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6"/>
  </p:notesMasterIdLst>
  <p:sldIdLst>
    <p:sldId id="256" r:id="rId2"/>
    <p:sldId id="257" r:id="rId3"/>
    <p:sldId id="258" r:id="rId4"/>
    <p:sldId id="259" r:id="rId5"/>
  </p:sldIdLst>
  <p:sldSz cx="9144000" cy="5143500" type="screen16x9"/>
  <p:notesSz cx="6858000" cy="9144000"/>
  <p:embeddedFontLst>
    <p:embeddedFont>
      <p:font typeface="Average" panose="020B0604020202020204" charset="0"/>
      <p:regular r:id="rId7"/>
    </p:embeddedFont>
    <p:embeddedFont>
      <p:font typeface="Oswald" panose="00000500000000000000" pitchFamily="2" charset="0"/>
      <p:regular r:id="rId8"/>
      <p:bold r:id="rId9"/>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13" roundtripDataSignature="AMtx7mjCCxooGTpzjfBlXxAhxaHSflnRFQ=="/>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102" d="100"/>
          <a:sy n="102" d="100"/>
        </p:scale>
        <p:origin x="898" y="125"/>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font" Target="fonts/font2.fntdata"/><Relationship Id="rId13" Type="http://customschemas.google.com/relationships/presentationmetadata" Target="metadata"/><Relationship Id="rId3" Type="http://schemas.openxmlformats.org/officeDocument/2006/relationships/slide" Target="slides/slide2.xml"/><Relationship Id="rId7" Type="http://schemas.openxmlformats.org/officeDocument/2006/relationships/font" Target="fonts/font1.fntdata"/><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font" Target="fonts/font3.fntdata"/><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
        <p:cNvGrpSpPr/>
        <p:nvPr/>
      </p:nvGrpSpPr>
      <p:grpSpPr>
        <a:xfrm>
          <a:off x="0" y="0"/>
          <a:ext cx="0" cy="0"/>
          <a:chOff x="0" y="0"/>
          <a:chExt cx="0" cy="0"/>
        </a:xfrm>
      </p:grpSpPr>
      <p:sp>
        <p:nvSpPr>
          <p:cNvPr id="56" name="Google Shape;56;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57" name="Google Shape;57;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
        <p:cNvGrpSpPr/>
        <p:nvPr/>
      </p:nvGrpSpPr>
      <p:grpSpPr>
        <a:xfrm>
          <a:off x="0" y="0"/>
          <a:ext cx="0" cy="0"/>
          <a:chOff x="0" y="0"/>
          <a:chExt cx="0" cy="0"/>
        </a:xfrm>
      </p:grpSpPr>
      <p:sp>
        <p:nvSpPr>
          <p:cNvPr id="61" name="Google Shape;61;p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62" name="Google Shape;62;p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3"/>
        <p:cNvGrpSpPr/>
        <p:nvPr/>
      </p:nvGrpSpPr>
      <p:grpSpPr>
        <a:xfrm>
          <a:off x="0" y="0"/>
          <a:ext cx="0" cy="0"/>
          <a:chOff x="0" y="0"/>
          <a:chExt cx="0" cy="0"/>
        </a:xfrm>
      </p:grpSpPr>
      <p:sp>
        <p:nvSpPr>
          <p:cNvPr id="74" name="Google Shape;74;p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75" name="Google Shape;75;p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9"/>
        <p:cNvGrpSpPr/>
        <p:nvPr/>
      </p:nvGrpSpPr>
      <p:grpSpPr>
        <a:xfrm>
          <a:off x="0" y="0"/>
          <a:ext cx="0" cy="0"/>
          <a:chOff x="0" y="0"/>
          <a:chExt cx="0" cy="0"/>
        </a:xfrm>
      </p:grpSpPr>
      <p:sp>
        <p:nvSpPr>
          <p:cNvPr id="80" name="Google Shape;80;p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81" name="Google Shape;81;p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grpSp>
        <p:nvGrpSpPr>
          <p:cNvPr id="10" name="Google Shape;10;p6"/>
          <p:cNvGrpSpPr/>
          <p:nvPr/>
        </p:nvGrpSpPr>
        <p:grpSpPr>
          <a:xfrm>
            <a:off x="4350279" y="2855377"/>
            <a:ext cx="443589" cy="105632"/>
            <a:chOff x="4137525" y="2915950"/>
            <a:chExt cx="869100" cy="207000"/>
          </a:xfrm>
        </p:grpSpPr>
        <p:sp>
          <p:nvSpPr>
            <p:cNvPr id="11" name="Google Shape;11;p6"/>
            <p:cNvSpPr/>
            <p:nvPr/>
          </p:nvSpPr>
          <p:spPr>
            <a:xfrm>
              <a:off x="4468575" y="2915950"/>
              <a:ext cx="207000" cy="207000"/>
            </a:xfrm>
            <a:prstGeom prst="ellipse">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 name="Google Shape;12;p6"/>
            <p:cNvSpPr/>
            <p:nvPr/>
          </p:nvSpPr>
          <p:spPr>
            <a:xfrm>
              <a:off x="4799625" y="2915950"/>
              <a:ext cx="207000" cy="207000"/>
            </a:xfrm>
            <a:prstGeom prst="ellipse">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 name="Google Shape;13;p6"/>
            <p:cNvSpPr/>
            <p:nvPr/>
          </p:nvSpPr>
          <p:spPr>
            <a:xfrm>
              <a:off x="4137525" y="2915950"/>
              <a:ext cx="207000" cy="207000"/>
            </a:xfrm>
            <a:prstGeom prst="ellipse">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14" name="Google Shape;14;p6"/>
          <p:cNvSpPr txBox="1">
            <a:spLocks noGrp="1"/>
          </p:cNvSpPr>
          <p:nvPr>
            <p:ph type="ctrTitle"/>
          </p:nvPr>
        </p:nvSpPr>
        <p:spPr>
          <a:xfrm>
            <a:off x="671258" y="990800"/>
            <a:ext cx="7801500" cy="1730100"/>
          </a:xfrm>
          <a:prstGeom prst="rect">
            <a:avLst/>
          </a:prstGeom>
          <a:noFill/>
          <a:ln>
            <a:noFill/>
          </a:ln>
        </p:spPr>
        <p:txBody>
          <a:bodyPr spcFirstLastPara="1" wrap="square" lIns="91425" tIns="91425" rIns="91425" bIns="91425" anchor="b" anchorCtr="0">
            <a:normAutofit/>
          </a:bodyPr>
          <a:lstStyle>
            <a:lvl1pPr lvl="0" algn="ctr">
              <a:lnSpc>
                <a:spcPct val="100000"/>
              </a:lnSpc>
              <a:spcBef>
                <a:spcPts val="0"/>
              </a:spcBef>
              <a:spcAft>
                <a:spcPts val="0"/>
              </a:spcAft>
              <a:buSzPts val="4800"/>
              <a:buNone/>
              <a:defRPr sz="4800"/>
            </a:lvl1pPr>
            <a:lvl2pPr lvl="1" algn="ctr">
              <a:lnSpc>
                <a:spcPct val="100000"/>
              </a:lnSpc>
              <a:spcBef>
                <a:spcPts val="0"/>
              </a:spcBef>
              <a:spcAft>
                <a:spcPts val="0"/>
              </a:spcAft>
              <a:buSzPts val="4800"/>
              <a:buNone/>
              <a:defRPr sz="4800"/>
            </a:lvl2pPr>
            <a:lvl3pPr lvl="2" algn="ctr">
              <a:lnSpc>
                <a:spcPct val="100000"/>
              </a:lnSpc>
              <a:spcBef>
                <a:spcPts val="0"/>
              </a:spcBef>
              <a:spcAft>
                <a:spcPts val="0"/>
              </a:spcAft>
              <a:buSzPts val="4800"/>
              <a:buNone/>
              <a:defRPr sz="4800"/>
            </a:lvl3pPr>
            <a:lvl4pPr lvl="3" algn="ctr">
              <a:lnSpc>
                <a:spcPct val="100000"/>
              </a:lnSpc>
              <a:spcBef>
                <a:spcPts val="0"/>
              </a:spcBef>
              <a:spcAft>
                <a:spcPts val="0"/>
              </a:spcAft>
              <a:buSzPts val="4800"/>
              <a:buNone/>
              <a:defRPr sz="4800"/>
            </a:lvl4pPr>
            <a:lvl5pPr lvl="4" algn="ctr">
              <a:lnSpc>
                <a:spcPct val="100000"/>
              </a:lnSpc>
              <a:spcBef>
                <a:spcPts val="0"/>
              </a:spcBef>
              <a:spcAft>
                <a:spcPts val="0"/>
              </a:spcAft>
              <a:buSzPts val="4800"/>
              <a:buNone/>
              <a:defRPr sz="4800"/>
            </a:lvl5pPr>
            <a:lvl6pPr lvl="5" algn="ctr">
              <a:lnSpc>
                <a:spcPct val="100000"/>
              </a:lnSpc>
              <a:spcBef>
                <a:spcPts val="0"/>
              </a:spcBef>
              <a:spcAft>
                <a:spcPts val="0"/>
              </a:spcAft>
              <a:buSzPts val="4800"/>
              <a:buNone/>
              <a:defRPr sz="4800"/>
            </a:lvl6pPr>
            <a:lvl7pPr lvl="6" algn="ctr">
              <a:lnSpc>
                <a:spcPct val="100000"/>
              </a:lnSpc>
              <a:spcBef>
                <a:spcPts val="0"/>
              </a:spcBef>
              <a:spcAft>
                <a:spcPts val="0"/>
              </a:spcAft>
              <a:buSzPts val="4800"/>
              <a:buNone/>
              <a:defRPr sz="4800"/>
            </a:lvl7pPr>
            <a:lvl8pPr lvl="7" algn="ctr">
              <a:lnSpc>
                <a:spcPct val="100000"/>
              </a:lnSpc>
              <a:spcBef>
                <a:spcPts val="0"/>
              </a:spcBef>
              <a:spcAft>
                <a:spcPts val="0"/>
              </a:spcAft>
              <a:buSzPts val="4800"/>
              <a:buNone/>
              <a:defRPr sz="4800"/>
            </a:lvl8pPr>
            <a:lvl9pPr lvl="8" algn="ctr">
              <a:lnSpc>
                <a:spcPct val="100000"/>
              </a:lnSpc>
              <a:spcBef>
                <a:spcPts val="0"/>
              </a:spcBef>
              <a:spcAft>
                <a:spcPts val="0"/>
              </a:spcAft>
              <a:buSzPts val="4800"/>
              <a:buNone/>
              <a:defRPr sz="4800"/>
            </a:lvl9pPr>
          </a:lstStyle>
          <a:p>
            <a:endParaRPr/>
          </a:p>
        </p:txBody>
      </p:sp>
      <p:sp>
        <p:nvSpPr>
          <p:cNvPr id="15" name="Google Shape;15;p6"/>
          <p:cNvSpPr txBox="1">
            <a:spLocks noGrp="1"/>
          </p:cNvSpPr>
          <p:nvPr>
            <p:ph type="subTitle" idx="1"/>
          </p:nvPr>
        </p:nvSpPr>
        <p:spPr>
          <a:xfrm>
            <a:off x="671250" y="3174876"/>
            <a:ext cx="7801500" cy="792600"/>
          </a:xfrm>
          <a:prstGeom prst="rect">
            <a:avLst/>
          </a:prstGeom>
          <a:noFill/>
          <a:ln>
            <a:noFill/>
          </a:ln>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16" name="Google Shape;16;p6"/>
          <p:cNvSpPr txBox="1">
            <a:spLocks noGrp="1"/>
          </p:cNvSpPr>
          <p:nvPr>
            <p:ph type="sldNum" idx="12"/>
          </p:nvPr>
        </p:nvSpPr>
        <p:spPr>
          <a:xfrm>
            <a:off x="8490250" y="4681009"/>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accent3"/>
                </a:solidFill>
                <a:latin typeface="Average"/>
                <a:ea typeface="Average"/>
                <a:cs typeface="Average"/>
                <a:sym typeface="Average"/>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accent3"/>
                </a:solidFill>
                <a:latin typeface="Average"/>
                <a:ea typeface="Average"/>
                <a:cs typeface="Average"/>
                <a:sym typeface="Average"/>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accent3"/>
                </a:solidFill>
                <a:latin typeface="Average"/>
                <a:ea typeface="Average"/>
                <a:cs typeface="Average"/>
                <a:sym typeface="Average"/>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accent3"/>
                </a:solidFill>
                <a:latin typeface="Average"/>
                <a:ea typeface="Average"/>
                <a:cs typeface="Average"/>
                <a:sym typeface="Average"/>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accent3"/>
                </a:solidFill>
                <a:latin typeface="Average"/>
                <a:ea typeface="Average"/>
                <a:cs typeface="Average"/>
                <a:sym typeface="Average"/>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accent3"/>
                </a:solidFill>
                <a:latin typeface="Average"/>
                <a:ea typeface="Average"/>
                <a:cs typeface="Average"/>
                <a:sym typeface="Average"/>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accent3"/>
                </a:solidFill>
                <a:latin typeface="Average"/>
                <a:ea typeface="Average"/>
                <a:cs typeface="Average"/>
                <a:sym typeface="Average"/>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accent3"/>
                </a:solidFill>
                <a:latin typeface="Average"/>
                <a:ea typeface="Average"/>
                <a:cs typeface="Average"/>
                <a:sym typeface="Average"/>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accent3"/>
                </a:solidFill>
                <a:latin typeface="Average"/>
                <a:ea typeface="Average"/>
                <a:cs typeface="Average"/>
                <a:sym typeface="Averag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7"/>
        <p:cNvGrpSpPr/>
        <p:nvPr/>
      </p:nvGrpSpPr>
      <p:grpSpPr>
        <a:xfrm>
          <a:off x="0" y="0"/>
          <a:ext cx="0" cy="0"/>
          <a:chOff x="0" y="0"/>
          <a:chExt cx="0" cy="0"/>
        </a:xfrm>
      </p:grpSpPr>
      <p:sp>
        <p:nvSpPr>
          <p:cNvPr id="18" name="Google Shape;18;p7"/>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3000"/>
              <a:buNone/>
              <a:defRPr/>
            </a:lvl1pPr>
            <a:lvl2pPr lvl="1" algn="l">
              <a:lnSpc>
                <a:spcPct val="100000"/>
              </a:lnSpc>
              <a:spcBef>
                <a:spcPts val="0"/>
              </a:spcBef>
              <a:spcAft>
                <a:spcPts val="0"/>
              </a:spcAft>
              <a:buSzPts val="3000"/>
              <a:buNone/>
              <a:defRPr/>
            </a:lvl2pPr>
            <a:lvl3pPr lvl="2" algn="l">
              <a:lnSpc>
                <a:spcPct val="100000"/>
              </a:lnSpc>
              <a:spcBef>
                <a:spcPts val="0"/>
              </a:spcBef>
              <a:spcAft>
                <a:spcPts val="0"/>
              </a:spcAft>
              <a:buSzPts val="3000"/>
              <a:buNone/>
              <a:defRPr/>
            </a:lvl3pPr>
            <a:lvl4pPr lvl="3" algn="l">
              <a:lnSpc>
                <a:spcPct val="100000"/>
              </a:lnSpc>
              <a:spcBef>
                <a:spcPts val="0"/>
              </a:spcBef>
              <a:spcAft>
                <a:spcPts val="0"/>
              </a:spcAft>
              <a:buSzPts val="3000"/>
              <a:buNone/>
              <a:defRPr/>
            </a:lvl4pPr>
            <a:lvl5pPr lvl="4" algn="l">
              <a:lnSpc>
                <a:spcPct val="100000"/>
              </a:lnSpc>
              <a:spcBef>
                <a:spcPts val="0"/>
              </a:spcBef>
              <a:spcAft>
                <a:spcPts val="0"/>
              </a:spcAft>
              <a:buSzPts val="3000"/>
              <a:buNone/>
              <a:defRPr/>
            </a:lvl5pPr>
            <a:lvl6pPr lvl="5" algn="l">
              <a:lnSpc>
                <a:spcPct val="100000"/>
              </a:lnSpc>
              <a:spcBef>
                <a:spcPts val="0"/>
              </a:spcBef>
              <a:spcAft>
                <a:spcPts val="0"/>
              </a:spcAft>
              <a:buSzPts val="3000"/>
              <a:buNone/>
              <a:defRPr/>
            </a:lvl6pPr>
            <a:lvl7pPr lvl="6" algn="l">
              <a:lnSpc>
                <a:spcPct val="100000"/>
              </a:lnSpc>
              <a:spcBef>
                <a:spcPts val="0"/>
              </a:spcBef>
              <a:spcAft>
                <a:spcPts val="0"/>
              </a:spcAft>
              <a:buSzPts val="3000"/>
              <a:buNone/>
              <a:defRPr/>
            </a:lvl7pPr>
            <a:lvl8pPr lvl="7" algn="l">
              <a:lnSpc>
                <a:spcPct val="100000"/>
              </a:lnSpc>
              <a:spcBef>
                <a:spcPts val="0"/>
              </a:spcBef>
              <a:spcAft>
                <a:spcPts val="0"/>
              </a:spcAft>
              <a:buSzPts val="3000"/>
              <a:buNone/>
              <a:defRPr/>
            </a:lvl8pPr>
            <a:lvl9pPr lvl="8" algn="l">
              <a:lnSpc>
                <a:spcPct val="100000"/>
              </a:lnSpc>
              <a:spcBef>
                <a:spcPts val="0"/>
              </a:spcBef>
              <a:spcAft>
                <a:spcPts val="0"/>
              </a:spcAft>
              <a:buSzPts val="3000"/>
              <a:buNone/>
              <a:defRPr/>
            </a:lvl9pPr>
          </a:lstStyle>
          <a:p>
            <a:endParaRPr/>
          </a:p>
        </p:txBody>
      </p:sp>
      <p:sp>
        <p:nvSpPr>
          <p:cNvPr id="19" name="Google Shape;19;p7"/>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gn="l">
              <a:lnSpc>
                <a:spcPct val="115000"/>
              </a:lnSpc>
              <a:spcBef>
                <a:spcPts val="0"/>
              </a:spcBef>
              <a:spcAft>
                <a:spcPts val="0"/>
              </a:spcAft>
              <a:buSzPts val="1800"/>
              <a:buChar char="●"/>
              <a:defRPr/>
            </a:lvl1pPr>
            <a:lvl2pPr marL="914400" lvl="1" indent="-317500" algn="l">
              <a:lnSpc>
                <a:spcPct val="115000"/>
              </a:lnSpc>
              <a:spcBef>
                <a:spcPts val="0"/>
              </a:spcBef>
              <a:spcAft>
                <a:spcPts val="0"/>
              </a:spcAft>
              <a:buSzPts val="1400"/>
              <a:buChar char="○"/>
              <a:defRPr/>
            </a:lvl2pPr>
            <a:lvl3pPr marL="1371600" lvl="2" indent="-317500" algn="l">
              <a:lnSpc>
                <a:spcPct val="115000"/>
              </a:lnSpc>
              <a:spcBef>
                <a:spcPts val="0"/>
              </a:spcBef>
              <a:spcAft>
                <a:spcPts val="0"/>
              </a:spcAft>
              <a:buSzPts val="1400"/>
              <a:buChar char="■"/>
              <a:defRPr/>
            </a:lvl3pPr>
            <a:lvl4pPr marL="1828800" lvl="3" indent="-317500" algn="l">
              <a:lnSpc>
                <a:spcPct val="115000"/>
              </a:lnSpc>
              <a:spcBef>
                <a:spcPts val="0"/>
              </a:spcBef>
              <a:spcAft>
                <a:spcPts val="0"/>
              </a:spcAft>
              <a:buSzPts val="1400"/>
              <a:buChar char="●"/>
              <a:defRPr/>
            </a:lvl4pPr>
            <a:lvl5pPr marL="2286000" lvl="4" indent="-317500" algn="l">
              <a:lnSpc>
                <a:spcPct val="115000"/>
              </a:lnSpc>
              <a:spcBef>
                <a:spcPts val="0"/>
              </a:spcBef>
              <a:spcAft>
                <a:spcPts val="0"/>
              </a:spcAft>
              <a:buSzPts val="1400"/>
              <a:buChar char="○"/>
              <a:defRPr/>
            </a:lvl5pPr>
            <a:lvl6pPr marL="2743200" lvl="5" indent="-317500" algn="l">
              <a:lnSpc>
                <a:spcPct val="115000"/>
              </a:lnSpc>
              <a:spcBef>
                <a:spcPts val="0"/>
              </a:spcBef>
              <a:spcAft>
                <a:spcPts val="0"/>
              </a:spcAft>
              <a:buSzPts val="1400"/>
              <a:buChar char="■"/>
              <a:defRPr/>
            </a:lvl6pPr>
            <a:lvl7pPr marL="3200400" lvl="6" indent="-317500" algn="l">
              <a:lnSpc>
                <a:spcPct val="115000"/>
              </a:lnSpc>
              <a:spcBef>
                <a:spcPts val="0"/>
              </a:spcBef>
              <a:spcAft>
                <a:spcPts val="0"/>
              </a:spcAft>
              <a:buSzPts val="1400"/>
              <a:buChar char="●"/>
              <a:defRPr/>
            </a:lvl7pPr>
            <a:lvl8pPr marL="3657600" lvl="7" indent="-317500" algn="l">
              <a:lnSpc>
                <a:spcPct val="115000"/>
              </a:lnSpc>
              <a:spcBef>
                <a:spcPts val="0"/>
              </a:spcBef>
              <a:spcAft>
                <a:spcPts val="0"/>
              </a:spcAft>
              <a:buSzPts val="1400"/>
              <a:buChar char="○"/>
              <a:defRPr/>
            </a:lvl8pPr>
            <a:lvl9pPr marL="4114800" lvl="8" indent="-317500" algn="l">
              <a:lnSpc>
                <a:spcPct val="115000"/>
              </a:lnSpc>
              <a:spcBef>
                <a:spcPts val="0"/>
              </a:spcBef>
              <a:spcAft>
                <a:spcPts val="0"/>
              </a:spcAft>
              <a:buSzPts val="1400"/>
              <a:buChar char="■"/>
              <a:defRPr/>
            </a:lvl9pPr>
          </a:lstStyle>
          <a:p>
            <a:endParaRPr/>
          </a:p>
        </p:txBody>
      </p:sp>
      <p:sp>
        <p:nvSpPr>
          <p:cNvPr id="20" name="Google Shape;20;p7"/>
          <p:cNvSpPr txBox="1">
            <a:spLocks noGrp="1"/>
          </p:cNvSpPr>
          <p:nvPr>
            <p:ph type="sldNum" idx="12"/>
          </p:nvPr>
        </p:nvSpPr>
        <p:spPr>
          <a:xfrm>
            <a:off x="8490250" y="4681009"/>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accent3"/>
                </a:solidFill>
                <a:latin typeface="Average"/>
                <a:ea typeface="Average"/>
                <a:cs typeface="Average"/>
                <a:sym typeface="Average"/>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accent3"/>
                </a:solidFill>
                <a:latin typeface="Average"/>
                <a:ea typeface="Average"/>
                <a:cs typeface="Average"/>
                <a:sym typeface="Average"/>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accent3"/>
                </a:solidFill>
                <a:latin typeface="Average"/>
                <a:ea typeface="Average"/>
                <a:cs typeface="Average"/>
                <a:sym typeface="Average"/>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accent3"/>
                </a:solidFill>
                <a:latin typeface="Average"/>
                <a:ea typeface="Average"/>
                <a:cs typeface="Average"/>
                <a:sym typeface="Average"/>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accent3"/>
                </a:solidFill>
                <a:latin typeface="Average"/>
                <a:ea typeface="Average"/>
                <a:cs typeface="Average"/>
                <a:sym typeface="Average"/>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accent3"/>
                </a:solidFill>
                <a:latin typeface="Average"/>
                <a:ea typeface="Average"/>
                <a:cs typeface="Average"/>
                <a:sym typeface="Average"/>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accent3"/>
                </a:solidFill>
                <a:latin typeface="Average"/>
                <a:ea typeface="Average"/>
                <a:cs typeface="Average"/>
                <a:sym typeface="Average"/>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accent3"/>
                </a:solidFill>
                <a:latin typeface="Average"/>
                <a:ea typeface="Average"/>
                <a:cs typeface="Average"/>
                <a:sym typeface="Average"/>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accent3"/>
                </a:solidFill>
                <a:latin typeface="Average"/>
                <a:ea typeface="Average"/>
                <a:cs typeface="Average"/>
                <a:sym typeface="Averag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1"/>
        <p:cNvGrpSpPr/>
        <p:nvPr/>
      </p:nvGrpSpPr>
      <p:grpSpPr>
        <a:xfrm>
          <a:off x="0" y="0"/>
          <a:ext cx="0" cy="0"/>
          <a:chOff x="0" y="0"/>
          <a:chExt cx="0" cy="0"/>
        </a:xfrm>
      </p:grpSpPr>
      <p:sp>
        <p:nvSpPr>
          <p:cNvPr id="22" name="Google Shape;22;p8"/>
          <p:cNvSpPr txBox="1">
            <a:spLocks noGrp="1"/>
          </p:cNvSpPr>
          <p:nvPr>
            <p:ph type="title"/>
          </p:nvPr>
        </p:nvSpPr>
        <p:spPr>
          <a:xfrm>
            <a:off x="671250" y="2141250"/>
            <a:ext cx="7852200" cy="861000"/>
          </a:xfrm>
          <a:prstGeom prst="rect">
            <a:avLst/>
          </a:prstGeom>
          <a:noFill/>
          <a:ln>
            <a:noFill/>
          </a:ln>
        </p:spPr>
        <p:txBody>
          <a:bodyPr spcFirstLastPara="1" wrap="square" lIns="91425" tIns="91425" rIns="91425" bIns="91425" anchor="ctr" anchorCtr="0">
            <a:normAutofit/>
          </a:bodyPr>
          <a:lstStyle>
            <a:lvl1pPr lvl="0" algn="ctr">
              <a:lnSpc>
                <a:spcPct val="100000"/>
              </a:lnSpc>
              <a:spcBef>
                <a:spcPts val="0"/>
              </a:spcBef>
              <a:spcAft>
                <a:spcPts val="0"/>
              </a:spcAft>
              <a:buSzPts val="3600"/>
              <a:buNone/>
              <a:defRPr sz="3600"/>
            </a:lvl1pPr>
            <a:lvl2pPr lvl="1" algn="ctr">
              <a:lnSpc>
                <a:spcPct val="100000"/>
              </a:lnSpc>
              <a:spcBef>
                <a:spcPts val="0"/>
              </a:spcBef>
              <a:spcAft>
                <a:spcPts val="0"/>
              </a:spcAft>
              <a:buSzPts val="3600"/>
              <a:buNone/>
              <a:defRPr sz="3600"/>
            </a:lvl2pPr>
            <a:lvl3pPr lvl="2" algn="ctr">
              <a:lnSpc>
                <a:spcPct val="100000"/>
              </a:lnSpc>
              <a:spcBef>
                <a:spcPts val="0"/>
              </a:spcBef>
              <a:spcAft>
                <a:spcPts val="0"/>
              </a:spcAft>
              <a:buSzPts val="3600"/>
              <a:buNone/>
              <a:defRPr sz="3600"/>
            </a:lvl3pPr>
            <a:lvl4pPr lvl="3" algn="ctr">
              <a:lnSpc>
                <a:spcPct val="100000"/>
              </a:lnSpc>
              <a:spcBef>
                <a:spcPts val="0"/>
              </a:spcBef>
              <a:spcAft>
                <a:spcPts val="0"/>
              </a:spcAft>
              <a:buSzPts val="3600"/>
              <a:buNone/>
              <a:defRPr sz="3600"/>
            </a:lvl4pPr>
            <a:lvl5pPr lvl="4" algn="ctr">
              <a:lnSpc>
                <a:spcPct val="100000"/>
              </a:lnSpc>
              <a:spcBef>
                <a:spcPts val="0"/>
              </a:spcBef>
              <a:spcAft>
                <a:spcPts val="0"/>
              </a:spcAft>
              <a:buSzPts val="3600"/>
              <a:buNone/>
              <a:defRPr sz="3600"/>
            </a:lvl5pPr>
            <a:lvl6pPr lvl="5" algn="ctr">
              <a:lnSpc>
                <a:spcPct val="100000"/>
              </a:lnSpc>
              <a:spcBef>
                <a:spcPts val="0"/>
              </a:spcBef>
              <a:spcAft>
                <a:spcPts val="0"/>
              </a:spcAft>
              <a:buSzPts val="3600"/>
              <a:buNone/>
              <a:defRPr sz="3600"/>
            </a:lvl6pPr>
            <a:lvl7pPr lvl="6" algn="ctr">
              <a:lnSpc>
                <a:spcPct val="100000"/>
              </a:lnSpc>
              <a:spcBef>
                <a:spcPts val="0"/>
              </a:spcBef>
              <a:spcAft>
                <a:spcPts val="0"/>
              </a:spcAft>
              <a:buSzPts val="3600"/>
              <a:buNone/>
              <a:defRPr sz="3600"/>
            </a:lvl7pPr>
            <a:lvl8pPr lvl="7" algn="ctr">
              <a:lnSpc>
                <a:spcPct val="100000"/>
              </a:lnSpc>
              <a:spcBef>
                <a:spcPts val="0"/>
              </a:spcBef>
              <a:spcAft>
                <a:spcPts val="0"/>
              </a:spcAft>
              <a:buSzPts val="3600"/>
              <a:buNone/>
              <a:defRPr sz="3600"/>
            </a:lvl8pPr>
            <a:lvl9pPr lvl="8" algn="ctr">
              <a:lnSpc>
                <a:spcPct val="100000"/>
              </a:lnSpc>
              <a:spcBef>
                <a:spcPts val="0"/>
              </a:spcBef>
              <a:spcAft>
                <a:spcPts val="0"/>
              </a:spcAft>
              <a:buSzPts val="3600"/>
              <a:buNone/>
              <a:defRPr sz="3600"/>
            </a:lvl9pPr>
          </a:lstStyle>
          <a:p>
            <a:endParaRPr/>
          </a:p>
        </p:txBody>
      </p:sp>
      <p:sp>
        <p:nvSpPr>
          <p:cNvPr id="23" name="Google Shape;23;p8"/>
          <p:cNvSpPr txBox="1">
            <a:spLocks noGrp="1"/>
          </p:cNvSpPr>
          <p:nvPr>
            <p:ph type="sldNum" idx="12"/>
          </p:nvPr>
        </p:nvSpPr>
        <p:spPr>
          <a:xfrm>
            <a:off x="8490250" y="4681009"/>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accent3"/>
                </a:solidFill>
                <a:latin typeface="Average"/>
                <a:ea typeface="Average"/>
                <a:cs typeface="Average"/>
                <a:sym typeface="Average"/>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accent3"/>
                </a:solidFill>
                <a:latin typeface="Average"/>
                <a:ea typeface="Average"/>
                <a:cs typeface="Average"/>
                <a:sym typeface="Average"/>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accent3"/>
                </a:solidFill>
                <a:latin typeface="Average"/>
                <a:ea typeface="Average"/>
                <a:cs typeface="Average"/>
                <a:sym typeface="Average"/>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accent3"/>
                </a:solidFill>
                <a:latin typeface="Average"/>
                <a:ea typeface="Average"/>
                <a:cs typeface="Average"/>
                <a:sym typeface="Average"/>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accent3"/>
                </a:solidFill>
                <a:latin typeface="Average"/>
                <a:ea typeface="Average"/>
                <a:cs typeface="Average"/>
                <a:sym typeface="Average"/>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accent3"/>
                </a:solidFill>
                <a:latin typeface="Average"/>
                <a:ea typeface="Average"/>
                <a:cs typeface="Average"/>
                <a:sym typeface="Average"/>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accent3"/>
                </a:solidFill>
                <a:latin typeface="Average"/>
                <a:ea typeface="Average"/>
                <a:cs typeface="Average"/>
                <a:sym typeface="Average"/>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accent3"/>
                </a:solidFill>
                <a:latin typeface="Average"/>
                <a:ea typeface="Average"/>
                <a:cs typeface="Average"/>
                <a:sym typeface="Average"/>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accent3"/>
                </a:solidFill>
                <a:latin typeface="Average"/>
                <a:ea typeface="Average"/>
                <a:cs typeface="Average"/>
                <a:sym typeface="Averag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4"/>
        <p:cNvGrpSpPr/>
        <p:nvPr/>
      </p:nvGrpSpPr>
      <p:grpSpPr>
        <a:xfrm>
          <a:off x="0" y="0"/>
          <a:ext cx="0" cy="0"/>
          <a:chOff x="0" y="0"/>
          <a:chExt cx="0" cy="0"/>
        </a:xfrm>
      </p:grpSpPr>
      <p:sp>
        <p:nvSpPr>
          <p:cNvPr id="25" name="Google Shape;25;p9"/>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3000"/>
              <a:buNone/>
              <a:defRPr/>
            </a:lvl1pPr>
            <a:lvl2pPr lvl="1" algn="l">
              <a:lnSpc>
                <a:spcPct val="100000"/>
              </a:lnSpc>
              <a:spcBef>
                <a:spcPts val="0"/>
              </a:spcBef>
              <a:spcAft>
                <a:spcPts val="0"/>
              </a:spcAft>
              <a:buSzPts val="3000"/>
              <a:buNone/>
              <a:defRPr/>
            </a:lvl2pPr>
            <a:lvl3pPr lvl="2" algn="l">
              <a:lnSpc>
                <a:spcPct val="100000"/>
              </a:lnSpc>
              <a:spcBef>
                <a:spcPts val="0"/>
              </a:spcBef>
              <a:spcAft>
                <a:spcPts val="0"/>
              </a:spcAft>
              <a:buSzPts val="3000"/>
              <a:buNone/>
              <a:defRPr/>
            </a:lvl3pPr>
            <a:lvl4pPr lvl="3" algn="l">
              <a:lnSpc>
                <a:spcPct val="100000"/>
              </a:lnSpc>
              <a:spcBef>
                <a:spcPts val="0"/>
              </a:spcBef>
              <a:spcAft>
                <a:spcPts val="0"/>
              </a:spcAft>
              <a:buSzPts val="3000"/>
              <a:buNone/>
              <a:defRPr/>
            </a:lvl4pPr>
            <a:lvl5pPr lvl="4" algn="l">
              <a:lnSpc>
                <a:spcPct val="100000"/>
              </a:lnSpc>
              <a:spcBef>
                <a:spcPts val="0"/>
              </a:spcBef>
              <a:spcAft>
                <a:spcPts val="0"/>
              </a:spcAft>
              <a:buSzPts val="3000"/>
              <a:buNone/>
              <a:defRPr/>
            </a:lvl5pPr>
            <a:lvl6pPr lvl="5" algn="l">
              <a:lnSpc>
                <a:spcPct val="100000"/>
              </a:lnSpc>
              <a:spcBef>
                <a:spcPts val="0"/>
              </a:spcBef>
              <a:spcAft>
                <a:spcPts val="0"/>
              </a:spcAft>
              <a:buSzPts val="3000"/>
              <a:buNone/>
              <a:defRPr/>
            </a:lvl6pPr>
            <a:lvl7pPr lvl="6" algn="l">
              <a:lnSpc>
                <a:spcPct val="100000"/>
              </a:lnSpc>
              <a:spcBef>
                <a:spcPts val="0"/>
              </a:spcBef>
              <a:spcAft>
                <a:spcPts val="0"/>
              </a:spcAft>
              <a:buSzPts val="3000"/>
              <a:buNone/>
              <a:defRPr/>
            </a:lvl7pPr>
            <a:lvl8pPr lvl="7" algn="l">
              <a:lnSpc>
                <a:spcPct val="100000"/>
              </a:lnSpc>
              <a:spcBef>
                <a:spcPts val="0"/>
              </a:spcBef>
              <a:spcAft>
                <a:spcPts val="0"/>
              </a:spcAft>
              <a:buSzPts val="3000"/>
              <a:buNone/>
              <a:defRPr/>
            </a:lvl8pPr>
            <a:lvl9pPr lvl="8" algn="l">
              <a:lnSpc>
                <a:spcPct val="100000"/>
              </a:lnSpc>
              <a:spcBef>
                <a:spcPts val="0"/>
              </a:spcBef>
              <a:spcAft>
                <a:spcPts val="0"/>
              </a:spcAft>
              <a:buSzPts val="3000"/>
              <a:buNone/>
              <a:defRPr/>
            </a:lvl9pPr>
          </a:lstStyle>
          <a:p>
            <a:endParaRPr/>
          </a:p>
        </p:txBody>
      </p:sp>
      <p:sp>
        <p:nvSpPr>
          <p:cNvPr id="26" name="Google Shape;26;p9"/>
          <p:cNvSpPr txBox="1">
            <a:spLocks noGrp="1"/>
          </p:cNvSpPr>
          <p:nvPr>
            <p:ph type="body" idx="1"/>
          </p:nvPr>
        </p:nvSpPr>
        <p:spPr>
          <a:xfrm>
            <a:off x="311700" y="1152475"/>
            <a:ext cx="3999900" cy="3416400"/>
          </a:xfrm>
          <a:prstGeom prst="rect">
            <a:avLst/>
          </a:prstGeom>
          <a:noFill/>
          <a:ln>
            <a:noFill/>
          </a:ln>
        </p:spPr>
        <p:txBody>
          <a:bodyPr spcFirstLastPara="1" wrap="square" lIns="91425" tIns="91425" rIns="91425" bIns="91425" anchor="t" anchorCtr="0">
            <a:normAutofit/>
          </a:bodyPr>
          <a:lstStyle>
            <a:lvl1pPr marL="457200" lvl="0" indent="-317500" algn="l">
              <a:lnSpc>
                <a:spcPct val="115000"/>
              </a:lnSpc>
              <a:spcBef>
                <a:spcPts val="0"/>
              </a:spcBef>
              <a:spcAft>
                <a:spcPts val="0"/>
              </a:spcAft>
              <a:buSzPts val="1400"/>
              <a:buChar char="●"/>
              <a:defRPr sz="14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27" name="Google Shape;27;p9"/>
          <p:cNvSpPr txBox="1">
            <a:spLocks noGrp="1"/>
          </p:cNvSpPr>
          <p:nvPr>
            <p:ph type="body" idx="2"/>
          </p:nvPr>
        </p:nvSpPr>
        <p:spPr>
          <a:xfrm>
            <a:off x="4832400" y="1152475"/>
            <a:ext cx="3999900" cy="3416400"/>
          </a:xfrm>
          <a:prstGeom prst="rect">
            <a:avLst/>
          </a:prstGeom>
          <a:noFill/>
          <a:ln>
            <a:noFill/>
          </a:ln>
        </p:spPr>
        <p:txBody>
          <a:bodyPr spcFirstLastPara="1" wrap="square" lIns="91425" tIns="91425" rIns="91425" bIns="91425" anchor="t" anchorCtr="0">
            <a:normAutofit/>
          </a:bodyPr>
          <a:lstStyle>
            <a:lvl1pPr marL="457200" lvl="0" indent="-317500" algn="l">
              <a:lnSpc>
                <a:spcPct val="115000"/>
              </a:lnSpc>
              <a:spcBef>
                <a:spcPts val="0"/>
              </a:spcBef>
              <a:spcAft>
                <a:spcPts val="0"/>
              </a:spcAft>
              <a:buSzPts val="1400"/>
              <a:buChar char="●"/>
              <a:defRPr sz="14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28" name="Google Shape;28;p9"/>
          <p:cNvSpPr txBox="1">
            <a:spLocks noGrp="1"/>
          </p:cNvSpPr>
          <p:nvPr>
            <p:ph type="sldNum" idx="12"/>
          </p:nvPr>
        </p:nvSpPr>
        <p:spPr>
          <a:xfrm>
            <a:off x="8490250" y="4681009"/>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accent3"/>
                </a:solidFill>
                <a:latin typeface="Average"/>
                <a:ea typeface="Average"/>
                <a:cs typeface="Average"/>
                <a:sym typeface="Average"/>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accent3"/>
                </a:solidFill>
                <a:latin typeface="Average"/>
                <a:ea typeface="Average"/>
                <a:cs typeface="Average"/>
                <a:sym typeface="Average"/>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accent3"/>
                </a:solidFill>
                <a:latin typeface="Average"/>
                <a:ea typeface="Average"/>
                <a:cs typeface="Average"/>
                <a:sym typeface="Average"/>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accent3"/>
                </a:solidFill>
                <a:latin typeface="Average"/>
                <a:ea typeface="Average"/>
                <a:cs typeface="Average"/>
                <a:sym typeface="Average"/>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accent3"/>
                </a:solidFill>
                <a:latin typeface="Average"/>
                <a:ea typeface="Average"/>
                <a:cs typeface="Average"/>
                <a:sym typeface="Average"/>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accent3"/>
                </a:solidFill>
                <a:latin typeface="Average"/>
                <a:ea typeface="Average"/>
                <a:cs typeface="Average"/>
                <a:sym typeface="Average"/>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accent3"/>
                </a:solidFill>
                <a:latin typeface="Average"/>
                <a:ea typeface="Average"/>
                <a:cs typeface="Average"/>
                <a:sym typeface="Average"/>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accent3"/>
                </a:solidFill>
                <a:latin typeface="Average"/>
                <a:ea typeface="Average"/>
                <a:cs typeface="Average"/>
                <a:sym typeface="Average"/>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accent3"/>
                </a:solidFill>
                <a:latin typeface="Average"/>
                <a:ea typeface="Average"/>
                <a:cs typeface="Average"/>
                <a:sym typeface="Averag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9"/>
        <p:cNvGrpSpPr/>
        <p:nvPr/>
      </p:nvGrpSpPr>
      <p:grpSpPr>
        <a:xfrm>
          <a:off x="0" y="0"/>
          <a:ext cx="0" cy="0"/>
          <a:chOff x="0" y="0"/>
          <a:chExt cx="0" cy="0"/>
        </a:xfrm>
      </p:grpSpPr>
      <p:sp>
        <p:nvSpPr>
          <p:cNvPr id="30" name="Google Shape;30;p10"/>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3000"/>
              <a:buNone/>
              <a:defRPr/>
            </a:lvl1pPr>
            <a:lvl2pPr lvl="1" algn="l">
              <a:lnSpc>
                <a:spcPct val="100000"/>
              </a:lnSpc>
              <a:spcBef>
                <a:spcPts val="0"/>
              </a:spcBef>
              <a:spcAft>
                <a:spcPts val="0"/>
              </a:spcAft>
              <a:buSzPts val="3000"/>
              <a:buNone/>
              <a:defRPr/>
            </a:lvl2pPr>
            <a:lvl3pPr lvl="2" algn="l">
              <a:lnSpc>
                <a:spcPct val="100000"/>
              </a:lnSpc>
              <a:spcBef>
                <a:spcPts val="0"/>
              </a:spcBef>
              <a:spcAft>
                <a:spcPts val="0"/>
              </a:spcAft>
              <a:buSzPts val="3000"/>
              <a:buNone/>
              <a:defRPr/>
            </a:lvl3pPr>
            <a:lvl4pPr lvl="3" algn="l">
              <a:lnSpc>
                <a:spcPct val="100000"/>
              </a:lnSpc>
              <a:spcBef>
                <a:spcPts val="0"/>
              </a:spcBef>
              <a:spcAft>
                <a:spcPts val="0"/>
              </a:spcAft>
              <a:buSzPts val="3000"/>
              <a:buNone/>
              <a:defRPr/>
            </a:lvl4pPr>
            <a:lvl5pPr lvl="4" algn="l">
              <a:lnSpc>
                <a:spcPct val="100000"/>
              </a:lnSpc>
              <a:spcBef>
                <a:spcPts val="0"/>
              </a:spcBef>
              <a:spcAft>
                <a:spcPts val="0"/>
              </a:spcAft>
              <a:buSzPts val="3000"/>
              <a:buNone/>
              <a:defRPr/>
            </a:lvl5pPr>
            <a:lvl6pPr lvl="5" algn="l">
              <a:lnSpc>
                <a:spcPct val="100000"/>
              </a:lnSpc>
              <a:spcBef>
                <a:spcPts val="0"/>
              </a:spcBef>
              <a:spcAft>
                <a:spcPts val="0"/>
              </a:spcAft>
              <a:buSzPts val="3000"/>
              <a:buNone/>
              <a:defRPr/>
            </a:lvl6pPr>
            <a:lvl7pPr lvl="6" algn="l">
              <a:lnSpc>
                <a:spcPct val="100000"/>
              </a:lnSpc>
              <a:spcBef>
                <a:spcPts val="0"/>
              </a:spcBef>
              <a:spcAft>
                <a:spcPts val="0"/>
              </a:spcAft>
              <a:buSzPts val="3000"/>
              <a:buNone/>
              <a:defRPr/>
            </a:lvl7pPr>
            <a:lvl8pPr lvl="7" algn="l">
              <a:lnSpc>
                <a:spcPct val="100000"/>
              </a:lnSpc>
              <a:spcBef>
                <a:spcPts val="0"/>
              </a:spcBef>
              <a:spcAft>
                <a:spcPts val="0"/>
              </a:spcAft>
              <a:buSzPts val="3000"/>
              <a:buNone/>
              <a:defRPr/>
            </a:lvl8pPr>
            <a:lvl9pPr lvl="8" algn="l">
              <a:lnSpc>
                <a:spcPct val="100000"/>
              </a:lnSpc>
              <a:spcBef>
                <a:spcPts val="0"/>
              </a:spcBef>
              <a:spcAft>
                <a:spcPts val="0"/>
              </a:spcAft>
              <a:buSzPts val="3000"/>
              <a:buNone/>
              <a:defRPr/>
            </a:lvl9pPr>
          </a:lstStyle>
          <a:p>
            <a:endParaRPr/>
          </a:p>
        </p:txBody>
      </p:sp>
      <p:sp>
        <p:nvSpPr>
          <p:cNvPr id="31" name="Google Shape;31;p10"/>
          <p:cNvSpPr txBox="1">
            <a:spLocks noGrp="1"/>
          </p:cNvSpPr>
          <p:nvPr>
            <p:ph type="sldNum" idx="12"/>
          </p:nvPr>
        </p:nvSpPr>
        <p:spPr>
          <a:xfrm>
            <a:off x="8490250" y="4681009"/>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accent3"/>
                </a:solidFill>
                <a:latin typeface="Average"/>
                <a:ea typeface="Average"/>
                <a:cs typeface="Average"/>
                <a:sym typeface="Average"/>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accent3"/>
                </a:solidFill>
                <a:latin typeface="Average"/>
                <a:ea typeface="Average"/>
                <a:cs typeface="Average"/>
                <a:sym typeface="Average"/>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accent3"/>
                </a:solidFill>
                <a:latin typeface="Average"/>
                <a:ea typeface="Average"/>
                <a:cs typeface="Average"/>
                <a:sym typeface="Average"/>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accent3"/>
                </a:solidFill>
                <a:latin typeface="Average"/>
                <a:ea typeface="Average"/>
                <a:cs typeface="Average"/>
                <a:sym typeface="Average"/>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accent3"/>
                </a:solidFill>
                <a:latin typeface="Average"/>
                <a:ea typeface="Average"/>
                <a:cs typeface="Average"/>
                <a:sym typeface="Average"/>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accent3"/>
                </a:solidFill>
                <a:latin typeface="Average"/>
                <a:ea typeface="Average"/>
                <a:cs typeface="Average"/>
                <a:sym typeface="Average"/>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accent3"/>
                </a:solidFill>
                <a:latin typeface="Average"/>
                <a:ea typeface="Average"/>
                <a:cs typeface="Average"/>
                <a:sym typeface="Average"/>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accent3"/>
                </a:solidFill>
                <a:latin typeface="Average"/>
                <a:ea typeface="Average"/>
                <a:cs typeface="Average"/>
                <a:sym typeface="Average"/>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accent3"/>
                </a:solidFill>
                <a:latin typeface="Average"/>
                <a:ea typeface="Average"/>
                <a:cs typeface="Average"/>
                <a:sym typeface="Averag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2"/>
        <p:cNvGrpSpPr/>
        <p:nvPr/>
      </p:nvGrpSpPr>
      <p:grpSpPr>
        <a:xfrm>
          <a:off x="0" y="0"/>
          <a:ext cx="0" cy="0"/>
          <a:chOff x="0" y="0"/>
          <a:chExt cx="0" cy="0"/>
        </a:xfrm>
      </p:grpSpPr>
      <p:sp>
        <p:nvSpPr>
          <p:cNvPr id="33" name="Google Shape;33;p11"/>
          <p:cNvSpPr txBox="1">
            <a:spLocks noGrp="1"/>
          </p:cNvSpPr>
          <p:nvPr>
            <p:ph type="title"/>
          </p:nvPr>
        </p:nvSpPr>
        <p:spPr>
          <a:xfrm>
            <a:off x="311700" y="555600"/>
            <a:ext cx="2808000" cy="755700"/>
          </a:xfrm>
          <a:prstGeom prst="rect">
            <a:avLst/>
          </a:prstGeom>
          <a:noFill/>
          <a:ln>
            <a:noFill/>
          </a:ln>
        </p:spPr>
        <p:txBody>
          <a:bodyPr spcFirstLastPara="1" wrap="square" lIns="91425" tIns="91425" rIns="91425" bIns="91425" anchor="b" anchorCtr="0">
            <a:normAutofit/>
          </a:bodyPr>
          <a:lstStyle>
            <a:lvl1pPr lvl="0" algn="l">
              <a:lnSpc>
                <a:spcPct val="100000"/>
              </a:lnSpc>
              <a:spcBef>
                <a:spcPts val="0"/>
              </a:spcBef>
              <a:spcAft>
                <a:spcPts val="0"/>
              </a:spcAft>
              <a:buSzPts val="2400"/>
              <a:buNone/>
              <a:defRPr sz="2400"/>
            </a:lvl1pPr>
            <a:lvl2pPr lvl="1" algn="l">
              <a:lnSpc>
                <a:spcPct val="100000"/>
              </a:lnSpc>
              <a:spcBef>
                <a:spcPts val="0"/>
              </a:spcBef>
              <a:spcAft>
                <a:spcPts val="0"/>
              </a:spcAft>
              <a:buSzPts val="2400"/>
              <a:buNone/>
              <a:defRPr sz="2400"/>
            </a:lvl2pPr>
            <a:lvl3pPr lvl="2" algn="l">
              <a:lnSpc>
                <a:spcPct val="100000"/>
              </a:lnSpc>
              <a:spcBef>
                <a:spcPts val="0"/>
              </a:spcBef>
              <a:spcAft>
                <a:spcPts val="0"/>
              </a:spcAft>
              <a:buSzPts val="2400"/>
              <a:buNone/>
              <a:defRPr sz="2400"/>
            </a:lvl3pPr>
            <a:lvl4pPr lvl="3" algn="l">
              <a:lnSpc>
                <a:spcPct val="100000"/>
              </a:lnSpc>
              <a:spcBef>
                <a:spcPts val="0"/>
              </a:spcBef>
              <a:spcAft>
                <a:spcPts val="0"/>
              </a:spcAft>
              <a:buSzPts val="2400"/>
              <a:buNone/>
              <a:defRPr sz="2400"/>
            </a:lvl4pPr>
            <a:lvl5pPr lvl="4" algn="l">
              <a:lnSpc>
                <a:spcPct val="100000"/>
              </a:lnSpc>
              <a:spcBef>
                <a:spcPts val="0"/>
              </a:spcBef>
              <a:spcAft>
                <a:spcPts val="0"/>
              </a:spcAft>
              <a:buSzPts val="2400"/>
              <a:buNone/>
              <a:defRPr sz="2400"/>
            </a:lvl5pPr>
            <a:lvl6pPr lvl="5" algn="l">
              <a:lnSpc>
                <a:spcPct val="100000"/>
              </a:lnSpc>
              <a:spcBef>
                <a:spcPts val="0"/>
              </a:spcBef>
              <a:spcAft>
                <a:spcPts val="0"/>
              </a:spcAft>
              <a:buSzPts val="2400"/>
              <a:buNone/>
              <a:defRPr sz="2400"/>
            </a:lvl6pPr>
            <a:lvl7pPr lvl="6" algn="l">
              <a:lnSpc>
                <a:spcPct val="100000"/>
              </a:lnSpc>
              <a:spcBef>
                <a:spcPts val="0"/>
              </a:spcBef>
              <a:spcAft>
                <a:spcPts val="0"/>
              </a:spcAft>
              <a:buSzPts val="2400"/>
              <a:buNone/>
              <a:defRPr sz="2400"/>
            </a:lvl7pPr>
            <a:lvl8pPr lvl="7" algn="l">
              <a:lnSpc>
                <a:spcPct val="100000"/>
              </a:lnSpc>
              <a:spcBef>
                <a:spcPts val="0"/>
              </a:spcBef>
              <a:spcAft>
                <a:spcPts val="0"/>
              </a:spcAft>
              <a:buSzPts val="2400"/>
              <a:buNone/>
              <a:defRPr sz="2400"/>
            </a:lvl8pPr>
            <a:lvl9pPr lvl="8" algn="l">
              <a:lnSpc>
                <a:spcPct val="100000"/>
              </a:lnSpc>
              <a:spcBef>
                <a:spcPts val="0"/>
              </a:spcBef>
              <a:spcAft>
                <a:spcPts val="0"/>
              </a:spcAft>
              <a:buSzPts val="2400"/>
              <a:buNone/>
              <a:defRPr sz="2400"/>
            </a:lvl9pPr>
          </a:lstStyle>
          <a:p>
            <a:endParaRPr/>
          </a:p>
        </p:txBody>
      </p:sp>
      <p:sp>
        <p:nvSpPr>
          <p:cNvPr id="34" name="Google Shape;34;p11"/>
          <p:cNvSpPr txBox="1">
            <a:spLocks noGrp="1"/>
          </p:cNvSpPr>
          <p:nvPr>
            <p:ph type="body" idx="1"/>
          </p:nvPr>
        </p:nvSpPr>
        <p:spPr>
          <a:xfrm>
            <a:off x="311700" y="1389600"/>
            <a:ext cx="2808000" cy="3179400"/>
          </a:xfrm>
          <a:prstGeom prst="rect">
            <a:avLst/>
          </a:prstGeom>
          <a:noFill/>
          <a:ln>
            <a:noFill/>
          </a:ln>
        </p:spPr>
        <p:txBody>
          <a:bodyPr spcFirstLastPara="1" wrap="square" lIns="91425" tIns="91425" rIns="91425" bIns="91425" anchor="t" anchorCtr="0">
            <a:normAutofit/>
          </a:bodyPr>
          <a:lstStyle>
            <a:lvl1pPr marL="457200" lvl="0" indent="-304800" algn="l">
              <a:lnSpc>
                <a:spcPct val="115000"/>
              </a:lnSpc>
              <a:spcBef>
                <a:spcPts val="0"/>
              </a:spcBef>
              <a:spcAft>
                <a:spcPts val="0"/>
              </a:spcAft>
              <a:buSzPts val="1200"/>
              <a:buChar char="●"/>
              <a:defRPr sz="12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35" name="Google Shape;35;p11"/>
          <p:cNvSpPr txBox="1">
            <a:spLocks noGrp="1"/>
          </p:cNvSpPr>
          <p:nvPr>
            <p:ph type="sldNum" idx="12"/>
          </p:nvPr>
        </p:nvSpPr>
        <p:spPr>
          <a:xfrm>
            <a:off x="8490250" y="4681009"/>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accent3"/>
                </a:solidFill>
                <a:latin typeface="Average"/>
                <a:ea typeface="Average"/>
                <a:cs typeface="Average"/>
                <a:sym typeface="Average"/>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accent3"/>
                </a:solidFill>
                <a:latin typeface="Average"/>
                <a:ea typeface="Average"/>
                <a:cs typeface="Average"/>
                <a:sym typeface="Average"/>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accent3"/>
                </a:solidFill>
                <a:latin typeface="Average"/>
                <a:ea typeface="Average"/>
                <a:cs typeface="Average"/>
                <a:sym typeface="Average"/>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accent3"/>
                </a:solidFill>
                <a:latin typeface="Average"/>
                <a:ea typeface="Average"/>
                <a:cs typeface="Average"/>
                <a:sym typeface="Average"/>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accent3"/>
                </a:solidFill>
                <a:latin typeface="Average"/>
                <a:ea typeface="Average"/>
                <a:cs typeface="Average"/>
                <a:sym typeface="Average"/>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accent3"/>
                </a:solidFill>
                <a:latin typeface="Average"/>
                <a:ea typeface="Average"/>
                <a:cs typeface="Average"/>
                <a:sym typeface="Average"/>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accent3"/>
                </a:solidFill>
                <a:latin typeface="Average"/>
                <a:ea typeface="Average"/>
                <a:cs typeface="Average"/>
                <a:sym typeface="Average"/>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accent3"/>
                </a:solidFill>
                <a:latin typeface="Average"/>
                <a:ea typeface="Average"/>
                <a:cs typeface="Average"/>
                <a:sym typeface="Average"/>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accent3"/>
                </a:solidFill>
                <a:latin typeface="Average"/>
                <a:ea typeface="Average"/>
                <a:cs typeface="Average"/>
                <a:sym typeface="Averag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lt2"/>
        </a:solidFill>
        <a:effectLst/>
      </p:bgPr>
    </p:bg>
    <p:spTree>
      <p:nvGrpSpPr>
        <p:cNvPr id="1" name="Shape 36"/>
        <p:cNvGrpSpPr/>
        <p:nvPr/>
      </p:nvGrpSpPr>
      <p:grpSpPr>
        <a:xfrm>
          <a:off x="0" y="0"/>
          <a:ext cx="0" cy="0"/>
          <a:chOff x="0" y="0"/>
          <a:chExt cx="0" cy="0"/>
        </a:xfrm>
      </p:grpSpPr>
      <p:sp>
        <p:nvSpPr>
          <p:cNvPr id="37" name="Google Shape;37;p12"/>
          <p:cNvSpPr txBox="1">
            <a:spLocks noGrp="1"/>
          </p:cNvSpPr>
          <p:nvPr>
            <p:ph type="title"/>
          </p:nvPr>
        </p:nvSpPr>
        <p:spPr>
          <a:xfrm>
            <a:off x="490250" y="526350"/>
            <a:ext cx="6227100" cy="4090800"/>
          </a:xfrm>
          <a:prstGeom prst="rect">
            <a:avLst/>
          </a:prstGeom>
          <a:noFill/>
          <a:ln>
            <a:noFill/>
          </a:ln>
        </p:spPr>
        <p:txBody>
          <a:bodyPr spcFirstLastPara="1" wrap="square" lIns="91425" tIns="91425" rIns="91425" bIns="91425" anchor="ctr" anchorCtr="0">
            <a:normAutofit/>
          </a:bodyPr>
          <a:lstStyle>
            <a:lvl1pPr lvl="0" algn="l">
              <a:lnSpc>
                <a:spcPct val="100000"/>
              </a:lnSpc>
              <a:spcBef>
                <a:spcPts val="0"/>
              </a:spcBef>
              <a:spcAft>
                <a:spcPts val="0"/>
              </a:spcAft>
              <a:buClr>
                <a:schemeClr val="lt1"/>
              </a:buClr>
              <a:buSzPts val="4800"/>
              <a:buNone/>
              <a:defRPr sz="4800">
                <a:solidFill>
                  <a:schemeClr val="lt1"/>
                </a:solidFill>
              </a:defRPr>
            </a:lvl1pPr>
            <a:lvl2pPr lvl="1" algn="l">
              <a:lnSpc>
                <a:spcPct val="100000"/>
              </a:lnSpc>
              <a:spcBef>
                <a:spcPts val="0"/>
              </a:spcBef>
              <a:spcAft>
                <a:spcPts val="0"/>
              </a:spcAft>
              <a:buClr>
                <a:schemeClr val="lt1"/>
              </a:buClr>
              <a:buSzPts val="4800"/>
              <a:buNone/>
              <a:defRPr sz="4800">
                <a:solidFill>
                  <a:schemeClr val="lt1"/>
                </a:solidFill>
              </a:defRPr>
            </a:lvl2pPr>
            <a:lvl3pPr lvl="2" algn="l">
              <a:lnSpc>
                <a:spcPct val="100000"/>
              </a:lnSpc>
              <a:spcBef>
                <a:spcPts val="0"/>
              </a:spcBef>
              <a:spcAft>
                <a:spcPts val="0"/>
              </a:spcAft>
              <a:buClr>
                <a:schemeClr val="lt1"/>
              </a:buClr>
              <a:buSzPts val="4800"/>
              <a:buNone/>
              <a:defRPr sz="4800">
                <a:solidFill>
                  <a:schemeClr val="lt1"/>
                </a:solidFill>
              </a:defRPr>
            </a:lvl3pPr>
            <a:lvl4pPr lvl="3" algn="l">
              <a:lnSpc>
                <a:spcPct val="100000"/>
              </a:lnSpc>
              <a:spcBef>
                <a:spcPts val="0"/>
              </a:spcBef>
              <a:spcAft>
                <a:spcPts val="0"/>
              </a:spcAft>
              <a:buClr>
                <a:schemeClr val="lt1"/>
              </a:buClr>
              <a:buSzPts val="4800"/>
              <a:buNone/>
              <a:defRPr sz="4800">
                <a:solidFill>
                  <a:schemeClr val="lt1"/>
                </a:solidFill>
              </a:defRPr>
            </a:lvl4pPr>
            <a:lvl5pPr lvl="4" algn="l">
              <a:lnSpc>
                <a:spcPct val="100000"/>
              </a:lnSpc>
              <a:spcBef>
                <a:spcPts val="0"/>
              </a:spcBef>
              <a:spcAft>
                <a:spcPts val="0"/>
              </a:spcAft>
              <a:buClr>
                <a:schemeClr val="lt1"/>
              </a:buClr>
              <a:buSzPts val="4800"/>
              <a:buNone/>
              <a:defRPr sz="4800">
                <a:solidFill>
                  <a:schemeClr val="lt1"/>
                </a:solidFill>
              </a:defRPr>
            </a:lvl5pPr>
            <a:lvl6pPr lvl="5" algn="l">
              <a:lnSpc>
                <a:spcPct val="100000"/>
              </a:lnSpc>
              <a:spcBef>
                <a:spcPts val="0"/>
              </a:spcBef>
              <a:spcAft>
                <a:spcPts val="0"/>
              </a:spcAft>
              <a:buClr>
                <a:schemeClr val="lt1"/>
              </a:buClr>
              <a:buSzPts val="4800"/>
              <a:buNone/>
              <a:defRPr sz="4800">
                <a:solidFill>
                  <a:schemeClr val="lt1"/>
                </a:solidFill>
              </a:defRPr>
            </a:lvl6pPr>
            <a:lvl7pPr lvl="6" algn="l">
              <a:lnSpc>
                <a:spcPct val="100000"/>
              </a:lnSpc>
              <a:spcBef>
                <a:spcPts val="0"/>
              </a:spcBef>
              <a:spcAft>
                <a:spcPts val="0"/>
              </a:spcAft>
              <a:buClr>
                <a:schemeClr val="lt1"/>
              </a:buClr>
              <a:buSzPts val="4800"/>
              <a:buNone/>
              <a:defRPr sz="4800">
                <a:solidFill>
                  <a:schemeClr val="lt1"/>
                </a:solidFill>
              </a:defRPr>
            </a:lvl7pPr>
            <a:lvl8pPr lvl="7" algn="l">
              <a:lnSpc>
                <a:spcPct val="100000"/>
              </a:lnSpc>
              <a:spcBef>
                <a:spcPts val="0"/>
              </a:spcBef>
              <a:spcAft>
                <a:spcPts val="0"/>
              </a:spcAft>
              <a:buClr>
                <a:schemeClr val="lt1"/>
              </a:buClr>
              <a:buSzPts val="4800"/>
              <a:buNone/>
              <a:defRPr sz="4800">
                <a:solidFill>
                  <a:schemeClr val="lt1"/>
                </a:solidFill>
              </a:defRPr>
            </a:lvl8pPr>
            <a:lvl9pPr lvl="8" algn="l">
              <a:lnSpc>
                <a:spcPct val="100000"/>
              </a:lnSpc>
              <a:spcBef>
                <a:spcPts val="0"/>
              </a:spcBef>
              <a:spcAft>
                <a:spcPts val="0"/>
              </a:spcAft>
              <a:buClr>
                <a:schemeClr val="lt1"/>
              </a:buClr>
              <a:buSzPts val="4800"/>
              <a:buNone/>
              <a:defRPr sz="4800">
                <a:solidFill>
                  <a:schemeClr val="lt1"/>
                </a:solidFill>
              </a:defRPr>
            </a:lvl9pPr>
          </a:lstStyle>
          <a:p>
            <a:endParaRPr/>
          </a:p>
        </p:txBody>
      </p:sp>
      <p:sp>
        <p:nvSpPr>
          <p:cNvPr id="38" name="Google Shape;38;p12"/>
          <p:cNvSpPr txBox="1">
            <a:spLocks noGrp="1"/>
          </p:cNvSpPr>
          <p:nvPr>
            <p:ph type="sldNum" idx="12"/>
          </p:nvPr>
        </p:nvSpPr>
        <p:spPr>
          <a:xfrm>
            <a:off x="8490250" y="4681009"/>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Average"/>
                <a:ea typeface="Average"/>
                <a:cs typeface="Average"/>
                <a:sym typeface="Average"/>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Average"/>
                <a:ea typeface="Average"/>
                <a:cs typeface="Average"/>
                <a:sym typeface="Average"/>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Average"/>
                <a:ea typeface="Average"/>
                <a:cs typeface="Average"/>
                <a:sym typeface="Average"/>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Average"/>
                <a:ea typeface="Average"/>
                <a:cs typeface="Average"/>
                <a:sym typeface="Average"/>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Average"/>
                <a:ea typeface="Average"/>
                <a:cs typeface="Average"/>
                <a:sym typeface="Average"/>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Average"/>
                <a:ea typeface="Average"/>
                <a:cs typeface="Average"/>
                <a:sym typeface="Average"/>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Average"/>
                <a:ea typeface="Average"/>
                <a:cs typeface="Average"/>
                <a:sym typeface="Average"/>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Average"/>
                <a:ea typeface="Average"/>
                <a:cs typeface="Average"/>
                <a:sym typeface="Average"/>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Average"/>
                <a:ea typeface="Average"/>
                <a:cs typeface="Average"/>
                <a:sym typeface="Averag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9"/>
        <p:cNvGrpSpPr/>
        <p:nvPr/>
      </p:nvGrpSpPr>
      <p:grpSpPr>
        <a:xfrm>
          <a:off x="0" y="0"/>
          <a:ext cx="0" cy="0"/>
          <a:chOff x="0" y="0"/>
          <a:chExt cx="0" cy="0"/>
        </a:xfrm>
      </p:grpSpPr>
      <p:sp>
        <p:nvSpPr>
          <p:cNvPr id="40" name="Google Shape;40;p13"/>
          <p:cNvSpPr/>
          <p:nvPr/>
        </p:nvSpPr>
        <p:spPr>
          <a:xfrm>
            <a:off x="4572000" y="0"/>
            <a:ext cx="4572000" cy="5143500"/>
          </a:xfrm>
          <a:prstGeom prst="rect">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cxnSp>
        <p:nvCxnSpPr>
          <p:cNvPr id="41" name="Google Shape;41;p13"/>
          <p:cNvCxnSpPr/>
          <p:nvPr/>
        </p:nvCxnSpPr>
        <p:spPr>
          <a:xfrm>
            <a:off x="5029675" y="4495500"/>
            <a:ext cx="468300" cy="0"/>
          </a:xfrm>
          <a:prstGeom prst="straightConnector1">
            <a:avLst/>
          </a:prstGeom>
          <a:noFill/>
          <a:ln w="19050" cap="flat" cmpd="sng">
            <a:solidFill>
              <a:schemeClr val="lt1"/>
            </a:solidFill>
            <a:prstDash val="solid"/>
            <a:round/>
            <a:headEnd type="none" w="sm" len="sm"/>
            <a:tailEnd type="none" w="sm" len="sm"/>
          </a:ln>
        </p:spPr>
      </p:cxnSp>
      <p:sp>
        <p:nvSpPr>
          <p:cNvPr id="42" name="Google Shape;42;p13"/>
          <p:cNvSpPr txBox="1">
            <a:spLocks noGrp="1"/>
          </p:cNvSpPr>
          <p:nvPr>
            <p:ph type="title"/>
          </p:nvPr>
        </p:nvSpPr>
        <p:spPr>
          <a:xfrm>
            <a:off x="265500" y="1081400"/>
            <a:ext cx="4045200" cy="1710300"/>
          </a:xfrm>
          <a:prstGeom prst="rect">
            <a:avLst/>
          </a:prstGeom>
          <a:noFill/>
          <a:ln>
            <a:noFill/>
          </a:ln>
        </p:spPr>
        <p:txBody>
          <a:bodyPr spcFirstLastPara="1" wrap="square" lIns="91425" tIns="91425" rIns="91425" bIns="91425" anchor="b" anchorCtr="0">
            <a:normAutofit/>
          </a:bodyPr>
          <a:lstStyle>
            <a:lvl1pPr lvl="0" algn="ctr">
              <a:lnSpc>
                <a:spcPct val="100000"/>
              </a:lnSpc>
              <a:spcBef>
                <a:spcPts val="0"/>
              </a:spcBef>
              <a:spcAft>
                <a:spcPts val="0"/>
              </a:spcAft>
              <a:buSzPts val="4200"/>
              <a:buNone/>
              <a:defRPr sz="4200"/>
            </a:lvl1pPr>
            <a:lvl2pPr lvl="1" algn="ctr">
              <a:lnSpc>
                <a:spcPct val="100000"/>
              </a:lnSpc>
              <a:spcBef>
                <a:spcPts val="0"/>
              </a:spcBef>
              <a:spcAft>
                <a:spcPts val="0"/>
              </a:spcAft>
              <a:buSzPts val="4200"/>
              <a:buNone/>
              <a:defRPr sz="4200"/>
            </a:lvl2pPr>
            <a:lvl3pPr lvl="2" algn="ctr">
              <a:lnSpc>
                <a:spcPct val="100000"/>
              </a:lnSpc>
              <a:spcBef>
                <a:spcPts val="0"/>
              </a:spcBef>
              <a:spcAft>
                <a:spcPts val="0"/>
              </a:spcAft>
              <a:buSzPts val="4200"/>
              <a:buNone/>
              <a:defRPr sz="4200"/>
            </a:lvl3pPr>
            <a:lvl4pPr lvl="3" algn="ctr">
              <a:lnSpc>
                <a:spcPct val="100000"/>
              </a:lnSpc>
              <a:spcBef>
                <a:spcPts val="0"/>
              </a:spcBef>
              <a:spcAft>
                <a:spcPts val="0"/>
              </a:spcAft>
              <a:buSzPts val="4200"/>
              <a:buNone/>
              <a:defRPr sz="4200"/>
            </a:lvl4pPr>
            <a:lvl5pPr lvl="4" algn="ctr">
              <a:lnSpc>
                <a:spcPct val="100000"/>
              </a:lnSpc>
              <a:spcBef>
                <a:spcPts val="0"/>
              </a:spcBef>
              <a:spcAft>
                <a:spcPts val="0"/>
              </a:spcAft>
              <a:buSzPts val="4200"/>
              <a:buNone/>
              <a:defRPr sz="4200"/>
            </a:lvl5pPr>
            <a:lvl6pPr lvl="5" algn="ctr">
              <a:lnSpc>
                <a:spcPct val="100000"/>
              </a:lnSpc>
              <a:spcBef>
                <a:spcPts val="0"/>
              </a:spcBef>
              <a:spcAft>
                <a:spcPts val="0"/>
              </a:spcAft>
              <a:buSzPts val="4200"/>
              <a:buNone/>
              <a:defRPr sz="4200"/>
            </a:lvl6pPr>
            <a:lvl7pPr lvl="6" algn="ctr">
              <a:lnSpc>
                <a:spcPct val="100000"/>
              </a:lnSpc>
              <a:spcBef>
                <a:spcPts val="0"/>
              </a:spcBef>
              <a:spcAft>
                <a:spcPts val="0"/>
              </a:spcAft>
              <a:buSzPts val="4200"/>
              <a:buNone/>
              <a:defRPr sz="4200"/>
            </a:lvl7pPr>
            <a:lvl8pPr lvl="7" algn="ctr">
              <a:lnSpc>
                <a:spcPct val="100000"/>
              </a:lnSpc>
              <a:spcBef>
                <a:spcPts val="0"/>
              </a:spcBef>
              <a:spcAft>
                <a:spcPts val="0"/>
              </a:spcAft>
              <a:buSzPts val="4200"/>
              <a:buNone/>
              <a:defRPr sz="4200"/>
            </a:lvl8pPr>
            <a:lvl9pPr lvl="8" algn="ctr">
              <a:lnSpc>
                <a:spcPct val="100000"/>
              </a:lnSpc>
              <a:spcBef>
                <a:spcPts val="0"/>
              </a:spcBef>
              <a:spcAft>
                <a:spcPts val="0"/>
              </a:spcAft>
              <a:buSzPts val="4200"/>
              <a:buNone/>
              <a:defRPr sz="4200"/>
            </a:lvl9pPr>
          </a:lstStyle>
          <a:p>
            <a:endParaRPr/>
          </a:p>
        </p:txBody>
      </p:sp>
      <p:sp>
        <p:nvSpPr>
          <p:cNvPr id="43" name="Google Shape;43;p13"/>
          <p:cNvSpPr txBox="1">
            <a:spLocks noGrp="1"/>
          </p:cNvSpPr>
          <p:nvPr>
            <p:ph type="subTitle" idx="1"/>
          </p:nvPr>
        </p:nvSpPr>
        <p:spPr>
          <a:xfrm>
            <a:off x="265500" y="2845201"/>
            <a:ext cx="4045200" cy="1345500"/>
          </a:xfrm>
          <a:prstGeom prst="rect">
            <a:avLst/>
          </a:prstGeom>
          <a:noFill/>
          <a:ln>
            <a:noFill/>
          </a:ln>
        </p:spPr>
        <p:txBody>
          <a:bodyPr spcFirstLastPara="1" wrap="square" lIns="91425" tIns="91425" rIns="91425" bIns="91425" anchor="t" anchorCtr="0">
            <a:normAutofit/>
          </a:bodyPr>
          <a:lstStyle>
            <a:lvl1pPr lvl="0" algn="ctr">
              <a:lnSpc>
                <a:spcPct val="100000"/>
              </a:lnSpc>
              <a:spcBef>
                <a:spcPts val="0"/>
              </a:spcBef>
              <a:spcAft>
                <a:spcPts val="0"/>
              </a:spcAft>
              <a:buClr>
                <a:schemeClr val="dk1"/>
              </a:buClr>
              <a:buSzPts val="2100"/>
              <a:buNone/>
              <a:defRPr sz="2100">
                <a:solidFill>
                  <a:schemeClr val="dk1"/>
                </a:solidFill>
              </a:defRPr>
            </a:lvl1pPr>
            <a:lvl2pPr lvl="1" algn="ctr">
              <a:lnSpc>
                <a:spcPct val="100000"/>
              </a:lnSpc>
              <a:spcBef>
                <a:spcPts val="0"/>
              </a:spcBef>
              <a:spcAft>
                <a:spcPts val="0"/>
              </a:spcAft>
              <a:buClr>
                <a:schemeClr val="dk1"/>
              </a:buClr>
              <a:buSzPts val="2100"/>
              <a:buNone/>
              <a:defRPr sz="2100">
                <a:solidFill>
                  <a:schemeClr val="dk1"/>
                </a:solidFill>
              </a:defRPr>
            </a:lvl2pPr>
            <a:lvl3pPr lvl="2" algn="ctr">
              <a:lnSpc>
                <a:spcPct val="100000"/>
              </a:lnSpc>
              <a:spcBef>
                <a:spcPts val="0"/>
              </a:spcBef>
              <a:spcAft>
                <a:spcPts val="0"/>
              </a:spcAft>
              <a:buClr>
                <a:schemeClr val="dk1"/>
              </a:buClr>
              <a:buSzPts val="2100"/>
              <a:buNone/>
              <a:defRPr sz="2100">
                <a:solidFill>
                  <a:schemeClr val="dk1"/>
                </a:solidFill>
              </a:defRPr>
            </a:lvl3pPr>
            <a:lvl4pPr lvl="3" algn="ctr">
              <a:lnSpc>
                <a:spcPct val="100000"/>
              </a:lnSpc>
              <a:spcBef>
                <a:spcPts val="0"/>
              </a:spcBef>
              <a:spcAft>
                <a:spcPts val="0"/>
              </a:spcAft>
              <a:buClr>
                <a:schemeClr val="dk1"/>
              </a:buClr>
              <a:buSzPts val="2100"/>
              <a:buNone/>
              <a:defRPr sz="2100">
                <a:solidFill>
                  <a:schemeClr val="dk1"/>
                </a:solidFill>
              </a:defRPr>
            </a:lvl4pPr>
            <a:lvl5pPr lvl="4" algn="ctr">
              <a:lnSpc>
                <a:spcPct val="100000"/>
              </a:lnSpc>
              <a:spcBef>
                <a:spcPts val="0"/>
              </a:spcBef>
              <a:spcAft>
                <a:spcPts val="0"/>
              </a:spcAft>
              <a:buClr>
                <a:schemeClr val="dk1"/>
              </a:buClr>
              <a:buSzPts val="2100"/>
              <a:buNone/>
              <a:defRPr sz="2100">
                <a:solidFill>
                  <a:schemeClr val="dk1"/>
                </a:solidFill>
              </a:defRPr>
            </a:lvl5pPr>
            <a:lvl6pPr lvl="5" algn="ctr">
              <a:lnSpc>
                <a:spcPct val="100000"/>
              </a:lnSpc>
              <a:spcBef>
                <a:spcPts val="0"/>
              </a:spcBef>
              <a:spcAft>
                <a:spcPts val="0"/>
              </a:spcAft>
              <a:buClr>
                <a:schemeClr val="dk1"/>
              </a:buClr>
              <a:buSzPts val="2100"/>
              <a:buNone/>
              <a:defRPr sz="2100">
                <a:solidFill>
                  <a:schemeClr val="dk1"/>
                </a:solidFill>
              </a:defRPr>
            </a:lvl6pPr>
            <a:lvl7pPr lvl="6" algn="ctr">
              <a:lnSpc>
                <a:spcPct val="100000"/>
              </a:lnSpc>
              <a:spcBef>
                <a:spcPts val="0"/>
              </a:spcBef>
              <a:spcAft>
                <a:spcPts val="0"/>
              </a:spcAft>
              <a:buClr>
                <a:schemeClr val="dk1"/>
              </a:buClr>
              <a:buSzPts val="2100"/>
              <a:buNone/>
              <a:defRPr sz="2100">
                <a:solidFill>
                  <a:schemeClr val="dk1"/>
                </a:solidFill>
              </a:defRPr>
            </a:lvl7pPr>
            <a:lvl8pPr lvl="7" algn="ctr">
              <a:lnSpc>
                <a:spcPct val="100000"/>
              </a:lnSpc>
              <a:spcBef>
                <a:spcPts val="0"/>
              </a:spcBef>
              <a:spcAft>
                <a:spcPts val="0"/>
              </a:spcAft>
              <a:buClr>
                <a:schemeClr val="dk1"/>
              </a:buClr>
              <a:buSzPts val="2100"/>
              <a:buNone/>
              <a:defRPr sz="2100">
                <a:solidFill>
                  <a:schemeClr val="dk1"/>
                </a:solidFill>
              </a:defRPr>
            </a:lvl8pPr>
            <a:lvl9pPr lvl="8" algn="ctr">
              <a:lnSpc>
                <a:spcPct val="100000"/>
              </a:lnSpc>
              <a:spcBef>
                <a:spcPts val="0"/>
              </a:spcBef>
              <a:spcAft>
                <a:spcPts val="0"/>
              </a:spcAft>
              <a:buClr>
                <a:schemeClr val="dk1"/>
              </a:buClr>
              <a:buSzPts val="2100"/>
              <a:buNone/>
              <a:defRPr sz="2100">
                <a:solidFill>
                  <a:schemeClr val="dk1"/>
                </a:solidFill>
              </a:defRPr>
            </a:lvl9pPr>
          </a:lstStyle>
          <a:p>
            <a:endParaRPr/>
          </a:p>
        </p:txBody>
      </p:sp>
      <p:sp>
        <p:nvSpPr>
          <p:cNvPr id="44" name="Google Shape;44;p13"/>
          <p:cNvSpPr txBox="1">
            <a:spLocks noGrp="1"/>
          </p:cNvSpPr>
          <p:nvPr>
            <p:ph type="body" idx="2"/>
          </p:nvPr>
        </p:nvSpPr>
        <p:spPr>
          <a:xfrm>
            <a:off x="4939500" y="724200"/>
            <a:ext cx="3837000" cy="3695100"/>
          </a:xfrm>
          <a:prstGeom prst="rect">
            <a:avLst/>
          </a:prstGeom>
          <a:noFill/>
          <a:ln>
            <a:noFill/>
          </a:ln>
        </p:spPr>
        <p:txBody>
          <a:bodyPr spcFirstLastPara="1" wrap="square" lIns="91425" tIns="91425" rIns="91425" bIns="91425" anchor="ctr" anchorCtr="0">
            <a:normAutofit/>
          </a:bodyPr>
          <a:lstStyle>
            <a:lvl1pPr marL="457200" lvl="0" indent="-342900" algn="l">
              <a:lnSpc>
                <a:spcPct val="115000"/>
              </a:lnSpc>
              <a:spcBef>
                <a:spcPts val="0"/>
              </a:spcBef>
              <a:spcAft>
                <a:spcPts val="0"/>
              </a:spcAft>
              <a:buClr>
                <a:schemeClr val="lt1"/>
              </a:buClr>
              <a:buSzPts val="1800"/>
              <a:buChar char="●"/>
              <a:defRPr>
                <a:solidFill>
                  <a:schemeClr val="lt1"/>
                </a:solidFill>
              </a:defRPr>
            </a:lvl1pPr>
            <a:lvl2pPr marL="914400" lvl="1" indent="-317500" algn="l">
              <a:lnSpc>
                <a:spcPct val="115000"/>
              </a:lnSpc>
              <a:spcBef>
                <a:spcPts val="0"/>
              </a:spcBef>
              <a:spcAft>
                <a:spcPts val="0"/>
              </a:spcAft>
              <a:buClr>
                <a:schemeClr val="lt1"/>
              </a:buClr>
              <a:buSzPts val="1400"/>
              <a:buChar char="○"/>
              <a:defRPr>
                <a:solidFill>
                  <a:schemeClr val="lt1"/>
                </a:solidFill>
              </a:defRPr>
            </a:lvl2pPr>
            <a:lvl3pPr marL="1371600" lvl="2" indent="-317500" algn="l">
              <a:lnSpc>
                <a:spcPct val="115000"/>
              </a:lnSpc>
              <a:spcBef>
                <a:spcPts val="0"/>
              </a:spcBef>
              <a:spcAft>
                <a:spcPts val="0"/>
              </a:spcAft>
              <a:buClr>
                <a:schemeClr val="lt1"/>
              </a:buClr>
              <a:buSzPts val="1400"/>
              <a:buChar char="■"/>
              <a:defRPr>
                <a:solidFill>
                  <a:schemeClr val="lt1"/>
                </a:solidFill>
              </a:defRPr>
            </a:lvl3pPr>
            <a:lvl4pPr marL="1828800" lvl="3" indent="-317500" algn="l">
              <a:lnSpc>
                <a:spcPct val="115000"/>
              </a:lnSpc>
              <a:spcBef>
                <a:spcPts val="0"/>
              </a:spcBef>
              <a:spcAft>
                <a:spcPts val="0"/>
              </a:spcAft>
              <a:buClr>
                <a:schemeClr val="lt1"/>
              </a:buClr>
              <a:buSzPts val="1400"/>
              <a:buChar char="●"/>
              <a:defRPr>
                <a:solidFill>
                  <a:schemeClr val="lt1"/>
                </a:solidFill>
              </a:defRPr>
            </a:lvl4pPr>
            <a:lvl5pPr marL="2286000" lvl="4" indent="-317500" algn="l">
              <a:lnSpc>
                <a:spcPct val="115000"/>
              </a:lnSpc>
              <a:spcBef>
                <a:spcPts val="0"/>
              </a:spcBef>
              <a:spcAft>
                <a:spcPts val="0"/>
              </a:spcAft>
              <a:buClr>
                <a:schemeClr val="lt1"/>
              </a:buClr>
              <a:buSzPts val="1400"/>
              <a:buChar char="○"/>
              <a:defRPr>
                <a:solidFill>
                  <a:schemeClr val="lt1"/>
                </a:solidFill>
              </a:defRPr>
            </a:lvl5pPr>
            <a:lvl6pPr marL="2743200" lvl="5" indent="-317500" algn="l">
              <a:lnSpc>
                <a:spcPct val="115000"/>
              </a:lnSpc>
              <a:spcBef>
                <a:spcPts val="0"/>
              </a:spcBef>
              <a:spcAft>
                <a:spcPts val="0"/>
              </a:spcAft>
              <a:buClr>
                <a:schemeClr val="lt1"/>
              </a:buClr>
              <a:buSzPts val="1400"/>
              <a:buChar char="■"/>
              <a:defRPr>
                <a:solidFill>
                  <a:schemeClr val="lt1"/>
                </a:solidFill>
              </a:defRPr>
            </a:lvl6pPr>
            <a:lvl7pPr marL="3200400" lvl="6" indent="-317500" algn="l">
              <a:lnSpc>
                <a:spcPct val="115000"/>
              </a:lnSpc>
              <a:spcBef>
                <a:spcPts val="0"/>
              </a:spcBef>
              <a:spcAft>
                <a:spcPts val="0"/>
              </a:spcAft>
              <a:buClr>
                <a:schemeClr val="lt1"/>
              </a:buClr>
              <a:buSzPts val="1400"/>
              <a:buChar char="●"/>
              <a:defRPr>
                <a:solidFill>
                  <a:schemeClr val="lt1"/>
                </a:solidFill>
              </a:defRPr>
            </a:lvl7pPr>
            <a:lvl8pPr marL="3657600" lvl="7" indent="-317500" algn="l">
              <a:lnSpc>
                <a:spcPct val="115000"/>
              </a:lnSpc>
              <a:spcBef>
                <a:spcPts val="0"/>
              </a:spcBef>
              <a:spcAft>
                <a:spcPts val="0"/>
              </a:spcAft>
              <a:buClr>
                <a:schemeClr val="lt1"/>
              </a:buClr>
              <a:buSzPts val="1400"/>
              <a:buChar char="○"/>
              <a:defRPr>
                <a:solidFill>
                  <a:schemeClr val="lt1"/>
                </a:solidFill>
              </a:defRPr>
            </a:lvl8pPr>
            <a:lvl9pPr marL="4114800" lvl="8" indent="-317500" algn="l">
              <a:lnSpc>
                <a:spcPct val="115000"/>
              </a:lnSpc>
              <a:spcBef>
                <a:spcPts val="0"/>
              </a:spcBef>
              <a:spcAft>
                <a:spcPts val="0"/>
              </a:spcAft>
              <a:buClr>
                <a:schemeClr val="lt1"/>
              </a:buClr>
              <a:buSzPts val="1400"/>
              <a:buChar char="■"/>
              <a:defRPr>
                <a:solidFill>
                  <a:schemeClr val="lt1"/>
                </a:solidFill>
              </a:defRPr>
            </a:lvl9pPr>
          </a:lstStyle>
          <a:p>
            <a:endParaRPr/>
          </a:p>
        </p:txBody>
      </p:sp>
      <p:sp>
        <p:nvSpPr>
          <p:cNvPr id="45" name="Google Shape;45;p13"/>
          <p:cNvSpPr txBox="1">
            <a:spLocks noGrp="1"/>
          </p:cNvSpPr>
          <p:nvPr>
            <p:ph type="sldNum" idx="12"/>
          </p:nvPr>
        </p:nvSpPr>
        <p:spPr>
          <a:xfrm>
            <a:off x="8490250" y="4681009"/>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Average"/>
                <a:ea typeface="Average"/>
                <a:cs typeface="Average"/>
                <a:sym typeface="Average"/>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Average"/>
                <a:ea typeface="Average"/>
                <a:cs typeface="Average"/>
                <a:sym typeface="Average"/>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Average"/>
                <a:ea typeface="Average"/>
                <a:cs typeface="Average"/>
                <a:sym typeface="Average"/>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Average"/>
                <a:ea typeface="Average"/>
                <a:cs typeface="Average"/>
                <a:sym typeface="Average"/>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Average"/>
                <a:ea typeface="Average"/>
                <a:cs typeface="Average"/>
                <a:sym typeface="Average"/>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Average"/>
                <a:ea typeface="Average"/>
                <a:cs typeface="Average"/>
                <a:sym typeface="Average"/>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Average"/>
                <a:ea typeface="Average"/>
                <a:cs typeface="Average"/>
                <a:sym typeface="Average"/>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Average"/>
                <a:ea typeface="Average"/>
                <a:cs typeface="Average"/>
                <a:sym typeface="Average"/>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Average"/>
                <a:ea typeface="Average"/>
                <a:cs typeface="Average"/>
                <a:sym typeface="Averag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6"/>
        <p:cNvGrpSpPr/>
        <p:nvPr/>
      </p:nvGrpSpPr>
      <p:grpSpPr>
        <a:xfrm>
          <a:off x="0" y="0"/>
          <a:ext cx="0" cy="0"/>
          <a:chOff x="0" y="0"/>
          <a:chExt cx="0" cy="0"/>
        </a:xfrm>
      </p:grpSpPr>
      <p:sp>
        <p:nvSpPr>
          <p:cNvPr id="47" name="Google Shape;47;p14"/>
          <p:cNvSpPr txBox="1">
            <a:spLocks noGrp="1"/>
          </p:cNvSpPr>
          <p:nvPr>
            <p:ph type="body" idx="1"/>
          </p:nvPr>
        </p:nvSpPr>
        <p:spPr>
          <a:xfrm>
            <a:off x="311700" y="4230575"/>
            <a:ext cx="5998800" cy="605100"/>
          </a:xfrm>
          <a:prstGeom prst="rect">
            <a:avLst/>
          </a:prstGeom>
          <a:noFill/>
          <a:ln>
            <a:noFill/>
          </a:ln>
        </p:spPr>
        <p:txBody>
          <a:bodyPr spcFirstLastPara="1" wrap="square" lIns="91425" tIns="91425" rIns="91425" bIns="91425" anchor="ctr" anchorCtr="0">
            <a:normAutofit/>
          </a:bodyPr>
          <a:lstStyle>
            <a:lvl1pPr marL="457200" lvl="0" indent="-228600" algn="l">
              <a:lnSpc>
                <a:spcPct val="100000"/>
              </a:lnSpc>
              <a:spcBef>
                <a:spcPts val="0"/>
              </a:spcBef>
              <a:spcAft>
                <a:spcPts val="0"/>
              </a:spcAft>
              <a:buClr>
                <a:schemeClr val="dk1"/>
              </a:buClr>
              <a:buSzPts val="2100"/>
              <a:buFont typeface="Oswald"/>
              <a:buNone/>
              <a:defRPr sz="2100">
                <a:solidFill>
                  <a:schemeClr val="dk1"/>
                </a:solidFill>
                <a:latin typeface="Oswald"/>
                <a:ea typeface="Oswald"/>
                <a:cs typeface="Oswald"/>
                <a:sym typeface="Oswald"/>
              </a:defRPr>
            </a:lvl1pPr>
          </a:lstStyle>
          <a:p>
            <a:endParaRPr/>
          </a:p>
        </p:txBody>
      </p:sp>
      <p:sp>
        <p:nvSpPr>
          <p:cNvPr id="48" name="Google Shape;48;p14"/>
          <p:cNvSpPr txBox="1">
            <a:spLocks noGrp="1"/>
          </p:cNvSpPr>
          <p:nvPr>
            <p:ph type="sldNum" idx="12"/>
          </p:nvPr>
        </p:nvSpPr>
        <p:spPr>
          <a:xfrm>
            <a:off x="8490250" y="4681009"/>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accent3"/>
                </a:solidFill>
                <a:latin typeface="Average"/>
                <a:ea typeface="Average"/>
                <a:cs typeface="Average"/>
                <a:sym typeface="Average"/>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accent3"/>
                </a:solidFill>
                <a:latin typeface="Average"/>
                <a:ea typeface="Average"/>
                <a:cs typeface="Average"/>
                <a:sym typeface="Average"/>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accent3"/>
                </a:solidFill>
                <a:latin typeface="Average"/>
                <a:ea typeface="Average"/>
                <a:cs typeface="Average"/>
                <a:sym typeface="Average"/>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accent3"/>
                </a:solidFill>
                <a:latin typeface="Average"/>
                <a:ea typeface="Average"/>
                <a:cs typeface="Average"/>
                <a:sym typeface="Average"/>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accent3"/>
                </a:solidFill>
                <a:latin typeface="Average"/>
                <a:ea typeface="Average"/>
                <a:cs typeface="Average"/>
                <a:sym typeface="Average"/>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accent3"/>
                </a:solidFill>
                <a:latin typeface="Average"/>
                <a:ea typeface="Average"/>
                <a:cs typeface="Average"/>
                <a:sym typeface="Average"/>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accent3"/>
                </a:solidFill>
                <a:latin typeface="Average"/>
                <a:ea typeface="Average"/>
                <a:cs typeface="Average"/>
                <a:sym typeface="Average"/>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accent3"/>
                </a:solidFill>
                <a:latin typeface="Average"/>
                <a:ea typeface="Average"/>
                <a:cs typeface="Average"/>
                <a:sym typeface="Average"/>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accent3"/>
                </a:solidFill>
                <a:latin typeface="Average"/>
                <a:ea typeface="Average"/>
                <a:cs typeface="Average"/>
                <a:sym typeface="Averag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9"/>
        <p:cNvGrpSpPr/>
        <p:nvPr/>
      </p:nvGrpSpPr>
      <p:grpSpPr>
        <a:xfrm>
          <a:off x="0" y="0"/>
          <a:ext cx="0" cy="0"/>
          <a:chOff x="0" y="0"/>
          <a:chExt cx="0" cy="0"/>
        </a:xfrm>
      </p:grpSpPr>
      <p:sp>
        <p:nvSpPr>
          <p:cNvPr id="50" name="Google Shape;50;p15"/>
          <p:cNvSpPr txBox="1">
            <a:spLocks noGrp="1"/>
          </p:cNvSpPr>
          <p:nvPr>
            <p:ph type="title" hasCustomPrompt="1"/>
          </p:nvPr>
        </p:nvSpPr>
        <p:spPr>
          <a:xfrm>
            <a:off x="311700" y="1255275"/>
            <a:ext cx="8520600" cy="1890600"/>
          </a:xfrm>
          <a:prstGeom prst="rect">
            <a:avLst/>
          </a:prstGeom>
          <a:noFill/>
          <a:ln>
            <a:noFill/>
          </a:ln>
        </p:spPr>
        <p:txBody>
          <a:bodyPr spcFirstLastPara="1" wrap="square" lIns="91425" tIns="91425" rIns="91425" bIns="91425" anchor="b" anchorCtr="0">
            <a:normAutofit/>
          </a:bodyPr>
          <a:lstStyle>
            <a:lvl1pPr lvl="0" algn="ctr">
              <a:lnSpc>
                <a:spcPct val="100000"/>
              </a:lnSpc>
              <a:spcBef>
                <a:spcPts val="0"/>
              </a:spcBef>
              <a:spcAft>
                <a:spcPts val="0"/>
              </a:spcAft>
              <a:buSzPts val="12000"/>
              <a:buNone/>
              <a:defRPr sz="12000"/>
            </a:lvl1pPr>
            <a:lvl2pPr lvl="1" algn="ctr">
              <a:lnSpc>
                <a:spcPct val="100000"/>
              </a:lnSpc>
              <a:spcBef>
                <a:spcPts val="0"/>
              </a:spcBef>
              <a:spcAft>
                <a:spcPts val="0"/>
              </a:spcAft>
              <a:buSzPts val="12000"/>
              <a:buNone/>
              <a:defRPr sz="12000"/>
            </a:lvl2pPr>
            <a:lvl3pPr lvl="2" algn="ctr">
              <a:lnSpc>
                <a:spcPct val="100000"/>
              </a:lnSpc>
              <a:spcBef>
                <a:spcPts val="0"/>
              </a:spcBef>
              <a:spcAft>
                <a:spcPts val="0"/>
              </a:spcAft>
              <a:buSzPts val="12000"/>
              <a:buNone/>
              <a:defRPr sz="12000"/>
            </a:lvl3pPr>
            <a:lvl4pPr lvl="3" algn="ctr">
              <a:lnSpc>
                <a:spcPct val="100000"/>
              </a:lnSpc>
              <a:spcBef>
                <a:spcPts val="0"/>
              </a:spcBef>
              <a:spcAft>
                <a:spcPts val="0"/>
              </a:spcAft>
              <a:buSzPts val="12000"/>
              <a:buNone/>
              <a:defRPr sz="12000"/>
            </a:lvl4pPr>
            <a:lvl5pPr lvl="4" algn="ctr">
              <a:lnSpc>
                <a:spcPct val="100000"/>
              </a:lnSpc>
              <a:spcBef>
                <a:spcPts val="0"/>
              </a:spcBef>
              <a:spcAft>
                <a:spcPts val="0"/>
              </a:spcAft>
              <a:buSzPts val="12000"/>
              <a:buNone/>
              <a:defRPr sz="12000"/>
            </a:lvl5pPr>
            <a:lvl6pPr lvl="5" algn="ctr">
              <a:lnSpc>
                <a:spcPct val="100000"/>
              </a:lnSpc>
              <a:spcBef>
                <a:spcPts val="0"/>
              </a:spcBef>
              <a:spcAft>
                <a:spcPts val="0"/>
              </a:spcAft>
              <a:buSzPts val="12000"/>
              <a:buNone/>
              <a:defRPr sz="12000"/>
            </a:lvl6pPr>
            <a:lvl7pPr lvl="6" algn="ctr">
              <a:lnSpc>
                <a:spcPct val="100000"/>
              </a:lnSpc>
              <a:spcBef>
                <a:spcPts val="0"/>
              </a:spcBef>
              <a:spcAft>
                <a:spcPts val="0"/>
              </a:spcAft>
              <a:buSzPts val="12000"/>
              <a:buNone/>
              <a:defRPr sz="12000"/>
            </a:lvl7pPr>
            <a:lvl8pPr lvl="7" algn="ctr">
              <a:lnSpc>
                <a:spcPct val="100000"/>
              </a:lnSpc>
              <a:spcBef>
                <a:spcPts val="0"/>
              </a:spcBef>
              <a:spcAft>
                <a:spcPts val="0"/>
              </a:spcAft>
              <a:buSzPts val="12000"/>
              <a:buNone/>
              <a:defRPr sz="12000"/>
            </a:lvl8pPr>
            <a:lvl9pPr lvl="8" algn="ctr">
              <a:lnSpc>
                <a:spcPct val="100000"/>
              </a:lnSpc>
              <a:spcBef>
                <a:spcPts val="0"/>
              </a:spcBef>
              <a:spcAft>
                <a:spcPts val="0"/>
              </a:spcAft>
              <a:buSzPts val="12000"/>
              <a:buNone/>
              <a:defRPr sz="12000"/>
            </a:lvl9pPr>
          </a:lstStyle>
          <a:p>
            <a:r>
              <a:t>xx%</a:t>
            </a:r>
          </a:p>
        </p:txBody>
      </p:sp>
      <p:sp>
        <p:nvSpPr>
          <p:cNvPr id="51" name="Google Shape;51;p15"/>
          <p:cNvSpPr txBox="1">
            <a:spLocks noGrp="1"/>
          </p:cNvSpPr>
          <p:nvPr>
            <p:ph type="body" idx="1"/>
          </p:nvPr>
        </p:nvSpPr>
        <p:spPr>
          <a:xfrm>
            <a:off x="311700" y="3228425"/>
            <a:ext cx="8520600" cy="1300800"/>
          </a:xfrm>
          <a:prstGeom prst="rect">
            <a:avLst/>
          </a:prstGeom>
          <a:noFill/>
          <a:ln>
            <a:noFill/>
          </a:ln>
        </p:spPr>
        <p:txBody>
          <a:bodyPr spcFirstLastPara="1" wrap="square" lIns="91425" tIns="91425" rIns="91425" bIns="91425" anchor="t" anchorCtr="0">
            <a:normAutofit/>
          </a:bodyPr>
          <a:lstStyle>
            <a:lvl1pPr marL="457200" lvl="0" indent="-342900" algn="ctr">
              <a:lnSpc>
                <a:spcPct val="115000"/>
              </a:lnSpc>
              <a:spcBef>
                <a:spcPts val="0"/>
              </a:spcBef>
              <a:spcAft>
                <a:spcPts val="0"/>
              </a:spcAft>
              <a:buSzPts val="1800"/>
              <a:buChar char="●"/>
              <a:defRPr/>
            </a:lvl1pPr>
            <a:lvl2pPr marL="914400" lvl="1" indent="-317500" algn="ctr">
              <a:lnSpc>
                <a:spcPct val="115000"/>
              </a:lnSpc>
              <a:spcBef>
                <a:spcPts val="0"/>
              </a:spcBef>
              <a:spcAft>
                <a:spcPts val="0"/>
              </a:spcAft>
              <a:buSzPts val="1400"/>
              <a:buChar char="○"/>
              <a:defRPr/>
            </a:lvl2pPr>
            <a:lvl3pPr marL="1371600" lvl="2" indent="-317500" algn="ctr">
              <a:lnSpc>
                <a:spcPct val="115000"/>
              </a:lnSpc>
              <a:spcBef>
                <a:spcPts val="0"/>
              </a:spcBef>
              <a:spcAft>
                <a:spcPts val="0"/>
              </a:spcAft>
              <a:buSzPts val="1400"/>
              <a:buChar char="■"/>
              <a:defRPr/>
            </a:lvl3pPr>
            <a:lvl4pPr marL="1828800" lvl="3" indent="-317500" algn="ctr">
              <a:lnSpc>
                <a:spcPct val="115000"/>
              </a:lnSpc>
              <a:spcBef>
                <a:spcPts val="0"/>
              </a:spcBef>
              <a:spcAft>
                <a:spcPts val="0"/>
              </a:spcAft>
              <a:buSzPts val="1400"/>
              <a:buChar char="●"/>
              <a:defRPr/>
            </a:lvl4pPr>
            <a:lvl5pPr marL="2286000" lvl="4" indent="-317500" algn="ctr">
              <a:lnSpc>
                <a:spcPct val="115000"/>
              </a:lnSpc>
              <a:spcBef>
                <a:spcPts val="0"/>
              </a:spcBef>
              <a:spcAft>
                <a:spcPts val="0"/>
              </a:spcAft>
              <a:buSzPts val="1400"/>
              <a:buChar char="○"/>
              <a:defRPr/>
            </a:lvl5pPr>
            <a:lvl6pPr marL="2743200" lvl="5" indent="-317500" algn="ctr">
              <a:lnSpc>
                <a:spcPct val="115000"/>
              </a:lnSpc>
              <a:spcBef>
                <a:spcPts val="0"/>
              </a:spcBef>
              <a:spcAft>
                <a:spcPts val="0"/>
              </a:spcAft>
              <a:buSzPts val="1400"/>
              <a:buChar char="■"/>
              <a:defRPr/>
            </a:lvl6pPr>
            <a:lvl7pPr marL="3200400" lvl="6" indent="-317500" algn="ctr">
              <a:lnSpc>
                <a:spcPct val="115000"/>
              </a:lnSpc>
              <a:spcBef>
                <a:spcPts val="0"/>
              </a:spcBef>
              <a:spcAft>
                <a:spcPts val="0"/>
              </a:spcAft>
              <a:buSzPts val="1400"/>
              <a:buChar char="●"/>
              <a:defRPr/>
            </a:lvl7pPr>
            <a:lvl8pPr marL="3657600" lvl="7" indent="-317500" algn="ctr">
              <a:lnSpc>
                <a:spcPct val="115000"/>
              </a:lnSpc>
              <a:spcBef>
                <a:spcPts val="0"/>
              </a:spcBef>
              <a:spcAft>
                <a:spcPts val="0"/>
              </a:spcAft>
              <a:buSzPts val="1400"/>
              <a:buChar char="○"/>
              <a:defRPr/>
            </a:lvl8pPr>
            <a:lvl9pPr marL="4114800" lvl="8" indent="-317500" algn="ctr">
              <a:lnSpc>
                <a:spcPct val="115000"/>
              </a:lnSpc>
              <a:spcBef>
                <a:spcPts val="0"/>
              </a:spcBef>
              <a:spcAft>
                <a:spcPts val="0"/>
              </a:spcAft>
              <a:buSzPts val="1400"/>
              <a:buChar char="■"/>
              <a:defRPr/>
            </a:lvl9pPr>
          </a:lstStyle>
          <a:p>
            <a:endParaRPr/>
          </a:p>
        </p:txBody>
      </p:sp>
      <p:sp>
        <p:nvSpPr>
          <p:cNvPr id="52" name="Google Shape;52;p15"/>
          <p:cNvSpPr txBox="1">
            <a:spLocks noGrp="1"/>
          </p:cNvSpPr>
          <p:nvPr>
            <p:ph type="sldNum" idx="12"/>
          </p:nvPr>
        </p:nvSpPr>
        <p:spPr>
          <a:xfrm>
            <a:off x="8490250" y="4681009"/>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accent3"/>
                </a:solidFill>
                <a:latin typeface="Average"/>
                <a:ea typeface="Average"/>
                <a:cs typeface="Average"/>
                <a:sym typeface="Average"/>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accent3"/>
                </a:solidFill>
                <a:latin typeface="Average"/>
                <a:ea typeface="Average"/>
                <a:cs typeface="Average"/>
                <a:sym typeface="Average"/>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accent3"/>
                </a:solidFill>
                <a:latin typeface="Average"/>
                <a:ea typeface="Average"/>
                <a:cs typeface="Average"/>
                <a:sym typeface="Average"/>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accent3"/>
                </a:solidFill>
                <a:latin typeface="Average"/>
                <a:ea typeface="Average"/>
                <a:cs typeface="Average"/>
                <a:sym typeface="Average"/>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accent3"/>
                </a:solidFill>
                <a:latin typeface="Average"/>
                <a:ea typeface="Average"/>
                <a:cs typeface="Average"/>
                <a:sym typeface="Average"/>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accent3"/>
                </a:solidFill>
                <a:latin typeface="Average"/>
                <a:ea typeface="Average"/>
                <a:cs typeface="Average"/>
                <a:sym typeface="Average"/>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accent3"/>
                </a:solidFill>
                <a:latin typeface="Average"/>
                <a:ea typeface="Average"/>
                <a:cs typeface="Average"/>
                <a:sym typeface="Average"/>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accent3"/>
                </a:solidFill>
                <a:latin typeface="Average"/>
                <a:ea typeface="Average"/>
                <a:cs typeface="Average"/>
                <a:sym typeface="Average"/>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accent3"/>
                </a:solidFill>
                <a:latin typeface="Average"/>
                <a:ea typeface="Average"/>
                <a:cs typeface="Average"/>
                <a:sym typeface="Averag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3"/>
        <p:cNvGrpSpPr/>
        <p:nvPr/>
      </p:nvGrpSpPr>
      <p:grpSpPr>
        <a:xfrm>
          <a:off x="0" y="0"/>
          <a:ext cx="0" cy="0"/>
          <a:chOff x="0" y="0"/>
          <a:chExt cx="0" cy="0"/>
        </a:xfrm>
      </p:grpSpPr>
      <p:sp>
        <p:nvSpPr>
          <p:cNvPr id="54" name="Google Shape;54;p16"/>
          <p:cNvSpPr txBox="1">
            <a:spLocks noGrp="1"/>
          </p:cNvSpPr>
          <p:nvPr>
            <p:ph type="sldNum" idx="12"/>
          </p:nvPr>
        </p:nvSpPr>
        <p:spPr>
          <a:xfrm>
            <a:off x="8490250" y="4681009"/>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accent3"/>
                </a:solidFill>
                <a:latin typeface="Average"/>
                <a:ea typeface="Average"/>
                <a:cs typeface="Average"/>
                <a:sym typeface="Average"/>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accent3"/>
                </a:solidFill>
                <a:latin typeface="Average"/>
                <a:ea typeface="Average"/>
                <a:cs typeface="Average"/>
                <a:sym typeface="Average"/>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accent3"/>
                </a:solidFill>
                <a:latin typeface="Average"/>
                <a:ea typeface="Average"/>
                <a:cs typeface="Average"/>
                <a:sym typeface="Average"/>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accent3"/>
                </a:solidFill>
                <a:latin typeface="Average"/>
                <a:ea typeface="Average"/>
                <a:cs typeface="Average"/>
                <a:sym typeface="Average"/>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accent3"/>
                </a:solidFill>
                <a:latin typeface="Average"/>
                <a:ea typeface="Average"/>
                <a:cs typeface="Average"/>
                <a:sym typeface="Average"/>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accent3"/>
                </a:solidFill>
                <a:latin typeface="Average"/>
                <a:ea typeface="Average"/>
                <a:cs typeface="Average"/>
                <a:sym typeface="Average"/>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accent3"/>
                </a:solidFill>
                <a:latin typeface="Average"/>
                <a:ea typeface="Average"/>
                <a:cs typeface="Average"/>
                <a:sym typeface="Average"/>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accent3"/>
                </a:solidFill>
                <a:latin typeface="Average"/>
                <a:ea typeface="Average"/>
                <a:cs typeface="Average"/>
                <a:sym typeface="Average"/>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accent3"/>
                </a:solidFill>
                <a:latin typeface="Average"/>
                <a:ea typeface="Average"/>
                <a:cs typeface="Average"/>
                <a:sym typeface="Averag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late">
    <p:bg>
      <p:bgPr>
        <a:solidFill>
          <a:schemeClr val="lt1"/>
        </a:solidFill>
        <a:effectLst/>
      </p:bgPr>
    </p:bg>
    <p:spTree>
      <p:nvGrpSpPr>
        <p:cNvPr id="1" name="Shape 5"/>
        <p:cNvGrpSpPr/>
        <p:nvPr/>
      </p:nvGrpSpPr>
      <p:grpSpPr>
        <a:xfrm>
          <a:off x="0" y="0"/>
          <a:ext cx="0" cy="0"/>
          <a:chOff x="0" y="0"/>
          <a:chExt cx="0" cy="0"/>
        </a:xfrm>
      </p:grpSpPr>
      <p:sp>
        <p:nvSpPr>
          <p:cNvPr id="6" name="Google Shape;6;p5"/>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marR="0" lvl="0" algn="l" rtl="0">
              <a:lnSpc>
                <a:spcPct val="100000"/>
              </a:lnSpc>
              <a:spcBef>
                <a:spcPts val="0"/>
              </a:spcBef>
              <a:spcAft>
                <a:spcPts val="0"/>
              </a:spcAft>
              <a:buClr>
                <a:schemeClr val="dk1"/>
              </a:buClr>
              <a:buSzPts val="3000"/>
              <a:buFont typeface="Oswald"/>
              <a:buNone/>
              <a:defRPr sz="3000" b="0" i="0" u="none" strike="noStrike" cap="none">
                <a:solidFill>
                  <a:schemeClr val="dk1"/>
                </a:solidFill>
                <a:latin typeface="Oswald"/>
                <a:ea typeface="Oswald"/>
                <a:cs typeface="Oswald"/>
                <a:sym typeface="Oswald"/>
              </a:defRPr>
            </a:lvl1pPr>
            <a:lvl2pPr marR="0" lvl="1" algn="l" rtl="0">
              <a:lnSpc>
                <a:spcPct val="100000"/>
              </a:lnSpc>
              <a:spcBef>
                <a:spcPts val="0"/>
              </a:spcBef>
              <a:spcAft>
                <a:spcPts val="0"/>
              </a:spcAft>
              <a:buClr>
                <a:schemeClr val="dk1"/>
              </a:buClr>
              <a:buSzPts val="3000"/>
              <a:buFont typeface="Oswald"/>
              <a:buNone/>
              <a:defRPr sz="3000" b="0" i="0" u="none" strike="noStrike" cap="none">
                <a:solidFill>
                  <a:schemeClr val="dk1"/>
                </a:solidFill>
                <a:latin typeface="Oswald"/>
                <a:ea typeface="Oswald"/>
                <a:cs typeface="Oswald"/>
                <a:sym typeface="Oswald"/>
              </a:defRPr>
            </a:lvl2pPr>
            <a:lvl3pPr marR="0" lvl="2" algn="l" rtl="0">
              <a:lnSpc>
                <a:spcPct val="100000"/>
              </a:lnSpc>
              <a:spcBef>
                <a:spcPts val="0"/>
              </a:spcBef>
              <a:spcAft>
                <a:spcPts val="0"/>
              </a:spcAft>
              <a:buClr>
                <a:schemeClr val="dk1"/>
              </a:buClr>
              <a:buSzPts val="3000"/>
              <a:buFont typeface="Oswald"/>
              <a:buNone/>
              <a:defRPr sz="3000" b="0" i="0" u="none" strike="noStrike" cap="none">
                <a:solidFill>
                  <a:schemeClr val="dk1"/>
                </a:solidFill>
                <a:latin typeface="Oswald"/>
                <a:ea typeface="Oswald"/>
                <a:cs typeface="Oswald"/>
                <a:sym typeface="Oswald"/>
              </a:defRPr>
            </a:lvl3pPr>
            <a:lvl4pPr marR="0" lvl="3" algn="l" rtl="0">
              <a:lnSpc>
                <a:spcPct val="100000"/>
              </a:lnSpc>
              <a:spcBef>
                <a:spcPts val="0"/>
              </a:spcBef>
              <a:spcAft>
                <a:spcPts val="0"/>
              </a:spcAft>
              <a:buClr>
                <a:schemeClr val="dk1"/>
              </a:buClr>
              <a:buSzPts val="3000"/>
              <a:buFont typeface="Oswald"/>
              <a:buNone/>
              <a:defRPr sz="3000" b="0" i="0" u="none" strike="noStrike" cap="none">
                <a:solidFill>
                  <a:schemeClr val="dk1"/>
                </a:solidFill>
                <a:latin typeface="Oswald"/>
                <a:ea typeface="Oswald"/>
                <a:cs typeface="Oswald"/>
                <a:sym typeface="Oswald"/>
              </a:defRPr>
            </a:lvl4pPr>
            <a:lvl5pPr marR="0" lvl="4" algn="l" rtl="0">
              <a:lnSpc>
                <a:spcPct val="100000"/>
              </a:lnSpc>
              <a:spcBef>
                <a:spcPts val="0"/>
              </a:spcBef>
              <a:spcAft>
                <a:spcPts val="0"/>
              </a:spcAft>
              <a:buClr>
                <a:schemeClr val="dk1"/>
              </a:buClr>
              <a:buSzPts val="3000"/>
              <a:buFont typeface="Oswald"/>
              <a:buNone/>
              <a:defRPr sz="3000" b="0" i="0" u="none" strike="noStrike" cap="none">
                <a:solidFill>
                  <a:schemeClr val="dk1"/>
                </a:solidFill>
                <a:latin typeface="Oswald"/>
                <a:ea typeface="Oswald"/>
                <a:cs typeface="Oswald"/>
                <a:sym typeface="Oswald"/>
              </a:defRPr>
            </a:lvl5pPr>
            <a:lvl6pPr marR="0" lvl="5" algn="l" rtl="0">
              <a:lnSpc>
                <a:spcPct val="100000"/>
              </a:lnSpc>
              <a:spcBef>
                <a:spcPts val="0"/>
              </a:spcBef>
              <a:spcAft>
                <a:spcPts val="0"/>
              </a:spcAft>
              <a:buClr>
                <a:schemeClr val="dk1"/>
              </a:buClr>
              <a:buSzPts val="3000"/>
              <a:buFont typeface="Oswald"/>
              <a:buNone/>
              <a:defRPr sz="3000" b="0" i="0" u="none" strike="noStrike" cap="none">
                <a:solidFill>
                  <a:schemeClr val="dk1"/>
                </a:solidFill>
                <a:latin typeface="Oswald"/>
                <a:ea typeface="Oswald"/>
                <a:cs typeface="Oswald"/>
                <a:sym typeface="Oswald"/>
              </a:defRPr>
            </a:lvl6pPr>
            <a:lvl7pPr marR="0" lvl="6" algn="l" rtl="0">
              <a:lnSpc>
                <a:spcPct val="100000"/>
              </a:lnSpc>
              <a:spcBef>
                <a:spcPts val="0"/>
              </a:spcBef>
              <a:spcAft>
                <a:spcPts val="0"/>
              </a:spcAft>
              <a:buClr>
                <a:schemeClr val="dk1"/>
              </a:buClr>
              <a:buSzPts val="3000"/>
              <a:buFont typeface="Oswald"/>
              <a:buNone/>
              <a:defRPr sz="3000" b="0" i="0" u="none" strike="noStrike" cap="none">
                <a:solidFill>
                  <a:schemeClr val="dk1"/>
                </a:solidFill>
                <a:latin typeface="Oswald"/>
                <a:ea typeface="Oswald"/>
                <a:cs typeface="Oswald"/>
                <a:sym typeface="Oswald"/>
              </a:defRPr>
            </a:lvl7pPr>
            <a:lvl8pPr marR="0" lvl="7" algn="l" rtl="0">
              <a:lnSpc>
                <a:spcPct val="100000"/>
              </a:lnSpc>
              <a:spcBef>
                <a:spcPts val="0"/>
              </a:spcBef>
              <a:spcAft>
                <a:spcPts val="0"/>
              </a:spcAft>
              <a:buClr>
                <a:schemeClr val="dk1"/>
              </a:buClr>
              <a:buSzPts val="3000"/>
              <a:buFont typeface="Oswald"/>
              <a:buNone/>
              <a:defRPr sz="3000" b="0" i="0" u="none" strike="noStrike" cap="none">
                <a:solidFill>
                  <a:schemeClr val="dk1"/>
                </a:solidFill>
                <a:latin typeface="Oswald"/>
                <a:ea typeface="Oswald"/>
                <a:cs typeface="Oswald"/>
                <a:sym typeface="Oswald"/>
              </a:defRPr>
            </a:lvl8pPr>
            <a:lvl9pPr marR="0" lvl="8" algn="l" rtl="0">
              <a:lnSpc>
                <a:spcPct val="100000"/>
              </a:lnSpc>
              <a:spcBef>
                <a:spcPts val="0"/>
              </a:spcBef>
              <a:spcAft>
                <a:spcPts val="0"/>
              </a:spcAft>
              <a:buClr>
                <a:schemeClr val="dk1"/>
              </a:buClr>
              <a:buSzPts val="3000"/>
              <a:buFont typeface="Oswald"/>
              <a:buNone/>
              <a:defRPr sz="3000" b="0" i="0" u="none" strike="noStrike" cap="none">
                <a:solidFill>
                  <a:schemeClr val="dk1"/>
                </a:solidFill>
                <a:latin typeface="Oswald"/>
                <a:ea typeface="Oswald"/>
                <a:cs typeface="Oswald"/>
                <a:sym typeface="Oswald"/>
              </a:defRPr>
            </a:lvl9pPr>
          </a:lstStyle>
          <a:p>
            <a:endParaRPr/>
          </a:p>
        </p:txBody>
      </p:sp>
      <p:sp>
        <p:nvSpPr>
          <p:cNvPr id="7" name="Google Shape;7;p5"/>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marR="0" lvl="0" indent="-342900" algn="l" rtl="0">
              <a:lnSpc>
                <a:spcPct val="115000"/>
              </a:lnSpc>
              <a:spcBef>
                <a:spcPts val="0"/>
              </a:spcBef>
              <a:spcAft>
                <a:spcPts val="0"/>
              </a:spcAft>
              <a:buClr>
                <a:schemeClr val="accent3"/>
              </a:buClr>
              <a:buSzPts val="1800"/>
              <a:buFont typeface="Average"/>
              <a:buChar char="●"/>
              <a:defRPr sz="1800" b="0" i="0" u="none" strike="noStrike" cap="none">
                <a:solidFill>
                  <a:schemeClr val="accent3"/>
                </a:solidFill>
                <a:latin typeface="Average"/>
                <a:ea typeface="Average"/>
                <a:cs typeface="Average"/>
                <a:sym typeface="Average"/>
              </a:defRPr>
            </a:lvl1pPr>
            <a:lvl2pPr marL="914400" marR="0" lvl="1" indent="-317500" algn="l" rtl="0">
              <a:lnSpc>
                <a:spcPct val="115000"/>
              </a:lnSpc>
              <a:spcBef>
                <a:spcPts val="0"/>
              </a:spcBef>
              <a:spcAft>
                <a:spcPts val="0"/>
              </a:spcAft>
              <a:buClr>
                <a:schemeClr val="accent3"/>
              </a:buClr>
              <a:buSzPts val="1400"/>
              <a:buFont typeface="Average"/>
              <a:buChar char="○"/>
              <a:defRPr sz="1400" b="0" i="0" u="none" strike="noStrike" cap="none">
                <a:solidFill>
                  <a:schemeClr val="accent3"/>
                </a:solidFill>
                <a:latin typeface="Average"/>
                <a:ea typeface="Average"/>
                <a:cs typeface="Average"/>
                <a:sym typeface="Average"/>
              </a:defRPr>
            </a:lvl2pPr>
            <a:lvl3pPr marL="1371600" marR="0" lvl="2" indent="-317500" algn="l" rtl="0">
              <a:lnSpc>
                <a:spcPct val="115000"/>
              </a:lnSpc>
              <a:spcBef>
                <a:spcPts val="0"/>
              </a:spcBef>
              <a:spcAft>
                <a:spcPts val="0"/>
              </a:spcAft>
              <a:buClr>
                <a:schemeClr val="accent3"/>
              </a:buClr>
              <a:buSzPts val="1400"/>
              <a:buFont typeface="Average"/>
              <a:buChar char="■"/>
              <a:defRPr sz="1400" b="0" i="0" u="none" strike="noStrike" cap="none">
                <a:solidFill>
                  <a:schemeClr val="accent3"/>
                </a:solidFill>
                <a:latin typeface="Average"/>
                <a:ea typeface="Average"/>
                <a:cs typeface="Average"/>
                <a:sym typeface="Average"/>
              </a:defRPr>
            </a:lvl3pPr>
            <a:lvl4pPr marL="1828800" marR="0" lvl="3" indent="-317500" algn="l" rtl="0">
              <a:lnSpc>
                <a:spcPct val="115000"/>
              </a:lnSpc>
              <a:spcBef>
                <a:spcPts val="0"/>
              </a:spcBef>
              <a:spcAft>
                <a:spcPts val="0"/>
              </a:spcAft>
              <a:buClr>
                <a:schemeClr val="accent3"/>
              </a:buClr>
              <a:buSzPts val="1400"/>
              <a:buFont typeface="Average"/>
              <a:buChar char="●"/>
              <a:defRPr sz="1400" b="0" i="0" u="none" strike="noStrike" cap="none">
                <a:solidFill>
                  <a:schemeClr val="accent3"/>
                </a:solidFill>
                <a:latin typeface="Average"/>
                <a:ea typeface="Average"/>
                <a:cs typeface="Average"/>
                <a:sym typeface="Average"/>
              </a:defRPr>
            </a:lvl4pPr>
            <a:lvl5pPr marL="2286000" marR="0" lvl="4" indent="-317500" algn="l" rtl="0">
              <a:lnSpc>
                <a:spcPct val="115000"/>
              </a:lnSpc>
              <a:spcBef>
                <a:spcPts val="0"/>
              </a:spcBef>
              <a:spcAft>
                <a:spcPts val="0"/>
              </a:spcAft>
              <a:buClr>
                <a:schemeClr val="accent3"/>
              </a:buClr>
              <a:buSzPts val="1400"/>
              <a:buFont typeface="Average"/>
              <a:buChar char="○"/>
              <a:defRPr sz="1400" b="0" i="0" u="none" strike="noStrike" cap="none">
                <a:solidFill>
                  <a:schemeClr val="accent3"/>
                </a:solidFill>
                <a:latin typeface="Average"/>
                <a:ea typeface="Average"/>
                <a:cs typeface="Average"/>
                <a:sym typeface="Average"/>
              </a:defRPr>
            </a:lvl5pPr>
            <a:lvl6pPr marL="2743200" marR="0" lvl="5" indent="-317500" algn="l" rtl="0">
              <a:lnSpc>
                <a:spcPct val="115000"/>
              </a:lnSpc>
              <a:spcBef>
                <a:spcPts val="0"/>
              </a:spcBef>
              <a:spcAft>
                <a:spcPts val="0"/>
              </a:spcAft>
              <a:buClr>
                <a:schemeClr val="accent3"/>
              </a:buClr>
              <a:buSzPts val="1400"/>
              <a:buFont typeface="Average"/>
              <a:buChar char="■"/>
              <a:defRPr sz="1400" b="0" i="0" u="none" strike="noStrike" cap="none">
                <a:solidFill>
                  <a:schemeClr val="accent3"/>
                </a:solidFill>
                <a:latin typeface="Average"/>
                <a:ea typeface="Average"/>
                <a:cs typeface="Average"/>
                <a:sym typeface="Average"/>
              </a:defRPr>
            </a:lvl6pPr>
            <a:lvl7pPr marL="3200400" marR="0" lvl="6" indent="-317500" algn="l" rtl="0">
              <a:lnSpc>
                <a:spcPct val="115000"/>
              </a:lnSpc>
              <a:spcBef>
                <a:spcPts val="0"/>
              </a:spcBef>
              <a:spcAft>
                <a:spcPts val="0"/>
              </a:spcAft>
              <a:buClr>
                <a:schemeClr val="accent3"/>
              </a:buClr>
              <a:buSzPts val="1400"/>
              <a:buFont typeface="Average"/>
              <a:buChar char="●"/>
              <a:defRPr sz="1400" b="0" i="0" u="none" strike="noStrike" cap="none">
                <a:solidFill>
                  <a:schemeClr val="accent3"/>
                </a:solidFill>
                <a:latin typeface="Average"/>
                <a:ea typeface="Average"/>
                <a:cs typeface="Average"/>
                <a:sym typeface="Average"/>
              </a:defRPr>
            </a:lvl7pPr>
            <a:lvl8pPr marL="3657600" marR="0" lvl="7" indent="-317500" algn="l" rtl="0">
              <a:lnSpc>
                <a:spcPct val="115000"/>
              </a:lnSpc>
              <a:spcBef>
                <a:spcPts val="0"/>
              </a:spcBef>
              <a:spcAft>
                <a:spcPts val="0"/>
              </a:spcAft>
              <a:buClr>
                <a:schemeClr val="accent3"/>
              </a:buClr>
              <a:buSzPts val="1400"/>
              <a:buFont typeface="Average"/>
              <a:buChar char="○"/>
              <a:defRPr sz="1400" b="0" i="0" u="none" strike="noStrike" cap="none">
                <a:solidFill>
                  <a:schemeClr val="accent3"/>
                </a:solidFill>
                <a:latin typeface="Average"/>
                <a:ea typeface="Average"/>
                <a:cs typeface="Average"/>
                <a:sym typeface="Average"/>
              </a:defRPr>
            </a:lvl8pPr>
            <a:lvl9pPr marL="4114800" marR="0" lvl="8" indent="-317500" algn="l" rtl="0">
              <a:lnSpc>
                <a:spcPct val="115000"/>
              </a:lnSpc>
              <a:spcBef>
                <a:spcPts val="0"/>
              </a:spcBef>
              <a:spcAft>
                <a:spcPts val="0"/>
              </a:spcAft>
              <a:buClr>
                <a:schemeClr val="accent3"/>
              </a:buClr>
              <a:buSzPts val="1400"/>
              <a:buFont typeface="Average"/>
              <a:buChar char="■"/>
              <a:defRPr sz="1400" b="0" i="0" u="none" strike="noStrike" cap="none">
                <a:solidFill>
                  <a:schemeClr val="accent3"/>
                </a:solidFill>
                <a:latin typeface="Average"/>
                <a:ea typeface="Average"/>
                <a:cs typeface="Average"/>
                <a:sym typeface="Average"/>
              </a:defRPr>
            </a:lvl9pPr>
          </a:lstStyle>
          <a:p>
            <a:endParaRPr/>
          </a:p>
        </p:txBody>
      </p:sp>
      <p:sp>
        <p:nvSpPr>
          <p:cNvPr id="8" name="Google Shape;8;p5"/>
          <p:cNvSpPr txBox="1">
            <a:spLocks noGrp="1"/>
          </p:cNvSpPr>
          <p:nvPr>
            <p:ph type="sldNum" idx="12"/>
          </p:nvPr>
        </p:nvSpPr>
        <p:spPr>
          <a:xfrm>
            <a:off x="8490250" y="4681009"/>
            <a:ext cx="548700" cy="393600"/>
          </a:xfrm>
          <a:prstGeom prst="rect">
            <a:avLst/>
          </a:prstGeom>
          <a:noFill/>
          <a:ln>
            <a:noFill/>
          </a:ln>
        </p:spPr>
        <p:txBody>
          <a:bodyPr spcFirstLastPara="1" wrap="square" lIns="91425" tIns="91425" rIns="91425" bIns="91425" anchor="ctr" anchorCtr="0">
            <a:norm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accent3"/>
                </a:solidFill>
                <a:latin typeface="Average"/>
                <a:ea typeface="Average"/>
                <a:cs typeface="Average"/>
                <a:sym typeface="Average"/>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accent3"/>
                </a:solidFill>
                <a:latin typeface="Average"/>
                <a:ea typeface="Average"/>
                <a:cs typeface="Average"/>
                <a:sym typeface="Average"/>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accent3"/>
                </a:solidFill>
                <a:latin typeface="Average"/>
                <a:ea typeface="Average"/>
                <a:cs typeface="Average"/>
                <a:sym typeface="Average"/>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accent3"/>
                </a:solidFill>
                <a:latin typeface="Average"/>
                <a:ea typeface="Average"/>
                <a:cs typeface="Average"/>
                <a:sym typeface="Average"/>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accent3"/>
                </a:solidFill>
                <a:latin typeface="Average"/>
                <a:ea typeface="Average"/>
                <a:cs typeface="Average"/>
                <a:sym typeface="Average"/>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accent3"/>
                </a:solidFill>
                <a:latin typeface="Average"/>
                <a:ea typeface="Average"/>
                <a:cs typeface="Average"/>
                <a:sym typeface="Average"/>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accent3"/>
                </a:solidFill>
                <a:latin typeface="Average"/>
                <a:ea typeface="Average"/>
                <a:cs typeface="Average"/>
                <a:sym typeface="Average"/>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accent3"/>
                </a:solidFill>
                <a:latin typeface="Average"/>
                <a:ea typeface="Average"/>
                <a:cs typeface="Average"/>
                <a:sym typeface="Average"/>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accent3"/>
                </a:solidFill>
                <a:latin typeface="Average"/>
                <a:ea typeface="Average"/>
                <a:cs typeface="Average"/>
                <a:sym typeface="Average"/>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8"/>
        <p:cNvGrpSpPr/>
        <p:nvPr/>
      </p:nvGrpSpPr>
      <p:grpSpPr>
        <a:xfrm>
          <a:off x="0" y="0"/>
          <a:ext cx="0" cy="0"/>
          <a:chOff x="0" y="0"/>
          <a:chExt cx="0" cy="0"/>
        </a:xfrm>
      </p:grpSpPr>
      <p:sp>
        <p:nvSpPr>
          <p:cNvPr id="59" name="Google Shape;59;p1"/>
          <p:cNvSpPr txBox="1">
            <a:spLocks noGrp="1"/>
          </p:cNvSpPr>
          <p:nvPr>
            <p:ph type="ctrTitle"/>
          </p:nvPr>
        </p:nvSpPr>
        <p:spPr>
          <a:xfrm>
            <a:off x="0" y="-577120"/>
            <a:ext cx="9144000" cy="5411448"/>
          </a:xfrm>
          <a:prstGeom prst="rect">
            <a:avLst/>
          </a:prstGeom>
          <a:noFill/>
          <a:ln>
            <a:noFill/>
          </a:ln>
        </p:spPr>
        <p:txBody>
          <a:bodyPr spcFirstLastPara="1" wrap="square" lIns="91425" tIns="91425" rIns="91425" bIns="91425" anchor="b" anchorCtr="0">
            <a:noAutofit/>
          </a:bodyPr>
          <a:lstStyle/>
          <a:p>
            <a:pPr marL="0" lvl="0" indent="0" algn="just" rtl="0">
              <a:lnSpc>
                <a:spcPct val="100000"/>
              </a:lnSpc>
              <a:spcBef>
                <a:spcPts val="0"/>
              </a:spcBef>
              <a:spcAft>
                <a:spcPts val="0"/>
              </a:spcAft>
              <a:buSzPts val="990"/>
              <a:buNone/>
            </a:pPr>
            <a:r>
              <a:rPr lang="en" sz="3680" dirty="0"/>
              <a:t>Student Name: Dorothy Tweneboah</a:t>
            </a:r>
            <a:endParaRPr sz="3680" dirty="0"/>
          </a:p>
          <a:p>
            <a:pPr marL="0" lvl="0" indent="0" algn="just" rtl="0">
              <a:lnSpc>
                <a:spcPct val="100000"/>
              </a:lnSpc>
              <a:spcBef>
                <a:spcPts val="0"/>
              </a:spcBef>
              <a:spcAft>
                <a:spcPts val="0"/>
              </a:spcAft>
              <a:buSzPts val="990"/>
              <a:buNone/>
            </a:pPr>
            <a:r>
              <a:rPr lang="en" sz="3680" dirty="0"/>
              <a:t>Student Number: 2314173</a:t>
            </a:r>
            <a:endParaRPr sz="3680" dirty="0"/>
          </a:p>
          <a:p>
            <a:pPr marL="0" lvl="0" indent="0" algn="just" rtl="0">
              <a:lnSpc>
                <a:spcPct val="100000"/>
              </a:lnSpc>
              <a:spcBef>
                <a:spcPts val="0"/>
              </a:spcBef>
              <a:spcAft>
                <a:spcPts val="0"/>
              </a:spcAft>
              <a:buSzPts val="990"/>
              <a:buNone/>
            </a:pPr>
            <a:r>
              <a:rPr lang="en" sz="3680" dirty="0"/>
              <a:t>BMHP 6029-BIRM Component 1 - PowerPoint Presentation</a:t>
            </a:r>
            <a:endParaRPr sz="3680" dirty="0"/>
          </a:p>
          <a:p>
            <a:pPr marL="0" lvl="0" indent="0" algn="just" rtl="0">
              <a:lnSpc>
                <a:spcPct val="100000"/>
              </a:lnSpc>
              <a:spcBef>
                <a:spcPts val="0"/>
              </a:spcBef>
              <a:spcAft>
                <a:spcPts val="0"/>
              </a:spcAft>
              <a:buSzPts val="990"/>
              <a:buNone/>
            </a:pPr>
            <a:r>
              <a:rPr lang="en" sz="3680" dirty="0"/>
              <a:t>Title of the Poster: Psychological Classifications and Provisions</a:t>
            </a:r>
            <a:br>
              <a:rPr lang="en" sz="3680" dirty="0"/>
            </a:br>
            <a:br>
              <a:rPr lang="en" sz="3680" dirty="0"/>
            </a:br>
            <a:r>
              <a:rPr lang="en" sz="3680" dirty="0"/>
              <a:t>Lecturer Name: Neale Haddon</a:t>
            </a:r>
            <a:endParaRPr sz="368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63"/>
        <p:cNvGrpSpPr/>
        <p:nvPr/>
      </p:nvGrpSpPr>
      <p:grpSpPr>
        <a:xfrm>
          <a:off x="0" y="0"/>
          <a:ext cx="0" cy="0"/>
          <a:chOff x="0" y="0"/>
          <a:chExt cx="0" cy="0"/>
        </a:xfrm>
      </p:grpSpPr>
      <p:sp>
        <p:nvSpPr>
          <p:cNvPr id="64" name="Google Shape;64;p2"/>
          <p:cNvSpPr txBox="1"/>
          <p:nvPr/>
        </p:nvSpPr>
        <p:spPr>
          <a:xfrm>
            <a:off x="6072000" y="0"/>
            <a:ext cx="3072000" cy="1046700"/>
          </a:xfrm>
          <a:prstGeom prst="rect">
            <a:avLst/>
          </a:prstGeom>
          <a:noFill/>
          <a:ln>
            <a:noFill/>
          </a:ln>
        </p:spPr>
        <p:txBody>
          <a:bodyPr spcFirstLastPara="1" wrap="square" lIns="91425" tIns="91425" rIns="91425" bIns="91425" anchor="t" anchorCtr="0">
            <a:spAutoFit/>
          </a:bodyPr>
          <a:lstStyle/>
          <a:p>
            <a:pPr marL="0" marR="0" lvl="0" indent="0" algn="just" rtl="0">
              <a:lnSpc>
                <a:spcPct val="100000"/>
              </a:lnSpc>
              <a:spcBef>
                <a:spcPts val="0"/>
              </a:spcBef>
              <a:spcAft>
                <a:spcPts val="0"/>
              </a:spcAft>
              <a:buClr>
                <a:srgbClr val="000000"/>
              </a:buClr>
              <a:buSzPts val="1000"/>
              <a:buFont typeface="Arial"/>
              <a:buNone/>
            </a:pPr>
            <a:r>
              <a:rPr lang="en" sz="800" b="1" i="0" u="none" strike="noStrike" cap="none">
                <a:solidFill>
                  <a:schemeClr val="dk1"/>
                </a:solidFill>
              </a:rPr>
              <a:t>Current view and treatment</a:t>
            </a:r>
            <a:endParaRPr sz="800" b="1" i="0" u="none" strike="noStrike" cap="none">
              <a:solidFill>
                <a:schemeClr val="dk1"/>
              </a:solidFill>
            </a:endParaRPr>
          </a:p>
          <a:p>
            <a:pPr marL="457200" marR="0" lvl="0" indent="-279400" algn="just" rtl="0">
              <a:lnSpc>
                <a:spcPct val="100000"/>
              </a:lnSpc>
              <a:spcBef>
                <a:spcPts val="0"/>
              </a:spcBef>
              <a:spcAft>
                <a:spcPts val="0"/>
              </a:spcAft>
              <a:buClr>
                <a:schemeClr val="dk1"/>
              </a:buClr>
              <a:buSzPts val="800"/>
              <a:buFont typeface="Arial"/>
              <a:buChar char="●"/>
            </a:pPr>
            <a:r>
              <a:rPr lang="en" sz="800" b="0" i="0" u="none" strike="noStrike" cap="none">
                <a:solidFill>
                  <a:schemeClr val="dk1"/>
                </a:solidFill>
                <a:latin typeface="Arial"/>
                <a:ea typeface="Arial"/>
                <a:cs typeface="Arial"/>
                <a:sym typeface="Arial"/>
              </a:rPr>
              <a:t>Schizophrenia treatment in the UK is complex as it involves medicine, psychotherapy, and community-based support. </a:t>
            </a:r>
            <a:endParaRPr sz="800" b="0" i="0" u="none" strike="noStrike" cap="none">
              <a:solidFill>
                <a:schemeClr val="dk1"/>
              </a:solidFill>
              <a:latin typeface="Arial"/>
              <a:ea typeface="Arial"/>
              <a:cs typeface="Arial"/>
              <a:sym typeface="Arial"/>
            </a:endParaRPr>
          </a:p>
          <a:p>
            <a:pPr marL="457200" marR="0" lvl="0" indent="-279400" algn="just" rtl="0">
              <a:lnSpc>
                <a:spcPct val="100000"/>
              </a:lnSpc>
              <a:spcBef>
                <a:spcPts val="0"/>
              </a:spcBef>
              <a:spcAft>
                <a:spcPts val="0"/>
              </a:spcAft>
              <a:buClr>
                <a:schemeClr val="dk1"/>
              </a:buClr>
              <a:buSzPts val="800"/>
              <a:buFont typeface="Arial"/>
              <a:buChar char="●"/>
            </a:pPr>
            <a:r>
              <a:rPr lang="en" sz="800" b="0" i="0" u="none" strike="noStrike" cap="none">
                <a:solidFill>
                  <a:schemeClr val="dk1"/>
                </a:solidFill>
                <a:latin typeface="Arial"/>
                <a:ea typeface="Arial"/>
                <a:cs typeface="Arial"/>
                <a:sym typeface="Arial"/>
              </a:rPr>
              <a:t>The foundation is the use of antipsychotic drugs, which focus on controlling the symptoms and preventing relapses. </a:t>
            </a:r>
            <a:endParaRPr sz="800" b="0" i="0" u="none" strike="noStrike" cap="none">
              <a:solidFill>
                <a:schemeClr val="dk1"/>
              </a:solidFill>
              <a:latin typeface="Arial"/>
              <a:ea typeface="Arial"/>
              <a:cs typeface="Arial"/>
              <a:sym typeface="Arial"/>
            </a:endParaRPr>
          </a:p>
        </p:txBody>
      </p:sp>
      <p:sp>
        <p:nvSpPr>
          <p:cNvPr id="65" name="Google Shape;65;p2"/>
          <p:cNvSpPr txBox="1"/>
          <p:nvPr/>
        </p:nvSpPr>
        <p:spPr>
          <a:xfrm>
            <a:off x="-9600" y="3606825"/>
            <a:ext cx="9019200" cy="1454700"/>
          </a:xfrm>
          <a:prstGeom prst="rect">
            <a:avLst/>
          </a:prstGeom>
          <a:noFill/>
          <a:ln>
            <a:noFill/>
          </a:ln>
        </p:spPr>
        <p:txBody>
          <a:bodyPr spcFirstLastPara="1" wrap="square" lIns="91425" tIns="91425" rIns="91425" bIns="91425" anchor="t" anchorCtr="0">
            <a:spAutoFit/>
          </a:bodyPr>
          <a:lstStyle/>
          <a:p>
            <a:pPr marL="0" marR="0" lvl="0" indent="0" algn="just" rtl="0">
              <a:lnSpc>
                <a:spcPct val="100000"/>
              </a:lnSpc>
              <a:spcBef>
                <a:spcPts val="0"/>
              </a:spcBef>
              <a:spcAft>
                <a:spcPts val="0"/>
              </a:spcAft>
              <a:buClr>
                <a:srgbClr val="000000"/>
              </a:buClr>
              <a:buSzPts val="650"/>
              <a:buFont typeface="Arial"/>
              <a:buNone/>
            </a:pPr>
            <a:r>
              <a:rPr lang="en" sz="750" b="1" i="0" u="none" strike="noStrike" cap="none">
                <a:solidFill>
                  <a:schemeClr val="dk1"/>
                </a:solidFill>
              </a:rPr>
              <a:t>Social, Political, Cultural, and Other Factors that have shaped the treatment of the disorder, exploring stigma, discrimination and inequality by supporting literature and policy of the schizophrenia ICD 11 6A20</a:t>
            </a:r>
            <a:endParaRPr sz="750" b="1" i="0" u="none" strike="noStrike" cap="none">
              <a:solidFill>
                <a:schemeClr val="dk1"/>
              </a:solidFill>
            </a:endParaRPr>
          </a:p>
          <a:p>
            <a:pPr marL="457200" marR="0" lvl="0" indent="-276225" algn="just" rtl="0">
              <a:lnSpc>
                <a:spcPct val="100000"/>
              </a:lnSpc>
              <a:spcBef>
                <a:spcPts val="0"/>
              </a:spcBef>
              <a:spcAft>
                <a:spcPts val="0"/>
              </a:spcAft>
              <a:buClr>
                <a:schemeClr val="dk1"/>
              </a:buClr>
              <a:buSzPts val="750"/>
              <a:buFont typeface="Arial"/>
              <a:buChar char="●"/>
            </a:pPr>
            <a:r>
              <a:rPr lang="en" sz="750" b="0" i="0" u="none" strike="noStrike" cap="none">
                <a:solidFill>
                  <a:schemeClr val="dk1"/>
                </a:solidFill>
                <a:latin typeface="Arial"/>
                <a:ea typeface="Arial"/>
                <a:cs typeface="Arial"/>
                <a:sym typeface="Arial"/>
              </a:rPr>
              <a:t>In the past, schizophrenics tended to be locked up in asylum centres, which were a symbol of social fear instead of therapy. This type of segregation created the perception of dangerousness and chronicity, as these stereotypes remain in the minds of the population (Soares, 2013). One of the obstacles to effective care is stigma. It has been found that individuals with schizophrenia are often exposed to both perceived and actual discrimination in the areas of employment, housing, and access to medical care. Such undesirable social attitudes diminish help-seeking, weaken treatment adherence, and increase social exclusion. Stigma has been emphasised by the World Health Organisation as a significant factor and contributor to poor performance, and anti-stigma efforts should be considered global efforts in line with ICD-11. Inequality in treatment provision is closely linked to political and policy judgments</a:t>
            </a:r>
            <a:endParaRPr sz="750">
              <a:solidFill>
                <a:schemeClr val="dk1"/>
              </a:solidFill>
            </a:endParaRPr>
          </a:p>
          <a:p>
            <a:pPr marL="457200" marR="0" lvl="0" indent="-276225" algn="just" rtl="0">
              <a:lnSpc>
                <a:spcPct val="100000"/>
              </a:lnSpc>
              <a:spcBef>
                <a:spcPts val="0"/>
              </a:spcBef>
              <a:spcAft>
                <a:spcPts val="0"/>
              </a:spcAft>
              <a:buClr>
                <a:schemeClr val="dk1"/>
              </a:buClr>
              <a:buSzPts val="750"/>
              <a:buFont typeface="Arial"/>
              <a:buChar char="●"/>
            </a:pPr>
            <a:r>
              <a:rPr lang="en" sz="750" b="0" i="0" u="none" strike="noStrike" cap="none">
                <a:solidFill>
                  <a:schemeClr val="dk1"/>
                </a:solidFill>
                <a:latin typeface="Arial"/>
                <a:ea typeface="Arial"/>
                <a:cs typeface="Arial"/>
                <a:sym typeface="Arial"/>
              </a:rPr>
              <a:t>Schizophrenia (ICD-11 6A20) has been highly influenced by political decision-making, especially concerning mental health policy, resource distribution, and models of human rights. In the past, the development of large psychiatric facilities in the 19th and early 20th centuries was based on political interests of social control and social order, and not on therapeutic goals. These policies strengthened the stigma against schizophrenics through segregation and showed them as a danger to society. The deinstitutionalisation of the mid-to-late 20th Century was also political. </a:t>
            </a:r>
            <a:endParaRPr sz="750" b="0" i="0" u="none" strike="noStrike" cap="none">
              <a:solidFill>
                <a:schemeClr val="dk1"/>
              </a:solidFill>
              <a:latin typeface="Arial"/>
              <a:ea typeface="Arial"/>
              <a:cs typeface="Arial"/>
              <a:sym typeface="Arial"/>
            </a:endParaRPr>
          </a:p>
        </p:txBody>
      </p:sp>
      <p:sp>
        <p:nvSpPr>
          <p:cNvPr id="66" name="Google Shape;66;p2"/>
          <p:cNvSpPr txBox="1"/>
          <p:nvPr/>
        </p:nvSpPr>
        <p:spPr>
          <a:xfrm>
            <a:off x="3000000" y="0"/>
            <a:ext cx="3000000" cy="1169700"/>
          </a:xfrm>
          <a:prstGeom prst="rect">
            <a:avLst/>
          </a:prstGeom>
          <a:noFill/>
          <a:ln>
            <a:noFill/>
          </a:ln>
        </p:spPr>
        <p:txBody>
          <a:bodyPr spcFirstLastPara="1" wrap="square" lIns="91425" tIns="91425" rIns="91425" bIns="91425" anchor="t" anchorCtr="0">
            <a:spAutoFit/>
          </a:bodyPr>
          <a:lstStyle/>
          <a:p>
            <a:pPr marL="0" marR="0" lvl="0" indent="0" algn="just" rtl="0">
              <a:lnSpc>
                <a:spcPct val="100000"/>
              </a:lnSpc>
              <a:spcBef>
                <a:spcPts val="0"/>
              </a:spcBef>
              <a:spcAft>
                <a:spcPts val="0"/>
              </a:spcAft>
              <a:buClr>
                <a:srgbClr val="000000"/>
              </a:buClr>
              <a:buSzPts val="1000"/>
              <a:buFont typeface="Arial"/>
              <a:buNone/>
            </a:pPr>
            <a:r>
              <a:rPr lang="en" sz="800" b="1" i="0" u="none" strike="noStrike" cap="none">
                <a:solidFill>
                  <a:schemeClr val="dk1"/>
                </a:solidFill>
              </a:rPr>
              <a:t>History and background</a:t>
            </a:r>
            <a:endParaRPr sz="800" b="1" i="0" u="none" strike="noStrike" cap="none">
              <a:solidFill>
                <a:schemeClr val="dk1"/>
              </a:solidFill>
            </a:endParaRPr>
          </a:p>
          <a:p>
            <a:pPr marL="457200" marR="0" lvl="0" indent="-279400" algn="just" rtl="0">
              <a:lnSpc>
                <a:spcPct val="100000"/>
              </a:lnSpc>
              <a:spcBef>
                <a:spcPts val="0"/>
              </a:spcBef>
              <a:spcAft>
                <a:spcPts val="0"/>
              </a:spcAft>
              <a:buClr>
                <a:schemeClr val="dk1"/>
              </a:buClr>
              <a:buSzPts val="800"/>
              <a:buFont typeface="Arial"/>
              <a:buChar char="●"/>
            </a:pPr>
            <a:r>
              <a:rPr lang="en" sz="800" b="0" i="0" u="none" strike="noStrike" cap="none">
                <a:solidFill>
                  <a:schemeClr val="dk1"/>
                </a:solidFill>
                <a:latin typeface="Arial"/>
                <a:ea typeface="Arial"/>
                <a:cs typeface="Arial"/>
                <a:sym typeface="Arial"/>
              </a:rPr>
              <a:t>Schizophrenia (ICD-11 6A20) is a serious mental disorder that impacts the thoughts, perception, emotions, and behaviour. </a:t>
            </a:r>
            <a:endParaRPr sz="800" b="0" i="0" u="none" strike="noStrike" cap="none">
              <a:solidFill>
                <a:schemeClr val="dk1"/>
              </a:solidFill>
              <a:latin typeface="Arial"/>
              <a:ea typeface="Arial"/>
              <a:cs typeface="Arial"/>
              <a:sym typeface="Arial"/>
            </a:endParaRPr>
          </a:p>
          <a:p>
            <a:pPr marL="457200" marR="0" lvl="0" indent="-279400" algn="just" rtl="0">
              <a:lnSpc>
                <a:spcPct val="100000"/>
              </a:lnSpc>
              <a:spcBef>
                <a:spcPts val="0"/>
              </a:spcBef>
              <a:spcAft>
                <a:spcPts val="0"/>
              </a:spcAft>
              <a:buClr>
                <a:schemeClr val="dk1"/>
              </a:buClr>
              <a:buSzPts val="800"/>
              <a:buFont typeface="Arial"/>
              <a:buChar char="●"/>
            </a:pPr>
            <a:r>
              <a:rPr lang="en" sz="800" b="0" i="0" u="none" strike="noStrike" cap="none">
                <a:solidFill>
                  <a:schemeClr val="dk1"/>
                </a:solidFill>
                <a:latin typeface="Arial"/>
                <a:ea typeface="Arial"/>
                <a:cs typeface="Arial"/>
                <a:sym typeface="Arial"/>
              </a:rPr>
              <a:t>Throughout history, people were isolated in asylums, not based on medical purpose, but due to the fear of society, which supported the stigma and the idea of chronicity and danger. </a:t>
            </a:r>
            <a:endParaRPr sz="800" b="0" i="0" u="none" strike="noStrike" cap="none">
              <a:solidFill>
                <a:schemeClr val="dk1"/>
              </a:solidFill>
              <a:latin typeface="Arial"/>
              <a:ea typeface="Arial"/>
              <a:cs typeface="Arial"/>
              <a:sym typeface="Arial"/>
            </a:endParaRPr>
          </a:p>
        </p:txBody>
      </p:sp>
      <p:sp>
        <p:nvSpPr>
          <p:cNvPr id="67" name="Google Shape;67;p2"/>
          <p:cNvSpPr txBox="1"/>
          <p:nvPr/>
        </p:nvSpPr>
        <p:spPr>
          <a:xfrm>
            <a:off x="0" y="0"/>
            <a:ext cx="3000000" cy="2047200"/>
          </a:xfrm>
          <a:prstGeom prst="rect">
            <a:avLst/>
          </a:prstGeom>
          <a:noFill/>
          <a:ln>
            <a:noFill/>
          </a:ln>
        </p:spPr>
        <p:txBody>
          <a:bodyPr spcFirstLastPara="1" wrap="square" lIns="91425" tIns="91425" rIns="91425" bIns="91425" anchor="t" anchorCtr="0">
            <a:spAutoFit/>
          </a:bodyPr>
          <a:lstStyle/>
          <a:p>
            <a:pPr marL="0" marR="0" lvl="0" indent="0" algn="just" rtl="0">
              <a:lnSpc>
                <a:spcPct val="100000"/>
              </a:lnSpc>
              <a:spcBef>
                <a:spcPts val="0"/>
              </a:spcBef>
              <a:spcAft>
                <a:spcPts val="0"/>
              </a:spcAft>
              <a:buClr>
                <a:srgbClr val="000000"/>
              </a:buClr>
              <a:buSzPts val="1400"/>
              <a:buFont typeface="Arial"/>
              <a:buNone/>
            </a:pPr>
            <a:r>
              <a:rPr lang="en" sz="1100" b="0" i="0" u="none" strike="noStrike" cap="none">
                <a:solidFill>
                  <a:schemeClr val="dk1"/>
                </a:solidFill>
                <a:latin typeface="Arial"/>
                <a:ea typeface="Arial"/>
                <a:cs typeface="Arial"/>
                <a:sym typeface="Arial"/>
              </a:rPr>
              <a:t>Introduction</a:t>
            </a:r>
            <a:endParaRPr sz="1100" b="0" i="0" u="none" strike="noStrike" cap="none">
              <a:solidFill>
                <a:schemeClr val="dk1"/>
              </a:solidFill>
              <a:latin typeface="Arial"/>
              <a:ea typeface="Arial"/>
              <a:cs typeface="Arial"/>
              <a:sym typeface="Arial"/>
            </a:endParaRPr>
          </a:p>
          <a:p>
            <a:pPr marL="0" marR="0" lvl="0" indent="0" algn="just" rtl="0">
              <a:lnSpc>
                <a:spcPct val="100000"/>
              </a:lnSpc>
              <a:spcBef>
                <a:spcPts val="0"/>
              </a:spcBef>
              <a:spcAft>
                <a:spcPts val="0"/>
              </a:spcAft>
              <a:buClr>
                <a:srgbClr val="000000"/>
              </a:buClr>
              <a:buSzPts val="1400"/>
              <a:buFont typeface="Arial"/>
              <a:buNone/>
            </a:pPr>
            <a:r>
              <a:rPr lang="en" sz="1100" b="0" i="0" u="none" strike="noStrike" cap="none">
                <a:solidFill>
                  <a:schemeClr val="dk1"/>
                </a:solidFill>
                <a:latin typeface="Arial"/>
                <a:ea typeface="Arial"/>
                <a:cs typeface="Arial"/>
                <a:sym typeface="Arial"/>
              </a:rPr>
              <a:t>Schizophrenia is a serious mental disorder that is characterised by hallucinations, delusions, and disordered thinking (ICD-11 6A20). This poster critically analyses the historical and contemporary treatment of schizophrenia with special concern to social, cultural and political factors such as stigma, discrimination and inequality and the effects they have had on caregivers' attitudes, practices and policies.</a:t>
            </a:r>
            <a:endParaRPr sz="1100" b="0" i="0" u="none" strike="noStrike" cap="none">
              <a:solidFill>
                <a:schemeClr val="dk1"/>
              </a:solidFill>
              <a:latin typeface="Arial"/>
              <a:ea typeface="Arial"/>
              <a:cs typeface="Arial"/>
              <a:sym typeface="Arial"/>
            </a:endParaRPr>
          </a:p>
        </p:txBody>
      </p:sp>
      <p:pic>
        <p:nvPicPr>
          <p:cNvPr id="68" name="Google Shape;68;p2"/>
          <p:cNvPicPr preferRelativeResize="0"/>
          <p:nvPr/>
        </p:nvPicPr>
        <p:blipFill rotWithShape="1">
          <a:blip r:embed="rId3">
            <a:alphaModFix/>
          </a:blip>
          <a:srcRect/>
          <a:stretch/>
        </p:blipFill>
        <p:spPr>
          <a:xfrm>
            <a:off x="0" y="1985700"/>
            <a:ext cx="2915351" cy="1585500"/>
          </a:xfrm>
          <a:prstGeom prst="rect">
            <a:avLst/>
          </a:prstGeom>
          <a:noFill/>
          <a:ln>
            <a:noFill/>
          </a:ln>
        </p:spPr>
      </p:pic>
      <p:sp>
        <p:nvSpPr>
          <p:cNvPr id="69" name="Google Shape;69;p2"/>
          <p:cNvSpPr txBox="1"/>
          <p:nvPr/>
        </p:nvSpPr>
        <p:spPr>
          <a:xfrm>
            <a:off x="3029675" y="2539800"/>
            <a:ext cx="3000000" cy="1169700"/>
          </a:xfrm>
          <a:prstGeom prst="rect">
            <a:avLst/>
          </a:prstGeom>
          <a:noFill/>
          <a:ln>
            <a:noFill/>
          </a:ln>
        </p:spPr>
        <p:txBody>
          <a:bodyPr spcFirstLastPara="1" wrap="square" lIns="91425" tIns="91425" rIns="91425" bIns="91425" anchor="t" anchorCtr="0">
            <a:spAutoFit/>
          </a:bodyPr>
          <a:lstStyle/>
          <a:p>
            <a:pPr marL="0" marR="0" lvl="0" indent="0" algn="just" rtl="0">
              <a:lnSpc>
                <a:spcPct val="100000"/>
              </a:lnSpc>
              <a:spcBef>
                <a:spcPts val="0"/>
              </a:spcBef>
              <a:spcAft>
                <a:spcPts val="0"/>
              </a:spcAft>
              <a:buClr>
                <a:srgbClr val="000000"/>
              </a:buClr>
              <a:buSzPts val="1000"/>
              <a:buFont typeface="Arial"/>
              <a:buNone/>
            </a:pPr>
            <a:r>
              <a:rPr lang="en" sz="800" b="1" i="0" u="none" strike="noStrike" cap="none">
                <a:solidFill>
                  <a:schemeClr val="dk1"/>
                </a:solidFill>
              </a:rPr>
              <a:t>Statistics</a:t>
            </a:r>
            <a:endParaRPr sz="800" b="1" i="0" u="none" strike="noStrike" cap="none">
              <a:solidFill>
                <a:schemeClr val="dk1"/>
              </a:solidFill>
            </a:endParaRPr>
          </a:p>
          <a:p>
            <a:pPr marL="457200" marR="0" lvl="0" indent="-279400" algn="just" rtl="0">
              <a:lnSpc>
                <a:spcPct val="100000"/>
              </a:lnSpc>
              <a:spcBef>
                <a:spcPts val="0"/>
              </a:spcBef>
              <a:spcAft>
                <a:spcPts val="0"/>
              </a:spcAft>
              <a:buClr>
                <a:schemeClr val="dk1"/>
              </a:buClr>
              <a:buSzPts val="800"/>
              <a:buFont typeface="Arial"/>
              <a:buChar char="●"/>
            </a:pPr>
            <a:r>
              <a:rPr lang="en" sz="800" b="0" i="0" u="none" strike="noStrike" cap="none">
                <a:solidFill>
                  <a:schemeClr val="dk1"/>
                </a:solidFill>
                <a:latin typeface="Arial"/>
                <a:ea typeface="Arial"/>
                <a:cs typeface="Arial"/>
                <a:sym typeface="Arial"/>
              </a:rPr>
              <a:t>Schizophrenia is a condition common among the UK population, with an estimated prevalence of 1 in every 100 British citizens, which translates to about 669,700 people. </a:t>
            </a:r>
            <a:endParaRPr sz="800">
              <a:solidFill>
                <a:schemeClr val="dk1"/>
              </a:solidFill>
            </a:endParaRPr>
          </a:p>
          <a:p>
            <a:pPr marL="457200" marR="0" lvl="0" indent="-279400" algn="just" rtl="0">
              <a:lnSpc>
                <a:spcPct val="100000"/>
              </a:lnSpc>
              <a:spcBef>
                <a:spcPts val="0"/>
              </a:spcBef>
              <a:spcAft>
                <a:spcPts val="0"/>
              </a:spcAft>
              <a:buClr>
                <a:schemeClr val="dk1"/>
              </a:buClr>
              <a:buSzPts val="800"/>
              <a:buFont typeface="Arial"/>
              <a:buChar char="●"/>
            </a:pPr>
            <a:r>
              <a:rPr lang="en" sz="800" b="0" i="0" u="none" strike="noStrike" cap="none">
                <a:solidFill>
                  <a:schemeClr val="dk1"/>
                </a:solidFill>
                <a:latin typeface="Arial"/>
                <a:ea typeface="Arial"/>
                <a:cs typeface="Arial"/>
                <a:sym typeface="Arial"/>
              </a:rPr>
              <a:t>It usually begins during late teens or early adulthood, and men tend to have the symptoms sooner than women (Royal </a:t>
            </a:r>
            <a:endParaRPr sz="800" b="0" i="0" u="none" strike="noStrike" cap="none">
              <a:solidFill>
                <a:schemeClr val="dk1"/>
              </a:solidFill>
              <a:latin typeface="Arial"/>
              <a:ea typeface="Arial"/>
              <a:cs typeface="Arial"/>
              <a:sym typeface="Arial"/>
            </a:endParaRPr>
          </a:p>
        </p:txBody>
      </p:sp>
      <p:sp>
        <p:nvSpPr>
          <p:cNvPr id="70" name="Google Shape;70;p2"/>
          <p:cNvSpPr txBox="1"/>
          <p:nvPr/>
        </p:nvSpPr>
        <p:spPr>
          <a:xfrm>
            <a:off x="6190700" y="2277900"/>
            <a:ext cx="3000000" cy="1431600"/>
          </a:xfrm>
          <a:prstGeom prst="rect">
            <a:avLst/>
          </a:prstGeom>
          <a:noFill/>
          <a:ln>
            <a:noFill/>
          </a:ln>
        </p:spPr>
        <p:txBody>
          <a:bodyPr spcFirstLastPara="1" wrap="square" lIns="91425" tIns="91425" rIns="91425" bIns="91425" anchor="t" anchorCtr="0">
            <a:spAutoFit/>
          </a:bodyPr>
          <a:lstStyle/>
          <a:p>
            <a:pPr marL="0" marR="0" lvl="0" indent="0" algn="just" rtl="0">
              <a:lnSpc>
                <a:spcPct val="100000"/>
              </a:lnSpc>
              <a:spcBef>
                <a:spcPts val="0"/>
              </a:spcBef>
              <a:spcAft>
                <a:spcPts val="0"/>
              </a:spcAft>
              <a:buClr>
                <a:srgbClr val="000000"/>
              </a:buClr>
              <a:buSzPts val="900"/>
              <a:buFont typeface="Arial"/>
              <a:buNone/>
            </a:pPr>
            <a:r>
              <a:rPr lang="en" sz="900" b="1" i="0" u="none" strike="noStrike" cap="none">
                <a:solidFill>
                  <a:schemeClr val="dk1"/>
                </a:solidFill>
              </a:rPr>
              <a:t>Critical Assessment </a:t>
            </a:r>
            <a:endParaRPr sz="900" b="1" i="0" u="none" strike="noStrike" cap="none">
              <a:solidFill>
                <a:schemeClr val="dk1"/>
              </a:solidFill>
            </a:endParaRPr>
          </a:p>
          <a:p>
            <a:pPr marL="457200" marR="0" lvl="0" indent="-279400" algn="just" rtl="0">
              <a:lnSpc>
                <a:spcPct val="100000"/>
              </a:lnSpc>
              <a:spcBef>
                <a:spcPts val="0"/>
              </a:spcBef>
              <a:spcAft>
                <a:spcPts val="0"/>
              </a:spcAft>
              <a:buClr>
                <a:schemeClr val="dk1"/>
              </a:buClr>
              <a:buSzPts val="800"/>
              <a:buFont typeface="Arial"/>
              <a:buChar char="●"/>
            </a:pPr>
            <a:r>
              <a:rPr lang="en" sz="800" b="0" i="0" u="none" strike="noStrike" cap="none">
                <a:solidFill>
                  <a:schemeClr val="dk1"/>
                </a:solidFill>
                <a:latin typeface="Arial"/>
                <a:ea typeface="Arial"/>
                <a:cs typeface="Arial"/>
                <a:sym typeface="Arial"/>
              </a:rPr>
              <a:t>The attitudes, practices, and policies of schizophrenia (ICD-11 6A20) have taken a remarkable turn, which is a more generalised transformation in the social values, scientific knowledge, and political priorities. </a:t>
            </a:r>
            <a:endParaRPr sz="800" b="0" i="0" u="none" strike="noStrike" cap="none">
              <a:solidFill>
                <a:schemeClr val="dk1"/>
              </a:solidFill>
              <a:latin typeface="Arial"/>
              <a:ea typeface="Arial"/>
              <a:cs typeface="Arial"/>
              <a:sym typeface="Arial"/>
            </a:endParaRPr>
          </a:p>
          <a:p>
            <a:pPr marL="457200" marR="0" lvl="0" indent="-279400" algn="just" rtl="0">
              <a:lnSpc>
                <a:spcPct val="100000"/>
              </a:lnSpc>
              <a:spcBef>
                <a:spcPts val="0"/>
              </a:spcBef>
              <a:spcAft>
                <a:spcPts val="0"/>
              </a:spcAft>
              <a:buClr>
                <a:schemeClr val="dk1"/>
              </a:buClr>
              <a:buSzPts val="800"/>
              <a:buFont typeface="Arial"/>
              <a:buChar char="●"/>
            </a:pPr>
            <a:r>
              <a:rPr lang="en" sz="800" b="0" i="0" u="none" strike="noStrike" cap="none">
                <a:solidFill>
                  <a:schemeClr val="dk1"/>
                </a:solidFill>
                <a:latin typeface="Arial"/>
                <a:ea typeface="Arial"/>
                <a:cs typeface="Arial"/>
                <a:sym typeface="Arial"/>
              </a:rPr>
              <a:t>Fear and stigma traditionally influenced the treatment process, and asylum and forceful intervention strengthened the discrimination and marginalisation. </a:t>
            </a:r>
            <a:endParaRPr sz="800" b="0" i="0" u="none" strike="noStrike" cap="none">
              <a:solidFill>
                <a:schemeClr val="dk1"/>
              </a:solidFill>
              <a:latin typeface="Arial"/>
              <a:ea typeface="Arial"/>
              <a:cs typeface="Arial"/>
              <a:sym typeface="Arial"/>
            </a:endParaRPr>
          </a:p>
        </p:txBody>
      </p:sp>
      <p:pic>
        <p:nvPicPr>
          <p:cNvPr id="71" name="Google Shape;71;p2"/>
          <p:cNvPicPr preferRelativeResize="0"/>
          <p:nvPr/>
        </p:nvPicPr>
        <p:blipFill>
          <a:blip r:embed="rId4">
            <a:alphaModFix/>
          </a:blip>
          <a:stretch>
            <a:fillRect/>
          </a:stretch>
        </p:blipFill>
        <p:spPr>
          <a:xfrm>
            <a:off x="3137675" y="1169700"/>
            <a:ext cx="2915350" cy="1431600"/>
          </a:xfrm>
          <a:prstGeom prst="rect">
            <a:avLst/>
          </a:prstGeom>
          <a:noFill/>
          <a:ln>
            <a:noFill/>
          </a:ln>
        </p:spPr>
      </p:pic>
      <p:pic>
        <p:nvPicPr>
          <p:cNvPr id="72" name="Google Shape;72;p2"/>
          <p:cNvPicPr preferRelativeResize="0"/>
          <p:nvPr/>
        </p:nvPicPr>
        <p:blipFill>
          <a:blip r:embed="rId5">
            <a:alphaModFix/>
          </a:blip>
          <a:stretch>
            <a:fillRect/>
          </a:stretch>
        </p:blipFill>
        <p:spPr>
          <a:xfrm>
            <a:off x="6190700" y="986250"/>
            <a:ext cx="2915351" cy="1291650"/>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76"/>
        <p:cNvGrpSpPr/>
        <p:nvPr/>
      </p:nvGrpSpPr>
      <p:grpSpPr>
        <a:xfrm>
          <a:off x="0" y="0"/>
          <a:ext cx="0" cy="0"/>
          <a:chOff x="0" y="0"/>
          <a:chExt cx="0" cy="0"/>
        </a:xfrm>
      </p:grpSpPr>
      <p:sp>
        <p:nvSpPr>
          <p:cNvPr id="77" name="Google Shape;77;p3"/>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fontScale="90000"/>
          </a:bodyPr>
          <a:lstStyle/>
          <a:p>
            <a:pPr marL="0" lvl="0" indent="0" algn="l" rtl="0">
              <a:lnSpc>
                <a:spcPct val="100000"/>
              </a:lnSpc>
              <a:spcBef>
                <a:spcPts val="0"/>
              </a:spcBef>
              <a:spcAft>
                <a:spcPts val="0"/>
              </a:spcAft>
              <a:buSzPct val="111111"/>
              <a:buNone/>
            </a:pPr>
            <a:r>
              <a:rPr lang="en"/>
              <a:t>Conclusion</a:t>
            </a:r>
            <a:endParaRPr/>
          </a:p>
        </p:txBody>
      </p:sp>
      <p:sp>
        <p:nvSpPr>
          <p:cNvPr id="78" name="Google Shape;78;p3"/>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fontScale="77500" lnSpcReduction="20000"/>
          </a:bodyPr>
          <a:lstStyle/>
          <a:p>
            <a:pPr marL="0" lvl="0" indent="0" algn="just" rtl="0">
              <a:lnSpc>
                <a:spcPct val="115000"/>
              </a:lnSpc>
              <a:spcBef>
                <a:spcPts val="0"/>
              </a:spcBef>
              <a:spcAft>
                <a:spcPts val="0"/>
              </a:spcAft>
              <a:buSzPct val="129031"/>
              <a:buNone/>
            </a:pPr>
            <a:r>
              <a:rPr lang="en">
                <a:latin typeface="Arial"/>
                <a:ea typeface="Arial"/>
                <a:cs typeface="Arial"/>
                <a:sym typeface="Arial"/>
              </a:rPr>
              <a:t>This poster has shed light on the history of schizophrenia treatment (ICD-11 6A20), both past and present practice and critically evaluated the social, cultural, and political factors. It emphasised the ongoing impact of stigma, discrimination and inequality, and the need to increase care in future through rights-based, culturally sensitive and equitable policies.</a:t>
            </a:r>
            <a:endParaRPr>
              <a:latin typeface="Arial"/>
              <a:ea typeface="Arial"/>
              <a:cs typeface="Arial"/>
              <a:sym typeface="Arial"/>
            </a:endParaRPr>
          </a:p>
          <a:p>
            <a:pPr marL="0" lvl="0" indent="0" algn="just" rtl="0">
              <a:lnSpc>
                <a:spcPct val="115000"/>
              </a:lnSpc>
              <a:spcBef>
                <a:spcPts val="1200"/>
              </a:spcBef>
              <a:spcAft>
                <a:spcPts val="1200"/>
              </a:spcAft>
              <a:buSzPct val="129031"/>
              <a:buNone/>
            </a:pPr>
            <a:r>
              <a:rPr lang="en">
                <a:latin typeface="Arial"/>
                <a:ea typeface="Arial"/>
                <a:cs typeface="Arial"/>
                <a:sym typeface="Arial"/>
              </a:rPr>
              <a:t>The equity, rights and integration of care should be made a priority in future policy and practice regarding schizophrenia (ICD-11 6A20). To start with, the governments should stimulate long-term investment in community-based services, making sure that pharmacological and psychosocial treatments are available, including CBT to treat psychosis and supported employment. The need to intensify early intervention programmes is necessary to minimise disability and social exclusion in the long term. Second, anti-stigma efforts must cease to rely on awareness efforts and incorporate structural changes designed to reduce discrimination in housing, employment, and healthcare. The policies must take a human-rights approach that aligns with the UN Convention on the Rights of Persons with Disabilities, which will ensure that there is minimal dependency on coercive measures like forced detention. Third, cultural competence needs to be integrated into practice, which adheres to the service that honours various explanatory models of mental illness and involves families and communities (Tao, 2025).</a:t>
            </a:r>
            <a:endParaRPr>
              <a:latin typeface="Arial"/>
              <a:ea typeface="Arial"/>
              <a:cs typeface="Arial"/>
              <a:sym typeface="Aria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82"/>
        <p:cNvGrpSpPr/>
        <p:nvPr/>
      </p:nvGrpSpPr>
      <p:grpSpPr>
        <a:xfrm>
          <a:off x="0" y="0"/>
          <a:ext cx="0" cy="0"/>
          <a:chOff x="0" y="0"/>
          <a:chExt cx="0" cy="0"/>
        </a:xfrm>
      </p:grpSpPr>
      <p:sp>
        <p:nvSpPr>
          <p:cNvPr id="83" name="Google Shape;83;p4"/>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fontScale="90000"/>
          </a:bodyPr>
          <a:lstStyle/>
          <a:p>
            <a:pPr marL="0" lvl="0" indent="0" algn="l" rtl="0">
              <a:lnSpc>
                <a:spcPct val="100000"/>
              </a:lnSpc>
              <a:spcBef>
                <a:spcPts val="0"/>
              </a:spcBef>
              <a:spcAft>
                <a:spcPts val="0"/>
              </a:spcAft>
              <a:buSzPct val="111111"/>
              <a:buNone/>
            </a:pPr>
            <a:r>
              <a:rPr lang="en"/>
              <a:t>Reference</a:t>
            </a:r>
            <a:endParaRPr/>
          </a:p>
        </p:txBody>
      </p:sp>
      <p:sp>
        <p:nvSpPr>
          <p:cNvPr id="84" name="Google Shape;84;p4"/>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fontScale="55000" lnSpcReduction="20000"/>
          </a:bodyPr>
          <a:lstStyle/>
          <a:p>
            <a:pPr marL="0" lvl="0" indent="0" algn="l" rtl="0">
              <a:lnSpc>
                <a:spcPct val="115000"/>
              </a:lnSpc>
              <a:spcBef>
                <a:spcPts val="0"/>
              </a:spcBef>
              <a:spcAft>
                <a:spcPts val="0"/>
              </a:spcAft>
              <a:buSzPct val="181818"/>
              <a:buNone/>
            </a:pPr>
            <a:r>
              <a:rPr lang="en"/>
              <a:t>Angermeyer, M.C., Grausgruber, A., Hackl, E., Moosbrugger, R. and Prandner, D. (2020). Evolution of public beliefs about schizophrenia and attitudes towards those afflicted in Austria over two decades. Social Psychiatry and Psychiatric Epidemiology, 56(8), pp.1427–1435. doi:https://doi.org/10.1007/s00127-020-01963-0.</a:t>
            </a:r>
            <a:endParaRPr/>
          </a:p>
          <a:p>
            <a:pPr marL="0" lvl="0" indent="0" algn="l" rtl="0">
              <a:lnSpc>
                <a:spcPct val="115000"/>
              </a:lnSpc>
              <a:spcBef>
                <a:spcPts val="1200"/>
              </a:spcBef>
              <a:spcAft>
                <a:spcPts val="0"/>
              </a:spcAft>
              <a:buSzPct val="181818"/>
              <a:buNone/>
            </a:pPr>
            <a:r>
              <a:rPr lang="en"/>
              <a:t>Corrigan, P. and Watson, A. (2002). Understanding the Impact of Stigma on People with Mental Illness. World Psychiatry, [online] 1(1), pp.16–20. Available at: https://pmc.ncbi.nlm.nih.gov/articles/PMC1489832/.</a:t>
            </a:r>
            <a:endParaRPr/>
          </a:p>
          <a:p>
            <a:pPr marL="0" lvl="0" indent="0" algn="l" rtl="0">
              <a:lnSpc>
                <a:spcPct val="115000"/>
              </a:lnSpc>
              <a:spcBef>
                <a:spcPts val="1200"/>
              </a:spcBef>
              <a:spcAft>
                <a:spcPts val="0"/>
              </a:spcAft>
              <a:buSzPct val="181818"/>
              <a:buNone/>
            </a:pPr>
            <a:r>
              <a:rPr lang="en"/>
              <a:t>Gronholm, P.C., Ali, S., Brohan, E. and Thornicroft, G. (2023). Discrimination reported by people with schizophrenia: cross-national variations in relation to the Human Development Index. Epidemiology and psychiatric sciences, [online] 32, p.e66. Doi:https://doi.org/10.1017/S2045796023000781.</a:t>
            </a:r>
            <a:endParaRPr/>
          </a:p>
          <a:p>
            <a:pPr marL="0" lvl="0" indent="0" algn="l" rtl="0">
              <a:lnSpc>
                <a:spcPct val="115000"/>
              </a:lnSpc>
              <a:spcBef>
                <a:spcPts val="1200"/>
              </a:spcBef>
              <a:spcAft>
                <a:spcPts val="0"/>
              </a:spcAft>
              <a:buSzPct val="181818"/>
              <a:buNone/>
            </a:pPr>
            <a:r>
              <a:rPr lang="en"/>
              <a:t>Royal College of Psychiatrists (2022). An Urgent Call for change: Tackling the Discrimination Faced by People with Severe Mental Illness. [online] www.rcpsych.ac.uk. Available at: https://www.rcpsych.ac.uk/news-and-features/blogs/detail/presidents-blog/2024/05/31/an-urgent-call-for-change--tackling-the-discrimination-faced-by-people-with-severe-mental-illness.</a:t>
            </a:r>
            <a:endParaRPr/>
          </a:p>
          <a:p>
            <a:pPr marL="0" lvl="0" indent="0" algn="l" rtl="0">
              <a:lnSpc>
                <a:spcPct val="115000"/>
              </a:lnSpc>
              <a:spcBef>
                <a:spcPts val="1200"/>
              </a:spcBef>
              <a:spcAft>
                <a:spcPts val="0"/>
              </a:spcAft>
              <a:buSzPct val="181818"/>
              <a:buNone/>
            </a:pPr>
            <a:r>
              <a:rPr lang="en"/>
              <a:t>Shahnaz, I., Rose‐Clarke, K., Michelson, D. and Gronholm, P.C. (2025). Codesign of Mental Health Interventions With Young People From Racially Minoritised Populations: A Systematic Review of Methods and Outcomes. Health Expectations, [online] 28(2). doi:https://doi.org/10.1111/hex.70204.</a:t>
            </a:r>
            <a:endParaRPr/>
          </a:p>
          <a:p>
            <a:pPr marL="0" lvl="0" indent="0" algn="l" rtl="0">
              <a:lnSpc>
                <a:spcPct val="115000"/>
              </a:lnSpc>
              <a:spcBef>
                <a:spcPts val="1200"/>
              </a:spcBef>
              <a:spcAft>
                <a:spcPts val="0"/>
              </a:spcAft>
              <a:buSzPct val="181818"/>
              <a:buNone/>
            </a:pPr>
            <a:r>
              <a:rPr lang="en"/>
              <a:t>Swistak, Z., Sookoo, S. and Jewell, T. (2024). Integrating Subjective Recovery and Stigma Resistance in Individuals with Schizophrenia: A Narrative Review and Theoretical Integration. Issues in mental health nursing, 45(5), pp.1–14. doi:https://doi.org/10.1080/01612840.2024.2341049.</a:t>
            </a:r>
            <a:endParaRPr/>
          </a:p>
          <a:p>
            <a:pPr marL="0" lvl="0" indent="0" algn="l" rtl="0">
              <a:lnSpc>
                <a:spcPct val="115000"/>
              </a:lnSpc>
              <a:spcBef>
                <a:spcPts val="1200"/>
              </a:spcBef>
              <a:spcAft>
                <a:spcPts val="1200"/>
              </a:spcAft>
              <a:buSzPct val="181818"/>
              <a:buNone/>
            </a:pPr>
            <a:r>
              <a:rPr lang="en"/>
              <a:t>Tao (2025). 25th World Congress of Psychiatry in Prague. [online] European Brain Council (EBC). Available at: https://www.braincouncil.eu/rethinking-schizophrenia-policy-recommendations/ [Accessed 1 Oct. 2025].</a:t>
            </a:r>
            <a:endParaRPr/>
          </a:p>
        </p:txBody>
      </p:sp>
    </p:spTree>
  </p:cSld>
  <p:clrMapOvr>
    <a:masterClrMapping/>
  </p:clrMapOvr>
</p:sld>
</file>

<file path=ppt/theme/theme1.xml><?xml version="1.0" encoding="utf-8"?>
<a:theme xmlns:a="http://schemas.openxmlformats.org/drawingml/2006/main" name="Slate">
  <a:themeElements>
    <a:clrScheme name="Slate">
      <a:dk1>
        <a:srgbClr val="FFFFFF"/>
      </a:dk1>
      <a:lt1>
        <a:srgbClr val="37474F"/>
      </a:lt1>
      <a:dk2>
        <a:srgbClr val="9E9E9E"/>
      </a:dk2>
      <a:lt2>
        <a:srgbClr val="E0E0E0"/>
      </a:lt2>
      <a:accent1>
        <a:srgbClr val="616161"/>
      </a:accent1>
      <a:accent2>
        <a:srgbClr val="78909C"/>
      </a:accent2>
      <a:accent3>
        <a:srgbClr val="CACACA"/>
      </a:accent3>
      <a:accent4>
        <a:srgbClr val="64FFDA"/>
      </a:accent4>
      <a:accent5>
        <a:srgbClr val="FFD966"/>
      </a:accent5>
      <a:accent6>
        <a:srgbClr val="F5F5F5"/>
      </a:accent6>
      <a:hlink>
        <a:srgbClr val="FFD966"/>
      </a:hlink>
      <a:folHlink>
        <a:srgbClr val="FFD966"/>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1238</Words>
  <Application>Microsoft Office PowerPoint</Application>
  <PresentationFormat>On-screen Show (16:9)</PresentationFormat>
  <Paragraphs>32</Paragraphs>
  <Slides>4</Slides>
  <Notes>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vt:i4>
      </vt:variant>
    </vt:vector>
  </HeadingPairs>
  <TitlesOfParts>
    <vt:vector size="8" baseType="lpstr">
      <vt:lpstr>Average</vt:lpstr>
      <vt:lpstr>Arial</vt:lpstr>
      <vt:lpstr>Oswald</vt:lpstr>
      <vt:lpstr>Slate</vt:lpstr>
      <vt:lpstr>Student Name: Dorothy Tweneboah Student Number: 2314173 BMHP 6029-BIRM Component 1 - PowerPoint Presentation Title of the Poster: Psychological Classifications and Provisions  Lecturer Name: Neale Haddon</vt:lpstr>
      <vt:lpstr>PowerPoint Presentation</vt:lpstr>
      <vt:lpstr>Conclusion</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Dorothy Kodua Tweneboah (2314173)</cp:lastModifiedBy>
  <cp:revision>1</cp:revision>
  <dcterms:modified xsi:type="dcterms:W3CDTF">2025-10-30T03:40:56Z</dcterms:modified>
</cp:coreProperties>
</file>