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4"/>
  </p:sldMasterIdLst>
  <p:notesMasterIdLst>
    <p:notesMasterId r:id="rId14"/>
  </p:notesMasterIdLst>
  <p:sldIdLst>
    <p:sldId id="256" r:id="rId5"/>
    <p:sldId id="258" r:id="rId6"/>
    <p:sldId id="259" r:id="rId7"/>
    <p:sldId id="267" r:id="rId8"/>
    <p:sldId id="262" r:id="rId9"/>
    <p:sldId id="263" r:id="rId10"/>
    <p:sldId id="266"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01" autoAdjust="0"/>
    <p:restoredTop sz="94660"/>
  </p:normalViewPr>
  <p:slideViewPr>
    <p:cSldViewPr snapToGrid="0">
      <p:cViewPr>
        <p:scale>
          <a:sx n="78" d="100"/>
          <a:sy n="78" d="100"/>
        </p:scale>
        <p:origin x="821"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5EC833-F310-4ED1-8637-818844368479}" type="datetimeFigureOut">
              <a:rPr lang="en-GB" smtClean="0"/>
              <a:t>14/10/2022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81E525-A40E-4F91-8190-95639FE85BEF}" type="slidenum">
              <a:rPr lang="en-GB" smtClean="0"/>
              <a:t>‹#›</a:t>
            </a:fld>
            <a:endParaRPr lang="en-GB"/>
          </a:p>
        </p:txBody>
      </p:sp>
    </p:spTree>
    <p:extLst>
      <p:ext uri="{BB962C8B-B14F-4D97-AF65-F5344CB8AC3E}">
        <p14:creationId xmlns:p14="http://schemas.microsoft.com/office/powerpoint/2010/main" val="3374559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81E525-A40E-4F91-8190-95639FE85BEF}" type="slidenum">
              <a:rPr lang="en-GB" smtClean="0"/>
              <a:t>3</a:t>
            </a:fld>
            <a:endParaRPr lang="en-GB"/>
          </a:p>
        </p:txBody>
      </p:sp>
    </p:spTree>
    <p:extLst>
      <p:ext uri="{BB962C8B-B14F-4D97-AF65-F5344CB8AC3E}">
        <p14:creationId xmlns:p14="http://schemas.microsoft.com/office/powerpoint/2010/main" val="8819860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00DD7-D9CC-EC31-CF5C-4F46FEE700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73968B-6FA9-8878-CDDA-F9172EC300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D45E21-CD0B-383B-EA99-CB68972BB973}"/>
              </a:ext>
            </a:extLst>
          </p:cNvPr>
          <p:cNvSpPr>
            <a:spLocks noGrp="1"/>
          </p:cNvSpPr>
          <p:nvPr>
            <p:ph type="dt" sz="half" idx="10"/>
          </p:nvPr>
        </p:nvSpPr>
        <p:spPr/>
        <p:txBody>
          <a:bodyPr/>
          <a:lstStyle/>
          <a:p>
            <a:pPr lvl="0"/>
            <a:fld id="{77E623D8-B1A6-4355-8BDA-0668D77C4A73}" type="datetime1">
              <a:rPr lang="en-GB" smtClean="0"/>
              <a:pPr lvl="0"/>
              <a:t>14/10/2022</a:t>
            </a:fld>
            <a:endParaRPr lang="en-GB"/>
          </a:p>
        </p:txBody>
      </p:sp>
      <p:sp>
        <p:nvSpPr>
          <p:cNvPr id="5" name="Footer Placeholder 4">
            <a:extLst>
              <a:ext uri="{FF2B5EF4-FFF2-40B4-BE49-F238E27FC236}">
                <a16:creationId xmlns:a16="http://schemas.microsoft.com/office/drawing/2014/main" id="{32E03CBF-569C-77B5-32E2-DF18A6CDAD1D}"/>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CD0AB83C-0C49-E907-3E14-859D18A1EF52}"/>
              </a:ext>
            </a:extLst>
          </p:cNvPr>
          <p:cNvSpPr>
            <a:spLocks noGrp="1"/>
          </p:cNvSpPr>
          <p:nvPr>
            <p:ph type="sldNum" sz="quarter" idx="12"/>
          </p:nvPr>
        </p:nvSpPr>
        <p:spPr/>
        <p:txBody>
          <a:bodyPr/>
          <a:lstStyle/>
          <a:p>
            <a:pPr lvl="0"/>
            <a:fld id="{436FE003-A835-4121-8F24-2424C083BA7C}" type="slidenum">
              <a:rPr lang="en-GB" smtClean="0"/>
              <a:t>‹#›</a:t>
            </a:fld>
            <a:endParaRPr lang="en-GB"/>
          </a:p>
        </p:txBody>
      </p:sp>
    </p:spTree>
    <p:extLst>
      <p:ext uri="{BB962C8B-B14F-4D97-AF65-F5344CB8AC3E}">
        <p14:creationId xmlns:p14="http://schemas.microsoft.com/office/powerpoint/2010/main" val="85587930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892DC-E729-080A-C1C4-9459276368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81BE0E-DF84-0FF8-34AA-10DF249866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89EBDC-6433-07FA-BCC0-D50BD5944960}"/>
              </a:ext>
            </a:extLst>
          </p:cNvPr>
          <p:cNvSpPr>
            <a:spLocks noGrp="1"/>
          </p:cNvSpPr>
          <p:nvPr>
            <p:ph type="dt" sz="half" idx="10"/>
          </p:nvPr>
        </p:nvSpPr>
        <p:spPr/>
        <p:txBody>
          <a:bodyPr/>
          <a:lstStyle/>
          <a:p>
            <a:pPr lvl="0"/>
            <a:fld id="{1E6CE65E-0FD5-41A4-B9A5-BDD83E8010A8}" type="datetime1">
              <a:rPr lang="en-GB" smtClean="0"/>
              <a:pPr lvl="0"/>
              <a:t>14/10/2022</a:t>
            </a:fld>
            <a:endParaRPr lang="en-GB"/>
          </a:p>
        </p:txBody>
      </p:sp>
      <p:sp>
        <p:nvSpPr>
          <p:cNvPr id="5" name="Footer Placeholder 4">
            <a:extLst>
              <a:ext uri="{FF2B5EF4-FFF2-40B4-BE49-F238E27FC236}">
                <a16:creationId xmlns:a16="http://schemas.microsoft.com/office/drawing/2014/main" id="{CB460771-AB07-77E2-D352-C32A80CC59B4}"/>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8D267A1B-513A-9A16-D221-BF46797D1A4F}"/>
              </a:ext>
            </a:extLst>
          </p:cNvPr>
          <p:cNvSpPr>
            <a:spLocks noGrp="1"/>
          </p:cNvSpPr>
          <p:nvPr>
            <p:ph type="sldNum" sz="quarter" idx="12"/>
          </p:nvPr>
        </p:nvSpPr>
        <p:spPr/>
        <p:txBody>
          <a:bodyPr/>
          <a:lstStyle/>
          <a:p>
            <a:pPr lvl="0"/>
            <a:fld id="{EB48B8A7-A031-4EB6-992F-D3A1D13A38DF}" type="slidenum">
              <a:rPr lang="en-GB" smtClean="0"/>
              <a:t>‹#›</a:t>
            </a:fld>
            <a:endParaRPr lang="en-GB"/>
          </a:p>
        </p:txBody>
      </p:sp>
    </p:spTree>
    <p:extLst>
      <p:ext uri="{BB962C8B-B14F-4D97-AF65-F5344CB8AC3E}">
        <p14:creationId xmlns:p14="http://schemas.microsoft.com/office/powerpoint/2010/main" val="22393977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339E8-705A-B1AC-DBFA-BEFE249791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B4C1C0-770E-5D9E-CD9A-B363370B63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EFC40F-687A-00A0-6874-A7BECD790527}"/>
              </a:ext>
            </a:extLst>
          </p:cNvPr>
          <p:cNvSpPr>
            <a:spLocks noGrp="1"/>
          </p:cNvSpPr>
          <p:nvPr>
            <p:ph type="dt" sz="half" idx="10"/>
          </p:nvPr>
        </p:nvSpPr>
        <p:spPr/>
        <p:txBody>
          <a:bodyPr/>
          <a:lstStyle/>
          <a:p>
            <a:pPr lvl="0"/>
            <a:fld id="{F9CD2019-4A76-4585-B196-5D3CFB39481A}" type="datetime1">
              <a:rPr lang="en-GB" smtClean="0"/>
              <a:pPr lvl="0"/>
              <a:t>14/10/2022</a:t>
            </a:fld>
            <a:endParaRPr lang="en-GB"/>
          </a:p>
        </p:txBody>
      </p:sp>
      <p:sp>
        <p:nvSpPr>
          <p:cNvPr id="5" name="Footer Placeholder 4">
            <a:extLst>
              <a:ext uri="{FF2B5EF4-FFF2-40B4-BE49-F238E27FC236}">
                <a16:creationId xmlns:a16="http://schemas.microsoft.com/office/drawing/2014/main" id="{75127E05-616F-E9DD-A9B0-2D3F7AA2455D}"/>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9B4779F0-7BC3-F3F8-250D-5FEF47078522}"/>
              </a:ext>
            </a:extLst>
          </p:cNvPr>
          <p:cNvSpPr>
            <a:spLocks noGrp="1"/>
          </p:cNvSpPr>
          <p:nvPr>
            <p:ph type="sldNum" sz="quarter" idx="12"/>
          </p:nvPr>
        </p:nvSpPr>
        <p:spPr/>
        <p:txBody>
          <a:bodyPr/>
          <a:lstStyle/>
          <a:p>
            <a:pPr lvl="0"/>
            <a:fld id="{C4ED1027-DDE9-495D-98DD-812158FD76FE}" type="slidenum">
              <a:rPr lang="en-GB" smtClean="0"/>
              <a:t>‹#›</a:t>
            </a:fld>
            <a:endParaRPr lang="en-GB"/>
          </a:p>
        </p:txBody>
      </p:sp>
    </p:spTree>
    <p:extLst>
      <p:ext uri="{BB962C8B-B14F-4D97-AF65-F5344CB8AC3E}">
        <p14:creationId xmlns:p14="http://schemas.microsoft.com/office/powerpoint/2010/main" val="234507041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742D5-6B1D-0686-652D-B4FC518B7C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F4AF5D-E420-5D02-1273-93C6E115F3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F434E1-031A-9791-3115-36E730E93D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9B10C5-6157-D94B-2296-33C51C13AFD1}"/>
              </a:ext>
            </a:extLst>
          </p:cNvPr>
          <p:cNvSpPr>
            <a:spLocks noGrp="1"/>
          </p:cNvSpPr>
          <p:nvPr>
            <p:ph type="dt" sz="half" idx="10"/>
          </p:nvPr>
        </p:nvSpPr>
        <p:spPr/>
        <p:txBody>
          <a:bodyPr/>
          <a:lstStyle/>
          <a:p>
            <a:pPr lvl="0"/>
            <a:fld id="{21277F39-E6E9-4F30-88B1-FBB006A853F4}" type="datetime1">
              <a:rPr lang="en-GB" smtClean="0"/>
              <a:pPr lvl="0"/>
              <a:t>14/10/2022</a:t>
            </a:fld>
            <a:endParaRPr lang="en-GB"/>
          </a:p>
        </p:txBody>
      </p:sp>
      <p:sp>
        <p:nvSpPr>
          <p:cNvPr id="6" name="Footer Placeholder 5">
            <a:extLst>
              <a:ext uri="{FF2B5EF4-FFF2-40B4-BE49-F238E27FC236}">
                <a16:creationId xmlns:a16="http://schemas.microsoft.com/office/drawing/2014/main" id="{0E3BC4B5-8803-E93F-D1E2-1A53ECFE22D7}"/>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99ED3487-F711-C1D3-3591-A74C9A912268}"/>
              </a:ext>
            </a:extLst>
          </p:cNvPr>
          <p:cNvSpPr>
            <a:spLocks noGrp="1"/>
          </p:cNvSpPr>
          <p:nvPr>
            <p:ph type="sldNum" sz="quarter" idx="12"/>
          </p:nvPr>
        </p:nvSpPr>
        <p:spPr/>
        <p:txBody>
          <a:bodyPr/>
          <a:lstStyle/>
          <a:p>
            <a:pPr lvl="0"/>
            <a:fld id="{7127FFB3-7AA0-4CE7-A18E-FA924C489E22}" type="slidenum">
              <a:rPr lang="en-GB" smtClean="0"/>
              <a:t>‹#›</a:t>
            </a:fld>
            <a:endParaRPr lang="en-GB"/>
          </a:p>
        </p:txBody>
      </p:sp>
    </p:spTree>
    <p:extLst>
      <p:ext uri="{BB962C8B-B14F-4D97-AF65-F5344CB8AC3E}">
        <p14:creationId xmlns:p14="http://schemas.microsoft.com/office/powerpoint/2010/main" val="2547536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23ECB-7F18-4D65-1B7C-73A4E591C6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A2D911-66C5-7F2E-04DC-8D6EA10EB6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0FBAFF-87A6-8A2A-9C34-872448A169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3EE036-2558-26D0-9A4A-4D9D4DEB72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DC778F-558E-2557-E393-3CA9D5E425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6E8FE1-029C-9F34-5529-D7BC68F3467B}"/>
              </a:ext>
            </a:extLst>
          </p:cNvPr>
          <p:cNvSpPr>
            <a:spLocks noGrp="1"/>
          </p:cNvSpPr>
          <p:nvPr>
            <p:ph type="dt" sz="half" idx="10"/>
          </p:nvPr>
        </p:nvSpPr>
        <p:spPr/>
        <p:txBody>
          <a:bodyPr/>
          <a:lstStyle/>
          <a:p>
            <a:pPr lvl="0"/>
            <a:fld id="{02E567E5-FC18-4650-A207-40AB6B827303}" type="datetime1">
              <a:rPr lang="en-GB" smtClean="0"/>
              <a:pPr lvl="0"/>
              <a:t>14/10/2022</a:t>
            </a:fld>
            <a:endParaRPr lang="en-GB"/>
          </a:p>
        </p:txBody>
      </p:sp>
      <p:sp>
        <p:nvSpPr>
          <p:cNvPr id="8" name="Footer Placeholder 7">
            <a:extLst>
              <a:ext uri="{FF2B5EF4-FFF2-40B4-BE49-F238E27FC236}">
                <a16:creationId xmlns:a16="http://schemas.microsoft.com/office/drawing/2014/main" id="{FCF3E846-8CF3-706C-D214-AC0D5DA6B758}"/>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7D4A94DB-E723-93BD-380B-BE75EE8E871C}"/>
              </a:ext>
            </a:extLst>
          </p:cNvPr>
          <p:cNvSpPr>
            <a:spLocks noGrp="1"/>
          </p:cNvSpPr>
          <p:nvPr>
            <p:ph type="sldNum" sz="quarter" idx="12"/>
          </p:nvPr>
        </p:nvSpPr>
        <p:spPr/>
        <p:txBody>
          <a:bodyPr/>
          <a:lstStyle/>
          <a:p>
            <a:pPr lvl="0"/>
            <a:fld id="{D63F935E-E9C7-4E1B-8174-8C22D1893CF9}" type="slidenum">
              <a:rPr lang="en-GB" smtClean="0"/>
              <a:t>‹#›</a:t>
            </a:fld>
            <a:endParaRPr lang="en-GB"/>
          </a:p>
        </p:txBody>
      </p:sp>
    </p:spTree>
    <p:extLst>
      <p:ext uri="{BB962C8B-B14F-4D97-AF65-F5344CB8AC3E}">
        <p14:creationId xmlns:p14="http://schemas.microsoft.com/office/powerpoint/2010/main" val="1687567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759E0-66E3-297D-C14A-727412F3E6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D8B7D5-6396-84D6-081D-9C78DB398F9D}"/>
              </a:ext>
            </a:extLst>
          </p:cNvPr>
          <p:cNvSpPr>
            <a:spLocks noGrp="1"/>
          </p:cNvSpPr>
          <p:nvPr>
            <p:ph type="dt" sz="half" idx="10"/>
          </p:nvPr>
        </p:nvSpPr>
        <p:spPr/>
        <p:txBody>
          <a:bodyPr/>
          <a:lstStyle/>
          <a:p>
            <a:pPr lvl="0"/>
            <a:fld id="{72C7BCFC-EB43-4222-9C30-28B922A6662C}" type="datetime1">
              <a:rPr lang="en-GB" smtClean="0"/>
              <a:pPr lvl="0"/>
              <a:t>14/10/2022</a:t>
            </a:fld>
            <a:endParaRPr lang="en-GB"/>
          </a:p>
        </p:txBody>
      </p:sp>
      <p:sp>
        <p:nvSpPr>
          <p:cNvPr id="4" name="Footer Placeholder 3">
            <a:extLst>
              <a:ext uri="{FF2B5EF4-FFF2-40B4-BE49-F238E27FC236}">
                <a16:creationId xmlns:a16="http://schemas.microsoft.com/office/drawing/2014/main" id="{AA8F6F56-76EC-9BA3-F95D-34CFF43B708C}"/>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5AA73D43-DFFA-6C42-ECE9-BC1A027E09A0}"/>
              </a:ext>
            </a:extLst>
          </p:cNvPr>
          <p:cNvSpPr>
            <a:spLocks noGrp="1"/>
          </p:cNvSpPr>
          <p:nvPr>
            <p:ph type="sldNum" sz="quarter" idx="12"/>
          </p:nvPr>
        </p:nvSpPr>
        <p:spPr/>
        <p:txBody>
          <a:bodyPr/>
          <a:lstStyle/>
          <a:p>
            <a:pPr lvl="0"/>
            <a:fld id="{42E13085-3FC7-4981-A9CD-BC7E15BB4D79}" type="slidenum">
              <a:rPr lang="en-GB" smtClean="0"/>
              <a:t>‹#›</a:t>
            </a:fld>
            <a:endParaRPr lang="en-GB"/>
          </a:p>
        </p:txBody>
      </p:sp>
    </p:spTree>
    <p:extLst>
      <p:ext uri="{BB962C8B-B14F-4D97-AF65-F5344CB8AC3E}">
        <p14:creationId xmlns:p14="http://schemas.microsoft.com/office/powerpoint/2010/main" val="318373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810893-7F4C-CF3D-A6FB-A98F15E373FC}"/>
              </a:ext>
            </a:extLst>
          </p:cNvPr>
          <p:cNvSpPr>
            <a:spLocks noGrp="1"/>
          </p:cNvSpPr>
          <p:nvPr>
            <p:ph type="dt" sz="half" idx="10"/>
          </p:nvPr>
        </p:nvSpPr>
        <p:spPr/>
        <p:txBody>
          <a:bodyPr/>
          <a:lstStyle/>
          <a:p>
            <a:pPr lvl="0"/>
            <a:fld id="{F6BDE25E-1000-437E-B473-E4AD986AB322}" type="datetime1">
              <a:rPr lang="en-GB" smtClean="0"/>
              <a:pPr lvl="0"/>
              <a:t>14/10/2022</a:t>
            </a:fld>
            <a:endParaRPr lang="en-GB"/>
          </a:p>
        </p:txBody>
      </p:sp>
      <p:sp>
        <p:nvSpPr>
          <p:cNvPr id="3" name="Footer Placeholder 2">
            <a:extLst>
              <a:ext uri="{FF2B5EF4-FFF2-40B4-BE49-F238E27FC236}">
                <a16:creationId xmlns:a16="http://schemas.microsoft.com/office/drawing/2014/main" id="{226B3935-8BB3-7D64-FA6F-54E7590ECC5D}"/>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08B2C802-0EC6-C593-F970-237574B52AF0}"/>
              </a:ext>
            </a:extLst>
          </p:cNvPr>
          <p:cNvSpPr>
            <a:spLocks noGrp="1"/>
          </p:cNvSpPr>
          <p:nvPr>
            <p:ph type="sldNum" sz="quarter" idx="12"/>
          </p:nvPr>
        </p:nvSpPr>
        <p:spPr/>
        <p:txBody>
          <a:bodyPr/>
          <a:lstStyle/>
          <a:p>
            <a:pPr lvl="0"/>
            <a:fld id="{1E12064B-72A1-46BE-A380-B44CC00D56EE}" type="slidenum">
              <a:rPr lang="en-GB" smtClean="0"/>
              <a:t>‹#›</a:t>
            </a:fld>
            <a:endParaRPr lang="en-GB"/>
          </a:p>
        </p:txBody>
      </p:sp>
    </p:spTree>
    <p:extLst>
      <p:ext uri="{BB962C8B-B14F-4D97-AF65-F5344CB8AC3E}">
        <p14:creationId xmlns:p14="http://schemas.microsoft.com/office/powerpoint/2010/main" val="2279754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1D083-FA1A-2BE1-7A27-D0FA6CEE40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C0653E-4E5F-1749-590F-BCBCC76D8A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91BBF3-2748-2725-971F-A5D2631666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98D851-A682-A4FE-6B25-2E3495B9482E}"/>
              </a:ext>
            </a:extLst>
          </p:cNvPr>
          <p:cNvSpPr>
            <a:spLocks noGrp="1"/>
          </p:cNvSpPr>
          <p:nvPr>
            <p:ph type="dt" sz="half" idx="10"/>
          </p:nvPr>
        </p:nvSpPr>
        <p:spPr/>
        <p:txBody>
          <a:bodyPr/>
          <a:lstStyle/>
          <a:p>
            <a:pPr lvl="0"/>
            <a:fld id="{4F02F735-CA03-4B0C-A557-B9CD2B6D55B6}" type="datetime1">
              <a:rPr lang="en-GB" smtClean="0"/>
              <a:pPr lvl="0"/>
              <a:t>14/10/2022</a:t>
            </a:fld>
            <a:endParaRPr lang="en-GB"/>
          </a:p>
        </p:txBody>
      </p:sp>
      <p:sp>
        <p:nvSpPr>
          <p:cNvPr id="6" name="Footer Placeholder 5">
            <a:extLst>
              <a:ext uri="{FF2B5EF4-FFF2-40B4-BE49-F238E27FC236}">
                <a16:creationId xmlns:a16="http://schemas.microsoft.com/office/drawing/2014/main" id="{60D015B5-B8A2-BA63-27F3-4926FF168AEA}"/>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B09FB909-DED6-3FEC-BF33-F88D3252B900}"/>
              </a:ext>
            </a:extLst>
          </p:cNvPr>
          <p:cNvSpPr>
            <a:spLocks noGrp="1"/>
          </p:cNvSpPr>
          <p:nvPr>
            <p:ph type="sldNum" sz="quarter" idx="12"/>
          </p:nvPr>
        </p:nvSpPr>
        <p:spPr/>
        <p:txBody>
          <a:bodyPr/>
          <a:lstStyle/>
          <a:p>
            <a:pPr lvl="0"/>
            <a:fld id="{FA5CB16F-0516-47DA-A24B-D483B46078B9}" type="slidenum">
              <a:rPr lang="en-GB" smtClean="0"/>
              <a:t>‹#›</a:t>
            </a:fld>
            <a:endParaRPr lang="en-GB"/>
          </a:p>
        </p:txBody>
      </p:sp>
    </p:spTree>
    <p:extLst>
      <p:ext uri="{BB962C8B-B14F-4D97-AF65-F5344CB8AC3E}">
        <p14:creationId xmlns:p14="http://schemas.microsoft.com/office/powerpoint/2010/main" val="2085235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EC94F-3B39-DF9B-041A-C5C822EBEE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E0A98B-CA36-989A-E22E-E7651480ED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58D3A0-4DA8-A776-0A87-94651220D9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876BF4-3278-7E6D-FDFA-291DF261FCD0}"/>
              </a:ext>
            </a:extLst>
          </p:cNvPr>
          <p:cNvSpPr>
            <a:spLocks noGrp="1"/>
          </p:cNvSpPr>
          <p:nvPr>
            <p:ph type="dt" sz="half" idx="10"/>
          </p:nvPr>
        </p:nvSpPr>
        <p:spPr/>
        <p:txBody>
          <a:bodyPr/>
          <a:lstStyle/>
          <a:p>
            <a:pPr lvl="0"/>
            <a:fld id="{88E069AF-3B58-4640-8410-BCE23A2AE33B}" type="datetime1">
              <a:rPr lang="en-GB" smtClean="0"/>
              <a:pPr lvl="0"/>
              <a:t>14/10/2022</a:t>
            </a:fld>
            <a:endParaRPr lang="en-GB"/>
          </a:p>
        </p:txBody>
      </p:sp>
      <p:sp>
        <p:nvSpPr>
          <p:cNvPr id="6" name="Footer Placeholder 5">
            <a:extLst>
              <a:ext uri="{FF2B5EF4-FFF2-40B4-BE49-F238E27FC236}">
                <a16:creationId xmlns:a16="http://schemas.microsoft.com/office/drawing/2014/main" id="{E87FB3E4-5149-8401-7A1D-C210D6B684F2}"/>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D46159CF-1122-8409-FADB-E884F6458178}"/>
              </a:ext>
            </a:extLst>
          </p:cNvPr>
          <p:cNvSpPr>
            <a:spLocks noGrp="1"/>
          </p:cNvSpPr>
          <p:nvPr>
            <p:ph type="sldNum" sz="quarter" idx="12"/>
          </p:nvPr>
        </p:nvSpPr>
        <p:spPr/>
        <p:txBody>
          <a:bodyPr/>
          <a:lstStyle/>
          <a:p>
            <a:pPr lvl="0"/>
            <a:fld id="{0011716F-2CDA-4B3B-B083-8C0D6EBA5E7A}" type="slidenum">
              <a:rPr lang="en-GB" smtClean="0"/>
              <a:t>‹#›</a:t>
            </a:fld>
            <a:endParaRPr lang="en-GB"/>
          </a:p>
        </p:txBody>
      </p:sp>
    </p:spTree>
    <p:extLst>
      <p:ext uri="{BB962C8B-B14F-4D97-AF65-F5344CB8AC3E}">
        <p14:creationId xmlns:p14="http://schemas.microsoft.com/office/powerpoint/2010/main" val="3715509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5B37D-A0F1-4B09-50F9-5ADE9433F6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B755C8-EB3F-2A6D-F453-7BCB9F8BD9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D2DDDA-6681-C56D-6270-BF8493B27713}"/>
              </a:ext>
            </a:extLst>
          </p:cNvPr>
          <p:cNvSpPr>
            <a:spLocks noGrp="1"/>
          </p:cNvSpPr>
          <p:nvPr>
            <p:ph type="dt" sz="half" idx="10"/>
          </p:nvPr>
        </p:nvSpPr>
        <p:spPr/>
        <p:txBody>
          <a:bodyPr/>
          <a:lstStyle/>
          <a:p>
            <a:pPr lvl="0"/>
            <a:fld id="{0981A67C-111C-4E49-A922-58C2555E9AAA}" type="datetime1">
              <a:rPr lang="en-GB" smtClean="0"/>
              <a:pPr lvl="0"/>
              <a:t>14/10/2022</a:t>
            </a:fld>
            <a:endParaRPr lang="en-GB"/>
          </a:p>
        </p:txBody>
      </p:sp>
      <p:sp>
        <p:nvSpPr>
          <p:cNvPr id="5" name="Footer Placeholder 4">
            <a:extLst>
              <a:ext uri="{FF2B5EF4-FFF2-40B4-BE49-F238E27FC236}">
                <a16:creationId xmlns:a16="http://schemas.microsoft.com/office/drawing/2014/main" id="{A2C4C2C0-84DF-1182-5248-01EC4C8925BE}"/>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EBB3CD10-724A-EE00-CDC6-67CE6C319683}"/>
              </a:ext>
            </a:extLst>
          </p:cNvPr>
          <p:cNvSpPr>
            <a:spLocks noGrp="1"/>
          </p:cNvSpPr>
          <p:nvPr>
            <p:ph type="sldNum" sz="quarter" idx="12"/>
          </p:nvPr>
        </p:nvSpPr>
        <p:spPr/>
        <p:txBody>
          <a:bodyPr/>
          <a:lstStyle/>
          <a:p>
            <a:pPr lvl="0"/>
            <a:fld id="{BCF16F31-E0C8-43AF-9592-D9D9A093A8A4}" type="slidenum">
              <a:rPr lang="en-GB" smtClean="0"/>
              <a:t>‹#›</a:t>
            </a:fld>
            <a:endParaRPr lang="en-GB"/>
          </a:p>
        </p:txBody>
      </p:sp>
    </p:spTree>
    <p:extLst>
      <p:ext uri="{BB962C8B-B14F-4D97-AF65-F5344CB8AC3E}">
        <p14:creationId xmlns:p14="http://schemas.microsoft.com/office/powerpoint/2010/main" val="1527925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2A279B-9F4C-2758-8187-2A1975B89D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1CE12E-E87C-2D20-467F-AC40F66293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C58F9E-D911-36CE-7858-D56D6B08D1E4}"/>
              </a:ext>
            </a:extLst>
          </p:cNvPr>
          <p:cNvSpPr>
            <a:spLocks noGrp="1"/>
          </p:cNvSpPr>
          <p:nvPr>
            <p:ph type="dt" sz="half" idx="10"/>
          </p:nvPr>
        </p:nvSpPr>
        <p:spPr/>
        <p:txBody>
          <a:bodyPr/>
          <a:lstStyle/>
          <a:p>
            <a:pPr lvl="0"/>
            <a:fld id="{488EE09B-1660-4BEA-8554-0822B53AEBB0}" type="datetime1">
              <a:rPr lang="en-GB" smtClean="0"/>
              <a:pPr lvl="0"/>
              <a:t>14/10/2022</a:t>
            </a:fld>
            <a:endParaRPr lang="en-GB"/>
          </a:p>
        </p:txBody>
      </p:sp>
      <p:sp>
        <p:nvSpPr>
          <p:cNvPr id="5" name="Footer Placeholder 4">
            <a:extLst>
              <a:ext uri="{FF2B5EF4-FFF2-40B4-BE49-F238E27FC236}">
                <a16:creationId xmlns:a16="http://schemas.microsoft.com/office/drawing/2014/main" id="{CF40F2F9-9387-6637-489A-D7E89A7255DC}"/>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D76FBCDB-1CDA-29F5-74D0-E18637D8A856}"/>
              </a:ext>
            </a:extLst>
          </p:cNvPr>
          <p:cNvSpPr>
            <a:spLocks noGrp="1"/>
          </p:cNvSpPr>
          <p:nvPr>
            <p:ph type="sldNum" sz="quarter" idx="12"/>
          </p:nvPr>
        </p:nvSpPr>
        <p:spPr/>
        <p:txBody>
          <a:bodyPr/>
          <a:lstStyle/>
          <a:p>
            <a:pPr lvl="0"/>
            <a:fld id="{09AF368D-606C-4DFE-A990-D999149E2B03}" type="slidenum">
              <a:rPr lang="en-GB" smtClean="0"/>
              <a:t>‹#›</a:t>
            </a:fld>
            <a:endParaRPr lang="en-GB"/>
          </a:p>
        </p:txBody>
      </p:sp>
    </p:spTree>
    <p:extLst>
      <p:ext uri="{BB962C8B-B14F-4D97-AF65-F5344CB8AC3E}">
        <p14:creationId xmlns:p14="http://schemas.microsoft.com/office/powerpoint/2010/main" val="141457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2596C3-5DB9-C7E3-D22D-9B687A5C59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D73E5D-1AA2-515E-FD77-7ABF608C8D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4E491A-675F-1C9E-954D-039FE2B8A7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25D34572-A31A-4F24-853E-6DB10A51C0B7}" type="datetime1">
              <a:rPr lang="en-GB" smtClean="0"/>
              <a:pPr lvl="0"/>
              <a:t>14/10/2022</a:t>
            </a:fld>
            <a:endParaRPr lang="en-GB"/>
          </a:p>
        </p:txBody>
      </p:sp>
      <p:sp>
        <p:nvSpPr>
          <p:cNvPr id="5" name="Footer Placeholder 4">
            <a:extLst>
              <a:ext uri="{FF2B5EF4-FFF2-40B4-BE49-F238E27FC236}">
                <a16:creationId xmlns:a16="http://schemas.microsoft.com/office/drawing/2014/main" id="{7049F925-DEEF-5EE2-73A3-FDFEC45B5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GB"/>
          </a:p>
        </p:txBody>
      </p:sp>
      <p:sp>
        <p:nvSpPr>
          <p:cNvPr id="6" name="Slide Number Placeholder 5">
            <a:extLst>
              <a:ext uri="{FF2B5EF4-FFF2-40B4-BE49-F238E27FC236}">
                <a16:creationId xmlns:a16="http://schemas.microsoft.com/office/drawing/2014/main" id="{B087A861-3D0C-5A68-A1C8-3FD1365B68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B6EA3877-3456-4A0E-AD99-F8F79523BD56}" type="slidenum">
              <a:rPr lang="en-GB" smtClean="0"/>
              <a:t>‹#›</a:t>
            </a:fld>
            <a:endParaRPr lang="en-GB"/>
          </a:p>
        </p:txBody>
      </p:sp>
    </p:spTree>
    <p:extLst>
      <p:ext uri="{BB962C8B-B14F-4D97-AF65-F5344CB8AC3E}">
        <p14:creationId xmlns:p14="http://schemas.microsoft.com/office/powerpoint/2010/main" val="4286003217"/>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digitallearning.uwtsd.ac.uk/digital-learning.html" TargetMode="Externa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depositphotos.com/stock-photos/office-365.html" TargetMode="Externa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ycustomer.com/experience/voice-of-the-customer/20-stats-that-will-change-the-way-you-survey-your-customer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s://stock.adobe.com/images/ebbn24-europebannerbluenew-ebbn-padlock-certification-eu-general-data-protection-regulation-gdpr-checkmark-symbol-green-1to1-square-xxl-e6080/203075938" TargetMode="Externa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www.analyticsvidhya.com/blog/2021/07/hypothesis-testing-made-easy-for-the-data-science-beginners/" TargetMode="Externa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hyperlink" Target="https://www.analyticsvidhya.com/blog/2021/07/hypothesis-testing-made-easy-for-the-data-science-beginners/" TargetMode="External"/><Relationship Id="rId7" Type="http://schemas.openxmlformats.org/officeDocument/2006/relationships/image" Target="../media/image1.png"/><Relationship Id="rId2" Type="http://schemas.openxmlformats.org/officeDocument/2006/relationships/hyperlink" Target="https://stock.adobe.com/images/ebbn24-europebannerbluenew-ebbn-padlock-certification-eu-general-data-protection-regulation-gdpr-checkmark-symbol-green-1to1-square-xxl-e6080/203075938" TargetMode="External"/><Relationship Id="rId1" Type="http://schemas.openxmlformats.org/officeDocument/2006/relationships/slideLayout" Target="../slideLayouts/slideLayout2.xml"/><Relationship Id="rId6" Type="http://schemas.openxmlformats.org/officeDocument/2006/relationships/hyperlink" Target="https://www.mycustomer.com/experience/voice-of-the-customer/20-stats-that-will-change-the-way-you-survey-your-customers" TargetMode="External"/><Relationship Id="rId5" Type="http://schemas.openxmlformats.org/officeDocument/2006/relationships/hyperlink" Target="https://www.gov.uk/data-protection#:~:text=The%20Data%20Protection%20Act%202018%20is%20the%20UK's%20implementation%20of,used%20fairly%2C%20lawfully%20and%20transparently" TargetMode="External"/><Relationship Id="rId4" Type="http://schemas.openxmlformats.org/officeDocument/2006/relationships/hyperlink" Target="https://digitalskill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23E0BEDD-77C1-DC51-100E-43E198F3D47B}"/>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20">
            <a:extLst>
              <a:ext uri="{FF2B5EF4-FFF2-40B4-BE49-F238E27FC236}">
                <a16:creationId xmlns:a16="http://schemas.microsoft.com/office/drawing/2014/main" id="{AB27FC53-7981-B907-F22D-C8C81607E98B}"/>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dirty="0">
              <a:solidFill>
                <a:srgbClr val="FFFFFF"/>
              </a:solidFill>
              <a:uFillTx/>
              <a:latin typeface="Calibri"/>
            </a:endParaRPr>
          </a:p>
        </p:txBody>
      </p:sp>
      <p:sp>
        <p:nvSpPr>
          <p:cNvPr id="4" name="Freeform: Shape 22">
            <a:extLst>
              <a:ext uri="{FF2B5EF4-FFF2-40B4-BE49-F238E27FC236}">
                <a16:creationId xmlns:a16="http://schemas.microsoft.com/office/drawing/2014/main" id="{AE8C0C52-0795-9ECC-6551-A348EC5E46F1}"/>
              </a:ext>
            </a:extLst>
          </p:cNvPr>
          <p:cNvSpPr>
            <a:spLocks noMove="1" noResize="1"/>
          </p:cNvSpPr>
          <p:nvPr/>
        </p:nvSpPr>
        <p:spPr>
          <a:xfrm>
            <a:off x="1496936" y="3986"/>
            <a:ext cx="9376632" cy="6858000"/>
          </a:xfrm>
          <a:custGeom>
            <a:avLst/>
            <a:gdLst>
              <a:gd name="f0" fmla="val 10800000"/>
              <a:gd name="f1" fmla="val 5400000"/>
              <a:gd name="f2" fmla="val 180"/>
              <a:gd name="f3" fmla="val w"/>
              <a:gd name="f4" fmla="val h"/>
              <a:gd name="f5" fmla="val 0"/>
              <a:gd name="f6" fmla="val 9376632"/>
              <a:gd name="f7" fmla="val 6858000"/>
              <a:gd name="f8" fmla="val 1691615"/>
              <a:gd name="f9" fmla="val 7685017"/>
              <a:gd name="f10" fmla="val 7840634"/>
              <a:gd name="f11" fmla="val 134799"/>
              <a:gd name="f12" fmla="val 8784230"/>
              <a:gd name="f13" fmla="val 992423"/>
              <a:gd name="f14" fmla="val 2229618"/>
              <a:gd name="f15" fmla="val 3605175"/>
              <a:gd name="f16" fmla="val 4818903"/>
              <a:gd name="f17" fmla="val 8915419"/>
              <a:gd name="f18" fmla="val 5924908"/>
              <a:gd name="f19" fmla="val 8158692"/>
              <a:gd name="f20" fmla="val 6757493"/>
              <a:gd name="f21" fmla="val 8062868"/>
              <a:gd name="f22" fmla="val 1313765"/>
              <a:gd name="f23" fmla="val 1217940"/>
              <a:gd name="f24" fmla="val 461213"/>
              <a:gd name="f25" fmla="val 592403"/>
              <a:gd name="f26" fmla="val 1535999"/>
              <a:gd name="f27" fmla="+- 0 0 -90"/>
              <a:gd name="f28" fmla="*/ f3 1 9376632"/>
              <a:gd name="f29" fmla="*/ f4 1 6858000"/>
              <a:gd name="f30" fmla="+- f7 0 f5"/>
              <a:gd name="f31" fmla="+- f6 0 f5"/>
              <a:gd name="f32" fmla="*/ f27 f0 1"/>
              <a:gd name="f33" fmla="*/ f31 1 9376632"/>
              <a:gd name="f34" fmla="*/ f30 1 6858000"/>
              <a:gd name="f35" fmla="*/ 1691615 f31 1"/>
              <a:gd name="f36" fmla="*/ 0 f30 1"/>
              <a:gd name="f37" fmla="*/ 7685017 f31 1"/>
              <a:gd name="f38" fmla="*/ 7840634 f31 1"/>
              <a:gd name="f39" fmla="*/ 134799 f30 1"/>
              <a:gd name="f40" fmla="*/ 9376632 f31 1"/>
              <a:gd name="f41" fmla="*/ 3605175 f30 1"/>
              <a:gd name="f42" fmla="*/ 8158692 f31 1"/>
              <a:gd name="f43" fmla="*/ 6757493 f30 1"/>
              <a:gd name="f44" fmla="*/ 8062868 f31 1"/>
              <a:gd name="f45" fmla="*/ 6858000 f30 1"/>
              <a:gd name="f46" fmla="*/ 1313765 f31 1"/>
              <a:gd name="f47" fmla="*/ 1217940 f31 1"/>
              <a:gd name="f48" fmla="*/ 0 f31 1"/>
              <a:gd name="f49" fmla="*/ 1535999 f31 1"/>
              <a:gd name="f50" fmla="*/ f32 1 f2"/>
              <a:gd name="f51" fmla="*/ f35 1 9376632"/>
              <a:gd name="f52" fmla="*/ f36 1 6858000"/>
              <a:gd name="f53" fmla="*/ f37 1 9376632"/>
              <a:gd name="f54" fmla="*/ f38 1 9376632"/>
              <a:gd name="f55" fmla="*/ f39 1 6858000"/>
              <a:gd name="f56" fmla="*/ f40 1 9376632"/>
              <a:gd name="f57" fmla="*/ f41 1 6858000"/>
              <a:gd name="f58" fmla="*/ f42 1 9376632"/>
              <a:gd name="f59" fmla="*/ f43 1 6858000"/>
              <a:gd name="f60" fmla="*/ f44 1 9376632"/>
              <a:gd name="f61" fmla="*/ f45 1 6858000"/>
              <a:gd name="f62" fmla="*/ f46 1 9376632"/>
              <a:gd name="f63" fmla="*/ f47 1 9376632"/>
              <a:gd name="f64" fmla="*/ f48 1 9376632"/>
              <a:gd name="f65" fmla="*/ f49 1 9376632"/>
              <a:gd name="f66" fmla="*/ f5 1 f33"/>
              <a:gd name="f67" fmla="*/ f6 1 f33"/>
              <a:gd name="f68" fmla="*/ f5 1 f34"/>
              <a:gd name="f69" fmla="*/ f7 1 f34"/>
              <a:gd name="f70" fmla="+- f50 0 f1"/>
              <a:gd name="f71" fmla="*/ f51 1 f33"/>
              <a:gd name="f72" fmla="*/ f52 1 f34"/>
              <a:gd name="f73" fmla="*/ f53 1 f33"/>
              <a:gd name="f74" fmla="*/ f54 1 f33"/>
              <a:gd name="f75" fmla="*/ f55 1 f34"/>
              <a:gd name="f76" fmla="*/ f56 1 f33"/>
              <a:gd name="f77" fmla="*/ f57 1 f34"/>
              <a:gd name="f78" fmla="*/ f58 1 f33"/>
              <a:gd name="f79" fmla="*/ f59 1 f34"/>
              <a:gd name="f80" fmla="*/ f60 1 f33"/>
              <a:gd name="f81" fmla="*/ f61 1 f34"/>
              <a:gd name="f82" fmla="*/ f62 1 f33"/>
              <a:gd name="f83" fmla="*/ f63 1 f33"/>
              <a:gd name="f84" fmla="*/ f64 1 f33"/>
              <a:gd name="f85" fmla="*/ f65 1 f33"/>
              <a:gd name="f86" fmla="*/ f66 f28 1"/>
              <a:gd name="f87" fmla="*/ f67 f28 1"/>
              <a:gd name="f88" fmla="*/ f69 f29 1"/>
              <a:gd name="f89" fmla="*/ f68 f29 1"/>
              <a:gd name="f90" fmla="*/ f71 f28 1"/>
              <a:gd name="f91" fmla="*/ f72 f29 1"/>
              <a:gd name="f92" fmla="*/ f73 f28 1"/>
              <a:gd name="f93" fmla="*/ f74 f28 1"/>
              <a:gd name="f94" fmla="*/ f75 f29 1"/>
              <a:gd name="f95" fmla="*/ f76 f28 1"/>
              <a:gd name="f96" fmla="*/ f77 f29 1"/>
              <a:gd name="f97" fmla="*/ f78 f28 1"/>
              <a:gd name="f98" fmla="*/ f79 f29 1"/>
              <a:gd name="f99" fmla="*/ f80 f28 1"/>
              <a:gd name="f100" fmla="*/ f81 f29 1"/>
              <a:gd name="f101" fmla="*/ f82 f28 1"/>
              <a:gd name="f102" fmla="*/ f83 f28 1"/>
              <a:gd name="f103" fmla="*/ f84 f28 1"/>
              <a:gd name="f104" fmla="*/ f85 f28 1"/>
            </a:gdLst>
            <a:ahLst/>
            <a:cxnLst>
              <a:cxn ang="3cd4">
                <a:pos x="hc" y="t"/>
              </a:cxn>
              <a:cxn ang="0">
                <a:pos x="r" y="vc"/>
              </a:cxn>
              <a:cxn ang="cd4">
                <a:pos x="hc" y="b"/>
              </a:cxn>
              <a:cxn ang="cd2">
                <a:pos x="l" y="vc"/>
              </a:cxn>
              <a:cxn ang="f70">
                <a:pos x="f90" y="f91"/>
              </a:cxn>
              <a:cxn ang="f70">
                <a:pos x="f92" y="f91"/>
              </a:cxn>
              <a:cxn ang="f70">
                <a:pos x="f93" y="f94"/>
              </a:cxn>
              <a:cxn ang="f70">
                <a:pos x="f95" y="f96"/>
              </a:cxn>
              <a:cxn ang="f70">
                <a:pos x="f97" y="f98"/>
              </a:cxn>
              <a:cxn ang="f70">
                <a:pos x="f99" y="f100"/>
              </a:cxn>
              <a:cxn ang="f70">
                <a:pos x="f101" y="f100"/>
              </a:cxn>
              <a:cxn ang="f70">
                <a:pos x="f102" y="f98"/>
              </a:cxn>
              <a:cxn ang="f70">
                <a:pos x="f103" y="f96"/>
              </a:cxn>
              <a:cxn ang="f70">
                <a:pos x="f104" y="f94"/>
              </a:cxn>
            </a:cxnLst>
            <a:rect l="f86" t="f89" r="f87" b="f88"/>
            <a:pathLst>
              <a:path w="9376632" h="6858000">
                <a:moveTo>
                  <a:pt x="f8" y="f5"/>
                </a:moveTo>
                <a:lnTo>
                  <a:pt x="f9" y="f5"/>
                </a:lnTo>
                <a:lnTo>
                  <a:pt x="f10" y="f11"/>
                </a:lnTo>
                <a:cubicBezTo>
                  <a:pt x="f12" y="f13"/>
                  <a:pt x="f6" y="f14"/>
                  <a:pt x="f6" y="f15"/>
                </a:cubicBezTo>
                <a:cubicBezTo>
                  <a:pt x="f6" y="f16"/>
                  <a:pt x="f17" y="f18"/>
                  <a:pt x="f19" y="f20"/>
                </a:cubicBezTo>
                <a:lnTo>
                  <a:pt x="f21" y="f7"/>
                </a:lnTo>
                <a:lnTo>
                  <a:pt x="f22" y="f7"/>
                </a:lnTo>
                <a:lnTo>
                  <a:pt x="f23" y="f20"/>
                </a:lnTo>
                <a:cubicBezTo>
                  <a:pt x="f24" y="f18"/>
                  <a:pt x="f5" y="f16"/>
                  <a:pt x="f5" y="f15"/>
                </a:cubicBezTo>
                <a:cubicBezTo>
                  <a:pt x="f5" y="f14"/>
                  <a:pt x="f25" y="f13"/>
                  <a:pt x="f26" y="f11"/>
                </a:cubicBezTo>
                <a:close/>
              </a:path>
            </a:pathLst>
          </a:custGeom>
          <a:gradFill>
            <a:gsLst>
              <a:gs pos="0">
                <a:srgbClr val="70AD47">
                  <a:alpha val="20000"/>
                </a:srgbClr>
              </a:gs>
              <a:gs pos="100000">
                <a:srgbClr val="4472C4">
                  <a:alpha val="4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5" name="Group 24">
            <a:extLst>
              <a:ext uri="{FF2B5EF4-FFF2-40B4-BE49-F238E27FC236}">
                <a16:creationId xmlns:a16="http://schemas.microsoft.com/office/drawing/2014/main" id="{FC4BCDCC-0381-EBE9-506A-F10EC7C6C20D}"/>
              </a:ext>
            </a:extLst>
          </p:cNvPr>
          <p:cNvGrpSpPr/>
          <p:nvPr/>
        </p:nvGrpSpPr>
        <p:grpSpPr>
          <a:xfrm>
            <a:off x="1303404" y="3986"/>
            <a:ext cx="9772768" cy="6858000"/>
            <a:chOff x="1303404" y="3986"/>
            <a:chExt cx="9772768" cy="6858000"/>
          </a:xfrm>
        </p:grpSpPr>
        <p:sp>
          <p:nvSpPr>
            <p:cNvPr id="6" name="Freeform: Shape 25">
              <a:extLst>
                <a:ext uri="{FF2B5EF4-FFF2-40B4-BE49-F238E27FC236}">
                  <a16:creationId xmlns:a16="http://schemas.microsoft.com/office/drawing/2014/main" id="{56AC50E1-A69C-C750-9067-4F431EF87A4F}"/>
                </a:ext>
              </a:extLst>
            </p:cNvPr>
            <p:cNvSpPr/>
            <p:nvPr/>
          </p:nvSpPr>
          <p:spPr>
            <a:xfrm>
              <a:off x="1560551" y="3986"/>
              <a:ext cx="9313017" cy="6858000"/>
            </a:xfrm>
            <a:custGeom>
              <a:avLst/>
              <a:gdLst>
                <a:gd name="f0" fmla="val 10800000"/>
                <a:gd name="f1" fmla="val 5400000"/>
                <a:gd name="f2" fmla="val 180"/>
                <a:gd name="f3" fmla="val w"/>
                <a:gd name="f4" fmla="val h"/>
                <a:gd name="f5" fmla="val 0"/>
                <a:gd name="f6" fmla="val 9313016"/>
                <a:gd name="f7" fmla="val 6858000"/>
                <a:gd name="f8" fmla="val 6993556"/>
                <a:gd name="f9" fmla="val 7358516"/>
                <a:gd name="f10" fmla="val 7475006"/>
                <a:gd name="f11" fmla="val 82722"/>
                <a:gd name="f12" fmla="val 7592423"/>
                <a:gd name="f13" fmla="val 169778"/>
                <a:gd name="f14" fmla="val 7706366"/>
                <a:gd name="f15" fmla="val 261748"/>
                <a:gd name="f16" fmla="val 7816357"/>
                <a:gd name="f17" fmla="val 358482"/>
                <a:gd name="f18" fmla="val 8036559"/>
                <a:gd name="f19" fmla="val 551589"/>
                <a:gd name="f20" fmla="val 8239655"/>
                <a:gd name="f21" fmla="val 764905"/>
                <a:gd name="f22" fmla="val 8421752"/>
                <a:gd name="f23" fmla="val 995405"/>
                <a:gd name="f24" fmla="val 8604736"/>
                <a:gd name="f25" fmla="val 1225282"/>
                <a:gd name="f26" fmla="val 8763567"/>
                <a:gd name="f27" fmla="val 1474646"/>
                <a:gd name="f28" fmla="val 8897059"/>
                <a:gd name="f29" fmla="val 1737211"/>
                <a:gd name="f30" fmla="val 9029909"/>
                <a:gd name="f31" fmla="val 2000162"/>
                <a:gd name="f32" fmla="val 9134317"/>
                <a:gd name="f33" fmla="val 2277990"/>
                <a:gd name="f34" fmla="val 9206633"/>
                <a:gd name="f35" fmla="val 2564460"/>
                <a:gd name="f36" fmla="val 9242322"/>
                <a:gd name="f37" fmla="val 2707791"/>
                <a:gd name="f38" fmla="val 9269041"/>
                <a:gd name="f39" fmla="val 2853474"/>
                <a:gd name="f40" fmla="val 9286787"/>
                <a:gd name="f41" fmla="val 3000164"/>
                <a:gd name="f42" fmla="val 9304977"/>
                <a:gd name="f43" fmla="val 3146856"/>
                <a:gd name="f44" fmla="val 9314097"/>
                <a:gd name="f45" fmla="val 3294698"/>
                <a:gd name="f46" fmla="val 9312914"/>
                <a:gd name="f47" fmla="val 3442493"/>
                <a:gd name="f48" fmla="val 9309906"/>
                <a:gd name="f49" fmla="val 3737987"/>
                <a:gd name="f50" fmla="val 9270717"/>
                <a:gd name="f51" fmla="val 4033288"/>
                <a:gd name="f52" fmla="val 9190562"/>
                <a:gd name="f53" fmla="val 4316686"/>
                <a:gd name="f54" fmla="val 9150486"/>
                <a:gd name="f55" fmla="val 4458240"/>
                <a:gd name="f56" fmla="val 9103951"/>
                <a:gd name="f57" fmla="val 4597587"/>
                <a:gd name="f58" fmla="val 9043416"/>
                <a:gd name="f59" fmla="val 4734917"/>
                <a:gd name="f60" fmla="val 8982980"/>
                <a:gd name="f61" fmla="val 4871817"/>
                <a:gd name="f62" fmla="val 8908740"/>
                <a:gd name="f63" fmla="val 5007131"/>
                <a:gd name="f64" fmla="val 8809657"/>
                <a:gd name="f65" fmla="val 5128718"/>
                <a:gd name="f66" fmla="val 8760312"/>
                <a:gd name="f67" fmla="val 5189247"/>
                <a:gd name="f68" fmla="val 8706137"/>
                <a:gd name="f69" fmla="val 5246945"/>
                <a:gd name="f70" fmla="val 8645997"/>
                <a:gd name="f71" fmla="val 5297441"/>
                <a:gd name="f72" fmla="val 8586252"/>
                <a:gd name="f73" fmla="val 5348274"/>
                <a:gd name="f74" fmla="val 8522809"/>
                <a:gd name="f75" fmla="val 5393730"/>
                <a:gd name="f76" fmla="val 8457787"/>
                <a:gd name="f77" fmla="val 5433763"/>
                <a:gd name="f78" fmla="val 8392816"/>
                <a:gd name="f79" fmla="val 5474132"/>
                <a:gd name="f80" fmla="val 8326219"/>
                <a:gd name="f81" fmla="val 5508213"/>
                <a:gd name="f82" fmla="val 8260803"/>
                <a:gd name="f83" fmla="val 5541237"/>
                <a:gd name="f84" fmla="val 8195289"/>
                <a:gd name="f85" fmla="val 5574071"/>
                <a:gd name="f86" fmla="val 8130023"/>
                <a:gd name="f87" fmla="val 5604838"/>
                <a:gd name="f88" fmla="val 8066136"/>
                <a:gd name="f89" fmla="val 5635704"/>
                <a:gd name="f90" fmla="val 7938313"/>
                <a:gd name="f91" fmla="val 5697433"/>
                <a:gd name="f92" fmla="val 7815222"/>
                <a:gd name="f93" fmla="val 5762186"/>
                <a:gd name="f94" fmla="val 7698638"/>
                <a:gd name="f95" fmla="val 5837163"/>
                <a:gd name="f96" fmla="val 7582449"/>
                <a:gd name="f97" fmla="val 5912381"/>
                <a:gd name="f98" fmla="val 7471881"/>
                <a:gd name="f99" fmla="val 5996094"/>
                <a:gd name="f100" fmla="val 7370135"/>
                <a:gd name="f101" fmla="val 6090081"/>
                <a:gd name="f102" fmla="val 7319460"/>
                <a:gd name="f103" fmla="val 6136593"/>
                <a:gd name="f104" fmla="val 7268881"/>
                <a:gd name="f105" fmla="val 6186082"/>
                <a:gd name="f106" fmla="val 7218897"/>
                <a:gd name="f107" fmla="val 6235860"/>
                <a:gd name="f108" fmla="val 7168763"/>
                <a:gd name="f109" fmla="val 6285493"/>
                <a:gd name="f110" fmla="val 7119665"/>
                <a:gd name="f111" fmla="val 6336229"/>
                <a:gd name="f112" fmla="val 7070665"/>
                <a:gd name="f113" fmla="val 6387205"/>
                <a:gd name="f114" fmla="val 6972715"/>
                <a:gd name="f115" fmla="val 6489208"/>
                <a:gd name="f116" fmla="val 6876195"/>
                <a:gd name="f117" fmla="val 6593131"/>
                <a:gd name="f118" fmla="val 6779035"/>
                <a:gd name="f119" fmla="val 6697100"/>
                <a:gd name="f120" fmla="val 6730379"/>
                <a:gd name="f121" fmla="val 6748989"/>
                <a:gd name="f122" fmla="val 6681528"/>
                <a:gd name="f123" fmla="val 6800878"/>
                <a:gd name="f124" fmla="val 6631837"/>
                <a:gd name="f125" fmla="val 6852239"/>
                <a:gd name="f126" fmla="val 6626221"/>
                <a:gd name="f127" fmla="val 6424725"/>
                <a:gd name="f128" fmla="val 6527382"/>
                <a:gd name="f129" fmla="val 6756333"/>
                <a:gd name="f130" fmla="val 6576726"/>
                <a:gd name="f131" fmla="val 6705932"/>
                <a:gd name="f132" fmla="val 6625480"/>
                <a:gd name="f133" fmla="val 6654811"/>
                <a:gd name="f134" fmla="val 6674233"/>
                <a:gd name="f135" fmla="val 6603450"/>
                <a:gd name="f136" fmla="val 6771788"/>
                <a:gd name="f137" fmla="val 6500920"/>
                <a:gd name="f138" fmla="val 6868309"/>
                <a:gd name="f139" fmla="val 6396757"/>
                <a:gd name="f140" fmla="val 6965813"/>
                <a:gd name="f141" fmla="val 6292932"/>
                <a:gd name="f142" fmla="val 7112961"/>
                <a:gd name="f143" fmla="val 6137505"/>
                <a:gd name="f144" fmla="val 7162354"/>
                <a:gd name="f145" fmla="val 6085808"/>
                <a:gd name="f146" fmla="val 7211945"/>
                <a:gd name="f147" fmla="val 6034640"/>
                <a:gd name="f148" fmla="val 7264790"/>
                <a:gd name="f149" fmla="val 5983710"/>
                <a:gd name="f150" fmla="val 7472373"/>
                <a:gd name="f151" fmla="val 5779130"/>
                <a:gd name="f152" fmla="val 7721610"/>
                <a:gd name="f153" fmla="val 5610648"/>
                <a:gd name="f154" fmla="val 7974595"/>
                <a:gd name="f155" fmla="val 5470773"/>
                <a:gd name="f156" fmla="val 8099903"/>
                <a:gd name="f157" fmla="val 5399395"/>
                <a:gd name="f158" fmla="val 8224127"/>
                <a:gd name="f159" fmla="val 5332529"/>
                <a:gd name="f160" fmla="val 8331591"/>
                <a:gd name="f161" fmla="val 5254048"/>
                <a:gd name="f162" fmla="val 8439351"/>
                <a:gd name="f163" fmla="val 5176047"/>
                <a:gd name="f164" fmla="val 8529660"/>
                <a:gd name="f165" fmla="val 5085949"/>
                <a:gd name="f166" fmla="val 8599807"/>
                <a:gd name="f167" fmla="val 4980010"/>
                <a:gd name="f168" fmla="val 8671187"/>
                <a:gd name="f169" fmla="val 4875128"/>
                <a:gd name="f170" fmla="val 8723982"/>
                <a:gd name="f171" fmla="val 4756086"/>
                <a:gd name="f172" fmla="val 8766474"/>
                <a:gd name="f173" fmla="val 4631524"/>
                <a:gd name="f174" fmla="val 8808968"/>
                <a:gd name="f175" fmla="val 4507010"/>
                <a:gd name="f176" fmla="val 8840615"/>
                <a:gd name="f177" fmla="val 4375872"/>
                <a:gd name="f178" fmla="val 8865755"/>
                <a:gd name="f179" fmla="val 4244445"/>
                <a:gd name="f180" fmla="val 8871375"/>
                <a:gd name="f181" fmla="val 4211468"/>
                <a:gd name="f182" fmla="val 8878129"/>
                <a:gd name="f183" fmla="val 4178731"/>
                <a:gd name="f184" fmla="val 8882911"/>
                <a:gd name="f185" fmla="val 4145659"/>
                <a:gd name="f186" fmla="val 8897403"/>
                <a:gd name="f187" fmla="val 4046633"/>
                <a:gd name="f188" fmla="val 8908298"/>
                <a:gd name="f189" fmla="val 3947271"/>
                <a:gd name="f190" fmla="val 8912389"/>
                <a:gd name="f191" fmla="val 3914247"/>
                <a:gd name="f192" fmla="val 8913425"/>
                <a:gd name="f193" fmla="val 3880886"/>
                <a:gd name="f194" fmla="val 8916184"/>
                <a:gd name="f195" fmla="val 3847765"/>
                <a:gd name="f196" fmla="val 8925797"/>
                <a:gd name="f197" fmla="val 3715091"/>
                <a:gd name="f198" fmla="val 8925945"/>
                <a:gd name="f199" fmla="val 3582127"/>
                <a:gd name="f200" fmla="val 8920670"/>
                <a:gd name="f201" fmla="val 3449597"/>
                <a:gd name="f202" fmla="val 8914607"/>
                <a:gd name="f203" fmla="val 3350283"/>
                <a:gd name="f204" fmla="val 8911995"/>
                <a:gd name="f205" fmla="val 3317211"/>
                <a:gd name="f206" fmla="val 8908348"/>
                <a:gd name="f207" fmla="val 3284233"/>
                <a:gd name="f208" fmla="val 8905340"/>
                <a:gd name="f209" fmla="val 3251209"/>
                <a:gd name="f210" fmla="val 8902628"/>
                <a:gd name="f211" fmla="val 3218185"/>
                <a:gd name="f212" fmla="val 8897551"/>
                <a:gd name="f213" fmla="val 3185305"/>
                <a:gd name="f214" fmla="val 8893854"/>
                <a:gd name="f215" fmla="val 3152376"/>
                <a:gd name="f216" fmla="val 8890305"/>
                <a:gd name="f217" fmla="val 3119399"/>
                <a:gd name="f218" fmla="val 8884932"/>
                <a:gd name="f219" fmla="val 3086662"/>
                <a:gd name="f220" fmla="val 8879706"/>
                <a:gd name="f221" fmla="val 3053878"/>
                <a:gd name="f222" fmla="val 8858707"/>
                <a:gd name="f223" fmla="val 2922835"/>
                <a:gd name="f224" fmla="val 8831249"/>
                <a:gd name="f225" fmla="val 2792705"/>
                <a:gd name="f226" fmla="val 8797531"/>
                <a:gd name="f227" fmla="val 2663966"/>
                <a:gd name="f228" fmla="val 8728616"/>
                <a:gd name="f229" fmla="val 2406777"/>
                <a:gd name="f230" fmla="val 8635497"/>
                <a:gd name="f231" fmla="val 2155109"/>
                <a:gd name="f232" fmla="val 8520442"/>
                <a:gd name="f233" fmla="val 1911983"/>
                <a:gd name="f234" fmla="val 8462667"/>
                <a:gd name="f235" fmla="val 1790541"/>
                <a:gd name="f236" fmla="val 8400112"/>
                <a:gd name="f237" fmla="val 1670923"/>
                <a:gd name="f238" fmla="val 8332626"/>
                <a:gd name="f239" fmla="val 1553608"/>
                <a:gd name="f240" fmla="val 8265683"/>
                <a:gd name="f241" fmla="val 1436006"/>
                <a:gd name="f242" fmla="val 8192973"/>
                <a:gd name="f243" fmla="val 1321188"/>
                <a:gd name="f244" fmla="val 8116317"/>
                <a:gd name="f245" fmla="val 1208529"/>
                <a:gd name="f246" fmla="val 8039811"/>
                <a:gd name="f247" fmla="val 1095776"/>
                <a:gd name="f248" fmla="val 7958079"/>
                <a:gd name="f249" fmla="val 986094"/>
                <a:gd name="f250" fmla="val 7873293"/>
                <a:gd name="f251" fmla="val 878284"/>
                <a:gd name="f252" fmla="val 7787814"/>
                <a:gd name="f253" fmla="val 771002"/>
                <a:gd name="f254" fmla="val 7697999"/>
                <a:gd name="f255" fmla="val 666551"/>
                <a:gd name="f256" fmla="val 7604337"/>
                <a:gd name="f257" fmla="val 565125"/>
                <a:gd name="f258" fmla="val 7510479"/>
                <a:gd name="f259" fmla="val 463891"/>
                <a:gd name="f260" fmla="val 7413367"/>
                <a:gd name="f261" fmla="val 364818"/>
                <a:gd name="f262" fmla="val 7311128"/>
                <a:gd name="f263" fmla="val 270591"/>
                <a:gd name="f264" fmla="val 1752019"/>
                <a:gd name="f265" fmla="val 2155804"/>
                <a:gd name="f266" fmla="val 2103975"/>
                <a:gd name="f267" fmla="val 40789"/>
                <a:gd name="f268" fmla="val 1943592"/>
                <a:gd name="f269" fmla="val 173585"/>
                <a:gd name="f270" fmla="val 1793955"/>
                <a:gd name="f271" fmla="val 317500"/>
                <a:gd name="f272" fmla="val 1656310"/>
                <a:gd name="f273" fmla="val 470035"/>
                <a:gd name="f274" fmla="val 1288172"/>
                <a:gd name="f275" fmla="val 876939"/>
                <a:gd name="f276" fmla="val 1002998"/>
                <a:gd name="f277" fmla="val 1344708"/>
                <a:gd name="f278" fmla="val 806013"/>
                <a:gd name="f279" fmla="val 1841133"/>
                <a:gd name="f280" fmla="val 707818"/>
                <a:gd name="f281" fmla="val 2089538"/>
                <a:gd name="f282" fmla="val 630868"/>
                <a:gd name="f283" fmla="val 2345480"/>
                <a:gd name="f284" fmla="val 580685"/>
                <a:gd name="f285" fmla="val 2606364"/>
                <a:gd name="f286" fmla="val 530749"/>
                <a:gd name="f287" fmla="val 2867250"/>
                <a:gd name="f288" fmla="val 504868"/>
                <a:gd name="f289" fmla="val 3132119"/>
                <a:gd name="f290" fmla="val 503489"/>
                <a:gd name="f291" fmla="val 3397276"/>
                <a:gd name="f292" fmla="val 501467"/>
                <a:gd name="f293" fmla="val 3662434"/>
                <a:gd name="f294" fmla="val 524093"/>
                <a:gd name="f295" fmla="val 3927351"/>
                <a:gd name="f296" fmla="val 570135"/>
                <a:gd name="f297" fmla="val 4188235"/>
                <a:gd name="f298" fmla="val 615734"/>
                <a:gd name="f299" fmla="val 4449264"/>
                <a:gd name="f300" fmla="val 688642"/>
                <a:gd name="f301" fmla="val 4705493"/>
                <a:gd name="f302" fmla="val 783387"/>
                <a:gd name="f303" fmla="val 4953850"/>
                <a:gd name="f304" fmla="val 974357"/>
                <a:gd name="f305" fmla="val 5449796"/>
                <a:gd name="f306" fmla="val 1259630"/>
                <a:gd name="f307" fmla="val 5913773"/>
                <a:gd name="f308" fmla="val 1628014"/>
                <a:gd name="f309" fmla="val 6308245"/>
                <a:gd name="f310" fmla="val 1812182"/>
                <a:gd name="f311" fmla="val 6505481"/>
                <a:gd name="f312" fmla="val 2016215"/>
                <a:gd name="f313" fmla="val 6685052"/>
                <a:gd name="f314" fmla="val 2235998"/>
                <a:gd name="f315" fmla="val 6844829"/>
                <a:gd name="f316" fmla="val 2255028"/>
                <a:gd name="f317" fmla="val 1578787"/>
                <a:gd name="f318" fmla="val 1465153"/>
                <a:gd name="f319" fmla="val 6759050"/>
                <a:gd name="f320" fmla="val 1410086"/>
                <a:gd name="f321" fmla="val 6708726"/>
                <a:gd name="f322" fmla="val 1356236"/>
                <a:gd name="f323" fmla="val 6657104"/>
                <a:gd name="f324" fmla="val 1303650"/>
                <a:gd name="f325" fmla="val 6604267"/>
                <a:gd name="f326" fmla="val 883506"/>
                <a:gd name="f327" fmla="val 6181043"/>
                <a:gd name="f328" fmla="val 548150"/>
                <a:gd name="f329" fmla="val 5676072"/>
                <a:gd name="f330" fmla="val 323708"/>
                <a:gd name="f331" fmla="val 5126365"/>
                <a:gd name="f332" fmla="val 97737"/>
                <a:gd name="f333" fmla="val 4577139"/>
                <a:gd name="f334" fmla="+- 0 0 10958"/>
                <a:gd name="f335" fmla="val 3981927"/>
                <a:gd name="f336" fmla="val 872"/>
                <a:gd name="f337" fmla="val 3391228"/>
                <a:gd name="f338" fmla="val 5951"/>
                <a:gd name="f339" fmla="val 3095783"/>
                <a:gd name="f340" fmla="val 40506"/>
                <a:gd name="f341" fmla="val 2800528"/>
                <a:gd name="f342" fmla="val 105428"/>
                <a:gd name="f343" fmla="val 2511899"/>
                <a:gd name="f344" fmla="val 170104"/>
                <a:gd name="f345" fmla="val 2223317"/>
                <a:gd name="f346" fmla="val 262089"/>
                <a:gd name="f347" fmla="val 1940399"/>
                <a:gd name="f348" fmla="val 384933"/>
                <a:gd name="f349" fmla="val 1670971"/>
                <a:gd name="f350" fmla="val 629092"/>
                <a:gd name="f351" fmla="val 1131344"/>
                <a:gd name="f352" fmla="val 991955"/>
                <a:gd name="f353" fmla="val 646919"/>
                <a:gd name="f354" fmla="val 1433593"/>
                <a:gd name="f355" fmla="val 256095"/>
                <a:gd name="f356" fmla="val 1488791"/>
                <a:gd name="f357" fmla="val 207206"/>
                <a:gd name="f358" fmla="val 1545179"/>
                <a:gd name="f359" fmla="val 159733"/>
                <a:gd name="f360" fmla="val 1602664"/>
                <a:gd name="f361" fmla="val 113704"/>
                <a:gd name="f362" fmla="+- 0 0 -90"/>
                <a:gd name="f363" fmla="*/ f3 1 9313016"/>
                <a:gd name="f364" fmla="*/ f4 1 6858000"/>
                <a:gd name="f365" fmla="+- f7 0 f5"/>
                <a:gd name="f366" fmla="+- f6 0 f5"/>
                <a:gd name="f367" fmla="*/ f362 f0 1"/>
                <a:gd name="f368" fmla="*/ f366 1 9313016"/>
                <a:gd name="f369" fmla="*/ f365 1 6858000"/>
                <a:gd name="f370" fmla="*/ 6993556 f366 1"/>
                <a:gd name="f371" fmla="*/ 0 f365 1"/>
                <a:gd name="f372" fmla="*/ 7358516 f366 1"/>
                <a:gd name="f373" fmla="*/ 7475006 f366 1"/>
                <a:gd name="f374" fmla="*/ 82722 f365 1"/>
                <a:gd name="f375" fmla="*/ 7816357 f366 1"/>
                <a:gd name="f376" fmla="*/ 358482 f365 1"/>
                <a:gd name="f377" fmla="*/ 8421752 f366 1"/>
                <a:gd name="f378" fmla="*/ 995405 f365 1"/>
                <a:gd name="f379" fmla="*/ 8897059 f366 1"/>
                <a:gd name="f380" fmla="*/ 1737211 f365 1"/>
                <a:gd name="f381" fmla="*/ 9206633 f366 1"/>
                <a:gd name="f382" fmla="*/ 2564460 f365 1"/>
                <a:gd name="f383" fmla="*/ 9286787 f366 1"/>
                <a:gd name="f384" fmla="*/ 3000164 f365 1"/>
                <a:gd name="f385" fmla="*/ 9312914 f366 1"/>
                <a:gd name="f386" fmla="*/ 3442493 f365 1"/>
                <a:gd name="f387" fmla="*/ 9190562 f366 1"/>
                <a:gd name="f388" fmla="*/ 4316686 f365 1"/>
                <a:gd name="f389" fmla="*/ 9043416 f366 1"/>
                <a:gd name="f390" fmla="*/ 4734917 f365 1"/>
                <a:gd name="f391" fmla="*/ 8809657 f366 1"/>
                <a:gd name="f392" fmla="*/ 5128718 f365 1"/>
                <a:gd name="f393" fmla="*/ 8645997 f366 1"/>
                <a:gd name="f394" fmla="*/ 5297441 f365 1"/>
                <a:gd name="f395" fmla="*/ 8457787 f366 1"/>
                <a:gd name="f396" fmla="*/ 5433763 f365 1"/>
                <a:gd name="f397" fmla="*/ 8260803 f366 1"/>
                <a:gd name="f398" fmla="*/ 5541237 f365 1"/>
                <a:gd name="f399" fmla="*/ 8066136 f366 1"/>
                <a:gd name="f400" fmla="*/ 5635704 f365 1"/>
                <a:gd name="f401" fmla="*/ 7698638 f366 1"/>
                <a:gd name="f402" fmla="*/ 5837163 f365 1"/>
                <a:gd name="f403" fmla="*/ 7370135 f366 1"/>
                <a:gd name="f404" fmla="*/ 6090081 f365 1"/>
                <a:gd name="f405" fmla="*/ 7218897 f366 1"/>
                <a:gd name="f406" fmla="*/ 6235860 f365 1"/>
                <a:gd name="f407" fmla="*/ 7070665 f366 1"/>
                <a:gd name="f408" fmla="*/ 6387205 f365 1"/>
                <a:gd name="f409" fmla="*/ 6779035 f366 1"/>
                <a:gd name="f410" fmla="*/ 6697100 f365 1"/>
                <a:gd name="f411" fmla="*/ 6631837 f366 1"/>
                <a:gd name="f412" fmla="*/ 6852239 f365 1"/>
                <a:gd name="f413" fmla="*/ 6626221 f366 1"/>
                <a:gd name="f414" fmla="*/ 6858000 f365 1"/>
                <a:gd name="f415" fmla="*/ 6424725 f366 1"/>
                <a:gd name="f416" fmla="*/ 6527382 f366 1"/>
                <a:gd name="f417" fmla="*/ 6756333 f365 1"/>
                <a:gd name="f418" fmla="*/ 6674233 f366 1"/>
                <a:gd name="f419" fmla="*/ 6603450 f365 1"/>
                <a:gd name="f420" fmla="*/ 6965813 f366 1"/>
                <a:gd name="f421" fmla="*/ 6292932 f365 1"/>
                <a:gd name="f422" fmla="*/ 7112961 f366 1"/>
                <a:gd name="f423" fmla="*/ 6137505 f365 1"/>
                <a:gd name="f424" fmla="*/ 7264790 f366 1"/>
                <a:gd name="f425" fmla="*/ 5983710 f365 1"/>
                <a:gd name="f426" fmla="*/ 7974595 f366 1"/>
                <a:gd name="f427" fmla="*/ 5470773 f365 1"/>
                <a:gd name="f428" fmla="*/ 8331591 f366 1"/>
                <a:gd name="f429" fmla="*/ 5254048 f365 1"/>
                <a:gd name="f430" fmla="*/ 8599807 f366 1"/>
                <a:gd name="f431" fmla="*/ 4980010 f365 1"/>
                <a:gd name="f432" fmla="*/ 8766474 f366 1"/>
                <a:gd name="f433" fmla="*/ 4631524 f365 1"/>
                <a:gd name="f434" fmla="*/ 8865755 f366 1"/>
                <a:gd name="f435" fmla="*/ 4244445 f365 1"/>
                <a:gd name="f436" fmla="*/ 8882911 f366 1"/>
                <a:gd name="f437" fmla="*/ 4145659 f365 1"/>
                <a:gd name="f438" fmla="*/ 8897403 f366 1"/>
                <a:gd name="f439" fmla="*/ 4046633 f365 1"/>
                <a:gd name="f440" fmla="*/ 8908298 f366 1"/>
                <a:gd name="f441" fmla="*/ 3947271 f365 1"/>
                <a:gd name="f442" fmla="*/ 8916184 f366 1"/>
                <a:gd name="f443" fmla="*/ 3847765 f365 1"/>
                <a:gd name="f444" fmla="*/ 8920670 f366 1"/>
                <a:gd name="f445" fmla="*/ 3449597 f365 1"/>
                <a:gd name="f446" fmla="*/ 8914607 f366 1"/>
                <a:gd name="f447" fmla="*/ 3350283 f365 1"/>
                <a:gd name="f448" fmla="*/ 8905340 f366 1"/>
                <a:gd name="f449" fmla="*/ 3251209 f365 1"/>
                <a:gd name="f450" fmla="*/ 8893854 f366 1"/>
                <a:gd name="f451" fmla="*/ 3152376 f365 1"/>
                <a:gd name="f452" fmla="*/ 8879706 f366 1"/>
                <a:gd name="f453" fmla="*/ 3053878 f365 1"/>
                <a:gd name="f454" fmla="*/ 8797531 f366 1"/>
                <a:gd name="f455" fmla="*/ 2663966 f365 1"/>
                <a:gd name="f456" fmla="*/ 8520442 f366 1"/>
                <a:gd name="f457" fmla="*/ 1911983 f365 1"/>
                <a:gd name="f458" fmla="*/ 8332626 f366 1"/>
                <a:gd name="f459" fmla="*/ 1553608 f365 1"/>
                <a:gd name="f460" fmla="*/ 8116317 f366 1"/>
                <a:gd name="f461" fmla="*/ 1208529 f365 1"/>
                <a:gd name="f462" fmla="*/ 7873293 f366 1"/>
                <a:gd name="f463" fmla="*/ 878284 f365 1"/>
                <a:gd name="f464" fmla="*/ 7604337 f366 1"/>
                <a:gd name="f465" fmla="*/ 565125 f365 1"/>
                <a:gd name="f466" fmla="*/ 7311128 f366 1"/>
                <a:gd name="f467" fmla="*/ 270591 f365 1"/>
                <a:gd name="f468" fmla="*/ 1752019 f366 1"/>
                <a:gd name="f469" fmla="*/ 2155804 f366 1"/>
                <a:gd name="f470" fmla="*/ 2103975 f366 1"/>
                <a:gd name="f471" fmla="*/ 40789 f365 1"/>
                <a:gd name="f472" fmla="*/ 1656310 f366 1"/>
                <a:gd name="f473" fmla="*/ 470035 f365 1"/>
                <a:gd name="f474" fmla="*/ 806013 f366 1"/>
                <a:gd name="f475" fmla="*/ 1841133 f365 1"/>
                <a:gd name="f476" fmla="*/ 580685 f366 1"/>
                <a:gd name="f477" fmla="*/ 2606364 f365 1"/>
                <a:gd name="f478" fmla="*/ 503489 f366 1"/>
                <a:gd name="f479" fmla="*/ 3397276 f365 1"/>
                <a:gd name="f480" fmla="*/ 570135 f366 1"/>
                <a:gd name="f481" fmla="*/ 4188235 f365 1"/>
                <a:gd name="f482" fmla="*/ 783387 f366 1"/>
                <a:gd name="f483" fmla="*/ 4953850 f365 1"/>
                <a:gd name="f484" fmla="*/ 1628014 f366 1"/>
                <a:gd name="f485" fmla="*/ 6308245 f365 1"/>
                <a:gd name="f486" fmla="*/ 2235998 f366 1"/>
                <a:gd name="f487" fmla="*/ 6844829 f365 1"/>
                <a:gd name="f488" fmla="*/ 2255028 f366 1"/>
                <a:gd name="f489" fmla="*/ 1578787 f366 1"/>
                <a:gd name="f490" fmla="*/ 1465153 f366 1"/>
                <a:gd name="f491" fmla="*/ 6759050 f365 1"/>
                <a:gd name="f492" fmla="*/ 1303650 f366 1"/>
                <a:gd name="f493" fmla="*/ 6604267 f365 1"/>
                <a:gd name="f494" fmla="*/ 323708 f366 1"/>
                <a:gd name="f495" fmla="*/ 5126365 f365 1"/>
                <a:gd name="f496" fmla="*/ 872 f366 1"/>
                <a:gd name="f497" fmla="*/ 3391228 f365 1"/>
                <a:gd name="f498" fmla="*/ 105428 f366 1"/>
                <a:gd name="f499" fmla="*/ 2511899 f365 1"/>
                <a:gd name="f500" fmla="*/ 384933 f366 1"/>
                <a:gd name="f501" fmla="*/ 1670971 f365 1"/>
                <a:gd name="f502" fmla="*/ 1433593 f366 1"/>
                <a:gd name="f503" fmla="*/ 256095 f365 1"/>
                <a:gd name="f504" fmla="*/ 1602664 f366 1"/>
                <a:gd name="f505" fmla="*/ 113704 f365 1"/>
                <a:gd name="f506" fmla="*/ f367 1 f2"/>
                <a:gd name="f507" fmla="*/ f370 1 9313016"/>
                <a:gd name="f508" fmla="*/ f371 1 6858000"/>
                <a:gd name="f509" fmla="*/ f372 1 9313016"/>
                <a:gd name="f510" fmla="*/ f373 1 9313016"/>
                <a:gd name="f511" fmla="*/ f374 1 6858000"/>
                <a:gd name="f512" fmla="*/ f375 1 9313016"/>
                <a:gd name="f513" fmla="*/ f376 1 6858000"/>
                <a:gd name="f514" fmla="*/ f377 1 9313016"/>
                <a:gd name="f515" fmla="*/ f378 1 6858000"/>
                <a:gd name="f516" fmla="*/ f379 1 9313016"/>
                <a:gd name="f517" fmla="*/ f380 1 6858000"/>
                <a:gd name="f518" fmla="*/ f381 1 9313016"/>
                <a:gd name="f519" fmla="*/ f382 1 6858000"/>
                <a:gd name="f520" fmla="*/ f383 1 9313016"/>
                <a:gd name="f521" fmla="*/ f384 1 6858000"/>
                <a:gd name="f522" fmla="*/ f385 1 9313016"/>
                <a:gd name="f523" fmla="*/ f386 1 6858000"/>
                <a:gd name="f524" fmla="*/ f387 1 9313016"/>
                <a:gd name="f525" fmla="*/ f388 1 6858000"/>
                <a:gd name="f526" fmla="*/ f389 1 9313016"/>
                <a:gd name="f527" fmla="*/ f390 1 6858000"/>
                <a:gd name="f528" fmla="*/ f391 1 9313016"/>
                <a:gd name="f529" fmla="*/ f392 1 6858000"/>
                <a:gd name="f530" fmla="*/ f393 1 9313016"/>
                <a:gd name="f531" fmla="*/ f394 1 6858000"/>
                <a:gd name="f532" fmla="*/ f395 1 9313016"/>
                <a:gd name="f533" fmla="*/ f396 1 6858000"/>
                <a:gd name="f534" fmla="*/ f397 1 9313016"/>
                <a:gd name="f535" fmla="*/ f398 1 6858000"/>
                <a:gd name="f536" fmla="*/ f399 1 9313016"/>
                <a:gd name="f537" fmla="*/ f400 1 6858000"/>
                <a:gd name="f538" fmla="*/ f401 1 9313016"/>
                <a:gd name="f539" fmla="*/ f402 1 6858000"/>
                <a:gd name="f540" fmla="*/ f403 1 9313016"/>
                <a:gd name="f541" fmla="*/ f404 1 6858000"/>
                <a:gd name="f542" fmla="*/ f405 1 9313016"/>
                <a:gd name="f543" fmla="*/ f406 1 6858000"/>
                <a:gd name="f544" fmla="*/ f407 1 9313016"/>
                <a:gd name="f545" fmla="*/ f408 1 6858000"/>
                <a:gd name="f546" fmla="*/ f409 1 9313016"/>
                <a:gd name="f547" fmla="*/ f410 1 6858000"/>
                <a:gd name="f548" fmla="*/ f411 1 9313016"/>
                <a:gd name="f549" fmla="*/ f412 1 6858000"/>
                <a:gd name="f550" fmla="*/ f413 1 9313016"/>
                <a:gd name="f551" fmla="*/ f414 1 6858000"/>
                <a:gd name="f552" fmla="*/ f415 1 9313016"/>
                <a:gd name="f553" fmla="*/ f416 1 9313016"/>
                <a:gd name="f554" fmla="*/ f417 1 6858000"/>
                <a:gd name="f555" fmla="*/ f418 1 9313016"/>
                <a:gd name="f556" fmla="*/ f419 1 6858000"/>
                <a:gd name="f557" fmla="*/ f420 1 9313016"/>
                <a:gd name="f558" fmla="*/ f421 1 6858000"/>
                <a:gd name="f559" fmla="*/ f422 1 9313016"/>
                <a:gd name="f560" fmla="*/ f423 1 6858000"/>
                <a:gd name="f561" fmla="*/ f424 1 9313016"/>
                <a:gd name="f562" fmla="*/ f425 1 6858000"/>
                <a:gd name="f563" fmla="*/ f426 1 9313016"/>
                <a:gd name="f564" fmla="*/ f427 1 6858000"/>
                <a:gd name="f565" fmla="*/ f428 1 9313016"/>
                <a:gd name="f566" fmla="*/ f429 1 6858000"/>
                <a:gd name="f567" fmla="*/ f430 1 9313016"/>
                <a:gd name="f568" fmla="*/ f431 1 6858000"/>
                <a:gd name="f569" fmla="*/ f432 1 9313016"/>
                <a:gd name="f570" fmla="*/ f433 1 6858000"/>
                <a:gd name="f571" fmla="*/ f434 1 9313016"/>
                <a:gd name="f572" fmla="*/ f435 1 6858000"/>
                <a:gd name="f573" fmla="*/ f436 1 9313016"/>
                <a:gd name="f574" fmla="*/ f437 1 6858000"/>
                <a:gd name="f575" fmla="*/ f438 1 9313016"/>
                <a:gd name="f576" fmla="*/ f439 1 6858000"/>
                <a:gd name="f577" fmla="*/ f440 1 9313016"/>
                <a:gd name="f578" fmla="*/ f441 1 6858000"/>
                <a:gd name="f579" fmla="*/ f442 1 9313016"/>
                <a:gd name="f580" fmla="*/ f443 1 6858000"/>
                <a:gd name="f581" fmla="*/ f444 1 9313016"/>
                <a:gd name="f582" fmla="*/ f445 1 6858000"/>
                <a:gd name="f583" fmla="*/ f446 1 9313016"/>
                <a:gd name="f584" fmla="*/ f447 1 6858000"/>
                <a:gd name="f585" fmla="*/ f448 1 9313016"/>
                <a:gd name="f586" fmla="*/ f449 1 6858000"/>
                <a:gd name="f587" fmla="*/ f450 1 9313016"/>
                <a:gd name="f588" fmla="*/ f451 1 6858000"/>
                <a:gd name="f589" fmla="*/ f452 1 9313016"/>
                <a:gd name="f590" fmla="*/ f453 1 6858000"/>
                <a:gd name="f591" fmla="*/ f454 1 9313016"/>
                <a:gd name="f592" fmla="*/ f455 1 6858000"/>
                <a:gd name="f593" fmla="*/ f456 1 9313016"/>
                <a:gd name="f594" fmla="*/ f457 1 6858000"/>
                <a:gd name="f595" fmla="*/ f458 1 9313016"/>
                <a:gd name="f596" fmla="*/ f459 1 6858000"/>
                <a:gd name="f597" fmla="*/ f460 1 9313016"/>
                <a:gd name="f598" fmla="*/ f461 1 6858000"/>
                <a:gd name="f599" fmla="*/ f462 1 9313016"/>
                <a:gd name="f600" fmla="*/ f463 1 6858000"/>
                <a:gd name="f601" fmla="*/ f464 1 9313016"/>
                <a:gd name="f602" fmla="*/ f465 1 6858000"/>
                <a:gd name="f603" fmla="*/ f466 1 9313016"/>
                <a:gd name="f604" fmla="*/ f467 1 6858000"/>
                <a:gd name="f605" fmla="*/ f468 1 9313016"/>
                <a:gd name="f606" fmla="*/ f469 1 9313016"/>
                <a:gd name="f607" fmla="*/ f470 1 9313016"/>
                <a:gd name="f608" fmla="*/ f471 1 6858000"/>
                <a:gd name="f609" fmla="*/ f472 1 9313016"/>
                <a:gd name="f610" fmla="*/ f473 1 6858000"/>
                <a:gd name="f611" fmla="*/ f474 1 9313016"/>
                <a:gd name="f612" fmla="*/ f475 1 6858000"/>
                <a:gd name="f613" fmla="*/ f476 1 9313016"/>
                <a:gd name="f614" fmla="*/ f477 1 6858000"/>
                <a:gd name="f615" fmla="*/ f478 1 9313016"/>
                <a:gd name="f616" fmla="*/ f479 1 6858000"/>
                <a:gd name="f617" fmla="*/ f480 1 9313016"/>
                <a:gd name="f618" fmla="*/ f481 1 6858000"/>
                <a:gd name="f619" fmla="*/ f482 1 9313016"/>
                <a:gd name="f620" fmla="*/ f483 1 6858000"/>
                <a:gd name="f621" fmla="*/ f484 1 9313016"/>
                <a:gd name="f622" fmla="*/ f485 1 6858000"/>
                <a:gd name="f623" fmla="*/ f486 1 9313016"/>
                <a:gd name="f624" fmla="*/ f487 1 6858000"/>
                <a:gd name="f625" fmla="*/ f488 1 9313016"/>
                <a:gd name="f626" fmla="*/ f489 1 9313016"/>
                <a:gd name="f627" fmla="*/ f490 1 9313016"/>
                <a:gd name="f628" fmla="*/ f491 1 6858000"/>
                <a:gd name="f629" fmla="*/ f492 1 9313016"/>
                <a:gd name="f630" fmla="*/ f493 1 6858000"/>
                <a:gd name="f631" fmla="*/ f494 1 9313016"/>
                <a:gd name="f632" fmla="*/ f495 1 6858000"/>
                <a:gd name="f633" fmla="*/ f496 1 9313016"/>
                <a:gd name="f634" fmla="*/ f497 1 6858000"/>
                <a:gd name="f635" fmla="*/ f498 1 9313016"/>
                <a:gd name="f636" fmla="*/ f499 1 6858000"/>
                <a:gd name="f637" fmla="*/ f500 1 9313016"/>
                <a:gd name="f638" fmla="*/ f501 1 6858000"/>
                <a:gd name="f639" fmla="*/ f502 1 9313016"/>
                <a:gd name="f640" fmla="*/ f503 1 6858000"/>
                <a:gd name="f641" fmla="*/ f504 1 9313016"/>
                <a:gd name="f642" fmla="*/ f505 1 6858000"/>
                <a:gd name="f643" fmla="*/ f5 1 f368"/>
                <a:gd name="f644" fmla="*/ f6 1 f368"/>
                <a:gd name="f645" fmla="*/ f5 1 f369"/>
                <a:gd name="f646" fmla="*/ f7 1 f369"/>
                <a:gd name="f647" fmla="+- f506 0 f1"/>
                <a:gd name="f648" fmla="*/ f507 1 f368"/>
                <a:gd name="f649" fmla="*/ f508 1 f369"/>
                <a:gd name="f650" fmla="*/ f509 1 f368"/>
                <a:gd name="f651" fmla="*/ f510 1 f368"/>
                <a:gd name="f652" fmla="*/ f511 1 f369"/>
                <a:gd name="f653" fmla="*/ f512 1 f368"/>
                <a:gd name="f654" fmla="*/ f513 1 f369"/>
                <a:gd name="f655" fmla="*/ f514 1 f368"/>
                <a:gd name="f656" fmla="*/ f515 1 f369"/>
                <a:gd name="f657" fmla="*/ f516 1 f368"/>
                <a:gd name="f658" fmla="*/ f517 1 f369"/>
                <a:gd name="f659" fmla="*/ f518 1 f368"/>
                <a:gd name="f660" fmla="*/ f519 1 f369"/>
                <a:gd name="f661" fmla="*/ f520 1 f368"/>
                <a:gd name="f662" fmla="*/ f521 1 f369"/>
                <a:gd name="f663" fmla="*/ f522 1 f368"/>
                <a:gd name="f664" fmla="*/ f523 1 f369"/>
                <a:gd name="f665" fmla="*/ f524 1 f368"/>
                <a:gd name="f666" fmla="*/ f525 1 f369"/>
                <a:gd name="f667" fmla="*/ f526 1 f368"/>
                <a:gd name="f668" fmla="*/ f527 1 f369"/>
                <a:gd name="f669" fmla="*/ f528 1 f368"/>
                <a:gd name="f670" fmla="*/ f529 1 f369"/>
                <a:gd name="f671" fmla="*/ f530 1 f368"/>
                <a:gd name="f672" fmla="*/ f531 1 f369"/>
                <a:gd name="f673" fmla="*/ f532 1 f368"/>
                <a:gd name="f674" fmla="*/ f533 1 f369"/>
                <a:gd name="f675" fmla="*/ f534 1 f368"/>
                <a:gd name="f676" fmla="*/ f535 1 f369"/>
                <a:gd name="f677" fmla="*/ f536 1 f368"/>
                <a:gd name="f678" fmla="*/ f537 1 f369"/>
                <a:gd name="f679" fmla="*/ f538 1 f368"/>
                <a:gd name="f680" fmla="*/ f539 1 f369"/>
                <a:gd name="f681" fmla="*/ f540 1 f368"/>
                <a:gd name="f682" fmla="*/ f541 1 f369"/>
                <a:gd name="f683" fmla="*/ f542 1 f368"/>
                <a:gd name="f684" fmla="*/ f543 1 f369"/>
                <a:gd name="f685" fmla="*/ f544 1 f368"/>
                <a:gd name="f686" fmla="*/ f545 1 f369"/>
                <a:gd name="f687" fmla="*/ f546 1 f368"/>
                <a:gd name="f688" fmla="*/ f547 1 f369"/>
                <a:gd name="f689" fmla="*/ f548 1 f368"/>
                <a:gd name="f690" fmla="*/ f549 1 f369"/>
                <a:gd name="f691" fmla="*/ f550 1 f368"/>
                <a:gd name="f692" fmla="*/ f551 1 f369"/>
                <a:gd name="f693" fmla="*/ f552 1 f368"/>
                <a:gd name="f694" fmla="*/ f553 1 f368"/>
                <a:gd name="f695" fmla="*/ f554 1 f369"/>
                <a:gd name="f696" fmla="*/ f555 1 f368"/>
                <a:gd name="f697" fmla="*/ f556 1 f369"/>
                <a:gd name="f698" fmla="*/ f557 1 f368"/>
                <a:gd name="f699" fmla="*/ f558 1 f369"/>
                <a:gd name="f700" fmla="*/ f559 1 f368"/>
                <a:gd name="f701" fmla="*/ f560 1 f369"/>
                <a:gd name="f702" fmla="*/ f561 1 f368"/>
                <a:gd name="f703" fmla="*/ f562 1 f369"/>
                <a:gd name="f704" fmla="*/ f563 1 f368"/>
                <a:gd name="f705" fmla="*/ f564 1 f369"/>
                <a:gd name="f706" fmla="*/ f565 1 f368"/>
                <a:gd name="f707" fmla="*/ f566 1 f369"/>
                <a:gd name="f708" fmla="*/ f567 1 f368"/>
                <a:gd name="f709" fmla="*/ f568 1 f369"/>
                <a:gd name="f710" fmla="*/ f569 1 f368"/>
                <a:gd name="f711" fmla="*/ f570 1 f369"/>
                <a:gd name="f712" fmla="*/ f571 1 f368"/>
                <a:gd name="f713" fmla="*/ f572 1 f369"/>
                <a:gd name="f714" fmla="*/ f573 1 f368"/>
                <a:gd name="f715" fmla="*/ f574 1 f369"/>
                <a:gd name="f716" fmla="*/ f575 1 f368"/>
                <a:gd name="f717" fmla="*/ f576 1 f369"/>
                <a:gd name="f718" fmla="*/ f577 1 f368"/>
                <a:gd name="f719" fmla="*/ f578 1 f369"/>
                <a:gd name="f720" fmla="*/ f579 1 f368"/>
                <a:gd name="f721" fmla="*/ f580 1 f369"/>
                <a:gd name="f722" fmla="*/ f581 1 f368"/>
                <a:gd name="f723" fmla="*/ f582 1 f369"/>
                <a:gd name="f724" fmla="*/ f583 1 f368"/>
                <a:gd name="f725" fmla="*/ f584 1 f369"/>
                <a:gd name="f726" fmla="*/ f585 1 f368"/>
                <a:gd name="f727" fmla="*/ f586 1 f369"/>
                <a:gd name="f728" fmla="*/ f587 1 f368"/>
                <a:gd name="f729" fmla="*/ f588 1 f369"/>
                <a:gd name="f730" fmla="*/ f589 1 f368"/>
                <a:gd name="f731" fmla="*/ f590 1 f369"/>
                <a:gd name="f732" fmla="*/ f591 1 f368"/>
                <a:gd name="f733" fmla="*/ f592 1 f369"/>
                <a:gd name="f734" fmla="*/ f593 1 f368"/>
                <a:gd name="f735" fmla="*/ f594 1 f369"/>
                <a:gd name="f736" fmla="*/ f595 1 f368"/>
                <a:gd name="f737" fmla="*/ f596 1 f369"/>
                <a:gd name="f738" fmla="*/ f597 1 f368"/>
                <a:gd name="f739" fmla="*/ f598 1 f369"/>
                <a:gd name="f740" fmla="*/ f599 1 f368"/>
                <a:gd name="f741" fmla="*/ f600 1 f369"/>
                <a:gd name="f742" fmla="*/ f601 1 f368"/>
                <a:gd name="f743" fmla="*/ f602 1 f369"/>
                <a:gd name="f744" fmla="*/ f603 1 f368"/>
                <a:gd name="f745" fmla="*/ f604 1 f369"/>
                <a:gd name="f746" fmla="*/ f605 1 f368"/>
                <a:gd name="f747" fmla="*/ f606 1 f368"/>
                <a:gd name="f748" fmla="*/ f607 1 f368"/>
                <a:gd name="f749" fmla="*/ f608 1 f369"/>
                <a:gd name="f750" fmla="*/ f609 1 f368"/>
                <a:gd name="f751" fmla="*/ f610 1 f369"/>
                <a:gd name="f752" fmla="*/ f611 1 f368"/>
                <a:gd name="f753" fmla="*/ f612 1 f369"/>
                <a:gd name="f754" fmla="*/ f613 1 f368"/>
                <a:gd name="f755" fmla="*/ f614 1 f369"/>
                <a:gd name="f756" fmla="*/ f615 1 f368"/>
                <a:gd name="f757" fmla="*/ f616 1 f369"/>
                <a:gd name="f758" fmla="*/ f617 1 f368"/>
                <a:gd name="f759" fmla="*/ f618 1 f369"/>
                <a:gd name="f760" fmla="*/ f619 1 f368"/>
                <a:gd name="f761" fmla="*/ f620 1 f369"/>
                <a:gd name="f762" fmla="*/ f621 1 f368"/>
                <a:gd name="f763" fmla="*/ f622 1 f369"/>
                <a:gd name="f764" fmla="*/ f623 1 f368"/>
                <a:gd name="f765" fmla="*/ f624 1 f369"/>
                <a:gd name="f766" fmla="*/ f625 1 f368"/>
                <a:gd name="f767" fmla="*/ f626 1 f368"/>
                <a:gd name="f768" fmla="*/ f627 1 f368"/>
                <a:gd name="f769" fmla="*/ f628 1 f369"/>
                <a:gd name="f770" fmla="*/ f629 1 f368"/>
                <a:gd name="f771" fmla="*/ f630 1 f369"/>
                <a:gd name="f772" fmla="*/ f631 1 f368"/>
                <a:gd name="f773" fmla="*/ f632 1 f369"/>
                <a:gd name="f774" fmla="*/ f633 1 f368"/>
                <a:gd name="f775" fmla="*/ f634 1 f369"/>
                <a:gd name="f776" fmla="*/ f635 1 f368"/>
                <a:gd name="f777" fmla="*/ f636 1 f369"/>
                <a:gd name="f778" fmla="*/ f637 1 f368"/>
                <a:gd name="f779" fmla="*/ f638 1 f369"/>
                <a:gd name="f780" fmla="*/ f639 1 f368"/>
                <a:gd name="f781" fmla="*/ f640 1 f369"/>
                <a:gd name="f782" fmla="*/ f641 1 f368"/>
                <a:gd name="f783" fmla="*/ f642 1 f369"/>
                <a:gd name="f784" fmla="*/ f643 f363 1"/>
                <a:gd name="f785" fmla="*/ f644 f363 1"/>
                <a:gd name="f786" fmla="*/ f646 f364 1"/>
                <a:gd name="f787" fmla="*/ f645 f364 1"/>
                <a:gd name="f788" fmla="*/ f648 f363 1"/>
                <a:gd name="f789" fmla="*/ f649 f364 1"/>
                <a:gd name="f790" fmla="*/ f650 f363 1"/>
                <a:gd name="f791" fmla="*/ f651 f363 1"/>
                <a:gd name="f792" fmla="*/ f652 f364 1"/>
                <a:gd name="f793" fmla="*/ f653 f363 1"/>
                <a:gd name="f794" fmla="*/ f654 f364 1"/>
                <a:gd name="f795" fmla="*/ f655 f363 1"/>
                <a:gd name="f796" fmla="*/ f656 f364 1"/>
                <a:gd name="f797" fmla="*/ f657 f363 1"/>
                <a:gd name="f798" fmla="*/ f658 f364 1"/>
                <a:gd name="f799" fmla="*/ f659 f363 1"/>
                <a:gd name="f800" fmla="*/ f660 f364 1"/>
                <a:gd name="f801" fmla="*/ f661 f363 1"/>
                <a:gd name="f802" fmla="*/ f662 f364 1"/>
                <a:gd name="f803" fmla="*/ f663 f363 1"/>
                <a:gd name="f804" fmla="*/ f664 f364 1"/>
                <a:gd name="f805" fmla="*/ f665 f363 1"/>
                <a:gd name="f806" fmla="*/ f666 f364 1"/>
                <a:gd name="f807" fmla="*/ f667 f363 1"/>
                <a:gd name="f808" fmla="*/ f668 f364 1"/>
                <a:gd name="f809" fmla="*/ f669 f363 1"/>
                <a:gd name="f810" fmla="*/ f670 f364 1"/>
                <a:gd name="f811" fmla="*/ f671 f363 1"/>
                <a:gd name="f812" fmla="*/ f672 f364 1"/>
                <a:gd name="f813" fmla="*/ f673 f363 1"/>
                <a:gd name="f814" fmla="*/ f674 f364 1"/>
                <a:gd name="f815" fmla="*/ f675 f363 1"/>
                <a:gd name="f816" fmla="*/ f676 f364 1"/>
                <a:gd name="f817" fmla="*/ f677 f363 1"/>
                <a:gd name="f818" fmla="*/ f678 f364 1"/>
                <a:gd name="f819" fmla="*/ f679 f363 1"/>
                <a:gd name="f820" fmla="*/ f680 f364 1"/>
                <a:gd name="f821" fmla="*/ f681 f363 1"/>
                <a:gd name="f822" fmla="*/ f682 f364 1"/>
                <a:gd name="f823" fmla="*/ f683 f363 1"/>
                <a:gd name="f824" fmla="*/ f684 f364 1"/>
                <a:gd name="f825" fmla="*/ f685 f363 1"/>
                <a:gd name="f826" fmla="*/ f686 f364 1"/>
                <a:gd name="f827" fmla="*/ f687 f363 1"/>
                <a:gd name="f828" fmla="*/ f688 f364 1"/>
                <a:gd name="f829" fmla="*/ f689 f363 1"/>
                <a:gd name="f830" fmla="*/ f690 f364 1"/>
                <a:gd name="f831" fmla="*/ f691 f363 1"/>
                <a:gd name="f832" fmla="*/ f692 f364 1"/>
                <a:gd name="f833" fmla="*/ f693 f363 1"/>
                <a:gd name="f834" fmla="*/ f694 f363 1"/>
                <a:gd name="f835" fmla="*/ f695 f364 1"/>
                <a:gd name="f836" fmla="*/ f696 f363 1"/>
                <a:gd name="f837" fmla="*/ f697 f364 1"/>
                <a:gd name="f838" fmla="*/ f698 f363 1"/>
                <a:gd name="f839" fmla="*/ f699 f364 1"/>
                <a:gd name="f840" fmla="*/ f700 f363 1"/>
                <a:gd name="f841" fmla="*/ f701 f364 1"/>
                <a:gd name="f842" fmla="*/ f702 f363 1"/>
                <a:gd name="f843" fmla="*/ f703 f364 1"/>
                <a:gd name="f844" fmla="*/ f704 f363 1"/>
                <a:gd name="f845" fmla="*/ f705 f364 1"/>
                <a:gd name="f846" fmla="*/ f706 f363 1"/>
                <a:gd name="f847" fmla="*/ f707 f364 1"/>
                <a:gd name="f848" fmla="*/ f708 f363 1"/>
                <a:gd name="f849" fmla="*/ f709 f364 1"/>
                <a:gd name="f850" fmla="*/ f710 f363 1"/>
                <a:gd name="f851" fmla="*/ f711 f364 1"/>
                <a:gd name="f852" fmla="*/ f712 f363 1"/>
                <a:gd name="f853" fmla="*/ f713 f364 1"/>
                <a:gd name="f854" fmla="*/ f714 f363 1"/>
                <a:gd name="f855" fmla="*/ f715 f364 1"/>
                <a:gd name="f856" fmla="*/ f716 f363 1"/>
                <a:gd name="f857" fmla="*/ f717 f364 1"/>
                <a:gd name="f858" fmla="*/ f718 f363 1"/>
                <a:gd name="f859" fmla="*/ f719 f364 1"/>
                <a:gd name="f860" fmla="*/ f720 f363 1"/>
                <a:gd name="f861" fmla="*/ f721 f364 1"/>
                <a:gd name="f862" fmla="*/ f722 f363 1"/>
                <a:gd name="f863" fmla="*/ f723 f364 1"/>
                <a:gd name="f864" fmla="*/ f724 f363 1"/>
                <a:gd name="f865" fmla="*/ f725 f364 1"/>
                <a:gd name="f866" fmla="*/ f726 f363 1"/>
                <a:gd name="f867" fmla="*/ f727 f364 1"/>
                <a:gd name="f868" fmla="*/ f728 f363 1"/>
                <a:gd name="f869" fmla="*/ f729 f364 1"/>
                <a:gd name="f870" fmla="*/ f730 f363 1"/>
                <a:gd name="f871" fmla="*/ f731 f364 1"/>
                <a:gd name="f872" fmla="*/ f732 f363 1"/>
                <a:gd name="f873" fmla="*/ f733 f364 1"/>
                <a:gd name="f874" fmla="*/ f734 f363 1"/>
                <a:gd name="f875" fmla="*/ f735 f364 1"/>
                <a:gd name="f876" fmla="*/ f736 f363 1"/>
                <a:gd name="f877" fmla="*/ f737 f364 1"/>
                <a:gd name="f878" fmla="*/ f738 f363 1"/>
                <a:gd name="f879" fmla="*/ f739 f364 1"/>
                <a:gd name="f880" fmla="*/ f740 f363 1"/>
                <a:gd name="f881" fmla="*/ f741 f364 1"/>
                <a:gd name="f882" fmla="*/ f742 f363 1"/>
                <a:gd name="f883" fmla="*/ f743 f364 1"/>
                <a:gd name="f884" fmla="*/ f744 f363 1"/>
                <a:gd name="f885" fmla="*/ f745 f364 1"/>
                <a:gd name="f886" fmla="*/ f746 f363 1"/>
                <a:gd name="f887" fmla="*/ f747 f363 1"/>
                <a:gd name="f888" fmla="*/ f748 f363 1"/>
                <a:gd name="f889" fmla="*/ f749 f364 1"/>
                <a:gd name="f890" fmla="*/ f750 f363 1"/>
                <a:gd name="f891" fmla="*/ f751 f364 1"/>
                <a:gd name="f892" fmla="*/ f752 f363 1"/>
                <a:gd name="f893" fmla="*/ f753 f364 1"/>
                <a:gd name="f894" fmla="*/ f754 f363 1"/>
                <a:gd name="f895" fmla="*/ f755 f364 1"/>
                <a:gd name="f896" fmla="*/ f756 f363 1"/>
                <a:gd name="f897" fmla="*/ f757 f364 1"/>
                <a:gd name="f898" fmla="*/ f758 f363 1"/>
                <a:gd name="f899" fmla="*/ f759 f364 1"/>
                <a:gd name="f900" fmla="*/ f760 f363 1"/>
                <a:gd name="f901" fmla="*/ f761 f364 1"/>
                <a:gd name="f902" fmla="*/ f762 f363 1"/>
                <a:gd name="f903" fmla="*/ f763 f364 1"/>
                <a:gd name="f904" fmla="*/ f764 f363 1"/>
                <a:gd name="f905" fmla="*/ f765 f364 1"/>
                <a:gd name="f906" fmla="*/ f766 f363 1"/>
                <a:gd name="f907" fmla="*/ f767 f363 1"/>
                <a:gd name="f908" fmla="*/ f768 f363 1"/>
                <a:gd name="f909" fmla="*/ f769 f364 1"/>
                <a:gd name="f910" fmla="*/ f770 f363 1"/>
                <a:gd name="f911" fmla="*/ f771 f364 1"/>
                <a:gd name="f912" fmla="*/ f772 f363 1"/>
                <a:gd name="f913" fmla="*/ f773 f364 1"/>
                <a:gd name="f914" fmla="*/ f774 f363 1"/>
                <a:gd name="f915" fmla="*/ f775 f364 1"/>
                <a:gd name="f916" fmla="*/ f776 f363 1"/>
                <a:gd name="f917" fmla="*/ f777 f364 1"/>
                <a:gd name="f918" fmla="*/ f778 f363 1"/>
                <a:gd name="f919" fmla="*/ f779 f364 1"/>
                <a:gd name="f920" fmla="*/ f780 f363 1"/>
                <a:gd name="f921" fmla="*/ f781 f364 1"/>
                <a:gd name="f922" fmla="*/ f782 f363 1"/>
                <a:gd name="f923" fmla="*/ f783 f364 1"/>
              </a:gdLst>
              <a:ahLst/>
              <a:cxnLst>
                <a:cxn ang="3cd4">
                  <a:pos x="hc" y="t"/>
                </a:cxn>
                <a:cxn ang="0">
                  <a:pos x="r" y="vc"/>
                </a:cxn>
                <a:cxn ang="cd4">
                  <a:pos x="hc" y="b"/>
                </a:cxn>
                <a:cxn ang="cd2">
                  <a:pos x="l" y="vc"/>
                </a:cxn>
                <a:cxn ang="f647">
                  <a:pos x="f788" y="f789"/>
                </a:cxn>
                <a:cxn ang="f647">
                  <a:pos x="f790" y="f789"/>
                </a:cxn>
                <a:cxn ang="f647">
                  <a:pos x="f791" y="f792"/>
                </a:cxn>
                <a:cxn ang="f647">
                  <a:pos x="f793" y="f794"/>
                </a:cxn>
                <a:cxn ang="f647">
                  <a:pos x="f795" y="f796"/>
                </a:cxn>
                <a:cxn ang="f647">
                  <a:pos x="f797" y="f798"/>
                </a:cxn>
                <a:cxn ang="f647">
                  <a:pos x="f799" y="f800"/>
                </a:cxn>
                <a:cxn ang="f647">
                  <a:pos x="f801" y="f802"/>
                </a:cxn>
                <a:cxn ang="f647">
                  <a:pos x="f803" y="f804"/>
                </a:cxn>
                <a:cxn ang="f647">
                  <a:pos x="f805" y="f806"/>
                </a:cxn>
                <a:cxn ang="f647">
                  <a:pos x="f807" y="f808"/>
                </a:cxn>
                <a:cxn ang="f647">
                  <a:pos x="f809" y="f810"/>
                </a:cxn>
                <a:cxn ang="f647">
                  <a:pos x="f811" y="f812"/>
                </a:cxn>
                <a:cxn ang="f647">
                  <a:pos x="f813" y="f814"/>
                </a:cxn>
                <a:cxn ang="f647">
                  <a:pos x="f815" y="f816"/>
                </a:cxn>
                <a:cxn ang="f647">
                  <a:pos x="f817" y="f818"/>
                </a:cxn>
                <a:cxn ang="f647">
                  <a:pos x="f819" y="f820"/>
                </a:cxn>
                <a:cxn ang="f647">
                  <a:pos x="f821" y="f822"/>
                </a:cxn>
                <a:cxn ang="f647">
                  <a:pos x="f823" y="f824"/>
                </a:cxn>
                <a:cxn ang="f647">
                  <a:pos x="f825" y="f826"/>
                </a:cxn>
                <a:cxn ang="f647">
                  <a:pos x="f827" y="f828"/>
                </a:cxn>
                <a:cxn ang="f647">
                  <a:pos x="f829" y="f830"/>
                </a:cxn>
                <a:cxn ang="f647">
                  <a:pos x="f831" y="f832"/>
                </a:cxn>
                <a:cxn ang="f647">
                  <a:pos x="f833" y="f832"/>
                </a:cxn>
                <a:cxn ang="f647">
                  <a:pos x="f834" y="f835"/>
                </a:cxn>
                <a:cxn ang="f647">
                  <a:pos x="f836" y="f837"/>
                </a:cxn>
                <a:cxn ang="f647">
                  <a:pos x="f838" y="f839"/>
                </a:cxn>
                <a:cxn ang="f647">
                  <a:pos x="f840" y="f841"/>
                </a:cxn>
                <a:cxn ang="f647">
                  <a:pos x="f842" y="f843"/>
                </a:cxn>
                <a:cxn ang="f647">
                  <a:pos x="f844" y="f845"/>
                </a:cxn>
                <a:cxn ang="f647">
                  <a:pos x="f846" y="f847"/>
                </a:cxn>
                <a:cxn ang="f647">
                  <a:pos x="f848" y="f849"/>
                </a:cxn>
                <a:cxn ang="f647">
                  <a:pos x="f850" y="f851"/>
                </a:cxn>
                <a:cxn ang="f647">
                  <a:pos x="f852" y="f853"/>
                </a:cxn>
                <a:cxn ang="f647">
                  <a:pos x="f854" y="f855"/>
                </a:cxn>
                <a:cxn ang="f647">
                  <a:pos x="f856" y="f857"/>
                </a:cxn>
                <a:cxn ang="f647">
                  <a:pos x="f858" y="f859"/>
                </a:cxn>
                <a:cxn ang="f647">
                  <a:pos x="f860" y="f861"/>
                </a:cxn>
                <a:cxn ang="f647">
                  <a:pos x="f862" y="f863"/>
                </a:cxn>
                <a:cxn ang="f647">
                  <a:pos x="f864" y="f865"/>
                </a:cxn>
                <a:cxn ang="f647">
                  <a:pos x="f866" y="f867"/>
                </a:cxn>
                <a:cxn ang="f647">
                  <a:pos x="f868" y="f869"/>
                </a:cxn>
                <a:cxn ang="f647">
                  <a:pos x="f870" y="f871"/>
                </a:cxn>
                <a:cxn ang="f647">
                  <a:pos x="f872" y="f873"/>
                </a:cxn>
                <a:cxn ang="f647">
                  <a:pos x="f874" y="f875"/>
                </a:cxn>
                <a:cxn ang="f647">
                  <a:pos x="f876" y="f877"/>
                </a:cxn>
                <a:cxn ang="f647">
                  <a:pos x="f878" y="f879"/>
                </a:cxn>
                <a:cxn ang="f647">
                  <a:pos x="f880" y="f881"/>
                </a:cxn>
                <a:cxn ang="f647">
                  <a:pos x="f882" y="f883"/>
                </a:cxn>
                <a:cxn ang="f647">
                  <a:pos x="f884" y="f885"/>
                </a:cxn>
                <a:cxn ang="f647">
                  <a:pos x="f886" y="f789"/>
                </a:cxn>
                <a:cxn ang="f647">
                  <a:pos x="f887" y="f789"/>
                </a:cxn>
                <a:cxn ang="f647">
                  <a:pos x="f888" y="f889"/>
                </a:cxn>
                <a:cxn ang="f647">
                  <a:pos x="f890" y="f891"/>
                </a:cxn>
                <a:cxn ang="f647">
                  <a:pos x="f892" y="f893"/>
                </a:cxn>
                <a:cxn ang="f647">
                  <a:pos x="f894" y="f895"/>
                </a:cxn>
                <a:cxn ang="f647">
                  <a:pos x="f896" y="f897"/>
                </a:cxn>
                <a:cxn ang="f647">
                  <a:pos x="f898" y="f899"/>
                </a:cxn>
                <a:cxn ang="f647">
                  <a:pos x="f900" y="f901"/>
                </a:cxn>
                <a:cxn ang="f647">
                  <a:pos x="f902" y="f903"/>
                </a:cxn>
                <a:cxn ang="f647">
                  <a:pos x="f904" y="f905"/>
                </a:cxn>
                <a:cxn ang="f647">
                  <a:pos x="f906" y="f832"/>
                </a:cxn>
                <a:cxn ang="f647">
                  <a:pos x="f907" y="f832"/>
                </a:cxn>
                <a:cxn ang="f647">
                  <a:pos x="f908" y="f909"/>
                </a:cxn>
                <a:cxn ang="f647">
                  <a:pos x="f910" y="f911"/>
                </a:cxn>
                <a:cxn ang="f647">
                  <a:pos x="f912" y="f913"/>
                </a:cxn>
                <a:cxn ang="f647">
                  <a:pos x="f914" y="f915"/>
                </a:cxn>
                <a:cxn ang="f647">
                  <a:pos x="f916" y="f917"/>
                </a:cxn>
                <a:cxn ang="f647">
                  <a:pos x="f918" y="f919"/>
                </a:cxn>
                <a:cxn ang="f647">
                  <a:pos x="f920" y="f921"/>
                </a:cxn>
                <a:cxn ang="f647">
                  <a:pos x="f922" y="f923"/>
                </a:cxn>
              </a:cxnLst>
              <a:rect l="f784" t="f787" r="f785" b="f786"/>
              <a:pathLst>
                <a:path w="9313016"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138" y="f139"/>
                    <a:pt x="f140" y="f141"/>
                  </a:cubicBezTo>
                  <a:lnTo>
                    <a:pt x="f142" y="f143"/>
                  </a:ln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lnTo>
                    <a:pt x="f186" y="f187"/>
                  </a:lnTo>
                  <a:lnTo>
                    <a:pt x="f188" y="f189"/>
                  </a:lnTo>
                  <a:cubicBezTo>
                    <a:pt x="f190" y="f191"/>
                    <a:pt x="f192" y="f193"/>
                    <a:pt x="f194" y="f195"/>
                  </a:cubicBez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lose/>
                  <a:moveTo>
                    <a:pt x="f264" y="f5"/>
                  </a:moveTo>
                  <a:lnTo>
                    <a:pt x="f265" y="f5"/>
                  </a:lnTo>
                  <a:lnTo>
                    <a:pt x="f266" y="f267"/>
                  </a:lnTo>
                  <a:cubicBezTo>
                    <a:pt x="f268" y="f269"/>
                    <a:pt x="f270" y="f271"/>
                    <a:pt x="f272" y="f273"/>
                  </a:cubicBezTo>
                  <a:cubicBezTo>
                    <a:pt x="f274" y="f275"/>
                    <a:pt x="f276" y="f277"/>
                    <a:pt x="f278" y="f279"/>
                  </a:cubicBezTo>
                  <a:cubicBezTo>
                    <a:pt x="f280" y="f281"/>
                    <a:pt x="f282" y="f283"/>
                    <a:pt x="f284"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lnTo>
                    <a:pt x="f316" y="f7"/>
                  </a:lnTo>
                  <a:lnTo>
                    <a:pt x="f317" y="f7"/>
                  </a:lnTo>
                  <a:lnTo>
                    <a:pt x="f318" y="f319"/>
                  </a:ln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26">
              <a:extLst>
                <a:ext uri="{FF2B5EF4-FFF2-40B4-BE49-F238E27FC236}">
                  <a16:creationId xmlns:a16="http://schemas.microsoft.com/office/drawing/2014/main" id="{D05723F1-44B4-0403-09AB-F8E4B2C325B9}"/>
                </a:ext>
              </a:extLst>
            </p:cNvPr>
            <p:cNvSpPr/>
            <p:nvPr/>
          </p:nvSpPr>
          <p:spPr>
            <a:xfrm>
              <a:off x="1659471" y="3986"/>
              <a:ext cx="9065553" cy="6858000"/>
            </a:xfrm>
            <a:custGeom>
              <a:avLst/>
              <a:gdLst>
                <a:gd name="f0" fmla="val 10800000"/>
                <a:gd name="f1" fmla="val 5400000"/>
                <a:gd name="f2" fmla="val 180"/>
                <a:gd name="f3" fmla="val w"/>
                <a:gd name="f4" fmla="val h"/>
                <a:gd name="f5" fmla="val 0"/>
                <a:gd name="f6" fmla="val 9065550"/>
                <a:gd name="f7" fmla="val 6858000"/>
                <a:gd name="f8" fmla="val 1839951"/>
                <a:gd name="f9" fmla="val 6979427"/>
                <a:gd name="f10" fmla="val 6989586"/>
                <a:gd name="f11" fmla="val 6825"/>
                <a:gd name="f12" fmla="val 8438828"/>
                <a:gd name="f13" fmla="val 1031353"/>
                <a:gd name="f14" fmla="val 9439169"/>
                <a:gd name="f15" fmla="val 2823601"/>
                <a:gd name="f16" fmla="val 8932062"/>
                <a:gd name="f17" fmla="val 4580835"/>
                <a:gd name="f18" fmla="val 8592517"/>
                <a:gd name="f19" fmla="val 5757293"/>
                <a:gd name="f20" fmla="val 7979652"/>
                <a:gd name="f21" fmla="val 5458140"/>
                <a:gd name="f22" fmla="val 7166294"/>
                <a:gd name="f23" fmla="val 6259703"/>
                <a:gd name="f24" fmla="val 7064618"/>
                <a:gd name="f25" fmla="val 6359905"/>
                <a:gd name="f26" fmla="val 6966014"/>
                <a:gd name="f27" fmla="val 6462297"/>
                <a:gd name="f28" fmla="val 6868878"/>
                <a:gd name="f29" fmla="val 6564765"/>
                <a:gd name="f30" fmla="val 6591881"/>
                <a:gd name="f31" fmla="val 5184648"/>
                <a:gd name="f32" fmla="val 5244877"/>
                <a:gd name="f33" fmla="val 6817615"/>
                <a:gd name="f34" fmla="val 5481027"/>
                <a:gd name="f35" fmla="val 6649287"/>
                <a:gd name="f36" fmla="val 5723665"/>
                <a:gd name="f37" fmla="val 6398593"/>
                <a:gd name="f38" fmla="val 6033853"/>
                <a:gd name="f39" fmla="val 6069135"/>
                <a:gd name="f40" fmla="val 6175680"/>
                <a:gd name="f41" fmla="val 5918484"/>
                <a:gd name="f42" fmla="val 6322395"/>
                <a:gd name="f43" fmla="val 5762660"/>
                <a:gd name="f44" fmla="val 6480248"/>
                <a:gd name="f45" fmla="val 5607082"/>
                <a:gd name="f46" fmla="val 6893276"/>
                <a:gd name="f47" fmla="val 5200077"/>
                <a:gd name="f48" fmla="val 7273697"/>
                <a:gd name="f49" fmla="val 5002920"/>
                <a:gd name="f50" fmla="val 7551502"/>
                <a:gd name="f51" fmla="val 4859004"/>
                <a:gd name="f52" fmla="val 7687884"/>
                <a:gd name="f53" fmla="val 4788339"/>
                <a:gd name="f54" fmla="val 7795540"/>
                <a:gd name="f55" fmla="val 4732559"/>
                <a:gd name="f56" fmla="val 7844227"/>
                <a:gd name="f57" fmla="val 4683074"/>
                <a:gd name="f58" fmla="val 7898759"/>
                <a:gd name="f59" fmla="val 4627636"/>
                <a:gd name="f60" fmla="val 7956165"/>
                <a:gd name="f61" fmla="val 4502313"/>
                <a:gd name="f62" fmla="val 8005810"/>
                <a:gd name="f63" fmla="val 4330239"/>
                <a:gd name="f64" fmla="val 8132968"/>
                <a:gd name="f65" fmla="val 3889611"/>
                <a:gd name="f66" fmla="val 8136446"/>
                <a:gd name="f67" fmla="val 3427460"/>
                <a:gd name="f68" fmla="val 8016191"/>
                <a:gd name="f69" fmla="val 2956574"/>
                <a:gd name="f70" fmla="val 7900876"/>
                <a:gd name="f71" fmla="val 2505064"/>
                <a:gd name="f72" fmla="val 7669287"/>
                <a:gd name="f73" fmla="val 2048671"/>
                <a:gd name="f74" fmla="val 7346424"/>
                <a:gd name="f75" fmla="val 1636739"/>
                <a:gd name="f76" fmla="val 6979764"/>
                <a:gd name="f77" fmla="val 1168830"/>
                <a:gd name="f78" fmla="val 6512706"/>
                <a:gd name="f79" fmla="val 773489"/>
                <a:gd name="f80" fmla="val 5995751"/>
                <a:gd name="f81" fmla="val 493319"/>
                <a:gd name="f82" fmla="val 5491195"/>
                <a:gd name="f83" fmla="val 219884"/>
                <a:gd name="f84" fmla="val 4972174"/>
                <a:gd name="f85" fmla="val 75383"/>
                <a:gd name="f86" fmla="val 4494836"/>
                <a:gd name="f87" fmla="val 3554318"/>
                <a:gd name="f88" fmla="val 2669191"/>
                <a:gd name="f89" fmla="val 437197"/>
                <a:gd name="f90" fmla="val 2002499"/>
                <a:gd name="f91" fmla="val 1094261"/>
                <a:gd name="f92" fmla="val 1676360"/>
                <a:gd name="f93" fmla="val 1415667"/>
                <a:gd name="f94" fmla="val 1420225"/>
                <a:gd name="f95" fmla="val 1790023"/>
                <a:gd name="f96" fmla="val 1241306"/>
                <a:gd name="f97" fmla="val 2206935"/>
                <a:gd name="f98" fmla="val 1055782"/>
                <a:gd name="f99" fmla="val 2639169"/>
                <a:gd name="f100" fmla="val 961736"/>
                <a:gd name="f101" fmla="val 3099027"/>
                <a:gd name="f102" fmla="val 3573719"/>
                <a:gd name="f103" fmla="val 4005124"/>
                <a:gd name="f104" fmla="val 1039805"/>
                <a:gd name="f105" fmla="val 4425841"/>
                <a:gd name="f106" fmla="val 1193878"/>
                <a:gd name="f107" fmla="val 4824208"/>
                <a:gd name="f108" fmla="val 1342457"/>
                <a:gd name="f109" fmla="val 5208423"/>
                <a:gd name="f110" fmla="val 1557214"/>
                <a:gd name="f111" fmla="val 5561306"/>
                <a:gd name="f112" fmla="val 1832096"/>
                <a:gd name="f113" fmla="val 5873050"/>
                <a:gd name="f114" fmla="val 2157126"/>
                <a:gd name="f115" fmla="val 6241599"/>
                <a:gd name="f116" fmla="val 2564661"/>
                <a:gd name="f117" fmla="val 6544656"/>
                <a:gd name="f118" fmla="val 3010752"/>
                <a:gd name="f119" fmla="val 6749475"/>
                <a:gd name="f120" fmla="val 3069003"/>
                <a:gd name="f121" fmla="val 6776219"/>
                <a:gd name="f122" fmla="val 3127773"/>
                <a:gd name="f123" fmla="val 6801314"/>
                <a:gd name="f124" fmla="val 3187037"/>
                <a:gd name="f125" fmla="val 6824756"/>
                <a:gd name="f126" fmla="val 3278211"/>
                <a:gd name="f127" fmla="val 1480830"/>
                <a:gd name="f128" fmla="val 1427607"/>
                <a:gd name="f129" fmla="val 6811515"/>
                <a:gd name="f130" fmla="val 1312870"/>
                <a:gd name="f131" fmla="val 6705919"/>
                <a:gd name="f132" fmla="val 1203751"/>
                <a:gd name="f133" fmla="val 6594470"/>
                <a:gd name="f134" fmla="val 1100739"/>
                <a:gd name="f135" fmla="val 6477651"/>
                <a:gd name="f136" fmla="val 415045"/>
                <a:gd name="f137" fmla="val 5700097"/>
                <a:gd name="f138" fmla="val 4684635"/>
                <a:gd name="f139" fmla="val 3573620"/>
                <a:gd name="f140" fmla="val 2121118"/>
                <a:gd name="f141" fmla="val 709459"/>
                <a:gd name="f142" fmla="val 831902"/>
                <a:gd name="f143" fmla="val 1805513"/>
                <a:gd name="f144" fmla="val 24133"/>
                <a:gd name="f145" fmla="+- 0 0 -90"/>
                <a:gd name="f146" fmla="*/ f3 1 9065550"/>
                <a:gd name="f147" fmla="*/ f4 1 6858000"/>
                <a:gd name="f148" fmla="+- f7 0 f5"/>
                <a:gd name="f149" fmla="+- f6 0 f5"/>
                <a:gd name="f150" fmla="*/ f145 f0 1"/>
                <a:gd name="f151" fmla="*/ f149 1 9065550"/>
                <a:gd name="f152" fmla="*/ f148 1 6858000"/>
                <a:gd name="f153" fmla="*/ 1839951 f149 1"/>
                <a:gd name="f154" fmla="*/ 0 f148 1"/>
                <a:gd name="f155" fmla="*/ 6979427 f149 1"/>
                <a:gd name="f156" fmla="*/ 6989586 f149 1"/>
                <a:gd name="f157" fmla="*/ 6825 f148 1"/>
                <a:gd name="f158" fmla="*/ 8932062 f149 1"/>
                <a:gd name="f159" fmla="*/ 4580835 f148 1"/>
                <a:gd name="f160" fmla="*/ 7166294 f149 1"/>
                <a:gd name="f161" fmla="*/ 6259703 f148 1"/>
                <a:gd name="f162" fmla="*/ 6868878 f149 1"/>
                <a:gd name="f163" fmla="*/ 6564765 f148 1"/>
                <a:gd name="f164" fmla="*/ 6591881 f149 1"/>
                <a:gd name="f165" fmla="*/ 6858000 f148 1"/>
                <a:gd name="f166" fmla="*/ 5184648 f149 1"/>
                <a:gd name="f167" fmla="*/ 5244877 f149 1"/>
                <a:gd name="f168" fmla="*/ 6817615 f148 1"/>
                <a:gd name="f169" fmla="*/ 6033853 f149 1"/>
                <a:gd name="f170" fmla="*/ 6069135 f148 1"/>
                <a:gd name="f171" fmla="*/ 6480248 f149 1"/>
                <a:gd name="f172" fmla="*/ 5607082 f148 1"/>
                <a:gd name="f173" fmla="*/ 7551502 f149 1"/>
                <a:gd name="f174" fmla="*/ 4859004 f148 1"/>
                <a:gd name="f175" fmla="*/ 7844227 f149 1"/>
                <a:gd name="f176" fmla="*/ 4683074 f148 1"/>
                <a:gd name="f177" fmla="*/ 8005810 f149 1"/>
                <a:gd name="f178" fmla="*/ 4330239 f148 1"/>
                <a:gd name="f179" fmla="*/ 8016191 f149 1"/>
                <a:gd name="f180" fmla="*/ 2956574 f148 1"/>
                <a:gd name="f181" fmla="*/ 7346424 f149 1"/>
                <a:gd name="f182" fmla="*/ 1636739 f148 1"/>
                <a:gd name="f183" fmla="*/ 5995751 f149 1"/>
                <a:gd name="f184" fmla="*/ 493319 f148 1"/>
                <a:gd name="f185" fmla="*/ 4494836 f149 1"/>
                <a:gd name="f186" fmla="*/ 75383 f148 1"/>
                <a:gd name="f187" fmla="*/ 2002499 f149 1"/>
                <a:gd name="f188" fmla="*/ 1094261 f148 1"/>
                <a:gd name="f189" fmla="*/ 1241306 f149 1"/>
                <a:gd name="f190" fmla="*/ 2206935 f148 1"/>
                <a:gd name="f191" fmla="*/ 961736 f149 1"/>
                <a:gd name="f192" fmla="*/ 3573719 f148 1"/>
                <a:gd name="f193" fmla="*/ 1193878 f149 1"/>
                <a:gd name="f194" fmla="*/ 4824208 f148 1"/>
                <a:gd name="f195" fmla="*/ 1832096 f149 1"/>
                <a:gd name="f196" fmla="*/ 5873050 f148 1"/>
                <a:gd name="f197" fmla="*/ 3010752 f149 1"/>
                <a:gd name="f198" fmla="*/ 6749475 f148 1"/>
                <a:gd name="f199" fmla="*/ 3187037 f149 1"/>
                <a:gd name="f200" fmla="*/ 6824756 f148 1"/>
                <a:gd name="f201" fmla="*/ 3278211 f149 1"/>
                <a:gd name="f202" fmla="*/ 1480830 f149 1"/>
                <a:gd name="f203" fmla="*/ 1427607 f149 1"/>
                <a:gd name="f204" fmla="*/ 6811515 f148 1"/>
                <a:gd name="f205" fmla="*/ 1100739 f149 1"/>
                <a:gd name="f206" fmla="*/ 6477651 f148 1"/>
                <a:gd name="f207" fmla="*/ 0 f149 1"/>
                <a:gd name="f208" fmla="*/ 3573620 f148 1"/>
                <a:gd name="f209" fmla="*/ 1805513 f149 1"/>
                <a:gd name="f210" fmla="*/ 24133 f148 1"/>
                <a:gd name="f211" fmla="*/ f150 1 f2"/>
                <a:gd name="f212" fmla="*/ f153 1 9065550"/>
                <a:gd name="f213" fmla="*/ f154 1 6858000"/>
                <a:gd name="f214" fmla="*/ f155 1 9065550"/>
                <a:gd name="f215" fmla="*/ f156 1 9065550"/>
                <a:gd name="f216" fmla="*/ f157 1 6858000"/>
                <a:gd name="f217" fmla="*/ f158 1 9065550"/>
                <a:gd name="f218" fmla="*/ f159 1 6858000"/>
                <a:gd name="f219" fmla="*/ f160 1 9065550"/>
                <a:gd name="f220" fmla="*/ f161 1 6858000"/>
                <a:gd name="f221" fmla="*/ f162 1 9065550"/>
                <a:gd name="f222" fmla="*/ f163 1 6858000"/>
                <a:gd name="f223" fmla="*/ f164 1 9065550"/>
                <a:gd name="f224" fmla="*/ f165 1 6858000"/>
                <a:gd name="f225" fmla="*/ f166 1 9065550"/>
                <a:gd name="f226" fmla="*/ f167 1 9065550"/>
                <a:gd name="f227" fmla="*/ f168 1 6858000"/>
                <a:gd name="f228" fmla="*/ f169 1 9065550"/>
                <a:gd name="f229" fmla="*/ f170 1 6858000"/>
                <a:gd name="f230" fmla="*/ f171 1 9065550"/>
                <a:gd name="f231" fmla="*/ f172 1 6858000"/>
                <a:gd name="f232" fmla="*/ f173 1 9065550"/>
                <a:gd name="f233" fmla="*/ f174 1 6858000"/>
                <a:gd name="f234" fmla="*/ f175 1 9065550"/>
                <a:gd name="f235" fmla="*/ f176 1 6858000"/>
                <a:gd name="f236" fmla="*/ f177 1 9065550"/>
                <a:gd name="f237" fmla="*/ f178 1 6858000"/>
                <a:gd name="f238" fmla="*/ f179 1 9065550"/>
                <a:gd name="f239" fmla="*/ f180 1 6858000"/>
                <a:gd name="f240" fmla="*/ f181 1 9065550"/>
                <a:gd name="f241" fmla="*/ f182 1 6858000"/>
                <a:gd name="f242" fmla="*/ f183 1 9065550"/>
                <a:gd name="f243" fmla="*/ f184 1 6858000"/>
                <a:gd name="f244" fmla="*/ f185 1 9065550"/>
                <a:gd name="f245" fmla="*/ f186 1 6858000"/>
                <a:gd name="f246" fmla="*/ f187 1 9065550"/>
                <a:gd name="f247" fmla="*/ f188 1 6858000"/>
                <a:gd name="f248" fmla="*/ f189 1 9065550"/>
                <a:gd name="f249" fmla="*/ f190 1 6858000"/>
                <a:gd name="f250" fmla="*/ f191 1 9065550"/>
                <a:gd name="f251" fmla="*/ f192 1 6858000"/>
                <a:gd name="f252" fmla="*/ f193 1 9065550"/>
                <a:gd name="f253" fmla="*/ f194 1 6858000"/>
                <a:gd name="f254" fmla="*/ f195 1 9065550"/>
                <a:gd name="f255" fmla="*/ f196 1 6858000"/>
                <a:gd name="f256" fmla="*/ f197 1 9065550"/>
                <a:gd name="f257" fmla="*/ f198 1 6858000"/>
                <a:gd name="f258" fmla="*/ f199 1 9065550"/>
                <a:gd name="f259" fmla="*/ f200 1 6858000"/>
                <a:gd name="f260" fmla="*/ f201 1 9065550"/>
                <a:gd name="f261" fmla="*/ f202 1 9065550"/>
                <a:gd name="f262" fmla="*/ f203 1 9065550"/>
                <a:gd name="f263" fmla="*/ f204 1 6858000"/>
                <a:gd name="f264" fmla="*/ f205 1 9065550"/>
                <a:gd name="f265" fmla="*/ f206 1 6858000"/>
                <a:gd name="f266" fmla="*/ f207 1 9065550"/>
                <a:gd name="f267" fmla="*/ f208 1 6858000"/>
                <a:gd name="f268" fmla="*/ f209 1 9065550"/>
                <a:gd name="f269" fmla="*/ f210 1 6858000"/>
                <a:gd name="f270" fmla="*/ f5 1 f151"/>
                <a:gd name="f271" fmla="*/ f6 1 f151"/>
                <a:gd name="f272" fmla="*/ f5 1 f152"/>
                <a:gd name="f273" fmla="*/ f7 1 f152"/>
                <a:gd name="f274" fmla="+- f211 0 f1"/>
                <a:gd name="f275" fmla="*/ f212 1 f151"/>
                <a:gd name="f276" fmla="*/ f213 1 f152"/>
                <a:gd name="f277" fmla="*/ f214 1 f151"/>
                <a:gd name="f278" fmla="*/ f215 1 f151"/>
                <a:gd name="f279" fmla="*/ f216 1 f152"/>
                <a:gd name="f280" fmla="*/ f217 1 f151"/>
                <a:gd name="f281" fmla="*/ f218 1 f152"/>
                <a:gd name="f282" fmla="*/ f219 1 f151"/>
                <a:gd name="f283" fmla="*/ f220 1 f152"/>
                <a:gd name="f284" fmla="*/ f221 1 f151"/>
                <a:gd name="f285" fmla="*/ f222 1 f152"/>
                <a:gd name="f286" fmla="*/ f223 1 f151"/>
                <a:gd name="f287" fmla="*/ f224 1 f152"/>
                <a:gd name="f288" fmla="*/ f225 1 f151"/>
                <a:gd name="f289" fmla="*/ f226 1 f151"/>
                <a:gd name="f290" fmla="*/ f227 1 f152"/>
                <a:gd name="f291" fmla="*/ f228 1 f151"/>
                <a:gd name="f292" fmla="*/ f229 1 f152"/>
                <a:gd name="f293" fmla="*/ f230 1 f151"/>
                <a:gd name="f294" fmla="*/ f231 1 f152"/>
                <a:gd name="f295" fmla="*/ f232 1 f151"/>
                <a:gd name="f296" fmla="*/ f233 1 f152"/>
                <a:gd name="f297" fmla="*/ f234 1 f151"/>
                <a:gd name="f298" fmla="*/ f235 1 f152"/>
                <a:gd name="f299" fmla="*/ f236 1 f151"/>
                <a:gd name="f300" fmla="*/ f237 1 f152"/>
                <a:gd name="f301" fmla="*/ f238 1 f151"/>
                <a:gd name="f302" fmla="*/ f239 1 f152"/>
                <a:gd name="f303" fmla="*/ f240 1 f151"/>
                <a:gd name="f304" fmla="*/ f241 1 f152"/>
                <a:gd name="f305" fmla="*/ f242 1 f151"/>
                <a:gd name="f306" fmla="*/ f243 1 f152"/>
                <a:gd name="f307" fmla="*/ f244 1 f151"/>
                <a:gd name="f308" fmla="*/ f245 1 f152"/>
                <a:gd name="f309" fmla="*/ f246 1 f151"/>
                <a:gd name="f310" fmla="*/ f247 1 f152"/>
                <a:gd name="f311" fmla="*/ f248 1 f151"/>
                <a:gd name="f312" fmla="*/ f249 1 f152"/>
                <a:gd name="f313" fmla="*/ f250 1 f151"/>
                <a:gd name="f314" fmla="*/ f251 1 f152"/>
                <a:gd name="f315" fmla="*/ f252 1 f151"/>
                <a:gd name="f316" fmla="*/ f253 1 f152"/>
                <a:gd name="f317" fmla="*/ f254 1 f151"/>
                <a:gd name="f318" fmla="*/ f255 1 f152"/>
                <a:gd name="f319" fmla="*/ f256 1 f151"/>
                <a:gd name="f320" fmla="*/ f257 1 f152"/>
                <a:gd name="f321" fmla="*/ f258 1 f151"/>
                <a:gd name="f322" fmla="*/ f259 1 f152"/>
                <a:gd name="f323" fmla="*/ f260 1 f151"/>
                <a:gd name="f324" fmla="*/ f261 1 f151"/>
                <a:gd name="f325" fmla="*/ f262 1 f151"/>
                <a:gd name="f326" fmla="*/ f263 1 f152"/>
                <a:gd name="f327" fmla="*/ f264 1 f151"/>
                <a:gd name="f328" fmla="*/ f265 1 f152"/>
                <a:gd name="f329" fmla="*/ f266 1 f151"/>
                <a:gd name="f330" fmla="*/ f267 1 f152"/>
                <a:gd name="f331" fmla="*/ f268 1 f151"/>
                <a:gd name="f332" fmla="*/ f269 1 f152"/>
                <a:gd name="f333" fmla="*/ f270 f146 1"/>
                <a:gd name="f334" fmla="*/ f271 f146 1"/>
                <a:gd name="f335" fmla="*/ f273 f147 1"/>
                <a:gd name="f336" fmla="*/ f272 f147 1"/>
                <a:gd name="f337" fmla="*/ f275 f146 1"/>
                <a:gd name="f338" fmla="*/ f276 f147 1"/>
                <a:gd name="f339" fmla="*/ f277 f146 1"/>
                <a:gd name="f340" fmla="*/ f278 f146 1"/>
                <a:gd name="f341" fmla="*/ f279 f147 1"/>
                <a:gd name="f342" fmla="*/ f280 f146 1"/>
                <a:gd name="f343" fmla="*/ f281 f147 1"/>
                <a:gd name="f344" fmla="*/ f282 f146 1"/>
                <a:gd name="f345" fmla="*/ f283 f147 1"/>
                <a:gd name="f346" fmla="*/ f284 f146 1"/>
                <a:gd name="f347" fmla="*/ f285 f147 1"/>
                <a:gd name="f348" fmla="*/ f286 f146 1"/>
                <a:gd name="f349" fmla="*/ f287 f147 1"/>
                <a:gd name="f350" fmla="*/ f288 f146 1"/>
                <a:gd name="f351" fmla="*/ f289 f146 1"/>
                <a:gd name="f352" fmla="*/ f290 f147 1"/>
                <a:gd name="f353" fmla="*/ f291 f146 1"/>
                <a:gd name="f354" fmla="*/ f292 f147 1"/>
                <a:gd name="f355" fmla="*/ f293 f146 1"/>
                <a:gd name="f356" fmla="*/ f294 f147 1"/>
                <a:gd name="f357" fmla="*/ f295 f146 1"/>
                <a:gd name="f358" fmla="*/ f296 f147 1"/>
                <a:gd name="f359" fmla="*/ f297 f146 1"/>
                <a:gd name="f360" fmla="*/ f298 f147 1"/>
                <a:gd name="f361" fmla="*/ f299 f146 1"/>
                <a:gd name="f362" fmla="*/ f300 f147 1"/>
                <a:gd name="f363" fmla="*/ f301 f146 1"/>
                <a:gd name="f364" fmla="*/ f302 f147 1"/>
                <a:gd name="f365" fmla="*/ f303 f146 1"/>
                <a:gd name="f366" fmla="*/ f304 f147 1"/>
                <a:gd name="f367" fmla="*/ f305 f146 1"/>
                <a:gd name="f368" fmla="*/ f306 f147 1"/>
                <a:gd name="f369" fmla="*/ f307 f146 1"/>
                <a:gd name="f370" fmla="*/ f308 f147 1"/>
                <a:gd name="f371" fmla="*/ f309 f146 1"/>
                <a:gd name="f372" fmla="*/ f310 f147 1"/>
                <a:gd name="f373" fmla="*/ f311 f146 1"/>
                <a:gd name="f374" fmla="*/ f312 f147 1"/>
                <a:gd name="f375" fmla="*/ f313 f146 1"/>
                <a:gd name="f376" fmla="*/ f314 f147 1"/>
                <a:gd name="f377" fmla="*/ f315 f146 1"/>
                <a:gd name="f378" fmla="*/ f316 f147 1"/>
                <a:gd name="f379" fmla="*/ f317 f146 1"/>
                <a:gd name="f380" fmla="*/ f318 f147 1"/>
                <a:gd name="f381" fmla="*/ f319 f146 1"/>
                <a:gd name="f382" fmla="*/ f320 f147 1"/>
                <a:gd name="f383" fmla="*/ f321 f146 1"/>
                <a:gd name="f384" fmla="*/ f322 f147 1"/>
                <a:gd name="f385" fmla="*/ f323 f146 1"/>
                <a:gd name="f386" fmla="*/ f324 f146 1"/>
                <a:gd name="f387" fmla="*/ f325 f146 1"/>
                <a:gd name="f388" fmla="*/ f326 f147 1"/>
                <a:gd name="f389" fmla="*/ f327 f146 1"/>
                <a:gd name="f390" fmla="*/ f328 f147 1"/>
                <a:gd name="f391" fmla="*/ f329 f146 1"/>
                <a:gd name="f392" fmla="*/ f330 f147 1"/>
                <a:gd name="f393" fmla="*/ f331 f146 1"/>
                <a:gd name="f394" fmla="*/ f332 f147 1"/>
              </a:gdLst>
              <a:ahLst/>
              <a:cxnLst>
                <a:cxn ang="3cd4">
                  <a:pos x="hc" y="t"/>
                </a:cxn>
                <a:cxn ang="0">
                  <a:pos x="r" y="vc"/>
                </a:cxn>
                <a:cxn ang="cd4">
                  <a:pos x="hc" y="b"/>
                </a:cxn>
                <a:cxn ang="cd2">
                  <a:pos x="l" y="vc"/>
                </a:cxn>
                <a:cxn ang="f274">
                  <a:pos x="f337" y="f338"/>
                </a:cxn>
                <a:cxn ang="f274">
                  <a:pos x="f339" y="f338"/>
                </a:cxn>
                <a:cxn ang="f274">
                  <a:pos x="f340" y="f341"/>
                </a:cxn>
                <a:cxn ang="f274">
                  <a:pos x="f342" y="f343"/>
                </a:cxn>
                <a:cxn ang="f274">
                  <a:pos x="f344" y="f345"/>
                </a:cxn>
                <a:cxn ang="f274">
                  <a:pos x="f346" y="f347"/>
                </a:cxn>
                <a:cxn ang="f274">
                  <a:pos x="f348" y="f349"/>
                </a:cxn>
                <a:cxn ang="f274">
                  <a:pos x="f350" y="f349"/>
                </a:cxn>
                <a:cxn ang="f274">
                  <a:pos x="f351" y="f352"/>
                </a:cxn>
                <a:cxn ang="f274">
                  <a:pos x="f353" y="f354"/>
                </a:cxn>
                <a:cxn ang="f274">
                  <a:pos x="f355" y="f356"/>
                </a:cxn>
                <a:cxn ang="f274">
                  <a:pos x="f357" y="f358"/>
                </a:cxn>
                <a:cxn ang="f274">
                  <a:pos x="f359" y="f360"/>
                </a:cxn>
                <a:cxn ang="f274">
                  <a:pos x="f361" y="f362"/>
                </a:cxn>
                <a:cxn ang="f274">
                  <a:pos x="f363" y="f364"/>
                </a:cxn>
                <a:cxn ang="f274">
                  <a:pos x="f365" y="f366"/>
                </a:cxn>
                <a:cxn ang="f274">
                  <a:pos x="f367" y="f368"/>
                </a:cxn>
                <a:cxn ang="f274">
                  <a:pos x="f369" y="f370"/>
                </a:cxn>
                <a:cxn ang="f274">
                  <a:pos x="f371" y="f372"/>
                </a:cxn>
                <a:cxn ang="f274">
                  <a:pos x="f373" y="f374"/>
                </a:cxn>
                <a:cxn ang="f274">
                  <a:pos x="f375" y="f376"/>
                </a:cxn>
                <a:cxn ang="f274">
                  <a:pos x="f377" y="f378"/>
                </a:cxn>
                <a:cxn ang="f274">
                  <a:pos x="f379" y="f380"/>
                </a:cxn>
                <a:cxn ang="f274">
                  <a:pos x="f381" y="f382"/>
                </a:cxn>
                <a:cxn ang="f274">
                  <a:pos x="f383" y="f384"/>
                </a:cxn>
                <a:cxn ang="f274">
                  <a:pos x="f385" y="f349"/>
                </a:cxn>
                <a:cxn ang="f274">
                  <a:pos x="f386" y="f349"/>
                </a:cxn>
                <a:cxn ang="f274">
                  <a:pos x="f387" y="f388"/>
                </a:cxn>
                <a:cxn ang="f274">
                  <a:pos x="f389" y="f390"/>
                </a:cxn>
                <a:cxn ang="f274">
                  <a:pos x="f391" y="f392"/>
                </a:cxn>
                <a:cxn ang="f274">
                  <a:pos x="f393" y="f394"/>
                </a:cxn>
              </a:cxnLst>
              <a:rect l="f333" t="f336" r="f334" b="f335"/>
              <a:pathLst>
                <a:path w="906555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lnTo>
                    <a:pt x="f30" y="f7"/>
                  </a:lnTo>
                  <a:lnTo>
                    <a:pt x="f31" y="f7"/>
                  </a:lnTo>
                  <a:lnTo>
                    <a:pt x="f32" y="f33"/>
                  </a:ln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5"/>
                  </a:cubicBezTo>
                  <a:cubicBezTo>
                    <a:pt x="f87" y="f85"/>
                    <a:pt x="f88" y="f89"/>
                    <a:pt x="f90" y="f91"/>
                  </a:cubicBezTo>
                  <a:cubicBezTo>
                    <a:pt x="f92" y="f93"/>
                    <a:pt x="f94" y="f95"/>
                    <a:pt x="f96" y="f97"/>
                  </a:cubicBezTo>
                  <a:cubicBezTo>
                    <a:pt x="f98" y="f99"/>
                    <a:pt x="f100" y="f101"/>
                    <a:pt x="f100" y="f102"/>
                  </a:cubicBezTo>
                  <a:cubicBezTo>
                    <a:pt x="f100" y="f103"/>
                    <a:pt x="f104" y="f105"/>
                    <a:pt x="f106" y="f107"/>
                  </a:cubicBezTo>
                  <a:cubicBezTo>
                    <a:pt x="f108"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5" y="f138"/>
                    <a:pt x="f5" y="f139"/>
                  </a:cubicBezTo>
                  <a:cubicBezTo>
                    <a:pt x="f5" y="f140"/>
                    <a:pt x="f141" y="f142"/>
                    <a:pt x="f143" y="f144"/>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27">
              <a:extLst>
                <a:ext uri="{FF2B5EF4-FFF2-40B4-BE49-F238E27FC236}">
                  <a16:creationId xmlns:a16="http://schemas.microsoft.com/office/drawing/2014/main" id="{02F54532-4CB8-2B0B-F180-FD788F9673BF}"/>
                </a:ext>
              </a:extLst>
            </p:cNvPr>
            <p:cNvSpPr/>
            <p:nvPr/>
          </p:nvSpPr>
          <p:spPr>
            <a:xfrm>
              <a:off x="1648215" y="3986"/>
              <a:ext cx="9088047" cy="6858000"/>
            </a:xfrm>
            <a:custGeom>
              <a:avLst/>
              <a:gdLst>
                <a:gd name="f0" fmla="val 10800000"/>
                <a:gd name="f1" fmla="val 5400000"/>
                <a:gd name="f2" fmla="val 180"/>
                <a:gd name="f3" fmla="val w"/>
                <a:gd name="f4" fmla="val h"/>
                <a:gd name="f5" fmla="val 0"/>
                <a:gd name="f6" fmla="val 9088051"/>
                <a:gd name="f7" fmla="val 6858000"/>
                <a:gd name="f8" fmla="val 5158786"/>
                <a:gd name="f9" fmla="val 6996771"/>
                <a:gd name="f10" fmla="val 7006955"/>
                <a:gd name="f11" fmla="val 6825"/>
                <a:gd name="f12" fmla="val 8459794"/>
                <a:gd name="f13" fmla="val 1031353"/>
                <a:gd name="f14" fmla="val 9462596"/>
                <a:gd name="f15" fmla="val 2823601"/>
                <a:gd name="f16" fmla="val 8954230"/>
                <a:gd name="f17" fmla="val 4580835"/>
                <a:gd name="f18" fmla="val 8613842"/>
                <a:gd name="f19" fmla="val 5757293"/>
                <a:gd name="f20" fmla="val 7999457"/>
                <a:gd name="f21" fmla="val 5458140"/>
                <a:gd name="f22" fmla="val 7184080"/>
                <a:gd name="f23" fmla="val 6259703"/>
                <a:gd name="f24" fmla="val 7082152"/>
                <a:gd name="f25" fmla="val 6359905"/>
                <a:gd name="f26" fmla="val 6983303"/>
                <a:gd name="f27" fmla="val 6462297"/>
                <a:gd name="f28" fmla="val 6885926"/>
                <a:gd name="f29" fmla="val 6564765"/>
                <a:gd name="f30" fmla="val 6608241"/>
                <a:gd name="f31" fmla="val 5462870"/>
                <a:gd name="f32" fmla="val 5529056"/>
                <a:gd name="f33" fmla="val 6804645"/>
                <a:gd name="f34" fmla="val 5740217"/>
                <a:gd name="f35" fmla="val 6626505"/>
                <a:gd name="f36" fmla="val 5949382"/>
                <a:gd name="f37" fmla="val 6404876"/>
                <a:gd name="f38" fmla="val 6167613"/>
                <a:gd name="f39" fmla="val 6173667"/>
                <a:gd name="f40" fmla="val 6308782"/>
                <a:gd name="f41" fmla="val 6024091"/>
                <a:gd name="f42" fmla="val 6454799"/>
                <a:gd name="f43" fmla="val 5869390"/>
                <a:gd name="f44" fmla="val 6610973"/>
                <a:gd name="f45" fmla="val 5715860"/>
                <a:gd name="f46" fmla="val 7007847"/>
                <a:gd name="f47" fmla="val 5325741"/>
                <a:gd name="f48" fmla="val 7376733"/>
                <a:gd name="f49" fmla="val 5135074"/>
                <a:gd name="f50" fmla="val 7646083"/>
                <a:gd name="f51" fmla="val 4995842"/>
                <a:gd name="f52" fmla="val 7816858"/>
                <a:gd name="f53" fmla="val 4907561"/>
                <a:gd name="f54" fmla="val 7916545"/>
                <a:gd name="f55" fmla="val 4854514"/>
                <a:gd name="f56" fmla="val 7980054"/>
                <a:gd name="f57" fmla="val 4790095"/>
                <a:gd name="f58" fmla="val 8054629"/>
                <a:gd name="f59" fmla="val 4714405"/>
                <a:gd name="f60" fmla="val 8122031"/>
                <a:gd name="f61" fmla="val 4573758"/>
                <a:gd name="f62" fmla="val 8180437"/>
                <a:gd name="f63" fmla="val 4371964"/>
                <a:gd name="f64" fmla="val 8315441"/>
                <a:gd name="f65" fmla="val 3905228"/>
                <a:gd name="f66" fmla="val 8319381"/>
                <a:gd name="f67" fmla="val 3416431"/>
                <a:gd name="f68" fmla="val 8192058"/>
                <a:gd name="f69" fmla="val 2919242"/>
                <a:gd name="f70" fmla="val 8071251"/>
                <a:gd name="f71" fmla="val 2447381"/>
                <a:gd name="f72" fmla="val 7829388"/>
                <a:gd name="f73" fmla="val 1971467"/>
                <a:gd name="f74" fmla="val 7492638"/>
                <a:gd name="f75" fmla="val 1542845"/>
                <a:gd name="f76" fmla="val 7111829"/>
                <a:gd name="f77" fmla="val 1058099"/>
                <a:gd name="f78" fmla="val 6626484"/>
                <a:gd name="f79" fmla="val 648361"/>
                <a:gd name="f80" fmla="val 6089097"/>
                <a:gd name="f81" fmla="val 357847"/>
                <a:gd name="f82" fmla="val 5824244"/>
                <a:gd name="f83" fmla="val 214687"/>
                <a:gd name="f84" fmla="val 5554957"/>
                <a:gd name="f85" fmla="val 105262"/>
                <a:gd name="f86" fmla="val 5288639"/>
                <a:gd name="f87" fmla="val 31627"/>
                <a:gd name="f88" fmla="val 1844517"/>
                <a:gd name="f89" fmla="val 3734467"/>
                <a:gd name="f90" fmla="val 3603618"/>
                <a:gd name="f91" fmla="val 28853"/>
                <a:gd name="f92" fmla="val 2962049"/>
                <a:gd name="f93" fmla="val 186733"/>
                <a:gd name="f94" fmla="val 2373277"/>
                <a:gd name="f95" fmla="val 513136"/>
                <a:gd name="f96" fmla="val 1892878"/>
                <a:gd name="f97" fmla="val 985434"/>
                <a:gd name="f98" fmla="val 1551428"/>
                <a:gd name="f99" fmla="val 1321091"/>
                <a:gd name="f100" fmla="val 1283341"/>
                <a:gd name="f101" fmla="val 1711990"/>
                <a:gd name="f102" fmla="val 1096045"/>
                <a:gd name="f103" fmla="val 2147349"/>
                <a:gd name="f104" fmla="val 901876"/>
                <a:gd name="f105" fmla="val 2598519"/>
                <a:gd name="f106" fmla="val 803453"/>
                <a:gd name="f107" fmla="val 3078432"/>
                <a:gd name="f108" fmla="val 3573669"/>
                <a:gd name="f109" fmla="val 4023717"/>
                <a:gd name="f110" fmla="val 885151"/>
                <a:gd name="f111" fmla="val 4462735"/>
                <a:gd name="f112" fmla="val 1046377"/>
                <a:gd name="f113" fmla="val 4878573"/>
                <a:gd name="f114" fmla="val 1201945"/>
                <a:gd name="f115" fmla="val 5279770"/>
                <a:gd name="f116" fmla="val 1426681"/>
                <a:gd name="f117" fmla="val 5648221"/>
                <a:gd name="f118" fmla="val 1714473"/>
                <a:gd name="f119" fmla="val 5973776"/>
                <a:gd name="f120" fmla="val 2012357"/>
                <a:gd name="f121" fmla="val 6310732"/>
                <a:gd name="f122" fmla="val 2376505"/>
                <a:gd name="f123" fmla="val 6595304"/>
                <a:gd name="f124" fmla="val 2776083"/>
                <a:gd name="f125" fmla="val 6804641"/>
                <a:gd name="f126" fmla="val 2884836"/>
                <a:gd name="f127" fmla="val 1484505"/>
                <a:gd name="f128" fmla="val 1431151"/>
                <a:gd name="f129" fmla="val 6811515"/>
                <a:gd name="f130" fmla="val 1316128"/>
                <a:gd name="f131" fmla="val 6705919"/>
                <a:gd name="f132" fmla="val 1206738"/>
                <a:gd name="f133" fmla="val 6594470"/>
                <a:gd name="f134" fmla="val 1103471"/>
                <a:gd name="f135" fmla="val 6477651"/>
                <a:gd name="f136" fmla="val 416075"/>
                <a:gd name="f137" fmla="val 5700097"/>
                <a:gd name="f138" fmla="val 4684635"/>
                <a:gd name="f139" fmla="val 3573620"/>
                <a:gd name="f140" fmla="val 2121118"/>
                <a:gd name="f141" fmla="val 711220"/>
                <a:gd name="f142" fmla="val 831902"/>
                <a:gd name="f143" fmla="val 1809994"/>
                <a:gd name="f144" fmla="val 24133"/>
                <a:gd name="f145" fmla="+- 0 0 -90"/>
                <a:gd name="f146" fmla="*/ f3 1 9088051"/>
                <a:gd name="f147" fmla="*/ f4 1 6858000"/>
                <a:gd name="f148" fmla="+- f7 0 f5"/>
                <a:gd name="f149" fmla="+- f6 0 f5"/>
                <a:gd name="f150" fmla="*/ f145 f0 1"/>
                <a:gd name="f151" fmla="*/ f149 1 9088051"/>
                <a:gd name="f152" fmla="*/ f148 1 6858000"/>
                <a:gd name="f153" fmla="*/ 5158786 f149 1"/>
                <a:gd name="f154" fmla="*/ 0 f148 1"/>
                <a:gd name="f155" fmla="*/ 6996771 f149 1"/>
                <a:gd name="f156" fmla="*/ 7006955 f149 1"/>
                <a:gd name="f157" fmla="*/ 6825 f148 1"/>
                <a:gd name="f158" fmla="*/ 8954230 f149 1"/>
                <a:gd name="f159" fmla="*/ 4580835 f148 1"/>
                <a:gd name="f160" fmla="*/ 7184080 f149 1"/>
                <a:gd name="f161" fmla="*/ 6259703 f148 1"/>
                <a:gd name="f162" fmla="*/ 6885926 f149 1"/>
                <a:gd name="f163" fmla="*/ 6564765 f148 1"/>
                <a:gd name="f164" fmla="*/ 6608241 f149 1"/>
                <a:gd name="f165" fmla="*/ 6858000 f148 1"/>
                <a:gd name="f166" fmla="*/ 5462870 f149 1"/>
                <a:gd name="f167" fmla="*/ 5529056 f149 1"/>
                <a:gd name="f168" fmla="*/ 6804645 f148 1"/>
                <a:gd name="f169" fmla="*/ 6167613 f149 1"/>
                <a:gd name="f170" fmla="*/ 6173667 f148 1"/>
                <a:gd name="f171" fmla="*/ 6610973 f149 1"/>
                <a:gd name="f172" fmla="*/ 5715860 f148 1"/>
                <a:gd name="f173" fmla="*/ 7646083 f149 1"/>
                <a:gd name="f174" fmla="*/ 4995842 f148 1"/>
                <a:gd name="f175" fmla="*/ 7980054 f149 1"/>
                <a:gd name="f176" fmla="*/ 4790095 f148 1"/>
                <a:gd name="f177" fmla="*/ 8180437 f149 1"/>
                <a:gd name="f178" fmla="*/ 4371964 f148 1"/>
                <a:gd name="f179" fmla="*/ 8192058 f149 1"/>
                <a:gd name="f180" fmla="*/ 2919242 f148 1"/>
                <a:gd name="f181" fmla="*/ 7492638 f149 1"/>
                <a:gd name="f182" fmla="*/ 1542845 f148 1"/>
                <a:gd name="f183" fmla="*/ 6089097 f149 1"/>
                <a:gd name="f184" fmla="*/ 357847 f148 1"/>
                <a:gd name="f185" fmla="*/ 5288639 f149 1"/>
                <a:gd name="f186" fmla="*/ 31627 f148 1"/>
                <a:gd name="f187" fmla="*/ 1844517 f149 1"/>
                <a:gd name="f188" fmla="*/ 3734467 f149 1"/>
                <a:gd name="f189" fmla="*/ 3603618 f149 1"/>
                <a:gd name="f190" fmla="*/ 28853 f148 1"/>
                <a:gd name="f191" fmla="*/ 1892878 f149 1"/>
                <a:gd name="f192" fmla="*/ 985434 f148 1"/>
                <a:gd name="f193" fmla="*/ 1096045 f149 1"/>
                <a:gd name="f194" fmla="*/ 2147349 f148 1"/>
                <a:gd name="f195" fmla="*/ 803453 f149 1"/>
                <a:gd name="f196" fmla="*/ 3573669 f148 1"/>
                <a:gd name="f197" fmla="*/ 1046377 f149 1"/>
                <a:gd name="f198" fmla="*/ 4878573 f148 1"/>
                <a:gd name="f199" fmla="*/ 1714473 f149 1"/>
                <a:gd name="f200" fmla="*/ 5973776 f148 1"/>
                <a:gd name="f201" fmla="*/ 2776083 f149 1"/>
                <a:gd name="f202" fmla="*/ 6804641 f148 1"/>
                <a:gd name="f203" fmla="*/ 2884836 f149 1"/>
                <a:gd name="f204" fmla="*/ 1484505 f149 1"/>
                <a:gd name="f205" fmla="*/ 1431151 f149 1"/>
                <a:gd name="f206" fmla="*/ 6811515 f148 1"/>
                <a:gd name="f207" fmla="*/ 1103471 f149 1"/>
                <a:gd name="f208" fmla="*/ 6477651 f148 1"/>
                <a:gd name="f209" fmla="*/ 0 f149 1"/>
                <a:gd name="f210" fmla="*/ 3573620 f148 1"/>
                <a:gd name="f211" fmla="*/ 1809994 f149 1"/>
                <a:gd name="f212" fmla="*/ 24133 f148 1"/>
                <a:gd name="f213" fmla="*/ f150 1 f2"/>
                <a:gd name="f214" fmla="*/ f153 1 9088051"/>
                <a:gd name="f215" fmla="*/ f154 1 6858000"/>
                <a:gd name="f216" fmla="*/ f155 1 9088051"/>
                <a:gd name="f217" fmla="*/ f156 1 9088051"/>
                <a:gd name="f218" fmla="*/ f157 1 6858000"/>
                <a:gd name="f219" fmla="*/ f158 1 9088051"/>
                <a:gd name="f220" fmla="*/ f159 1 6858000"/>
                <a:gd name="f221" fmla="*/ f160 1 9088051"/>
                <a:gd name="f222" fmla="*/ f161 1 6858000"/>
                <a:gd name="f223" fmla="*/ f162 1 9088051"/>
                <a:gd name="f224" fmla="*/ f163 1 6858000"/>
                <a:gd name="f225" fmla="*/ f164 1 9088051"/>
                <a:gd name="f226" fmla="*/ f165 1 6858000"/>
                <a:gd name="f227" fmla="*/ f166 1 9088051"/>
                <a:gd name="f228" fmla="*/ f167 1 9088051"/>
                <a:gd name="f229" fmla="*/ f168 1 6858000"/>
                <a:gd name="f230" fmla="*/ f169 1 9088051"/>
                <a:gd name="f231" fmla="*/ f170 1 6858000"/>
                <a:gd name="f232" fmla="*/ f171 1 9088051"/>
                <a:gd name="f233" fmla="*/ f172 1 6858000"/>
                <a:gd name="f234" fmla="*/ f173 1 9088051"/>
                <a:gd name="f235" fmla="*/ f174 1 6858000"/>
                <a:gd name="f236" fmla="*/ f175 1 9088051"/>
                <a:gd name="f237" fmla="*/ f176 1 6858000"/>
                <a:gd name="f238" fmla="*/ f177 1 9088051"/>
                <a:gd name="f239" fmla="*/ f178 1 6858000"/>
                <a:gd name="f240" fmla="*/ f179 1 9088051"/>
                <a:gd name="f241" fmla="*/ f180 1 6858000"/>
                <a:gd name="f242" fmla="*/ f181 1 9088051"/>
                <a:gd name="f243" fmla="*/ f182 1 6858000"/>
                <a:gd name="f244" fmla="*/ f183 1 9088051"/>
                <a:gd name="f245" fmla="*/ f184 1 6858000"/>
                <a:gd name="f246" fmla="*/ f185 1 9088051"/>
                <a:gd name="f247" fmla="*/ f186 1 6858000"/>
                <a:gd name="f248" fmla="*/ f187 1 9088051"/>
                <a:gd name="f249" fmla="*/ f188 1 9088051"/>
                <a:gd name="f250" fmla="*/ f189 1 9088051"/>
                <a:gd name="f251" fmla="*/ f190 1 6858000"/>
                <a:gd name="f252" fmla="*/ f191 1 9088051"/>
                <a:gd name="f253" fmla="*/ f192 1 6858000"/>
                <a:gd name="f254" fmla="*/ f193 1 9088051"/>
                <a:gd name="f255" fmla="*/ f194 1 6858000"/>
                <a:gd name="f256" fmla="*/ f195 1 9088051"/>
                <a:gd name="f257" fmla="*/ f196 1 6858000"/>
                <a:gd name="f258" fmla="*/ f197 1 9088051"/>
                <a:gd name="f259" fmla="*/ f198 1 6858000"/>
                <a:gd name="f260" fmla="*/ f199 1 9088051"/>
                <a:gd name="f261" fmla="*/ f200 1 6858000"/>
                <a:gd name="f262" fmla="*/ f201 1 9088051"/>
                <a:gd name="f263" fmla="*/ f202 1 6858000"/>
                <a:gd name="f264" fmla="*/ f203 1 9088051"/>
                <a:gd name="f265" fmla="*/ f204 1 9088051"/>
                <a:gd name="f266" fmla="*/ f205 1 9088051"/>
                <a:gd name="f267" fmla="*/ f206 1 6858000"/>
                <a:gd name="f268" fmla="*/ f207 1 9088051"/>
                <a:gd name="f269" fmla="*/ f208 1 6858000"/>
                <a:gd name="f270" fmla="*/ f209 1 9088051"/>
                <a:gd name="f271" fmla="*/ f210 1 6858000"/>
                <a:gd name="f272" fmla="*/ f211 1 9088051"/>
                <a:gd name="f273" fmla="*/ f212 1 6858000"/>
                <a:gd name="f274" fmla="*/ f5 1 f151"/>
                <a:gd name="f275" fmla="*/ f6 1 f151"/>
                <a:gd name="f276" fmla="*/ f5 1 f152"/>
                <a:gd name="f277" fmla="*/ f7 1 f152"/>
                <a:gd name="f278" fmla="+- f213 0 f1"/>
                <a:gd name="f279" fmla="*/ f214 1 f151"/>
                <a:gd name="f280" fmla="*/ f215 1 f152"/>
                <a:gd name="f281" fmla="*/ f216 1 f151"/>
                <a:gd name="f282" fmla="*/ f217 1 f151"/>
                <a:gd name="f283" fmla="*/ f218 1 f152"/>
                <a:gd name="f284" fmla="*/ f219 1 f151"/>
                <a:gd name="f285" fmla="*/ f220 1 f152"/>
                <a:gd name="f286" fmla="*/ f221 1 f151"/>
                <a:gd name="f287" fmla="*/ f222 1 f152"/>
                <a:gd name="f288" fmla="*/ f223 1 f151"/>
                <a:gd name="f289" fmla="*/ f224 1 f152"/>
                <a:gd name="f290" fmla="*/ f225 1 f151"/>
                <a:gd name="f291" fmla="*/ f226 1 f152"/>
                <a:gd name="f292" fmla="*/ f227 1 f151"/>
                <a:gd name="f293" fmla="*/ f228 1 f151"/>
                <a:gd name="f294" fmla="*/ f229 1 f152"/>
                <a:gd name="f295" fmla="*/ f230 1 f151"/>
                <a:gd name="f296" fmla="*/ f231 1 f152"/>
                <a:gd name="f297" fmla="*/ f232 1 f151"/>
                <a:gd name="f298" fmla="*/ f233 1 f152"/>
                <a:gd name="f299" fmla="*/ f234 1 f151"/>
                <a:gd name="f300" fmla="*/ f235 1 f152"/>
                <a:gd name="f301" fmla="*/ f236 1 f151"/>
                <a:gd name="f302" fmla="*/ f237 1 f152"/>
                <a:gd name="f303" fmla="*/ f238 1 f151"/>
                <a:gd name="f304" fmla="*/ f239 1 f152"/>
                <a:gd name="f305" fmla="*/ f240 1 f151"/>
                <a:gd name="f306" fmla="*/ f241 1 f152"/>
                <a:gd name="f307" fmla="*/ f242 1 f151"/>
                <a:gd name="f308" fmla="*/ f243 1 f152"/>
                <a:gd name="f309" fmla="*/ f244 1 f151"/>
                <a:gd name="f310" fmla="*/ f245 1 f152"/>
                <a:gd name="f311" fmla="*/ f246 1 f151"/>
                <a:gd name="f312" fmla="*/ f247 1 f152"/>
                <a:gd name="f313" fmla="*/ f248 1 f151"/>
                <a:gd name="f314" fmla="*/ f249 1 f151"/>
                <a:gd name="f315" fmla="*/ f250 1 f151"/>
                <a:gd name="f316" fmla="*/ f251 1 f152"/>
                <a:gd name="f317" fmla="*/ f252 1 f151"/>
                <a:gd name="f318" fmla="*/ f253 1 f152"/>
                <a:gd name="f319" fmla="*/ f254 1 f151"/>
                <a:gd name="f320" fmla="*/ f255 1 f152"/>
                <a:gd name="f321" fmla="*/ f256 1 f151"/>
                <a:gd name="f322" fmla="*/ f257 1 f152"/>
                <a:gd name="f323" fmla="*/ f258 1 f151"/>
                <a:gd name="f324" fmla="*/ f259 1 f152"/>
                <a:gd name="f325" fmla="*/ f260 1 f151"/>
                <a:gd name="f326" fmla="*/ f261 1 f152"/>
                <a:gd name="f327" fmla="*/ f262 1 f151"/>
                <a:gd name="f328" fmla="*/ f263 1 f152"/>
                <a:gd name="f329" fmla="*/ f264 1 f151"/>
                <a:gd name="f330" fmla="*/ f265 1 f151"/>
                <a:gd name="f331" fmla="*/ f266 1 f151"/>
                <a:gd name="f332" fmla="*/ f267 1 f152"/>
                <a:gd name="f333" fmla="*/ f268 1 f151"/>
                <a:gd name="f334" fmla="*/ f269 1 f152"/>
                <a:gd name="f335" fmla="*/ f270 1 f151"/>
                <a:gd name="f336" fmla="*/ f271 1 f152"/>
                <a:gd name="f337" fmla="*/ f272 1 f151"/>
                <a:gd name="f338" fmla="*/ f273 1 f152"/>
                <a:gd name="f339" fmla="*/ f274 f146 1"/>
                <a:gd name="f340" fmla="*/ f275 f146 1"/>
                <a:gd name="f341" fmla="*/ f277 f147 1"/>
                <a:gd name="f342" fmla="*/ f276 f147 1"/>
                <a:gd name="f343" fmla="*/ f279 f146 1"/>
                <a:gd name="f344" fmla="*/ f280 f147 1"/>
                <a:gd name="f345" fmla="*/ f281 f146 1"/>
                <a:gd name="f346" fmla="*/ f282 f146 1"/>
                <a:gd name="f347" fmla="*/ f283 f147 1"/>
                <a:gd name="f348" fmla="*/ f284 f146 1"/>
                <a:gd name="f349" fmla="*/ f285 f147 1"/>
                <a:gd name="f350" fmla="*/ f286 f146 1"/>
                <a:gd name="f351" fmla="*/ f287 f147 1"/>
                <a:gd name="f352" fmla="*/ f288 f146 1"/>
                <a:gd name="f353" fmla="*/ f289 f147 1"/>
                <a:gd name="f354" fmla="*/ f290 f146 1"/>
                <a:gd name="f355" fmla="*/ f291 f147 1"/>
                <a:gd name="f356" fmla="*/ f292 f146 1"/>
                <a:gd name="f357" fmla="*/ f293 f146 1"/>
                <a:gd name="f358" fmla="*/ f294 f147 1"/>
                <a:gd name="f359" fmla="*/ f295 f146 1"/>
                <a:gd name="f360" fmla="*/ f296 f147 1"/>
                <a:gd name="f361" fmla="*/ f297 f146 1"/>
                <a:gd name="f362" fmla="*/ f298 f147 1"/>
                <a:gd name="f363" fmla="*/ f299 f146 1"/>
                <a:gd name="f364" fmla="*/ f300 f147 1"/>
                <a:gd name="f365" fmla="*/ f301 f146 1"/>
                <a:gd name="f366" fmla="*/ f302 f147 1"/>
                <a:gd name="f367" fmla="*/ f303 f146 1"/>
                <a:gd name="f368" fmla="*/ f304 f147 1"/>
                <a:gd name="f369" fmla="*/ f305 f146 1"/>
                <a:gd name="f370" fmla="*/ f306 f147 1"/>
                <a:gd name="f371" fmla="*/ f307 f146 1"/>
                <a:gd name="f372" fmla="*/ f308 f147 1"/>
                <a:gd name="f373" fmla="*/ f309 f146 1"/>
                <a:gd name="f374" fmla="*/ f310 f147 1"/>
                <a:gd name="f375" fmla="*/ f311 f146 1"/>
                <a:gd name="f376" fmla="*/ f312 f147 1"/>
                <a:gd name="f377" fmla="*/ f313 f146 1"/>
                <a:gd name="f378" fmla="*/ f314 f146 1"/>
                <a:gd name="f379" fmla="*/ f315 f146 1"/>
                <a:gd name="f380" fmla="*/ f316 f147 1"/>
                <a:gd name="f381" fmla="*/ f317 f146 1"/>
                <a:gd name="f382" fmla="*/ f318 f147 1"/>
                <a:gd name="f383" fmla="*/ f319 f146 1"/>
                <a:gd name="f384" fmla="*/ f320 f147 1"/>
                <a:gd name="f385" fmla="*/ f321 f146 1"/>
                <a:gd name="f386" fmla="*/ f322 f147 1"/>
                <a:gd name="f387" fmla="*/ f323 f146 1"/>
                <a:gd name="f388" fmla="*/ f324 f147 1"/>
                <a:gd name="f389" fmla="*/ f325 f146 1"/>
                <a:gd name="f390" fmla="*/ f326 f147 1"/>
                <a:gd name="f391" fmla="*/ f327 f146 1"/>
                <a:gd name="f392" fmla="*/ f328 f147 1"/>
                <a:gd name="f393" fmla="*/ f329 f146 1"/>
                <a:gd name="f394" fmla="*/ f330 f146 1"/>
                <a:gd name="f395" fmla="*/ f331 f146 1"/>
                <a:gd name="f396" fmla="*/ f332 f147 1"/>
                <a:gd name="f397" fmla="*/ f333 f146 1"/>
                <a:gd name="f398" fmla="*/ f334 f147 1"/>
                <a:gd name="f399" fmla="*/ f335 f146 1"/>
                <a:gd name="f400" fmla="*/ f336 f147 1"/>
                <a:gd name="f401" fmla="*/ f337 f146 1"/>
                <a:gd name="f402" fmla="*/ f338 f147 1"/>
              </a:gdLst>
              <a:ahLst/>
              <a:cxnLst>
                <a:cxn ang="3cd4">
                  <a:pos x="hc" y="t"/>
                </a:cxn>
                <a:cxn ang="0">
                  <a:pos x="r" y="vc"/>
                </a:cxn>
                <a:cxn ang="cd4">
                  <a:pos x="hc" y="b"/>
                </a:cxn>
                <a:cxn ang="cd2">
                  <a:pos x="l" y="vc"/>
                </a:cxn>
                <a:cxn ang="f278">
                  <a:pos x="f343" y="f344"/>
                </a:cxn>
                <a:cxn ang="f278">
                  <a:pos x="f345" y="f344"/>
                </a:cxn>
                <a:cxn ang="f278">
                  <a:pos x="f346" y="f347"/>
                </a:cxn>
                <a:cxn ang="f278">
                  <a:pos x="f348" y="f349"/>
                </a:cxn>
                <a:cxn ang="f278">
                  <a:pos x="f350" y="f351"/>
                </a:cxn>
                <a:cxn ang="f278">
                  <a:pos x="f352" y="f353"/>
                </a:cxn>
                <a:cxn ang="f278">
                  <a:pos x="f354" y="f355"/>
                </a:cxn>
                <a:cxn ang="f278">
                  <a:pos x="f356" y="f355"/>
                </a:cxn>
                <a:cxn ang="f278">
                  <a:pos x="f357" y="f358"/>
                </a:cxn>
                <a:cxn ang="f278">
                  <a:pos x="f359" y="f360"/>
                </a:cxn>
                <a:cxn ang="f278">
                  <a:pos x="f361" y="f362"/>
                </a:cxn>
                <a:cxn ang="f278">
                  <a:pos x="f363" y="f364"/>
                </a:cxn>
                <a:cxn ang="f278">
                  <a:pos x="f365" y="f366"/>
                </a:cxn>
                <a:cxn ang="f278">
                  <a:pos x="f367" y="f368"/>
                </a:cxn>
                <a:cxn ang="f278">
                  <a:pos x="f369" y="f370"/>
                </a:cxn>
                <a:cxn ang="f278">
                  <a:pos x="f371" y="f372"/>
                </a:cxn>
                <a:cxn ang="f278">
                  <a:pos x="f373" y="f374"/>
                </a:cxn>
                <a:cxn ang="f278">
                  <a:pos x="f375" y="f376"/>
                </a:cxn>
                <a:cxn ang="f278">
                  <a:pos x="f377" y="f344"/>
                </a:cxn>
                <a:cxn ang="f278">
                  <a:pos x="f378" y="f344"/>
                </a:cxn>
                <a:cxn ang="f278">
                  <a:pos x="f379" y="f380"/>
                </a:cxn>
                <a:cxn ang="f278">
                  <a:pos x="f381" y="f382"/>
                </a:cxn>
                <a:cxn ang="f278">
                  <a:pos x="f383" y="f384"/>
                </a:cxn>
                <a:cxn ang="f278">
                  <a:pos x="f385" y="f386"/>
                </a:cxn>
                <a:cxn ang="f278">
                  <a:pos x="f387" y="f388"/>
                </a:cxn>
                <a:cxn ang="f278">
                  <a:pos x="f389" y="f390"/>
                </a:cxn>
                <a:cxn ang="f278">
                  <a:pos x="f391" y="f392"/>
                </a:cxn>
                <a:cxn ang="f278">
                  <a:pos x="f393" y="f355"/>
                </a:cxn>
                <a:cxn ang="f278">
                  <a:pos x="f394" y="f355"/>
                </a:cxn>
                <a:cxn ang="f278">
                  <a:pos x="f395" y="f396"/>
                </a:cxn>
                <a:cxn ang="f278">
                  <a:pos x="f397" y="f398"/>
                </a:cxn>
                <a:cxn ang="f278">
                  <a:pos x="f399" y="f400"/>
                </a:cxn>
                <a:cxn ang="f278">
                  <a:pos x="f401" y="f402"/>
                </a:cxn>
              </a:cxnLst>
              <a:rect l="f339" t="f342" r="f340" b="f341"/>
              <a:pathLst>
                <a:path w="9088051"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lnTo>
                    <a:pt x="f30" y="f7"/>
                  </a:lnTo>
                  <a:lnTo>
                    <a:pt x="f31" y="f7"/>
                  </a:lnTo>
                  <a:lnTo>
                    <a:pt x="f32" y="f33"/>
                  </a:ln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lose/>
                  <a:moveTo>
                    <a:pt x="f88" y="f5"/>
                  </a:moveTo>
                  <a:lnTo>
                    <a:pt x="f89" y="f5"/>
                  </a:lnTo>
                  <a:lnTo>
                    <a:pt x="f90" y="f91"/>
                  </a:lnTo>
                  <a:cubicBezTo>
                    <a:pt x="f92" y="f93"/>
                    <a:pt x="f94" y="f95"/>
                    <a:pt x="f96" y="f97"/>
                  </a:cubicBezTo>
                  <a:cubicBezTo>
                    <a:pt x="f98" y="f99"/>
                    <a:pt x="f100" y="f101"/>
                    <a:pt x="f102" y="f103"/>
                  </a:cubicBezTo>
                  <a:cubicBezTo>
                    <a:pt x="f104" y="f105"/>
                    <a:pt x="f106" y="f107"/>
                    <a:pt x="f106" y="f108"/>
                  </a:cubicBezTo>
                  <a:cubicBezTo>
                    <a:pt x="f106"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5" y="f138"/>
                    <a:pt x="f5" y="f139"/>
                  </a:cubicBezTo>
                  <a:cubicBezTo>
                    <a:pt x="f5" y="f140"/>
                    <a:pt x="f141" y="f142"/>
                    <a:pt x="f143" y="f144"/>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Freeform: Shape 28">
              <a:extLst>
                <a:ext uri="{FF2B5EF4-FFF2-40B4-BE49-F238E27FC236}">
                  <a16:creationId xmlns:a16="http://schemas.microsoft.com/office/drawing/2014/main" id="{97AAEA36-FC8C-3593-7193-31BC27FBA4D4}"/>
                </a:ext>
              </a:extLst>
            </p:cNvPr>
            <p:cNvSpPr/>
            <p:nvPr/>
          </p:nvSpPr>
          <p:spPr>
            <a:xfrm>
              <a:off x="1629058" y="3986"/>
              <a:ext cx="9107213" cy="6858000"/>
            </a:xfrm>
            <a:custGeom>
              <a:avLst/>
              <a:gdLst>
                <a:gd name="f0" fmla="val 10800000"/>
                <a:gd name="f1" fmla="val 5400000"/>
                <a:gd name="f2" fmla="val 180"/>
                <a:gd name="f3" fmla="val w"/>
                <a:gd name="f4" fmla="val h"/>
                <a:gd name="f5" fmla="val 0"/>
                <a:gd name="f6" fmla="val 9107210"/>
                <a:gd name="f7" fmla="val 6858000"/>
                <a:gd name="f8" fmla="val 6184722"/>
                <a:gd name="f9" fmla="val 6985680"/>
                <a:gd name="f10" fmla="val 7324323"/>
                <a:gd name="f11" fmla="val 247136"/>
                <a:gd name="f12" fmla="val 7437502"/>
                <a:gd name="f13" fmla="val 336500"/>
                <a:gd name="f14" fmla="val 7547171"/>
                <a:gd name="f15" fmla="val 430254"/>
                <a:gd name="f16" fmla="val 7652712"/>
                <a:gd name="f17" fmla="val 528495"/>
                <a:gd name="f18" fmla="val 7863743"/>
                <a:gd name="f19" fmla="val 724929"/>
                <a:gd name="f20" fmla="val 8060097"/>
                <a:gd name="f21" fmla="val 937593"/>
                <a:gd name="f22" fmla="val 8236677"/>
                <a:gd name="f23" fmla="val 1166289"/>
                <a:gd name="f24" fmla="val 8413818"/>
                <a:gd name="f25" fmla="val 1394594"/>
                <a:gd name="f26" fmla="val 8570168"/>
                <a:gd name="f27" fmla="val 1639471"/>
                <a:gd name="f28" fmla="val 8704298"/>
                <a:gd name="f29" fmla="val 1897038"/>
                <a:gd name="f30" fmla="val 8770803"/>
                <a:gd name="f31" fmla="val 2026141"/>
                <a:gd name="f32" fmla="val 8830836"/>
                <a:gd name="f33" fmla="val 2158786"/>
                <a:gd name="f34" fmla="val 8885160"/>
                <a:gd name="f35" fmla="val 2294087"/>
                <a:gd name="f36" fmla="val 8898360"/>
                <a:gd name="f37" fmla="val 2328071"/>
                <a:gd name="f38" fmla="val 8912169"/>
                <a:gd name="f39" fmla="val 2361810"/>
                <a:gd name="f40" fmla="val 8924247"/>
                <a:gd name="f41" fmla="val 2396286"/>
                <a:gd name="f42" fmla="val 8960022"/>
                <a:gd name="f43" fmla="val 2499767"/>
                <a:gd name="f44" fmla="val 8991720"/>
                <a:gd name="f45" fmla="val 2604671"/>
                <a:gd name="f46" fmla="val 9002116"/>
                <a:gd name="f47" fmla="val 2639690"/>
                <a:gd name="f48" fmla="val 9010474"/>
                <a:gd name="f49" fmla="val 2675346"/>
                <a:gd name="f50" fmla="val 9019646"/>
                <a:gd name="f51" fmla="val 2710708"/>
                <a:gd name="f52" fmla="val 9089055"/>
                <a:gd name="f53" fmla="val 2995079"/>
                <a:gd name="f54" fmla="val 9113620"/>
                <a:gd name="f55" fmla="val 3289927"/>
                <a:gd name="f56" fmla="val 9105822"/>
                <a:gd name="f57" fmla="val 3582266"/>
                <a:gd name="f58" fmla="val 9101796"/>
                <a:gd name="f59" fmla="val 3728484"/>
                <a:gd name="f60" fmla="val 9085744"/>
                <a:gd name="f61" fmla="val 3874458"/>
                <a:gd name="f62" fmla="val 9057716"/>
                <a:gd name="f63" fmla="val 4017873"/>
                <a:gd name="f64" fmla="val 9029534"/>
                <a:gd name="f65" fmla="val 4161336"/>
                <a:gd name="f66" fmla="val 8990497"/>
                <a:gd name="f67" fmla="val 4302046"/>
                <a:gd name="f68" fmla="val 8945600"/>
                <a:gd name="f69" fmla="val 4439659"/>
                <a:gd name="f70" fmla="val 8900857"/>
                <a:gd name="f71" fmla="val 4577566"/>
                <a:gd name="f72" fmla="val 8852901"/>
                <a:gd name="f73" fmla="val 4711784"/>
                <a:gd name="f74" fmla="val 8796080"/>
                <a:gd name="f75" fmla="val 4847428"/>
                <a:gd name="f76" fmla="val 8767695"/>
                <a:gd name="f77" fmla="val 4915152"/>
                <a:gd name="f78" fmla="val 8737016"/>
                <a:gd name="f79" fmla="val 4982926"/>
                <a:gd name="f80" fmla="val 8702056"/>
                <a:gd name="f81" fmla="val 5050108"/>
                <a:gd name="f82" fmla="val 8666485"/>
                <a:gd name="f83" fmla="val 5116997"/>
                <a:gd name="f84" fmla="val 8627347"/>
                <a:gd name="f85" fmla="val 5183687"/>
                <a:gd name="f86" fmla="val 8581125"/>
                <a:gd name="f87" fmla="val 5247525"/>
                <a:gd name="f88" fmla="val 8535565"/>
                <a:gd name="f89" fmla="val 5311660"/>
                <a:gd name="f90" fmla="val 8483534"/>
                <a:gd name="f91" fmla="val 5373185"/>
                <a:gd name="f92" fmla="val 8426254"/>
                <a:gd name="f93" fmla="val 5429647"/>
                <a:gd name="f94" fmla="val 8397512"/>
                <a:gd name="f95" fmla="val 5457779"/>
                <a:gd name="f96" fmla="val 8367801"/>
                <a:gd name="f97" fmla="val 5484879"/>
                <a:gd name="f98" fmla="val 8337174"/>
                <a:gd name="f99" fmla="val 5510552"/>
                <a:gd name="f100" fmla="val 8306444"/>
                <a:gd name="f101" fmla="val 5536077"/>
                <a:gd name="f102" fmla="val 8274899"/>
                <a:gd name="f103" fmla="val 5560029"/>
                <a:gd name="f104" fmla="val 8243200"/>
                <a:gd name="f105" fmla="val 5582948"/>
                <a:gd name="f106" fmla="val 8115543"/>
                <a:gd name="f107" fmla="val 5674574"/>
                <a:gd name="f108" fmla="val 7986203"/>
                <a:gd name="f109" fmla="val 5743233"/>
                <a:gd name="f110" fmla="val 7868330"/>
                <a:gd name="f111" fmla="val 5811104"/>
                <a:gd name="f112" fmla="val 7749844"/>
                <a:gd name="f113" fmla="val 5878385"/>
                <a:gd name="f114" fmla="val 7640685"/>
                <a:gd name="f115" fmla="val 5945126"/>
                <a:gd name="f116" fmla="val 7538916"/>
                <a:gd name="f117" fmla="val 6018899"/>
                <a:gd name="f118" fmla="val 7487749"/>
                <a:gd name="f119" fmla="val 6055392"/>
                <a:gd name="f120" fmla="val 7438777"/>
                <a:gd name="f121" fmla="val 6093950"/>
                <a:gd name="f122" fmla="val 7391280"/>
                <a:gd name="f123" fmla="val 6134132"/>
                <a:gd name="f124" fmla="val 7343427"/>
                <a:gd name="f125" fmla="val 6173921"/>
                <a:gd name="f126" fmla="val 7297511"/>
                <a:gd name="f127" fmla="val 6215922"/>
                <a:gd name="f128" fmla="val 7252511"/>
                <a:gd name="f129" fmla="val 6259105"/>
                <a:gd name="f130" fmla="val 7229784"/>
                <a:gd name="f131" fmla="val 6280990"/>
                <a:gd name="f132" fmla="val 7208635"/>
                <a:gd name="f133" fmla="val 6302433"/>
                <a:gd name="f134" fmla="val 7185601"/>
                <a:gd name="f135" fmla="val 6325894"/>
                <a:gd name="f136" fmla="val 7116651"/>
                <a:gd name="f137" fmla="val 6397010"/>
                <a:gd name="f138" fmla="val 6978545"/>
                <a:gd name="f139" fmla="val 6541607"/>
                <a:gd name="f140" fmla="val 6885693"/>
                <a:gd name="f141" fmla="val 6638397"/>
                <a:gd name="f142" fmla="val 6789885"/>
                <a:gd name="f143" fmla="val 6734943"/>
                <a:gd name="f144" fmla="val 6693009"/>
                <a:gd name="f145" fmla="val 6832716"/>
                <a:gd name="f146" fmla="val 6667488"/>
                <a:gd name="f147" fmla="val 6056793"/>
                <a:gd name="f148" fmla="val 6077345"/>
                <a:gd name="f149" fmla="val 6835420"/>
                <a:gd name="f150" fmla="val 6121427"/>
                <a:gd name="f151" fmla="val 6785747"/>
                <a:gd name="f152" fmla="val 6164948"/>
                <a:gd name="f153" fmla="val 6735090"/>
                <a:gd name="f154" fmla="val 6208519"/>
                <a:gd name="f155" fmla="val 6683989"/>
                <a:gd name="f156" fmla="val 6340001"/>
                <a:gd name="f157" fmla="val 6529852"/>
                <a:gd name="f158" fmla="val 6428315"/>
                <a:gd name="f159" fmla="val 6426667"/>
                <a:gd name="f160" fmla="val 6516733"/>
                <a:gd name="f161" fmla="val 6321417"/>
                <a:gd name="f162" fmla="val 6611419"/>
                <a:gd name="f163" fmla="val 6219317"/>
                <a:gd name="f164" fmla="val 6658864"/>
                <a:gd name="f165" fmla="val 6168363"/>
                <a:gd name="f166" fmla="val 6707584"/>
                <a:gd name="f167" fmla="val 6117950"/>
                <a:gd name="f168" fmla="val 6757678"/>
                <a:gd name="f169" fmla="val 6068228"/>
                <a:gd name="f170" fmla="val 6833713"/>
                <a:gd name="f171" fmla="val 5994061"/>
                <a:gd name="f172" fmla="val 6859346"/>
                <a:gd name="f173" fmla="val 5969422"/>
                <a:gd name="f174" fmla="val 6887579"/>
                <a:gd name="f175" fmla="val 5943404"/>
                <a:gd name="f176" fmla="val 6915148"/>
                <a:gd name="f177" fmla="val 5918812"/>
                <a:gd name="f178" fmla="val 7026295"/>
                <a:gd name="f179" fmla="val 5819219"/>
                <a:gd name="f180" fmla="val 7148602"/>
                <a:gd name="f181" fmla="val 5729117"/>
                <a:gd name="f182" fmla="val 7276311"/>
                <a:gd name="f183" fmla="val 5650229"/>
                <a:gd name="f184" fmla="val 7403918"/>
                <a:gd name="f185" fmla="val 5571046"/>
                <a:gd name="f186" fmla="val 7537794"/>
                <a:gd name="f187" fmla="val 5505190"/>
                <a:gd name="f188" fmla="val 7664942"/>
                <a:gd name="f189" fmla="val 5445681"/>
                <a:gd name="f190" fmla="val 7728491"/>
                <a:gd name="f191" fmla="val 5416024"/>
                <a:gd name="f192" fmla="val 7790410"/>
                <a:gd name="f193" fmla="val 5387449"/>
                <a:gd name="f194" fmla="val 7848505"/>
                <a:gd name="f195" fmla="val 5358333"/>
                <a:gd name="f196" fmla="val 7906805"/>
                <a:gd name="f197" fmla="val 5329315"/>
                <a:gd name="f198" fmla="val 7961843"/>
                <a:gd name="f199" fmla="val 5300101"/>
                <a:gd name="f200" fmla="val 8011785"/>
                <a:gd name="f201" fmla="val 5267788"/>
                <a:gd name="f202" fmla="val 8112281"/>
                <a:gd name="f203" fmla="val 5203950"/>
                <a:gd name="f204" fmla="val 8193615"/>
                <a:gd name="f205" fmla="val 5128111"/>
                <a:gd name="f206" fmla="val 8260273"/>
                <a:gd name="f207" fmla="val 5034370"/>
                <a:gd name="f208" fmla="val 8326370"/>
                <a:gd name="f209" fmla="val 4940776"/>
                <a:gd name="f210" fmla="val 8378657"/>
                <a:gd name="f211" fmla="val 4831640"/>
                <a:gd name="f212" fmla="val 8417589"/>
                <a:gd name="f213" fmla="val 4714488"/>
                <a:gd name="f214" fmla="val 8456372"/>
                <a:gd name="f215" fmla="val 4597485"/>
                <a:gd name="f216" fmla="val 8481140"/>
                <a:gd name="f217" fmla="val 4471332"/>
                <a:gd name="f218" fmla="val 8495000"/>
                <a:gd name="f219" fmla="val 4346409"/>
                <a:gd name="f220" fmla="val 8508404"/>
                <a:gd name="f221" fmla="val 4221044"/>
                <a:gd name="f222" fmla="val 8511359"/>
                <a:gd name="f223" fmla="val 4095482"/>
                <a:gd name="f224" fmla="val 8508556"/>
                <a:gd name="f225" fmla="val 3971101"/>
                <a:gd name="f226" fmla="val 8504530"/>
                <a:gd name="f227" fmla="val 3846571"/>
                <a:gd name="f228" fmla="val 8495663"/>
                <a:gd name="f229" fmla="val 3723222"/>
                <a:gd name="f230" fmla="val 8483330"/>
                <a:gd name="f231" fmla="val 3600710"/>
                <a:gd name="f232" fmla="val 8470793"/>
                <a:gd name="f233" fmla="val 3478148"/>
                <a:gd name="f234" fmla="val 8451888"/>
                <a:gd name="f235" fmla="val 3356421"/>
                <a:gd name="f236" fmla="val 8425336"/>
                <a:gd name="f237" fmla="val 3236121"/>
                <a:gd name="f238" fmla="val 8399091"/>
                <a:gd name="f239" fmla="val 3115774"/>
                <a:gd name="f240" fmla="val 2996655"/>
                <a:gd name="f241" fmla="val 8334575"/>
                <a:gd name="f242" fmla="val 2877977"/>
                <a:gd name="f243" fmla="val 8268222"/>
                <a:gd name="f244" fmla="val 2640772"/>
                <a:gd name="f245" fmla="val 8190100"/>
                <a:gd name="f246" fmla="val 2404057"/>
                <a:gd name="f247" fmla="val 8087513"/>
                <a:gd name="f248" fmla="val 2174622"/>
                <a:gd name="f249" fmla="val 7985081"/>
                <a:gd name="f250" fmla="val 1945237"/>
                <a:gd name="f251" fmla="val 7863233"/>
                <a:gd name="f252" fmla="val 1721900"/>
                <a:gd name="f253" fmla="val 7723650"/>
                <a:gd name="f254" fmla="val 1507613"/>
                <a:gd name="f255" fmla="val 7653527"/>
                <a:gd name="f256" fmla="val 1400692"/>
                <a:gd name="f257" fmla="val 7579684"/>
                <a:gd name="f258" fmla="val 1295589"/>
                <a:gd name="f259" fmla="val 7501815"/>
                <a:gd name="f260" fmla="val 1192947"/>
                <a:gd name="f261" fmla="val 7423844"/>
                <a:gd name="f262" fmla="val 1090353"/>
                <a:gd name="f263" fmla="val 7340778"/>
                <a:gd name="f264" fmla="val 991103"/>
                <a:gd name="f265" fmla="val 7254399"/>
                <a:gd name="f266" fmla="val 894361"/>
                <a:gd name="f267" fmla="val 7082047"/>
                <a:gd name="f268" fmla="val 700485"/>
                <a:gd name="f269" fmla="val 6893083"/>
                <a:gd name="f270" fmla="val 519052"/>
                <a:gd name="f271" fmla="val 6689339"/>
                <a:gd name="f272" fmla="val 354046"/>
                <a:gd name="f273" fmla="val 6536914"/>
                <a:gd name="f274" fmla="val 229775"/>
                <a:gd name="f275" fmla="val 6375602"/>
                <a:gd name="f276" fmla="val 115325"/>
                <a:gd name="f277" fmla="val 6206651"/>
                <a:gd name="f278" fmla="val 12626"/>
                <a:gd name="f279" fmla="val 1827105"/>
                <a:gd name="f280" fmla="val 2807607"/>
                <a:gd name="f281" fmla="val 2667958"/>
                <a:gd name="f282" fmla="val 88235"/>
                <a:gd name="f283" fmla="val 2560098"/>
                <a:gd name="f284" fmla="val 159777"/>
                <a:gd name="f285" fmla="val 2455754"/>
                <a:gd name="f286" fmla="val 235690"/>
                <a:gd name="f287" fmla="val 2354723"/>
                <a:gd name="f288" fmla="val 314947"/>
                <a:gd name="f289" fmla="val 2253464"/>
                <a:gd name="f290" fmla="val 394030"/>
                <a:gd name="f291" fmla="val 2156943"/>
                <a:gd name="f292" fmla="val 478181"/>
                <a:gd name="f293" fmla="val 2059963"/>
                <a:gd name="f294" fmla="val 561545"/>
                <a:gd name="f295" fmla="val 1962831"/>
                <a:gd name="f296" fmla="val 644811"/>
                <a:gd name="f297" fmla="val 1868297"/>
                <a:gd name="f298" fmla="val 731322"/>
                <a:gd name="f299" fmla="val 1780798"/>
                <a:gd name="f300" fmla="val 824425"/>
                <a:gd name="f301" fmla="val 1429010"/>
                <a:gd name="f302" fmla="val 1195013"/>
                <a:gd name="f303" fmla="val 1148011"/>
                <a:gd name="f304" fmla="val 1628455"/>
                <a:gd name="f305" fmla="val 954714"/>
                <a:gd name="f306" fmla="val 2094309"/>
                <a:gd name="f307" fmla="val 857938"/>
                <a:gd name="f308" fmla="val 2327186"/>
                <a:gd name="f309" fmla="val 783229"/>
                <a:gd name="f310" fmla="val 2568326"/>
                <a:gd name="f311" fmla="val 732676"/>
                <a:gd name="f312" fmla="val 2813646"/>
                <a:gd name="f313" fmla="val 707552"/>
                <a:gd name="f314" fmla="val 2936307"/>
                <a:gd name="f315" fmla="val 688085"/>
                <a:gd name="f316" fmla="val 3059952"/>
                <a:gd name="f317" fmla="val 673867"/>
                <a:gd name="f318" fmla="val 3183989"/>
                <a:gd name="f319" fmla="val 660056"/>
                <a:gd name="f320" fmla="val 3308075"/>
                <a:gd name="f321" fmla="val 651341"/>
                <a:gd name="f322" fmla="val 3432605"/>
                <a:gd name="f323" fmla="val 647621"/>
                <a:gd name="f324" fmla="val 3557281"/>
                <a:gd name="f325" fmla="val 644411"/>
                <a:gd name="f326" fmla="val 3681958"/>
                <a:gd name="f327" fmla="val 645329"/>
                <a:gd name="f328" fmla="val 3806733"/>
                <a:gd name="f329" fmla="val 653381"/>
                <a:gd name="f330" fmla="val 3931214"/>
                <a:gd name="f331" fmla="val 659852"/>
                <a:gd name="f332" fmla="val 4055792"/>
                <a:gd name="f333" fmla="val 672949"/>
                <a:gd name="f334" fmla="val 4179977"/>
                <a:gd name="f335" fmla="val 690428"/>
                <a:gd name="f336" fmla="val 4303719"/>
                <a:gd name="f337" fmla="val 726408"/>
                <a:gd name="f338" fmla="val 4551057"/>
                <a:gd name="f339" fmla="val 786440"/>
                <a:gd name="f340" fmla="val 4795835"/>
                <a:gd name="f341" fmla="val 871801"/>
                <a:gd name="f342" fmla="val 5033041"/>
                <a:gd name="f343" fmla="val 957007"/>
                <a:gd name="f344" fmla="val 5270247"/>
                <a:gd name="f345" fmla="val 1065962"/>
                <a:gd name="f346" fmla="val 5500322"/>
                <a:gd name="f347" fmla="val 1197749"/>
                <a:gd name="f348" fmla="val 5718494"/>
                <a:gd name="f349" fmla="val 1263846"/>
                <a:gd name="f350" fmla="val 5827433"/>
                <a:gd name="f351" fmla="val 1334937"/>
                <a:gd name="f352" fmla="val 5933813"/>
                <a:gd name="f353" fmla="val 1411480"/>
                <a:gd name="f354" fmla="val 6036703"/>
                <a:gd name="f355" fmla="val 1449548"/>
                <a:gd name="f356" fmla="val 6088295"/>
                <a:gd name="f357" fmla="val 1489451"/>
                <a:gd name="f358" fmla="val 6138609"/>
                <a:gd name="f359" fmla="val 1530170"/>
                <a:gd name="f360" fmla="val 6188430"/>
                <a:gd name="f361" fmla="val 1571447"/>
                <a:gd name="f362" fmla="val 6238055"/>
                <a:gd name="f363" fmla="val 1613644"/>
                <a:gd name="f364" fmla="val 6287336"/>
                <a:gd name="f365" fmla="val 1657165"/>
                <a:gd name="f366" fmla="val 6335385"/>
                <a:gd name="f367" fmla="val 1744079"/>
                <a:gd name="f368" fmla="val 6431708"/>
                <a:gd name="f369" fmla="val 1835644"/>
                <a:gd name="f370" fmla="val 6524282"/>
                <a:gd name="f371" fmla="val 1931343"/>
                <a:gd name="f372" fmla="val 6612896"/>
                <a:gd name="f373" fmla="val 2220133"/>
                <a:gd name="f374" fmla="val 1539862"/>
                <a:gd name="f375" fmla="val 1307111"/>
                <a:gd name="f376" fmla="val 6648873"/>
                <a:gd name="f377" fmla="val 1101839"/>
                <a:gd name="f378" fmla="val 6448063"/>
                <a:gd name="f379" fmla="val 913180"/>
                <a:gd name="f380" fmla="val 6225465"/>
                <a:gd name="f381" fmla="val 750258"/>
                <a:gd name="f382" fmla="val 5987570"/>
                <a:gd name="f383" fmla="val 587232"/>
                <a:gd name="f384" fmla="val 5749281"/>
                <a:gd name="f385" fmla="val 448261"/>
                <a:gd name="f386" fmla="val 5494813"/>
                <a:gd name="f387" fmla="val 335382"/>
                <a:gd name="f388" fmla="val 5229279"/>
                <a:gd name="f389" fmla="val 222298"/>
                <a:gd name="f390" fmla="val 4963793"/>
                <a:gd name="f391" fmla="val 137040"/>
                <a:gd name="f392" fmla="val 4686652"/>
                <a:gd name="f393" fmla="val 79351"/>
                <a:gd name="f394" fmla="val 4403854"/>
                <a:gd name="f395" fmla="val 50150"/>
                <a:gd name="f396" fmla="val 4262456"/>
                <a:gd name="f397" fmla="val 29767"/>
                <a:gd name="f398" fmla="val 4119385"/>
                <a:gd name="f399" fmla="val 16007"/>
                <a:gd name="f400" fmla="val 3975723"/>
                <a:gd name="f401" fmla="val 3930"/>
                <a:gd name="f402" fmla="val 3831964"/>
                <a:gd name="f403" fmla="+- 0 0 2441"/>
                <a:gd name="f404" fmla="val 3687614"/>
                <a:gd name="f405" fmla="val 871"/>
                <a:gd name="f406" fmla="val 3543362"/>
                <a:gd name="f407" fmla="val 3522"/>
                <a:gd name="f408" fmla="val 3399160"/>
                <a:gd name="f409" fmla="val 14172"/>
                <a:gd name="f410" fmla="val 3255105"/>
                <a:gd name="f411" fmla="val 32519"/>
                <a:gd name="f412" fmla="val 3112085"/>
                <a:gd name="f413" fmla="val 50508"/>
                <a:gd name="f414" fmla="val 2969014"/>
                <a:gd name="f415" fmla="val 76090"/>
                <a:gd name="f416" fmla="val 2826925"/>
                <a:gd name="f417" fmla="val 108502"/>
                <a:gd name="f418" fmla="val 2686511"/>
                <a:gd name="f419" fmla="val 173019"/>
                <a:gd name="f420" fmla="val 2405533"/>
                <a:gd name="f421" fmla="val 263474"/>
                <a:gd name="f422" fmla="val 2130703"/>
                <a:gd name="f423" fmla="val 378239"/>
                <a:gd name="f424" fmla="val 1865955"/>
                <a:gd name="f425" fmla="val 607922"/>
                <a:gd name="f426" fmla="val 1336607"/>
                <a:gd name="f427" fmla="val 935706"/>
                <a:gd name="f428" fmla="val 848228"/>
                <a:gd name="f429" fmla="val 1343701"/>
                <a:gd name="f430" fmla="val 431508"/>
                <a:gd name="f431" fmla="val 1446133"/>
                <a:gd name="f432" fmla="val 327783"/>
                <a:gd name="f433" fmla="val 1550910"/>
                <a:gd name="f434" fmla="val 225926"/>
                <a:gd name="f435" fmla="val 1661853"/>
                <a:gd name="f436" fmla="val 130268"/>
                <a:gd name="f437" fmla="+- 0 0 -90"/>
                <a:gd name="f438" fmla="*/ f3 1 9107210"/>
                <a:gd name="f439" fmla="*/ f4 1 6858000"/>
                <a:gd name="f440" fmla="+- f7 0 f5"/>
                <a:gd name="f441" fmla="+- f6 0 f5"/>
                <a:gd name="f442" fmla="*/ f437 f0 1"/>
                <a:gd name="f443" fmla="*/ f441 1 9107210"/>
                <a:gd name="f444" fmla="*/ f440 1 6858000"/>
                <a:gd name="f445" fmla="*/ 6184722 f441 1"/>
                <a:gd name="f446" fmla="*/ 0 f440 1"/>
                <a:gd name="f447" fmla="*/ 6985680 f441 1"/>
                <a:gd name="f448" fmla="*/ 7324323 f441 1"/>
                <a:gd name="f449" fmla="*/ 247136 f440 1"/>
                <a:gd name="f450" fmla="*/ 7652712 f441 1"/>
                <a:gd name="f451" fmla="*/ 528495 f440 1"/>
                <a:gd name="f452" fmla="*/ 8236677 f441 1"/>
                <a:gd name="f453" fmla="*/ 1166289 f440 1"/>
                <a:gd name="f454" fmla="*/ 8704298 f441 1"/>
                <a:gd name="f455" fmla="*/ 1897038 f440 1"/>
                <a:gd name="f456" fmla="*/ 8885160 f441 1"/>
                <a:gd name="f457" fmla="*/ 2294087 f440 1"/>
                <a:gd name="f458" fmla="*/ 8924247 f441 1"/>
                <a:gd name="f459" fmla="*/ 2396286 f440 1"/>
                <a:gd name="f460" fmla="*/ 8960022 f441 1"/>
                <a:gd name="f461" fmla="*/ 2499767 f440 1"/>
                <a:gd name="f462" fmla="*/ 8991720 f441 1"/>
                <a:gd name="f463" fmla="*/ 2604671 f440 1"/>
                <a:gd name="f464" fmla="*/ 9019646 f441 1"/>
                <a:gd name="f465" fmla="*/ 2710708 f440 1"/>
                <a:gd name="f466" fmla="*/ 9105822 f441 1"/>
                <a:gd name="f467" fmla="*/ 3582266 f440 1"/>
                <a:gd name="f468" fmla="*/ 9057716 f441 1"/>
                <a:gd name="f469" fmla="*/ 4017873 f440 1"/>
                <a:gd name="f470" fmla="*/ 8945600 f441 1"/>
                <a:gd name="f471" fmla="*/ 4439659 f440 1"/>
                <a:gd name="f472" fmla="*/ 8796080 f441 1"/>
                <a:gd name="f473" fmla="*/ 4847428 f440 1"/>
                <a:gd name="f474" fmla="*/ 8702056 f441 1"/>
                <a:gd name="f475" fmla="*/ 5050108 f440 1"/>
                <a:gd name="f476" fmla="*/ 8581125 f441 1"/>
                <a:gd name="f477" fmla="*/ 5247525 f440 1"/>
                <a:gd name="f478" fmla="*/ 8426254 f441 1"/>
                <a:gd name="f479" fmla="*/ 5429647 f440 1"/>
                <a:gd name="f480" fmla="*/ 8337174 f441 1"/>
                <a:gd name="f481" fmla="*/ 5510552 f440 1"/>
                <a:gd name="f482" fmla="*/ 8243200 f441 1"/>
                <a:gd name="f483" fmla="*/ 5582948 f440 1"/>
                <a:gd name="f484" fmla="*/ 7868330 f441 1"/>
                <a:gd name="f485" fmla="*/ 5811104 f440 1"/>
                <a:gd name="f486" fmla="*/ 7538916 f441 1"/>
                <a:gd name="f487" fmla="*/ 6018899 f440 1"/>
                <a:gd name="f488" fmla="*/ 7391280 f441 1"/>
                <a:gd name="f489" fmla="*/ 6134132 f440 1"/>
                <a:gd name="f490" fmla="*/ 7252511 f441 1"/>
                <a:gd name="f491" fmla="*/ 6259105 f440 1"/>
                <a:gd name="f492" fmla="*/ 7185601 f441 1"/>
                <a:gd name="f493" fmla="*/ 6325894 f440 1"/>
                <a:gd name="f494" fmla="*/ 7116651 f441 1"/>
                <a:gd name="f495" fmla="*/ 6397010 f440 1"/>
                <a:gd name="f496" fmla="*/ 6978545 f441 1"/>
                <a:gd name="f497" fmla="*/ 6541607 f440 1"/>
                <a:gd name="f498" fmla="*/ 6693009 f441 1"/>
                <a:gd name="f499" fmla="*/ 6832716 f440 1"/>
                <a:gd name="f500" fmla="*/ 6667488 f441 1"/>
                <a:gd name="f501" fmla="*/ 6858000 f440 1"/>
                <a:gd name="f502" fmla="*/ 6056793 f441 1"/>
                <a:gd name="f503" fmla="*/ 6077345 f441 1"/>
                <a:gd name="f504" fmla="*/ 6835420 f440 1"/>
                <a:gd name="f505" fmla="*/ 6208519 f441 1"/>
                <a:gd name="f506" fmla="*/ 6683989 f440 1"/>
                <a:gd name="f507" fmla="*/ 6340001 f441 1"/>
                <a:gd name="f508" fmla="*/ 6529852 f440 1"/>
                <a:gd name="f509" fmla="*/ 6611419 f441 1"/>
                <a:gd name="f510" fmla="*/ 6219317 f440 1"/>
                <a:gd name="f511" fmla="*/ 6757678 f441 1"/>
                <a:gd name="f512" fmla="*/ 6068228 f440 1"/>
                <a:gd name="f513" fmla="*/ 6833713 f441 1"/>
                <a:gd name="f514" fmla="*/ 5994061 f440 1"/>
                <a:gd name="f515" fmla="*/ 6915148 f441 1"/>
                <a:gd name="f516" fmla="*/ 5918812 f440 1"/>
                <a:gd name="f517" fmla="*/ 7276311 f441 1"/>
                <a:gd name="f518" fmla="*/ 5650229 f440 1"/>
                <a:gd name="f519" fmla="*/ 7664942 f441 1"/>
                <a:gd name="f520" fmla="*/ 5445681 f440 1"/>
                <a:gd name="f521" fmla="*/ 7848505 f441 1"/>
                <a:gd name="f522" fmla="*/ 5358333 f440 1"/>
                <a:gd name="f523" fmla="*/ 8011785 f441 1"/>
                <a:gd name="f524" fmla="*/ 5267788 f440 1"/>
                <a:gd name="f525" fmla="*/ 8260273 f441 1"/>
                <a:gd name="f526" fmla="*/ 5034370 f440 1"/>
                <a:gd name="f527" fmla="*/ 8417589 f441 1"/>
                <a:gd name="f528" fmla="*/ 4714488 f440 1"/>
                <a:gd name="f529" fmla="*/ 8495000 f441 1"/>
                <a:gd name="f530" fmla="*/ 4346409 f440 1"/>
                <a:gd name="f531" fmla="*/ 8508556 f441 1"/>
                <a:gd name="f532" fmla="*/ 3971101 f440 1"/>
                <a:gd name="f533" fmla="*/ 8483330 f441 1"/>
                <a:gd name="f534" fmla="*/ 3600710 f440 1"/>
                <a:gd name="f535" fmla="*/ 8425336 f441 1"/>
                <a:gd name="f536" fmla="*/ 3236121 f440 1"/>
                <a:gd name="f537" fmla="*/ 8334575 f441 1"/>
                <a:gd name="f538" fmla="*/ 2877977 f440 1"/>
                <a:gd name="f539" fmla="*/ 8087513 f441 1"/>
                <a:gd name="f540" fmla="*/ 2174622 f440 1"/>
                <a:gd name="f541" fmla="*/ 7723650 f441 1"/>
                <a:gd name="f542" fmla="*/ 1507613 f440 1"/>
                <a:gd name="f543" fmla="*/ 7501815 f441 1"/>
                <a:gd name="f544" fmla="*/ 1192947 f440 1"/>
                <a:gd name="f545" fmla="*/ 7254399 f441 1"/>
                <a:gd name="f546" fmla="*/ 894361 f440 1"/>
                <a:gd name="f547" fmla="*/ 6689339 f441 1"/>
                <a:gd name="f548" fmla="*/ 354046 f440 1"/>
                <a:gd name="f549" fmla="*/ 6206651 f441 1"/>
                <a:gd name="f550" fmla="*/ 12626 f440 1"/>
                <a:gd name="f551" fmla="*/ 1827105 f441 1"/>
                <a:gd name="f552" fmla="*/ 2807607 f441 1"/>
                <a:gd name="f553" fmla="*/ 2667958 f441 1"/>
                <a:gd name="f554" fmla="*/ 88235 f440 1"/>
                <a:gd name="f555" fmla="*/ 2354723 f441 1"/>
                <a:gd name="f556" fmla="*/ 314947 f440 1"/>
                <a:gd name="f557" fmla="*/ 2059963 f441 1"/>
                <a:gd name="f558" fmla="*/ 561545 f440 1"/>
                <a:gd name="f559" fmla="*/ 1780798 f441 1"/>
                <a:gd name="f560" fmla="*/ 824425 f440 1"/>
                <a:gd name="f561" fmla="*/ 954714 f441 1"/>
                <a:gd name="f562" fmla="*/ 2094309 f440 1"/>
                <a:gd name="f563" fmla="*/ 732676 f441 1"/>
                <a:gd name="f564" fmla="*/ 2813646 f440 1"/>
                <a:gd name="f565" fmla="*/ 673867 f441 1"/>
                <a:gd name="f566" fmla="*/ 3183989 f440 1"/>
                <a:gd name="f567" fmla="*/ 647621 f441 1"/>
                <a:gd name="f568" fmla="*/ 3557281 f440 1"/>
                <a:gd name="f569" fmla="*/ 653381 f441 1"/>
                <a:gd name="f570" fmla="*/ 3931214 f440 1"/>
                <a:gd name="f571" fmla="*/ 690428 f441 1"/>
                <a:gd name="f572" fmla="*/ 4303719 f440 1"/>
                <a:gd name="f573" fmla="*/ 871801 f441 1"/>
                <a:gd name="f574" fmla="*/ 5033041 f440 1"/>
                <a:gd name="f575" fmla="*/ 1197749 f441 1"/>
                <a:gd name="f576" fmla="*/ 5718494 f440 1"/>
                <a:gd name="f577" fmla="*/ 1411480 f441 1"/>
                <a:gd name="f578" fmla="*/ 6036703 f440 1"/>
                <a:gd name="f579" fmla="*/ 1530170 f441 1"/>
                <a:gd name="f580" fmla="*/ 6188430 f440 1"/>
                <a:gd name="f581" fmla="*/ 1657165 f441 1"/>
                <a:gd name="f582" fmla="*/ 6335385 f440 1"/>
                <a:gd name="f583" fmla="*/ 1931343 f441 1"/>
                <a:gd name="f584" fmla="*/ 6612896 f440 1"/>
                <a:gd name="f585" fmla="*/ 2220133 f441 1"/>
                <a:gd name="f586" fmla="*/ 1539862 f441 1"/>
                <a:gd name="f587" fmla="*/ 1307111 f441 1"/>
                <a:gd name="f588" fmla="*/ 6648873 f440 1"/>
                <a:gd name="f589" fmla="*/ 750258 f441 1"/>
                <a:gd name="f590" fmla="*/ 5987570 f440 1"/>
                <a:gd name="f591" fmla="*/ 335382 f441 1"/>
                <a:gd name="f592" fmla="*/ 5229279 f440 1"/>
                <a:gd name="f593" fmla="*/ 79351 f441 1"/>
                <a:gd name="f594" fmla="*/ 4403854 f440 1"/>
                <a:gd name="f595" fmla="*/ 16007 f441 1"/>
                <a:gd name="f596" fmla="*/ 3975723 f440 1"/>
                <a:gd name="f597" fmla="*/ 871 f441 1"/>
                <a:gd name="f598" fmla="*/ 3543362 f440 1"/>
                <a:gd name="f599" fmla="*/ 32519 f441 1"/>
                <a:gd name="f600" fmla="*/ 3112085 f440 1"/>
                <a:gd name="f601" fmla="*/ 108502 f441 1"/>
                <a:gd name="f602" fmla="*/ 2686511 f440 1"/>
                <a:gd name="f603" fmla="*/ 378239 f441 1"/>
                <a:gd name="f604" fmla="*/ 1865955 f440 1"/>
                <a:gd name="f605" fmla="*/ 1343701 f441 1"/>
                <a:gd name="f606" fmla="*/ 431508 f440 1"/>
                <a:gd name="f607" fmla="*/ 1661853 f441 1"/>
                <a:gd name="f608" fmla="*/ 130268 f440 1"/>
                <a:gd name="f609" fmla="*/ f442 1 f2"/>
                <a:gd name="f610" fmla="*/ f445 1 9107210"/>
                <a:gd name="f611" fmla="*/ f446 1 6858000"/>
                <a:gd name="f612" fmla="*/ f447 1 9107210"/>
                <a:gd name="f613" fmla="*/ f448 1 9107210"/>
                <a:gd name="f614" fmla="*/ f449 1 6858000"/>
                <a:gd name="f615" fmla="*/ f450 1 9107210"/>
                <a:gd name="f616" fmla="*/ f451 1 6858000"/>
                <a:gd name="f617" fmla="*/ f452 1 9107210"/>
                <a:gd name="f618" fmla="*/ f453 1 6858000"/>
                <a:gd name="f619" fmla="*/ f454 1 9107210"/>
                <a:gd name="f620" fmla="*/ f455 1 6858000"/>
                <a:gd name="f621" fmla="*/ f456 1 9107210"/>
                <a:gd name="f622" fmla="*/ f457 1 6858000"/>
                <a:gd name="f623" fmla="*/ f458 1 9107210"/>
                <a:gd name="f624" fmla="*/ f459 1 6858000"/>
                <a:gd name="f625" fmla="*/ f460 1 9107210"/>
                <a:gd name="f626" fmla="*/ f461 1 6858000"/>
                <a:gd name="f627" fmla="*/ f462 1 9107210"/>
                <a:gd name="f628" fmla="*/ f463 1 6858000"/>
                <a:gd name="f629" fmla="*/ f464 1 9107210"/>
                <a:gd name="f630" fmla="*/ f465 1 6858000"/>
                <a:gd name="f631" fmla="*/ f466 1 9107210"/>
                <a:gd name="f632" fmla="*/ f467 1 6858000"/>
                <a:gd name="f633" fmla="*/ f468 1 9107210"/>
                <a:gd name="f634" fmla="*/ f469 1 6858000"/>
                <a:gd name="f635" fmla="*/ f470 1 9107210"/>
                <a:gd name="f636" fmla="*/ f471 1 6858000"/>
                <a:gd name="f637" fmla="*/ f472 1 9107210"/>
                <a:gd name="f638" fmla="*/ f473 1 6858000"/>
                <a:gd name="f639" fmla="*/ f474 1 9107210"/>
                <a:gd name="f640" fmla="*/ f475 1 6858000"/>
                <a:gd name="f641" fmla="*/ f476 1 9107210"/>
                <a:gd name="f642" fmla="*/ f477 1 6858000"/>
                <a:gd name="f643" fmla="*/ f478 1 9107210"/>
                <a:gd name="f644" fmla="*/ f479 1 6858000"/>
                <a:gd name="f645" fmla="*/ f480 1 9107210"/>
                <a:gd name="f646" fmla="*/ f481 1 6858000"/>
                <a:gd name="f647" fmla="*/ f482 1 9107210"/>
                <a:gd name="f648" fmla="*/ f483 1 6858000"/>
                <a:gd name="f649" fmla="*/ f484 1 9107210"/>
                <a:gd name="f650" fmla="*/ f485 1 6858000"/>
                <a:gd name="f651" fmla="*/ f486 1 9107210"/>
                <a:gd name="f652" fmla="*/ f487 1 6858000"/>
                <a:gd name="f653" fmla="*/ f488 1 9107210"/>
                <a:gd name="f654" fmla="*/ f489 1 6858000"/>
                <a:gd name="f655" fmla="*/ f490 1 9107210"/>
                <a:gd name="f656" fmla="*/ f491 1 6858000"/>
                <a:gd name="f657" fmla="*/ f492 1 9107210"/>
                <a:gd name="f658" fmla="*/ f493 1 6858000"/>
                <a:gd name="f659" fmla="*/ f494 1 9107210"/>
                <a:gd name="f660" fmla="*/ f495 1 6858000"/>
                <a:gd name="f661" fmla="*/ f496 1 9107210"/>
                <a:gd name="f662" fmla="*/ f497 1 6858000"/>
                <a:gd name="f663" fmla="*/ f498 1 9107210"/>
                <a:gd name="f664" fmla="*/ f499 1 6858000"/>
                <a:gd name="f665" fmla="*/ f500 1 9107210"/>
                <a:gd name="f666" fmla="*/ f501 1 6858000"/>
                <a:gd name="f667" fmla="*/ f502 1 9107210"/>
                <a:gd name="f668" fmla="*/ f503 1 9107210"/>
                <a:gd name="f669" fmla="*/ f504 1 6858000"/>
                <a:gd name="f670" fmla="*/ f505 1 9107210"/>
                <a:gd name="f671" fmla="*/ f506 1 6858000"/>
                <a:gd name="f672" fmla="*/ f507 1 9107210"/>
                <a:gd name="f673" fmla="*/ f508 1 6858000"/>
                <a:gd name="f674" fmla="*/ f509 1 9107210"/>
                <a:gd name="f675" fmla="*/ f510 1 6858000"/>
                <a:gd name="f676" fmla="*/ f511 1 9107210"/>
                <a:gd name="f677" fmla="*/ f512 1 6858000"/>
                <a:gd name="f678" fmla="*/ f513 1 9107210"/>
                <a:gd name="f679" fmla="*/ f514 1 6858000"/>
                <a:gd name="f680" fmla="*/ f515 1 9107210"/>
                <a:gd name="f681" fmla="*/ f516 1 6858000"/>
                <a:gd name="f682" fmla="*/ f517 1 9107210"/>
                <a:gd name="f683" fmla="*/ f518 1 6858000"/>
                <a:gd name="f684" fmla="*/ f519 1 9107210"/>
                <a:gd name="f685" fmla="*/ f520 1 6858000"/>
                <a:gd name="f686" fmla="*/ f521 1 9107210"/>
                <a:gd name="f687" fmla="*/ f522 1 6858000"/>
                <a:gd name="f688" fmla="*/ f523 1 9107210"/>
                <a:gd name="f689" fmla="*/ f524 1 6858000"/>
                <a:gd name="f690" fmla="*/ f525 1 9107210"/>
                <a:gd name="f691" fmla="*/ f526 1 6858000"/>
                <a:gd name="f692" fmla="*/ f527 1 9107210"/>
                <a:gd name="f693" fmla="*/ f528 1 6858000"/>
                <a:gd name="f694" fmla="*/ f529 1 9107210"/>
                <a:gd name="f695" fmla="*/ f530 1 6858000"/>
                <a:gd name="f696" fmla="*/ f531 1 9107210"/>
                <a:gd name="f697" fmla="*/ f532 1 6858000"/>
                <a:gd name="f698" fmla="*/ f533 1 9107210"/>
                <a:gd name="f699" fmla="*/ f534 1 6858000"/>
                <a:gd name="f700" fmla="*/ f535 1 9107210"/>
                <a:gd name="f701" fmla="*/ f536 1 6858000"/>
                <a:gd name="f702" fmla="*/ f537 1 9107210"/>
                <a:gd name="f703" fmla="*/ f538 1 6858000"/>
                <a:gd name="f704" fmla="*/ f539 1 9107210"/>
                <a:gd name="f705" fmla="*/ f540 1 6858000"/>
                <a:gd name="f706" fmla="*/ f541 1 9107210"/>
                <a:gd name="f707" fmla="*/ f542 1 6858000"/>
                <a:gd name="f708" fmla="*/ f543 1 9107210"/>
                <a:gd name="f709" fmla="*/ f544 1 6858000"/>
                <a:gd name="f710" fmla="*/ f545 1 9107210"/>
                <a:gd name="f711" fmla="*/ f546 1 6858000"/>
                <a:gd name="f712" fmla="*/ f547 1 9107210"/>
                <a:gd name="f713" fmla="*/ f548 1 6858000"/>
                <a:gd name="f714" fmla="*/ f549 1 9107210"/>
                <a:gd name="f715" fmla="*/ f550 1 6858000"/>
                <a:gd name="f716" fmla="*/ f551 1 9107210"/>
                <a:gd name="f717" fmla="*/ f552 1 9107210"/>
                <a:gd name="f718" fmla="*/ f553 1 9107210"/>
                <a:gd name="f719" fmla="*/ f554 1 6858000"/>
                <a:gd name="f720" fmla="*/ f555 1 9107210"/>
                <a:gd name="f721" fmla="*/ f556 1 6858000"/>
                <a:gd name="f722" fmla="*/ f557 1 9107210"/>
                <a:gd name="f723" fmla="*/ f558 1 6858000"/>
                <a:gd name="f724" fmla="*/ f559 1 9107210"/>
                <a:gd name="f725" fmla="*/ f560 1 6858000"/>
                <a:gd name="f726" fmla="*/ f561 1 9107210"/>
                <a:gd name="f727" fmla="*/ f562 1 6858000"/>
                <a:gd name="f728" fmla="*/ f563 1 9107210"/>
                <a:gd name="f729" fmla="*/ f564 1 6858000"/>
                <a:gd name="f730" fmla="*/ f565 1 9107210"/>
                <a:gd name="f731" fmla="*/ f566 1 6858000"/>
                <a:gd name="f732" fmla="*/ f567 1 9107210"/>
                <a:gd name="f733" fmla="*/ f568 1 6858000"/>
                <a:gd name="f734" fmla="*/ f569 1 9107210"/>
                <a:gd name="f735" fmla="*/ f570 1 6858000"/>
                <a:gd name="f736" fmla="*/ f571 1 9107210"/>
                <a:gd name="f737" fmla="*/ f572 1 6858000"/>
                <a:gd name="f738" fmla="*/ f573 1 9107210"/>
                <a:gd name="f739" fmla="*/ f574 1 6858000"/>
                <a:gd name="f740" fmla="*/ f575 1 9107210"/>
                <a:gd name="f741" fmla="*/ f576 1 6858000"/>
                <a:gd name="f742" fmla="*/ f577 1 9107210"/>
                <a:gd name="f743" fmla="*/ f578 1 6858000"/>
                <a:gd name="f744" fmla="*/ f579 1 9107210"/>
                <a:gd name="f745" fmla="*/ f580 1 6858000"/>
                <a:gd name="f746" fmla="*/ f581 1 9107210"/>
                <a:gd name="f747" fmla="*/ f582 1 6858000"/>
                <a:gd name="f748" fmla="*/ f583 1 9107210"/>
                <a:gd name="f749" fmla="*/ f584 1 6858000"/>
                <a:gd name="f750" fmla="*/ f585 1 9107210"/>
                <a:gd name="f751" fmla="*/ f586 1 9107210"/>
                <a:gd name="f752" fmla="*/ f587 1 9107210"/>
                <a:gd name="f753" fmla="*/ f588 1 6858000"/>
                <a:gd name="f754" fmla="*/ f589 1 9107210"/>
                <a:gd name="f755" fmla="*/ f590 1 6858000"/>
                <a:gd name="f756" fmla="*/ f591 1 9107210"/>
                <a:gd name="f757" fmla="*/ f592 1 6858000"/>
                <a:gd name="f758" fmla="*/ f593 1 9107210"/>
                <a:gd name="f759" fmla="*/ f594 1 6858000"/>
                <a:gd name="f760" fmla="*/ f595 1 9107210"/>
                <a:gd name="f761" fmla="*/ f596 1 6858000"/>
                <a:gd name="f762" fmla="*/ f597 1 9107210"/>
                <a:gd name="f763" fmla="*/ f598 1 6858000"/>
                <a:gd name="f764" fmla="*/ f599 1 9107210"/>
                <a:gd name="f765" fmla="*/ f600 1 6858000"/>
                <a:gd name="f766" fmla="*/ f601 1 9107210"/>
                <a:gd name="f767" fmla="*/ f602 1 6858000"/>
                <a:gd name="f768" fmla="*/ f603 1 9107210"/>
                <a:gd name="f769" fmla="*/ f604 1 6858000"/>
                <a:gd name="f770" fmla="*/ f605 1 9107210"/>
                <a:gd name="f771" fmla="*/ f606 1 6858000"/>
                <a:gd name="f772" fmla="*/ f607 1 9107210"/>
                <a:gd name="f773" fmla="*/ f608 1 6858000"/>
                <a:gd name="f774" fmla="*/ f5 1 f443"/>
                <a:gd name="f775" fmla="*/ f6 1 f443"/>
                <a:gd name="f776" fmla="*/ f5 1 f444"/>
                <a:gd name="f777" fmla="*/ f7 1 f444"/>
                <a:gd name="f778" fmla="+- f609 0 f1"/>
                <a:gd name="f779" fmla="*/ f610 1 f443"/>
                <a:gd name="f780" fmla="*/ f611 1 f444"/>
                <a:gd name="f781" fmla="*/ f612 1 f443"/>
                <a:gd name="f782" fmla="*/ f613 1 f443"/>
                <a:gd name="f783" fmla="*/ f614 1 f444"/>
                <a:gd name="f784" fmla="*/ f615 1 f443"/>
                <a:gd name="f785" fmla="*/ f616 1 f444"/>
                <a:gd name="f786" fmla="*/ f617 1 f443"/>
                <a:gd name="f787" fmla="*/ f618 1 f444"/>
                <a:gd name="f788" fmla="*/ f619 1 f443"/>
                <a:gd name="f789" fmla="*/ f620 1 f444"/>
                <a:gd name="f790" fmla="*/ f621 1 f443"/>
                <a:gd name="f791" fmla="*/ f622 1 f444"/>
                <a:gd name="f792" fmla="*/ f623 1 f443"/>
                <a:gd name="f793" fmla="*/ f624 1 f444"/>
                <a:gd name="f794" fmla="*/ f625 1 f443"/>
                <a:gd name="f795" fmla="*/ f626 1 f444"/>
                <a:gd name="f796" fmla="*/ f627 1 f443"/>
                <a:gd name="f797" fmla="*/ f628 1 f444"/>
                <a:gd name="f798" fmla="*/ f629 1 f443"/>
                <a:gd name="f799" fmla="*/ f630 1 f444"/>
                <a:gd name="f800" fmla="*/ f631 1 f443"/>
                <a:gd name="f801" fmla="*/ f632 1 f444"/>
                <a:gd name="f802" fmla="*/ f633 1 f443"/>
                <a:gd name="f803" fmla="*/ f634 1 f444"/>
                <a:gd name="f804" fmla="*/ f635 1 f443"/>
                <a:gd name="f805" fmla="*/ f636 1 f444"/>
                <a:gd name="f806" fmla="*/ f637 1 f443"/>
                <a:gd name="f807" fmla="*/ f638 1 f444"/>
                <a:gd name="f808" fmla="*/ f639 1 f443"/>
                <a:gd name="f809" fmla="*/ f640 1 f444"/>
                <a:gd name="f810" fmla="*/ f641 1 f443"/>
                <a:gd name="f811" fmla="*/ f642 1 f444"/>
                <a:gd name="f812" fmla="*/ f643 1 f443"/>
                <a:gd name="f813" fmla="*/ f644 1 f444"/>
                <a:gd name="f814" fmla="*/ f645 1 f443"/>
                <a:gd name="f815" fmla="*/ f646 1 f444"/>
                <a:gd name="f816" fmla="*/ f647 1 f443"/>
                <a:gd name="f817" fmla="*/ f648 1 f444"/>
                <a:gd name="f818" fmla="*/ f649 1 f443"/>
                <a:gd name="f819" fmla="*/ f650 1 f444"/>
                <a:gd name="f820" fmla="*/ f651 1 f443"/>
                <a:gd name="f821" fmla="*/ f652 1 f444"/>
                <a:gd name="f822" fmla="*/ f653 1 f443"/>
                <a:gd name="f823" fmla="*/ f654 1 f444"/>
                <a:gd name="f824" fmla="*/ f655 1 f443"/>
                <a:gd name="f825" fmla="*/ f656 1 f444"/>
                <a:gd name="f826" fmla="*/ f657 1 f443"/>
                <a:gd name="f827" fmla="*/ f658 1 f444"/>
                <a:gd name="f828" fmla="*/ f659 1 f443"/>
                <a:gd name="f829" fmla="*/ f660 1 f444"/>
                <a:gd name="f830" fmla="*/ f661 1 f443"/>
                <a:gd name="f831" fmla="*/ f662 1 f444"/>
                <a:gd name="f832" fmla="*/ f663 1 f443"/>
                <a:gd name="f833" fmla="*/ f664 1 f444"/>
                <a:gd name="f834" fmla="*/ f665 1 f443"/>
                <a:gd name="f835" fmla="*/ f666 1 f444"/>
                <a:gd name="f836" fmla="*/ f667 1 f443"/>
                <a:gd name="f837" fmla="*/ f668 1 f443"/>
                <a:gd name="f838" fmla="*/ f669 1 f444"/>
                <a:gd name="f839" fmla="*/ f670 1 f443"/>
                <a:gd name="f840" fmla="*/ f671 1 f444"/>
                <a:gd name="f841" fmla="*/ f672 1 f443"/>
                <a:gd name="f842" fmla="*/ f673 1 f444"/>
                <a:gd name="f843" fmla="*/ f674 1 f443"/>
                <a:gd name="f844" fmla="*/ f675 1 f444"/>
                <a:gd name="f845" fmla="*/ f676 1 f443"/>
                <a:gd name="f846" fmla="*/ f677 1 f444"/>
                <a:gd name="f847" fmla="*/ f678 1 f443"/>
                <a:gd name="f848" fmla="*/ f679 1 f444"/>
                <a:gd name="f849" fmla="*/ f680 1 f443"/>
                <a:gd name="f850" fmla="*/ f681 1 f444"/>
                <a:gd name="f851" fmla="*/ f682 1 f443"/>
                <a:gd name="f852" fmla="*/ f683 1 f444"/>
                <a:gd name="f853" fmla="*/ f684 1 f443"/>
                <a:gd name="f854" fmla="*/ f685 1 f444"/>
                <a:gd name="f855" fmla="*/ f686 1 f443"/>
                <a:gd name="f856" fmla="*/ f687 1 f444"/>
                <a:gd name="f857" fmla="*/ f688 1 f443"/>
                <a:gd name="f858" fmla="*/ f689 1 f444"/>
                <a:gd name="f859" fmla="*/ f690 1 f443"/>
                <a:gd name="f860" fmla="*/ f691 1 f444"/>
                <a:gd name="f861" fmla="*/ f692 1 f443"/>
                <a:gd name="f862" fmla="*/ f693 1 f444"/>
                <a:gd name="f863" fmla="*/ f694 1 f443"/>
                <a:gd name="f864" fmla="*/ f695 1 f444"/>
                <a:gd name="f865" fmla="*/ f696 1 f443"/>
                <a:gd name="f866" fmla="*/ f697 1 f444"/>
                <a:gd name="f867" fmla="*/ f698 1 f443"/>
                <a:gd name="f868" fmla="*/ f699 1 f444"/>
                <a:gd name="f869" fmla="*/ f700 1 f443"/>
                <a:gd name="f870" fmla="*/ f701 1 f444"/>
                <a:gd name="f871" fmla="*/ f702 1 f443"/>
                <a:gd name="f872" fmla="*/ f703 1 f444"/>
                <a:gd name="f873" fmla="*/ f704 1 f443"/>
                <a:gd name="f874" fmla="*/ f705 1 f444"/>
                <a:gd name="f875" fmla="*/ f706 1 f443"/>
                <a:gd name="f876" fmla="*/ f707 1 f444"/>
                <a:gd name="f877" fmla="*/ f708 1 f443"/>
                <a:gd name="f878" fmla="*/ f709 1 f444"/>
                <a:gd name="f879" fmla="*/ f710 1 f443"/>
                <a:gd name="f880" fmla="*/ f711 1 f444"/>
                <a:gd name="f881" fmla="*/ f712 1 f443"/>
                <a:gd name="f882" fmla="*/ f713 1 f444"/>
                <a:gd name="f883" fmla="*/ f714 1 f443"/>
                <a:gd name="f884" fmla="*/ f715 1 f444"/>
                <a:gd name="f885" fmla="*/ f716 1 f443"/>
                <a:gd name="f886" fmla="*/ f717 1 f443"/>
                <a:gd name="f887" fmla="*/ f718 1 f443"/>
                <a:gd name="f888" fmla="*/ f719 1 f444"/>
                <a:gd name="f889" fmla="*/ f720 1 f443"/>
                <a:gd name="f890" fmla="*/ f721 1 f444"/>
                <a:gd name="f891" fmla="*/ f722 1 f443"/>
                <a:gd name="f892" fmla="*/ f723 1 f444"/>
                <a:gd name="f893" fmla="*/ f724 1 f443"/>
                <a:gd name="f894" fmla="*/ f725 1 f444"/>
                <a:gd name="f895" fmla="*/ f726 1 f443"/>
                <a:gd name="f896" fmla="*/ f727 1 f444"/>
                <a:gd name="f897" fmla="*/ f728 1 f443"/>
                <a:gd name="f898" fmla="*/ f729 1 f444"/>
                <a:gd name="f899" fmla="*/ f730 1 f443"/>
                <a:gd name="f900" fmla="*/ f731 1 f444"/>
                <a:gd name="f901" fmla="*/ f732 1 f443"/>
                <a:gd name="f902" fmla="*/ f733 1 f444"/>
                <a:gd name="f903" fmla="*/ f734 1 f443"/>
                <a:gd name="f904" fmla="*/ f735 1 f444"/>
                <a:gd name="f905" fmla="*/ f736 1 f443"/>
                <a:gd name="f906" fmla="*/ f737 1 f444"/>
                <a:gd name="f907" fmla="*/ f738 1 f443"/>
                <a:gd name="f908" fmla="*/ f739 1 f444"/>
                <a:gd name="f909" fmla="*/ f740 1 f443"/>
                <a:gd name="f910" fmla="*/ f741 1 f444"/>
                <a:gd name="f911" fmla="*/ f742 1 f443"/>
                <a:gd name="f912" fmla="*/ f743 1 f444"/>
                <a:gd name="f913" fmla="*/ f744 1 f443"/>
                <a:gd name="f914" fmla="*/ f745 1 f444"/>
                <a:gd name="f915" fmla="*/ f746 1 f443"/>
                <a:gd name="f916" fmla="*/ f747 1 f444"/>
                <a:gd name="f917" fmla="*/ f748 1 f443"/>
                <a:gd name="f918" fmla="*/ f749 1 f444"/>
                <a:gd name="f919" fmla="*/ f750 1 f443"/>
                <a:gd name="f920" fmla="*/ f751 1 f443"/>
                <a:gd name="f921" fmla="*/ f752 1 f443"/>
                <a:gd name="f922" fmla="*/ f753 1 f444"/>
                <a:gd name="f923" fmla="*/ f754 1 f443"/>
                <a:gd name="f924" fmla="*/ f755 1 f444"/>
                <a:gd name="f925" fmla="*/ f756 1 f443"/>
                <a:gd name="f926" fmla="*/ f757 1 f444"/>
                <a:gd name="f927" fmla="*/ f758 1 f443"/>
                <a:gd name="f928" fmla="*/ f759 1 f444"/>
                <a:gd name="f929" fmla="*/ f760 1 f443"/>
                <a:gd name="f930" fmla="*/ f761 1 f444"/>
                <a:gd name="f931" fmla="*/ f762 1 f443"/>
                <a:gd name="f932" fmla="*/ f763 1 f444"/>
                <a:gd name="f933" fmla="*/ f764 1 f443"/>
                <a:gd name="f934" fmla="*/ f765 1 f444"/>
                <a:gd name="f935" fmla="*/ f766 1 f443"/>
                <a:gd name="f936" fmla="*/ f767 1 f444"/>
                <a:gd name="f937" fmla="*/ f768 1 f443"/>
                <a:gd name="f938" fmla="*/ f769 1 f444"/>
                <a:gd name="f939" fmla="*/ f770 1 f443"/>
                <a:gd name="f940" fmla="*/ f771 1 f444"/>
                <a:gd name="f941" fmla="*/ f772 1 f443"/>
                <a:gd name="f942" fmla="*/ f773 1 f444"/>
                <a:gd name="f943" fmla="*/ f774 f438 1"/>
                <a:gd name="f944" fmla="*/ f775 f438 1"/>
                <a:gd name="f945" fmla="*/ f777 f439 1"/>
                <a:gd name="f946" fmla="*/ f776 f439 1"/>
                <a:gd name="f947" fmla="*/ f779 f438 1"/>
                <a:gd name="f948" fmla="*/ f780 f439 1"/>
                <a:gd name="f949" fmla="*/ f781 f438 1"/>
                <a:gd name="f950" fmla="*/ f782 f438 1"/>
                <a:gd name="f951" fmla="*/ f783 f439 1"/>
                <a:gd name="f952" fmla="*/ f784 f438 1"/>
                <a:gd name="f953" fmla="*/ f785 f439 1"/>
                <a:gd name="f954" fmla="*/ f786 f438 1"/>
                <a:gd name="f955" fmla="*/ f787 f439 1"/>
                <a:gd name="f956" fmla="*/ f788 f438 1"/>
                <a:gd name="f957" fmla="*/ f789 f439 1"/>
                <a:gd name="f958" fmla="*/ f790 f438 1"/>
                <a:gd name="f959" fmla="*/ f791 f439 1"/>
                <a:gd name="f960" fmla="*/ f792 f438 1"/>
                <a:gd name="f961" fmla="*/ f793 f439 1"/>
                <a:gd name="f962" fmla="*/ f794 f438 1"/>
                <a:gd name="f963" fmla="*/ f795 f439 1"/>
                <a:gd name="f964" fmla="*/ f796 f438 1"/>
                <a:gd name="f965" fmla="*/ f797 f439 1"/>
                <a:gd name="f966" fmla="*/ f798 f438 1"/>
                <a:gd name="f967" fmla="*/ f799 f439 1"/>
                <a:gd name="f968" fmla="*/ f800 f438 1"/>
                <a:gd name="f969" fmla="*/ f801 f439 1"/>
                <a:gd name="f970" fmla="*/ f802 f438 1"/>
                <a:gd name="f971" fmla="*/ f803 f439 1"/>
                <a:gd name="f972" fmla="*/ f804 f438 1"/>
                <a:gd name="f973" fmla="*/ f805 f439 1"/>
                <a:gd name="f974" fmla="*/ f806 f438 1"/>
                <a:gd name="f975" fmla="*/ f807 f439 1"/>
                <a:gd name="f976" fmla="*/ f808 f438 1"/>
                <a:gd name="f977" fmla="*/ f809 f439 1"/>
                <a:gd name="f978" fmla="*/ f810 f438 1"/>
                <a:gd name="f979" fmla="*/ f811 f439 1"/>
                <a:gd name="f980" fmla="*/ f812 f438 1"/>
                <a:gd name="f981" fmla="*/ f813 f439 1"/>
                <a:gd name="f982" fmla="*/ f814 f438 1"/>
                <a:gd name="f983" fmla="*/ f815 f439 1"/>
                <a:gd name="f984" fmla="*/ f816 f438 1"/>
                <a:gd name="f985" fmla="*/ f817 f439 1"/>
                <a:gd name="f986" fmla="*/ f818 f438 1"/>
                <a:gd name="f987" fmla="*/ f819 f439 1"/>
                <a:gd name="f988" fmla="*/ f820 f438 1"/>
                <a:gd name="f989" fmla="*/ f821 f439 1"/>
                <a:gd name="f990" fmla="*/ f822 f438 1"/>
                <a:gd name="f991" fmla="*/ f823 f439 1"/>
                <a:gd name="f992" fmla="*/ f824 f438 1"/>
                <a:gd name="f993" fmla="*/ f825 f439 1"/>
                <a:gd name="f994" fmla="*/ f826 f438 1"/>
                <a:gd name="f995" fmla="*/ f827 f439 1"/>
                <a:gd name="f996" fmla="*/ f828 f438 1"/>
                <a:gd name="f997" fmla="*/ f829 f439 1"/>
                <a:gd name="f998" fmla="*/ f830 f438 1"/>
                <a:gd name="f999" fmla="*/ f831 f439 1"/>
                <a:gd name="f1000" fmla="*/ f832 f438 1"/>
                <a:gd name="f1001" fmla="*/ f833 f439 1"/>
                <a:gd name="f1002" fmla="*/ f834 f438 1"/>
                <a:gd name="f1003" fmla="*/ f835 f439 1"/>
                <a:gd name="f1004" fmla="*/ f836 f438 1"/>
                <a:gd name="f1005" fmla="*/ f837 f438 1"/>
                <a:gd name="f1006" fmla="*/ f838 f439 1"/>
                <a:gd name="f1007" fmla="*/ f839 f438 1"/>
                <a:gd name="f1008" fmla="*/ f840 f439 1"/>
                <a:gd name="f1009" fmla="*/ f841 f438 1"/>
                <a:gd name="f1010" fmla="*/ f842 f439 1"/>
                <a:gd name="f1011" fmla="*/ f843 f438 1"/>
                <a:gd name="f1012" fmla="*/ f844 f439 1"/>
                <a:gd name="f1013" fmla="*/ f845 f438 1"/>
                <a:gd name="f1014" fmla="*/ f846 f439 1"/>
                <a:gd name="f1015" fmla="*/ f847 f438 1"/>
                <a:gd name="f1016" fmla="*/ f848 f439 1"/>
                <a:gd name="f1017" fmla="*/ f849 f438 1"/>
                <a:gd name="f1018" fmla="*/ f850 f439 1"/>
                <a:gd name="f1019" fmla="*/ f851 f438 1"/>
                <a:gd name="f1020" fmla="*/ f852 f439 1"/>
                <a:gd name="f1021" fmla="*/ f853 f438 1"/>
                <a:gd name="f1022" fmla="*/ f854 f439 1"/>
                <a:gd name="f1023" fmla="*/ f855 f438 1"/>
                <a:gd name="f1024" fmla="*/ f856 f439 1"/>
                <a:gd name="f1025" fmla="*/ f857 f438 1"/>
                <a:gd name="f1026" fmla="*/ f858 f439 1"/>
                <a:gd name="f1027" fmla="*/ f859 f438 1"/>
                <a:gd name="f1028" fmla="*/ f860 f439 1"/>
                <a:gd name="f1029" fmla="*/ f861 f438 1"/>
                <a:gd name="f1030" fmla="*/ f862 f439 1"/>
                <a:gd name="f1031" fmla="*/ f863 f438 1"/>
                <a:gd name="f1032" fmla="*/ f864 f439 1"/>
                <a:gd name="f1033" fmla="*/ f865 f438 1"/>
                <a:gd name="f1034" fmla="*/ f866 f439 1"/>
                <a:gd name="f1035" fmla="*/ f867 f438 1"/>
                <a:gd name="f1036" fmla="*/ f868 f439 1"/>
                <a:gd name="f1037" fmla="*/ f869 f438 1"/>
                <a:gd name="f1038" fmla="*/ f870 f439 1"/>
                <a:gd name="f1039" fmla="*/ f871 f438 1"/>
                <a:gd name="f1040" fmla="*/ f872 f439 1"/>
                <a:gd name="f1041" fmla="*/ f873 f438 1"/>
                <a:gd name="f1042" fmla="*/ f874 f439 1"/>
                <a:gd name="f1043" fmla="*/ f875 f438 1"/>
                <a:gd name="f1044" fmla="*/ f876 f439 1"/>
                <a:gd name="f1045" fmla="*/ f877 f438 1"/>
                <a:gd name="f1046" fmla="*/ f878 f439 1"/>
                <a:gd name="f1047" fmla="*/ f879 f438 1"/>
                <a:gd name="f1048" fmla="*/ f880 f439 1"/>
                <a:gd name="f1049" fmla="*/ f881 f438 1"/>
                <a:gd name="f1050" fmla="*/ f882 f439 1"/>
                <a:gd name="f1051" fmla="*/ f883 f438 1"/>
                <a:gd name="f1052" fmla="*/ f884 f439 1"/>
                <a:gd name="f1053" fmla="*/ f885 f438 1"/>
                <a:gd name="f1054" fmla="*/ f886 f438 1"/>
                <a:gd name="f1055" fmla="*/ f887 f438 1"/>
                <a:gd name="f1056" fmla="*/ f888 f439 1"/>
                <a:gd name="f1057" fmla="*/ f889 f438 1"/>
                <a:gd name="f1058" fmla="*/ f890 f439 1"/>
                <a:gd name="f1059" fmla="*/ f891 f438 1"/>
                <a:gd name="f1060" fmla="*/ f892 f439 1"/>
                <a:gd name="f1061" fmla="*/ f893 f438 1"/>
                <a:gd name="f1062" fmla="*/ f894 f439 1"/>
                <a:gd name="f1063" fmla="*/ f895 f438 1"/>
                <a:gd name="f1064" fmla="*/ f896 f439 1"/>
                <a:gd name="f1065" fmla="*/ f897 f438 1"/>
                <a:gd name="f1066" fmla="*/ f898 f439 1"/>
                <a:gd name="f1067" fmla="*/ f899 f438 1"/>
                <a:gd name="f1068" fmla="*/ f900 f439 1"/>
                <a:gd name="f1069" fmla="*/ f901 f438 1"/>
                <a:gd name="f1070" fmla="*/ f902 f439 1"/>
                <a:gd name="f1071" fmla="*/ f903 f438 1"/>
                <a:gd name="f1072" fmla="*/ f904 f439 1"/>
                <a:gd name="f1073" fmla="*/ f905 f438 1"/>
                <a:gd name="f1074" fmla="*/ f906 f439 1"/>
                <a:gd name="f1075" fmla="*/ f907 f438 1"/>
                <a:gd name="f1076" fmla="*/ f908 f439 1"/>
                <a:gd name="f1077" fmla="*/ f909 f438 1"/>
                <a:gd name="f1078" fmla="*/ f910 f439 1"/>
                <a:gd name="f1079" fmla="*/ f911 f438 1"/>
                <a:gd name="f1080" fmla="*/ f912 f439 1"/>
                <a:gd name="f1081" fmla="*/ f913 f438 1"/>
                <a:gd name="f1082" fmla="*/ f914 f439 1"/>
                <a:gd name="f1083" fmla="*/ f915 f438 1"/>
                <a:gd name="f1084" fmla="*/ f916 f439 1"/>
                <a:gd name="f1085" fmla="*/ f917 f438 1"/>
                <a:gd name="f1086" fmla="*/ f918 f439 1"/>
                <a:gd name="f1087" fmla="*/ f919 f438 1"/>
                <a:gd name="f1088" fmla="*/ f920 f438 1"/>
                <a:gd name="f1089" fmla="*/ f921 f438 1"/>
                <a:gd name="f1090" fmla="*/ f922 f439 1"/>
                <a:gd name="f1091" fmla="*/ f923 f438 1"/>
                <a:gd name="f1092" fmla="*/ f924 f439 1"/>
                <a:gd name="f1093" fmla="*/ f925 f438 1"/>
                <a:gd name="f1094" fmla="*/ f926 f439 1"/>
                <a:gd name="f1095" fmla="*/ f927 f438 1"/>
                <a:gd name="f1096" fmla="*/ f928 f439 1"/>
                <a:gd name="f1097" fmla="*/ f929 f438 1"/>
                <a:gd name="f1098" fmla="*/ f930 f439 1"/>
                <a:gd name="f1099" fmla="*/ f931 f438 1"/>
                <a:gd name="f1100" fmla="*/ f932 f439 1"/>
                <a:gd name="f1101" fmla="*/ f933 f438 1"/>
                <a:gd name="f1102" fmla="*/ f934 f439 1"/>
                <a:gd name="f1103" fmla="*/ f935 f438 1"/>
                <a:gd name="f1104" fmla="*/ f936 f439 1"/>
                <a:gd name="f1105" fmla="*/ f937 f438 1"/>
                <a:gd name="f1106" fmla="*/ f938 f439 1"/>
                <a:gd name="f1107" fmla="*/ f939 f438 1"/>
                <a:gd name="f1108" fmla="*/ f940 f439 1"/>
                <a:gd name="f1109" fmla="*/ f941 f438 1"/>
                <a:gd name="f1110" fmla="*/ f942 f439 1"/>
              </a:gdLst>
              <a:ahLst/>
              <a:cxnLst>
                <a:cxn ang="3cd4">
                  <a:pos x="hc" y="t"/>
                </a:cxn>
                <a:cxn ang="0">
                  <a:pos x="r" y="vc"/>
                </a:cxn>
                <a:cxn ang="cd4">
                  <a:pos x="hc" y="b"/>
                </a:cxn>
                <a:cxn ang="cd2">
                  <a:pos x="l" y="vc"/>
                </a:cxn>
                <a:cxn ang="f778">
                  <a:pos x="f947" y="f948"/>
                </a:cxn>
                <a:cxn ang="f778">
                  <a:pos x="f949" y="f948"/>
                </a:cxn>
                <a:cxn ang="f778">
                  <a:pos x="f950" y="f951"/>
                </a:cxn>
                <a:cxn ang="f778">
                  <a:pos x="f952" y="f953"/>
                </a:cxn>
                <a:cxn ang="f778">
                  <a:pos x="f954" y="f955"/>
                </a:cxn>
                <a:cxn ang="f778">
                  <a:pos x="f956" y="f957"/>
                </a:cxn>
                <a:cxn ang="f778">
                  <a:pos x="f958" y="f959"/>
                </a:cxn>
                <a:cxn ang="f778">
                  <a:pos x="f960" y="f961"/>
                </a:cxn>
                <a:cxn ang="f778">
                  <a:pos x="f962" y="f963"/>
                </a:cxn>
                <a:cxn ang="f778">
                  <a:pos x="f964" y="f965"/>
                </a:cxn>
                <a:cxn ang="f778">
                  <a:pos x="f966" y="f967"/>
                </a:cxn>
                <a:cxn ang="f778">
                  <a:pos x="f968" y="f969"/>
                </a:cxn>
                <a:cxn ang="f778">
                  <a:pos x="f970" y="f971"/>
                </a:cxn>
                <a:cxn ang="f778">
                  <a:pos x="f972" y="f973"/>
                </a:cxn>
                <a:cxn ang="f778">
                  <a:pos x="f974" y="f975"/>
                </a:cxn>
                <a:cxn ang="f778">
                  <a:pos x="f976" y="f977"/>
                </a:cxn>
                <a:cxn ang="f778">
                  <a:pos x="f978" y="f979"/>
                </a:cxn>
                <a:cxn ang="f778">
                  <a:pos x="f980" y="f981"/>
                </a:cxn>
                <a:cxn ang="f778">
                  <a:pos x="f982" y="f983"/>
                </a:cxn>
                <a:cxn ang="f778">
                  <a:pos x="f984" y="f985"/>
                </a:cxn>
                <a:cxn ang="f778">
                  <a:pos x="f986" y="f987"/>
                </a:cxn>
                <a:cxn ang="f778">
                  <a:pos x="f988" y="f989"/>
                </a:cxn>
                <a:cxn ang="f778">
                  <a:pos x="f990" y="f991"/>
                </a:cxn>
                <a:cxn ang="f778">
                  <a:pos x="f992" y="f993"/>
                </a:cxn>
                <a:cxn ang="f778">
                  <a:pos x="f994" y="f995"/>
                </a:cxn>
                <a:cxn ang="f778">
                  <a:pos x="f996" y="f997"/>
                </a:cxn>
                <a:cxn ang="f778">
                  <a:pos x="f998" y="f999"/>
                </a:cxn>
                <a:cxn ang="f778">
                  <a:pos x="f1000" y="f1001"/>
                </a:cxn>
                <a:cxn ang="f778">
                  <a:pos x="f1002" y="f1003"/>
                </a:cxn>
                <a:cxn ang="f778">
                  <a:pos x="f1004" y="f1003"/>
                </a:cxn>
                <a:cxn ang="f778">
                  <a:pos x="f1005" y="f1006"/>
                </a:cxn>
                <a:cxn ang="f778">
                  <a:pos x="f1007" y="f1008"/>
                </a:cxn>
                <a:cxn ang="f778">
                  <a:pos x="f1009" y="f1010"/>
                </a:cxn>
                <a:cxn ang="f778">
                  <a:pos x="f1011" y="f1012"/>
                </a:cxn>
                <a:cxn ang="f778">
                  <a:pos x="f1013" y="f1014"/>
                </a:cxn>
                <a:cxn ang="f778">
                  <a:pos x="f1015" y="f1016"/>
                </a:cxn>
                <a:cxn ang="f778">
                  <a:pos x="f1017" y="f1018"/>
                </a:cxn>
                <a:cxn ang="f778">
                  <a:pos x="f1019" y="f1020"/>
                </a:cxn>
                <a:cxn ang="f778">
                  <a:pos x="f1021" y="f1022"/>
                </a:cxn>
                <a:cxn ang="f778">
                  <a:pos x="f1023" y="f1024"/>
                </a:cxn>
                <a:cxn ang="f778">
                  <a:pos x="f1025" y="f1026"/>
                </a:cxn>
                <a:cxn ang="f778">
                  <a:pos x="f1027" y="f1028"/>
                </a:cxn>
                <a:cxn ang="f778">
                  <a:pos x="f1029" y="f1030"/>
                </a:cxn>
                <a:cxn ang="f778">
                  <a:pos x="f1031" y="f1032"/>
                </a:cxn>
                <a:cxn ang="f778">
                  <a:pos x="f1033" y="f1034"/>
                </a:cxn>
                <a:cxn ang="f778">
                  <a:pos x="f1035" y="f1036"/>
                </a:cxn>
                <a:cxn ang="f778">
                  <a:pos x="f1037" y="f1038"/>
                </a:cxn>
                <a:cxn ang="f778">
                  <a:pos x="f1039" y="f1040"/>
                </a:cxn>
                <a:cxn ang="f778">
                  <a:pos x="f1041" y="f1042"/>
                </a:cxn>
                <a:cxn ang="f778">
                  <a:pos x="f1043" y="f1044"/>
                </a:cxn>
                <a:cxn ang="f778">
                  <a:pos x="f1045" y="f1046"/>
                </a:cxn>
                <a:cxn ang="f778">
                  <a:pos x="f1047" y="f1048"/>
                </a:cxn>
                <a:cxn ang="f778">
                  <a:pos x="f1049" y="f1050"/>
                </a:cxn>
                <a:cxn ang="f778">
                  <a:pos x="f1051" y="f1052"/>
                </a:cxn>
                <a:cxn ang="f778">
                  <a:pos x="f1053" y="f948"/>
                </a:cxn>
                <a:cxn ang="f778">
                  <a:pos x="f1054" y="f948"/>
                </a:cxn>
                <a:cxn ang="f778">
                  <a:pos x="f1055" y="f1056"/>
                </a:cxn>
                <a:cxn ang="f778">
                  <a:pos x="f1057" y="f1058"/>
                </a:cxn>
                <a:cxn ang="f778">
                  <a:pos x="f1059" y="f1060"/>
                </a:cxn>
                <a:cxn ang="f778">
                  <a:pos x="f1061" y="f1062"/>
                </a:cxn>
                <a:cxn ang="f778">
                  <a:pos x="f1063" y="f1064"/>
                </a:cxn>
                <a:cxn ang="f778">
                  <a:pos x="f1065" y="f1066"/>
                </a:cxn>
                <a:cxn ang="f778">
                  <a:pos x="f1067" y="f1068"/>
                </a:cxn>
                <a:cxn ang="f778">
                  <a:pos x="f1069" y="f1070"/>
                </a:cxn>
                <a:cxn ang="f778">
                  <a:pos x="f1071" y="f1072"/>
                </a:cxn>
                <a:cxn ang="f778">
                  <a:pos x="f1073" y="f1074"/>
                </a:cxn>
                <a:cxn ang="f778">
                  <a:pos x="f1075" y="f1076"/>
                </a:cxn>
                <a:cxn ang="f778">
                  <a:pos x="f1077" y="f1078"/>
                </a:cxn>
                <a:cxn ang="f778">
                  <a:pos x="f1079" y="f1080"/>
                </a:cxn>
                <a:cxn ang="f778">
                  <a:pos x="f1081" y="f1082"/>
                </a:cxn>
                <a:cxn ang="f778">
                  <a:pos x="f1083" y="f1084"/>
                </a:cxn>
                <a:cxn ang="f778">
                  <a:pos x="f1085" y="f1086"/>
                </a:cxn>
                <a:cxn ang="f778">
                  <a:pos x="f1087" y="f1003"/>
                </a:cxn>
                <a:cxn ang="f778">
                  <a:pos x="f1088" y="f1003"/>
                </a:cxn>
                <a:cxn ang="f778">
                  <a:pos x="f1089" y="f1090"/>
                </a:cxn>
                <a:cxn ang="f778">
                  <a:pos x="f1091" y="f1092"/>
                </a:cxn>
                <a:cxn ang="f778">
                  <a:pos x="f1093" y="f1094"/>
                </a:cxn>
                <a:cxn ang="f778">
                  <a:pos x="f1095" y="f1096"/>
                </a:cxn>
                <a:cxn ang="f778">
                  <a:pos x="f1097" y="f1098"/>
                </a:cxn>
                <a:cxn ang="f778">
                  <a:pos x="f1099" y="f1100"/>
                </a:cxn>
                <a:cxn ang="f778">
                  <a:pos x="f1101" y="f1102"/>
                </a:cxn>
                <a:cxn ang="f778">
                  <a:pos x="f1103" y="f1104"/>
                </a:cxn>
                <a:cxn ang="f778">
                  <a:pos x="f1105" y="f1106"/>
                </a:cxn>
                <a:cxn ang="f778">
                  <a:pos x="f1107" y="f1108"/>
                </a:cxn>
                <a:cxn ang="f778">
                  <a:pos x="f1109" y="f1110"/>
                </a:cxn>
              </a:cxnLst>
              <a:rect l="f943" t="f946" r="f944" b="f945"/>
              <a:pathLst>
                <a:path w="910721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lnTo>
                    <a:pt x="f42" y="f43"/>
                  </a:lnTo>
                  <a:lnTo>
                    <a:pt x="f44" y="f45"/>
                  </a:ln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lnTo>
                    <a:pt x="f136" y="f137"/>
                  </a:lnTo>
                  <a:lnTo>
                    <a:pt x="f138" y="f139"/>
                  </a:lnTo>
                  <a:cubicBezTo>
                    <a:pt x="f140" y="f141"/>
                    <a:pt x="f142" y="f143"/>
                    <a:pt x="f144" y="f145"/>
                  </a:cubicBezTo>
                  <a:lnTo>
                    <a:pt x="f146" y="f7"/>
                  </a:lnTo>
                  <a:lnTo>
                    <a:pt x="f147" y="f7"/>
                  </a:lnTo>
                  <a:lnTo>
                    <a:pt x="f148" y="f149"/>
                  </a:lnTo>
                  <a:cubicBezTo>
                    <a:pt x="f150" y="f151"/>
                    <a:pt x="f152" y="f153"/>
                    <a:pt x="f154" y="f155"/>
                  </a:cubicBezTo>
                  <a:lnTo>
                    <a:pt x="f156" y="f157"/>
                  </a:lnTo>
                  <a:cubicBezTo>
                    <a:pt x="f158" y="f159"/>
                    <a:pt x="f160" y="f161"/>
                    <a:pt x="f162" y="f163"/>
                  </a:cubicBezTo>
                  <a:cubicBezTo>
                    <a:pt x="f164" y="f165"/>
                    <a:pt x="f166" y="f167"/>
                    <a:pt x="f168" y="f169"/>
                  </a:cubicBezTo>
                  <a:lnTo>
                    <a:pt x="f170" y="f171"/>
                  </a:ln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226" y="f227"/>
                    <a:pt x="f228" y="f229"/>
                    <a:pt x="f230" y="f231"/>
                  </a:cubicBezTo>
                  <a:cubicBezTo>
                    <a:pt x="f232" y="f233"/>
                    <a:pt x="f234" y="f235"/>
                    <a:pt x="f236" y="f237"/>
                  </a:cubicBezTo>
                  <a:cubicBezTo>
                    <a:pt x="f238" y="f239"/>
                    <a:pt x="f96"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close/>
                  <a:moveTo>
                    <a:pt x="f279" y="f5"/>
                  </a:moveTo>
                  <a:lnTo>
                    <a:pt x="f280" y="f5"/>
                  </a:lnTo>
                  <a:lnTo>
                    <a:pt x="f281" y="f282"/>
                  </a:ln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317" y="f318"/>
                  </a:cubicBezTo>
                  <a:cubicBezTo>
                    <a:pt x="f319" y="f320"/>
                    <a:pt x="f321" y="f322"/>
                    <a:pt x="f323" y="f324"/>
                  </a:cubicBezTo>
                  <a:cubicBezTo>
                    <a:pt x="f325" y="f326"/>
                    <a:pt x="f327" y="f328"/>
                    <a:pt x="f329" y="f330"/>
                  </a:cubicBezTo>
                  <a:cubicBezTo>
                    <a:pt x="f331" y="f332"/>
                    <a:pt x="f333" y="f334"/>
                    <a:pt x="f335" y="f336"/>
                  </a:cubicBezTo>
                  <a:cubicBezTo>
                    <a:pt x="f337" y="f338"/>
                    <a:pt x="f339" y="f340"/>
                    <a:pt x="f341" y="f342"/>
                  </a:cubicBezTo>
                  <a:cubicBezTo>
                    <a:pt x="f343" y="f344"/>
                    <a:pt x="f345" y="f346"/>
                    <a:pt x="f347" y="f348"/>
                  </a:cubicBezTo>
                  <a:cubicBezTo>
                    <a:pt x="f349" y="f350"/>
                    <a:pt x="f351" y="f352"/>
                    <a:pt x="f353" y="f354"/>
                  </a:cubicBezTo>
                  <a:cubicBezTo>
                    <a:pt x="f355" y="f356"/>
                    <a:pt x="f357" y="f358"/>
                    <a:pt x="f359" y="f360"/>
                  </a:cubicBezTo>
                  <a:cubicBezTo>
                    <a:pt x="f361" y="f362"/>
                    <a:pt x="f363" y="f364"/>
                    <a:pt x="f365" y="f366"/>
                  </a:cubicBezTo>
                  <a:cubicBezTo>
                    <a:pt x="f367" y="f368"/>
                    <a:pt x="f369" y="f370"/>
                    <a:pt x="f371" y="f372"/>
                  </a:cubicBezTo>
                  <a:lnTo>
                    <a:pt x="f373" y="f7"/>
                  </a:lnTo>
                  <a:lnTo>
                    <a:pt x="f374" y="f7"/>
                  </a:lnTo>
                  <a:lnTo>
                    <a:pt x="f375" y="f376"/>
                  </a:lnTo>
                  <a:cubicBezTo>
                    <a:pt x="f377" y="f378"/>
                    <a:pt x="f379" y="f380"/>
                    <a:pt x="f381" y="f382"/>
                  </a:cubicBezTo>
                  <a:cubicBezTo>
                    <a:pt x="f383" y="f384"/>
                    <a:pt x="f385" y="f386"/>
                    <a:pt x="f387" y="f388"/>
                  </a:cubicBezTo>
                  <a:cubicBezTo>
                    <a:pt x="f389" y="f390"/>
                    <a:pt x="f391" y="f392"/>
                    <a:pt x="f393" y="f394"/>
                  </a:cubicBezTo>
                  <a:cubicBezTo>
                    <a:pt x="f395" y="f396"/>
                    <a:pt x="f397" y="f398"/>
                    <a:pt x="f399" y="f400"/>
                  </a:cubicBezTo>
                  <a:cubicBezTo>
                    <a:pt x="f401" y="f402"/>
                    <a:pt x="f403" y="f404"/>
                    <a:pt x="f405" y="f406"/>
                  </a:cubicBezTo>
                  <a:cubicBezTo>
                    <a:pt x="f407" y="f408"/>
                    <a:pt x="f409" y="f410"/>
                    <a:pt x="f411" y="f412"/>
                  </a:cubicBezTo>
                  <a:cubicBezTo>
                    <a:pt x="f413" y="f414"/>
                    <a:pt x="f415" y="f416"/>
                    <a:pt x="f417" y="f418"/>
                  </a:cubicBezTo>
                  <a:cubicBezTo>
                    <a:pt x="f419" y="f420"/>
                    <a:pt x="f421" y="f422"/>
                    <a:pt x="f423" y="f424"/>
                  </a:cubicBezTo>
                  <a:cubicBezTo>
                    <a:pt x="f425" y="f426"/>
                    <a:pt x="f427" y="f428"/>
                    <a:pt x="f429" y="f430"/>
                  </a:cubicBezTo>
                  <a:cubicBezTo>
                    <a:pt x="f431" y="f432"/>
                    <a:pt x="f433" y="f434"/>
                    <a:pt x="f435" y="f436"/>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29">
              <a:extLst>
                <a:ext uri="{FF2B5EF4-FFF2-40B4-BE49-F238E27FC236}">
                  <a16:creationId xmlns:a16="http://schemas.microsoft.com/office/drawing/2014/main" id="{4DCB8134-F898-8EAB-BF8C-3AAA38F89BED}"/>
                </a:ext>
              </a:extLst>
            </p:cNvPr>
            <p:cNvSpPr/>
            <p:nvPr/>
          </p:nvSpPr>
          <p:spPr>
            <a:xfrm>
              <a:off x="1318436" y="3986"/>
              <a:ext cx="9747622" cy="6858000"/>
            </a:xfrm>
            <a:custGeom>
              <a:avLst/>
              <a:gdLst>
                <a:gd name="f0" fmla="val 10800000"/>
                <a:gd name="f1" fmla="val 5400000"/>
                <a:gd name="f2" fmla="val 180"/>
                <a:gd name="f3" fmla="val w"/>
                <a:gd name="f4" fmla="val h"/>
                <a:gd name="f5" fmla="val 0"/>
                <a:gd name="f6" fmla="val 9747620"/>
                <a:gd name="f7" fmla="val 6858000"/>
                <a:gd name="f8" fmla="val 7235453"/>
                <a:gd name="f9" fmla="val 7548130"/>
                <a:gd name="f10" fmla="val 7710334"/>
                <a:gd name="f11" fmla="val 111973"/>
                <a:gd name="f12" fmla="val 7770781"/>
                <a:gd name="f13" fmla="val 157314"/>
                <a:gd name="f14" fmla="val 7830282"/>
                <a:gd name="f15" fmla="val 203517"/>
                <a:gd name="f16" fmla="val 7889188"/>
                <a:gd name="f17" fmla="val 251542"/>
                <a:gd name="f18" fmla="val 7947894"/>
                <a:gd name="f19" fmla="val 299470"/>
                <a:gd name="f20" fmla="val 8005557"/>
                <a:gd name="f21" fmla="val 348453"/>
                <a:gd name="f22" fmla="val 8061828"/>
                <a:gd name="f23" fmla="val 398586"/>
                <a:gd name="f24" fmla="val 8090013"/>
                <a:gd name="f25" fmla="val 423605"/>
                <a:gd name="f26" fmla="val 8117948"/>
                <a:gd name="f27" fmla="val 448816"/>
                <a:gd name="f28" fmla="val 8145637"/>
                <a:gd name="f29" fmla="val 474218"/>
                <a:gd name="f30" fmla="val 8159506"/>
                <a:gd name="f31" fmla="val 486918"/>
                <a:gd name="f32" fmla="val 8173375"/>
                <a:gd name="f33" fmla="val 499764"/>
                <a:gd name="f34" fmla="val 8187242"/>
                <a:gd name="f35" fmla="val 512753"/>
                <a:gd name="f36" fmla="val 8228402"/>
                <a:gd name="f37" fmla="val 551575"/>
                <a:gd name="f38" fmla="val 8283082"/>
                <a:gd name="f39" fmla="val 603577"/>
                <a:gd name="f40" fmla="val 8336569"/>
                <a:gd name="f41" fmla="val 656778"/>
                <a:gd name="f42" fmla="val 8389211"/>
                <a:gd name="f43" fmla="val 710937"/>
                <a:gd name="f44" fmla="val 8415458"/>
                <a:gd name="f45" fmla="val 738065"/>
                <a:gd name="f46" fmla="val 8441455"/>
                <a:gd name="f47" fmla="val 765432"/>
                <a:gd name="f48" fmla="val 8467206"/>
                <a:gd name="f49" fmla="val 793088"/>
                <a:gd name="f50" fmla="val 8486791"/>
                <a:gd name="f51" fmla="val 814223"/>
                <a:gd name="f52" fmla="val 8505979"/>
                <a:gd name="f53" fmla="val 835409"/>
                <a:gd name="f54" fmla="val 8543509"/>
                <a:gd name="f55" fmla="val 877346"/>
                <a:gd name="f56" fmla="val 8593418"/>
                <a:gd name="f57" fmla="val 933423"/>
                <a:gd name="f58" fmla="val 8642579"/>
                <a:gd name="f59" fmla="val 990601"/>
                <a:gd name="f60" fmla="val 8690549"/>
                <a:gd name="f61" fmla="val 1048978"/>
                <a:gd name="f62" fmla="val 8714558"/>
                <a:gd name="f63" fmla="val 1078168"/>
                <a:gd name="f64" fmla="val 8738368"/>
                <a:gd name="f65" fmla="val 1107644"/>
                <a:gd name="f66" fmla="val 8761732"/>
                <a:gd name="f67" fmla="val 1137502"/>
                <a:gd name="f68" fmla="val 8796379"/>
                <a:gd name="f69" fmla="val 1182077"/>
                <a:gd name="f70" fmla="val 8830678"/>
                <a:gd name="f71" fmla="val 1226986"/>
                <a:gd name="f72" fmla="val 8876112"/>
                <a:gd name="f73" fmla="val 1287185"/>
                <a:gd name="f74" fmla="val 8920304"/>
                <a:gd name="f75" fmla="val 1348532"/>
                <a:gd name="f76" fmla="val 8963353"/>
                <a:gd name="f77" fmla="val 1410936"/>
                <a:gd name="f78" fmla="val 8984727"/>
                <a:gd name="f79" fmla="val 1442137"/>
                <a:gd name="f80" fmla="val 9005954"/>
                <a:gd name="f81" fmla="val 1473915"/>
                <a:gd name="f82" fmla="val 9026483"/>
                <a:gd name="f83" fmla="val 1505499"/>
                <a:gd name="f84" fmla="val 9057004"/>
                <a:gd name="f85" fmla="val 1552613"/>
                <a:gd name="f86" fmla="val 9067245"/>
                <a:gd name="f87" fmla="val 1568525"/>
                <a:gd name="f88" fmla="val 9077336"/>
                <a:gd name="f89" fmla="val 1584534"/>
                <a:gd name="f90" fmla="val 9087278"/>
                <a:gd name="f91" fmla="val 1600542"/>
                <a:gd name="f92" fmla="val 9127145"/>
                <a:gd name="f93" fmla="val 1664766"/>
                <a:gd name="f94" fmla="val 9165966"/>
                <a:gd name="f95" fmla="val 1729613"/>
                <a:gd name="f96" fmla="val 9202851"/>
                <a:gd name="f97" fmla="val 1795515"/>
                <a:gd name="f98" fmla="val 9221342"/>
                <a:gd name="f99" fmla="val 1828491"/>
                <a:gd name="f100" fmla="val 9239437"/>
                <a:gd name="f101" fmla="val 1861417"/>
                <a:gd name="f102" fmla="val 9257332"/>
                <a:gd name="f103" fmla="val 1894920"/>
                <a:gd name="f104" fmla="val 9283778"/>
                <a:gd name="f105" fmla="val 1945436"/>
                <a:gd name="f106" fmla="val 9309428"/>
                <a:gd name="f107" fmla="val 1996193"/>
                <a:gd name="f108" fmla="val 9343280"/>
                <a:gd name="f109" fmla="val 2064013"/>
                <a:gd name="f110" fmla="val 9375491"/>
                <a:gd name="f111" fmla="val 2132695"/>
                <a:gd name="f112" fmla="val 9405714"/>
                <a:gd name="f113" fmla="val 2202191"/>
                <a:gd name="f114" fmla="val 9466260"/>
                <a:gd name="f115" fmla="val 2341183"/>
                <a:gd name="f116" fmla="val 9520493"/>
                <a:gd name="f117" fmla="val 2483053"/>
                <a:gd name="f118" fmla="val 9566524"/>
                <a:gd name="f119" fmla="val 2627653"/>
                <a:gd name="f120" fmla="val 9572289"/>
                <a:gd name="f121" fmla="val 2645675"/>
                <a:gd name="f122" fmla="val 9578056"/>
                <a:gd name="f123" fmla="val 2663792"/>
                <a:gd name="f124" fmla="val 9583573"/>
                <a:gd name="f125" fmla="val 2682195"/>
                <a:gd name="f126" fmla="val 9591974"/>
                <a:gd name="f127" fmla="val 2709707"/>
                <a:gd name="f128" fmla="val 9600027"/>
                <a:gd name="f129" fmla="val 2737650"/>
                <a:gd name="f130" fmla="val 9610416"/>
                <a:gd name="f131" fmla="val 2774171"/>
                <a:gd name="f132" fmla="val 9620358"/>
                <a:gd name="f133" fmla="val 2810884"/>
                <a:gd name="f134" fmla="val 9629803"/>
                <a:gd name="f135" fmla="val 2847694"/>
                <a:gd name="f136" fmla="val 9648692"/>
                <a:gd name="f137" fmla="val 2921312"/>
                <a:gd name="f138" fmla="val 9665196"/>
                <a:gd name="f139" fmla="val 2995506"/>
                <a:gd name="f140" fmla="val 9679909"/>
                <a:gd name="f141" fmla="val 3070131"/>
                <a:gd name="f142" fmla="val 9683587"/>
                <a:gd name="f143" fmla="val 3088775"/>
                <a:gd name="f144" fmla="val 9687118"/>
                <a:gd name="f145" fmla="val 3107418"/>
                <a:gd name="f146" fmla="val 9690498"/>
                <a:gd name="f147" fmla="val 3126159"/>
                <a:gd name="f148" fmla="val 9700390"/>
                <a:gd name="f149" fmla="val 3181805"/>
                <a:gd name="f150" fmla="val 9703670"/>
                <a:gd name="f151" fmla="val 3201120"/>
                <a:gd name="f152" fmla="val 9706952"/>
                <a:gd name="f153" fmla="val 3222112"/>
                <a:gd name="f154" fmla="val 9709685"/>
                <a:gd name="f155" fmla="val 3243392"/>
                <a:gd name="f156" fmla="val 9713016"/>
                <a:gd name="f157" fmla="val 3267597"/>
                <a:gd name="f158" fmla="val 9716844"/>
                <a:gd name="f159" fmla="val 3294437"/>
                <a:gd name="f160" fmla="val 9718186"/>
                <a:gd name="f161" fmla="val 3303926"/>
                <a:gd name="f162" fmla="val 9719527"/>
                <a:gd name="f163" fmla="val 3313895"/>
                <a:gd name="f164" fmla="val 9720820"/>
                <a:gd name="f165" fmla="val 3324488"/>
                <a:gd name="f166" fmla="val 9722709"/>
                <a:gd name="f167" fmla="val 3340737"/>
                <a:gd name="f168" fmla="val 9724301"/>
                <a:gd name="f169" fmla="val 3356361"/>
                <a:gd name="f170" fmla="val 9730166"/>
                <a:gd name="f171" fmla="val 3412197"/>
                <a:gd name="f172" fmla="val 9732005"/>
                <a:gd name="f173" fmla="val 3430842"/>
                <a:gd name="f174" fmla="val 9734291"/>
                <a:gd name="f175" fmla="val 3449342"/>
                <a:gd name="f176" fmla="val 9735783"/>
                <a:gd name="f177" fmla="val 3468083"/>
                <a:gd name="f178" fmla="val 9739760"/>
                <a:gd name="f179" fmla="val 3524399"/>
                <a:gd name="f180" fmla="val 9741748"/>
                <a:gd name="f181" fmla="val 3552580"/>
                <a:gd name="f182" fmla="val 9742742"/>
                <a:gd name="f183" fmla="val 3566672"/>
                <a:gd name="f184" fmla="val 9743488"/>
                <a:gd name="f185" fmla="val 3581865"/>
                <a:gd name="f186" fmla="val 9744731"/>
                <a:gd name="f187" fmla="val 3611341"/>
                <a:gd name="f188" fmla="val 9745725"/>
                <a:gd name="f189" fmla="val 3639715"/>
                <a:gd name="f190" fmla="val 9746868"/>
                <a:gd name="f191" fmla="val 3677579"/>
                <a:gd name="f192" fmla="val 9747514"/>
                <a:gd name="f193" fmla="val 3715587"/>
                <a:gd name="f194" fmla="val 9747613"/>
                <a:gd name="f195" fmla="val 3753786"/>
                <a:gd name="f196" fmla="val 9747763"/>
                <a:gd name="f197" fmla="val 3830232"/>
                <a:gd name="f198" fmla="val 9745675"/>
                <a:gd name="f199" fmla="val 3906870"/>
                <a:gd name="f200" fmla="val 9740405"/>
                <a:gd name="f201" fmla="val 3984609"/>
                <a:gd name="f202" fmla="val 9736329"/>
                <a:gd name="f203" fmla="val 4038434"/>
                <a:gd name="f204" fmla="val 9735087"/>
                <a:gd name="f205" fmla="val 4055976"/>
                <a:gd name="f206" fmla="val 9733794"/>
                <a:gd name="f207" fmla="val 4076346"/>
                <a:gd name="f208" fmla="val 9731408"/>
                <a:gd name="f209" fmla="val 4099446"/>
                <a:gd name="f210" fmla="val 9717987"/>
                <a:gd name="f211" fmla="val 4213325"/>
                <a:gd name="f212" fmla="val 9717441"/>
                <a:gd name="f213" fmla="val 4217926"/>
                <a:gd name="f214" fmla="val 9716943"/>
                <a:gd name="f215" fmla="val 4222527"/>
                <a:gd name="f216" fmla="val 9716297"/>
                <a:gd name="f217" fmla="val 4227129"/>
                <a:gd name="f218" fmla="val 9714110"/>
                <a:gd name="f219" fmla="val 4240981"/>
                <a:gd name="f220" fmla="val 9709785"/>
                <a:gd name="f221" fmla="val 4268731"/>
                <a:gd name="f222" fmla="val 9701086"/>
                <a:gd name="f223" fmla="val 4324185"/>
                <a:gd name="f224" fmla="val 9698699"/>
                <a:gd name="f225" fmla="val 4338994"/>
                <a:gd name="f226" fmla="val 9695966"/>
                <a:gd name="f227" fmla="val 4355050"/>
                <a:gd name="f228" fmla="val 9694077"/>
                <a:gd name="f229" fmla="val 4365547"/>
                <a:gd name="f230" fmla="val 9692188"/>
                <a:gd name="f231" fmla="val 4375516"/>
                <a:gd name="f232" fmla="val 9690299"/>
                <a:gd name="f233" fmla="val 4385054"/>
                <a:gd name="f234" fmla="val 4437919"/>
                <a:gd name="f235" fmla="val 9677871"/>
                <a:gd name="f236" fmla="val 4448320"/>
                <a:gd name="f237" fmla="val 9675735"/>
                <a:gd name="f238" fmla="val 4458097"/>
                <a:gd name="f239" fmla="val 9673647"/>
                <a:gd name="f240" fmla="val 4468162"/>
                <a:gd name="f241" fmla="val 9667532"/>
                <a:gd name="f242" fmla="val 4496296"/>
                <a:gd name="f243" fmla="val 9663406"/>
                <a:gd name="f244" fmla="val 4514941"/>
                <a:gd name="f245" fmla="val 9659081"/>
                <a:gd name="f246" fmla="val 4533585"/>
                <a:gd name="f247" fmla="val 9654658"/>
                <a:gd name="f248" fmla="val 4552277"/>
                <a:gd name="f249" fmla="val 9645760"/>
                <a:gd name="f250" fmla="val 4589613"/>
                <a:gd name="f251" fmla="val 9636265"/>
                <a:gd name="f252" fmla="val 4627045"/>
                <a:gd name="f253" fmla="val 9625876"/>
                <a:gd name="f254" fmla="val 4664478"/>
                <a:gd name="f255" fmla="val 9605048"/>
                <a:gd name="f256" fmla="val 4739247"/>
                <a:gd name="f257" fmla="val 9581088"/>
                <a:gd name="f258" fmla="val 4814303"/>
                <a:gd name="f259" fmla="val 9552803"/>
                <a:gd name="f260" fmla="val 4888737"/>
                <a:gd name="f261" fmla="val 9524668"/>
                <a:gd name="f262" fmla="val 4962930"/>
                <a:gd name="f263" fmla="val 9492109"/>
                <a:gd name="f264" fmla="val 5037459"/>
                <a:gd name="f265" fmla="val 9452639"/>
                <a:gd name="f266" fmla="val 5110934"/>
                <a:gd name="f267" fmla="val 9432905"/>
                <a:gd name="f268" fmla="val 5147695"/>
                <a:gd name="f269" fmla="val 9411431"/>
                <a:gd name="f270" fmla="val 5184169"/>
                <a:gd name="f271" fmla="val 9388017"/>
                <a:gd name="f272" fmla="val 5220020"/>
                <a:gd name="f273" fmla="val 9382201"/>
                <a:gd name="f274" fmla="val 5228982"/>
                <a:gd name="f275" fmla="val 9376236"/>
                <a:gd name="f276" fmla="val 5237945"/>
                <a:gd name="f277" fmla="val 9370073"/>
                <a:gd name="f278" fmla="val 5246811"/>
                <a:gd name="f279" fmla="val 9360926"/>
                <a:gd name="f280" fmla="val 5260040"/>
                <a:gd name="f281" fmla="val 9351829"/>
                <a:gd name="f282" fmla="val 5272646"/>
                <a:gd name="f283" fmla="val 9339700"/>
                <a:gd name="f284" fmla="val 5289468"/>
                <a:gd name="f285" fmla="val 9327174"/>
                <a:gd name="f286" fmla="val 5306387"/>
                <a:gd name="f287" fmla="val 9313305"/>
                <a:gd name="f288" fmla="val 5323881"/>
                <a:gd name="f289" fmla="val 9258625"/>
                <a:gd name="f290" fmla="val 5393042"/>
                <a:gd name="f291" fmla="val 9196489"/>
                <a:gd name="f292" fmla="val 5455445"/>
                <a:gd name="f293" fmla="val 9130375"/>
                <a:gd name="f294" fmla="val 5510802"/>
                <a:gd name="f295" fmla="val 9097319"/>
                <a:gd name="f296" fmla="val 5538505"/>
                <a:gd name="f297" fmla="val 9063268"/>
                <a:gd name="f298" fmla="val 5564530"/>
                <a:gd name="f299" fmla="val 9028422"/>
                <a:gd name="f300" fmla="val 5588878"/>
                <a:gd name="f301" fmla="val 9019723"/>
                <a:gd name="f302" fmla="val 5595109"/>
                <a:gd name="f303" fmla="val 9011074"/>
                <a:gd name="f304" fmla="val 5600909"/>
                <a:gd name="f305" fmla="val 9002424"/>
                <a:gd name="f306" fmla="val 5606707"/>
                <a:gd name="f307" fmla="val 8993774"/>
                <a:gd name="f308" fmla="val 5612603"/>
                <a:gd name="f309" fmla="val 8985124"/>
                <a:gd name="f310" fmla="val 5618211"/>
                <a:gd name="f311" fmla="val 8976525"/>
                <a:gd name="f312" fmla="val 5623866"/>
                <a:gd name="f313" fmla="val 8959277"/>
                <a:gd name="f314" fmla="val 5635130"/>
                <a:gd name="f315" fmla="val 8941629"/>
                <a:gd name="f316" fmla="val 5646201"/>
                <a:gd name="f317" fmla="val 8924181"/>
                <a:gd name="f318" fmla="val 5656793"/>
                <a:gd name="f319" fmla="val 8854291"/>
                <a:gd name="f320" fmla="val 5699259"/>
                <a:gd name="f321" fmla="val 8784946"/>
                <a:gd name="f322" fmla="val 5736451"/>
                <a:gd name="f323" fmla="val 8717291"/>
                <a:gd name="f324" fmla="val 5771582"/>
                <a:gd name="f325" fmla="val 8617129"/>
                <a:gd name="f326" fmla="val 5823105"/>
                <a:gd name="f327" fmla="val 8518207"/>
                <a:gd name="f328" fmla="val 5873671"/>
                <a:gd name="f329" fmla="val 8391200"/>
                <a:gd name="f330" fmla="val 5939188"/>
                <a:gd name="f331" fmla="val 8267922"/>
                <a:gd name="f332" fmla="val 6009788"/>
                <a:gd name="f333" fmla="val 8150558"/>
                <a:gd name="f334" fmla="val 6086761"/>
                <a:gd name="f335" fmla="val 8091901"/>
                <a:gd name="f336" fmla="val 6125248"/>
                <a:gd name="f337" fmla="val 8034736"/>
                <a:gd name="f338" fmla="val 6165317"/>
                <a:gd name="f339" fmla="val 7979410"/>
                <a:gd name="f340" fmla="val 6207158"/>
                <a:gd name="f341" fmla="val 7965739"/>
                <a:gd name="f342" fmla="val 6217750"/>
                <a:gd name="f343" fmla="val 7951771"/>
                <a:gd name="f344" fmla="val 6228103"/>
                <a:gd name="f345" fmla="val 7938300"/>
                <a:gd name="f346" fmla="val 6238887"/>
                <a:gd name="f347" fmla="val 7897936"/>
                <a:gd name="f348" fmla="val 6271286"/>
                <a:gd name="f349" fmla="val 7858367"/>
                <a:gd name="f350" fmla="val 6304357"/>
                <a:gd name="f351" fmla="val 7819048"/>
                <a:gd name="f352" fmla="val 6338770"/>
                <a:gd name="f353" fmla="val 7804882"/>
                <a:gd name="f354" fmla="val 6351232"/>
                <a:gd name="f355" fmla="val 7792105"/>
                <a:gd name="f356" fmla="val 6362591"/>
                <a:gd name="f357" fmla="val 7778882"/>
                <a:gd name="f358" fmla="val 6374477"/>
                <a:gd name="f359" fmla="val 7739563"/>
                <a:gd name="f360" fmla="val 6410328"/>
                <a:gd name="f361" fmla="val 7713366"/>
                <a:gd name="f362" fmla="val 6434485"/>
                <a:gd name="f363" fmla="val 7687168"/>
                <a:gd name="f364" fmla="val 6459120"/>
                <a:gd name="f365" fmla="val 7660824"/>
                <a:gd name="f366" fmla="val 6484138"/>
                <a:gd name="f367" fmla="val 7502302"/>
                <a:gd name="f368" fmla="val 6636360"/>
                <a:gd name="f369" fmla="val 7273394"/>
                <a:gd name="f370" fmla="val 6780690"/>
                <a:gd name="f371" fmla="val 6854939"/>
                <a:gd name="f372" fmla="val 6783597"/>
                <a:gd name="f373" fmla="val 6880688"/>
                <a:gd name="f374" fmla="val 6757810"/>
                <a:gd name="f375" fmla="val 6906338"/>
                <a:gd name="f376" fmla="val 6732265"/>
                <a:gd name="f377" fmla="val 6932087"/>
                <a:gd name="f378" fmla="val 6705809"/>
                <a:gd name="f379" fmla="val 7241130"/>
                <a:gd name="f380" fmla="val 6390965"/>
                <a:gd name="f381" fmla="val 7397564"/>
                <a:gd name="f382" fmla="val 6233087"/>
                <a:gd name="f383" fmla="val 7424009"/>
                <a:gd name="f384" fmla="val 6206679"/>
                <a:gd name="f385" fmla="val 7450802"/>
                <a:gd name="f386" fmla="val 6180175"/>
                <a:gd name="f387" fmla="val 7478142"/>
                <a:gd name="f388" fmla="val 6153670"/>
                <a:gd name="f389" fmla="val 7519600"/>
                <a:gd name="f390" fmla="val 6113937"/>
                <a:gd name="f391" fmla="val 7533469"/>
                <a:gd name="f392" fmla="val 6100805"/>
                <a:gd name="f393" fmla="val 7547934"/>
                <a:gd name="f394" fmla="val 6087288"/>
                <a:gd name="f395" fmla="val 7561207"/>
                <a:gd name="f396" fmla="val 6075067"/>
                <a:gd name="f397" fmla="val 7604204"/>
                <a:gd name="f398" fmla="val 6035526"/>
                <a:gd name="f399" fmla="val 7648644"/>
                <a:gd name="f400" fmla="val 5996416"/>
                <a:gd name="f401" fmla="val 7663608"/>
                <a:gd name="f402" fmla="val 5983570"/>
                <a:gd name="f403" fmla="val 7678768"/>
                <a:gd name="f404" fmla="val 5971013"/>
                <a:gd name="f405" fmla="val 7693830"/>
                <a:gd name="f406" fmla="val 5958264"/>
                <a:gd name="f407" fmla="val 7708942"/>
                <a:gd name="f408" fmla="val 5945611"/>
                <a:gd name="f409" fmla="val 7724352"/>
                <a:gd name="f410" fmla="val 5933485"/>
                <a:gd name="f411" fmla="val 7739662"/>
                <a:gd name="f412" fmla="val 5921073"/>
                <a:gd name="f413" fmla="val 7801154"/>
                <a:gd name="f414" fmla="val 5872088"/>
                <a:gd name="f415" fmla="val 7864234"/>
                <a:gd name="f416" fmla="val 5825502"/>
                <a:gd name="f417" fmla="val 7928458"/>
                <a:gd name="f418" fmla="val 5781025"/>
                <a:gd name="f419" fmla="val 8057005"/>
                <a:gd name="f420" fmla="val 5692164"/>
                <a:gd name="f421" fmla="val 8190077"/>
                <a:gd name="f422" fmla="val 5611500"/>
                <a:gd name="f423" fmla="val 8325882"/>
                <a:gd name="f424" fmla="val 5537450"/>
                <a:gd name="f425" fmla="val 8424555"/>
                <a:gd name="f426" fmla="val 5484106"/>
                <a:gd name="f427" fmla="val 8521737"/>
                <a:gd name="f428" fmla="val 5431289"/>
                <a:gd name="f429" fmla="val 8585315"/>
                <a:gd name="f430" fmla="val 5396349"/>
                <a:gd name="f431" fmla="val 8646456"/>
                <a:gd name="f432" fmla="val 5361840"/>
                <a:gd name="f433" fmla="val 8702677"/>
                <a:gd name="f434" fmla="val 5325942"/>
                <a:gd name="f435" fmla="val 8716795"/>
                <a:gd name="f436" fmla="val 5316931"/>
                <a:gd name="f437" fmla="val 8730365"/>
                <a:gd name="f438" fmla="val 5308017"/>
                <a:gd name="f439" fmla="val 8743986"/>
                <a:gd name="f440" fmla="val 5298717"/>
                <a:gd name="f441" fmla="val 8750747"/>
                <a:gd name="f442" fmla="val 5294069"/>
                <a:gd name="f443" fmla="val 8757606"/>
                <a:gd name="f444" fmla="val 5289420"/>
                <a:gd name="f445" fmla="val 8764167"/>
                <a:gd name="f446" fmla="val 5284723"/>
                <a:gd name="f447" fmla="val 8770778"/>
                <a:gd name="f448" fmla="val 5280074"/>
                <a:gd name="f449" fmla="val 8777440"/>
                <a:gd name="f450" fmla="val 5275377"/>
                <a:gd name="f451" fmla="val 8783704"/>
                <a:gd name="f452" fmla="val 5270679"/>
                <a:gd name="f453" fmla="val 8809155"/>
                <a:gd name="f454" fmla="val 5251987"/>
                <a:gd name="f455" fmla="val 8833611"/>
                <a:gd name="f456" fmla="val 5232577"/>
                <a:gd name="f457" fmla="val 8856776"/>
                <a:gd name="f458" fmla="val 5212399"/>
                <a:gd name="f459" fmla="val 8903104"/>
                <a:gd name="f460" fmla="val 5172043"/>
                <a:gd name="f461" fmla="val 8944463"/>
                <a:gd name="f462" fmla="val 5128668"/>
                <a:gd name="f463" fmla="val 8979856"/>
                <a:gd name="f464" fmla="val 5082081"/>
                <a:gd name="f465" fmla="val 8988555"/>
                <a:gd name="f466" fmla="val 5070722"/>
                <a:gd name="f467" fmla="val 8997602"/>
                <a:gd name="f468" fmla="val 5057973"/>
                <a:gd name="f469" fmla="val 9006699"/>
                <a:gd name="f470" fmla="val 5044984"/>
                <a:gd name="f471" fmla="val 9013509"/>
                <a:gd name="f472" fmla="val 5035254"/>
                <a:gd name="f473" fmla="val 9019773"/>
                <a:gd name="f474" fmla="val 5025812"/>
                <a:gd name="f475" fmla="val 9023997"/>
                <a:gd name="f476" fmla="val 5019629"/>
                <a:gd name="f477" fmla="val 9028073"/>
                <a:gd name="f478" fmla="val 5013254"/>
                <a:gd name="f479" fmla="val 9032050"/>
                <a:gd name="f480" fmla="val 5006833"/>
                <a:gd name="f481" fmla="val 9048206"/>
                <a:gd name="f482" fmla="val 4981238"/>
                <a:gd name="f483" fmla="val 9063417"/>
                <a:gd name="f484" fmla="val 4954542"/>
                <a:gd name="f485" fmla="val 9077733"/>
                <a:gd name="f486" fmla="val 4926839"/>
                <a:gd name="f487" fmla="val 9106415"/>
                <a:gd name="f488" fmla="val 4871434"/>
                <a:gd name="f489" fmla="val 9131469"/>
                <a:gd name="f490" fmla="val 4812050"/>
                <a:gd name="f491" fmla="val 9154285"/>
                <a:gd name="f492" fmla="val 4750223"/>
                <a:gd name="f493" fmla="val 9176904"/>
                <a:gd name="f494" fmla="val 4688586"/>
                <a:gd name="f495" fmla="val 9196537"/>
                <a:gd name="f496" fmla="val 4625032"/>
                <a:gd name="f497" fmla="val 9213936"/>
                <a:gd name="f498" fmla="val 4559945"/>
                <a:gd name="f499" fmla="val 9222635"/>
                <a:gd name="f500" fmla="val 4527402"/>
                <a:gd name="f501" fmla="val 9230887"/>
                <a:gd name="f502" fmla="val 4494523"/>
                <a:gd name="f503" fmla="val 9238592"/>
                <a:gd name="f504" fmla="val 4461357"/>
                <a:gd name="f505" fmla="val 9242419"/>
                <a:gd name="f506" fmla="val 4444773"/>
                <a:gd name="f507" fmla="val 9246147"/>
                <a:gd name="f508" fmla="val 4428094"/>
                <a:gd name="f509" fmla="val 9249776"/>
                <a:gd name="f510" fmla="val 4411319"/>
                <a:gd name="f511" fmla="val 9255046"/>
                <a:gd name="f512" fmla="val 4386299"/>
                <a:gd name="f513" fmla="val 9259718"/>
                <a:gd name="f514" fmla="val 4363342"/>
                <a:gd name="f515" fmla="val 9269959"/>
                <a:gd name="f516" fmla="val 4309566"/>
                <a:gd name="f517" fmla="val 9274233"/>
                <a:gd name="f518" fmla="val 4286176"/>
                <a:gd name="f519" fmla="val 9276022"/>
                <a:gd name="f520" fmla="val 4275489"/>
                <a:gd name="f521" fmla="val 9277861"/>
                <a:gd name="f522" fmla="val 4263506"/>
                <a:gd name="f523" fmla="val 9286014"/>
                <a:gd name="f524" fmla="val 4211696"/>
                <a:gd name="f525" fmla="val 9290092"/>
                <a:gd name="f526" fmla="val 4185767"/>
                <a:gd name="f527" fmla="val 9292128"/>
                <a:gd name="f528" fmla="val 4172826"/>
                <a:gd name="f529" fmla="val 9292774"/>
                <a:gd name="f530" fmla="val 4168464"/>
                <a:gd name="f531" fmla="val 9293173"/>
                <a:gd name="f532" fmla="val 4164055"/>
                <a:gd name="f533" fmla="val 9293720"/>
                <a:gd name="f534" fmla="val 4159693"/>
                <a:gd name="f535" fmla="val 9305650"/>
                <a:gd name="f536" fmla="val 4057941"/>
                <a:gd name="f537" fmla="val 9306991"/>
                <a:gd name="f538" fmla="val 4045048"/>
                <a:gd name="f539" fmla="val 9308085"/>
                <a:gd name="f540" fmla="val 4029328"/>
                <a:gd name="f541" fmla="val 9309378"/>
                <a:gd name="f542" fmla="val 4010779"/>
                <a:gd name="f543" fmla="val 9313454"/>
                <a:gd name="f544" fmla="val 3956428"/>
                <a:gd name="f545" fmla="val 9318326"/>
                <a:gd name="f546" fmla="val 3889806"/>
                <a:gd name="f547" fmla="val 9320611"/>
                <a:gd name="f548" fmla="val 3821796"/>
                <a:gd name="f549" fmla="val 9320811"/>
                <a:gd name="f550" fmla="val 3753546"/>
                <a:gd name="f551" fmla="val 9320910"/>
                <a:gd name="f552" fmla="val 3719373"/>
                <a:gd name="f553" fmla="val 9320513"/>
                <a:gd name="f554" fmla="val 3685056"/>
                <a:gd name="f555" fmla="val 9319617"/>
                <a:gd name="f556" fmla="val 3650643"/>
                <a:gd name="f557" fmla="val 9318176"/>
                <a:gd name="f558" fmla="val 3600030"/>
                <a:gd name="f559" fmla="val 9317778"/>
                <a:gd name="f560" fmla="val 3588096"/>
                <a:gd name="f561" fmla="val 9316983"/>
                <a:gd name="f562" fmla="val 3575107"/>
                <a:gd name="f563" fmla="val 9315443"/>
                <a:gd name="f564" fmla="val 3549130"/>
                <a:gd name="f565" fmla="val 9312311"/>
                <a:gd name="f566" fmla="val 3497176"/>
                <a:gd name="f567" fmla="val 9311118"/>
                <a:gd name="f568" fmla="val 3479825"/>
                <a:gd name="f569" fmla="val 9309129"/>
                <a:gd name="f570" fmla="val 3462427"/>
                <a:gd name="f571" fmla="val 9307587"/>
                <a:gd name="f572" fmla="val 3445029"/>
                <a:gd name="f573" fmla="val 9302618"/>
                <a:gd name="f574" fmla="val 3392835"/>
                <a:gd name="f575" fmla="val 9301574"/>
                <a:gd name="f576" fmla="val 3381476"/>
                <a:gd name="f577" fmla="val 9300430"/>
                <a:gd name="f578" fmla="val 3370740"/>
                <a:gd name="f579" fmla="val 9297547"/>
                <a:gd name="f580" fmla="val 3346966"/>
                <a:gd name="f581" fmla="val 9294017"/>
                <a:gd name="f582" fmla="val 3320030"/>
                <a:gd name="f583" fmla="val 9290439"/>
                <a:gd name="f584" fmla="val 3290410"/>
                <a:gd name="f585" fmla="val 9288849"/>
                <a:gd name="f586" fmla="val 3275745"/>
                <a:gd name="f587" fmla="val 9286761"/>
                <a:gd name="f588" fmla="val 3260934"/>
                <a:gd name="f589" fmla="val 9284275"/>
                <a:gd name="f590" fmla="val 3244544"/>
                <a:gd name="f591" fmla="val 9275974"/>
                <a:gd name="f592" fmla="val 3193116"/>
                <a:gd name="f593" fmla="val 9273189"/>
                <a:gd name="f594" fmla="val 3176197"/>
                <a:gd name="f595" fmla="val 9270256"/>
                <a:gd name="f596" fmla="val 3159230"/>
                <a:gd name="f597" fmla="val 9267224"/>
                <a:gd name="f598" fmla="val 3142264"/>
                <a:gd name="f599" fmla="val 9255146"/>
                <a:gd name="f600" fmla="val 3074493"/>
                <a:gd name="f601" fmla="val 9240929"/>
                <a:gd name="f602" fmla="val 3007057"/>
                <a:gd name="f603" fmla="val 9225320"/>
                <a:gd name="f604" fmla="val 2939909"/>
                <a:gd name="f605" fmla="val 9217465"/>
                <a:gd name="f606" fmla="val 2906311"/>
                <a:gd name="f607" fmla="val 9209214"/>
                <a:gd name="f608" fmla="val 2872809"/>
                <a:gd name="f609" fmla="val 9200466"/>
                <a:gd name="f610" fmla="val 2839449"/>
                <a:gd name="f611" fmla="val 9193953"/>
                <a:gd name="f612" fmla="val 2814958"/>
                <a:gd name="f613" fmla="val 9186993"/>
                <a:gd name="f614" fmla="val 2790276"/>
                <a:gd name="f615" fmla="val 9182471"/>
                <a:gd name="f616" fmla="val 2773836"/>
                <a:gd name="f617" fmla="val 9177599"/>
                <a:gd name="f618" fmla="val 2757252"/>
                <a:gd name="f619" fmla="val 9172628"/>
                <a:gd name="f620" fmla="val 2740621"/>
                <a:gd name="f621" fmla="val 9133110"/>
                <a:gd name="f622" fmla="val 2607859"/>
                <a:gd name="f623" fmla="val 9087527"/>
                <a:gd name="f624" fmla="val 2476533"/>
                <a:gd name="f625" fmla="val 9035082"/>
                <a:gd name="f626" fmla="val 2347463"/>
                <a:gd name="f627" fmla="val 9008836"/>
                <a:gd name="f628" fmla="val 2282951"/>
                <a:gd name="f629" fmla="val 8981298"/>
                <a:gd name="f630" fmla="val 2218870"/>
                <a:gd name="f631" fmla="val 8952118"/>
                <a:gd name="f632" fmla="val 2155413"/>
                <a:gd name="f633" fmla="val 8929948"/>
                <a:gd name="f634" fmla="val 2107915"/>
                <a:gd name="f635" fmla="val 8907429"/>
                <a:gd name="f636" fmla="val 2060753"/>
                <a:gd name="f637" fmla="val 8892170"/>
                <a:gd name="f638" fmla="val 2029408"/>
                <a:gd name="f639" fmla="val 8876411"/>
                <a:gd name="f640" fmla="val 1997726"/>
                <a:gd name="f641" fmla="val 8860404"/>
                <a:gd name="f642" fmla="val 1966478"/>
                <a:gd name="f643" fmla="val 8828243"/>
                <a:gd name="f644" fmla="val 1903931"/>
                <a:gd name="f645" fmla="val 8795336"/>
                <a:gd name="f646" fmla="val 1841670"/>
                <a:gd name="f647" fmla="val 8760788"/>
                <a:gd name="f648" fmla="val 1780274"/>
                <a:gd name="f649" fmla="val 8734740"/>
                <a:gd name="f650" fmla="val 1734311"/>
                <a:gd name="f651" fmla="val 8708046"/>
                <a:gd name="f652" fmla="val 1687963"/>
                <a:gd name="f653" fmla="val 8690300"/>
                <a:gd name="f654" fmla="val 1657337"/>
                <a:gd name="f655" fmla="val 8672455"/>
                <a:gd name="f656" fmla="val 1627334"/>
                <a:gd name="f657" fmla="val 8654062"/>
                <a:gd name="f658" fmla="val 1597234"/>
                <a:gd name="f659" fmla="val 8617575"/>
                <a:gd name="f660" fmla="val 1536988"/>
                <a:gd name="f661" fmla="val 8579398"/>
                <a:gd name="f662" fmla="val 1477365"/>
                <a:gd name="f663" fmla="val 8540278"/>
                <a:gd name="f664" fmla="val 1418077"/>
                <a:gd name="f665" fmla="val 8510701"/>
                <a:gd name="f666" fmla="val 1373695"/>
                <a:gd name="f667" fmla="val 8480676"/>
                <a:gd name="f668" fmla="val 1329457"/>
                <a:gd name="f669" fmla="val 8460643"/>
                <a:gd name="f670" fmla="val 1300269"/>
                <a:gd name="f671" fmla="val 8440411"/>
                <a:gd name="f672" fmla="val 1271224"/>
                <a:gd name="f673" fmla="val 8419782"/>
                <a:gd name="f674" fmla="val 1242275"/>
                <a:gd name="f675" fmla="val 8378476"/>
                <a:gd name="f676" fmla="val 1184425"/>
                <a:gd name="f677" fmla="val 8335923"/>
                <a:gd name="f678" fmla="val 1127006"/>
                <a:gd name="f679" fmla="val 8292478"/>
                <a:gd name="f680" fmla="val 1069875"/>
                <a:gd name="f681" fmla="val 8259620"/>
                <a:gd name="f682" fmla="val 1027123"/>
                <a:gd name="f683" fmla="val 8243416"/>
                <a:gd name="f684" fmla="val 1006130"/>
                <a:gd name="f685" fmla="val 8227110"/>
                <a:gd name="f686" fmla="val 985473"/>
                <a:gd name="f687" fmla="val 8204890"/>
                <a:gd name="f688" fmla="val 957483"/>
                <a:gd name="f689" fmla="val 8182422"/>
                <a:gd name="f690" fmla="val 929684"/>
                <a:gd name="f691" fmla="val 8159604"/>
                <a:gd name="f692" fmla="val 902029"/>
                <a:gd name="f693" fmla="val 8114170"/>
                <a:gd name="f694" fmla="val 846671"/>
                <a:gd name="f695" fmla="val 8067494"/>
                <a:gd name="f696" fmla="val 792177"/>
                <a:gd name="f697" fmla="val 8020022"/>
                <a:gd name="f698" fmla="val 738209"/>
                <a:gd name="f699" fmla="val 7984182"/>
                <a:gd name="f700" fmla="val 697901"/>
                <a:gd name="f701" fmla="val 7948043"/>
                <a:gd name="f702" fmla="val 657976"/>
                <a:gd name="f703" fmla="val 7923636"/>
                <a:gd name="f704" fmla="val 631328"/>
                <a:gd name="f705" fmla="val 7899079"/>
                <a:gd name="f706" fmla="val 604823"/>
                <a:gd name="f707" fmla="val 7874324"/>
                <a:gd name="f708" fmla="val 578607"/>
                <a:gd name="f709" fmla="val 7824714"/>
                <a:gd name="f710" fmla="val 526221"/>
                <a:gd name="f711" fmla="val 7774608"/>
                <a:gd name="f712" fmla="val 474458"/>
                <a:gd name="f713" fmla="val 7723308"/>
                <a:gd name="f714" fmla="val 424085"/>
                <a:gd name="f715" fmla="val 7672157"/>
                <a:gd name="f716" fmla="val 373808"/>
                <a:gd name="f717" fmla="val 7619168"/>
                <a:gd name="f718" fmla="val 324153"/>
                <a:gd name="f719" fmla="val 7565532"/>
                <a:gd name="f720" fmla="val 275602"/>
                <a:gd name="f721" fmla="val 1832515"/>
                <a:gd name="f722" fmla="val 2158449"/>
                <a:gd name="f723" fmla="val 2108797"/>
                <a:gd name="f724" fmla="val 37845"/>
                <a:gd name="f725" fmla="val 2052253"/>
                <a:gd name="f726" fmla="val 83168"/>
                <a:gd name="f727" fmla="val 1996914"/>
                <a:gd name="f728" fmla="val 129778"/>
                <a:gd name="f729" fmla="val 1942830"/>
                <a:gd name="f730" fmla="val 177587"/>
                <a:gd name="f731" fmla="val 1834563"/>
                <a:gd name="f732" fmla="val 273109"/>
                <a:gd name="f733" fmla="val 1731317"/>
                <a:gd name="f734" fmla="val 373472"/>
                <a:gd name="f735" fmla="val 1633191"/>
                <a:gd name="f736" fmla="val 477909"/>
                <a:gd name="f737" fmla="val 1240290"/>
                <a:gd name="f738" fmla="val 896038"/>
                <a:gd name="f739" fmla="val 927123"/>
                <a:gd name="f740" fmla="val 1375900"/>
                <a:gd name="f741" fmla="val 702686"/>
                <a:gd name="f742" fmla="val 1889935"/>
                <a:gd name="f743" fmla="val 646565"/>
                <a:gd name="f744" fmla="val 2018192"/>
                <a:gd name="f745" fmla="val 596210"/>
                <a:gd name="f746" fmla="val 2149182"/>
                <a:gd name="f747" fmla="val 551769"/>
                <a:gd name="f748" fmla="val 2281416"/>
                <a:gd name="f749" fmla="val 507429"/>
                <a:gd name="f750" fmla="val 2413700"/>
                <a:gd name="f751" fmla="val 469451"/>
                <a:gd name="f752" fmla="val 2547613"/>
                <a:gd name="f753" fmla="val 438383"/>
                <a:gd name="f754" fmla="val 2682772"/>
                <a:gd name="f755" fmla="val 423122"/>
                <a:gd name="f756" fmla="val 2750111"/>
                <a:gd name="f757" fmla="val 409203"/>
                <a:gd name="f758" fmla="val 2818553"/>
                <a:gd name="f759" fmla="val 397124"/>
                <a:gd name="f760" fmla="val 2887044"/>
                <a:gd name="f761" fmla="val 385144"/>
                <a:gd name="f762" fmla="val 2955581"/>
                <a:gd name="f763" fmla="val 374357"/>
                <a:gd name="f764" fmla="val 3024359"/>
                <a:gd name="f765" fmla="val 365658"/>
                <a:gd name="f766" fmla="val 3093424"/>
                <a:gd name="f767" fmla="val 347813"/>
                <a:gd name="f768" fmla="val 3231506"/>
                <a:gd name="f769" fmla="val 336727"/>
                <a:gd name="f770" fmla="val 3370260"/>
                <a:gd name="f771" fmla="val 332105"/>
                <a:gd name="f772" fmla="val 3509828"/>
                <a:gd name="f773" fmla="val 322311"/>
                <a:gd name="f774" fmla="val 3788822"/>
                <a:gd name="f775" fmla="val 339660"/>
                <a:gd name="f776" fmla="val 4068628"/>
                <a:gd name="f777" fmla="val 383653"/>
                <a:gd name="f778" fmla="val 4346327"/>
                <a:gd name="f779" fmla="val 394539"/>
                <a:gd name="f780" fmla="val 4415489"/>
                <a:gd name="f781" fmla="val 407464"/>
                <a:gd name="f782" fmla="val 4484267"/>
                <a:gd name="f783" fmla="val 422327"/>
                <a:gd name="f784" fmla="val 4552900"/>
                <a:gd name="f785" fmla="val 437041"/>
                <a:gd name="f786" fmla="val 4621534"/>
                <a:gd name="f787" fmla="val 453693"/>
                <a:gd name="f788" fmla="val 4689881"/>
                <a:gd name="f789" fmla="val 472184"/>
                <a:gd name="f790" fmla="val 4757939"/>
                <a:gd name="f791" fmla="val 490677"/>
                <a:gd name="f792" fmla="val 4825949"/>
                <a:gd name="f793" fmla="val 511007"/>
                <a:gd name="f794" fmla="val 4893673"/>
                <a:gd name="f795" fmla="val 533078"/>
                <a:gd name="f796" fmla="val 4960916"/>
                <a:gd name="f797" fmla="val 555249"/>
                <a:gd name="f798" fmla="val 5028208"/>
                <a:gd name="f799" fmla="val 578662"/>
                <a:gd name="f800" fmla="val 5095022"/>
                <a:gd name="f801" fmla="val 604710"/>
                <a:gd name="f802" fmla="val 5160875"/>
                <a:gd name="f803" fmla="val 707358"/>
                <a:gd name="f804" fmla="val 5425298"/>
                <a:gd name="f805" fmla="val 838443"/>
                <a:gd name="f806" fmla="val 5680902"/>
                <a:gd name="f807" fmla="val 996766"/>
                <a:gd name="f808" fmla="val 5920640"/>
                <a:gd name="f809" fmla="val 1154790"/>
                <a:gd name="f810" fmla="val 6160571"/>
                <a:gd name="f811" fmla="val 1340404"/>
                <a:gd name="f812" fmla="val 6384350"/>
                <a:gd name="f813" fmla="val 1549183"/>
                <a:gd name="f814" fmla="val 6586417"/>
                <a:gd name="f815" fmla="val 1601365"/>
                <a:gd name="f816" fmla="val 6636982"/>
                <a:gd name="f817" fmla="val 1654970"/>
                <a:gd name="f818" fmla="val 6686208"/>
                <a:gd name="f819" fmla="val 1709890"/>
                <a:gd name="f820" fmla="val 6734063"/>
                <a:gd name="f821" fmla="val 1859761"/>
                <a:gd name="f822" fmla="val 1671798"/>
                <a:gd name="f823" fmla="val 1628044"/>
                <a:gd name="f824" fmla="val 6822717"/>
                <a:gd name="f825" fmla="val 1570828"/>
                <a:gd name="f826" fmla="val 6774460"/>
                <a:gd name="f827" fmla="val 1514710"/>
                <a:gd name="f828" fmla="val 6724955"/>
                <a:gd name="f829" fmla="val 1459756"/>
                <a:gd name="f830" fmla="val 6674223"/>
                <a:gd name="f831" fmla="val 1019931"/>
                <a:gd name="f832" fmla="val 6268363"/>
                <a:gd name="f833" fmla="val 658296"/>
                <a:gd name="f834" fmla="val 5781216"/>
                <a:gd name="f835" fmla="val 402543"/>
                <a:gd name="f836" fmla="val 5241588"/>
                <a:gd name="f837" fmla="val 370231"/>
                <a:gd name="f838" fmla="val 5174103"/>
                <a:gd name="f839" fmla="val 340306"/>
                <a:gd name="f840" fmla="val 5105661"/>
                <a:gd name="f841" fmla="val 311923"/>
                <a:gd name="f842" fmla="val 5036741"/>
                <a:gd name="f843" fmla="val 283539"/>
                <a:gd name="f844" fmla="val 4967771"/>
                <a:gd name="f845" fmla="val 256895"/>
                <a:gd name="f846" fmla="val 4897986"/>
                <a:gd name="f847" fmla="val 232140"/>
                <a:gd name="f848" fmla="val 4827483"/>
                <a:gd name="f849" fmla="val 207334"/>
                <a:gd name="f850" fmla="val 4756981"/>
                <a:gd name="f851" fmla="val 184368"/>
                <a:gd name="f852" fmla="val 4685758"/>
                <a:gd name="f853" fmla="val 163392"/>
                <a:gd name="f854" fmla="val 4613913"/>
                <a:gd name="f855" fmla="val 142514"/>
                <a:gd name="f856" fmla="val 4542020"/>
                <a:gd name="f857" fmla="val 123624"/>
                <a:gd name="f858" fmla="val 4469360"/>
                <a:gd name="f859" fmla="val 106823"/>
                <a:gd name="f860" fmla="val 4396365"/>
                <a:gd name="f861" fmla="val 73120"/>
                <a:gd name="f862" fmla="val 4250902"/>
                <a:gd name="f863" fmla="val 47371"/>
                <a:gd name="f864" fmla="val 4103281"/>
                <a:gd name="f865" fmla="val 29326"/>
                <a:gd name="f866" fmla="val 3954702"/>
                <a:gd name="f867" fmla="val 20478"/>
                <a:gd name="f868" fmla="val 3880365"/>
                <a:gd name="f869" fmla="val 13320"/>
                <a:gd name="f870" fmla="val 3805789"/>
                <a:gd name="f871" fmla="val 8647"/>
                <a:gd name="f872" fmla="val 3730971"/>
                <a:gd name="f873" fmla="val 6311"/>
                <a:gd name="f874" fmla="val 3693587"/>
                <a:gd name="f875" fmla="val 4322"/>
                <a:gd name="f876" fmla="val 3656106"/>
                <a:gd name="f877" fmla="val 2880"/>
                <a:gd name="f878" fmla="val 3618674"/>
                <a:gd name="f879" fmla="val 1539"/>
                <a:gd name="f880" fmla="val 3581146"/>
                <a:gd name="f881" fmla="val 694"/>
                <a:gd name="f882" fmla="val 3543809"/>
                <a:gd name="f883" fmla="val 296"/>
                <a:gd name="f884" fmla="val 3506425"/>
                <a:gd name="f885" fmla="+- 0 0 1543"/>
                <a:gd name="f886" fmla="val 3356649"/>
                <a:gd name="f887" fmla="val 5217"/>
                <a:gd name="f888" fmla="val 3206200"/>
                <a:gd name="f889" fmla="val 20030"/>
                <a:gd name="f890" fmla="val 3056711"/>
                <a:gd name="f891" fmla="val 27686"/>
                <a:gd name="f892" fmla="val 2981942"/>
                <a:gd name="f893" fmla="val 36931"/>
                <a:gd name="f894" fmla="val 2907317"/>
                <a:gd name="f895" fmla="val 48664"/>
                <a:gd name="f896" fmla="val 2832980"/>
                <a:gd name="f897" fmla="val 60395"/>
                <a:gd name="f898" fmla="val 2758642"/>
                <a:gd name="f899" fmla="val 73716"/>
                <a:gd name="f900" fmla="val 2684784"/>
                <a:gd name="f901" fmla="val 89922"/>
                <a:gd name="f902" fmla="val 2610639"/>
                <a:gd name="f903" fmla="val 121736"/>
                <a:gd name="f904" fmla="val 2462826"/>
                <a:gd name="f905" fmla="val 162645"/>
                <a:gd name="f906" fmla="val 2317220"/>
                <a:gd name="f907" fmla="val 211163"/>
                <a:gd name="f908" fmla="val 2174343"/>
                <a:gd name="f909" fmla="val 259778"/>
                <a:gd name="f910" fmla="val 2031468"/>
                <a:gd name="f911" fmla="val 315601"/>
                <a:gd name="f912" fmla="val 1891517"/>
                <a:gd name="f913" fmla="val 379129"/>
                <a:gd name="f914" fmla="val 1754393"/>
                <a:gd name="f915" fmla="val 505540"/>
                <a:gd name="f916" fmla="val 1480433"/>
                <a:gd name="f917" fmla="val 660930"/>
                <a:gd name="f918" fmla="val 1219318"/>
                <a:gd name="f919" fmla="val 841424"/>
                <a:gd name="f920" fmla="val 976270"/>
                <a:gd name="f921" fmla="val 931498"/>
                <a:gd name="f922" fmla="val 854627"/>
                <a:gd name="f923" fmla="val 1028182"/>
                <a:gd name="f924" fmla="val 737777"/>
                <a:gd name="f925" fmla="val 1130234"/>
                <a:gd name="f926" fmla="val 625768"/>
                <a:gd name="f927" fmla="val 1232486"/>
                <a:gd name="f928" fmla="val 513855"/>
                <a:gd name="f929" fmla="val 1340157"/>
                <a:gd name="f930" fmla="val 407117"/>
                <a:gd name="f931" fmla="val 1452897"/>
                <a:gd name="f932" fmla="val 305748"/>
                <a:gd name="f933" fmla="val 1565736"/>
                <a:gd name="f934" fmla="val 204380"/>
                <a:gd name="f935" fmla="val 1683596"/>
                <a:gd name="f936" fmla="val 108665"/>
                <a:gd name="f937" fmla="val 1805682"/>
                <a:gd name="f938" fmla="val 18752"/>
                <a:gd name="f939" fmla="+- 0 0 -90"/>
                <a:gd name="f940" fmla="*/ f3 1 9747620"/>
                <a:gd name="f941" fmla="*/ f4 1 6858000"/>
                <a:gd name="f942" fmla="+- f7 0 f5"/>
                <a:gd name="f943" fmla="+- f6 0 f5"/>
                <a:gd name="f944" fmla="*/ f939 f0 1"/>
                <a:gd name="f945" fmla="*/ f943 1 9747620"/>
                <a:gd name="f946" fmla="*/ f942 1 6858000"/>
                <a:gd name="f947" fmla="*/ 7235453 f943 1"/>
                <a:gd name="f948" fmla="*/ 0 f942 1"/>
                <a:gd name="f949" fmla="*/ 7548130 f943 1"/>
                <a:gd name="f950" fmla="*/ 7710334 f943 1"/>
                <a:gd name="f951" fmla="*/ 111973 f942 1"/>
                <a:gd name="f952" fmla="*/ 7889188 f943 1"/>
                <a:gd name="f953" fmla="*/ 251542 f942 1"/>
                <a:gd name="f954" fmla="*/ 8061828 f943 1"/>
                <a:gd name="f955" fmla="*/ 398586 f942 1"/>
                <a:gd name="f956" fmla="*/ 8145637 f943 1"/>
                <a:gd name="f957" fmla="*/ 474218 f942 1"/>
                <a:gd name="f958" fmla="*/ 8187242 f943 1"/>
                <a:gd name="f959" fmla="*/ 512753 f942 1"/>
                <a:gd name="f960" fmla="*/ 8228402 f943 1"/>
                <a:gd name="f961" fmla="*/ 551575 f942 1"/>
                <a:gd name="f962" fmla="*/ 8389211 f943 1"/>
                <a:gd name="f963" fmla="*/ 710937 f942 1"/>
                <a:gd name="f964" fmla="*/ 8467206 f943 1"/>
                <a:gd name="f965" fmla="*/ 793088 f942 1"/>
                <a:gd name="f966" fmla="*/ 8486791 f943 1"/>
                <a:gd name="f967" fmla="*/ 814223 f942 1"/>
                <a:gd name="f968" fmla="*/ 8505979 f943 1"/>
                <a:gd name="f969" fmla="*/ 835409 f942 1"/>
                <a:gd name="f970" fmla="*/ 8543509 f943 1"/>
                <a:gd name="f971" fmla="*/ 877346 f942 1"/>
                <a:gd name="f972" fmla="*/ 8690549 f943 1"/>
                <a:gd name="f973" fmla="*/ 1048978 f942 1"/>
                <a:gd name="f974" fmla="*/ 8761732 f943 1"/>
                <a:gd name="f975" fmla="*/ 1137502 f942 1"/>
                <a:gd name="f976" fmla="*/ 8796379 f943 1"/>
                <a:gd name="f977" fmla="*/ 1182077 f942 1"/>
                <a:gd name="f978" fmla="*/ 8830678 f943 1"/>
                <a:gd name="f979" fmla="*/ 1226986 f942 1"/>
                <a:gd name="f980" fmla="*/ 8963353 f943 1"/>
                <a:gd name="f981" fmla="*/ 1410936 f942 1"/>
                <a:gd name="f982" fmla="*/ 9026483 f943 1"/>
                <a:gd name="f983" fmla="*/ 1505499 f942 1"/>
                <a:gd name="f984" fmla="*/ 9057004 f943 1"/>
                <a:gd name="f985" fmla="*/ 1552613 f942 1"/>
                <a:gd name="f986" fmla="*/ 9087278 f943 1"/>
                <a:gd name="f987" fmla="*/ 1600542 f942 1"/>
                <a:gd name="f988" fmla="*/ 9202851 f943 1"/>
                <a:gd name="f989" fmla="*/ 1795515 f942 1"/>
                <a:gd name="f990" fmla="*/ 9257332 f943 1"/>
                <a:gd name="f991" fmla="*/ 1894920 f942 1"/>
                <a:gd name="f992" fmla="*/ 9283778 f943 1"/>
                <a:gd name="f993" fmla="*/ 1945436 f942 1"/>
                <a:gd name="f994" fmla="*/ 9309428 f943 1"/>
                <a:gd name="f995" fmla="*/ 1996193 f942 1"/>
                <a:gd name="f996" fmla="*/ 9405714 f943 1"/>
                <a:gd name="f997" fmla="*/ 2202191 f942 1"/>
                <a:gd name="f998" fmla="*/ 9566524 f943 1"/>
                <a:gd name="f999" fmla="*/ 2627653 f942 1"/>
                <a:gd name="f1000" fmla="*/ 9583573 f943 1"/>
                <a:gd name="f1001" fmla="*/ 2682195 f942 1"/>
                <a:gd name="f1002" fmla="*/ 9591974 f943 1"/>
                <a:gd name="f1003" fmla="*/ 2709707 f942 1"/>
                <a:gd name="f1004" fmla="*/ 9600027 f943 1"/>
                <a:gd name="f1005" fmla="*/ 2737650 f942 1"/>
                <a:gd name="f1006" fmla="*/ 9629803 f943 1"/>
                <a:gd name="f1007" fmla="*/ 2847694 f942 1"/>
                <a:gd name="f1008" fmla="*/ 9679909 f943 1"/>
                <a:gd name="f1009" fmla="*/ 3070131 f942 1"/>
                <a:gd name="f1010" fmla="*/ 9690498 f943 1"/>
                <a:gd name="f1011" fmla="*/ 3126159 f942 1"/>
                <a:gd name="f1012" fmla="*/ 9700390 f943 1"/>
                <a:gd name="f1013" fmla="*/ 3181805 f942 1"/>
                <a:gd name="f1014" fmla="*/ 9709685 f943 1"/>
                <a:gd name="f1015" fmla="*/ 3243392 f942 1"/>
                <a:gd name="f1016" fmla="*/ 9713016 f943 1"/>
                <a:gd name="f1017" fmla="*/ 3267597 f942 1"/>
                <a:gd name="f1018" fmla="*/ 9716844 f943 1"/>
                <a:gd name="f1019" fmla="*/ 3294437 f942 1"/>
                <a:gd name="f1020" fmla="*/ 9720820 f943 1"/>
                <a:gd name="f1021" fmla="*/ 3324488 f942 1"/>
                <a:gd name="f1022" fmla="*/ 9722709 f943 1"/>
                <a:gd name="f1023" fmla="*/ 3340737 f942 1"/>
                <a:gd name="f1024" fmla="*/ 9724301 f943 1"/>
                <a:gd name="f1025" fmla="*/ 3356361 f942 1"/>
                <a:gd name="f1026" fmla="*/ 9730166 f943 1"/>
                <a:gd name="f1027" fmla="*/ 3412197 f942 1"/>
                <a:gd name="f1028" fmla="*/ 9735783 f943 1"/>
                <a:gd name="f1029" fmla="*/ 3468083 f942 1"/>
                <a:gd name="f1030" fmla="*/ 9739760 f943 1"/>
                <a:gd name="f1031" fmla="*/ 3524399 f942 1"/>
                <a:gd name="f1032" fmla="*/ 9741748 f943 1"/>
                <a:gd name="f1033" fmla="*/ 3552580 f942 1"/>
                <a:gd name="f1034" fmla="*/ 9742742 f943 1"/>
                <a:gd name="f1035" fmla="*/ 3566672 f942 1"/>
                <a:gd name="f1036" fmla="*/ 9743488 f943 1"/>
                <a:gd name="f1037" fmla="*/ 3581865 f942 1"/>
                <a:gd name="f1038" fmla="*/ 9744731 f943 1"/>
                <a:gd name="f1039" fmla="*/ 3611341 f942 1"/>
                <a:gd name="f1040" fmla="*/ 9745725 f943 1"/>
                <a:gd name="f1041" fmla="*/ 3639715 f942 1"/>
                <a:gd name="f1042" fmla="*/ 9747613 f943 1"/>
                <a:gd name="f1043" fmla="*/ 3753786 f942 1"/>
                <a:gd name="f1044" fmla="*/ 9740405 f943 1"/>
                <a:gd name="f1045" fmla="*/ 3984609 f942 1"/>
                <a:gd name="f1046" fmla="*/ 9736329 f943 1"/>
                <a:gd name="f1047" fmla="*/ 4038434 f942 1"/>
                <a:gd name="f1048" fmla="*/ 9731408 f943 1"/>
                <a:gd name="f1049" fmla="*/ 4099446 f942 1"/>
                <a:gd name="f1050" fmla="*/ 9717987 f943 1"/>
                <a:gd name="f1051" fmla="*/ 4213325 f942 1"/>
                <a:gd name="f1052" fmla="*/ 9716297 f943 1"/>
                <a:gd name="f1053" fmla="*/ 4227129 f942 1"/>
                <a:gd name="f1054" fmla="*/ 9714110 f943 1"/>
                <a:gd name="f1055" fmla="*/ 4240981 f942 1"/>
                <a:gd name="f1056" fmla="*/ 9709785 f943 1"/>
                <a:gd name="f1057" fmla="*/ 4268731 f942 1"/>
                <a:gd name="f1058" fmla="*/ 9701086 f943 1"/>
                <a:gd name="f1059" fmla="*/ 4324185 f942 1"/>
                <a:gd name="f1060" fmla="*/ 9698699 f943 1"/>
                <a:gd name="f1061" fmla="*/ 4338994 f942 1"/>
                <a:gd name="f1062" fmla="*/ 9695966 f943 1"/>
                <a:gd name="f1063" fmla="*/ 4355050 f942 1"/>
                <a:gd name="f1064" fmla="*/ 9690299 f943 1"/>
                <a:gd name="f1065" fmla="*/ 4385054 f942 1"/>
                <a:gd name="f1066" fmla="*/ 4437919 f942 1"/>
                <a:gd name="f1067" fmla="*/ 9673647 f943 1"/>
                <a:gd name="f1068" fmla="*/ 4468162 f942 1"/>
                <a:gd name="f1069" fmla="*/ 9667532 f943 1"/>
                <a:gd name="f1070" fmla="*/ 4496296 f942 1"/>
                <a:gd name="f1071" fmla="*/ 9654658 f943 1"/>
                <a:gd name="f1072" fmla="*/ 4552277 f942 1"/>
                <a:gd name="f1073" fmla="*/ 9625876 f943 1"/>
                <a:gd name="f1074" fmla="*/ 4664478 f942 1"/>
                <a:gd name="f1075" fmla="*/ 9552803 f943 1"/>
                <a:gd name="f1076" fmla="*/ 4888737 f942 1"/>
                <a:gd name="f1077" fmla="*/ 9452639 f943 1"/>
                <a:gd name="f1078" fmla="*/ 5110934 f942 1"/>
                <a:gd name="f1079" fmla="*/ 9388017 f943 1"/>
                <a:gd name="f1080" fmla="*/ 5220020 f942 1"/>
                <a:gd name="f1081" fmla="*/ 9370073 f943 1"/>
                <a:gd name="f1082" fmla="*/ 5246811 f942 1"/>
                <a:gd name="f1083" fmla="*/ 9360926 f943 1"/>
                <a:gd name="f1084" fmla="*/ 5260040 f942 1"/>
                <a:gd name="f1085" fmla="*/ 9351829 f943 1"/>
                <a:gd name="f1086" fmla="*/ 5272646 f942 1"/>
                <a:gd name="f1087" fmla="*/ 9313305 f943 1"/>
                <a:gd name="f1088" fmla="*/ 5323881 f942 1"/>
                <a:gd name="f1089" fmla="*/ 9130375 f943 1"/>
                <a:gd name="f1090" fmla="*/ 5510802 f942 1"/>
                <a:gd name="f1091" fmla="*/ 9028422 f943 1"/>
                <a:gd name="f1092" fmla="*/ 5588878 f942 1"/>
                <a:gd name="f1093" fmla="*/ 9002424 f943 1"/>
                <a:gd name="f1094" fmla="*/ 5606707 f942 1"/>
                <a:gd name="f1095" fmla="*/ 8976525 f943 1"/>
                <a:gd name="f1096" fmla="*/ 5623866 f942 1"/>
                <a:gd name="f1097" fmla="*/ 8924181 f943 1"/>
                <a:gd name="f1098" fmla="*/ 5656793 f942 1"/>
                <a:gd name="f1099" fmla="*/ 8717291 f943 1"/>
                <a:gd name="f1100" fmla="*/ 5771582 f942 1"/>
                <a:gd name="f1101" fmla="*/ 8617129 f943 1"/>
                <a:gd name="f1102" fmla="*/ 5823105 f942 1"/>
                <a:gd name="f1103" fmla="*/ 8518207 f943 1"/>
                <a:gd name="f1104" fmla="*/ 5873671 f942 1"/>
                <a:gd name="f1105" fmla="*/ 8150558 f943 1"/>
                <a:gd name="f1106" fmla="*/ 6086761 f942 1"/>
                <a:gd name="f1107" fmla="*/ 7979410 f943 1"/>
                <a:gd name="f1108" fmla="*/ 6207158 f942 1"/>
                <a:gd name="f1109" fmla="*/ 7938300 f943 1"/>
                <a:gd name="f1110" fmla="*/ 6238887 f942 1"/>
                <a:gd name="f1111" fmla="*/ 7897936 f943 1"/>
                <a:gd name="f1112" fmla="*/ 6271286 f942 1"/>
                <a:gd name="f1113" fmla="*/ 7858367 f943 1"/>
                <a:gd name="f1114" fmla="*/ 6304357 f942 1"/>
                <a:gd name="f1115" fmla="*/ 7819048 f943 1"/>
                <a:gd name="f1116" fmla="*/ 6338770 f942 1"/>
                <a:gd name="f1117" fmla="*/ 7778882 f943 1"/>
                <a:gd name="f1118" fmla="*/ 6374477 f942 1"/>
                <a:gd name="f1119" fmla="*/ 7739563 f943 1"/>
                <a:gd name="f1120" fmla="*/ 6410328 f942 1"/>
                <a:gd name="f1121" fmla="*/ 7660824 f943 1"/>
                <a:gd name="f1122" fmla="*/ 6484138 f942 1"/>
                <a:gd name="f1123" fmla="*/ 7502302 f943 1"/>
                <a:gd name="f1124" fmla="*/ 6636360 f942 1"/>
                <a:gd name="f1125" fmla="*/ 7273394 f943 1"/>
                <a:gd name="f1126" fmla="*/ 6858000 f942 1"/>
                <a:gd name="f1127" fmla="*/ 6780690 f943 1"/>
                <a:gd name="f1128" fmla="*/ 6854939 f943 1"/>
                <a:gd name="f1129" fmla="*/ 6783597 f942 1"/>
                <a:gd name="f1130" fmla="*/ 6932087 f943 1"/>
                <a:gd name="f1131" fmla="*/ 6705809 f942 1"/>
                <a:gd name="f1132" fmla="*/ 7241130 f943 1"/>
                <a:gd name="f1133" fmla="*/ 6390965 f942 1"/>
                <a:gd name="f1134" fmla="*/ 7397564 f943 1"/>
                <a:gd name="f1135" fmla="*/ 6233087 f942 1"/>
                <a:gd name="f1136" fmla="*/ 7478142 f943 1"/>
                <a:gd name="f1137" fmla="*/ 6153670 f942 1"/>
                <a:gd name="f1138" fmla="*/ 7519600 f943 1"/>
                <a:gd name="f1139" fmla="*/ 6113937 f942 1"/>
                <a:gd name="f1140" fmla="*/ 7561207 f943 1"/>
                <a:gd name="f1141" fmla="*/ 6075067 f942 1"/>
                <a:gd name="f1142" fmla="*/ 7604204 f943 1"/>
                <a:gd name="f1143" fmla="*/ 6035526 f942 1"/>
                <a:gd name="f1144" fmla="*/ 7648644 f943 1"/>
                <a:gd name="f1145" fmla="*/ 5996416 f942 1"/>
                <a:gd name="f1146" fmla="*/ 7693830 f943 1"/>
                <a:gd name="f1147" fmla="*/ 5958264 f942 1"/>
                <a:gd name="f1148" fmla="*/ 7739662 f943 1"/>
                <a:gd name="f1149" fmla="*/ 5921073 f942 1"/>
                <a:gd name="f1150" fmla="*/ 7928458 f943 1"/>
                <a:gd name="f1151" fmla="*/ 5781025 f942 1"/>
                <a:gd name="f1152" fmla="*/ 8325882 f943 1"/>
                <a:gd name="f1153" fmla="*/ 5537450 f942 1"/>
                <a:gd name="f1154" fmla="*/ 8424555 f943 1"/>
                <a:gd name="f1155" fmla="*/ 5484106 f942 1"/>
                <a:gd name="f1156" fmla="*/ 8521737 f943 1"/>
                <a:gd name="f1157" fmla="*/ 5431289 f942 1"/>
                <a:gd name="f1158" fmla="*/ 8702677 f943 1"/>
                <a:gd name="f1159" fmla="*/ 5325942 f942 1"/>
                <a:gd name="f1160" fmla="*/ 8743986 f943 1"/>
                <a:gd name="f1161" fmla="*/ 5298717 f942 1"/>
                <a:gd name="f1162" fmla="*/ 8764167 f943 1"/>
                <a:gd name="f1163" fmla="*/ 5284723 f942 1"/>
                <a:gd name="f1164" fmla="*/ 8783704 f943 1"/>
                <a:gd name="f1165" fmla="*/ 5270679 f942 1"/>
                <a:gd name="f1166" fmla="*/ 8856776 f943 1"/>
                <a:gd name="f1167" fmla="*/ 5212399 f942 1"/>
                <a:gd name="f1168" fmla="*/ 8979856 f943 1"/>
                <a:gd name="f1169" fmla="*/ 5082081 f942 1"/>
                <a:gd name="f1170" fmla="*/ 9006699 f943 1"/>
                <a:gd name="f1171" fmla="*/ 5044984 f942 1"/>
                <a:gd name="f1172" fmla="*/ 9013509 f943 1"/>
                <a:gd name="f1173" fmla="*/ 5035254 f942 1"/>
                <a:gd name="f1174" fmla="*/ 9019773 f943 1"/>
                <a:gd name="f1175" fmla="*/ 5025812 f942 1"/>
                <a:gd name="f1176" fmla="*/ 9032050 f943 1"/>
                <a:gd name="f1177" fmla="*/ 5006833 f942 1"/>
                <a:gd name="f1178" fmla="*/ 9077733 f943 1"/>
                <a:gd name="f1179" fmla="*/ 4926839 f942 1"/>
                <a:gd name="f1180" fmla="*/ 9154285 f943 1"/>
                <a:gd name="f1181" fmla="*/ 4750223 f942 1"/>
                <a:gd name="f1182" fmla="*/ 9213936 f943 1"/>
                <a:gd name="f1183" fmla="*/ 4559945 f942 1"/>
                <a:gd name="f1184" fmla="*/ 9238592 f943 1"/>
                <a:gd name="f1185" fmla="*/ 4461357 f942 1"/>
                <a:gd name="f1186" fmla="*/ 9249776 f943 1"/>
                <a:gd name="f1187" fmla="*/ 4411319 f942 1"/>
                <a:gd name="f1188" fmla="*/ 9255046 f943 1"/>
                <a:gd name="f1189" fmla="*/ 4386299 f942 1"/>
                <a:gd name="f1190" fmla="*/ 9259718 f943 1"/>
                <a:gd name="f1191" fmla="*/ 4363342 f942 1"/>
                <a:gd name="f1192" fmla="*/ 9269959 f943 1"/>
                <a:gd name="f1193" fmla="*/ 4309566 f942 1"/>
                <a:gd name="f1194" fmla="*/ 9274233 f943 1"/>
                <a:gd name="f1195" fmla="*/ 4286176 f942 1"/>
                <a:gd name="f1196" fmla="*/ 9276022 f943 1"/>
                <a:gd name="f1197" fmla="*/ 4275489 f942 1"/>
                <a:gd name="f1198" fmla="*/ 9277861 f943 1"/>
                <a:gd name="f1199" fmla="*/ 4263506 f942 1"/>
                <a:gd name="f1200" fmla="*/ 9286014 f943 1"/>
                <a:gd name="f1201" fmla="*/ 4211696 f942 1"/>
                <a:gd name="f1202" fmla="*/ 9290092 f943 1"/>
                <a:gd name="f1203" fmla="*/ 4185767 f942 1"/>
                <a:gd name="f1204" fmla="*/ 9292128 f943 1"/>
                <a:gd name="f1205" fmla="*/ 4172826 f942 1"/>
                <a:gd name="f1206" fmla="*/ 9293720 f943 1"/>
                <a:gd name="f1207" fmla="*/ 4159693 f942 1"/>
                <a:gd name="f1208" fmla="*/ 9305650 f943 1"/>
                <a:gd name="f1209" fmla="*/ 4057941 f942 1"/>
                <a:gd name="f1210" fmla="*/ 9309378 f943 1"/>
                <a:gd name="f1211" fmla="*/ 4010779 f942 1"/>
                <a:gd name="f1212" fmla="*/ 9313454 f943 1"/>
                <a:gd name="f1213" fmla="*/ 3956428 f942 1"/>
                <a:gd name="f1214" fmla="*/ 9320811 f943 1"/>
                <a:gd name="f1215" fmla="*/ 3753546 f942 1"/>
                <a:gd name="f1216" fmla="*/ 9319617 f943 1"/>
                <a:gd name="f1217" fmla="*/ 3650643 f942 1"/>
                <a:gd name="f1218" fmla="*/ 9318176 f943 1"/>
                <a:gd name="f1219" fmla="*/ 3600030 f942 1"/>
                <a:gd name="f1220" fmla="*/ 9317778 f943 1"/>
                <a:gd name="f1221" fmla="*/ 3588096 f942 1"/>
                <a:gd name="f1222" fmla="*/ 9316983 f943 1"/>
                <a:gd name="f1223" fmla="*/ 3575107 f942 1"/>
                <a:gd name="f1224" fmla="*/ 9315443 f943 1"/>
                <a:gd name="f1225" fmla="*/ 3549130 f942 1"/>
                <a:gd name="f1226" fmla="*/ 9312311 f943 1"/>
                <a:gd name="f1227" fmla="*/ 3497176 f942 1"/>
                <a:gd name="f1228" fmla="*/ 9307587 f943 1"/>
                <a:gd name="f1229" fmla="*/ 3445029 f942 1"/>
                <a:gd name="f1230" fmla="*/ 9302618 f943 1"/>
                <a:gd name="f1231" fmla="*/ 3392835 f942 1"/>
                <a:gd name="f1232" fmla="*/ 9301574 f943 1"/>
                <a:gd name="f1233" fmla="*/ 3381476 f942 1"/>
                <a:gd name="f1234" fmla="*/ 9300430 f943 1"/>
                <a:gd name="f1235" fmla="*/ 3370740 f942 1"/>
                <a:gd name="f1236" fmla="*/ 9297547 f943 1"/>
                <a:gd name="f1237" fmla="*/ 3346966 f942 1"/>
                <a:gd name="f1238" fmla="*/ 9294017 f943 1"/>
                <a:gd name="f1239" fmla="*/ 3320030 f942 1"/>
                <a:gd name="f1240" fmla="*/ 9290439 f943 1"/>
                <a:gd name="f1241" fmla="*/ 3290410 f942 1"/>
                <a:gd name="f1242" fmla="*/ 9284275 f943 1"/>
                <a:gd name="f1243" fmla="*/ 3244544 f942 1"/>
                <a:gd name="f1244" fmla="*/ 9275974 f943 1"/>
                <a:gd name="f1245" fmla="*/ 3193116 f942 1"/>
                <a:gd name="f1246" fmla="*/ 9267224 f943 1"/>
                <a:gd name="f1247" fmla="*/ 3142264 f942 1"/>
                <a:gd name="f1248" fmla="*/ 9225320 f943 1"/>
                <a:gd name="f1249" fmla="*/ 2939909 f942 1"/>
                <a:gd name="f1250" fmla="*/ 9200466 f943 1"/>
                <a:gd name="f1251" fmla="*/ 2839449 f942 1"/>
                <a:gd name="f1252" fmla="*/ 9193953 f943 1"/>
                <a:gd name="f1253" fmla="*/ 2814958 f942 1"/>
                <a:gd name="f1254" fmla="*/ 9186993 f943 1"/>
                <a:gd name="f1255" fmla="*/ 2790276 f942 1"/>
                <a:gd name="f1256" fmla="*/ 9172628 f943 1"/>
                <a:gd name="f1257" fmla="*/ 2740621 f942 1"/>
                <a:gd name="f1258" fmla="*/ 9035082 f943 1"/>
                <a:gd name="f1259" fmla="*/ 2347463 f942 1"/>
                <a:gd name="f1260" fmla="*/ 8952118 f943 1"/>
                <a:gd name="f1261" fmla="*/ 2155413 f942 1"/>
                <a:gd name="f1262" fmla="*/ 8929948 f943 1"/>
                <a:gd name="f1263" fmla="*/ 2107915 f942 1"/>
                <a:gd name="f1264" fmla="*/ 8907429 f943 1"/>
                <a:gd name="f1265" fmla="*/ 2060753 f942 1"/>
                <a:gd name="f1266" fmla="*/ 8860404 f943 1"/>
                <a:gd name="f1267" fmla="*/ 1966478 f942 1"/>
                <a:gd name="f1268" fmla="*/ 8760788 f943 1"/>
                <a:gd name="f1269" fmla="*/ 1780274 f942 1"/>
                <a:gd name="f1270" fmla="*/ 8734740 f943 1"/>
                <a:gd name="f1271" fmla="*/ 1734311 f942 1"/>
                <a:gd name="f1272" fmla="*/ 8708046 f943 1"/>
                <a:gd name="f1273" fmla="*/ 1687963 f942 1"/>
                <a:gd name="f1274" fmla="*/ 8654062 f943 1"/>
                <a:gd name="f1275" fmla="*/ 1597234 f942 1"/>
                <a:gd name="f1276" fmla="*/ 8540278 f943 1"/>
                <a:gd name="f1277" fmla="*/ 1418077 f942 1"/>
                <a:gd name="f1278" fmla="*/ 8510701 f943 1"/>
                <a:gd name="f1279" fmla="*/ 1373695 f942 1"/>
                <a:gd name="f1280" fmla="*/ 8480676 f943 1"/>
                <a:gd name="f1281" fmla="*/ 1329457 f942 1"/>
                <a:gd name="f1282" fmla="*/ 8419782 f943 1"/>
                <a:gd name="f1283" fmla="*/ 1242275 f942 1"/>
                <a:gd name="f1284" fmla="*/ 8292478 f943 1"/>
                <a:gd name="f1285" fmla="*/ 1069875 f942 1"/>
                <a:gd name="f1286" fmla="*/ 8259620 f943 1"/>
                <a:gd name="f1287" fmla="*/ 1027123 f942 1"/>
                <a:gd name="f1288" fmla="*/ 8243416 f943 1"/>
                <a:gd name="f1289" fmla="*/ 1006130 f942 1"/>
                <a:gd name="f1290" fmla="*/ 8227110 f943 1"/>
                <a:gd name="f1291" fmla="*/ 985473 f942 1"/>
                <a:gd name="f1292" fmla="*/ 8159604 f943 1"/>
                <a:gd name="f1293" fmla="*/ 902029 f942 1"/>
                <a:gd name="f1294" fmla="*/ 8020022 f943 1"/>
                <a:gd name="f1295" fmla="*/ 738209 f942 1"/>
                <a:gd name="f1296" fmla="*/ 7984182 f943 1"/>
                <a:gd name="f1297" fmla="*/ 697901 f942 1"/>
                <a:gd name="f1298" fmla="*/ 7948043 f943 1"/>
                <a:gd name="f1299" fmla="*/ 657976 f942 1"/>
                <a:gd name="f1300" fmla="*/ 7874324 f943 1"/>
                <a:gd name="f1301" fmla="*/ 578607 f942 1"/>
                <a:gd name="f1302" fmla="*/ 7723308 f943 1"/>
                <a:gd name="f1303" fmla="*/ 424085 f942 1"/>
                <a:gd name="f1304" fmla="*/ 7565532 f943 1"/>
                <a:gd name="f1305" fmla="*/ 275602 f942 1"/>
                <a:gd name="f1306" fmla="*/ 1832515 f943 1"/>
                <a:gd name="f1307" fmla="*/ 2158449 f943 1"/>
                <a:gd name="f1308" fmla="*/ 2108797 f943 1"/>
                <a:gd name="f1309" fmla="*/ 37845 f942 1"/>
                <a:gd name="f1310" fmla="*/ 1942830 f943 1"/>
                <a:gd name="f1311" fmla="*/ 177587 f942 1"/>
                <a:gd name="f1312" fmla="*/ 1633191 f943 1"/>
                <a:gd name="f1313" fmla="*/ 477909 f942 1"/>
                <a:gd name="f1314" fmla="*/ 702686 f943 1"/>
                <a:gd name="f1315" fmla="*/ 1889935 f942 1"/>
                <a:gd name="f1316" fmla="*/ 551769 f943 1"/>
                <a:gd name="f1317" fmla="*/ 2281416 f942 1"/>
                <a:gd name="f1318" fmla="*/ 438383 f943 1"/>
                <a:gd name="f1319" fmla="*/ 2682772 f942 1"/>
                <a:gd name="f1320" fmla="*/ 397124 f943 1"/>
                <a:gd name="f1321" fmla="*/ 2887044 f942 1"/>
                <a:gd name="f1322" fmla="*/ 365658 f943 1"/>
                <a:gd name="f1323" fmla="*/ 3093424 f942 1"/>
                <a:gd name="f1324" fmla="*/ 332105 f943 1"/>
                <a:gd name="f1325" fmla="*/ 3509828 f942 1"/>
                <a:gd name="f1326" fmla="*/ 383653 f943 1"/>
                <a:gd name="f1327" fmla="*/ 4346327 f942 1"/>
                <a:gd name="f1328" fmla="*/ 422327 f943 1"/>
                <a:gd name="f1329" fmla="*/ 4552900 f942 1"/>
                <a:gd name="f1330" fmla="*/ 472184 f943 1"/>
                <a:gd name="f1331" fmla="*/ 4757939 f942 1"/>
                <a:gd name="f1332" fmla="*/ 533078 f943 1"/>
                <a:gd name="f1333" fmla="*/ 4960916 f942 1"/>
                <a:gd name="f1334" fmla="*/ 604710 f943 1"/>
                <a:gd name="f1335" fmla="*/ 5160875 f942 1"/>
                <a:gd name="f1336" fmla="*/ 996766 f943 1"/>
                <a:gd name="f1337" fmla="*/ 5920640 f942 1"/>
                <a:gd name="f1338" fmla="*/ 1549183 f943 1"/>
                <a:gd name="f1339" fmla="*/ 6586417 f942 1"/>
                <a:gd name="f1340" fmla="*/ 1709890 f943 1"/>
                <a:gd name="f1341" fmla="*/ 6734063 f942 1"/>
                <a:gd name="f1342" fmla="*/ 1859761 f943 1"/>
                <a:gd name="f1343" fmla="*/ 1671798 f943 1"/>
                <a:gd name="f1344" fmla="*/ 1628044 f943 1"/>
                <a:gd name="f1345" fmla="*/ 6822717 f942 1"/>
                <a:gd name="f1346" fmla="*/ 1459756 f943 1"/>
                <a:gd name="f1347" fmla="*/ 6674223 f942 1"/>
                <a:gd name="f1348" fmla="*/ 402543 f943 1"/>
                <a:gd name="f1349" fmla="*/ 5241588 f942 1"/>
                <a:gd name="f1350" fmla="*/ 311923 f943 1"/>
                <a:gd name="f1351" fmla="*/ 5036741 f942 1"/>
                <a:gd name="f1352" fmla="*/ 232140 f943 1"/>
                <a:gd name="f1353" fmla="*/ 4827483 f942 1"/>
                <a:gd name="f1354" fmla="*/ 163392 f943 1"/>
                <a:gd name="f1355" fmla="*/ 4613913 f942 1"/>
                <a:gd name="f1356" fmla="*/ 106823 f943 1"/>
                <a:gd name="f1357" fmla="*/ 4396365 f942 1"/>
                <a:gd name="f1358" fmla="*/ 29326 f943 1"/>
                <a:gd name="f1359" fmla="*/ 3954702 f942 1"/>
                <a:gd name="f1360" fmla="*/ 8647 f943 1"/>
                <a:gd name="f1361" fmla="*/ 3730971 f942 1"/>
                <a:gd name="f1362" fmla="*/ 2880 f943 1"/>
                <a:gd name="f1363" fmla="*/ 3618674 f942 1"/>
                <a:gd name="f1364" fmla="*/ 296 f943 1"/>
                <a:gd name="f1365" fmla="*/ 3506425 f942 1"/>
                <a:gd name="f1366" fmla="*/ 20030 f943 1"/>
                <a:gd name="f1367" fmla="*/ 3056711 f942 1"/>
                <a:gd name="f1368" fmla="*/ 48664 f943 1"/>
                <a:gd name="f1369" fmla="*/ 2832980 f942 1"/>
                <a:gd name="f1370" fmla="*/ 89922 f943 1"/>
                <a:gd name="f1371" fmla="*/ 2610639 f942 1"/>
                <a:gd name="f1372" fmla="*/ 211163 f943 1"/>
                <a:gd name="f1373" fmla="*/ 2174343 f942 1"/>
                <a:gd name="f1374" fmla="*/ 379129 f943 1"/>
                <a:gd name="f1375" fmla="*/ 1754393 f942 1"/>
                <a:gd name="f1376" fmla="*/ 841424 f943 1"/>
                <a:gd name="f1377" fmla="*/ 976270 f942 1"/>
                <a:gd name="f1378" fmla="*/ 1130234 f943 1"/>
                <a:gd name="f1379" fmla="*/ 625768 f942 1"/>
                <a:gd name="f1380" fmla="*/ 1452897 f943 1"/>
                <a:gd name="f1381" fmla="*/ 305748 f942 1"/>
                <a:gd name="f1382" fmla="*/ 1805682 f943 1"/>
                <a:gd name="f1383" fmla="*/ 18752 f942 1"/>
                <a:gd name="f1384" fmla="*/ f944 1 f2"/>
                <a:gd name="f1385" fmla="*/ f947 1 9747620"/>
                <a:gd name="f1386" fmla="*/ f948 1 6858000"/>
                <a:gd name="f1387" fmla="*/ f949 1 9747620"/>
                <a:gd name="f1388" fmla="*/ f950 1 9747620"/>
                <a:gd name="f1389" fmla="*/ f951 1 6858000"/>
                <a:gd name="f1390" fmla="*/ f952 1 9747620"/>
                <a:gd name="f1391" fmla="*/ f953 1 6858000"/>
                <a:gd name="f1392" fmla="*/ f954 1 9747620"/>
                <a:gd name="f1393" fmla="*/ f955 1 6858000"/>
                <a:gd name="f1394" fmla="*/ f956 1 9747620"/>
                <a:gd name="f1395" fmla="*/ f957 1 6858000"/>
                <a:gd name="f1396" fmla="*/ f958 1 9747620"/>
                <a:gd name="f1397" fmla="*/ f959 1 6858000"/>
                <a:gd name="f1398" fmla="*/ f960 1 9747620"/>
                <a:gd name="f1399" fmla="*/ f961 1 6858000"/>
                <a:gd name="f1400" fmla="*/ f962 1 9747620"/>
                <a:gd name="f1401" fmla="*/ f963 1 6858000"/>
                <a:gd name="f1402" fmla="*/ f964 1 9747620"/>
                <a:gd name="f1403" fmla="*/ f965 1 6858000"/>
                <a:gd name="f1404" fmla="*/ f966 1 9747620"/>
                <a:gd name="f1405" fmla="*/ f967 1 6858000"/>
                <a:gd name="f1406" fmla="*/ f968 1 9747620"/>
                <a:gd name="f1407" fmla="*/ f969 1 6858000"/>
                <a:gd name="f1408" fmla="*/ f970 1 9747620"/>
                <a:gd name="f1409" fmla="*/ f971 1 6858000"/>
                <a:gd name="f1410" fmla="*/ f972 1 9747620"/>
                <a:gd name="f1411" fmla="*/ f973 1 6858000"/>
                <a:gd name="f1412" fmla="*/ f974 1 9747620"/>
                <a:gd name="f1413" fmla="*/ f975 1 6858000"/>
                <a:gd name="f1414" fmla="*/ f976 1 9747620"/>
                <a:gd name="f1415" fmla="*/ f977 1 6858000"/>
                <a:gd name="f1416" fmla="*/ f978 1 9747620"/>
                <a:gd name="f1417" fmla="*/ f979 1 6858000"/>
                <a:gd name="f1418" fmla="*/ f980 1 9747620"/>
                <a:gd name="f1419" fmla="*/ f981 1 6858000"/>
                <a:gd name="f1420" fmla="*/ f982 1 9747620"/>
                <a:gd name="f1421" fmla="*/ f983 1 6858000"/>
                <a:gd name="f1422" fmla="*/ f984 1 9747620"/>
                <a:gd name="f1423" fmla="*/ f985 1 6858000"/>
                <a:gd name="f1424" fmla="*/ f986 1 9747620"/>
                <a:gd name="f1425" fmla="*/ f987 1 6858000"/>
                <a:gd name="f1426" fmla="*/ f988 1 9747620"/>
                <a:gd name="f1427" fmla="*/ f989 1 6858000"/>
                <a:gd name="f1428" fmla="*/ f990 1 9747620"/>
                <a:gd name="f1429" fmla="*/ f991 1 6858000"/>
                <a:gd name="f1430" fmla="*/ f992 1 9747620"/>
                <a:gd name="f1431" fmla="*/ f993 1 6858000"/>
                <a:gd name="f1432" fmla="*/ f994 1 9747620"/>
                <a:gd name="f1433" fmla="*/ f995 1 6858000"/>
                <a:gd name="f1434" fmla="*/ f996 1 9747620"/>
                <a:gd name="f1435" fmla="*/ f997 1 6858000"/>
                <a:gd name="f1436" fmla="*/ f998 1 9747620"/>
                <a:gd name="f1437" fmla="*/ f999 1 6858000"/>
                <a:gd name="f1438" fmla="*/ f1000 1 9747620"/>
                <a:gd name="f1439" fmla="*/ f1001 1 6858000"/>
                <a:gd name="f1440" fmla="*/ f1002 1 9747620"/>
                <a:gd name="f1441" fmla="*/ f1003 1 6858000"/>
                <a:gd name="f1442" fmla="*/ f1004 1 9747620"/>
                <a:gd name="f1443" fmla="*/ f1005 1 6858000"/>
                <a:gd name="f1444" fmla="*/ f1006 1 9747620"/>
                <a:gd name="f1445" fmla="*/ f1007 1 6858000"/>
                <a:gd name="f1446" fmla="*/ f1008 1 9747620"/>
                <a:gd name="f1447" fmla="*/ f1009 1 6858000"/>
                <a:gd name="f1448" fmla="*/ f1010 1 9747620"/>
                <a:gd name="f1449" fmla="*/ f1011 1 6858000"/>
                <a:gd name="f1450" fmla="*/ f1012 1 9747620"/>
                <a:gd name="f1451" fmla="*/ f1013 1 6858000"/>
                <a:gd name="f1452" fmla="*/ f1014 1 9747620"/>
                <a:gd name="f1453" fmla="*/ f1015 1 6858000"/>
                <a:gd name="f1454" fmla="*/ f1016 1 9747620"/>
                <a:gd name="f1455" fmla="*/ f1017 1 6858000"/>
                <a:gd name="f1456" fmla="*/ f1018 1 9747620"/>
                <a:gd name="f1457" fmla="*/ f1019 1 6858000"/>
                <a:gd name="f1458" fmla="*/ f1020 1 9747620"/>
                <a:gd name="f1459" fmla="*/ f1021 1 6858000"/>
                <a:gd name="f1460" fmla="*/ f1022 1 9747620"/>
                <a:gd name="f1461" fmla="*/ f1023 1 6858000"/>
                <a:gd name="f1462" fmla="*/ f1024 1 9747620"/>
                <a:gd name="f1463" fmla="*/ f1025 1 6858000"/>
                <a:gd name="f1464" fmla="*/ f1026 1 9747620"/>
                <a:gd name="f1465" fmla="*/ f1027 1 6858000"/>
                <a:gd name="f1466" fmla="*/ f1028 1 9747620"/>
                <a:gd name="f1467" fmla="*/ f1029 1 6858000"/>
                <a:gd name="f1468" fmla="*/ f1030 1 9747620"/>
                <a:gd name="f1469" fmla="*/ f1031 1 6858000"/>
                <a:gd name="f1470" fmla="*/ f1032 1 9747620"/>
                <a:gd name="f1471" fmla="*/ f1033 1 6858000"/>
                <a:gd name="f1472" fmla="*/ f1034 1 9747620"/>
                <a:gd name="f1473" fmla="*/ f1035 1 6858000"/>
                <a:gd name="f1474" fmla="*/ f1036 1 9747620"/>
                <a:gd name="f1475" fmla="*/ f1037 1 6858000"/>
                <a:gd name="f1476" fmla="*/ f1038 1 9747620"/>
                <a:gd name="f1477" fmla="*/ f1039 1 6858000"/>
                <a:gd name="f1478" fmla="*/ f1040 1 9747620"/>
                <a:gd name="f1479" fmla="*/ f1041 1 6858000"/>
                <a:gd name="f1480" fmla="*/ f1042 1 9747620"/>
                <a:gd name="f1481" fmla="*/ f1043 1 6858000"/>
                <a:gd name="f1482" fmla="*/ f1044 1 9747620"/>
                <a:gd name="f1483" fmla="*/ f1045 1 6858000"/>
                <a:gd name="f1484" fmla="*/ f1046 1 9747620"/>
                <a:gd name="f1485" fmla="*/ f1047 1 6858000"/>
                <a:gd name="f1486" fmla="*/ f1048 1 9747620"/>
                <a:gd name="f1487" fmla="*/ f1049 1 6858000"/>
                <a:gd name="f1488" fmla="*/ f1050 1 9747620"/>
                <a:gd name="f1489" fmla="*/ f1051 1 6858000"/>
                <a:gd name="f1490" fmla="*/ f1052 1 9747620"/>
                <a:gd name="f1491" fmla="*/ f1053 1 6858000"/>
                <a:gd name="f1492" fmla="*/ f1054 1 9747620"/>
                <a:gd name="f1493" fmla="*/ f1055 1 6858000"/>
                <a:gd name="f1494" fmla="*/ f1056 1 9747620"/>
                <a:gd name="f1495" fmla="*/ f1057 1 6858000"/>
                <a:gd name="f1496" fmla="*/ f1058 1 9747620"/>
                <a:gd name="f1497" fmla="*/ f1059 1 6858000"/>
                <a:gd name="f1498" fmla="*/ f1060 1 9747620"/>
                <a:gd name="f1499" fmla="*/ f1061 1 6858000"/>
                <a:gd name="f1500" fmla="*/ f1062 1 9747620"/>
                <a:gd name="f1501" fmla="*/ f1063 1 6858000"/>
                <a:gd name="f1502" fmla="*/ f1064 1 9747620"/>
                <a:gd name="f1503" fmla="*/ f1065 1 6858000"/>
                <a:gd name="f1504" fmla="*/ f1066 1 6858000"/>
                <a:gd name="f1505" fmla="*/ f1067 1 9747620"/>
                <a:gd name="f1506" fmla="*/ f1068 1 6858000"/>
                <a:gd name="f1507" fmla="*/ f1069 1 9747620"/>
                <a:gd name="f1508" fmla="*/ f1070 1 6858000"/>
                <a:gd name="f1509" fmla="*/ f1071 1 9747620"/>
                <a:gd name="f1510" fmla="*/ f1072 1 6858000"/>
                <a:gd name="f1511" fmla="*/ f1073 1 9747620"/>
                <a:gd name="f1512" fmla="*/ f1074 1 6858000"/>
                <a:gd name="f1513" fmla="*/ f1075 1 9747620"/>
                <a:gd name="f1514" fmla="*/ f1076 1 6858000"/>
                <a:gd name="f1515" fmla="*/ f1077 1 9747620"/>
                <a:gd name="f1516" fmla="*/ f1078 1 6858000"/>
                <a:gd name="f1517" fmla="*/ f1079 1 9747620"/>
                <a:gd name="f1518" fmla="*/ f1080 1 6858000"/>
                <a:gd name="f1519" fmla="*/ f1081 1 9747620"/>
                <a:gd name="f1520" fmla="*/ f1082 1 6858000"/>
                <a:gd name="f1521" fmla="*/ f1083 1 9747620"/>
                <a:gd name="f1522" fmla="*/ f1084 1 6858000"/>
                <a:gd name="f1523" fmla="*/ f1085 1 9747620"/>
                <a:gd name="f1524" fmla="*/ f1086 1 6858000"/>
                <a:gd name="f1525" fmla="*/ f1087 1 9747620"/>
                <a:gd name="f1526" fmla="*/ f1088 1 6858000"/>
                <a:gd name="f1527" fmla="*/ f1089 1 9747620"/>
                <a:gd name="f1528" fmla="*/ f1090 1 6858000"/>
                <a:gd name="f1529" fmla="*/ f1091 1 9747620"/>
                <a:gd name="f1530" fmla="*/ f1092 1 6858000"/>
                <a:gd name="f1531" fmla="*/ f1093 1 9747620"/>
                <a:gd name="f1532" fmla="*/ f1094 1 6858000"/>
                <a:gd name="f1533" fmla="*/ f1095 1 9747620"/>
                <a:gd name="f1534" fmla="*/ f1096 1 6858000"/>
                <a:gd name="f1535" fmla="*/ f1097 1 9747620"/>
                <a:gd name="f1536" fmla="*/ f1098 1 6858000"/>
                <a:gd name="f1537" fmla="*/ f1099 1 9747620"/>
                <a:gd name="f1538" fmla="*/ f1100 1 6858000"/>
                <a:gd name="f1539" fmla="*/ f1101 1 9747620"/>
                <a:gd name="f1540" fmla="*/ f1102 1 6858000"/>
                <a:gd name="f1541" fmla="*/ f1103 1 9747620"/>
                <a:gd name="f1542" fmla="*/ f1104 1 6858000"/>
                <a:gd name="f1543" fmla="*/ f1105 1 9747620"/>
                <a:gd name="f1544" fmla="*/ f1106 1 6858000"/>
                <a:gd name="f1545" fmla="*/ f1107 1 9747620"/>
                <a:gd name="f1546" fmla="*/ f1108 1 6858000"/>
                <a:gd name="f1547" fmla="*/ f1109 1 9747620"/>
                <a:gd name="f1548" fmla="*/ f1110 1 6858000"/>
                <a:gd name="f1549" fmla="*/ f1111 1 9747620"/>
                <a:gd name="f1550" fmla="*/ f1112 1 6858000"/>
                <a:gd name="f1551" fmla="*/ f1113 1 9747620"/>
                <a:gd name="f1552" fmla="*/ f1114 1 6858000"/>
                <a:gd name="f1553" fmla="*/ f1115 1 9747620"/>
                <a:gd name="f1554" fmla="*/ f1116 1 6858000"/>
                <a:gd name="f1555" fmla="*/ f1117 1 9747620"/>
                <a:gd name="f1556" fmla="*/ f1118 1 6858000"/>
                <a:gd name="f1557" fmla="*/ f1119 1 9747620"/>
                <a:gd name="f1558" fmla="*/ f1120 1 6858000"/>
                <a:gd name="f1559" fmla="*/ f1121 1 9747620"/>
                <a:gd name="f1560" fmla="*/ f1122 1 6858000"/>
                <a:gd name="f1561" fmla="*/ f1123 1 9747620"/>
                <a:gd name="f1562" fmla="*/ f1124 1 6858000"/>
                <a:gd name="f1563" fmla="*/ f1125 1 9747620"/>
                <a:gd name="f1564" fmla="*/ f1126 1 6858000"/>
                <a:gd name="f1565" fmla="*/ f1127 1 9747620"/>
                <a:gd name="f1566" fmla="*/ f1128 1 9747620"/>
                <a:gd name="f1567" fmla="*/ f1129 1 6858000"/>
                <a:gd name="f1568" fmla="*/ f1130 1 9747620"/>
                <a:gd name="f1569" fmla="*/ f1131 1 6858000"/>
                <a:gd name="f1570" fmla="*/ f1132 1 9747620"/>
                <a:gd name="f1571" fmla="*/ f1133 1 6858000"/>
                <a:gd name="f1572" fmla="*/ f1134 1 9747620"/>
                <a:gd name="f1573" fmla="*/ f1135 1 6858000"/>
                <a:gd name="f1574" fmla="*/ f1136 1 9747620"/>
                <a:gd name="f1575" fmla="*/ f1137 1 6858000"/>
                <a:gd name="f1576" fmla="*/ f1138 1 9747620"/>
                <a:gd name="f1577" fmla="*/ f1139 1 6858000"/>
                <a:gd name="f1578" fmla="*/ f1140 1 9747620"/>
                <a:gd name="f1579" fmla="*/ f1141 1 6858000"/>
                <a:gd name="f1580" fmla="*/ f1142 1 9747620"/>
                <a:gd name="f1581" fmla="*/ f1143 1 6858000"/>
                <a:gd name="f1582" fmla="*/ f1144 1 9747620"/>
                <a:gd name="f1583" fmla="*/ f1145 1 6858000"/>
                <a:gd name="f1584" fmla="*/ f1146 1 9747620"/>
                <a:gd name="f1585" fmla="*/ f1147 1 6858000"/>
                <a:gd name="f1586" fmla="*/ f1148 1 9747620"/>
                <a:gd name="f1587" fmla="*/ f1149 1 6858000"/>
                <a:gd name="f1588" fmla="*/ f1150 1 9747620"/>
                <a:gd name="f1589" fmla="*/ f1151 1 6858000"/>
                <a:gd name="f1590" fmla="*/ f1152 1 9747620"/>
                <a:gd name="f1591" fmla="*/ f1153 1 6858000"/>
                <a:gd name="f1592" fmla="*/ f1154 1 9747620"/>
                <a:gd name="f1593" fmla="*/ f1155 1 6858000"/>
                <a:gd name="f1594" fmla="*/ f1156 1 9747620"/>
                <a:gd name="f1595" fmla="*/ f1157 1 6858000"/>
                <a:gd name="f1596" fmla="*/ f1158 1 9747620"/>
                <a:gd name="f1597" fmla="*/ f1159 1 6858000"/>
                <a:gd name="f1598" fmla="*/ f1160 1 9747620"/>
                <a:gd name="f1599" fmla="*/ f1161 1 6858000"/>
                <a:gd name="f1600" fmla="*/ f1162 1 9747620"/>
                <a:gd name="f1601" fmla="*/ f1163 1 6858000"/>
                <a:gd name="f1602" fmla="*/ f1164 1 9747620"/>
                <a:gd name="f1603" fmla="*/ f1165 1 6858000"/>
                <a:gd name="f1604" fmla="*/ f1166 1 9747620"/>
                <a:gd name="f1605" fmla="*/ f1167 1 6858000"/>
                <a:gd name="f1606" fmla="*/ f1168 1 9747620"/>
                <a:gd name="f1607" fmla="*/ f1169 1 6858000"/>
                <a:gd name="f1608" fmla="*/ f1170 1 9747620"/>
                <a:gd name="f1609" fmla="*/ f1171 1 6858000"/>
                <a:gd name="f1610" fmla="*/ f1172 1 9747620"/>
                <a:gd name="f1611" fmla="*/ f1173 1 6858000"/>
                <a:gd name="f1612" fmla="*/ f1174 1 9747620"/>
                <a:gd name="f1613" fmla="*/ f1175 1 6858000"/>
                <a:gd name="f1614" fmla="*/ f1176 1 9747620"/>
                <a:gd name="f1615" fmla="*/ f1177 1 6858000"/>
                <a:gd name="f1616" fmla="*/ f1178 1 9747620"/>
                <a:gd name="f1617" fmla="*/ f1179 1 6858000"/>
                <a:gd name="f1618" fmla="*/ f1180 1 9747620"/>
                <a:gd name="f1619" fmla="*/ f1181 1 6858000"/>
                <a:gd name="f1620" fmla="*/ f1182 1 9747620"/>
                <a:gd name="f1621" fmla="*/ f1183 1 6858000"/>
                <a:gd name="f1622" fmla="*/ f1184 1 9747620"/>
                <a:gd name="f1623" fmla="*/ f1185 1 6858000"/>
                <a:gd name="f1624" fmla="*/ f1186 1 9747620"/>
                <a:gd name="f1625" fmla="*/ f1187 1 6858000"/>
                <a:gd name="f1626" fmla="*/ f1188 1 9747620"/>
                <a:gd name="f1627" fmla="*/ f1189 1 6858000"/>
                <a:gd name="f1628" fmla="*/ f1190 1 9747620"/>
                <a:gd name="f1629" fmla="*/ f1191 1 6858000"/>
                <a:gd name="f1630" fmla="*/ f1192 1 9747620"/>
                <a:gd name="f1631" fmla="*/ f1193 1 6858000"/>
                <a:gd name="f1632" fmla="*/ f1194 1 9747620"/>
                <a:gd name="f1633" fmla="*/ f1195 1 6858000"/>
                <a:gd name="f1634" fmla="*/ f1196 1 9747620"/>
                <a:gd name="f1635" fmla="*/ f1197 1 6858000"/>
                <a:gd name="f1636" fmla="*/ f1198 1 9747620"/>
                <a:gd name="f1637" fmla="*/ f1199 1 6858000"/>
                <a:gd name="f1638" fmla="*/ f1200 1 9747620"/>
                <a:gd name="f1639" fmla="*/ f1201 1 6858000"/>
                <a:gd name="f1640" fmla="*/ f1202 1 9747620"/>
                <a:gd name="f1641" fmla="*/ f1203 1 6858000"/>
                <a:gd name="f1642" fmla="*/ f1204 1 9747620"/>
                <a:gd name="f1643" fmla="*/ f1205 1 6858000"/>
                <a:gd name="f1644" fmla="*/ f1206 1 9747620"/>
                <a:gd name="f1645" fmla="*/ f1207 1 6858000"/>
                <a:gd name="f1646" fmla="*/ f1208 1 9747620"/>
                <a:gd name="f1647" fmla="*/ f1209 1 6858000"/>
                <a:gd name="f1648" fmla="*/ f1210 1 9747620"/>
                <a:gd name="f1649" fmla="*/ f1211 1 6858000"/>
                <a:gd name="f1650" fmla="*/ f1212 1 9747620"/>
                <a:gd name="f1651" fmla="*/ f1213 1 6858000"/>
                <a:gd name="f1652" fmla="*/ f1214 1 9747620"/>
                <a:gd name="f1653" fmla="*/ f1215 1 6858000"/>
                <a:gd name="f1654" fmla="*/ f1216 1 9747620"/>
                <a:gd name="f1655" fmla="*/ f1217 1 6858000"/>
                <a:gd name="f1656" fmla="*/ f1218 1 9747620"/>
                <a:gd name="f1657" fmla="*/ f1219 1 6858000"/>
                <a:gd name="f1658" fmla="*/ f1220 1 9747620"/>
                <a:gd name="f1659" fmla="*/ f1221 1 6858000"/>
                <a:gd name="f1660" fmla="*/ f1222 1 9747620"/>
                <a:gd name="f1661" fmla="*/ f1223 1 6858000"/>
                <a:gd name="f1662" fmla="*/ f1224 1 9747620"/>
                <a:gd name="f1663" fmla="*/ f1225 1 6858000"/>
                <a:gd name="f1664" fmla="*/ f1226 1 9747620"/>
                <a:gd name="f1665" fmla="*/ f1227 1 6858000"/>
                <a:gd name="f1666" fmla="*/ f1228 1 9747620"/>
                <a:gd name="f1667" fmla="*/ f1229 1 6858000"/>
                <a:gd name="f1668" fmla="*/ f1230 1 9747620"/>
                <a:gd name="f1669" fmla="*/ f1231 1 6858000"/>
                <a:gd name="f1670" fmla="*/ f1232 1 9747620"/>
                <a:gd name="f1671" fmla="*/ f1233 1 6858000"/>
                <a:gd name="f1672" fmla="*/ f1234 1 9747620"/>
                <a:gd name="f1673" fmla="*/ f1235 1 6858000"/>
                <a:gd name="f1674" fmla="*/ f1236 1 9747620"/>
                <a:gd name="f1675" fmla="*/ f1237 1 6858000"/>
                <a:gd name="f1676" fmla="*/ f1238 1 9747620"/>
                <a:gd name="f1677" fmla="*/ f1239 1 6858000"/>
                <a:gd name="f1678" fmla="*/ f1240 1 9747620"/>
                <a:gd name="f1679" fmla="*/ f1241 1 6858000"/>
                <a:gd name="f1680" fmla="*/ f1242 1 9747620"/>
                <a:gd name="f1681" fmla="*/ f1243 1 6858000"/>
                <a:gd name="f1682" fmla="*/ f1244 1 9747620"/>
                <a:gd name="f1683" fmla="*/ f1245 1 6858000"/>
                <a:gd name="f1684" fmla="*/ f1246 1 9747620"/>
                <a:gd name="f1685" fmla="*/ f1247 1 6858000"/>
                <a:gd name="f1686" fmla="*/ f1248 1 9747620"/>
                <a:gd name="f1687" fmla="*/ f1249 1 6858000"/>
                <a:gd name="f1688" fmla="*/ f1250 1 9747620"/>
                <a:gd name="f1689" fmla="*/ f1251 1 6858000"/>
                <a:gd name="f1690" fmla="*/ f1252 1 9747620"/>
                <a:gd name="f1691" fmla="*/ f1253 1 6858000"/>
                <a:gd name="f1692" fmla="*/ f1254 1 9747620"/>
                <a:gd name="f1693" fmla="*/ f1255 1 6858000"/>
                <a:gd name="f1694" fmla="*/ f1256 1 9747620"/>
                <a:gd name="f1695" fmla="*/ f1257 1 6858000"/>
                <a:gd name="f1696" fmla="*/ f1258 1 9747620"/>
                <a:gd name="f1697" fmla="*/ f1259 1 6858000"/>
                <a:gd name="f1698" fmla="*/ f1260 1 9747620"/>
                <a:gd name="f1699" fmla="*/ f1261 1 6858000"/>
                <a:gd name="f1700" fmla="*/ f1262 1 9747620"/>
                <a:gd name="f1701" fmla="*/ f1263 1 6858000"/>
                <a:gd name="f1702" fmla="*/ f1264 1 9747620"/>
                <a:gd name="f1703" fmla="*/ f1265 1 6858000"/>
                <a:gd name="f1704" fmla="*/ f1266 1 9747620"/>
                <a:gd name="f1705" fmla="*/ f1267 1 6858000"/>
                <a:gd name="f1706" fmla="*/ f1268 1 9747620"/>
                <a:gd name="f1707" fmla="*/ f1269 1 6858000"/>
                <a:gd name="f1708" fmla="*/ f1270 1 9747620"/>
                <a:gd name="f1709" fmla="*/ f1271 1 6858000"/>
                <a:gd name="f1710" fmla="*/ f1272 1 9747620"/>
                <a:gd name="f1711" fmla="*/ f1273 1 6858000"/>
                <a:gd name="f1712" fmla="*/ f1274 1 9747620"/>
                <a:gd name="f1713" fmla="*/ f1275 1 6858000"/>
                <a:gd name="f1714" fmla="*/ f1276 1 9747620"/>
                <a:gd name="f1715" fmla="*/ f1277 1 6858000"/>
                <a:gd name="f1716" fmla="*/ f1278 1 9747620"/>
                <a:gd name="f1717" fmla="*/ f1279 1 6858000"/>
                <a:gd name="f1718" fmla="*/ f1280 1 9747620"/>
                <a:gd name="f1719" fmla="*/ f1281 1 6858000"/>
                <a:gd name="f1720" fmla="*/ f1282 1 9747620"/>
                <a:gd name="f1721" fmla="*/ f1283 1 6858000"/>
                <a:gd name="f1722" fmla="*/ f1284 1 9747620"/>
                <a:gd name="f1723" fmla="*/ f1285 1 6858000"/>
                <a:gd name="f1724" fmla="*/ f1286 1 9747620"/>
                <a:gd name="f1725" fmla="*/ f1287 1 6858000"/>
                <a:gd name="f1726" fmla="*/ f1288 1 9747620"/>
                <a:gd name="f1727" fmla="*/ f1289 1 6858000"/>
                <a:gd name="f1728" fmla="*/ f1290 1 9747620"/>
                <a:gd name="f1729" fmla="*/ f1291 1 6858000"/>
                <a:gd name="f1730" fmla="*/ f1292 1 9747620"/>
                <a:gd name="f1731" fmla="*/ f1293 1 6858000"/>
                <a:gd name="f1732" fmla="*/ f1294 1 9747620"/>
                <a:gd name="f1733" fmla="*/ f1295 1 6858000"/>
                <a:gd name="f1734" fmla="*/ f1296 1 9747620"/>
                <a:gd name="f1735" fmla="*/ f1297 1 6858000"/>
                <a:gd name="f1736" fmla="*/ f1298 1 9747620"/>
                <a:gd name="f1737" fmla="*/ f1299 1 6858000"/>
                <a:gd name="f1738" fmla="*/ f1300 1 9747620"/>
                <a:gd name="f1739" fmla="*/ f1301 1 6858000"/>
                <a:gd name="f1740" fmla="*/ f1302 1 9747620"/>
                <a:gd name="f1741" fmla="*/ f1303 1 6858000"/>
                <a:gd name="f1742" fmla="*/ f1304 1 9747620"/>
                <a:gd name="f1743" fmla="*/ f1305 1 6858000"/>
                <a:gd name="f1744" fmla="*/ f1306 1 9747620"/>
                <a:gd name="f1745" fmla="*/ f1307 1 9747620"/>
                <a:gd name="f1746" fmla="*/ f1308 1 9747620"/>
                <a:gd name="f1747" fmla="*/ f1309 1 6858000"/>
                <a:gd name="f1748" fmla="*/ f1310 1 9747620"/>
                <a:gd name="f1749" fmla="*/ f1311 1 6858000"/>
                <a:gd name="f1750" fmla="*/ f1312 1 9747620"/>
                <a:gd name="f1751" fmla="*/ f1313 1 6858000"/>
                <a:gd name="f1752" fmla="*/ f1314 1 9747620"/>
                <a:gd name="f1753" fmla="*/ f1315 1 6858000"/>
                <a:gd name="f1754" fmla="*/ f1316 1 9747620"/>
                <a:gd name="f1755" fmla="*/ f1317 1 6858000"/>
                <a:gd name="f1756" fmla="*/ f1318 1 9747620"/>
                <a:gd name="f1757" fmla="*/ f1319 1 6858000"/>
                <a:gd name="f1758" fmla="*/ f1320 1 9747620"/>
                <a:gd name="f1759" fmla="*/ f1321 1 6858000"/>
                <a:gd name="f1760" fmla="*/ f1322 1 9747620"/>
                <a:gd name="f1761" fmla="*/ f1323 1 6858000"/>
                <a:gd name="f1762" fmla="*/ f1324 1 9747620"/>
                <a:gd name="f1763" fmla="*/ f1325 1 6858000"/>
                <a:gd name="f1764" fmla="*/ f1326 1 9747620"/>
                <a:gd name="f1765" fmla="*/ f1327 1 6858000"/>
                <a:gd name="f1766" fmla="*/ f1328 1 9747620"/>
                <a:gd name="f1767" fmla="*/ f1329 1 6858000"/>
                <a:gd name="f1768" fmla="*/ f1330 1 9747620"/>
                <a:gd name="f1769" fmla="*/ f1331 1 6858000"/>
                <a:gd name="f1770" fmla="*/ f1332 1 9747620"/>
                <a:gd name="f1771" fmla="*/ f1333 1 6858000"/>
                <a:gd name="f1772" fmla="*/ f1334 1 9747620"/>
                <a:gd name="f1773" fmla="*/ f1335 1 6858000"/>
                <a:gd name="f1774" fmla="*/ f1336 1 9747620"/>
                <a:gd name="f1775" fmla="*/ f1337 1 6858000"/>
                <a:gd name="f1776" fmla="*/ f1338 1 9747620"/>
                <a:gd name="f1777" fmla="*/ f1339 1 6858000"/>
                <a:gd name="f1778" fmla="*/ f1340 1 9747620"/>
                <a:gd name="f1779" fmla="*/ f1341 1 6858000"/>
                <a:gd name="f1780" fmla="*/ f1342 1 9747620"/>
                <a:gd name="f1781" fmla="*/ f1343 1 9747620"/>
                <a:gd name="f1782" fmla="*/ f1344 1 9747620"/>
                <a:gd name="f1783" fmla="*/ f1345 1 6858000"/>
                <a:gd name="f1784" fmla="*/ f1346 1 9747620"/>
                <a:gd name="f1785" fmla="*/ f1347 1 6858000"/>
                <a:gd name="f1786" fmla="*/ f1348 1 9747620"/>
                <a:gd name="f1787" fmla="*/ f1349 1 6858000"/>
                <a:gd name="f1788" fmla="*/ f1350 1 9747620"/>
                <a:gd name="f1789" fmla="*/ f1351 1 6858000"/>
                <a:gd name="f1790" fmla="*/ f1352 1 9747620"/>
                <a:gd name="f1791" fmla="*/ f1353 1 6858000"/>
                <a:gd name="f1792" fmla="*/ f1354 1 9747620"/>
                <a:gd name="f1793" fmla="*/ f1355 1 6858000"/>
                <a:gd name="f1794" fmla="*/ f1356 1 9747620"/>
                <a:gd name="f1795" fmla="*/ f1357 1 6858000"/>
                <a:gd name="f1796" fmla="*/ f1358 1 9747620"/>
                <a:gd name="f1797" fmla="*/ f1359 1 6858000"/>
                <a:gd name="f1798" fmla="*/ f1360 1 9747620"/>
                <a:gd name="f1799" fmla="*/ f1361 1 6858000"/>
                <a:gd name="f1800" fmla="*/ f1362 1 9747620"/>
                <a:gd name="f1801" fmla="*/ f1363 1 6858000"/>
                <a:gd name="f1802" fmla="*/ f1364 1 9747620"/>
                <a:gd name="f1803" fmla="*/ f1365 1 6858000"/>
                <a:gd name="f1804" fmla="*/ f1366 1 9747620"/>
                <a:gd name="f1805" fmla="*/ f1367 1 6858000"/>
                <a:gd name="f1806" fmla="*/ f1368 1 9747620"/>
                <a:gd name="f1807" fmla="*/ f1369 1 6858000"/>
                <a:gd name="f1808" fmla="*/ f1370 1 9747620"/>
                <a:gd name="f1809" fmla="*/ f1371 1 6858000"/>
                <a:gd name="f1810" fmla="*/ f1372 1 9747620"/>
                <a:gd name="f1811" fmla="*/ f1373 1 6858000"/>
                <a:gd name="f1812" fmla="*/ f1374 1 9747620"/>
                <a:gd name="f1813" fmla="*/ f1375 1 6858000"/>
                <a:gd name="f1814" fmla="*/ f1376 1 9747620"/>
                <a:gd name="f1815" fmla="*/ f1377 1 6858000"/>
                <a:gd name="f1816" fmla="*/ f1378 1 9747620"/>
                <a:gd name="f1817" fmla="*/ f1379 1 6858000"/>
                <a:gd name="f1818" fmla="*/ f1380 1 9747620"/>
                <a:gd name="f1819" fmla="*/ f1381 1 6858000"/>
                <a:gd name="f1820" fmla="*/ f1382 1 9747620"/>
                <a:gd name="f1821" fmla="*/ f1383 1 6858000"/>
                <a:gd name="f1822" fmla="*/ f5 1 f945"/>
                <a:gd name="f1823" fmla="*/ f6 1 f945"/>
                <a:gd name="f1824" fmla="*/ f5 1 f946"/>
                <a:gd name="f1825" fmla="*/ f7 1 f946"/>
                <a:gd name="f1826" fmla="+- f1384 0 f1"/>
                <a:gd name="f1827" fmla="*/ f1385 1 f945"/>
                <a:gd name="f1828" fmla="*/ f1386 1 f946"/>
                <a:gd name="f1829" fmla="*/ f1387 1 f945"/>
                <a:gd name="f1830" fmla="*/ f1388 1 f945"/>
                <a:gd name="f1831" fmla="*/ f1389 1 f946"/>
                <a:gd name="f1832" fmla="*/ f1390 1 f945"/>
                <a:gd name="f1833" fmla="*/ f1391 1 f946"/>
                <a:gd name="f1834" fmla="*/ f1392 1 f945"/>
                <a:gd name="f1835" fmla="*/ f1393 1 f946"/>
                <a:gd name="f1836" fmla="*/ f1394 1 f945"/>
                <a:gd name="f1837" fmla="*/ f1395 1 f946"/>
                <a:gd name="f1838" fmla="*/ f1396 1 f945"/>
                <a:gd name="f1839" fmla="*/ f1397 1 f946"/>
                <a:gd name="f1840" fmla="*/ f1398 1 f945"/>
                <a:gd name="f1841" fmla="*/ f1399 1 f946"/>
                <a:gd name="f1842" fmla="*/ f1400 1 f945"/>
                <a:gd name="f1843" fmla="*/ f1401 1 f946"/>
                <a:gd name="f1844" fmla="*/ f1402 1 f945"/>
                <a:gd name="f1845" fmla="*/ f1403 1 f946"/>
                <a:gd name="f1846" fmla="*/ f1404 1 f945"/>
                <a:gd name="f1847" fmla="*/ f1405 1 f946"/>
                <a:gd name="f1848" fmla="*/ f1406 1 f945"/>
                <a:gd name="f1849" fmla="*/ f1407 1 f946"/>
                <a:gd name="f1850" fmla="*/ f1408 1 f945"/>
                <a:gd name="f1851" fmla="*/ f1409 1 f946"/>
                <a:gd name="f1852" fmla="*/ f1410 1 f945"/>
                <a:gd name="f1853" fmla="*/ f1411 1 f946"/>
                <a:gd name="f1854" fmla="*/ f1412 1 f945"/>
                <a:gd name="f1855" fmla="*/ f1413 1 f946"/>
                <a:gd name="f1856" fmla="*/ f1414 1 f945"/>
                <a:gd name="f1857" fmla="*/ f1415 1 f946"/>
                <a:gd name="f1858" fmla="*/ f1416 1 f945"/>
                <a:gd name="f1859" fmla="*/ f1417 1 f946"/>
                <a:gd name="f1860" fmla="*/ f1418 1 f945"/>
                <a:gd name="f1861" fmla="*/ f1419 1 f946"/>
                <a:gd name="f1862" fmla="*/ f1420 1 f945"/>
                <a:gd name="f1863" fmla="*/ f1421 1 f946"/>
                <a:gd name="f1864" fmla="*/ f1422 1 f945"/>
                <a:gd name="f1865" fmla="*/ f1423 1 f946"/>
                <a:gd name="f1866" fmla="*/ f1424 1 f945"/>
                <a:gd name="f1867" fmla="*/ f1425 1 f946"/>
                <a:gd name="f1868" fmla="*/ f1426 1 f945"/>
                <a:gd name="f1869" fmla="*/ f1427 1 f946"/>
                <a:gd name="f1870" fmla="*/ f1428 1 f945"/>
                <a:gd name="f1871" fmla="*/ f1429 1 f946"/>
                <a:gd name="f1872" fmla="*/ f1430 1 f945"/>
                <a:gd name="f1873" fmla="*/ f1431 1 f946"/>
                <a:gd name="f1874" fmla="*/ f1432 1 f945"/>
                <a:gd name="f1875" fmla="*/ f1433 1 f946"/>
                <a:gd name="f1876" fmla="*/ f1434 1 f945"/>
                <a:gd name="f1877" fmla="*/ f1435 1 f946"/>
                <a:gd name="f1878" fmla="*/ f1436 1 f945"/>
                <a:gd name="f1879" fmla="*/ f1437 1 f946"/>
                <a:gd name="f1880" fmla="*/ f1438 1 f945"/>
                <a:gd name="f1881" fmla="*/ f1439 1 f946"/>
                <a:gd name="f1882" fmla="*/ f1440 1 f945"/>
                <a:gd name="f1883" fmla="*/ f1441 1 f946"/>
                <a:gd name="f1884" fmla="*/ f1442 1 f945"/>
                <a:gd name="f1885" fmla="*/ f1443 1 f946"/>
                <a:gd name="f1886" fmla="*/ f1444 1 f945"/>
                <a:gd name="f1887" fmla="*/ f1445 1 f946"/>
                <a:gd name="f1888" fmla="*/ f1446 1 f945"/>
                <a:gd name="f1889" fmla="*/ f1447 1 f946"/>
                <a:gd name="f1890" fmla="*/ f1448 1 f945"/>
                <a:gd name="f1891" fmla="*/ f1449 1 f946"/>
                <a:gd name="f1892" fmla="*/ f1450 1 f945"/>
                <a:gd name="f1893" fmla="*/ f1451 1 f946"/>
                <a:gd name="f1894" fmla="*/ f1452 1 f945"/>
                <a:gd name="f1895" fmla="*/ f1453 1 f946"/>
                <a:gd name="f1896" fmla="*/ f1454 1 f945"/>
                <a:gd name="f1897" fmla="*/ f1455 1 f946"/>
                <a:gd name="f1898" fmla="*/ f1456 1 f945"/>
                <a:gd name="f1899" fmla="*/ f1457 1 f946"/>
                <a:gd name="f1900" fmla="*/ f1458 1 f945"/>
                <a:gd name="f1901" fmla="*/ f1459 1 f946"/>
                <a:gd name="f1902" fmla="*/ f1460 1 f945"/>
                <a:gd name="f1903" fmla="*/ f1461 1 f946"/>
                <a:gd name="f1904" fmla="*/ f1462 1 f945"/>
                <a:gd name="f1905" fmla="*/ f1463 1 f946"/>
                <a:gd name="f1906" fmla="*/ f1464 1 f945"/>
                <a:gd name="f1907" fmla="*/ f1465 1 f946"/>
                <a:gd name="f1908" fmla="*/ f1466 1 f945"/>
                <a:gd name="f1909" fmla="*/ f1467 1 f946"/>
                <a:gd name="f1910" fmla="*/ f1468 1 f945"/>
                <a:gd name="f1911" fmla="*/ f1469 1 f946"/>
                <a:gd name="f1912" fmla="*/ f1470 1 f945"/>
                <a:gd name="f1913" fmla="*/ f1471 1 f946"/>
                <a:gd name="f1914" fmla="*/ f1472 1 f945"/>
                <a:gd name="f1915" fmla="*/ f1473 1 f946"/>
                <a:gd name="f1916" fmla="*/ f1474 1 f945"/>
                <a:gd name="f1917" fmla="*/ f1475 1 f946"/>
                <a:gd name="f1918" fmla="*/ f1476 1 f945"/>
                <a:gd name="f1919" fmla="*/ f1477 1 f946"/>
                <a:gd name="f1920" fmla="*/ f1478 1 f945"/>
                <a:gd name="f1921" fmla="*/ f1479 1 f946"/>
                <a:gd name="f1922" fmla="*/ f1480 1 f945"/>
                <a:gd name="f1923" fmla="*/ f1481 1 f946"/>
                <a:gd name="f1924" fmla="*/ f1482 1 f945"/>
                <a:gd name="f1925" fmla="*/ f1483 1 f946"/>
                <a:gd name="f1926" fmla="*/ f1484 1 f945"/>
                <a:gd name="f1927" fmla="*/ f1485 1 f946"/>
                <a:gd name="f1928" fmla="*/ f1486 1 f945"/>
                <a:gd name="f1929" fmla="*/ f1487 1 f946"/>
                <a:gd name="f1930" fmla="*/ f1488 1 f945"/>
                <a:gd name="f1931" fmla="*/ f1489 1 f946"/>
                <a:gd name="f1932" fmla="*/ f1490 1 f945"/>
                <a:gd name="f1933" fmla="*/ f1491 1 f946"/>
                <a:gd name="f1934" fmla="*/ f1492 1 f945"/>
                <a:gd name="f1935" fmla="*/ f1493 1 f946"/>
                <a:gd name="f1936" fmla="*/ f1494 1 f945"/>
                <a:gd name="f1937" fmla="*/ f1495 1 f946"/>
                <a:gd name="f1938" fmla="*/ f1496 1 f945"/>
                <a:gd name="f1939" fmla="*/ f1497 1 f946"/>
                <a:gd name="f1940" fmla="*/ f1498 1 f945"/>
                <a:gd name="f1941" fmla="*/ f1499 1 f946"/>
                <a:gd name="f1942" fmla="*/ f1500 1 f945"/>
                <a:gd name="f1943" fmla="*/ f1501 1 f946"/>
                <a:gd name="f1944" fmla="*/ f1502 1 f945"/>
                <a:gd name="f1945" fmla="*/ f1503 1 f946"/>
                <a:gd name="f1946" fmla="*/ f1504 1 f946"/>
                <a:gd name="f1947" fmla="*/ f1505 1 f945"/>
                <a:gd name="f1948" fmla="*/ f1506 1 f946"/>
                <a:gd name="f1949" fmla="*/ f1507 1 f945"/>
                <a:gd name="f1950" fmla="*/ f1508 1 f946"/>
                <a:gd name="f1951" fmla="*/ f1509 1 f945"/>
                <a:gd name="f1952" fmla="*/ f1510 1 f946"/>
                <a:gd name="f1953" fmla="*/ f1511 1 f945"/>
                <a:gd name="f1954" fmla="*/ f1512 1 f946"/>
                <a:gd name="f1955" fmla="*/ f1513 1 f945"/>
                <a:gd name="f1956" fmla="*/ f1514 1 f946"/>
                <a:gd name="f1957" fmla="*/ f1515 1 f945"/>
                <a:gd name="f1958" fmla="*/ f1516 1 f946"/>
                <a:gd name="f1959" fmla="*/ f1517 1 f945"/>
                <a:gd name="f1960" fmla="*/ f1518 1 f946"/>
                <a:gd name="f1961" fmla="*/ f1519 1 f945"/>
                <a:gd name="f1962" fmla="*/ f1520 1 f946"/>
                <a:gd name="f1963" fmla="*/ f1521 1 f945"/>
                <a:gd name="f1964" fmla="*/ f1522 1 f946"/>
                <a:gd name="f1965" fmla="*/ f1523 1 f945"/>
                <a:gd name="f1966" fmla="*/ f1524 1 f946"/>
                <a:gd name="f1967" fmla="*/ f1525 1 f945"/>
                <a:gd name="f1968" fmla="*/ f1526 1 f946"/>
                <a:gd name="f1969" fmla="*/ f1527 1 f945"/>
                <a:gd name="f1970" fmla="*/ f1528 1 f946"/>
                <a:gd name="f1971" fmla="*/ f1529 1 f945"/>
                <a:gd name="f1972" fmla="*/ f1530 1 f946"/>
                <a:gd name="f1973" fmla="*/ f1531 1 f945"/>
                <a:gd name="f1974" fmla="*/ f1532 1 f946"/>
                <a:gd name="f1975" fmla="*/ f1533 1 f945"/>
                <a:gd name="f1976" fmla="*/ f1534 1 f946"/>
                <a:gd name="f1977" fmla="*/ f1535 1 f945"/>
                <a:gd name="f1978" fmla="*/ f1536 1 f946"/>
                <a:gd name="f1979" fmla="*/ f1537 1 f945"/>
                <a:gd name="f1980" fmla="*/ f1538 1 f946"/>
                <a:gd name="f1981" fmla="*/ f1539 1 f945"/>
                <a:gd name="f1982" fmla="*/ f1540 1 f946"/>
                <a:gd name="f1983" fmla="*/ f1541 1 f945"/>
                <a:gd name="f1984" fmla="*/ f1542 1 f946"/>
                <a:gd name="f1985" fmla="*/ f1543 1 f945"/>
                <a:gd name="f1986" fmla="*/ f1544 1 f946"/>
                <a:gd name="f1987" fmla="*/ f1545 1 f945"/>
                <a:gd name="f1988" fmla="*/ f1546 1 f946"/>
                <a:gd name="f1989" fmla="*/ f1547 1 f945"/>
                <a:gd name="f1990" fmla="*/ f1548 1 f946"/>
                <a:gd name="f1991" fmla="*/ f1549 1 f945"/>
                <a:gd name="f1992" fmla="*/ f1550 1 f946"/>
                <a:gd name="f1993" fmla="*/ f1551 1 f945"/>
                <a:gd name="f1994" fmla="*/ f1552 1 f946"/>
                <a:gd name="f1995" fmla="*/ f1553 1 f945"/>
                <a:gd name="f1996" fmla="*/ f1554 1 f946"/>
                <a:gd name="f1997" fmla="*/ f1555 1 f945"/>
                <a:gd name="f1998" fmla="*/ f1556 1 f946"/>
                <a:gd name="f1999" fmla="*/ f1557 1 f945"/>
                <a:gd name="f2000" fmla="*/ f1558 1 f946"/>
                <a:gd name="f2001" fmla="*/ f1559 1 f945"/>
                <a:gd name="f2002" fmla="*/ f1560 1 f946"/>
                <a:gd name="f2003" fmla="*/ f1561 1 f945"/>
                <a:gd name="f2004" fmla="*/ f1562 1 f946"/>
                <a:gd name="f2005" fmla="*/ f1563 1 f945"/>
                <a:gd name="f2006" fmla="*/ f1564 1 f946"/>
                <a:gd name="f2007" fmla="*/ f1565 1 f945"/>
                <a:gd name="f2008" fmla="*/ f1566 1 f945"/>
                <a:gd name="f2009" fmla="*/ f1567 1 f946"/>
                <a:gd name="f2010" fmla="*/ f1568 1 f945"/>
                <a:gd name="f2011" fmla="*/ f1569 1 f946"/>
                <a:gd name="f2012" fmla="*/ f1570 1 f945"/>
                <a:gd name="f2013" fmla="*/ f1571 1 f946"/>
                <a:gd name="f2014" fmla="*/ f1572 1 f945"/>
                <a:gd name="f2015" fmla="*/ f1573 1 f946"/>
                <a:gd name="f2016" fmla="*/ f1574 1 f945"/>
                <a:gd name="f2017" fmla="*/ f1575 1 f946"/>
                <a:gd name="f2018" fmla="*/ f1576 1 f945"/>
                <a:gd name="f2019" fmla="*/ f1577 1 f946"/>
                <a:gd name="f2020" fmla="*/ f1578 1 f945"/>
                <a:gd name="f2021" fmla="*/ f1579 1 f946"/>
                <a:gd name="f2022" fmla="*/ f1580 1 f945"/>
                <a:gd name="f2023" fmla="*/ f1581 1 f946"/>
                <a:gd name="f2024" fmla="*/ f1582 1 f945"/>
                <a:gd name="f2025" fmla="*/ f1583 1 f946"/>
                <a:gd name="f2026" fmla="*/ f1584 1 f945"/>
                <a:gd name="f2027" fmla="*/ f1585 1 f946"/>
                <a:gd name="f2028" fmla="*/ f1586 1 f945"/>
                <a:gd name="f2029" fmla="*/ f1587 1 f946"/>
                <a:gd name="f2030" fmla="*/ f1588 1 f945"/>
                <a:gd name="f2031" fmla="*/ f1589 1 f946"/>
                <a:gd name="f2032" fmla="*/ f1590 1 f945"/>
                <a:gd name="f2033" fmla="*/ f1591 1 f946"/>
                <a:gd name="f2034" fmla="*/ f1592 1 f945"/>
                <a:gd name="f2035" fmla="*/ f1593 1 f946"/>
                <a:gd name="f2036" fmla="*/ f1594 1 f945"/>
                <a:gd name="f2037" fmla="*/ f1595 1 f946"/>
                <a:gd name="f2038" fmla="*/ f1596 1 f945"/>
                <a:gd name="f2039" fmla="*/ f1597 1 f946"/>
                <a:gd name="f2040" fmla="*/ f1598 1 f945"/>
                <a:gd name="f2041" fmla="*/ f1599 1 f946"/>
                <a:gd name="f2042" fmla="*/ f1600 1 f945"/>
                <a:gd name="f2043" fmla="*/ f1601 1 f946"/>
                <a:gd name="f2044" fmla="*/ f1602 1 f945"/>
                <a:gd name="f2045" fmla="*/ f1603 1 f946"/>
                <a:gd name="f2046" fmla="*/ f1604 1 f945"/>
                <a:gd name="f2047" fmla="*/ f1605 1 f946"/>
                <a:gd name="f2048" fmla="*/ f1606 1 f945"/>
                <a:gd name="f2049" fmla="*/ f1607 1 f946"/>
                <a:gd name="f2050" fmla="*/ f1608 1 f945"/>
                <a:gd name="f2051" fmla="*/ f1609 1 f946"/>
                <a:gd name="f2052" fmla="*/ f1610 1 f945"/>
                <a:gd name="f2053" fmla="*/ f1611 1 f946"/>
                <a:gd name="f2054" fmla="*/ f1612 1 f945"/>
                <a:gd name="f2055" fmla="*/ f1613 1 f946"/>
                <a:gd name="f2056" fmla="*/ f1614 1 f945"/>
                <a:gd name="f2057" fmla="*/ f1615 1 f946"/>
                <a:gd name="f2058" fmla="*/ f1616 1 f945"/>
                <a:gd name="f2059" fmla="*/ f1617 1 f946"/>
                <a:gd name="f2060" fmla="*/ f1618 1 f945"/>
                <a:gd name="f2061" fmla="*/ f1619 1 f946"/>
                <a:gd name="f2062" fmla="*/ f1620 1 f945"/>
                <a:gd name="f2063" fmla="*/ f1621 1 f946"/>
                <a:gd name="f2064" fmla="*/ f1622 1 f945"/>
                <a:gd name="f2065" fmla="*/ f1623 1 f946"/>
                <a:gd name="f2066" fmla="*/ f1624 1 f945"/>
                <a:gd name="f2067" fmla="*/ f1625 1 f946"/>
                <a:gd name="f2068" fmla="*/ f1626 1 f945"/>
                <a:gd name="f2069" fmla="*/ f1627 1 f946"/>
                <a:gd name="f2070" fmla="*/ f1628 1 f945"/>
                <a:gd name="f2071" fmla="*/ f1629 1 f946"/>
                <a:gd name="f2072" fmla="*/ f1630 1 f945"/>
                <a:gd name="f2073" fmla="*/ f1631 1 f946"/>
                <a:gd name="f2074" fmla="*/ f1632 1 f945"/>
                <a:gd name="f2075" fmla="*/ f1633 1 f946"/>
                <a:gd name="f2076" fmla="*/ f1634 1 f945"/>
                <a:gd name="f2077" fmla="*/ f1635 1 f946"/>
                <a:gd name="f2078" fmla="*/ f1636 1 f945"/>
                <a:gd name="f2079" fmla="*/ f1637 1 f946"/>
                <a:gd name="f2080" fmla="*/ f1638 1 f945"/>
                <a:gd name="f2081" fmla="*/ f1639 1 f946"/>
                <a:gd name="f2082" fmla="*/ f1640 1 f945"/>
                <a:gd name="f2083" fmla="*/ f1641 1 f946"/>
                <a:gd name="f2084" fmla="*/ f1642 1 f945"/>
                <a:gd name="f2085" fmla="*/ f1643 1 f946"/>
                <a:gd name="f2086" fmla="*/ f1644 1 f945"/>
                <a:gd name="f2087" fmla="*/ f1645 1 f946"/>
                <a:gd name="f2088" fmla="*/ f1646 1 f945"/>
                <a:gd name="f2089" fmla="*/ f1647 1 f946"/>
                <a:gd name="f2090" fmla="*/ f1648 1 f945"/>
                <a:gd name="f2091" fmla="*/ f1649 1 f946"/>
                <a:gd name="f2092" fmla="*/ f1650 1 f945"/>
                <a:gd name="f2093" fmla="*/ f1651 1 f946"/>
                <a:gd name="f2094" fmla="*/ f1652 1 f945"/>
                <a:gd name="f2095" fmla="*/ f1653 1 f946"/>
                <a:gd name="f2096" fmla="*/ f1654 1 f945"/>
                <a:gd name="f2097" fmla="*/ f1655 1 f946"/>
                <a:gd name="f2098" fmla="*/ f1656 1 f945"/>
                <a:gd name="f2099" fmla="*/ f1657 1 f946"/>
                <a:gd name="f2100" fmla="*/ f1658 1 f945"/>
                <a:gd name="f2101" fmla="*/ f1659 1 f946"/>
                <a:gd name="f2102" fmla="*/ f1660 1 f945"/>
                <a:gd name="f2103" fmla="*/ f1661 1 f946"/>
                <a:gd name="f2104" fmla="*/ f1662 1 f945"/>
                <a:gd name="f2105" fmla="*/ f1663 1 f946"/>
                <a:gd name="f2106" fmla="*/ f1664 1 f945"/>
                <a:gd name="f2107" fmla="*/ f1665 1 f946"/>
                <a:gd name="f2108" fmla="*/ f1666 1 f945"/>
                <a:gd name="f2109" fmla="*/ f1667 1 f946"/>
                <a:gd name="f2110" fmla="*/ f1668 1 f945"/>
                <a:gd name="f2111" fmla="*/ f1669 1 f946"/>
                <a:gd name="f2112" fmla="*/ f1670 1 f945"/>
                <a:gd name="f2113" fmla="*/ f1671 1 f946"/>
                <a:gd name="f2114" fmla="*/ f1672 1 f945"/>
                <a:gd name="f2115" fmla="*/ f1673 1 f946"/>
                <a:gd name="f2116" fmla="*/ f1674 1 f945"/>
                <a:gd name="f2117" fmla="*/ f1675 1 f946"/>
                <a:gd name="f2118" fmla="*/ f1676 1 f945"/>
                <a:gd name="f2119" fmla="*/ f1677 1 f946"/>
                <a:gd name="f2120" fmla="*/ f1678 1 f945"/>
                <a:gd name="f2121" fmla="*/ f1679 1 f946"/>
                <a:gd name="f2122" fmla="*/ f1680 1 f945"/>
                <a:gd name="f2123" fmla="*/ f1681 1 f946"/>
                <a:gd name="f2124" fmla="*/ f1682 1 f945"/>
                <a:gd name="f2125" fmla="*/ f1683 1 f946"/>
                <a:gd name="f2126" fmla="*/ f1684 1 f945"/>
                <a:gd name="f2127" fmla="*/ f1685 1 f946"/>
                <a:gd name="f2128" fmla="*/ f1686 1 f945"/>
                <a:gd name="f2129" fmla="*/ f1687 1 f946"/>
                <a:gd name="f2130" fmla="*/ f1688 1 f945"/>
                <a:gd name="f2131" fmla="*/ f1689 1 f946"/>
                <a:gd name="f2132" fmla="*/ f1690 1 f945"/>
                <a:gd name="f2133" fmla="*/ f1691 1 f946"/>
                <a:gd name="f2134" fmla="*/ f1692 1 f945"/>
                <a:gd name="f2135" fmla="*/ f1693 1 f946"/>
                <a:gd name="f2136" fmla="*/ f1694 1 f945"/>
                <a:gd name="f2137" fmla="*/ f1695 1 f946"/>
                <a:gd name="f2138" fmla="*/ f1696 1 f945"/>
                <a:gd name="f2139" fmla="*/ f1697 1 f946"/>
                <a:gd name="f2140" fmla="*/ f1698 1 f945"/>
                <a:gd name="f2141" fmla="*/ f1699 1 f946"/>
                <a:gd name="f2142" fmla="*/ f1700 1 f945"/>
                <a:gd name="f2143" fmla="*/ f1701 1 f946"/>
                <a:gd name="f2144" fmla="*/ f1702 1 f945"/>
                <a:gd name="f2145" fmla="*/ f1703 1 f946"/>
                <a:gd name="f2146" fmla="*/ f1704 1 f945"/>
                <a:gd name="f2147" fmla="*/ f1705 1 f946"/>
                <a:gd name="f2148" fmla="*/ f1706 1 f945"/>
                <a:gd name="f2149" fmla="*/ f1707 1 f946"/>
                <a:gd name="f2150" fmla="*/ f1708 1 f945"/>
                <a:gd name="f2151" fmla="*/ f1709 1 f946"/>
                <a:gd name="f2152" fmla="*/ f1710 1 f945"/>
                <a:gd name="f2153" fmla="*/ f1711 1 f946"/>
                <a:gd name="f2154" fmla="*/ f1712 1 f945"/>
                <a:gd name="f2155" fmla="*/ f1713 1 f946"/>
                <a:gd name="f2156" fmla="*/ f1714 1 f945"/>
                <a:gd name="f2157" fmla="*/ f1715 1 f946"/>
                <a:gd name="f2158" fmla="*/ f1716 1 f945"/>
                <a:gd name="f2159" fmla="*/ f1717 1 f946"/>
                <a:gd name="f2160" fmla="*/ f1718 1 f945"/>
                <a:gd name="f2161" fmla="*/ f1719 1 f946"/>
                <a:gd name="f2162" fmla="*/ f1720 1 f945"/>
                <a:gd name="f2163" fmla="*/ f1721 1 f946"/>
                <a:gd name="f2164" fmla="*/ f1722 1 f945"/>
                <a:gd name="f2165" fmla="*/ f1723 1 f946"/>
                <a:gd name="f2166" fmla="*/ f1724 1 f945"/>
                <a:gd name="f2167" fmla="*/ f1725 1 f946"/>
                <a:gd name="f2168" fmla="*/ f1726 1 f945"/>
                <a:gd name="f2169" fmla="*/ f1727 1 f946"/>
                <a:gd name="f2170" fmla="*/ f1728 1 f945"/>
                <a:gd name="f2171" fmla="*/ f1729 1 f946"/>
                <a:gd name="f2172" fmla="*/ f1730 1 f945"/>
                <a:gd name="f2173" fmla="*/ f1731 1 f946"/>
                <a:gd name="f2174" fmla="*/ f1732 1 f945"/>
                <a:gd name="f2175" fmla="*/ f1733 1 f946"/>
                <a:gd name="f2176" fmla="*/ f1734 1 f945"/>
                <a:gd name="f2177" fmla="*/ f1735 1 f946"/>
                <a:gd name="f2178" fmla="*/ f1736 1 f945"/>
                <a:gd name="f2179" fmla="*/ f1737 1 f946"/>
                <a:gd name="f2180" fmla="*/ f1738 1 f945"/>
                <a:gd name="f2181" fmla="*/ f1739 1 f946"/>
                <a:gd name="f2182" fmla="*/ f1740 1 f945"/>
                <a:gd name="f2183" fmla="*/ f1741 1 f946"/>
                <a:gd name="f2184" fmla="*/ f1742 1 f945"/>
                <a:gd name="f2185" fmla="*/ f1743 1 f946"/>
                <a:gd name="f2186" fmla="*/ f1744 1 f945"/>
                <a:gd name="f2187" fmla="*/ f1745 1 f945"/>
                <a:gd name="f2188" fmla="*/ f1746 1 f945"/>
                <a:gd name="f2189" fmla="*/ f1747 1 f946"/>
                <a:gd name="f2190" fmla="*/ f1748 1 f945"/>
                <a:gd name="f2191" fmla="*/ f1749 1 f946"/>
                <a:gd name="f2192" fmla="*/ f1750 1 f945"/>
                <a:gd name="f2193" fmla="*/ f1751 1 f946"/>
                <a:gd name="f2194" fmla="*/ f1752 1 f945"/>
                <a:gd name="f2195" fmla="*/ f1753 1 f946"/>
                <a:gd name="f2196" fmla="*/ f1754 1 f945"/>
                <a:gd name="f2197" fmla="*/ f1755 1 f946"/>
                <a:gd name="f2198" fmla="*/ f1756 1 f945"/>
                <a:gd name="f2199" fmla="*/ f1757 1 f946"/>
                <a:gd name="f2200" fmla="*/ f1758 1 f945"/>
                <a:gd name="f2201" fmla="*/ f1759 1 f946"/>
                <a:gd name="f2202" fmla="*/ f1760 1 f945"/>
                <a:gd name="f2203" fmla="*/ f1761 1 f946"/>
                <a:gd name="f2204" fmla="*/ f1762 1 f945"/>
                <a:gd name="f2205" fmla="*/ f1763 1 f946"/>
                <a:gd name="f2206" fmla="*/ f1764 1 f945"/>
                <a:gd name="f2207" fmla="*/ f1765 1 f946"/>
                <a:gd name="f2208" fmla="*/ f1766 1 f945"/>
                <a:gd name="f2209" fmla="*/ f1767 1 f946"/>
                <a:gd name="f2210" fmla="*/ f1768 1 f945"/>
                <a:gd name="f2211" fmla="*/ f1769 1 f946"/>
                <a:gd name="f2212" fmla="*/ f1770 1 f945"/>
                <a:gd name="f2213" fmla="*/ f1771 1 f946"/>
                <a:gd name="f2214" fmla="*/ f1772 1 f945"/>
                <a:gd name="f2215" fmla="*/ f1773 1 f946"/>
                <a:gd name="f2216" fmla="*/ f1774 1 f945"/>
                <a:gd name="f2217" fmla="*/ f1775 1 f946"/>
                <a:gd name="f2218" fmla="*/ f1776 1 f945"/>
                <a:gd name="f2219" fmla="*/ f1777 1 f946"/>
                <a:gd name="f2220" fmla="*/ f1778 1 f945"/>
                <a:gd name="f2221" fmla="*/ f1779 1 f946"/>
                <a:gd name="f2222" fmla="*/ f1780 1 f945"/>
                <a:gd name="f2223" fmla="*/ f1781 1 f945"/>
                <a:gd name="f2224" fmla="*/ f1782 1 f945"/>
                <a:gd name="f2225" fmla="*/ f1783 1 f946"/>
                <a:gd name="f2226" fmla="*/ f1784 1 f945"/>
                <a:gd name="f2227" fmla="*/ f1785 1 f946"/>
                <a:gd name="f2228" fmla="*/ f1786 1 f945"/>
                <a:gd name="f2229" fmla="*/ f1787 1 f946"/>
                <a:gd name="f2230" fmla="*/ f1788 1 f945"/>
                <a:gd name="f2231" fmla="*/ f1789 1 f946"/>
                <a:gd name="f2232" fmla="*/ f1790 1 f945"/>
                <a:gd name="f2233" fmla="*/ f1791 1 f946"/>
                <a:gd name="f2234" fmla="*/ f1792 1 f945"/>
                <a:gd name="f2235" fmla="*/ f1793 1 f946"/>
                <a:gd name="f2236" fmla="*/ f1794 1 f945"/>
                <a:gd name="f2237" fmla="*/ f1795 1 f946"/>
                <a:gd name="f2238" fmla="*/ f1796 1 f945"/>
                <a:gd name="f2239" fmla="*/ f1797 1 f946"/>
                <a:gd name="f2240" fmla="*/ f1798 1 f945"/>
                <a:gd name="f2241" fmla="*/ f1799 1 f946"/>
                <a:gd name="f2242" fmla="*/ f1800 1 f945"/>
                <a:gd name="f2243" fmla="*/ f1801 1 f946"/>
                <a:gd name="f2244" fmla="*/ f1802 1 f945"/>
                <a:gd name="f2245" fmla="*/ f1803 1 f946"/>
                <a:gd name="f2246" fmla="*/ f1804 1 f945"/>
                <a:gd name="f2247" fmla="*/ f1805 1 f946"/>
                <a:gd name="f2248" fmla="*/ f1806 1 f945"/>
                <a:gd name="f2249" fmla="*/ f1807 1 f946"/>
                <a:gd name="f2250" fmla="*/ f1808 1 f945"/>
                <a:gd name="f2251" fmla="*/ f1809 1 f946"/>
                <a:gd name="f2252" fmla="*/ f1810 1 f945"/>
                <a:gd name="f2253" fmla="*/ f1811 1 f946"/>
                <a:gd name="f2254" fmla="*/ f1812 1 f945"/>
                <a:gd name="f2255" fmla="*/ f1813 1 f946"/>
                <a:gd name="f2256" fmla="*/ f1814 1 f945"/>
                <a:gd name="f2257" fmla="*/ f1815 1 f946"/>
                <a:gd name="f2258" fmla="*/ f1816 1 f945"/>
                <a:gd name="f2259" fmla="*/ f1817 1 f946"/>
                <a:gd name="f2260" fmla="*/ f1818 1 f945"/>
                <a:gd name="f2261" fmla="*/ f1819 1 f946"/>
                <a:gd name="f2262" fmla="*/ f1820 1 f945"/>
                <a:gd name="f2263" fmla="*/ f1821 1 f946"/>
                <a:gd name="f2264" fmla="*/ f1822 f940 1"/>
                <a:gd name="f2265" fmla="*/ f1823 f940 1"/>
                <a:gd name="f2266" fmla="*/ f1825 f941 1"/>
                <a:gd name="f2267" fmla="*/ f1824 f941 1"/>
                <a:gd name="f2268" fmla="*/ f1827 f940 1"/>
                <a:gd name="f2269" fmla="*/ f1828 f941 1"/>
                <a:gd name="f2270" fmla="*/ f1829 f940 1"/>
                <a:gd name="f2271" fmla="*/ f1830 f940 1"/>
                <a:gd name="f2272" fmla="*/ f1831 f941 1"/>
                <a:gd name="f2273" fmla="*/ f1832 f940 1"/>
                <a:gd name="f2274" fmla="*/ f1833 f941 1"/>
                <a:gd name="f2275" fmla="*/ f1834 f940 1"/>
                <a:gd name="f2276" fmla="*/ f1835 f941 1"/>
                <a:gd name="f2277" fmla="*/ f1836 f940 1"/>
                <a:gd name="f2278" fmla="*/ f1837 f941 1"/>
                <a:gd name="f2279" fmla="*/ f1838 f940 1"/>
                <a:gd name="f2280" fmla="*/ f1839 f941 1"/>
                <a:gd name="f2281" fmla="*/ f1840 f940 1"/>
                <a:gd name="f2282" fmla="*/ f1841 f941 1"/>
                <a:gd name="f2283" fmla="*/ f1842 f940 1"/>
                <a:gd name="f2284" fmla="*/ f1843 f941 1"/>
                <a:gd name="f2285" fmla="*/ f1844 f940 1"/>
                <a:gd name="f2286" fmla="*/ f1845 f941 1"/>
                <a:gd name="f2287" fmla="*/ f1846 f940 1"/>
                <a:gd name="f2288" fmla="*/ f1847 f941 1"/>
                <a:gd name="f2289" fmla="*/ f1848 f940 1"/>
                <a:gd name="f2290" fmla="*/ f1849 f941 1"/>
                <a:gd name="f2291" fmla="*/ f1850 f940 1"/>
                <a:gd name="f2292" fmla="*/ f1851 f941 1"/>
                <a:gd name="f2293" fmla="*/ f1852 f940 1"/>
                <a:gd name="f2294" fmla="*/ f1853 f941 1"/>
                <a:gd name="f2295" fmla="*/ f1854 f940 1"/>
                <a:gd name="f2296" fmla="*/ f1855 f941 1"/>
                <a:gd name="f2297" fmla="*/ f1856 f940 1"/>
                <a:gd name="f2298" fmla="*/ f1857 f941 1"/>
                <a:gd name="f2299" fmla="*/ f1858 f940 1"/>
                <a:gd name="f2300" fmla="*/ f1859 f941 1"/>
                <a:gd name="f2301" fmla="*/ f1860 f940 1"/>
                <a:gd name="f2302" fmla="*/ f1861 f941 1"/>
                <a:gd name="f2303" fmla="*/ f1862 f940 1"/>
                <a:gd name="f2304" fmla="*/ f1863 f941 1"/>
                <a:gd name="f2305" fmla="*/ f1864 f940 1"/>
                <a:gd name="f2306" fmla="*/ f1865 f941 1"/>
                <a:gd name="f2307" fmla="*/ f1866 f940 1"/>
                <a:gd name="f2308" fmla="*/ f1867 f941 1"/>
                <a:gd name="f2309" fmla="*/ f1868 f940 1"/>
                <a:gd name="f2310" fmla="*/ f1869 f941 1"/>
                <a:gd name="f2311" fmla="*/ f1870 f940 1"/>
                <a:gd name="f2312" fmla="*/ f1871 f941 1"/>
                <a:gd name="f2313" fmla="*/ f1872 f940 1"/>
                <a:gd name="f2314" fmla="*/ f1873 f941 1"/>
                <a:gd name="f2315" fmla="*/ f1874 f940 1"/>
                <a:gd name="f2316" fmla="*/ f1875 f941 1"/>
                <a:gd name="f2317" fmla="*/ f1876 f940 1"/>
                <a:gd name="f2318" fmla="*/ f1877 f941 1"/>
                <a:gd name="f2319" fmla="*/ f1878 f940 1"/>
                <a:gd name="f2320" fmla="*/ f1879 f941 1"/>
                <a:gd name="f2321" fmla="*/ f1880 f940 1"/>
                <a:gd name="f2322" fmla="*/ f1881 f941 1"/>
                <a:gd name="f2323" fmla="*/ f1882 f940 1"/>
                <a:gd name="f2324" fmla="*/ f1883 f941 1"/>
                <a:gd name="f2325" fmla="*/ f1884 f940 1"/>
                <a:gd name="f2326" fmla="*/ f1885 f941 1"/>
                <a:gd name="f2327" fmla="*/ f1886 f940 1"/>
                <a:gd name="f2328" fmla="*/ f1887 f941 1"/>
                <a:gd name="f2329" fmla="*/ f1888 f940 1"/>
                <a:gd name="f2330" fmla="*/ f1889 f941 1"/>
                <a:gd name="f2331" fmla="*/ f1890 f940 1"/>
                <a:gd name="f2332" fmla="*/ f1891 f941 1"/>
                <a:gd name="f2333" fmla="*/ f1892 f940 1"/>
                <a:gd name="f2334" fmla="*/ f1893 f941 1"/>
                <a:gd name="f2335" fmla="*/ f1894 f940 1"/>
                <a:gd name="f2336" fmla="*/ f1895 f941 1"/>
                <a:gd name="f2337" fmla="*/ f1896 f940 1"/>
                <a:gd name="f2338" fmla="*/ f1897 f941 1"/>
                <a:gd name="f2339" fmla="*/ f1898 f940 1"/>
                <a:gd name="f2340" fmla="*/ f1899 f941 1"/>
                <a:gd name="f2341" fmla="*/ f1900 f940 1"/>
                <a:gd name="f2342" fmla="*/ f1901 f941 1"/>
                <a:gd name="f2343" fmla="*/ f1902 f940 1"/>
                <a:gd name="f2344" fmla="*/ f1903 f941 1"/>
                <a:gd name="f2345" fmla="*/ f1904 f940 1"/>
                <a:gd name="f2346" fmla="*/ f1905 f941 1"/>
                <a:gd name="f2347" fmla="*/ f1906 f940 1"/>
                <a:gd name="f2348" fmla="*/ f1907 f941 1"/>
                <a:gd name="f2349" fmla="*/ f1908 f940 1"/>
                <a:gd name="f2350" fmla="*/ f1909 f941 1"/>
                <a:gd name="f2351" fmla="*/ f1910 f940 1"/>
                <a:gd name="f2352" fmla="*/ f1911 f941 1"/>
                <a:gd name="f2353" fmla="*/ f1912 f940 1"/>
                <a:gd name="f2354" fmla="*/ f1913 f941 1"/>
                <a:gd name="f2355" fmla="*/ f1914 f940 1"/>
                <a:gd name="f2356" fmla="*/ f1915 f941 1"/>
                <a:gd name="f2357" fmla="*/ f1916 f940 1"/>
                <a:gd name="f2358" fmla="*/ f1917 f941 1"/>
                <a:gd name="f2359" fmla="*/ f1918 f940 1"/>
                <a:gd name="f2360" fmla="*/ f1919 f941 1"/>
                <a:gd name="f2361" fmla="*/ f1920 f940 1"/>
                <a:gd name="f2362" fmla="*/ f1921 f941 1"/>
                <a:gd name="f2363" fmla="*/ f1922 f940 1"/>
                <a:gd name="f2364" fmla="*/ f1923 f941 1"/>
                <a:gd name="f2365" fmla="*/ f1924 f940 1"/>
                <a:gd name="f2366" fmla="*/ f1925 f941 1"/>
                <a:gd name="f2367" fmla="*/ f1926 f940 1"/>
                <a:gd name="f2368" fmla="*/ f1927 f941 1"/>
                <a:gd name="f2369" fmla="*/ f1928 f940 1"/>
                <a:gd name="f2370" fmla="*/ f1929 f941 1"/>
                <a:gd name="f2371" fmla="*/ f1930 f940 1"/>
                <a:gd name="f2372" fmla="*/ f1931 f941 1"/>
                <a:gd name="f2373" fmla="*/ f1932 f940 1"/>
                <a:gd name="f2374" fmla="*/ f1933 f941 1"/>
                <a:gd name="f2375" fmla="*/ f1934 f940 1"/>
                <a:gd name="f2376" fmla="*/ f1935 f941 1"/>
                <a:gd name="f2377" fmla="*/ f1936 f940 1"/>
                <a:gd name="f2378" fmla="*/ f1937 f941 1"/>
                <a:gd name="f2379" fmla="*/ f1938 f940 1"/>
                <a:gd name="f2380" fmla="*/ f1939 f941 1"/>
                <a:gd name="f2381" fmla="*/ f1940 f940 1"/>
                <a:gd name="f2382" fmla="*/ f1941 f941 1"/>
                <a:gd name="f2383" fmla="*/ f1942 f940 1"/>
                <a:gd name="f2384" fmla="*/ f1943 f941 1"/>
                <a:gd name="f2385" fmla="*/ f1944 f940 1"/>
                <a:gd name="f2386" fmla="*/ f1945 f941 1"/>
                <a:gd name="f2387" fmla="*/ f1946 f941 1"/>
                <a:gd name="f2388" fmla="*/ f1947 f940 1"/>
                <a:gd name="f2389" fmla="*/ f1948 f941 1"/>
                <a:gd name="f2390" fmla="*/ f1949 f940 1"/>
                <a:gd name="f2391" fmla="*/ f1950 f941 1"/>
                <a:gd name="f2392" fmla="*/ f1951 f940 1"/>
                <a:gd name="f2393" fmla="*/ f1952 f941 1"/>
                <a:gd name="f2394" fmla="*/ f1953 f940 1"/>
                <a:gd name="f2395" fmla="*/ f1954 f941 1"/>
                <a:gd name="f2396" fmla="*/ f1955 f940 1"/>
                <a:gd name="f2397" fmla="*/ f1956 f941 1"/>
                <a:gd name="f2398" fmla="*/ f1957 f940 1"/>
                <a:gd name="f2399" fmla="*/ f1958 f941 1"/>
                <a:gd name="f2400" fmla="*/ f1959 f940 1"/>
                <a:gd name="f2401" fmla="*/ f1960 f941 1"/>
                <a:gd name="f2402" fmla="*/ f1961 f940 1"/>
                <a:gd name="f2403" fmla="*/ f1962 f941 1"/>
                <a:gd name="f2404" fmla="*/ f1963 f940 1"/>
                <a:gd name="f2405" fmla="*/ f1964 f941 1"/>
                <a:gd name="f2406" fmla="*/ f1965 f940 1"/>
                <a:gd name="f2407" fmla="*/ f1966 f941 1"/>
                <a:gd name="f2408" fmla="*/ f1967 f940 1"/>
                <a:gd name="f2409" fmla="*/ f1968 f941 1"/>
                <a:gd name="f2410" fmla="*/ f1969 f940 1"/>
                <a:gd name="f2411" fmla="*/ f1970 f941 1"/>
                <a:gd name="f2412" fmla="*/ f1971 f940 1"/>
                <a:gd name="f2413" fmla="*/ f1972 f941 1"/>
                <a:gd name="f2414" fmla="*/ f1973 f940 1"/>
                <a:gd name="f2415" fmla="*/ f1974 f941 1"/>
                <a:gd name="f2416" fmla="*/ f1975 f940 1"/>
                <a:gd name="f2417" fmla="*/ f1976 f941 1"/>
                <a:gd name="f2418" fmla="*/ f1977 f940 1"/>
                <a:gd name="f2419" fmla="*/ f1978 f941 1"/>
                <a:gd name="f2420" fmla="*/ f1979 f940 1"/>
                <a:gd name="f2421" fmla="*/ f1980 f941 1"/>
                <a:gd name="f2422" fmla="*/ f1981 f940 1"/>
                <a:gd name="f2423" fmla="*/ f1982 f941 1"/>
                <a:gd name="f2424" fmla="*/ f1983 f940 1"/>
                <a:gd name="f2425" fmla="*/ f1984 f941 1"/>
                <a:gd name="f2426" fmla="*/ f1985 f940 1"/>
                <a:gd name="f2427" fmla="*/ f1986 f941 1"/>
                <a:gd name="f2428" fmla="*/ f1987 f940 1"/>
                <a:gd name="f2429" fmla="*/ f1988 f941 1"/>
                <a:gd name="f2430" fmla="*/ f1989 f940 1"/>
                <a:gd name="f2431" fmla="*/ f1990 f941 1"/>
                <a:gd name="f2432" fmla="*/ f1991 f940 1"/>
                <a:gd name="f2433" fmla="*/ f1992 f941 1"/>
                <a:gd name="f2434" fmla="*/ f1993 f940 1"/>
                <a:gd name="f2435" fmla="*/ f1994 f941 1"/>
                <a:gd name="f2436" fmla="*/ f1995 f940 1"/>
                <a:gd name="f2437" fmla="*/ f1996 f941 1"/>
                <a:gd name="f2438" fmla="*/ f1997 f940 1"/>
                <a:gd name="f2439" fmla="*/ f1998 f941 1"/>
                <a:gd name="f2440" fmla="*/ f1999 f940 1"/>
                <a:gd name="f2441" fmla="*/ f2000 f941 1"/>
                <a:gd name="f2442" fmla="*/ f2001 f940 1"/>
                <a:gd name="f2443" fmla="*/ f2002 f941 1"/>
                <a:gd name="f2444" fmla="*/ f2003 f940 1"/>
                <a:gd name="f2445" fmla="*/ f2004 f941 1"/>
                <a:gd name="f2446" fmla="*/ f2005 f940 1"/>
                <a:gd name="f2447" fmla="*/ f2006 f941 1"/>
                <a:gd name="f2448" fmla="*/ f2007 f940 1"/>
                <a:gd name="f2449" fmla="*/ f2008 f940 1"/>
                <a:gd name="f2450" fmla="*/ f2009 f941 1"/>
                <a:gd name="f2451" fmla="*/ f2010 f940 1"/>
                <a:gd name="f2452" fmla="*/ f2011 f941 1"/>
                <a:gd name="f2453" fmla="*/ f2012 f940 1"/>
                <a:gd name="f2454" fmla="*/ f2013 f941 1"/>
                <a:gd name="f2455" fmla="*/ f2014 f940 1"/>
                <a:gd name="f2456" fmla="*/ f2015 f941 1"/>
                <a:gd name="f2457" fmla="*/ f2016 f940 1"/>
                <a:gd name="f2458" fmla="*/ f2017 f941 1"/>
                <a:gd name="f2459" fmla="*/ f2018 f940 1"/>
                <a:gd name="f2460" fmla="*/ f2019 f941 1"/>
                <a:gd name="f2461" fmla="*/ f2020 f940 1"/>
                <a:gd name="f2462" fmla="*/ f2021 f941 1"/>
                <a:gd name="f2463" fmla="*/ f2022 f940 1"/>
                <a:gd name="f2464" fmla="*/ f2023 f941 1"/>
                <a:gd name="f2465" fmla="*/ f2024 f940 1"/>
                <a:gd name="f2466" fmla="*/ f2025 f941 1"/>
                <a:gd name="f2467" fmla="*/ f2026 f940 1"/>
                <a:gd name="f2468" fmla="*/ f2027 f941 1"/>
                <a:gd name="f2469" fmla="*/ f2028 f940 1"/>
                <a:gd name="f2470" fmla="*/ f2029 f941 1"/>
                <a:gd name="f2471" fmla="*/ f2030 f940 1"/>
                <a:gd name="f2472" fmla="*/ f2031 f941 1"/>
                <a:gd name="f2473" fmla="*/ f2032 f940 1"/>
                <a:gd name="f2474" fmla="*/ f2033 f941 1"/>
                <a:gd name="f2475" fmla="*/ f2034 f940 1"/>
                <a:gd name="f2476" fmla="*/ f2035 f941 1"/>
                <a:gd name="f2477" fmla="*/ f2036 f940 1"/>
                <a:gd name="f2478" fmla="*/ f2037 f941 1"/>
                <a:gd name="f2479" fmla="*/ f2038 f940 1"/>
                <a:gd name="f2480" fmla="*/ f2039 f941 1"/>
                <a:gd name="f2481" fmla="*/ f2040 f940 1"/>
                <a:gd name="f2482" fmla="*/ f2041 f941 1"/>
                <a:gd name="f2483" fmla="*/ f2042 f940 1"/>
                <a:gd name="f2484" fmla="*/ f2043 f941 1"/>
                <a:gd name="f2485" fmla="*/ f2044 f940 1"/>
                <a:gd name="f2486" fmla="*/ f2045 f941 1"/>
                <a:gd name="f2487" fmla="*/ f2046 f940 1"/>
                <a:gd name="f2488" fmla="*/ f2047 f941 1"/>
                <a:gd name="f2489" fmla="*/ f2048 f940 1"/>
                <a:gd name="f2490" fmla="*/ f2049 f941 1"/>
                <a:gd name="f2491" fmla="*/ f2050 f940 1"/>
                <a:gd name="f2492" fmla="*/ f2051 f941 1"/>
                <a:gd name="f2493" fmla="*/ f2052 f940 1"/>
                <a:gd name="f2494" fmla="*/ f2053 f941 1"/>
                <a:gd name="f2495" fmla="*/ f2054 f940 1"/>
                <a:gd name="f2496" fmla="*/ f2055 f941 1"/>
                <a:gd name="f2497" fmla="*/ f2056 f940 1"/>
                <a:gd name="f2498" fmla="*/ f2057 f941 1"/>
                <a:gd name="f2499" fmla="*/ f2058 f940 1"/>
                <a:gd name="f2500" fmla="*/ f2059 f941 1"/>
                <a:gd name="f2501" fmla="*/ f2060 f940 1"/>
                <a:gd name="f2502" fmla="*/ f2061 f941 1"/>
                <a:gd name="f2503" fmla="*/ f2062 f940 1"/>
                <a:gd name="f2504" fmla="*/ f2063 f941 1"/>
                <a:gd name="f2505" fmla="*/ f2064 f940 1"/>
                <a:gd name="f2506" fmla="*/ f2065 f941 1"/>
                <a:gd name="f2507" fmla="*/ f2066 f940 1"/>
                <a:gd name="f2508" fmla="*/ f2067 f941 1"/>
                <a:gd name="f2509" fmla="*/ f2068 f940 1"/>
                <a:gd name="f2510" fmla="*/ f2069 f941 1"/>
                <a:gd name="f2511" fmla="*/ f2070 f940 1"/>
                <a:gd name="f2512" fmla="*/ f2071 f941 1"/>
                <a:gd name="f2513" fmla="*/ f2072 f940 1"/>
                <a:gd name="f2514" fmla="*/ f2073 f941 1"/>
                <a:gd name="f2515" fmla="*/ f2074 f940 1"/>
                <a:gd name="f2516" fmla="*/ f2075 f941 1"/>
                <a:gd name="f2517" fmla="*/ f2076 f940 1"/>
                <a:gd name="f2518" fmla="*/ f2077 f941 1"/>
                <a:gd name="f2519" fmla="*/ f2078 f940 1"/>
                <a:gd name="f2520" fmla="*/ f2079 f941 1"/>
                <a:gd name="f2521" fmla="*/ f2080 f940 1"/>
                <a:gd name="f2522" fmla="*/ f2081 f941 1"/>
                <a:gd name="f2523" fmla="*/ f2082 f940 1"/>
                <a:gd name="f2524" fmla="*/ f2083 f941 1"/>
                <a:gd name="f2525" fmla="*/ f2084 f940 1"/>
                <a:gd name="f2526" fmla="*/ f2085 f941 1"/>
                <a:gd name="f2527" fmla="*/ f2086 f940 1"/>
                <a:gd name="f2528" fmla="*/ f2087 f941 1"/>
                <a:gd name="f2529" fmla="*/ f2088 f940 1"/>
                <a:gd name="f2530" fmla="*/ f2089 f941 1"/>
                <a:gd name="f2531" fmla="*/ f2090 f940 1"/>
                <a:gd name="f2532" fmla="*/ f2091 f941 1"/>
                <a:gd name="f2533" fmla="*/ f2092 f940 1"/>
                <a:gd name="f2534" fmla="*/ f2093 f941 1"/>
                <a:gd name="f2535" fmla="*/ f2094 f940 1"/>
                <a:gd name="f2536" fmla="*/ f2095 f941 1"/>
                <a:gd name="f2537" fmla="*/ f2096 f940 1"/>
                <a:gd name="f2538" fmla="*/ f2097 f941 1"/>
                <a:gd name="f2539" fmla="*/ f2098 f940 1"/>
                <a:gd name="f2540" fmla="*/ f2099 f941 1"/>
                <a:gd name="f2541" fmla="*/ f2100 f940 1"/>
                <a:gd name="f2542" fmla="*/ f2101 f941 1"/>
                <a:gd name="f2543" fmla="*/ f2102 f940 1"/>
                <a:gd name="f2544" fmla="*/ f2103 f941 1"/>
                <a:gd name="f2545" fmla="*/ f2104 f940 1"/>
                <a:gd name="f2546" fmla="*/ f2105 f941 1"/>
                <a:gd name="f2547" fmla="*/ f2106 f940 1"/>
                <a:gd name="f2548" fmla="*/ f2107 f941 1"/>
                <a:gd name="f2549" fmla="*/ f2108 f940 1"/>
                <a:gd name="f2550" fmla="*/ f2109 f941 1"/>
                <a:gd name="f2551" fmla="*/ f2110 f940 1"/>
                <a:gd name="f2552" fmla="*/ f2111 f941 1"/>
                <a:gd name="f2553" fmla="*/ f2112 f940 1"/>
                <a:gd name="f2554" fmla="*/ f2113 f941 1"/>
                <a:gd name="f2555" fmla="*/ f2114 f940 1"/>
                <a:gd name="f2556" fmla="*/ f2115 f941 1"/>
                <a:gd name="f2557" fmla="*/ f2116 f940 1"/>
                <a:gd name="f2558" fmla="*/ f2117 f941 1"/>
                <a:gd name="f2559" fmla="*/ f2118 f940 1"/>
                <a:gd name="f2560" fmla="*/ f2119 f941 1"/>
                <a:gd name="f2561" fmla="*/ f2120 f940 1"/>
                <a:gd name="f2562" fmla="*/ f2121 f941 1"/>
                <a:gd name="f2563" fmla="*/ f2122 f940 1"/>
                <a:gd name="f2564" fmla="*/ f2123 f941 1"/>
                <a:gd name="f2565" fmla="*/ f2124 f940 1"/>
                <a:gd name="f2566" fmla="*/ f2125 f941 1"/>
                <a:gd name="f2567" fmla="*/ f2126 f940 1"/>
                <a:gd name="f2568" fmla="*/ f2127 f941 1"/>
                <a:gd name="f2569" fmla="*/ f2128 f940 1"/>
                <a:gd name="f2570" fmla="*/ f2129 f941 1"/>
                <a:gd name="f2571" fmla="*/ f2130 f940 1"/>
                <a:gd name="f2572" fmla="*/ f2131 f941 1"/>
                <a:gd name="f2573" fmla="*/ f2132 f940 1"/>
                <a:gd name="f2574" fmla="*/ f2133 f941 1"/>
                <a:gd name="f2575" fmla="*/ f2134 f940 1"/>
                <a:gd name="f2576" fmla="*/ f2135 f941 1"/>
                <a:gd name="f2577" fmla="*/ f2136 f940 1"/>
                <a:gd name="f2578" fmla="*/ f2137 f941 1"/>
                <a:gd name="f2579" fmla="*/ f2138 f940 1"/>
                <a:gd name="f2580" fmla="*/ f2139 f941 1"/>
                <a:gd name="f2581" fmla="*/ f2140 f940 1"/>
                <a:gd name="f2582" fmla="*/ f2141 f941 1"/>
                <a:gd name="f2583" fmla="*/ f2142 f940 1"/>
                <a:gd name="f2584" fmla="*/ f2143 f941 1"/>
                <a:gd name="f2585" fmla="*/ f2144 f940 1"/>
                <a:gd name="f2586" fmla="*/ f2145 f941 1"/>
                <a:gd name="f2587" fmla="*/ f2146 f940 1"/>
                <a:gd name="f2588" fmla="*/ f2147 f941 1"/>
                <a:gd name="f2589" fmla="*/ f2148 f940 1"/>
                <a:gd name="f2590" fmla="*/ f2149 f941 1"/>
                <a:gd name="f2591" fmla="*/ f2150 f940 1"/>
                <a:gd name="f2592" fmla="*/ f2151 f941 1"/>
                <a:gd name="f2593" fmla="*/ f2152 f940 1"/>
                <a:gd name="f2594" fmla="*/ f2153 f941 1"/>
                <a:gd name="f2595" fmla="*/ f2154 f940 1"/>
                <a:gd name="f2596" fmla="*/ f2155 f941 1"/>
                <a:gd name="f2597" fmla="*/ f2156 f940 1"/>
                <a:gd name="f2598" fmla="*/ f2157 f941 1"/>
                <a:gd name="f2599" fmla="*/ f2158 f940 1"/>
                <a:gd name="f2600" fmla="*/ f2159 f941 1"/>
                <a:gd name="f2601" fmla="*/ f2160 f940 1"/>
                <a:gd name="f2602" fmla="*/ f2161 f941 1"/>
                <a:gd name="f2603" fmla="*/ f2162 f940 1"/>
                <a:gd name="f2604" fmla="*/ f2163 f941 1"/>
                <a:gd name="f2605" fmla="*/ f2164 f940 1"/>
                <a:gd name="f2606" fmla="*/ f2165 f941 1"/>
                <a:gd name="f2607" fmla="*/ f2166 f940 1"/>
                <a:gd name="f2608" fmla="*/ f2167 f941 1"/>
                <a:gd name="f2609" fmla="*/ f2168 f940 1"/>
                <a:gd name="f2610" fmla="*/ f2169 f941 1"/>
                <a:gd name="f2611" fmla="*/ f2170 f940 1"/>
                <a:gd name="f2612" fmla="*/ f2171 f941 1"/>
                <a:gd name="f2613" fmla="*/ f2172 f940 1"/>
                <a:gd name="f2614" fmla="*/ f2173 f941 1"/>
                <a:gd name="f2615" fmla="*/ f2174 f940 1"/>
                <a:gd name="f2616" fmla="*/ f2175 f941 1"/>
                <a:gd name="f2617" fmla="*/ f2176 f940 1"/>
                <a:gd name="f2618" fmla="*/ f2177 f941 1"/>
                <a:gd name="f2619" fmla="*/ f2178 f940 1"/>
                <a:gd name="f2620" fmla="*/ f2179 f941 1"/>
                <a:gd name="f2621" fmla="*/ f2180 f940 1"/>
                <a:gd name="f2622" fmla="*/ f2181 f941 1"/>
                <a:gd name="f2623" fmla="*/ f2182 f940 1"/>
                <a:gd name="f2624" fmla="*/ f2183 f941 1"/>
                <a:gd name="f2625" fmla="*/ f2184 f940 1"/>
                <a:gd name="f2626" fmla="*/ f2185 f941 1"/>
                <a:gd name="f2627" fmla="*/ f2186 f940 1"/>
                <a:gd name="f2628" fmla="*/ f2187 f940 1"/>
                <a:gd name="f2629" fmla="*/ f2188 f940 1"/>
                <a:gd name="f2630" fmla="*/ f2189 f941 1"/>
                <a:gd name="f2631" fmla="*/ f2190 f940 1"/>
                <a:gd name="f2632" fmla="*/ f2191 f941 1"/>
                <a:gd name="f2633" fmla="*/ f2192 f940 1"/>
                <a:gd name="f2634" fmla="*/ f2193 f941 1"/>
                <a:gd name="f2635" fmla="*/ f2194 f940 1"/>
                <a:gd name="f2636" fmla="*/ f2195 f941 1"/>
                <a:gd name="f2637" fmla="*/ f2196 f940 1"/>
                <a:gd name="f2638" fmla="*/ f2197 f941 1"/>
                <a:gd name="f2639" fmla="*/ f2198 f940 1"/>
                <a:gd name="f2640" fmla="*/ f2199 f941 1"/>
                <a:gd name="f2641" fmla="*/ f2200 f940 1"/>
                <a:gd name="f2642" fmla="*/ f2201 f941 1"/>
                <a:gd name="f2643" fmla="*/ f2202 f940 1"/>
                <a:gd name="f2644" fmla="*/ f2203 f941 1"/>
                <a:gd name="f2645" fmla="*/ f2204 f940 1"/>
                <a:gd name="f2646" fmla="*/ f2205 f941 1"/>
                <a:gd name="f2647" fmla="*/ f2206 f940 1"/>
                <a:gd name="f2648" fmla="*/ f2207 f941 1"/>
                <a:gd name="f2649" fmla="*/ f2208 f940 1"/>
                <a:gd name="f2650" fmla="*/ f2209 f941 1"/>
                <a:gd name="f2651" fmla="*/ f2210 f940 1"/>
                <a:gd name="f2652" fmla="*/ f2211 f941 1"/>
                <a:gd name="f2653" fmla="*/ f2212 f940 1"/>
                <a:gd name="f2654" fmla="*/ f2213 f941 1"/>
                <a:gd name="f2655" fmla="*/ f2214 f940 1"/>
                <a:gd name="f2656" fmla="*/ f2215 f941 1"/>
                <a:gd name="f2657" fmla="*/ f2216 f940 1"/>
                <a:gd name="f2658" fmla="*/ f2217 f941 1"/>
                <a:gd name="f2659" fmla="*/ f2218 f940 1"/>
                <a:gd name="f2660" fmla="*/ f2219 f941 1"/>
                <a:gd name="f2661" fmla="*/ f2220 f940 1"/>
                <a:gd name="f2662" fmla="*/ f2221 f941 1"/>
                <a:gd name="f2663" fmla="*/ f2222 f940 1"/>
                <a:gd name="f2664" fmla="*/ f2223 f940 1"/>
                <a:gd name="f2665" fmla="*/ f2224 f940 1"/>
                <a:gd name="f2666" fmla="*/ f2225 f941 1"/>
                <a:gd name="f2667" fmla="*/ f2226 f940 1"/>
                <a:gd name="f2668" fmla="*/ f2227 f941 1"/>
                <a:gd name="f2669" fmla="*/ f2228 f940 1"/>
                <a:gd name="f2670" fmla="*/ f2229 f941 1"/>
                <a:gd name="f2671" fmla="*/ f2230 f940 1"/>
                <a:gd name="f2672" fmla="*/ f2231 f941 1"/>
                <a:gd name="f2673" fmla="*/ f2232 f940 1"/>
                <a:gd name="f2674" fmla="*/ f2233 f941 1"/>
                <a:gd name="f2675" fmla="*/ f2234 f940 1"/>
                <a:gd name="f2676" fmla="*/ f2235 f941 1"/>
                <a:gd name="f2677" fmla="*/ f2236 f940 1"/>
                <a:gd name="f2678" fmla="*/ f2237 f941 1"/>
                <a:gd name="f2679" fmla="*/ f2238 f940 1"/>
                <a:gd name="f2680" fmla="*/ f2239 f941 1"/>
                <a:gd name="f2681" fmla="*/ f2240 f940 1"/>
                <a:gd name="f2682" fmla="*/ f2241 f941 1"/>
                <a:gd name="f2683" fmla="*/ f2242 f940 1"/>
                <a:gd name="f2684" fmla="*/ f2243 f941 1"/>
                <a:gd name="f2685" fmla="*/ f2244 f940 1"/>
                <a:gd name="f2686" fmla="*/ f2245 f941 1"/>
                <a:gd name="f2687" fmla="*/ f2246 f940 1"/>
                <a:gd name="f2688" fmla="*/ f2247 f941 1"/>
                <a:gd name="f2689" fmla="*/ f2248 f940 1"/>
                <a:gd name="f2690" fmla="*/ f2249 f941 1"/>
                <a:gd name="f2691" fmla="*/ f2250 f940 1"/>
                <a:gd name="f2692" fmla="*/ f2251 f941 1"/>
                <a:gd name="f2693" fmla="*/ f2252 f940 1"/>
                <a:gd name="f2694" fmla="*/ f2253 f941 1"/>
                <a:gd name="f2695" fmla="*/ f2254 f940 1"/>
                <a:gd name="f2696" fmla="*/ f2255 f941 1"/>
                <a:gd name="f2697" fmla="*/ f2256 f940 1"/>
                <a:gd name="f2698" fmla="*/ f2257 f941 1"/>
                <a:gd name="f2699" fmla="*/ f2258 f940 1"/>
                <a:gd name="f2700" fmla="*/ f2259 f941 1"/>
                <a:gd name="f2701" fmla="*/ f2260 f940 1"/>
                <a:gd name="f2702" fmla="*/ f2261 f941 1"/>
                <a:gd name="f2703" fmla="*/ f2262 f940 1"/>
                <a:gd name="f2704" fmla="*/ f2263 f941 1"/>
              </a:gdLst>
              <a:ahLst/>
              <a:cxnLst>
                <a:cxn ang="3cd4">
                  <a:pos x="hc" y="t"/>
                </a:cxn>
                <a:cxn ang="0">
                  <a:pos x="r" y="vc"/>
                </a:cxn>
                <a:cxn ang="cd4">
                  <a:pos x="hc" y="b"/>
                </a:cxn>
                <a:cxn ang="cd2">
                  <a:pos x="l" y="vc"/>
                </a:cxn>
                <a:cxn ang="f1826">
                  <a:pos x="f2268" y="f2269"/>
                </a:cxn>
                <a:cxn ang="f1826">
                  <a:pos x="f2270" y="f2269"/>
                </a:cxn>
                <a:cxn ang="f1826">
                  <a:pos x="f2271" y="f2272"/>
                </a:cxn>
                <a:cxn ang="f1826">
                  <a:pos x="f2273" y="f2274"/>
                </a:cxn>
                <a:cxn ang="f1826">
                  <a:pos x="f2275" y="f2276"/>
                </a:cxn>
                <a:cxn ang="f1826">
                  <a:pos x="f2277" y="f2278"/>
                </a:cxn>
                <a:cxn ang="f1826">
                  <a:pos x="f2279" y="f2280"/>
                </a:cxn>
                <a:cxn ang="f1826">
                  <a:pos x="f2281" y="f2282"/>
                </a:cxn>
                <a:cxn ang="f1826">
                  <a:pos x="f2283" y="f2284"/>
                </a:cxn>
                <a:cxn ang="f1826">
                  <a:pos x="f2285" y="f2286"/>
                </a:cxn>
                <a:cxn ang="f1826">
                  <a:pos x="f2287" y="f2288"/>
                </a:cxn>
                <a:cxn ang="f1826">
                  <a:pos x="f2289" y="f2290"/>
                </a:cxn>
                <a:cxn ang="f1826">
                  <a:pos x="f2291" y="f2292"/>
                </a:cxn>
                <a:cxn ang="f1826">
                  <a:pos x="f2293" y="f2294"/>
                </a:cxn>
                <a:cxn ang="f1826">
                  <a:pos x="f2295" y="f2296"/>
                </a:cxn>
                <a:cxn ang="f1826">
                  <a:pos x="f2297" y="f2298"/>
                </a:cxn>
                <a:cxn ang="f1826">
                  <a:pos x="f2299" y="f2300"/>
                </a:cxn>
                <a:cxn ang="f1826">
                  <a:pos x="f2301" y="f2302"/>
                </a:cxn>
                <a:cxn ang="f1826">
                  <a:pos x="f2303" y="f2304"/>
                </a:cxn>
                <a:cxn ang="f1826">
                  <a:pos x="f2305" y="f2306"/>
                </a:cxn>
                <a:cxn ang="f1826">
                  <a:pos x="f2307" y="f2308"/>
                </a:cxn>
                <a:cxn ang="f1826">
                  <a:pos x="f2309" y="f2310"/>
                </a:cxn>
                <a:cxn ang="f1826">
                  <a:pos x="f2311" y="f2312"/>
                </a:cxn>
                <a:cxn ang="f1826">
                  <a:pos x="f2313" y="f2314"/>
                </a:cxn>
                <a:cxn ang="f1826">
                  <a:pos x="f2315" y="f2316"/>
                </a:cxn>
                <a:cxn ang="f1826">
                  <a:pos x="f2317" y="f2318"/>
                </a:cxn>
                <a:cxn ang="f1826">
                  <a:pos x="f2319" y="f2320"/>
                </a:cxn>
                <a:cxn ang="f1826">
                  <a:pos x="f2321" y="f2322"/>
                </a:cxn>
                <a:cxn ang="f1826">
                  <a:pos x="f2323" y="f2324"/>
                </a:cxn>
                <a:cxn ang="f1826">
                  <a:pos x="f2325" y="f2326"/>
                </a:cxn>
                <a:cxn ang="f1826">
                  <a:pos x="f2327" y="f2328"/>
                </a:cxn>
                <a:cxn ang="f1826">
                  <a:pos x="f2329" y="f2330"/>
                </a:cxn>
                <a:cxn ang="f1826">
                  <a:pos x="f2331" y="f2332"/>
                </a:cxn>
                <a:cxn ang="f1826">
                  <a:pos x="f2333" y="f2334"/>
                </a:cxn>
                <a:cxn ang="f1826">
                  <a:pos x="f2335" y="f2336"/>
                </a:cxn>
                <a:cxn ang="f1826">
                  <a:pos x="f2337" y="f2338"/>
                </a:cxn>
                <a:cxn ang="f1826">
                  <a:pos x="f2339" y="f2340"/>
                </a:cxn>
                <a:cxn ang="f1826">
                  <a:pos x="f2341" y="f2342"/>
                </a:cxn>
                <a:cxn ang="f1826">
                  <a:pos x="f2343" y="f2344"/>
                </a:cxn>
                <a:cxn ang="f1826">
                  <a:pos x="f2345" y="f2346"/>
                </a:cxn>
                <a:cxn ang="f1826">
                  <a:pos x="f2347" y="f2348"/>
                </a:cxn>
                <a:cxn ang="f1826">
                  <a:pos x="f2349" y="f2350"/>
                </a:cxn>
                <a:cxn ang="f1826">
                  <a:pos x="f2351" y="f2352"/>
                </a:cxn>
                <a:cxn ang="f1826">
                  <a:pos x="f2353" y="f2354"/>
                </a:cxn>
                <a:cxn ang="f1826">
                  <a:pos x="f2355" y="f2356"/>
                </a:cxn>
                <a:cxn ang="f1826">
                  <a:pos x="f2357" y="f2358"/>
                </a:cxn>
                <a:cxn ang="f1826">
                  <a:pos x="f2359" y="f2360"/>
                </a:cxn>
                <a:cxn ang="f1826">
                  <a:pos x="f2361" y="f2362"/>
                </a:cxn>
                <a:cxn ang="f1826">
                  <a:pos x="f2363" y="f2364"/>
                </a:cxn>
                <a:cxn ang="f1826">
                  <a:pos x="f2365" y="f2366"/>
                </a:cxn>
                <a:cxn ang="f1826">
                  <a:pos x="f2367" y="f2368"/>
                </a:cxn>
                <a:cxn ang="f1826">
                  <a:pos x="f2369" y="f2370"/>
                </a:cxn>
                <a:cxn ang="f1826">
                  <a:pos x="f2371" y="f2372"/>
                </a:cxn>
                <a:cxn ang="f1826">
                  <a:pos x="f2373" y="f2374"/>
                </a:cxn>
                <a:cxn ang="f1826">
                  <a:pos x="f2375" y="f2376"/>
                </a:cxn>
                <a:cxn ang="f1826">
                  <a:pos x="f2377" y="f2378"/>
                </a:cxn>
                <a:cxn ang="f1826">
                  <a:pos x="f2379" y="f2380"/>
                </a:cxn>
                <a:cxn ang="f1826">
                  <a:pos x="f2381" y="f2382"/>
                </a:cxn>
                <a:cxn ang="f1826">
                  <a:pos x="f2383" y="f2384"/>
                </a:cxn>
                <a:cxn ang="f1826">
                  <a:pos x="f2385" y="f2386"/>
                </a:cxn>
                <a:cxn ang="f1826">
                  <a:pos x="f2329" y="f2387"/>
                </a:cxn>
                <a:cxn ang="f1826">
                  <a:pos x="f2388" y="f2389"/>
                </a:cxn>
                <a:cxn ang="f1826">
                  <a:pos x="f2390" y="f2391"/>
                </a:cxn>
                <a:cxn ang="f1826">
                  <a:pos x="f2392" y="f2393"/>
                </a:cxn>
                <a:cxn ang="f1826">
                  <a:pos x="f2394" y="f2395"/>
                </a:cxn>
                <a:cxn ang="f1826">
                  <a:pos x="f2396" y="f2397"/>
                </a:cxn>
                <a:cxn ang="f1826">
                  <a:pos x="f2398" y="f2399"/>
                </a:cxn>
                <a:cxn ang="f1826">
                  <a:pos x="f2400" y="f2401"/>
                </a:cxn>
                <a:cxn ang="f1826">
                  <a:pos x="f2402" y="f2403"/>
                </a:cxn>
                <a:cxn ang="f1826">
                  <a:pos x="f2404" y="f2405"/>
                </a:cxn>
                <a:cxn ang="f1826">
                  <a:pos x="f2406" y="f2407"/>
                </a:cxn>
                <a:cxn ang="f1826">
                  <a:pos x="f2408" y="f2409"/>
                </a:cxn>
                <a:cxn ang="f1826">
                  <a:pos x="f2410" y="f2411"/>
                </a:cxn>
                <a:cxn ang="f1826">
                  <a:pos x="f2412" y="f2413"/>
                </a:cxn>
                <a:cxn ang="f1826">
                  <a:pos x="f2414" y="f2415"/>
                </a:cxn>
                <a:cxn ang="f1826">
                  <a:pos x="f2416" y="f2417"/>
                </a:cxn>
                <a:cxn ang="f1826">
                  <a:pos x="f2418" y="f2419"/>
                </a:cxn>
                <a:cxn ang="f1826">
                  <a:pos x="f2420" y="f2421"/>
                </a:cxn>
                <a:cxn ang="f1826">
                  <a:pos x="f2422" y="f2423"/>
                </a:cxn>
                <a:cxn ang="f1826">
                  <a:pos x="f2424" y="f2425"/>
                </a:cxn>
                <a:cxn ang="f1826">
                  <a:pos x="f2426" y="f2427"/>
                </a:cxn>
                <a:cxn ang="f1826">
                  <a:pos x="f2428" y="f2429"/>
                </a:cxn>
                <a:cxn ang="f1826">
                  <a:pos x="f2430" y="f2431"/>
                </a:cxn>
                <a:cxn ang="f1826">
                  <a:pos x="f2432" y="f2433"/>
                </a:cxn>
                <a:cxn ang="f1826">
                  <a:pos x="f2434" y="f2435"/>
                </a:cxn>
                <a:cxn ang="f1826">
                  <a:pos x="f2436" y="f2437"/>
                </a:cxn>
                <a:cxn ang="f1826">
                  <a:pos x="f2438" y="f2439"/>
                </a:cxn>
                <a:cxn ang="f1826">
                  <a:pos x="f2440" y="f2441"/>
                </a:cxn>
                <a:cxn ang="f1826">
                  <a:pos x="f2442" y="f2443"/>
                </a:cxn>
                <a:cxn ang="f1826">
                  <a:pos x="f2444" y="f2445"/>
                </a:cxn>
                <a:cxn ang="f1826">
                  <a:pos x="f2446" y="f2447"/>
                </a:cxn>
                <a:cxn ang="f1826">
                  <a:pos x="f2448" y="f2447"/>
                </a:cxn>
                <a:cxn ang="f1826">
                  <a:pos x="f2449" y="f2450"/>
                </a:cxn>
                <a:cxn ang="f1826">
                  <a:pos x="f2451" y="f2452"/>
                </a:cxn>
                <a:cxn ang="f1826">
                  <a:pos x="f2453" y="f2454"/>
                </a:cxn>
                <a:cxn ang="f1826">
                  <a:pos x="f2455" y="f2456"/>
                </a:cxn>
                <a:cxn ang="f1826">
                  <a:pos x="f2457" y="f2458"/>
                </a:cxn>
                <a:cxn ang="f1826">
                  <a:pos x="f2459" y="f2460"/>
                </a:cxn>
                <a:cxn ang="f1826">
                  <a:pos x="f2461" y="f2462"/>
                </a:cxn>
                <a:cxn ang="f1826">
                  <a:pos x="f2463" y="f2464"/>
                </a:cxn>
                <a:cxn ang="f1826">
                  <a:pos x="f2465" y="f2466"/>
                </a:cxn>
                <a:cxn ang="f1826">
                  <a:pos x="f2467" y="f2468"/>
                </a:cxn>
                <a:cxn ang="f1826">
                  <a:pos x="f2469" y="f2470"/>
                </a:cxn>
                <a:cxn ang="f1826">
                  <a:pos x="f2471" y="f2472"/>
                </a:cxn>
                <a:cxn ang="f1826">
                  <a:pos x="f2473" y="f2474"/>
                </a:cxn>
                <a:cxn ang="f1826">
                  <a:pos x="f2475" y="f2476"/>
                </a:cxn>
                <a:cxn ang="f1826">
                  <a:pos x="f2477" y="f2478"/>
                </a:cxn>
                <a:cxn ang="f1826">
                  <a:pos x="f2479" y="f2480"/>
                </a:cxn>
                <a:cxn ang="f1826">
                  <a:pos x="f2481" y="f2482"/>
                </a:cxn>
                <a:cxn ang="f1826">
                  <a:pos x="f2483" y="f2484"/>
                </a:cxn>
                <a:cxn ang="f1826">
                  <a:pos x="f2485" y="f2486"/>
                </a:cxn>
                <a:cxn ang="f1826">
                  <a:pos x="f2487" y="f2488"/>
                </a:cxn>
                <a:cxn ang="f1826">
                  <a:pos x="f2489" y="f2490"/>
                </a:cxn>
                <a:cxn ang="f1826">
                  <a:pos x="f2491" y="f2492"/>
                </a:cxn>
                <a:cxn ang="f1826">
                  <a:pos x="f2493" y="f2494"/>
                </a:cxn>
                <a:cxn ang="f1826">
                  <a:pos x="f2495" y="f2496"/>
                </a:cxn>
                <a:cxn ang="f1826">
                  <a:pos x="f2497" y="f2498"/>
                </a:cxn>
                <a:cxn ang="f1826">
                  <a:pos x="f2499" y="f2500"/>
                </a:cxn>
                <a:cxn ang="f1826">
                  <a:pos x="f2501" y="f2502"/>
                </a:cxn>
                <a:cxn ang="f1826">
                  <a:pos x="f2503" y="f2504"/>
                </a:cxn>
                <a:cxn ang="f1826">
                  <a:pos x="f2505" y="f2506"/>
                </a:cxn>
                <a:cxn ang="f1826">
                  <a:pos x="f2507" y="f2508"/>
                </a:cxn>
                <a:cxn ang="f1826">
                  <a:pos x="f2509" y="f2510"/>
                </a:cxn>
                <a:cxn ang="f1826">
                  <a:pos x="f2511" y="f2512"/>
                </a:cxn>
                <a:cxn ang="f1826">
                  <a:pos x="f2513" y="f2514"/>
                </a:cxn>
                <a:cxn ang="f1826">
                  <a:pos x="f2515" y="f2516"/>
                </a:cxn>
                <a:cxn ang="f1826">
                  <a:pos x="f2517" y="f2518"/>
                </a:cxn>
                <a:cxn ang="f1826">
                  <a:pos x="f2519" y="f2520"/>
                </a:cxn>
                <a:cxn ang="f1826">
                  <a:pos x="f2521" y="f2522"/>
                </a:cxn>
                <a:cxn ang="f1826">
                  <a:pos x="f2523" y="f2524"/>
                </a:cxn>
                <a:cxn ang="f1826">
                  <a:pos x="f2525" y="f2526"/>
                </a:cxn>
                <a:cxn ang="f1826">
                  <a:pos x="f2527" y="f2528"/>
                </a:cxn>
                <a:cxn ang="f1826">
                  <a:pos x="f2529" y="f2530"/>
                </a:cxn>
                <a:cxn ang="f1826">
                  <a:pos x="f2531" y="f2532"/>
                </a:cxn>
                <a:cxn ang="f1826">
                  <a:pos x="f2533" y="f2534"/>
                </a:cxn>
                <a:cxn ang="f1826">
                  <a:pos x="f2535" y="f2536"/>
                </a:cxn>
                <a:cxn ang="f1826">
                  <a:pos x="f2537" y="f2538"/>
                </a:cxn>
                <a:cxn ang="f1826">
                  <a:pos x="f2539" y="f2540"/>
                </a:cxn>
                <a:cxn ang="f1826">
                  <a:pos x="f2541" y="f2542"/>
                </a:cxn>
                <a:cxn ang="f1826">
                  <a:pos x="f2543" y="f2544"/>
                </a:cxn>
                <a:cxn ang="f1826">
                  <a:pos x="f2545" y="f2546"/>
                </a:cxn>
                <a:cxn ang="f1826">
                  <a:pos x="f2547" y="f2548"/>
                </a:cxn>
                <a:cxn ang="f1826">
                  <a:pos x="f2549" y="f2550"/>
                </a:cxn>
                <a:cxn ang="f1826">
                  <a:pos x="f2551" y="f2552"/>
                </a:cxn>
                <a:cxn ang="f1826">
                  <a:pos x="f2553" y="f2554"/>
                </a:cxn>
                <a:cxn ang="f1826">
                  <a:pos x="f2555" y="f2556"/>
                </a:cxn>
                <a:cxn ang="f1826">
                  <a:pos x="f2557" y="f2558"/>
                </a:cxn>
                <a:cxn ang="f1826">
                  <a:pos x="f2559" y="f2560"/>
                </a:cxn>
                <a:cxn ang="f1826">
                  <a:pos x="f2561" y="f2562"/>
                </a:cxn>
                <a:cxn ang="f1826">
                  <a:pos x="f2563" y="f2564"/>
                </a:cxn>
                <a:cxn ang="f1826">
                  <a:pos x="f2565" y="f2566"/>
                </a:cxn>
                <a:cxn ang="f1826">
                  <a:pos x="f2567" y="f2568"/>
                </a:cxn>
                <a:cxn ang="f1826">
                  <a:pos x="f2569" y="f2570"/>
                </a:cxn>
                <a:cxn ang="f1826">
                  <a:pos x="f2571" y="f2572"/>
                </a:cxn>
                <a:cxn ang="f1826">
                  <a:pos x="f2573" y="f2574"/>
                </a:cxn>
                <a:cxn ang="f1826">
                  <a:pos x="f2575" y="f2576"/>
                </a:cxn>
                <a:cxn ang="f1826">
                  <a:pos x="f2577" y="f2578"/>
                </a:cxn>
                <a:cxn ang="f1826">
                  <a:pos x="f2579" y="f2580"/>
                </a:cxn>
                <a:cxn ang="f1826">
                  <a:pos x="f2581" y="f2582"/>
                </a:cxn>
                <a:cxn ang="f1826">
                  <a:pos x="f2583" y="f2584"/>
                </a:cxn>
                <a:cxn ang="f1826">
                  <a:pos x="f2585" y="f2586"/>
                </a:cxn>
                <a:cxn ang="f1826">
                  <a:pos x="f2587" y="f2588"/>
                </a:cxn>
                <a:cxn ang="f1826">
                  <a:pos x="f2589" y="f2590"/>
                </a:cxn>
                <a:cxn ang="f1826">
                  <a:pos x="f2591" y="f2592"/>
                </a:cxn>
                <a:cxn ang="f1826">
                  <a:pos x="f2593" y="f2594"/>
                </a:cxn>
                <a:cxn ang="f1826">
                  <a:pos x="f2595" y="f2596"/>
                </a:cxn>
                <a:cxn ang="f1826">
                  <a:pos x="f2597" y="f2598"/>
                </a:cxn>
                <a:cxn ang="f1826">
                  <a:pos x="f2599" y="f2600"/>
                </a:cxn>
                <a:cxn ang="f1826">
                  <a:pos x="f2601" y="f2602"/>
                </a:cxn>
                <a:cxn ang="f1826">
                  <a:pos x="f2603" y="f2604"/>
                </a:cxn>
                <a:cxn ang="f1826">
                  <a:pos x="f2605" y="f2606"/>
                </a:cxn>
                <a:cxn ang="f1826">
                  <a:pos x="f2607" y="f2608"/>
                </a:cxn>
                <a:cxn ang="f1826">
                  <a:pos x="f2609" y="f2610"/>
                </a:cxn>
                <a:cxn ang="f1826">
                  <a:pos x="f2611" y="f2612"/>
                </a:cxn>
                <a:cxn ang="f1826">
                  <a:pos x="f2613" y="f2614"/>
                </a:cxn>
                <a:cxn ang="f1826">
                  <a:pos x="f2615" y="f2616"/>
                </a:cxn>
                <a:cxn ang="f1826">
                  <a:pos x="f2617" y="f2618"/>
                </a:cxn>
                <a:cxn ang="f1826">
                  <a:pos x="f2619" y="f2620"/>
                </a:cxn>
                <a:cxn ang="f1826">
                  <a:pos x="f2621" y="f2622"/>
                </a:cxn>
                <a:cxn ang="f1826">
                  <a:pos x="f2623" y="f2624"/>
                </a:cxn>
                <a:cxn ang="f1826">
                  <a:pos x="f2625" y="f2626"/>
                </a:cxn>
                <a:cxn ang="f1826">
                  <a:pos x="f2627" y="f2269"/>
                </a:cxn>
                <a:cxn ang="f1826">
                  <a:pos x="f2628" y="f2269"/>
                </a:cxn>
                <a:cxn ang="f1826">
                  <a:pos x="f2629" y="f2630"/>
                </a:cxn>
                <a:cxn ang="f1826">
                  <a:pos x="f2631" y="f2632"/>
                </a:cxn>
                <a:cxn ang="f1826">
                  <a:pos x="f2633" y="f2634"/>
                </a:cxn>
                <a:cxn ang="f1826">
                  <a:pos x="f2635" y="f2636"/>
                </a:cxn>
                <a:cxn ang="f1826">
                  <a:pos x="f2637" y="f2638"/>
                </a:cxn>
                <a:cxn ang="f1826">
                  <a:pos x="f2639" y="f2640"/>
                </a:cxn>
                <a:cxn ang="f1826">
                  <a:pos x="f2641" y="f2642"/>
                </a:cxn>
                <a:cxn ang="f1826">
                  <a:pos x="f2643" y="f2644"/>
                </a:cxn>
                <a:cxn ang="f1826">
                  <a:pos x="f2645" y="f2646"/>
                </a:cxn>
                <a:cxn ang="f1826">
                  <a:pos x="f2647" y="f2648"/>
                </a:cxn>
                <a:cxn ang="f1826">
                  <a:pos x="f2649" y="f2650"/>
                </a:cxn>
                <a:cxn ang="f1826">
                  <a:pos x="f2651" y="f2652"/>
                </a:cxn>
                <a:cxn ang="f1826">
                  <a:pos x="f2653" y="f2654"/>
                </a:cxn>
                <a:cxn ang="f1826">
                  <a:pos x="f2655" y="f2656"/>
                </a:cxn>
                <a:cxn ang="f1826">
                  <a:pos x="f2657" y="f2658"/>
                </a:cxn>
                <a:cxn ang="f1826">
                  <a:pos x="f2659" y="f2660"/>
                </a:cxn>
                <a:cxn ang="f1826">
                  <a:pos x="f2661" y="f2662"/>
                </a:cxn>
                <a:cxn ang="f1826">
                  <a:pos x="f2663" y="f2447"/>
                </a:cxn>
                <a:cxn ang="f1826">
                  <a:pos x="f2664" y="f2447"/>
                </a:cxn>
                <a:cxn ang="f1826">
                  <a:pos x="f2665" y="f2666"/>
                </a:cxn>
                <a:cxn ang="f1826">
                  <a:pos x="f2667" y="f2668"/>
                </a:cxn>
                <a:cxn ang="f1826">
                  <a:pos x="f2669" y="f2670"/>
                </a:cxn>
                <a:cxn ang="f1826">
                  <a:pos x="f2671" y="f2672"/>
                </a:cxn>
                <a:cxn ang="f1826">
                  <a:pos x="f2673" y="f2674"/>
                </a:cxn>
                <a:cxn ang="f1826">
                  <a:pos x="f2675" y="f2676"/>
                </a:cxn>
                <a:cxn ang="f1826">
                  <a:pos x="f2677" y="f2678"/>
                </a:cxn>
                <a:cxn ang="f1826">
                  <a:pos x="f2679" y="f2680"/>
                </a:cxn>
                <a:cxn ang="f1826">
                  <a:pos x="f2681" y="f2682"/>
                </a:cxn>
                <a:cxn ang="f1826">
                  <a:pos x="f2683" y="f2684"/>
                </a:cxn>
                <a:cxn ang="f1826">
                  <a:pos x="f2685" y="f2686"/>
                </a:cxn>
                <a:cxn ang="f1826">
                  <a:pos x="f2687" y="f2688"/>
                </a:cxn>
                <a:cxn ang="f1826">
                  <a:pos x="f2689" y="f2690"/>
                </a:cxn>
                <a:cxn ang="f1826">
                  <a:pos x="f2691" y="f2692"/>
                </a:cxn>
                <a:cxn ang="f1826">
                  <a:pos x="f2693" y="f2694"/>
                </a:cxn>
                <a:cxn ang="f1826">
                  <a:pos x="f2695" y="f2696"/>
                </a:cxn>
                <a:cxn ang="f1826">
                  <a:pos x="f2697" y="f2698"/>
                </a:cxn>
                <a:cxn ang="f1826">
                  <a:pos x="f2699" y="f2700"/>
                </a:cxn>
                <a:cxn ang="f1826">
                  <a:pos x="f2701" y="f2702"/>
                </a:cxn>
                <a:cxn ang="f1826">
                  <a:pos x="f2703" y="f2704"/>
                </a:cxn>
              </a:cxnLst>
              <a:rect l="f2264" t="f2267" r="f2265" b="f2266"/>
              <a:pathLst>
                <a:path w="974762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lnTo>
                    <a:pt x="f36" y="f37"/>
                  </a:lnTo>
                  <a:cubicBezTo>
                    <a:pt x="f38" y="f39"/>
                    <a:pt x="f40" y="f41"/>
                    <a:pt x="f42" y="f43"/>
                  </a:cubicBezTo>
                  <a:cubicBezTo>
                    <a:pt x="f44" y="f45"/>
                    <a:pt x="f46" y="f47"/>
                    <a:pt x="f48" y="f49"/>
                  </a:cubicBezTo>
                  <a:lnTo>
                    <a:pt x="f50" y="f51"/>
                  </a:lnTo>
                  <a:lnTo>
                    <a:pt x="f52" y="f53"/>
                  </a:lnTo>
                  <a:lnTo>
                    <a:pt x="f54" y="f55"/>
                  </a:lnTo>
                  <a:cubicBezTo>
                    <a:pt x="f56" y="f57"/>
                    <a:pt x="f58" y="f59"/>
                    <a:pt x="f60" y="f61"/>
                  </a:cubicBezTo>
                  <a:cubicBezTo>
                    <a:pt x="f62" y="f63"/>
                    <a:pt x="f64" y="f65"/>
                    <a:pt x="f66" y="f67"/>
                  </a:cubicBezTo>
                  <a:lnTo>
                    <a:pt x="f68" y="f69"/>
                  </a:lnTo>
                  <a:lnTo>
                    <a:pt x="f70" y="f71"/>
                  </a:lnTo>
                  <a:cubicBezTo>
                    <a:pt x="f72" y="f73"/>
                    <a:pt x="f74" y="f75"/>
                    <a:pt x="f76" y="f77"/>
                  </a:cubicBezTo>
                  <a:cubicBezTo>
                    <a:pt x="f78" y="f79"/>
                    <a:pt x="f80" y="f81"/>
                    <a:pt x="f82" y="f83"/>
                  </a:cubicBezTo>
                  <a:lnTo>
                    <a:pt x="f84" y="f85"/>
                  </a:lnTo>
                  <a:cubicBezTo>
                    <a:pt x="f86" y="f87"/>
                    <a:pt x="f88" y="f89"/>
                    <a:pt x="f90" y="f91"/>
                  </a:cubicBezTo>
                  <a:cubicBezTo>
                    <a:pt x="f92" y="f93"/>
                    <a:pt x="f94" y="f95"/>
                    <a:pt x="f96" y="f97"/>
                  </a:cubicBezTo>
                  <a:cubicBezTo>
                    <a:pt x="f98" y="f99"/>
                    <a:pt x="f100" y="f101"/>
                    <a:pt x="f102" y="f103"/>
                  </a:cubicBezTo>
                  <a:lnTo>
                    <a:pt x="f104" y="f105"/>
                  </a:lnTo>
                  <a:lnTo>
                    <a:pt x="f106" y="f107"/>
                  </a:lnTo>
                  <a:cubicBezTo>
                    <a:pt x="f108" y="f109"/>
                    <a:pt x="f110" y="f111"/>
                    <a:pt x="f112" y="f113"/>
                  </a:cubicBezTo>
                  <a:cubicBezTo>
                    <a:pt x="f114" y="f115"/>
                    <a:pt x="f116" y="f117"/>
                    <a:pt x="f118" y="f119"/>
                  </a:cubicBezTo>
                  <a:cubicBezTo>
                    <a:pt x="f120" y="f121"/>
                    <a:pt x="f122" y="f123"/>
                    <a:pt x="f124" y="f125"/>
                  </a:cubicBezTo>
                  <a:lnTo>
                    <a:pt x="f126" y="f127"/>
                  </a:lnTo>
                  <a:lnTo>
                    <a:pt x="f128" y="f129"/>
                  </a:lnTo>
                  <a:cubicBezTo>
                    <a:pt x="f130" y="f131"/>
                    <a:pt x="f132" y="f133"/>
                    <a:pt x="f134" y="f135"/>
                  </a:cubicBezTo>
                  <a:cubicBezTo>
                    <a:pt x="f136" y="f137"/>
                    <a:pt x="f138" y="f139"/>
                    <a:pt x="f140" y="f141"/>
                  </a:cubicBezTo>
                  <a:cubicBezTo>
                    <a:pt x="f142" y="f143"/>
                    <a:pt x="f144" y="f145"/>
                    <a:pt x="f146" y="f147"/>
                  </a:cubicBezTo>
                  <a:lnTo>
                    <a:pt x="f148" y="f149"/>
                  </a:lnTo>
                  <a:cubicBezTo>
                    <a:pt x="f150" y="f151"/>
                    <a:pt x="f152" y="f153"/>
                    <a:pt x="f154" y="f155"/>
                  </a:cubicBezTo>
                  <a:lnTo>
                    <a:pt x="f156" y="f157"/>
                  </a:lnTo>
                  <a:lnTo>
                    <a:pt x="f158" y="f159"/>
                  </a:lnTo>
                  <a:cubicBezTo>
                    <a:pt x="f160" y="f161"/>
                    <a:pt x="f162" y="f163"/>
                    <a:pt x="f164" y="f165"/>
                  </a:cubicBezTo>
                  <a:lnTo>
                    <a:pt x="f166" y="f167"/>
                  </a:lnTo>
                  <a:lnTo>
                    <a:pt x="f168" y="f169"/>
                  </a:lnTo>
                  <a:lnTo>
                    <a:pt x="f170" y="f171"/>
                  </a:lnTo>
                  <a:cubicBezTo>
                    <a:pt x="f172" y="f173"/>
                    <a:pt x="f174" y="f175"/>
                    <a:pt x="f176" y="f177"/>
                  </a:cubicBezTo>
                  <a:lnTo>
                    <a:pt x="f178" y="f179"/>
                  </a:lnTo>
                  <a:lnTo>
                    <a:pt x="f180" y="f181"/>
                  </a:lnTo>
                  <a:lnTo>
                    <a:pt x="f182" y="f183"/>
                  </a:lnTo>
                  <a:lnTo>
                    <a:pt x="f184" y="f185"/>
                  </a:lnTo>
                  <a:lnTo>
                    <a:pt x="f186" y="f187"/>
                  </a:lnTo>
                  <a:lnTo>
                    <a:pt x="f188" y="f189"/>
                  </a:lnTo>
                  <a:cubicBezTo>
                    <a:pt x="f190" y="f191"/>
                    <a:pt x="f192" y="f193"/>
                    <a:pt x="f194" y="f195"/>
                  </a:cubicBezTo>
                  <a:cubicBezTo>
                    <a:pt x="f196" y="f197"/>
                    <a:pt x="f198" y="f199"/>
                    <a:pt x="f200" y="f201"/>
                  </a:cubicBezTo>
                  <a:lnTo>
                    <a:pt x="f202" y="f203"/>
                  </a:lnTo>
                  <a:cubicBezTo>
                    <a:pt x="f204" y="f205"/>
                    <a:pt x="f206" y="f207"/>
                    <a:pt x="f208" y="f209"/>
                  </a:cubicBezTo>
                  <a:lnTo>
                    <a:pt x="f210" y="f211"/>
                  </a:lnTo>
                  <a:cubicBezTo>
                    <a:pt x="f212" y="f213"/>
                    <a:pt x="f214" y="f215"/>
                    <a:pt x="f216" y="f217"/>
                  </a:cubicBezTo>
                  <a:lnTo>
                    <a:pt x="f218" y="f219"/>
                  </a:lnTo>
                  <a:lnTo>
                    <a:pt x="f220" y="f221"/>
                  </a:lnTo>
                  <a:lnTo>
                    <a:pt x="f222" y="f223"/>
                  </a:lnTo>
                  <a:lnTo>
                    <a:pt x="f224" y="f225"/>
                  </a:lnTo>
                  <a:lnTo>
                    <a:pt x="f226" y="f227"/>
                  </a:lnTo>
                  <a:cubicBezTo>
                    <a:pt x="f228" y="f229"/>
                    <a:pt x="f230" y="f231"/>
                    <a:pt x="f232" y="f233"/>
                  </a:cubicBezTo>
                  <a:lnTo>
                    <a:pt x="f140" y="f234"/>
                  </a:lnTo>
                  <a:cubicBezTo>
                    <a:pt x="f235" y="f236"/>
                    <a:pt x="f237" y="f238"/>
                    <a:pt x="f239" y="f240"/>
                  </a:cubicBezTo>
                  <a:lnTo>
                    <a:pt x="f241" y="f242"/>
                  </a:ln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lnTo>
                    <a:pt x="f281" y="f282"/>
                  </a:ln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317" y="f318"/>
                  </a:cubicBezTo>
                  <a:cubicBezTo>
                    <a:pt x="f319" y="f320"/>
                    <a:pt x="f321" y="f322"/>
                    <a:pt x="f323" y="f324"/>
                  </a:cubicBezTo>
                  <a:lnTo>
                    <a:pt x="f325" y="f326"/>
                  </a:lnTo>
                  <a:lnTo>
                    <a:pt x="f327" y="f328"/>
                  </a:lnTo>
                  <a:cubicBezTo>
                    <a:pt x="f329" y="f330"/>
                    <a:pt x="f331" y="f332"/>
                    <a:pt x="f333" y="f334"/>
                  </a:cubicBezTo>
                  <a:cubicBezTo>
                    <a:pt x="f335" y="f336"/>
                    <a:pt x="f337" y="f338"/>
                    <a:pt x="f339" y="f340"/>
                  </a:cubicBezTo>
                  <a:cubicBezTo>
                    <a:pt x="f341" y="f342"/>
                    <a:pt x="f343" y="f344"/>
                    <a:pt x="f345" y="f346"/>
                  </a:cubicBezTo>
                  <a:lnTo>
                    <a:pt x="f347" y="f348"/>
                  </a:lnTo>
                  <a:lnTo>
                    <a:pt x="f349" y="f350"/>
                  </a:lnTo>
                  <a:lnTo>
                    <a:pt x="f351" y="f352"/>
                  </a:lnTo>
                  <a:cubicBezTo>
                    <a:pt x="f353" y="f354"/>
                    <a:pt x="f355" y="f356"/>
                    <a:pt x="f357" y="f358"/>
                  </a:cubicBezTo>
                  <a:lnTo>
                    <a:pt x="f359" y="f360"/>
                  </a:lnTo>
                  <a:cubicBezTo>
                    <a:pt x="f361" y="f362"/>
                    <a:pt x="f363" y="f364"/>
                    <a:pt x="f365" y="f366"/>
                  </a:cubicBezTo>
                  <a:lnTo>
                    <a:pt x="f367" y="f368"/>
                  </a:lnTo>
                  <a:lnTo>
                    <a:pt x="f369" y="f7"/>
                  </a:lnTo>
                  <a:lnTo>
                    <a:pt x="f370" y="f7"/>
                  </a:lnTo>
                  <a:lnTo>
                    <a:pt x="f371" y="f372"/>
                  </a:lnTo>
                  <a:cubicBezTo>
                    <a:pt x="f373" y="f374"/>
                    <a:pt x="f375" y="f376"/>
                    <a:pt x="f377" y="f378"/>
                  </a:cubicBezTo>
                  <a:lnTo>
                    <a:pt x="f379" y="f380"/>
                  </a:lnTo>
                  <a:lnTo>
                    <a:pt x="f381" y="f382"/>
                  </a:lnTo>
                  <a:cubicBezTo>
                    <a:pt x="f383" y="f384"/>
                    <a:pt x="f385" y="f386"/>
                    <a:pt x="f387" y="f388"/>
                  </a:cubicBezTo>
                  <a:lnTo>
                    <a:pt x="f389" y="f390"/>
                  </a:lnTo>
                  <a:cubicBezTo>
                    <a:pt x="f391" y="f392"/>
                    <a:pt x="f393" y="f394"/>
                    <a:pt x="f395" y="f396"/>
                  </a:cubicBezTo>
                  <a:lnTo>
                    <a:pt x="f397" y="f398"/>
                  </a:lnTo>
                  <a:lnTo>
                    <a:pt x="f399" y="f400"/>
                  </a:lnTo>
                  <a:cubicBezTo>
                    <a:pt x="f401" y="f402"/>
                    <a:pt x="f403" y="f404"/>
                    <a:pt x="f405" y="f406"/>
                  </a:cubicBezTo>
                  <a:cubicBezTo>
                    <a:pt x="f407" y="f408"/>
                    <a:pt x="f409" y="f410"/>
                    <a:pt x="f411" y="f412"/>
                  </a:cubicBezTo>
                  <a:cubicBezTo>
                    <a:pt x="f413" y="f414"/>
                    <a:pt x="f415" y="f416"/>
                    <a:pt x="f417" y="f418"/>
                  </a:cubicBezTo>
                  <a:cubicBezTo>
                    <a:pt x="f419" y="f420"/>
                    <a:pt x="f421" y="f422"/>
                    <a:pt x="f423" y="f424"/>
                  </a:cubicBezTo>
                  <a:lnTo>
                    <a:pt x="f425" y="f426"/>
                  </a:lnTo>
                  <a:lnTo>
                    <a:pt x="f427" y="f428"/>
                  </a:lnTo>
                  <a:cubicBezTo>
                    <a:pt x="f429" y="f430"/>
                    <a:pt x="f431" y="f432"/>
                    <a:pt x="f433" y="f434"/>
                  </a:cubicBezTo>
                  <a:cubicBezTo>
                    <a:pt x="f435" y="f436"/>
                    <a:pt x="f437" y="f438"/>
                    <a:pt x="f439" y="f440"/>
                  </a:cubicBezTo>
                  <a:cubicBezTo>
                    <a:pt x="f441" y="f442"/>
                    <a:pt x="f443" y="f444"/>
                    <a:pt x="f445" y="f446"/>
                  </a:cubicBezTo>
                  <a:cubicBezTo>
                    <a:pt x="f447" y="f448"/>
                    <a:pt x="f449" y="f450"/>
                    <a:pt x="f451" y="f452"/>
                  </a:cubicBezTo>
                  <a:cubicBezTo>
                    <a:pt x="f453" y="f454"/>
                    <a:pt x="f455" y="f456"/>
                    <a:pt x="f457" y="f458"/>
                  </a:cubicBezTo>
                  <a:cubicBezTo>
                    <a:pt x="f459" y="f460"/>
                    <a:pt x="f461" y="f462"/>
                    <a:pt x="f463" y="f464"/>
                  </a:cubicBezTo>
                  <a:cubicBezTo>
                    <a:pt x="f465" y="f466"/>
                    <a:pt x="f467" y="f468"/>
                    <a:pt x="f469" y="f470"/>
                  </a:cubicBezTo>
                  <a:lnTo>
                    <a:pt x="f471" y="f472"/>
                  </a:lnTo>
                  <a:lnTo>
                    <a:pt x="f473" y="f474"/>
                  </a:lnTo>
                  <a:cubicBezTo>
                    <a:pt x="f475" y="f476"/>
                    <a:pt x="f477" y="f478"/>
                    <a:pt x="f479" y="f480"/>
                  </a:cubicBezTo>
                  <a:cubicBezTo>
                    <a:pt x="f481" y="f482"/>
                    <a:pt x="f483" y="f484"/>
                    <a:pt x="f485" y="f486"/>
                  </a:cubicBezTo>
                  <a:cubicBezTo>
                    <a:pt x="f487" y="f488"/>
                    <a:pt x="f489" y="f490"/>
                    <a:pt x="f491" y="f492"/>
                  </a:cubicBezTo>
                  <a:cubicBezTo>
                    <a:pt x="f493" y="f494"/>
                    <a:pt x="f495" y="f496"/>
                    <a:pt x="f497" y="f498"/>
                  </a:cubicBezTo>
                  <a:cubicBezTo>
                    <a:pt x="f499" y="f500"/>
                    <a:pt x="f501" y="f502"/>
                    <a:pt x="f503" y="f504"/>
                  </a:cubicBezTo>
                  <a:cubicBezTo>
                    <a:pt x="f505" y="f506"/>
                    <a:pt x="f507" y="f508"/>
                    <a:pt x="f509" y="f510"/>
                  </a:cubicBezTo>
                  <a:lnTo>
                    <a:pt x="f511" y="f512"/>
                  </a:lnTo>
                  <a:lnTo>
                    <a:pt x="f513" y="f514"/>
                  </a:lnTo>
                  <a:lnTo>
                    <a:pt x="f515" y="f516"/>
                  </a:lnTo>
                  <a:lnTo>
                    <a:pt x="f517" y="f518"/>
                  </a:lnTo>
                  <a:lnTo>
                    <a:pt x="f519" y="f520"/>
                  </a:lnTo>
                  <a:lnTo>
                    <a:pt x="f521" y="f522"/>
                  </a:lnTo>
                  <a:lnTo>
                    <a:pt x="f523" y="f524"/>
                  </a:lnTo>
                  <a:lnTo>
                    <a:pt x="f525" y="f526"/>
                  </a:lnTo>
                  <a:lnTo>
                    <a:pt x="f527" y="f528"/>
                  </a:lnTo>
                  <a:cubicBezTo>
                    <a:pt x="f529" y="f530"/>
                    <a:pt x="f531" y="f532"/>
                    <a:pt x="f533" y="f534"/>
                  </a:cubicBezTo>
                  <a:lnTo>
                    <a:pt x="f535" y="f536"/>
                  </a:lnTo>
                  <a:cubicBezTo>
                    <a:pt x="f537" y="f538"/>
                    <a:pt x="f539" y="f540"/>
                    <a:pt x="f541" y="f542"/>
                  </a:cubicBezTo>
                  <a:lnTo>
                    <a:pt x="f543" y="f544"/>
                  </a:lnTo>
                  <a:cubicBezTo>
                    <a:pt x="f545" y="f546"/>
                    <a:pt x="f547" y="f548"/>
                    <a:pt x="f549" y="f550"/>
                  </a:cubicBezTo>
                  <a:cubicBezTo>
                    <a:pt x="f551" y="f552"/>
                    <a:pt x="f553" y="f554"/>
                    <a:pt x="f555" y="f556"/>
                  </a:cubicBezTo>
                  <a:lnTo>
                    <a:pt x="f557" y="f558"/>
                  </a:lnTo>
                  <a:lnTo>
                    <a:pt x="f559" y="f560"/>
                  </a:lnTo>
                  <a:lnTo>
                    <a:pt x="f561" y="f562"/>
                  </a:lnTo>
                  <a:lnTo>
                    <a:pt x="f563" y="f564"/>
                  </a:lnTo>
                  <a:lnTo>
                    <a:pt x="f565" y="f566"/>
                  </a:lnTo>
                  <a:cubicBezTo>
                    <a:pt x="f567" y="f568"/>
                    <a:pt x="f569" y="f570"/>
                    <a:pt x="f571" y="f572"/>
                  </a:cubicBezTo>
                  <a:lnTo>
                    <a:pt x="f573" y="f574"/>
                  </a:lnTo>
                  <a:lnTo>
                    <a:pt x="f575" y="f576"/>
                  </a:lnTo>
                  <a:lnTo>
                    <a:pt x="f577" y="f578"/>
                  </a:lnTo>
                  <a:lnTo>
                    <a:pt x="f579" y="f580"/>
                  </a:lnTo>
                  <a:lnTo>
                    <a:pt x="f581" y="f582"/>
                  </a:lnTo>
                  <a:lnTo>
                    <a:pt x="f583" y="f584"/>
                  </a:lnTo>
                  <a:cubicBezTo>
                    <a:pt x="f585" y="f586"/>
                    <a:pt x="f587" y="f588"/>
                    <a:pt x="f589" y="f590"/>
                  </a:cubicBezTo>
                  <a:lnTo>
                    <a:pt x="f591" y="f592"/>
                  </a:lnTo>
                  <a:cubicBezTo>
                    <a:pt x="f593" y="f594"/>
                    <a:pt x="f595" y="f596"/>
                    <a:pt x="f597" y="f598"/>
                  </a:cubicBezTo>
                  <a:cubicBezTo>
                    <a:pt x="f599" y="f600"/>
                    <a:pt x="f601" y="f602"/>
                    <a:pt x="f603" y="f604"/>
                  </a:cubicBezTo>
                  <a:cubicBezTo>
                    <a:pt x="f605" y="f606"/>
                    <a:pt x="f607" y="f608"/>
                    <a:pt x="f609" y="f610"/>
                  </a:cubicBezTo>
                  <a:lnTo>
                    <a:pt x="f611" y="f612"/>
                  </a:lnTo>
                  <a:lnTo>
                    <a:pt x="f613" y="f614"/>
                  </a:lnTo>
                  <a:cubicBezTo>
                    <a:pt x="f615" y="f616"/>
                    <a:pt x="f617" y="f618"/>
                    <a:pt x="f619" y="f620"/>
                  </a:cubicBezTo>
                  <a:cubicBezTo>
                    <a:pt x="f621" y="f622"/>
                    <a:pt x="f623" y="f624"/>
                    <a:pt x="f625" y="f626"/>
                  </a:cubicBezTo>
                  <a:cubicBezTo>
                    <a:pt x="f627" y="f628"/>
                    <a:pt x="f629" y="f630"/>
                    <a:pt x="f631" y="f632"/>
                  </a:cubicBezTo>
                  <a:lnTo>
                    <a:pt x="f633" y="f634"/>
                  </a:lnTo>
                  <a:lnTo>
                    <a:pt x="f635" y="f636"/>
                  </a:lnTo>
                  <a:cubicBezTo>
                    <a:pt x="f637" y="f638"/>
                    <a:pt x="f639" y="f640"/>
                    <a:pt x="f641" y="f642"/>
                  </a:cubicBezTo>
                  <a:cubicBezTo>
                    <a:pt x="f643" y="f644"/>
                    <a:pt x="f645" y="f646"/>
                    <a:pt x="f647" y="f648"/>
                  </a:cubicBezTo>
                  <a:lnTo>
                    <a:pt x="f649" y="f650"/>
                  </a:lnTo>
                  <a:lnTo>
                    <a:pt x="f651" y="f652"/>
                  </a:lnTo>
                  <a:cubicBezTo>
                    <a:pt x="f653" y="f654"/>
                    <a:pt x="f655" y="f656"/>
                    <a:pt x="f657" y="f658"/>
                  </a:cubicBezTo>
                  <a:cubicBezTo>
                    <a:pt x="f659" y="f660"/>
                    <a:pt x="f661" y="f662"/>
                    <a:pt x="f663" y="f664"/>
                  </a:cubicBezTo>
                  <a:lnTo>
                    <a:pt x="f665" y="f666"/>
                  </a:lnTo>
                  <a:lnTo>
                    <a:pt x="f667" y="f668"/>
                  </a:lnTo>
                  <a:cubicBezTo>
                    <a:pt x="f669" y="f670"/>
                    <a:pt x="f671" y="f672"/>
                    <a:pt x="f673" y="f674"/>
                  </a:cubicBezTo>
                  <a:cubicBezTo>
                    <a:pt x="f675" y="f676"/>
                    <a:pt x="f677" y="f678"/>
                    <a:pt x="f679" y="f680"/>
                  </a:cubicBezTo>
                  <a:lnTo>
                    <a:pt x="f681" y="f682"/>
                  </a:lnTo>
                  <a:lnTo>
                    <a:pt x="f683" y="f684"/>
                  </a:lnTo>
                  <a:lnTo>
                    <a:pt x="f685" y="f686"/>
                  </a:lnTo>
                  <a:cubicBezTo>
                    <a:pt x="f687" y="f688"/>
                    <a:pt x="f689" y="f690"/>
                    <a:pt x="f691" y="f692"/>
                  </a:cubicBezTo>
                  <a:cubicBezTo>
                    <a:pt x="f693" y="f694"/>
                    <a:pt x="f695" y="f696"/>
                    <a:pt x="f697" y="f698"/>
                  </a:cubicBezTo>
                  <a:lnTo>
                    <a:pt x="f699" y="f700"/>
                  </a:lnTo>
                  <a:lnTo>
                    <a:pt x="f701" y="f702"/>
                  </a:lnTo>
                  <a:cubicBezTo>
                    <a:pt x="f703" y="f704"/>
                    <a:pt x="f705" y="f706"/>
                    <a:pt x="f707" y="f708"/>
                  </a:cubicBezTo>
                  <a:cubicBezTo>
                    <a:pt x="f709" y="f710"/>
                    <a:pt x="f711" y="f712"/>
                    <a:pt x="f713" y="f714"/>
                  </a:cubicBezTo>
                  <a:cubicBezTo>
                    <a:pt x="f715" y="f716"/>
                    <a:pt x="f717" y="f718"/>
                    <a:pt x="f719" y="f720"/>
                  </a:cubicBezTo>
                  <a:close/>
                  <a:moveTo>
                    <a:pt x="f721" y="f5"/>
                  </a:moveTo>
                  <a:lnTo>
                    <a:pt x="f722" y="f5"/>
                  </a:lnTo>
                  <a:lnTo>
                    <a:pt x="f723" y="f724"/>
                  </a:lnTo>
                  <a:cubicBezTo>
                    <a:pt x="f725" y="f726"/>
                    <a:pt x="f727" y="f728"/>
                    <a:pt x="f729" y="f730"/>
                  </a:cubicBezTo>
                  <a:cubicBezTo>
                    <a:pt x="f731" y="f732"/>
                    <a:pt x="f733" y="f734"/>
                    <a:pt x="f735" y="f736"/>
                  </a:cubicBezTo>
                  <a:cubicBezTo>
                    <a:pt x="f737" y="f738"/>
                    <a:pt x="f739" y="f740"/>
                    <a:pt x="f741" y="f742"/>
                  </a:cubicBezTo>
                  <a:cubicBezTo>
                    <a:pt x="f743" y="f744"/>
                    <a:pt x="f745" y="f746"/>
                    <a:pt x="f747" y="f748"/>
                  </a:cubicBezTo>
                  <a:cubicBezTo>
                    <a:pt x="f749" y="f750"/>
                    <a:pt x="f751" y="f752"/>
                    <a:pt x="f753" y="f754"/>
                  </a:cubicBezTo>
                  <a:cubicBezTo>
                    <a:pt x="f755" y="f756"/>
                    <a:pt x="f757" y="f758"/>
                    <a:pt x="f759" y="f760"/>
                  </a:cubicBezTo>
                  <a:cubicBezTo>
                    <a:pt x="f761" y="f762"/>
                    <a:pt x="f763" y="f764"/>
                    <a:pt x="f765" y="f766"/>
                  </a:cubicBezTo>
                  <a:cubicBezTo>
                    <a:pt x="f767" y="f768"/>
                    <a:pt x="f769" y="f770"/>
                    <a:pt x="f771" y="f772"/>
                  </a:cubicBezTo>
                  <a:cubicBezTo>
                    <a:pt x="f773" y="f774"/>
                    <a:pt x="f775" y="f776"/>
                    <a:pt x="f777" y="f778"/>
                  </a:cubicBezTo>
                  <a:cubicBezTo>
                    <a:pt x="f779" y="f780"/>
                    <a:pt x="f781" y="f782"/>
                    <a:pt x="f783" y="f784"/>
                  </a:cubicBezTo>
                  <a:cubicBezTo>
                    <a:pt x="f785" y="f786"/>
                    <a:pt x="f787" y="f788"/>
                    <a:pt x="f789" y="f790"/>
                  </a:cubicBezTo>
                  <a:cubicBezTo>
                    <a:pt x="f791" y="f792"/>
                    <a:pt x="f793" y="f794"/>
                    <a:pt x="f795" y="f796"/>
                  </a:cubicBezTo>
                  <a:cubicBezTo>
                    <a:pt x="f797" y="f798"/>
                    <a:pt x="f799" y="f800"/>
                    <a:pt x="f801" y="f802"/>
                  </a:cubicBezTo>
                  <a:cubicBezTo>
                    <a:pt x="f803" y="f804"/>
                    <a:pt x="f805" y="f806"/>
                    <a:pt x="f807" y="f808"/>
                  </a:cubicBezTo>
                  <a:cubicBezTo>
                    <a:pt x="f809" y="f810"/>
                    <a:pt x="f811" y="f812"/>
                    <a:pt x="f813" y="f814"/>
                  </a:cubicBezTo>
                  <a:cubicBezTo>
                    <a:pt x="f815" y="f816"/>
                    <a:pt x="f817" y="f818"/>
                    <a:pt x="f819" y="f820"/>
                  </a:cubicBezTo>
                  <a:lnTo>
                    <a:pt x="f821" y="f7"/>
                  </a:lnTo>
                  <a:lnTo>
                    <a:pt x="f822" y="f7"/>
                  </a:lnTo>
                  <a:lnTo>
                    <a:pt x="f823" y="f824"/>
                  </a:lnTo>
                  <a:cubicBezTo>
                    <a:pt x="f825" y="f826"/>
                    <a:pt x="f827" y="f828"/>
                    <a:pt x="f829" y="f830"/>
                  </a:cubicBezTo>
                  <a:cubicBezTo>
                    <a:pt x="f831" y="f832"/>
                    <a:pt x="f833" y="f834"/>
                    <a:pt x="f835" y="f836"/>
                  </a:cubicBezTo>
                  <a:cubicBezTo>
                    <a:pt x="f837" y="f838"/>
                    <a:pt x="f839" y="f840"/>
                    <a:pt x="f841" y="f842"/>
                  </a:cubicBezTo>
                  <a:cubicBezTo>
                    <a:pt x="f843" y="f844"/>
                    <a:pt x="f845" y="f846"/>
                    <a:pt x="f847" y="f848"/>
                  </a:cubicBezTo>
                  <a:cubicBezTo>
                    <a:pt x="f849" y="f850"/>
                    <a:pt x="f851" y="f852"/>
                    <a:pt x="f853" y="f854"/>
                  </a:cubicBezTo>
                  <a:cubicBezTo>
                    <a:pt x="f855" y="f856"/>
                    <a:pt x="f857" y="f858"/>
                    <a:pt x="f859" y="f860"/>
                  </a:cubicBezTo>
                  <a:cubicBezTo>
                    <a:pt x="f861" y="f862"/>
                    <a:pt x="f863" y="f864"/>
                    <a:pt x="f865" y="f866"/>
                  </a:cubicBezTo>
                  <a:cubicBezTo>
                    <a:pt x="f867" y="f868"/>
                    <a:pt x="f869" y="f870"/>
                    <a:pt x="f871" y="f872"/>
                  </a:cubicBezTo>
                  <a:cubicBezTo>
                    <a:pt x="f873" y="f874"/>
                    <a:pt x="f875" y="f876"/>
                    <a:pt x="f877" y="f878"/>
                  </a:cubicBezTo>
                  <a:cubicBezTo>
                    <a:pt x="f879" y="f880"/>
                    <a:pt x="f881" y="f882"/>
                    <a:pt x="f883" y="f884"/>
                  </a:cubicBezTo>
                  <a:cubicBezTo>
                    <a:pt x="f885" y="f886"/>
                    <a:pt x="f887" y="f888"/>
                    <a:pt x="f889" y="f890"/>
                  </a:cubicBezTo>
                  <a:cubicBezTo>
                    <a:pt x="f891" y="f892"/>
                    <a:pt x="f893" y="f894"/>
                    <a:pt x="f895" y="f896"/>
                  </a:cubicBezTo>
                  <a:cubicBezTo>
                    <a:pt x="f897" y="f898"/>
                    <a:pt x="f899" y="f900"/>
                    <a:pt x="f901" y="f902"/>
                  </a:cubicBezTo>
                  <a:cubicBezTo>
                    <a:pt x="f903" y="f904"/>
                    <a:pt x="f905" y="f906"/>
                    <a:pt x="f907" y="f908"/>
                  </a:cubicBezTo>
                  <a:cubicBezTo>
                    <a:pt x="f909" y="f910"/>
                    <a:pt x="f911" y="f912"/>
                    <a:pt x="f913" y="f914"/>
                  </a:cubicBezTo>
                  <a:cubicBezTo>
                    <a:pt x="f915" y="f916"/>
                    <a:pt x="f917" y="f918"/>
                    <a:pt x="f919" y="f920"/>
                  </a:cubicBezTo>
                  <a:cubicBezTo>
                    <a:pt x="f921" y="f922"/>
                    <a:pt x="f923" y="f924"/>
                    <a:pt x="f925" y="f926"/>
                  </a:cubicBezTo>
                  <a:cubicBezTo>
                    <a:pt x="f927" y="f928"/>
                    <a:pt x="f929" y="f930"/>
                    <a:pt x="f931" y="f932"/>
                  </a:cubicBezTo>
                  <a:cubicBezTo>
                    <a:pt x="f933" y="f934"/>
                    <a:pt x="f935" y="f936"/>
                    <a:pt x="f937" y="f938"/>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30">
              <a:extLst>
                <a:ext uri="{FF2B5EF4-FFF2-40B4-BE49-F238E27FC236}">
                  <a16:creationId xmlns:a16="http://schemas.microsoft.com/office/drawing/2014/main" id="{FFE43789-4202-C812-4D1B-6311A12B3341}"/>
                </a:ext>
              </a:extLst>
            </p:cNvPr>
            <p:cNvSpPr/>
            <p:nvPr/>
          </p:nvSpPr>
          <p:spPr>
            <a:xfrm>
              <a:off x="1308323" y="3986"/>
              <a:ext cx="9767849" cy="6858000"/>
            </a:xfrm>
            <a:custGeom>
              <a:avLst/>
              <a:gdLst>
                <a:gd name="f0" fmla="val 10800000"/>
                <a:gd name="f1" fmla="val 5400000"/>
                <a:gd name="f2" fmla="val 180"/>
                <a:gd name="f3" fmla="val w"/>
                <a:gd name="f4" fmla="val h"/>
                <a:gd name="f5" fmla="val 0"/>
                <a:gd name="f6" fmla="val 9767847"/>
                <a:gd name="f7" fmla="val 6858000"/>
                <a:gd name="f8" fmla="val 7151367"/>
                <a:gd name="f9" fmla="val 7881247"/>
                <a:gd name="f10" fmla="val 7990553"/>
                <a:gd name="f11" fmla="val 81317"/>
                <a:gd name="f12" fmla="val 9075991"/>
                <a:gd name="f13" fmla="val 929334"/>
                <a:gd name="f14" fmla="val 2212695"/>
                <a:gd name="f15" fmla="val 3649031"/>
                <a:gd name="f16" fmla="val 4766182"/>
                <a:gd name="f17" fmla="val 9349317"/>
                <a:gd name="f18" fmla="val 5790792"/>
                <a:gd name="f19" fmla="val 8652597"/>
                <a:gd name="f20" fmla="val 6590005"/>
                <a:gd name="f21" fmla="val 8395306"/>
                <a:gd name="f22" fmla="val 6762603"/>
                <a:gd name="f23" fmla="val 6765962"/>
                <a:gd name="f24" fmla="val 6854844"/>
                <a:gd name="f25" fmla="val 6779036"/>
                <a:gd name="f26" fmla="val 6842703"/>
                <a:gd name="f27" fmla="val 6791663"/>
                <a:gd name="f28" fmla="val 6829621"/>
                <a:gd name="f29" fmla="val 6804586"/>
                <a:gd name="f30" fmla="val 6817103"/>
                <a:gd name="f31" fmla="val 6881735"/>
                <a:gd name="f32" fmla="val 6741197"/>
                <a:gd name="f33" fmla="val 6907435"/>
                <a:gd name="f34" fmla="val 6715881"/>
                <a:gd name="f35" fmla="val 6933134"/>
                <a:gd name="f36" fmla="val 6690798"/>
                <a:gd name="f37" fmla="val 6958883"/>
                <a:gd name="f38" fmla="val 6664822"/>
                <a:gd name="f39" fmla="val 7267925"/>
                <a:gd name="f40" fmla="val 6355694"/>
                <a:gd name="f41" fmla="val 7424360"/>
                <a:gd name="f42" fmla="val 6200685"/>
                <a:gd name="f43" fmla="val 7450754"/>
                <a:gd name="f44" fmla="val 6174802"/>
                <a:gd name="f45" fmla="val 7477598"/>
                <a:gd name="f46" fmla="val 6148731"/>
                <a:gd name="f47" fmla="val 7504938"/>
                <a:gd name="f48" fmla="val 6122708"/>
                <a:gd name="f49" fmla="val 7546396"/>
                <a:gd name="f50" fmla="val 6083697"/>
                <a:gd name="f51" fmla="val 7560264"/>
                <a:gd name="f52" fmla="val 6070803"/>
                <a:gd name="f53" fmla="val 7574780"/>
                <a:gd name="f54" fmla="val 6057532"/>
                <a:gd name="f55" fmla="val 7588002"/>
                <a:gd name="f56" fmla="val 6045532"/>
                <a:gd name="f57" fmla="val 7631000"/>
                <a:gd name="f58" fmla="val 6006709"/>
                <a:gd name="f59" fmla="val 7675440"/>
                <a:gd name="f60" fmla="val 5968309"/>
                <a:gd name="f61" fmla="val 7690404"/>
                <a:gd name="f62" fmla="val 5955698"/>
                <a:gd name="f63" fmla="val 7705564"/>
                <a:gd name="f64" fmla="val 5943321"/>
                <a:gd name="f65" fmla="val 7720626"/>
                <a:gd name="f66" fmla="val 5930851"/>
                <a:gd name="f67" fmla="val 7735738"/>
                <a:gd name="f68" fmla="val 5918427"/>
                <a:gd name="f69" fmla="val 7751197"/>
                <a:gd name="f70" fmla="val 5906521"/>
                <a:gd name="f71" fmla="val 7766458"/>
                <a:gd name="f72" fmla="val 5894334"/>
                <a:gd name="f73" fmla="val 7827949"/>
                <a:gd name="f74" fmla="val 5846192"/>
                <a:gd name="f75" fmla="val 7890979"/>
                <a:gd name="f76" fmla="val 5800499"/>
                <a:gd name="f77" fmla="val 7955254"/>
                <a:gd name="f78" fmla="val 5756828"/>
                <a:gd name="f79" fmla="val 8083800"/>
                <a:gd name="f80" fmla="val 5669534"/>
                <a:gd name="f81" fmla="val 8216872"/>
                <a:gd name="f82" fmla="val 5590336"/>
                <a:gd name="f83" fmla="val 8352678"/>
                <a:gd name="f84" fmla="val 5517630"/>
                <a:gd name="f85" fmla="val 8451350"/>
                <a:gd name="f86" fmla="val 5465254"/>
                <a:gd name="f87" fmla="val 8548532"/>
                <a:gd name="f88" fmla="val 5413395"/>
                <a:gd name="f89" fmla="val 8612110"/>
                <a:gd name="f90" fmla="val 5379090"/>
                <a:gd name="f91" fmla="val 8673251"/>
                <a:gd name="f92" fmla="val 5345208"/>
                <a:gd name="f93" fmla="val 8729473"/>
                <a:gd name="f94" fmla="val 5309961"/>
                <a:gd name="f95" fmla="val 8743591"/>
                <a:gd name="f96" fmla="val 5301115"/>
                <a:gd name="f97" fmla="val 8757161"/>
                <a:gd name="f98" fmla="val 5292361"/>
                <a:gd name="f99" fmla="val 8770781"/>
                <a:gd name="f100" fmla="val 5283232"/>
                <a:gd name="f101" fmla="val 8777591"/>
                <a:gd name="f102" fmla="val 5278667"/>
                <a:gd name="f103" fmla="val 8784451"/>
                <a:gd name="f104" fmla="val 5274103"/>
                <a:gd name="f105" fmla="val 8790964"/>
                <a:gd name="f106" fmla="val 5269492"/>
                <a:gd name="f107" fmla="val 8797574"/>
                <a:gd name="f108" fmla="val 5264879"/>
                <a:gd name="f109" fmla="val 8804235"/>
                <a:gd name="f110" fmla="val 5260314"/>
                <a:gd name="f111" fmla="val 8810499"/>
                <a:gd name="f112" fmla="val 5255703"/>
                <a:gd name="f113" fmla="val 8835999"/>
                <a:gd name="f114" fmla="val 5237303"/>
                <a:gd name="f115" fmla="val 8860407"/>
                <a:gd name="f116" fmla="val 5218291"/>
                <a:gd name="f117" fmla="val 8883571"/>
                <a:gd name="f118" fmla="val 5198479"/>
                <a:gd name="f119" fmla="val 8929900"/>
                <a:gd name="f120" fmla="val 5158856"/>
                <a:gd name="f121" fmla="val 8971258"/>
                <a:gd name="f122" fmla="val 5116315"/>
                <a:gd name="f123" fmla="val 9006651"/>
                <a:gd name="f124" fmla="val 5070527"/>
                <a:gd name="f125" fmla="val 9015351"/>
                <a:gd name="f126" fmla="val 5059328"/>
                <a:gd name="f127" fmla="val 9024398"/>
                <a:gd name="f128" fmla="val 5046857"/>
                <a:gd name="f129" fmla="val 9033494"/>
                <a:gd name="f130" fmla="val 5034105"/>
                <a:gd name="f131" fmla="val 9040305"/>
                <a:gd name="f132" fmla="val 5024551"/>
                <a:gd name="f133" fmla="val 9046568"/>
                <a:gd name="f134" fmla="val 5015281"/>
                <a:gd name="f135" fmla="val 9050743"/>
                <a:gd name="f136" fmla="val 5009163"/>
                <a:gd name="f137" fmla="val 9054819"/>
                <a:gd name="f138" fmla="val 5002952"/>
                <a:gd name="f139" fmla="val 9058846"/>
                <a:gd name="f140" fmla="val 4996645"/>
                <a:gd name="f141" fmla="val 9075002"/>
                <a:gd name="f142" fmla="val 4971517"/>
                <a:gd name="f143" fmla="val 9090212"/>
                <a:gd name="f144" fmla="val 4945305"/>
                <a:gd name="f145" fmla="val 9104529"/>
                <a:gd name="f146" fmla="val 4918105"/>
                <a:gd name="f147" fmla="val 9133211"/>
                <a:gd name="f148" fmla="val 4863752"/>
                <a:gd name="f149" fmla="val 9158313"/>
                <a:gd name="f150" fmla="val 4805447"/>
                <a:gd name="f151" fmla="val 9181081"/>
                <a:gd name="f152" fmla="val 4744694"/>
                <a:gd name="f153" fmla="val 9203748"/>
                <a:gd name="f154" fmla="val 4684178"/>
                <a:gd name="f155" fmla="val 9223383"/>
                <a:gd name="f156" fmla="val 4621778"/>
                <a:gd name="f157" fmla="val 9240731"/>
                <a:gd name="f158" fmla="val 4557872"/>
                <a:gd name="f159" fmla="val 9249481"/>
                <a:gd name="f160" fmla="val 4525966"/>
                <a:gd name="f161" fmla="val 9257682"/>
                <a:gd name="f162" fmla="val 4493684"/>
                <a:gd name="f163" fmla="val 9265388"/>
                <a:gd name="f164" fmla="val 4461073"/>
                <a:gd name="f165" fmla="val 9269215"/>
                <a:gd name="f166" fmla="val 4444744"/>
                <a:gd name="f167" fmla="val 9272943"/>
                <a:gd name="f168" fmla="val 4428367"/>
                <a:gd name="f169" fmla="val 9276571"/>
                <a:gd name="f170" fmla="val 4411943"/>
                <a:gd name="f171" fmla="val 9281841"/>
                <a:gd name="f172" fmla="val 4387379"/>
                <a:gd name="f173" fmla="val 9286513"/>
                <a:gd name="f174" fmla="val 4364838"/>
                <a:gd name="f175" fmla="val 9296754"/>
                <a:gd name="f176" fmla="val 4312038"/>
                <a:gd name="f177" fmla="val 9301029"/>
                <a:gd name="f178" fmla="val 4289074"/>
                <a:gd name="f179" fmla="val 9302818"/>
                <a:gd name="f180" fmla="val 4278581"/>
                <a:gd name="f181" fmla="val 9304658"/>
                <a:gd name="f182" fmla="val 4266816"/>
                <a:gd name="f183" fmla="val 9312810"/>
                <a:gd name="f184" fmla="val 4215945"/>
                <a:gd name="f185" fmla="val 9316887"/>
                <a:gd name="f186" fmla="val 4190486"/>
                <a:gd name="f187" fmla="val 9318923"/>
                <a:gd name="f188" fmla="val 4177780"/>
                <a:gd name="f189" fmla="val 9319570"/>
                <a:gd name="f190" fmla="val 4173546"/>
                <a:gd name="f191" fmla="val 9319969"/>
                <a:gd name="f192" fmla="val 4169169"/>
                <a:gd name="f193" fmla="val 9320515"/>
                <a:gd name="f194" fmla="val 4164886"/>
                <a:gd name="f195" fmla="val 9332445"/>
                <a:gd name="f196" fmla="val 4064981"/>
                <a:gd name="f197" fmla="val 9333836"/>
                <a:gd name="f198" fmla="val 4052370"/>
                <a:gd name="f199" fmla="val 9334880"/>
                <a:gd name="f200" fmla="val 4036888"/>
                <a:gd name="f201" fmla="val 9336173"/>
                <a:gd name="f202" fmla="val 4018676"/>
                <a:gd name="f203" fmla="val 9340199"/>
                <a:gd name="f204" fmla="val 3965171"/>
                <a:gd name="f205" fmla="val 9345071"/>
                <a:gd name="f206" fmla="val 3899806"/>
                <a:gd name="f207" fmla="val 9347358"/>
                <a:gd name="f208" fmla="val 3832983"/>
                <a:gd name="f209" fmla="val 9347557"/>
                <a:gd name="f210" fmla="val 3765972"/>
                <a:gd name="f211" fmla="val 9347656"/>
                <a:gd name="f212" fmla="val 3732420"/>
                <a:gd name="f213" fmla="val 9347209"/>
                <a:gd name="f214" fmla="val 3698773"/>
                <a:gd name="f215" fmla="val 9346364"/>
                <a:gd name="f216" fmla="val 3664938"/>
                <a:gd name="f217" fmla="val 9344921"/>
                <a:gd name="f218" fmla="val 3615243"/>
                <a:gd name="f219" fmla="val 9344524"/>
                <a:gd name="f220" fmla="val 3603526"/>
                <a:gd name="f221" fmla="val 9343728"/>
                <a:gd name="f222" fmla="val 3590774"/>
                <a:gd name="f223" fmla="val 9342188"/>
                <a:gd name="f224" fmla="val 3565268"/>
                <a:gd name="f225" fmla="val 9339056"/>
                <a:gd name="f226" fmla="val 3514256"/>
                <a:gd name="f227" fmla="val 9337914"/>
                <a:gd name="f228" fmla="val 3497221"/>
                <a:gd name="f229" fmla="val 9335874"/>
                <a:gd name="f230" fmla="val 3480138"/>
                <a:gd name="f231" fmla="val 9334334"/>
                <a:gd name="f232" fmla="val 3463057"/>
                <a:gd name="f233" fmla="val 9329363"/>
                <a:gd name="f234" fmla="val 3411810"/>
                <a:gd name="f235" fmla="val 9328319"/>
                <a:gd name="f236" fmla="val 3400657"/>
                <a:gd name="f237" fmla="val 9327177"/>
                <a:gd name="f238" fmla="val 3390116"/>
                <a:gd name="f239" fmla="val 9324293"/>
                <a:gd name="f240" fmla="val 3366774"/>
                <a:gd name="f241" fmla="val 9320763"/>
                <a:gd name="f242" fmla="val 3340329"/>
                <a:gd name="f243" fmla="val 9317184"/>
                <a:gd name="f244" fmla="val 3311245"/>
                <a:gd name="f245" fmla="val 9315594"/>
                <a:gd name="f246" fmla="val 3296893"/>
                <a:gd name="f247" fmla="val 9313506"/>
                <a:gd name="f248" fmla="val 3282306"/>
                <a:gd name="f249" fmla="val 9311021"/>
                <a:gd name="f250" fmla="val 3266211"/>
                <a:gd name="f251" fmla="val 9302719"/>
                <a:gd name="f252" fmla="val 3215717"/>
                <a:gd name="f253" fmla="val 9299936"/>
                <a:gd name="f254" fmla="val 3199059"/>
                <a:gd name="f255" fmla="val 9297003"/>
                <a:gd name="f256" fmla="val 3182400"/>
                <a:gd name="f257" fmla="val 9293970"/>
                <a:gd name="f258" fmla="val 3165789"/>
                <a:gd name="f259" fmla="val 9281891"/>
                <a:gd name="f260" fmla="val 3099295"/>
                <a:gd name="f261" fmla="val 9267674"/>
                <a:gd name="f262" fmla="val 3033084"/>
                <a:gd name="f263" fmla="val 9252065"/>
                <a:gd name="f264" fmla="val 2967107"/>
                <a:gd name="f265" fmla="val 9244261"/>
                <a:gd name="f266" fmla="val 2934167"/>
                <a:gd name="f267" fmla="val 9235959"/>
                <a:gd name="f268" fmla="val 2901273"/>
                <a:gd name="f269" fmla="val 9227211"/>
                <a:gd name="f270" fmla="val 2868473"/>
                <a:gd name="f271" fmla="val 9220699"/>
                <a:gd name="f272" fmla="val 2844426"/>
                <a:gd name="f273" fmla="val 9213740"/>
                <a:gd name="f274" fmla="val 2820191"/>
                <a:gd name="f275" fmla="val 9209216"/>
                <a:gd name="f276" fmla="val 2804049"/>
                <a:gd name="f277" fmla="val 9204345"/>
                <a:gd name="f278" fmla="val 2787768"/>
                <a:gd name="f279" fmla="val 9199374"/>
                <a:gd name="f280" fmla="val 2771438"/>
                <a:gd name="f281" fmla="val 9159855"/>
                <a:gd name="f282" fmla="val 2641086"/>
                <a:gd name="f283" fmla="val 9114272"/>
                <a:gd name="f284" fmla="val 2512099"/>
                <a:gd name="f285" fmla="val 9061829"/>
                <a:gd name="f286" fmla="val 2385418"/>
                <a:gd name="f287" fmla="val 9035582"/>
                <a:gd name="f288" fmla="val 2322077"/>
                <a:gd name="f289" fmla="val 9008043"/>
                <a:gd name="f290" fmla="val 2259160"/>
                <a:gd name="f291" fmla="val 8978865"/>
                <a:gd name="f292" fmla="val 2196855"/>
                <a:gd name="f293" fmla="val 8956694"/>
                <a:gd name="f294" fmla="val 2150219"/>
                <a:gd name="f295" fmla="val 8934176"/>
                <a:gd name="f296" fmla="val 2103914"/>
                <a:gd name="f297" fmla="val 8918915"/>
                <a:gd name="f298" fmla="val 2073091"/>
                <a:gd name="f299" fmla="val 8903157"/>
                <a:gd name="f300" fmla="val 2042032"/>
                <a:gd name="f301" fmla="val 8887151"/>
                <a:gd name="f302" fmla="val 2011350"/>
                <a:gd name="f303" fmla="val 8854988"/>
                <a:gd name="f304" fmla="val 1949891"/>
                <a:gd name="f305" fmla="val 8822082"/>
                <a:gd name="f306" fmla="val 1888810"/>
                <a:gd name="f307" fmla="val 8787533"/>
                <a:gd name="f308" fmla="val 1828527"/>
                <a:gd name="f309" fmla="val 8761485"/>
                <a:gd name="f310" fmla="val 1783398"/>
                <a:gd name="f311" fmla="val 8734791"/>
                <a:gd name="f312" fmla="val 1737893"/>
                <a:gd name="f313" fmla="val 8717047"/>
                <a:gd name="f314" fmla="val 1707823"/>
                <a:gd name="f315" fmla="val 8699200"/>
                <a:gd name="f316" fmla="val 1678363"/>
                <a:gd name="f317" fmla="val 8680808"/>
                <a:gd name="f318" fmla="val 1648812"/>
                <a:gd name="f319" fmla="val 8644322"/>
                <a:gd name="f320" fmla="val 1589658"/>
                <a:gd name="f321" fmla="val 8606194"/>
                <a:gd name="f322" fmla="val 1531118"/>
                <a:gd name="f323" fmla="val 8567024"/>
                <a:gd name="f324" fmla="val 1472906"/>
                <a:gd name="f325" fmla="val 8537446"/>
                <a:gd name="f326" fmla="val 1429330"/>
                <a:gd name="f327" fmla="val 8507423"/>
                <a:gd name="f328" fmla="val 1385896"/>
                <a:gd name="f329" fmla="val 8487390"/>
                <a:gd name="f330" fmla="val 1357284"/>
                <a:gd name="f331" fmla="val 8467158"/>
                <a:gd name="f332" fmla="val 1328719"/>
                <a:gd name="f333" fmla="val 8446529"/>
                <a:gd name="f334" fmla="val 1300295"/>
                <a:gd name="f335" fmla="val 8405271"/>
                <a:gd name="f336" fmla="val 1243496"/>
                <a:gd name="f337" fmla="val 8362718"/>
                <a:gd name="f338" fmla="val 1187120"/>
                <a:gd name="f339" fmla="val 8319224"/>
                <a:gd name="f340" fmla="val 1131026"/>
                <a:gd name="f341" fmla="val 8286366"/>
                <a:gd name="f342" fmla="val 1089050"/>
                <a:gd name="f343" fmla="val 8270161"/>
                <a:gd name="f344" fmla="val 1068439"/>
                <a:gd name="f345" fmla="val 8253856"/>
                <a:gd name="f346" fmla="val 1048156"/>
                <a:gd name="f347" fmla="val 8231636"/>
                <a:gd name="f348" fmla="val 1020675"/>
                <a:gd name="f349" fmla="val 8209117"/>
                <a:gd name="f350" fmla="val 993381"/>
                <a:gd name="f351" fmla="val 8186352"/>
                <a:gd name="f352" fmla="val 966275"/>
                <a:gd name="f353" fmla="val 8140917"/>
                <a:gd name="f354" fmla="val 911922"/>
                <a:gd name="f355" fmla="val 8094240"/>
                <a:gd name="f356" fmla="val 858417"/>
                <a:gd name="f357" fmla="val 8046768"/>
                <a:gd name="f358" fmla="val 805429"/>
                <a:gd name="f359" fmla="val 8010927"/>
                <a:gd name="f360" fmla="val 765853"/>
                <a:gd name="f361" fmla="val 7974788"/>
                <a:gd name="f362" fmla="val 726653"/>
                <a:gd name="f363" fmla="val 7950382"/>
                <a:gd name="f364" fmla="val 700489"/>
                <a:gd name="f365" fmla="val 7925824"/>
                <a:gd name="f366" fmla="val 674465"/>
                <a:gd name="f367" fmla="val 7901070"/>
                <a:gd name="f368" fmla="val 648724"/>
                <a:gd name="f369" fmla="val 7851510"/>
                <a:gd name="f370" fmla="val 597289"/>
                <a:gd name="f371" fmla="val 7801404"/>
                <a:gd name="f372" fmla="val 546514"/>
                <a:gd name="f373" fmla="val 7750054"/>
                <a:gd name="f374" fmla="val 497008"/>
                <a:gd name="f375" fmla="val 7698902"/>
                <a:gd name="f376" fmla="val 447644"/>
                <a:gd name="f377" fmla="val 7645913"/>
                <a:gd name="f378" fmla="val 398938"/>
                <a:gd name="f379" fmla="val 7592277"/>
                <a:gd name="f380" fmla="val 351221"/>
                <a:gd name="f381" fmla="val 7484856"/>
                <a:gd name="f382" fmla="val 255786"/>
                <a:gd name="f383" fmla="val 7373308"/>
                <a:gd name="f384" fmla="val 164304"/>
                <a:gd name="f385" fmla="val 7257734"/>
                <a:gd name="f386" fmla="val 76964"/>
                <a:gd name="f387" fmla="val 1886601"/>
                <a:gd name="f388" fmla="val 2292926"/>
                <a:gd name="f389" fmla="val 2135542"/>
                <a:gd name="f390" fmla="val 117781"/>
                <a:gd name="f391" fmla="val 2078998"/>
                <a:gd name="f392" fmla="val 162280"/>
                <a:gd name="f393" fmla="val 2023659"/>
                <a:gd name="f394" fmla="val 208045"/>
                <a:gd name="f395" fmla="val 1969576"/>
                <a:gd name="f396" fmla="val 254986"/>
                <a:gd name="f397" fmla="val 1861309"/>
                <a:gd name="f398" fmla="val 348820"/>
                <a:gd name="f399" fmla="val 1758064"/>
                <a:gd name="f400" fmla="val 447314"/>
                <a:gd name="f401" fmla="val 1659938"/>
                <a:gd name="f402" fmla="val 549855"/>
                <a:gd name="f403" fmla="val 1266987"/>
                <a:gd name="f404" fmla="val 960346"/>
                <a:gd name="f405" fmla="val 953820"/>
                <a:gd name="f406" fmla="val 1431495"/>
                <a:gd name="f407" fmla="val 729383"/>
                <a:gd name="f408" fmla="val 1936480"/>
                <a:gd name="f409" fmla="val 673260"/>
                <a:gd name="f410" fmla="val 2062362"/>
                <a:gd name="f411" fmla="val 622855"/>
                <a:gd name="f412" fmla="val 2190972"/>
                <a:gd name="f413" fmla="val 578465"/>
                <a:gd name="f414" fmla="val 2320807"/>
                <a:gd name="f415" fmla="val 534125"/>
                <a:gd name="f416" fmla="val 2450687"/>
                <a:gd name="f417" fmla="val 496147"/>
                <a:gd name="f418" fmla="val 2582216"/>
                <a:gd name="f419" fmla="val 465080"/>
                <a:gd name="f420" fmla="val 2714875"/>
                <a:gd name="f421" fmla="val 449769"/>
                <a:gd name="f422" fmla="val 2780991"/>
                <a:gd name="f423" fmla="val 435850"/>
                <a:gd name="f424" fmla="val 2848191"/>
                <a:gd name="f425" fmla="val 423820"/>
                <a:gd name="f426" fmla="val 2915436"/>
                <a:gd name="f427" fmla="val 411840"/>
                <a:gd name="f428" fmla="val 2982731"/>
                <a:gd name="f429" fmla="val 401054"/>
                <a:gd name="f430" fmla="val 3050260"/>
                <a:gd name="f431" fmla="val 392355"/>
                <a:gd name="f432" fmla="val 3118071"/>
                <a:gd name="f433" fmla="val 374509"/>
                <a:gd name="f434" fmla="val 3253646"/>
                <a:gd name="f435" fmla="val 363424"/>
                <a:gd name="f436" fmla="val 3389880"/>
                <a:gd name="f437" fmla="val 358801"/>
                <a:gd name="f438" fmla="val 3526915"/>
                <a:gd name="f439" fmla="val 349009"/>
                <a:gd name="f440" fmla="val 3800843"/>
                <a:gd name="f441" fmla="val 366357"/>
                <a:gd name="f442" fmla="val 4075570"/>
                <a:gd name="f443" fmla="val 410350"/>
                <a:gd name="f444" fmla="val 4348226"/>
                <a:gd name="f445" fmla="val 421286"/>
                <a:gd name="f446" fmla="val 4416132"/>
                <a:gd name="f447" fmla="val 434209"/>
                <a:gd name="f448" fmla="val 4483660"/>
                <a:gd name="f449" fmla="val 449022"/>
                <a:gd name="f450" fmla="val 4551049"/>
                <a:gd name="f451" fmla="val 463737"/>
                <a:gd name="f452" fmla="val 4618436"/>
                <a:gd name="f453" fmla="val 480389"/>
                <a:gd name="f454" fmla="val 4685588"/>
                <a:gd name="f455" fmla="val 498882"/>
                <a:gd name="f456" fmla="val 4752365"/>
                <a:gd name="f457" fmla="val 517373"/>
                <a:gd name="f458" fmla="val 4819141"/>
                <a:gd name="f459" fmla="val 537704"/>
                <a:gd name="f460" fmla="val 4885635"/>
                <a:gd name="f461" fmla="val 559775"/>
                <a:gd name="f462" fmla="val 4951657"/>
                <a:gd name="f463" fmla="val 581946"/>
                <a:gd name="f464" fmla="val 5017775"/>
                <a:gd name="f465" fmla="val 605358"/>
                <a:gd name="f466" fmla="val 5083375"/>
                <a:gd name="f467" fmla="val 631406"/>
                <a:gd name="f468" fmla="val 5147986"/>
                <a:gd name="f469" fmla="val 734055"/>
                <a:gd name="f470" fmla="val 5407608"/>
                <a:gd name="f471" fmla="val 865188"/>
                <a:gd name="f472" fmla="val 5658570"/>
                <a:gd name="f473" fmla="val 1023461"/>
                <a:gd name="f474" fmla="val 5893957"/>
                <a:gd name="f475" fmla="val 1181487"/>
                <a:gd name="f476" fmla="val 6129578"/>
                <a:gd name="f477" fmla="val 1367051"/>
                <a:gd name="f478" fmla="val 6349247"/>
                <a:gd name="f479" fmla="val 1575880"/>
                <a:gd name="f480" fmla="val 6547646"/>
                <a:gd name="f481" fmla="val 1680269"/>
                <a:gd name="f482" fmla="val 6646916"/>
                <a:gd name="f483" fmla="val 1790338"/>
                <a:gd name="f484" fmla="val 6740939"/>
                <a:gd name="f485" fmla="val 1905228"/>
                <a:gd name="f486" fmla="val 6829468"/>
                <a:gd name="f487" fmla="val 1944230"/>
                <a:gd name="f488" fmla="val 1372541"/>
                <a:gd name="f489" fmla="val 1115251"/>
                <a:gd name="f490" fmla="val 418530"/>
                <a:gd name="f491" fmla="val 691856"/>
                <a:gd name="f492" fmla="val 1777294"/>
                <a:gd name="f493" fmla="+- 0 0 -90"/>
                <a:gd name="f494" fmla="*/ f3 1 9767847"/>
                <a:gd name="f495" fmla="*/ f4 1 6858000"/>
                <a:gd name="f496" fmla="+- f7 0 f5"/>
                <a:gd name="f497" fmla="+- f6 0 f5"/>
                <a:gd name="f498" fmla="*/ f493 f0 1"/>
                <a:gd name="f499" fmla="*/ f497 1 9767847"/>
                <a:gd name="f500" fmla="*/ f496 1 6858000"/>
                <a:gd name="f501" fmla="*/ 7151367 f497 1"/>
                <a:gd name="f502" fmla="*/ 0 f496 1"/>
                <a:gd name="f503" fmla="*/ 7881247 f497 1"/>
                <a:gd name="f504" fmla="*/ 7990553 f497 1"/>
                <a:gd name="f505" fmla="*/ 81317 f496 1"/>
                <a:gd name="f506" fmla="*/ 9767847 f497 1"/>
                <a:gd name="f507" fmla="*/ 3649031 f496 1"/>
                <a:gd name="f508" fmla="*/ 8652597 f497 1"/>
                <a:gd name="f509" fmla="*/ 6590005 f496 1"/>
                <a:gd name="f510" fmla="*/ 8395306 f497 1"/>
                <a:gd name="f511" fmla="*/ 6858000 f496 1"/>
                <a:gd name="f512" fmla="*/ 6762603 f497 1"/>
                <a:gd name="f513" fmla="*/ 6765962 f497 1"/>
                <a:gd name="f514" fmla="*/ 6854844 f496 1"/>
                <a:gd name="f515" fmla="*/ 6804586 f497 1"/>
                <a:gd name="f516" fmla="*/ 6817103 f496 1"/>
                <a:gd name="f517" fmla="*/ 6881735 f497 1"/>
                <a:gd name="f518" fmla="*/ 6741197 f496 1"/>
                <a:gd name="f519" fmla="*/ 6958883 f497 1"/>
                <a:gd name="f520" fmla="*/ 6664822 f496 1"/>
                <a:gd name="f521" fmla="*/ 7267925 f497 1"/>
                <a:gd name="f522" fmla="*/ 6355694 f496 1"/>
                <a:gd name="f523" fmla="*/ 7424360 f497 1"/>
                <a:gd name="f524" fmla="*/ 6200685 f496 1"/>
                <a:gd name="f525" fmla="*/ 7504938 f497 1"/>
                <a:gd name="f526" fmla="*/ 6122708 f496 1"/>
                <a:gd name="f527" fmla="*/ 7546396 f497 1"/>
                <a:gd name="f528" fmla="*/ 6083697 f496 1"/>
                <a:gd name="f529" fmla="*/ 7588002 f497 1"/>
                <a:gd name="f530" fmla="*/ 6045532 f496 1"/>
                <a:gd name="f531" fmla="*/ 7631000 f497 1"/>
                <a:gd name="f532" fmla="*/ 6006709 f496 1"/>
                <a:gd name="f533" fmla="*/ 7675440 f497 1"/>
                <a:gd name="f534" fmla="*/ 5968309 f496 1"/>
                <a:gd name="f535" fmla="*/ 7720626 f497 1"/>
                <a:gd name="f536" fmla="*/ 5930851 f496 1"/>
                <a:gd name="f537" fmla="*/ 7766458 f497 1"/>
                <a:gd name="f538" fmla="*/ 5894334 f496 1"/>
                <a:gd name="f539" fmla="*/ 7955254 f497 1"/>
                <a:gd name="f540" fmla="*/ 5756828 f496 1"/>
                <a:gd name="f541" fmla="*/ 8352678 f497 1"/>
                <a:gd name="f542" fmla="*/ 5517630 f496 1"/>
                <a:gd name="f543" fmla="*/ 8451350 f497 1"/>
                <a:gd name="f544" fmla="*/ 5465254 f496 1"/>
                <a:gd name="f545" fmla="*/ 8548532 f497 1"/>
                <a:gd name="f546" fmla="*/ 5413395 f496 1"/>
                <a:gd name="f547" fmla="*/ 8729473 f497 1"/>
                <a:gd name="f548" fmla="*/ 5309961 f496 1"/>
                <a:gd name="f549" fmla="*/ 8770781 f497 1"/>
                <a:gd name="f550" fmla="*/ 5283232 f496 1"/>
                <a:gd name="f551" fmla="*/ 8790964 f497 1"/>
                <a:gd name="f552" fmla="*/ 5269492 f496 1"/>
                <a:gd name="f553" fmla="*/ 8810499 f497 1"/>
                <a:gd name="f554" fmla="*/ 5255703 f496 1"/>
                <a:gd name="f555" fmla="*/ 8883571 f497 1"/>
                <a:gd name="f556" fmla="*/ 5198479 f496 1"/>
                <a:gd name="f557" fmla="*/ 9006651 f497 1"/>
                <a:gd name="f558" fmla="*/ 5070527 f496 1"/>
                <a:gd name="f559" fmla="*/ 9033494 f497 1"/>
                <a:gd name="f560" fmla="*/ 5034105 f496 1"/>
                <a:gd name="f561" fmla="*/ 9040305 f497 1"/>
                <a:gd name="f562" fmla="*/ 5024551 f496 1"/>
                <a:gd name="f563" fmla="*/ 9046568 f497 1"/>
                <a:gd name="f564" fmla="*/ 5015281 f496 1"/>
                <a:gd name="f565" fmla="*/ 9058846 f497 1"/>
                <a:gd name="f566" fmla="*/ 4996645 f496 1"/>
                <a:gd name="f567" fmla="*/ 9104529 f497 1"/>
                <a:gd name="f568" fmla="*/ 4918105 f496 1"/>
                <a:gd name="f569" fmla="*/ 9181081 f497 1"/>
                <a:gd name="f570" fmla="*/ 4744694 f496 1"/>
                <a:gd name="f571" fmla="*/ 9240731 f497 1"/>
                <a:gd name="f572" fmla="*/ 4557872 f496 1"/>
                <a:gd name="f573" fmla="*/ 9265388 f497 1"/>
                <a:gd name="f574" fmla="*/ 4461073 f496 1"/>
                <a:gd name="f575" fmla="*/ 9276571 f497 1"/>
                <a:gd name="f576" fmla="*/ 4411943 f496 1"/>
                <a:gd name="f577" fmla="*/ 9281841 f497 1"/>
                <a:gd name="f578" fmla="*/ 4387379 f496 1"/>
                <a:gd name="f579" fmla="*/ 9286513 f497 1"/>
                <a:gd name="f580" fmla="*/ 4364838 f496 1"/>
                <a:gd name="f581" fmla="*/ 9296754 f497 1"/>
                <a:gd name="f582" fmla="*/ 4312038 f496 1"/>
                <a:gd name="f583" fmla="*/ 9301029 f497 1"/>
                <a:gd name="f584" fmla="*/ 4289074 f496 1"/>
                <a:gd name="f585" fmla="*/ 9302818 f497 1"/>
                <a:gd name="f586" fmla="*/ 4278581 f496 1"/>
                <a:gd name="f587" fmla="*/ 9304658 f497 1"/>
                <a:gd name="f588" fmla="*/ 4266816 f496 1"/>
                <a:gd name="f589" fmla="*/ 9312810 f497 1"/>
                <a:gd name="f590" fmla="*/ 4215945 f496 1"/>
                <a:gd name="f591" fmla="*/ 9316887 f497 1"/>
                <a:gd name="f592" fmla="*/ 4190486 f496 1"/>
                <a:gd name="f593" fmla="*/ 9318923 f497 1"/>
                <a:gd name="f594" fmla="*/ 4177780 f496 1"/>
                <a:gd name="f595" fmla="*/ 9320515 f497 1"/>
                <a:gd name="f596" fmla="*/ 4164886 f496 1"/>
                <a:gd name="f597" fmla="*/ 9332445 f497 1"/>
                <a:gd name="f598" fmla="*/ 4064981 f496 1"/>
                <a:gd name="f599" fmla="*/ 9336173 f497 1"/>
                <a:gd name="f600" fmla="*/ 4018676 f496 1"/>
                <a:gd name="f601" fmla="*/ 9340199 f497 1"/>
                <a:gd name="f602" fmla="*/ 3965171 f496 1"/>
                <a:gd name="f603" fmla="*/ 9347557 f497 1"/>
                <a:gd name="f604" fmla="*/ 3765972 f496 1"/>
                <a:gd name="f605" fmla="*/ 9346364 f497 1"/>
                <a:gd name="f606" fmla="*/ 3664938 f496 1"/>
                <a:gd name="f607" fmla="*/ 9344921 f497 1"/>
                <a:gd name="f608" fmla="*/ 3615243 f496 1"/>
                <a:gd name="f609" fmla="*/ 9344524 f497 1"/>
                <a:gd name="f610" fmla="*/ 3603526 f496 1"/>
                <a:gd name="f611" fmla="*/ 9343728 f497 1"/>
                <a:gd name="f612" fmla="*/ 3590774 f496 1"/>
                <a:gd name="f613" fmla="*/ 9342188 f497 1"/>
                <a:gd name="f614" fmla="*/ 3565268 f496 1"/>
                <a:gd name="f615" fmla="*/ 9339056 f497 1"/>
                <a:gd name="f616" fmla="*/ 3514256 f496 1"/>
                <a:gd name="f617" fmla="*/ 9334334 f497 1"/>
                <a:gd name="f618" fmla="*/ 3463057 f496 1"/>
                <a:gd name="f619" fmla="*/ 9329363 f497 1"/>
                <a:gd name="f620" fmla="*/ 3411810 f496 1"/>
                <a:gd name="f621" fmla="*/ 9328319 f497 1"/>
                <a:gd name="f622" fmla="*/ 3400657 f496 1"/>
                <a:gd name="f623" fmla="*/ 9327177 f497 1"/>
                <a:gd name="f624" fmla="*/ 3390116 f496 1"/>
                <a:gd name="f625" fmla="*/ 9324293 f497 1"/>
                <a:gd name="f626" fmla="*/ 3366774 f496 1"/>
                <a:gd name="f627" fmla="*/ 9320763 f497 1"/>
                <a:gd name="f628" fmla="*/ 3340329 f496 1"/>
                <a:gd name="f629" fmla="*/ 9317184 f497 1"/>
                <a:gd name="f630" fmla="*/ 3311245 f496 1"/>
                <a:gd name="f631" fmla="*/ 9311021 f497 1"/>
                <a:gd name="f632" fmla="*/ 3266211 f496 1"/>
                <a:gd name="f633" fmla="*/ 9302719 f497 1"/>
                <a:gd name="f634" fmla="*/ 3215717 f496 1"/>
                <a:gd name="f635" fmla="*/ 9293970 f497 1"/>
                <a:gd name="f636" fmla="*/ 3165789 f496 1"/>
                <a:gd name="f637" fmla="*/ 9252065 f497 1"/>
                <a:gd name="f638" fmla="*/ 2967107 f496 1"/>
                <a:gd name="f639" fmla="*/ 9227211 f497 1"/>
                <a:gd name="f640" fmla="*/ 2868473 f496 1"/>
                <a:gd name="f641" fmla="*/ 9220699 f497 1"/>
                <a:gd name="f642" fmla="*/ 2844426 f496 1"/>
                <a:gd name="f643" fmla="*/ 9213740 f497 1"/>
                <a:gd name="f644" fmla="*/ 2820191 f496 1"/>
                <a:gd name="f645" fmla="*/ 9199374 f497 1"/>
                <a:gd name="f646" fmla="*/ 2771438 f496 1"/>
                <a:gd name="f647" fmla="*/ 9061829 f497 1"/>
                <a:gd name="f648" fmla="*/ 2385418 f496 1"/>
                <a:gd name="f649" fmla="*/ 8978865 f497 1"/>
                <a:gd name="f650" fmla="*/ 2196855 f496 1"/>
                <a:gd name="f651" fmla="*/ 8956694 f497 1"/>
                <a:gd name="f652" fmla="*/ 2150219 f496 1"/>
                <a:gd name="f653" fmla="*/ 8934176 f497 1"/>
                <a:gd name="f654" fmla="*/ 2103914 f496 1"/>
                <a:gd name="f655" fmla="*/ 8887151 f497 1"/>
                <a:gd name="f656" fmla="*/ 2011350 f496 1"/>
                <a:gd name="f657" fmla="*/ 8787533 f497 1"/>
                <a:gd name="f658" fmla="*/ 1828527 f496 1"/>
                <a:gd name="f659" fmla="*/ 8761485 f497 1"/>
                <a:gd name="f660" fmla="*/ 1783398 f496 1"/>
                <a:gd name="f661" fmla="*/ 8734791 f497 1"/>
                <a:gd name="f662" fmla="*/ 1737893 f496 1"/>
                <a:gd name="f663" fmla="*/ 8680808 f497 1"/>
                <a:gd name="f664" fmla="*/ 1648812 f496 1"/>
                <a:gd name="f665" fmla="*/ 8567024 f497 1"/>
                <a:gd name="f666" fmla="*/ 1472906 f496 1"/>
                <a:gd name="f667" fmla="*/ 8537446 f497 1"/>
                <a:gd name="f668" fmla="*/ 1429330 f496 1"/>
                <a:gd name="f669" fmla="*/ 8507423 f497 1"/>
                <a:gd name="f670" fmla="*/ 1385896 f496 1"/>
                <a:gd name="f671" fmla="*/ 8446529 f497 1"/>
                <a:gd name="f672" fmla="*/ 1300295 f496 1"/>
                <a:gd name="f673" fmla="*/ 8319224 f497 1"/>
                <a:gd name="f674" fmla="*/ 1131026 f496 1"/>
                <a:gd name="f675" fmla="*/ 8286366 f497 1"/>
                <a:gd name="f676" fmla="*/ 1089050 f496 1"/>
                <a:gd name="f677" fmla="*/ 8270161 f497 1"/>
                <a:gd name="f678" fmla="*/ 1068439 f496 1"/>
                <a:gd name="f679" fmla="*/ 8253856 f497 1"/>
                <a:gd name="f680" fmla="*/ 1048156 f496 1"/>
                <a:gd name="f681" fmla="*/ 8186352 f497 1"/>
                <a:gd name="f682" fmla="*/ 966275 f496 1"/>
                <a:gd name="f683" fmla="*/ 8046768 f497 1"/>
                <a:gd name="f684" fmla="*/ 805429 f496 1"/>
                <a:gd name="f685" fmla="*/ 8010927 f497 1"/>
                <a:gd name="f686" fmla="*/ 765853 f496 1"/>
                <a:gd name="f687" fmla="*/ 7974788 f497 1"/>
                <a:gd name="f688" fmla="*/ 726653 f496 1"/>
                <a:gd name="f689" fmla="*/ 7901070 f497 1"/>
                <a:gd name="f690" fmla="*/ 648724 f496 1"/>
                <a:gd name="f691" fmla="*/ 7750054 f497 1"/>
                <a:gd name="f692" fmla="*/ 497008 f496 1"/>
                <a:gd name="f693" fmla="*/ 7592277 f497 1"/>
                <a:gd name="f694" fmla="*/ 351221 f496 1"/>
                <a:gd name="f695" fmla="*/ 7257734 f497 1"/>
                <a:gd name="f696" fmla="*/ 76964 f496 1"/>
                <a:gd name="f697" fmla="*/ 1886601 f497 1"/>
                <a:gd name="f698" fmla="*/ 2292926 f497 1"/>
                <a:gd name="f699" fmla="*/ 2135542 f497 1"/>
                <a:gd name="f700" fmla="*/ 117781 f496 1"/>
                <a:gd name="f701" fmla="*/ 1969576 f497 1"/>
                <a:gd name="f702" fmla="*/ 254986 f496 1"/>
                <a:gd name="f703" fmla="*/ 1659938 f497 1"/>
                <a:gd name="f704" fmla="*/ 549855 f496 1"/>
                <a:gd name="f705" fmla="*/ 729383 f497 1"/>
                <a:gd name="f706" fmla="*/ 1936480 f496 1"/>
                <a:gd name="f707" fmla="*/ 578465 f497 1"/>
                <a:gd name="f708" fmla="*/ 2320807 f496 1"/>
                <a:gd name="f709" fmla="*/ 465080 f497 1"/>
                <a:gd name="f710" fmla="*/ 2714875 f496 1"/>
                <a:gd name="f711" fmla="*/ 423820 f497 1"/>
                <a:gd name="f712" fmla="*/ 2915436 f496 1"/>
                <a:gd name="f713" fmla="*/ 392355 f497 1"/>
                <a:gd name="f714" fmla="*/ 3118071 f496 1"/>
                <a:gd name="f715" fmla="*/ 358801 f497 1"/>
                <a:gd name="f716" fmla="*/ 3526915 f496 1"/>
                <a:gd name="f717" fmla="*/ 410350 f497 1"/>
                <a:gd name="f718" fmla="*/ 4348226 f496 1"/>
                <a:gd name="f719" fmla="*/ 449022 f497 1"/>
                <a:gd name="f720" fmla="*/ 4551049 f496 1"/>
                <a:gd name="f721" fmla="*/ 498882 f497 1"/>
                <a:gd name="f722" fmla="*/ 4752365 f496 1"/>
                <a:gd name="f723" fmla="*/ 559775 f497 1"/>
                <a:gd name="f724" fmla="*/ 4951657 f496 1"/>
                <a:gd name="f725" fmla="*/ 631406 f497 1"/>
                <a:gd name="f726" fmla="*/ 5147986 f496 1"/>
                <a:gd name="f727" fmla="*/ 1023461 f497 1"/>
                <a:gd name="f728" fmla="*/ 5893957 f496 1"/>
                <a:gd name="f729" fmla="*/ 1575880 f497 1"/>
                <a:gd name="f730" fmla="*/ 6547646 f496 1"/>
                <a:gd name="f731" fmla="*/ 1905228 f497 1"/>
                <a:gd name="f732" fmla="*/ 6829468 f496 1"/>
                <a:gd name="f733" fmla="*/ 1944230 f497 1"/>
                <a:gd name="f734" fmla="*/ 1372541 f497 1"/>
                <a:gd name="f735" fmla="*/ 1115251 f497 1"/>
                <a:gd name="f736" fmla="*/ 0 f497 1"/>
                <a:gd name="f737" fmla="*/ 1777294 f497 1"/>
                <a:gd name="f738" fmla="*/ f498 1 f2"/>
                <a:gd name="f739" fmla="*/ f501 1 9767847"/>
                <a:gd name="f740" fmla="*/ f502 1 6858000"/>
                <a:gd name="f741" fmla="*/ f503 1 9767847"/>
                <a:gd name="f742" fmla="*/ f504 1 9767847"/>
                <a:gd name="f743" fmla="*/ f505 1 6858000"/>
                <a:gd name="f744" fmla="*/ f506 1 9767847"/>
                <a:gd name="f745" fmla="*/ f507 1 6858000"/>
                <a:gd name="f746" fmla="*/ f508 1 9767847"/>
                <a:gd name="f747" fmla="*/ f509 1 6858000"/>
                <a:gd name="f748" fmla="*/ f510 1 9767847"/>
                <a:gd name="f749" fmla="*/ f511 1 6858000"/>
                <a:gd name="f750" fmla="*/ f512 1 9767847"/>
                <a:gd name="f751" fmla="*/ f513 1 9767847"/>
                <a:gd name="f752" fmla="*/ f514 1 6858000"/>
                <a:gd name="f753" fmla="*/ f515 1 9767847"/>
                <a:gd name="f754" fmla="*/ f516 1 6858000"/>
                <a:gd name="f755" fmla="*/ f517 1 9767847"/>
                <a:gd name="f756" fmla="*/ f518 1 6858000"/>
                <a:gd name="f757" fmla="*/ f519 1 9767847"/>
                <a:gd name="f758" fmla="*/ f520 1 6858000"/>
                <a:gd name="f759" fmla="*/ f521 1 9767847"/>
                <a:gd name="f760" fmla="*/ f522 1 6858000"/>
                <a:gd name="f761" fmla="*/ f523 1 9767847"/>
                <a:gd name="f762" fmla="*/ f524 1 6858000"/>
                <a:gd name="f763" fmla="*/ f525 1 9767847"/>
                <a:gd name="f764" fmla="*/ f526 1 6858000"/>
                <a:gd name="f765" fmla="*/ f527 1 9767847"/>
                <a:gd name="f766" fmla="*/ f528 1 6858000"/>
                <a:gd name="f767" fmla="*/ f529 1 9767847"/>
                <a:gd name="f768" fmla="*/ f530 1 6858000"/>
                <a:gd name="f769" fmla="*/ f531 1 9767847"/>
                <a:gd name="f770" fmla="*/ f532 1 6858000"/>
                <a:gd name="f771" fmla="*/ f533 1 9767847"/>
                <a:gd name="f772" fmla="*/ f534 1 6858000"/>
                <a:gd name="f773" fmla="*/ f535 1 9767847"/>
                <a:gd name="f774" fmla="*/ f536 1 6858000"/>
                <a:gd name="f775" fmla="*/ f537 1 9767847"/>
                <a:gd name="f776" fmla="*/ f538 1 6858000"/>
                <a:gd name="f777" fmla="*/ f539 1 9767847"/>
                <a:gd name="f778" fmla="*/ f540 1 6858000"/>
                <a:gd name="f779" fmla="*/ f541 1 9767847"/>
                <a:gd name="f780" fmla="*/ f542 1 6858000"/>
                <a:gd name="f781" fmla="*/ f543 1 9767847"/>
                <a:gd name="f782" fmla="*/ f544 1 6858000"/>
                <a:gd name="f783" fmla="*/ f545 1 9767847"/>
                <a:gd name="f784" fmla="*/ f546 1 6858000"/>
                <a:gd name="f785" fmla="*/ f547 1 9767847"/>
                <a:gd name="f786" fmla="*/ f548 1 6858000"/>
                <a:gd name="f787" fmla="*/ f549 1 9767847"/>
                <a:gd name="f788" fmla="*/ f550 1 6858000"/>
                <a:gd name="f789" fmla="*/ f551 1 9767847"/>
                <a:gd name="f790" fmla="*/ f552 1 6858000"/>
                <a:gd name="f791" fmla="*/ f553 1 9767847"/>
                <a:gd name="f792" fmla="*/ f554 1 6858000"/>
                <a:gd name="f793" fmla="*/ f555 1 9767847"/>
                <a:gd name="f794" fmla="*/ f556 1 6858000"/>
                <a:gd name="f795" fmla="*/ f557 1 9767847"/>
                <a:gd name="f796" fmla="*/ f558 1 6858000"/>
                <a:gd name="f797" fmla="*/ f559 1 9767847"/>
                <a:gd name="f798" fmla="*/ f560 1 6858000"/>
                <a:gd name="f799" fmla="*/ f561 1 9767847"/>
                <a:gd name="f800" fmla="*/ f562 1 6858000"/>
                <a:gd name="f801" fmla="*/ f563 1 9767847"/>
                <a:gd name="f802" fmla="*/ f564 1 6858000"/>
                <a:gd name="f803" fmla="*/ f565 1 9767847"/>
                <a:gd name="f804" fmla="*/ f566 1 6858000"/>
                <a:gd name="f805" fmla="*/ f567 1 9767847"/>
                <a:gd name="f806" fmla="*/ f568 1 6858000"/>
                <a:gd name="f807" fmla="*/ f569 1 9767847"/>
                <a:gd name="f808" fmla="*/ f570 1 6858000"/>
                <a:gd name="f809" fmla="*/ f571 1 9767847"/>
                <a:gd name="f810" fmla="*/ f572 1 6858000"/>
                <a:gd name="f811" fmla="*/ f573 1 9767847"/>
                <a:gd name="f812" fmla="*/ f574 1 6858000"/>
                <a:gd name="f813" fmla="*/ f575 1 9767847"/>
                <a:gd name="f814" fmla="*/ f576 1 6858000"/>
                <a:gd name="f815" fmla="*/ f577 1 9767847"/>
                <a:gd name="f816" fmla="*/ f578 1 6858000"/>
                <a:gd name="f817" fmla="*/ f579 1 9767847"/>
                <a:gd name="f818" fmla="*/ f580 1 6858000"/>
                <a:gd name="f819" fmla="*/ f581 1 9767847"/>
                <a:gd name="f820" fmla="*/ f582 1 6858000"/>
                <a:gd name="f821" fmla="*/ f583 1 9767847"/>
                <a:gd name="f822" fmla="*/ f584 1 6858000"/>
                <a:gd name="f823" fmla="*/ f585 1 9767847"/>
                <a:gd name="f824" fmla="*/ f586 1 6858000"/>
                <a:gd name="f825" fmla="*/ f587 1 9767847"/>
                <a:gd name="f826" fmla="*/ f588 1 6858000"/>
                <a:gd name="f827" fmla="*/ f589 1 9767847"/>
                <a:gd name="f828" fmla="*/ f590 1 6858000"/>
                <a:gd name="f829" fmla="*/ f591 1 9767847"/>
                <a:gd name="f830" fmla="*/ f592 1 6858000"/>
                <a:gd name="f831" fmla="*/ f593 1 9767847"/>
                <a:gd name="f832" fmla="*/ f594 1 6858000"/>
                <a:gd name="f833" fmla="*/ f595 1 9767847"/>
                <a:gd name="f834" fmla="*/ f596 1 6858000"/>
                <a:gd name="f835" fmla="*/ f597 1 9767847"/>
                <a:gd name="f836" fmla="*/ f598 1 6858000"/>
                <a:gd name="f837" fmla="*/ f599 1 9767847"/>
                <a:gd name="f838" fmla="*/ f600 1 6858000"/>
                <a:gd name="f839" fmla="*/ f601 1 9767847"/>
                <a:gd name="f840" fmla="*/ f602 1 6858000"/>
                <a:gd name="f841" fmla="*/ f603 1 9767847"/>
                <a:gd name="f842" fmla="*/ f604 1 6858000"/>
                <a:gd name="f843" fmla="*/ f605 1 9767847"/>
                <a:gd name="f844" fmla="*/ f606 1 6858000"/>
                <a:gd name="f845" fmla="*/ f607 1 9767847"/>
                <a:gd name="f846" fmla="*/ f608 1 6858000"/>
                <a:gd name="f847" fmla="*/ f609 1 9767847"/>
                <a:gd name="f848" fmla="*/ f610 1 6858000"/>
                <a:gd name="f849" fmla="*/ f611 1 9767847"/>
                <a:gd name="f850" fmla="*/ f612 1 6858000"/>
                <a:gd name="f851" fmla="*/ f613 1 9767847"/>
                <a:gd name="f852" fmla="*/ f614 1 6858000"/>
                <a:gd name="f853" fmla="*/ f615 1 9767847"/>
                <a:gd name="f854" fmla="*/ f616 1 6858000"/>
                <a:gd name="f855" fmla="*/ f617 1 9767847"/>
                <a:gd name="f856" fmla="*/ f618 1 6858000"/>
                <a:gd name="f857" fmla="*/ f619 1 9767847"/>
                <a:gd name="f858" fmla="*/ f620 1 6858000"/>
                <a:gd name="f859" fmla="*/ f621 1 9767847"/>
                <a:gd name="f860" fmla="*/ f622 1 6858000"/>
                <a:gd name="f861" fmla="*/ f623 1 9767847"/>
                <a:gd name="f862" fmla="*/ f624 1 6858000"/>
                <a:gd name="f863" fmla="*/ f625 1 9767847"/>
                <a:gd name="f864" fmla="*/ f626 1 6858000"/>
                <a:gd name="f865" fmla="*/ f627 1 9767847"/>
                <a:gd name="f866" fmla="*/ f628 1 6858000"/>
                <a:gd name="f867" fmla="*/ f629 1 9767847"/>
                <a:gd name="f868" fmla="*/ f630 1 6858000"/>
                <a:gd name="f869" fmla="*/ f631 1 9767847"/>
                <a:gd name="f870" fmla="*/ f632 1 6858000"/>
                <a:gd name="f871" fmla="*/ f633 1 9767847"/>
                <a:gd name="f872" fmla="*/ f634 1 6858000"/>
                <a:gd name="f873" fmla="*/ f635 1 9767847"/>
                <a:gd name="f874" fmla="*/ f636 1 6858000"/>
                <a:gd name="f875" fmla="*/ f637 1 9767847"/>
                <a:gd name="f876" fmla="*/ f638 1 6858000"/>
                <a:gd name="f877" fmla="*/ f639 1 9767847"/>
                <a:gd name="f878" fmla="*/ f640 1 6858000"/>
                <a:gd name="f879" fmla="*/ f641 1 9767847"/>
                <a:gd name="f880" fmla="*/ f642 1 6858000"/>
                <a:gd name="f881" fmla="*/ f643 1 9767847"/>
                <a:gd name="f882" fmla="*/ f644 1 6858000"/>
                <a:gd name="f883" fmla="*/ f645 1 9767847"/>
                <a:gd name="f884" fmla="*/ f646 1 6858000"/>
                <a:gd name="f885" fmla="*/ f647 1 9767847"/>
                <a:gd name="f886" fmla="*/ f648 1 6858000"/>
                <a:gd name="f887" fmla="*/ f649 1 9767847"/>
                <a:gd name="f888" fmla="*/ f650 1 6858000"/>
                <a:gd name="f889" fmla="*/ f651 1 9767847"/>
                <a:gd name="f890" fmla="*/ f652 1 6858000"/>
                <a:gd name="f891" fmla="*/ f653 1 9767847"/>
                <a:gd name="f892" fmla="*/ f654 1 6858000"/>
                <a:gd name="f893" fmla="*/ f655 1 9767847"/>
                <a:gd name="f894" fmla="*/ f656 1 6858000"/>
                <a:gd name="f895" fmla="*/ f657 1 9767847"/>
                <a:gd name="f896" fmla="*/ f658 1 6858000"/>
                <a:gd name="f897" fmla="*/ f659 1 9767847"/>
                <a:gd name="f898" fmla="*/ f660 1 6858000"/>
                <a:gd name="f899" fmla="*/ f661 1 9767847"/>
                <a:gd name="f900" fmla="*/ f662 1 6858000"/>
                <a:gd name="f901" fmla="*/ f663 1 9767847"/>
                <a:gd name="f902" fmla="*/ f664 1 6858000"/>
                <a:gd name="f903" fmla="*/ f665 1 9767847"/>
                <a:gd name="f904" fmla="*/ f666 1 6858000"/>
                <a:gd name="f905" fmla="*/ f667 1 9767847"/>
                <a:gd name="f906" fmla="*/ f668 1 6858000"/>
                <a:gd name="f907" fmla="*/ f669 1 9767847"/>
                <a:gd name="f908" fmla="*/ f670 1 6858000"/>
                <a:gd name="f909" fmla="*/ f671 1 9767847"/>
                <a:gd name="f910" fmla="*/ f672 1 6858000"/>
                <a:gd name="f911" fmla="*/ f673 1 9767847"/>
                <a:gd name="f912" fmla="*/ f674 1 6858000"/>
                <a:gd name="f913" fmla="*/ f675 1 9767847"/>
                <a:gd name="f914" fmla="*/ f676 1 6858000"/>
                <a:gd name="f915" fmla="*/ f677 1 9767847"/>
                <a:gd name="f916" fmla="*/ f678 1 6858000"/>
                <a:gd name="f917" fmla="*/ f679 1 9767847"/>
                <a:gd name="f918" fmla="*/ f680 1 6858000"/>
                <a:gd name="f919" fmla="*/ f681 1 9767847"/>
                <a:gd name="f920" fmla="*/ f682 1 6858000"/>
                <a:gd name="f921" fmla="*/ f683 1 9767847"/>
                <a:gd name="f922" fmla="*/ f684 1 6858000"/>
                <a:gd name="f923" fmla="*/ f685 1 9767847"/>
                <a:gd name="f924" fmla="*/ f686 1 6858000"/>
                <a:gd name="f925" fmla="*/ f687 1 9767847"/>
                <a:gd name="f926" fmla="*/ f688 1 6858000"/>
                <a:gd name="f927" fmla="*/ f689 1 9767847"/>
                <a:gd name="f928" fmla="*/ f690 1 6858000"/>
                <a:gd name="f929" fmla="*/ f691 1 9767847"/>
                <a:gd name="f930" fmla="*/ f692 1 6858000"/>
                <a:gd name="f931" fmla="*/ f693 1 9767847"/>
                <a:gd name="f932" fmla="*/ f694 1 6858000"/>
                <a:gd name="f933" fmla="*/ f695 1 9767847"/>
                <a:gd name="f934" fmla="*/ f696 1 6858000"/>
                <a:gd name="f935" fmla="*/ f697 1 9767847"/>
                <a:gd name="f936" fmla="*/ f698 1 9767847"/>
                <a:gd name="f937" fmla="*/ f699 1 9767847"/>
                <a:gd name="f938" fmla="*/ f700 1 6858000"/>
                <a:gd name="f939" fmla="*/ f701 1 9767847"/>
                <a:gd name="f940" fmla="*/ f702 1 6858000"/>
                <a:gd name="f941" fmla="*/ f703 1 9767847"/>
                <a:gd name="f942" fmla="*/ f704 1 6858000"/>
                <a:gd name="f943" fmla="*/ f705 1 9767847"/>
                <a:gd name="f944" fmla="*/ f706 1 6858000"/>
                <a:gd name="f945" fmla="*/ f707 1 9767847"/>
                <a:gd name="f946" fmla="*/ f708 1 6858000"/>
                <a:gd name="f947" fmla="*/ f709 1 9767847"/>
                <a:gd name="f948" fmla="*/ f710 1 6858000"/>
                <a:gd name="f949" fmla="*/ f711 1 9767847"/>
                <a:gd name="f950" fmla="*/ f712 1 6858000"/>
                <a:gd name="f951" fmla="*/ f713 1 9767847"/>
                <a:gd name="f952" fmla="*/ f714 1 6858000"/>
                <a:gd name="f953" fmla="*/ f715 1 9767847"/>
                <a:gd name="f954" fmla="*/ f716 1 6858000"/>
                <a:gd name="f955" fmla="*/ f717 1 9767847"/>
                <a:gd name="f956" fmla="*/ f718 1 6858000"/>
                <a:gd name="f957" fmla="*/ f719 1 9767847"/>
                <a:gd name="f958" fmla="*/ f720 1 6858000"/>
                <a:gd name="f959" fmla="*/ f721 1 9767847"/>
                <a:gd name="f960" fmla="*/ f722 1 6858000"/>
                <a:gd name="f961" fmla="*/ f723 1 9767847"/>
                <a:gd name="f962" fmla="*/ f724 1 6858000"/>
                <a:gd name="f963" fmla="*/ f725 1 9767847"/>
                <a:gd name="f964" fmla="*/ f726 1 6858000"/>
                <a:gd name="f965" fmla="*/ f727 1 9767847"/>
                <a:gd name="f966" fmla="*/ f728 1 6858000"/>
                <a:gd name="f967" fmla="*/ f729 1 9767847"/>
                <a:gd name="f968" fmla="*/ f730 1 6858000"/>
                <a:gd name="f969" fmla="*/ f731 1 9767847"/>
                <a:gd name="f970" fmla="*/ f732 1 6858000"/>
                <a:gd name="f971" fmla="*/ f733 1 9767847"/>
                <a:gd name="f972" fmla="*/ f734 1 9767847"/>
                <a:gd name="f973" fmla="*/ f735 1 9767847"/>
                <a:gd name="f974" fmla="*/ f736 1 9767847"/>
                <a:gd name="f975" fmla="*/ f737 1 9767847"/>
                <a:gd name="f976" fmla="*/ f5 1 f499"/>
                <a:gd name="f977" fmla="*/ f6 1 f499"/>
                <a:gd name="f978" fmla="*/ f5 1 f500"/>
                <a:gd name="f979" fmla="*/ f7 1 f500"/>
                <a:gd name="f980" fmla="+- f738 0 f1"/>
                <a:gd name="f981" fmla="*/ f739 1 f499"/>
                <a:gd name="f982" fmla="*/ f740 1 f500"/>
                <a:gd name="f983" fmla="*/ f741 1 f499"/>
                <a:gd name="f984" fmla="*/ f742 1 f499"/>
                <a:gd name="f985" fmla="*/ f743 1 f500"/>
                <a:gd name="f986" fmla="*/ f744 1 f499"/>
                <a:gd name="f987" fmla="*/ f745 1 f500"/>
                <a:gd name="f988" fmla="*/ f746 1 f499"/>
                <a:gd name="f989" fmla="*/ f747 1 f500"/>
                <a:gd name="f990" fmla="*/ f748 1 f499"/>
                <a:gd name="f991" fmla="*/ f749 1 f500"/>
                <a:gd name="f992" fmla="*/ f750 1 f499"/>
                <a:gd name="f993" fmla="*/ f751 1 f499"/>
                <a:gd name="f994" fmla="*/ f752 1 f500"/>
                <a:gd name="f995" fmla="*/ f753 1 f499"/>
                <a:gd name="f996" fmla="*/ f754 1 f500"/>
                <a:gd name="f997" fmla="*/ f755 1 f499"/>
                <a:gd name="f998" fmla="*/ f756 1 f500"/>
                <a:gd name="f999" fmla="*/ f757 1 f499"/>
                <a:gd name="f1000" fmla="*/ f758 1 f500"/>
                <a:gd name="f1001" fmla="*/ f759 1 f499"/>
                <a:gd name="f1002" fmla="*/ f760 1 f500"/>
                <a:gd name="f1003" fmla="*/ f761 1 f499"/>
                <a:gd name="f1004" fmla="*/ f762 1 f500"/>
                <a:gd name="f1005" fmla="*/ f763 1 f499"/>
                <a:gd name="f1006" fmla="*/ f764 1 f500"/>
                <a:gd name="f1007" fmla="*/ f765 1 f499"/>
                <a:gd name="f1008" fmla="*/ f766 1 f500"/>
                <a:gd name="f1009" fmla="*/ f767 1 f499"/>
                <a:gd name="f1010" fmla="*/ f768 1 f500"/>
                <a:gd name="f1011" fmla="*/ f769 1 f499"/>
                <a:gd name="f1012" fmla="*/ f770 1 f500"/>
                <a:gd name="f1013" fmla="*/ f771 1 f499"/>
                <a:gd name="f1014" fmla="*/ f772 1 f500"/>
                <a:gd name="f1015" fmla="*/ f773 1 f499"/>
                <a:gd name="f1016" fmla="*/ f774 1 f500"/>
                <a:gd name="f1017" fmla="*/ f775 1 f499"/>
                <a:gd name="f1018" fmla="*/ f776 1 f500"/>
                <a:gd name="f1019" fmla="*/ f777 1 f499"/>
                <a:gd name="f1020" fmla="*/ f778 1 f500"/>
                <a:gd name="f1021" fmla="*/ f779 1 f499"/>
                <a:gd name="f1022" fmla="*/ f780 1 f500"/>
                <a:gd name="f1023" fmla="*/ f781 1 f499"/>
                <a:gd name="f1024" fmla="*/ f782 1 f500"/>
                <a:gd name="f1025" fmla="*/ f783 1 f499"/>
                <a:gd name="f1026" fmla="*/ f784 1 f500"/>
                <a:gd name="f1027" fmla="*/ f785 1 f499"/>
                <a:gd name="f1028" fmla="*/ f786 1 f500"/>
                <a:gd name="f1029" fmla="*/ f787 1 f499"/>
                <a:gd name="f1030" fmla="*/ f788 1 f500"/>
                <a:gd name="f1031" fmla="*/ f789 1 f499"/>
                <a:gd name="f1032" fmla="*/ f790 1 f500"/>
                <a:gd name="f1033" fmla="*/ f791 1 f499"/>
                <a:gd name="f1034" fmla="*/ f792 1 f500"/>
                <a:gd name="f1035" fmla="*/ f793 1 f499"/>
                <a:gd name="f1036" fmla="*/ f794 1 f500"/>
                <a:gd name="f1037" fmla="*/ f795 1 f499"/>
                <a:gd name="f1038" fmla="*/ f796 1 f500"/>
                <a:gd name="f1039" fmla="*/ f797 1 f499"/>
                <a:gd name="f1040" fmla="*/ f798 1 f500"/>
                <a:gd name="f1041" fmla="*/ f799 1 f499"/>
                <a:gd name="f1042" fmla="*/ f800 1 f500"/>
                <a:gd name="f1043" fmla="*/ f801 1 f499"/>
                <a:gd name="f1044" fmla="*/ f802 1 f500"/>
                <a:gd name="f1045" fmla="*/ f803 1 f499"/>
                <a:gd name="f1046" fmla="*/ f804 1 f500"/>
                <a:gd name="f1047" fmla="*/ f805 1 f499"/>
                <a:gd name="f1048" fmla="*/ f806 1 f500"/>
                <a:gd name="f1049" fmla="*/ f807 1 f499"/>
                <a:gd name="f1050" fmla="*/ f808 1 f500"/>
                <a:gd name="f1051" fmla="*/ f809 1 f499"/>
                <a:gd name="f1052" fmla="*/ f810 1 f500"/>
                <a:gd name="f1053" fmla="*/ f811 1 f499"/>
                <a:gd name="f1054" fmla="*/ f812 1 f500"/>
                <a:gd name="f1055" fmla="*/ f813 1 f499"/>
                <a:gd name="f1056" fmla="*/ f814 1 f500"/>
                <a:gd name="f1057" fmla="*/ f815 1 f499"/>
                <a:gd name="f1058" fmla="*/ f816 1 f500"/>
                <a:gd name="f1059" fmla="*/ f817 1 f499"/>
                <a:gd name="f1060" fmla="*/ f818 1 f500"/>
                <a:gd name="f1061" fmla="*/ f819 1 f499"/>
                <a:gd name="f1062" fmla="*/ f820 1 f500"/>
                <a:gd name="f1063" fmla="*/ f821 1 f499"/>
                <a:gd name="f1064" fmla="*/ f822 1 f500"/>
                <a:gd name="f1065" fmla="*/ f823 1 f499"/>
                <a:gd name="f1066" fmla="*/ f824 1 f500"/>
                <a:gd name="f1067" fmla="*/ f825 1 f499"/>
                <a:gd name="f1068" fmla="*/ f826 1 f500"/>
                <a:gd name="f1069" fmla="*/ f827 1 f499"/>
                <a:gd name="f1070" fmla="*/ f828 1 f500"/>
                <a:gd name="f1071" fmla="*/ f829 1 f499"/>
                <a:gd name="f1072" fmla="*/ f830 1 f500"/>
                <a:gd name="f1073" fmla="*/ f831 1 f499"/>
                <a:gd name="f1074" fmla="*/ f832 1 f500"/>
                <a:gd name="f1075" fmla="*/ f833 1 f499"/>
                <a:gd name="f1076" fmla="*/ f834 1 f500"/>
                <a:gd name="f1077" fmla="*/ f835 1 f499"/>
                <a:gd name="f1078" fmla="*/ f836 1 f500"/>
                <a:gd name="f1079" fmla="*/ f837 1 f499"/>
                <a:gd name="f1080" fmla="*/ f838 1 f500"/>
                <a:gd name="f1081" fmla="*/ f839 1 f499"/>
                <a:gd name="f1082" fmla="*/ f840 1 f500"/>
                <a:gd name="f1083" fmla="*/ f841 1 f499"/>
                <a:gd name="f1084" fmla="*/ f842 1 f500"/>
                <a:gd name="f1085" fmla="*/ f843 1 f499"/>
                <a:gd name="f1086" fmla="*/ f844 1 f500"/>
                <a:gd name="f1087" fmla="*/ f845 1 f499"/>
                <a:gd name="f1088" fmla="*/ f846 1 f500"/>
                <a:gd name="f1089" fmla="*/ f847 1 f499"/>
                <a:gd name="f1090" fmla="*/ f848 1 f500"/>
                <a:gd name="f1091" fmla="*/ f849 1 f499"/>
                <a:gd name="f1092" fmla="*/ f850 1 f500"/>
                <a:gd name="f1093" fmla="*/ f851 1 f499"/>
                <a:gd name="f1094" fmla="*/ f852 1 f500"/>
                <a:gd name="f1095" fmla="*/ f853 1 f499"/>
                <a:gd name="f1096" fmla="*/ f854 1 f500"/>
                <a:gd name="f1097" fmla="*/ f855 1 f499"/>
                <a:gd name="f1098" fmla="*/ f856 1 f500"/>
                <a:gd name="f1099" fmla="*/ f857 1 f499"/>
                <a:gd name="f1100" fmla="*/ f858 1 f500"/>
                <a:gd name="f1101" fmla="*/ f859 1 f499"/>
                <a:gd name="f1102" fmla="*/ f860 1 f500"/>
                <a:gd name="f1103" fmla="*/ f861 1 f499"/>
                <a:gd name="f1104" fmla="*/ f862 1 f500"/>
                <a:gd name="f1105" fmla="*/ f863 1 f499"/>
                <a:gd name="f1106" fmla="*/ f864 1 f500"/>
                <a:gd name="f1107" fmla="*/ f865 1 f499"/>
                <a:gd name="f1108" fmla="*/ f866 1 f500"/>
                <a:gd name="f1109" fmla="*/ f867 1 f499"/>
                <a:gd name="f1110" fmla="*/ f868 1 f500"/>
                <a:gd name="f1111" fmla="*/ f869 1 f499"/>
                <a:gd name="f1112" fmla="*/ f870 1 f500"/>
                <a:gd name="f1113" fmla="*/ f871 1 f499"/>
                <a:gd name="f1114" fmla="*/ f872 1 f500"/>
                <a:gd name="f1115" fmla="*/ f873 1 f499"/>
                <a:gd name="f1116" fmla="*/ f874 1 f500"/>
                <a:gd name="f1117" fmla="*/ f875 1 f499"/>
                <a:gd name="f1118" fmla="*/ f876 1 f500"/>
                <a:gd name="f1119" fmla="*/ f877 1 f499"/>
                <a:gd name="f1120" fmla="*/ f878 1 f500"/>
                <a:gd name="f1121" fmla="*/ f879 1 f499"/>
                <a:gd name="f1122" fmla="*/ f880 1 f500"/>
                <a:gd name="f1123" fmla="*/ f881 1 f499"/>
                <a:gd name="f1124" fmla="*/ f882 1 f500"/>
                <a:gd name="f1125" fmla="*/ f883 1 f499"/>
                <a:gd name="f1126" fmla="*/ f884 1 f500"/>
                <a:gd name="f1127" fmla="*/ f885 1 f499"/>
                <a:gd name="f1128" fmla="*/ f886 1 f500"/>
                <a:gd name="f1129" fmla="*/ f887 1 f499"/>
                <a:gd name="f1130" fmla="*/ f888 1 f500"/>
                <a:gd name="f1131" fmla="*/ f889 1 f499"/>
                <a:gd name="f1132" fmla="*/ f890 1 f500"/>
                <a:gd name="f1133" fmla="*/ f891 1 f499"/>
                <a:gd name="f1134" fmla="*/ f892 1 f500"/>
                <a:gd name="f1135" fmla="*/ f893 1 f499"/>
                <a:gd name="f1136" fmla="*/ f894 1 f500"/>
                <a:gd name="f1137" fmla="*/ f895 1 f499"/>
                <a:gd name="f1138" fmla="*/ f896 1 f500"/>
                <a:gd name="f1139" fmla="*/ f897 1 f499"/>
                <a:gd name="f1140" fmla="*/ f898 1 f500"/>
                <a:gd name="f1141" fmla="*/ f899 1 f499"/>
                <a:gd name="f1142" fmla="*/ f900 1 f500"/>
                <a:gd name="f1143" fmla="*/ f901 1 f499"/>
                <a:gd name="f1144" fmla="*/ f902 1 f500"/>
                <a:gd name="f1145" fmla="*/ f903 1 f499"/>
                <a:gd name="f1146" fmla="*/ f904 1 f500"/>
                <a:gd name="f1147" fmla="*/ f905 1 f499"/>
                <a:gd name="f1148" fmla="*/ f906 1 f500"/>
                <a:gd name="f1149" fmla="*/ f907 1 f499"/>
                <a:gd name="f1150" fmla="*/ f908 1 f500"/>
                <a:gd name="f1151" fmla="*/ f909 1 f499"/>
                <a:gd name="f1152" fmla="*/ f910 1 f500"/>
                <a:gd name="f1153" fmla="*/ f911 1 f499"/>
                <a:gd name="f1154" fmla="*/ f912 1 f500"/>
                <a:gd name="f1155" fmla="*/ f913 1 f499"/>
                <a:gd name="f1156" fmla="*/ f914 1 f500"/>
                <a:gd name="f1157" fmla="*/ f915 1 f499"/>
                <a:gd name="f1158" fmla="*/ f916 1 f500"/>
                <a:gd name="f1159" fmla="*/ f917 1 f499"/>
                <a:gd name="f1160" fmla="*/ f918 1 f500"/>
                <a:gd name="f1161" fmla="*/ f919 1 f499"/>
                <a:gd name="f1162" fmla="*/ f920 1 f500"/>
                <a:gd name="f1163" fmla="*/ f921 1 f499"/>
                <a:gd name="f1164" fmla="*/ f922 1 f500"/>
                <a:gd name="f1165" fmla="*/ f923 1 f499"/>
                <a:gd name="f1166" fmla="*/ f924 1 f500"/>
                <a:gd name="f1167" fmla="*/ f925 1 f499"/>
                <a:gd name="f1168" fmla="*/ f926 1 f500"/>
                <a:gd name="f1169" fmla="*/ f927 1 f499"/>
                <a:gd name="f1170" fmla="*/ f928 1 f500"/>
                <a:gd name="f1171" fmla="*/ f929 1 f499"/>
                <a:gd name="f1172" fmla="*/ f930 1 f500"/>
                <a:gd name="f1173" fmla="*/ f931 1 f499"/>
                <a:gd name="f1174" fmla="*/ f932 1 f500"/>
                <a:gd name="f1175" fmla="*/ f933 1 f499"/>
                <a:gd name="f1176" fmla="*/ f934 1 f500"/>
                <a:gd name="f1177" fmla="*/ f935 1 f499"/>
                <a:gd name="f1178" fmla="*/ f936 1 f499"/>
                <a:gd name="f1179" fmla="*/ f937 1 f499"/>
                <a:gd name="f1180" fmla="*/ f938 1 f500"/>
                <a:gd name="f1181" fmla="*/ f939 1 f499"/>
                <a:gd name="f1182" fmla="*/ f940 1 f500"/>
                <a:gd name="f1183" fmla="*/ f941 1 f499"/>
                <a:gd name="f1184" fmla="*/ f942 1 f500"/>
                <a:gd name="f1185" fmla="*/ f943 1 f499"/>
                <a:gd name="f1186" fmla="*/ f944 1 f500"/>
                <a:gd name="f1187" fmla="*/ f945 1 f499"/>
                <a:gd name="f1188" fmla="*/ f946 1 f500"/>
                <a:gd name="f1189" fmla="*/ f947 1 f499"/>
                <a:gd name="f1190" fmla="*/ f948 1 f500"/>
                <a:gd name="f1191" fmla="*/ f949 1 f499"/>
                <a:gd name="f1192" fmla="*/ f950 1 f500"/>
                <a:gd name="f1193" fmla="*/ f951 1 f499"/>
                <a:gd name="f1194" fmla="*/ f952 1 f500"/>
                <a:gd name="f1195" fmla="*/ f953 1 f499"/>
                <a:gd name="f1196" fmla="*/ f954 1 f500"/>
                <a:gd name="f1197" fmla="*/ f955 1 f499"/>
                <a:gd name="f1198" fmla="*/ f956 1 f500"/>
                <a:gd name="f1199" fmla="*/ f957 1 f499"/>
                <a:gd name="f1200" fmla="*/ f958 1 f500"/>
                <a:gd name="f1201" fmla="*/ f959 1 f499"/>
                <a:gd name="f1202" fmla="*/ f960 1 f500"/>
                <a:gd name="f1203" fmla="*/ f961 1 f499"/>
                <a:gd name="f1204" fmla="*/ f962 1 f500"/>
                <a:gd name="f1205" fmla="*/ f963 1 f499"/>
                <a:gd name="f1206" fmla="*/ f964 1 f500"/>
                <a:gd name="f1207" fmla="*/ f965 1 f499"/>
                <a:gd name="f1208" fmla="*/ f966 1 f500"/>
                <a:gd name="f1209" fmla="*/ f967 1 f499"/>
                <a:gd name="f1210" fmla="*/ f968 1 f500"/>
                <a:gd name="f1211" fmla="*/ f969 1 f499"/>
                <a:gd name="f1212" fmla="*/ f970 1 f500"/>
                <a:gd name="f1213" fmla="*/ f971 1 f499"/>
                <a:gd name="f1214" fmla="*/ f972 1 f499"/>
                <a:gd name="f1215" fmla="*/ f973 1 f499"/>
                <a:gd name="f1216" fmla="*/ f974 1 f499"/>
                <a:gd name="f1217" fmla="*/ f975 1 f499"/>
                <a:gd name="f1218" fmla="*/ f976 f494 1"/>
                <a:gd name="f1219" fmla="*/ f977 f494 1"/>
                <a:gd name="f1220" fmla="*/ f979 f495 1"/>
                <a:gd name="f1221" fmla="*/ f978 f495 1"/>
                <a:gd name="f1222" fmla="*/ f981 f494 1"/>
                <a:gd name="f1223" fmla="*/ f982 f495 1"/>
                <a:gd name="f1224" fmla="*/ f983 f494 1"/>
                <a:gd name="f1225" fmla="*/ f984 f494 1"/>
                <a:gd name="f1226" fmla="*/ f985 f495 1"/>
                <a:gd name="f1227" fmla="*/ f986 f494 1"/>
                <a:gd name="f1228" fmla="*/ f987 f495 1"/>
                <a:gd name="f1229" fmla="*/ f988 f494 1"/>
                <a:gd name="f1230" fmla="*/ f989 f495 1"/>
                <a:gd name="f1231" fmla="*/ f990 f494 1"/>
                <a:gd name="f1232" fmla="*/ f991 f495 1"/>
                <a:gd name="f1233" fmla="*/ f992 f494 1"/>
                <a:gd name="f1234" fmla="*/ f993 f494 1"/>
                <a:gd name="f1235" fmla="*/ f994 f495 1"/>
                <a:gd name="f1236" fmla="*/ f995 f494 1"/>
                <a:gd name="f1237" fmla="*/ f996 f495 1"/>
                <a:gd name="f1238" fmla="*/ f997 f494 1"/>
                <a:gd name="f1239" fmla="*/ f998 f495 1"/>
                <a:gd name="f1240" fmla="*/ f999 f494 1"/>
                <a:gd name="f1241" fmla="*/ f1000 f495 1"/>
                <a:gd name="f1242" fmla="*/ f1001 f494 1"/>
                <a:gd name="f1243" fmla="*/ f1002 f495 1"/>
                <a:gd name="f1244" fmla="*/ f1003 f494 1"/>
                <a:gd name="f1245" fmla="*/ f1004 f495 1"/>
                <a:gd name="f1246" fmla="*/ f1005 f494 1"/>
                <a:gd name="f1247" fmla="*/ f1006 f495 1"/>
                <a:gd name="f1248" fmla="*/ f1007 f494 1"/>
                <a:gd name="f1249" fmla="*/ f1008 f495 1"/>
                <a:gd name="f1250" fmla="*/ f1009 f494 1"/>
                <a:gd name="f1251" fmla="*/ f1010 f495 1"/>
                <a:gd name="f1252" fmla="*/ f1011 f494 1"/>
                <a:gd name="f1253" fmla="*/ f1012 f495 1"/>
                <a:gd name="f1254" fmla="*/ f1013 f494 1"/>
                <a:gd name="f1255" fmla="*/ f1014 f495 1"/>
                <a:gd name="f1256" fmla="*/ f1015 f494 1"/>
                <a:gd name="f1257" fmla="*/ f1016 f495 1"/>
                <a:gd name="f1258" fmla="*/ f1017 f494 1"/>
                <a:gd name="f1259" fmla="*/ f1018 f495 1"/>
                <a:gd name="f1260" fmla="*/ f1019 f494 1"/>
                <a:gd name="f1261" fmla="*/ f1020 f495 1"/>
                <a:gd name="f1262" fmla="*/ f1021 f494 1"/>
                <a:gd name="f1263" fmla="*/ f1022 f495 1"/>
                <a:gd name="f1264" fmla="*/ f1023 f494 1"/>
                <a:gd name="f1265" fmla="*/ f1024 f495 1"/>
                <a:gd name="f1266" fmla="*/ f1025 f494 1"/>
                <a:gd name="f1267" fmla="*/ f1026 f495 1"/>
                <a:gd name="f1268" fmla="*/ f1027 f494 1"/>
                <a:gd name="f1269" fmla="*/ f1028 f495 1"/>
                <a:gd name="f1270" fmla="*/ f1029 f494 1"/>
                <a:gd name="f1271" fmla="*/ f1030 f495 1"/>
                <a:gd name="f1272" fmla="*/ f1031 f494 1"/>
                <a:gd name="f1273" fmla="*/ f1032 f495 1"/>
                <a:gd name="f1274" fmla="*/ f1033 f494 1"/>
                <a:gd name="f1275" fmla="*/ f1034 f495 1"/>
                <a:gd name="f1276" fmla="*/ f1035 f494 1"/>
                <a:gd name="f1277" fmla="*/ f1036 f495 1"/>
                <a:gd name="f1278" fmla="*/ f1037 f494 1"/>
                <a:gd name="f1279" fmla="*/ f1038 f495 1"/>
                <a:gd name="f1280" fmla="*/ f1039 f494 1"/>
                <a:gd name="f1281" fmla="*/ f1040 f495 1"/>
                <a:gd name="f1282" fmla="*/ f1041 f494 1"/>
                <a:gd name="f1283" fmla="*/ f1042 f495 1"/>
                <a:gd name="f1284" fmla="*/ f1043 f494 1"/>
                <a:gd name="f1285" fmla="*/ f1044 f495 1"/>
                <a:gd name="f1286" fmla="*/ f1045 f494 1"/>
                <a:gd name="f1287" fmla="*/ f1046 f495 1"/>
                <a:gd name="f1288" fmla="*/ f1047 f494 1"/>
                <a:gd name="f1289" fmla="*/ f1048 f495 1"/>
                <a:gd name="f1290" fmla="*/ f1049 f494 1"/>
                <a:gd name="f1291" fmla="*/ f1050 f495 1"/>
                <a:gd name="f1292" fmla="*/ f1051 f494 1"/>
                <a:gd name="f1293" fmla="*/ f1052 f495 1"/>
                <a:gd name="f1294" fmla="*/ f1053 f494 1"/>
                <a:gd name="f1295" fmla="*/ f1054 f495 1"/>
                <a:gd name="f1296" fmla="*/ f1055 f494 1"/>
                <a:gd name="f1297" fmla="*/ f1056 f495 1"/>
                <a:gd name="f1298" fmla="*/ f1057 f494 1"/>
                <a:gd name="f1299" fmla="*/ f1058 f495 1"/>
                <a:gd name="f1300" fmla="*/ f1059 f494 1"/>
                <a:gd name="f1301" fmla="*/ f1060 f495 1"/>
                <a:gd name="f1302" fmla="*/ f1061 f494 1"/>
                <a:gd name="f1303" fmla="*/ f1062 f495 1"/>
                <a:gd name="f1304" fmla="*/ f1063 f494 1"/>
                <a:gd name="f1305" fmla="*/ f1064 f495 1"/>
                <a:gd name="f1306" fmla="*/ f1065 f494 1"/>
                <a:gd name="f1307" fmla="*/ f1066 f495 1"/>
                <a:gd name="f1308" fmla="*/ f1067 f494 1"/>
                <a:gd name="f1309" fmla="*/ f1068 f495 1"/>
                <a:gd name="f1310" fmla="*/ f1069 f494 1"/>
                <a:gd name="f1311" fmla="*/ f1070 f495 1"/>
                <a:gd name="f1312" fmla="*/ f1071 f494 1"/>
                <a:gd name="f1313" fmla="*/ f1072 f495 1"/>
                <a:gd name="f1314" fmla="*/ f1073 f494 1"/>
                <a:gd name="f1315" fmla="*/ f1074 f495 1"/>
                <a:gd name="f1316" fmla="*/ f1075 f494 1"/>
                <a:gd name="f1317" fmla="*/ f1076 f495 1"/>
                <a:gd name="f1318" fmla="*/ f1077 f494 1"/>
                <a:gd name="f1319" fmla="*/ f1078 f495 1"/>
                <a:gd name="f1320" fmla="*/ f1079 f494 1"/>
                <a:gd name="f1321" fmla="*/ f1080 f495 1"/>
                <a:gd name="f1322" fmla="*/ f1081 f494 1"/>
                <a:gd name="f1323" fmla="*/ f1082 f495 1"/>
                <a:gd name="f1324" fmla="*/ f1083 f494 1"/>
                <a:gd name="f1325" fmla="*/ f1084 f495 1"/>
                <a:gd name="f1326" fmla="*/ f1085 f494 1"/>
                <a:gd name="f1327" fmla="*/ f1086 f495 1"/>
                <a:gd name="f1328" fmla="*/ f1087 f494 1"/>
                <a:gd name="f1329" fmla="*/ f1088 f495 1"/>
                <a:gd name="f1330" fmla="*/ f1089 f494 1"/>
                <a:gd name="f1331" fmla="*/ f1090 f495 1"/>
                <a:gd name="f1332" fmla="*/ f1091 f494 1"/>
                <a:gd name="f1333" fmla="*/ f1092 f495 1"/>
                <a:gd name="f1334" fmla="*/ f1093 f494 1"/>
                <a:gd name="f1335" fmla="*/ f1094 f495 1"/>
                <a:gd name="f1336" fmla="*/ f1095 f494 1"/>
                <a:gd name="f1337" fmla="*/ f1096 f495 1"/>
                <a:gd name="f1338" fmla="*/ f1097 f494 1"/>
                <a:gd name="f1339" fmla="*/ f1098 f495 1"/>
                <a:gd name="f1340" fmla="*/ f1099 f494 1"/>
                <a:gd name="f1341" fmla="*/ f1100 f495 1"/>
                <a:gd name="f1342" fmla="*/ f1101 f494 1"/>
                <a:gd name="f1343" fmla="*/ f1102 f495 1"/>
                <a:gd name="f1344" fmla="*/ f1103 f494 1"/>
                <a:gd name="f1345" fmla="*/ f1104 f495 1"/>
                <a:gd name="f1346" fmla="*/ f1105 f494 1"/>
                <a:gd name="f1347" fmla="*/ f1106 f495 1"/>
                <a:gd name="f1348" fmla="*/ f1107 f494 1"/>
                <a:gd name="f1349" fmla="*/ f1108 f495 1"/>
                <a:gd name="f1350" fmla="*/ f1109 f494 1"/>
                <a:gd name="f1351" fmla="*/ f1110 f495 1"/>
                <a:gd name="f1352" fmla="*/ f1111 f494 1"/>
                <a:gd name="f1353" fmla="*/ f1112 f495 1"/>
                <a:gd name="f1354" fmla="*/ f1113 f494 1"/>
                <a:gd name="f1355" fmla="*/ f1114 f495 1"/>
                <a:gd name="f1356" fmla="*/ f1115 f494 1"/>
                <a:gd name="f1357" fmla="*/ f1116 f495 1"/>
                <a:gd name="f1358" fmla="*/ f1117 f494 1"/>
                <a:gd name="f1359" fmla="*/ f1118 f495 1"/>
                <a:gd name="f1360" fmla="*/ f1119 f494 1"/>
                <a:gd name="f1361" fmla="*/ f1120 f495 1"/>
                <a:gd name="f1362" fmla="*/ f1121 f494 1"/>
                <a:gd name="f1363" fmla="*/ f1122 f495 1"/>
                <a:gd name="f1364" fmla="*/ f1123 f494 1"/>
                <a:gd name="f1365" fmla="*/ f1124 f495 1"/>
                <a:gd name="f1366" fmla="*/ f1125 f494 1"/>
                <a:gd name="f1367" fmla="*/ f1126 f495 1"/>
                <a:gd name="f1368" fmla="*/ f1127 f494 1"/>
                <a:gd name="f1369" fmla="*/ f1128 f495 1"/>
                <a:gd name="f1370" fmla="*/ f1129 f494 1"/>
                <a:gd name="f1371" fmla="*/ f1130 f495 1"/>
                <a:gd name="f1372" fmla="*/ f1131 f494 1"/>
                <a:gd name="f1373" fmla="*/ f1132 f495 1"/>
                <a:gd name="f1374" fmla="*/ f1133 f494 1"/>
                <a:gd name="f1375" fmla="*/ f1134 f495 1"/>
                <a:gd name="f1376" fmla="*/ f1135 f494 1"/>
                <a:gd name="f1377" fmla="*/ f1136 f495 1"/>
                <a:gd name="f1378" fmla="*/ f1137 f494 1"/>
                <a:gd name="f1379" fmla="*/ f1138 f495 1"/>
                <a:gd name="f1380" fmla="*/ f1139 f494 1"/>
                <a:gd name="f1381" fmla="*/ f1140 f495 1"/>
                <a:gd name="f1382" fmla="*/ f1141 f494 1"/>
                <a:gd name="f1383" fmla="*/ f1142 f495 1"/>
                <a:gd name="f1384" fmla="*/ f1143 f494 1"/>
                <a:gd name="f1385" fmla="*/ f1144 f495 1"/>
                <a:gd name="f1386" fmla="*/ f1145 f494 1"/>
                <a:gd name="f1387" fmla="*/ f1146 f495 1"/>
                <a:gd name="f1388" fmla="*/ f1147 f494 1"/>
                <a:gd name="f1389" fmla="*/ f1148 f495 1"/>
                <a:gd name="f1390" fmla="*/ f1149 f494 1"/>
                <a:gd name="f1391" fmla="*/ f1150 f495 1"/>
                <a:gd name="f1392" fmla="*/ f1151 f494 1"/>
                <a:gd name="f1393" fmla="*/ f1152 f495 1"/>
                <a:gd name="f1394" fmla="*/ f1153 f494 1"/>
                <a:gd name="f1395" fmla="*/ f1154 f495 1"/>
                <a:gd name="f1396" fmla="*/ f1155 f494 1"/>
                <a:gd name="f1397" fmla="*/ f1156 f495 1"/>
                <a:gd name="f1398" fmla="*/ f1157 f494 1"/>
                <a:gd name="f1399" fmla="*/ f1158 f495 1"/>
                <a:gd name="f1400" fmla="*/ f1159 f494 1"/>
                <a:gd name="f1401" fmla="*/ f1160 f495 1"/>
                <a:gd name="f1402" fmla="*/ f1161 f494 1"/>
                <a:gd name="f1403" fmla="*/ f1162 f495 1"/>
                <a:gd name="f1404" fmla="*/ f1163 f494 1"/>
                <a:gd name="f1405" fmla="*/ f1164 f495 1"/>
                <a:gd name="f1406" fmla="*/ f1165 f494 1"/>
                <a:gd name="f1407" fmla="*/ f1166 f495 1"/>
                <a:gd name="f1408" fmla="*/ f1167 f494 1"/>
                <a:gd name="f1409" fmla="*/ f1168 f495 1"/>
                <a:gd name="f1410" fmla="*/ f1169 f494 1"/>
                <a:gd name="f1411" fmla="*/ f1170 f495 1"/>
                <a:gd name="f1412" fmla="*/ f1171 f494 1"/>
                <a:gd name="f1413" fmla="*/ f1172 f495 1"/>
                <a:gd name="f1414" fmla="*/ f1173 f494 1"/>
                <a:gd name="f1415" fmla="*/ f1174 f495 1"/>
                <a:gd name="f1416" fmla="*/ f1175 f494 1"/>
                <a:gd name="f1417" fmla="*/ f1176 f495 1"/>
                <a:gd name="f1418" fmla="*/ f1177 f494 1"/>
                <a:gd name="f1419" fmla="*/ f1178 f494 1"/>
                <a:gd name="f1420" fmla="*/ f1179 f494 1"/>
                <a:gd name="f1421" fmla="*/ f1180 f495 1"/>
                <a:gd name="f1422" fmla="*/ f1181 f494 1"/>
                <a:gd name="f1423" fmla="*/ f1182 f495 1"/>
                <a:gd name="f1424" fmla="*/ f1183 f494 1"/>
                <a:gd name="f1425" fmla="*/ f1184 f495 1"/>
                <a:gd name="f1426" fmla="*/ f1185 f494 1"/>
                <a:gd name="f1427" fmla="*/ f1186 f495 1"/>
                <a:gd name="f1428" fmla="*/ f1187 f494 1"/>
                <a:gd name="f1429" fmla="*/ f1188 f495 1"/>
                <a:gd name="f1430" fmla="*/ f1189 f494 1"/>
                <a:gd name="f1431" fmla="*/ f1190 f495 1"/>
                <a:gd name="f1432" fmla="*/ f1191 f494 1"/>
                <a:gd name="f1433" fmla="*/ f1192 f495 1"/>
                <a:gd name="f1434" fmla="*/ f1193 f494 1"/>
                <a:gd name="f1435" fmla="*/ f1194 f495 1"/>
                <a:gd name="f1436" fmla="*/ f1195 f494 1"/>
                <a:gd name="f1437" fmla="*/ f1196 f495 1"/>
                <a:gd name="f1438" fmla="*/ f1197 f494 1"/>
                <a:gd name="f1439" fmla="*/ f1198 f495 1"/>
                <a:gd name="f1440" fmla="*/ f1199 f494 1"/>
                <a:gd name="f1441" fmla="*/ f1200 f495 1"/>
                <a:gd name="f1442" fmla="*/ f1201 f494 1"/>
                <a:gd name="f1443" fmla="*/ f1202 f495 1"/>
                <a:gd name="f1444" fmla="*/ f1203 f494 1"/>
                <a:gd name="f1445" fmla="*/ f1204 f495 1"/>
                <a:gd name="f1446" fmla="*/ f1205 f494 1"/>
                <a:gd name="f1447" fmla="*/ f1206 f495 1"/>
                <a:gd name="f1448" fmla="*/ f1207 f494 1"/>
                <a:gd name="f1449" fmla="*/ f1208 f495 1"/>
                <a:gd name="f1450" fmla="*/ f1209 f494 1"/>
                <a:gd name="f1451" fmla="*/ f1210 f495 1"/>
                <a:gd name="f1452" fmla="*/ f1211 f494 1"/>
                <a:gd name="f1453" fmla="*/ f1212 f495 1"/>
                <a:gd name="f1454" fmla="*/ f1213 f494 1"/>
                <a:gd name="f1455" fmla="*/ f1214 f494 1"/>
                <a:gd name="f1456" fmla="*/ f1215 f494 1"/>
                <a:gd name="f1457" fmla="*/ f1216 f494 1"/>
                <a:gd name="f1458" fmla="*/ f1217 f494 1"/>
              </a:gdLst>
              <a:ahLst/>
              <a:cxnLst>
                <a:cxn ang="3cd4">
                  <a:pos x="hc" y="t"/>
                </a:cxn>
                <a:cxn ang="0">
                  <a:pos x="r" y="vc"/>
                </a:cxn>
                <a:cxn ang="cd4">
                  <a:pos x="hc" y="b"/>
                </a:cxn>
                <a:cxn ang="cd2">
                  <a:pos x="l" y="vc"/>
                </a:cxn>
                <a:cxn ang="f980">
                  <a:pos x="f1222" y="f1223"/>
                </a:cxn>
                <a:cxn ang="f980">
                  <a:pos x="f1224" y="f1223"/>
                </a:cxn>
                <a:cxn ang="f980">
                  <a:pos x="f1225" y="f1226"/>
                </a:cxn>
                <a:cxn ang="f980">
                  <a:pos x="f1227" y="f1228"/>
                </a:cxn>
                <a:cxn ang="f980">
                  <a:pos x="f1229" y="f1230"/>
                </a:cxn>
                <a:cxn ang="f980">
                  <a:pos x="f1231" y="f1232"/>
                </a:cxn>
                <a:cxn ang="f980">
                  <a:pos x="f1233" y="f1232"/>
                </a:cxn>
                <a:cxn ang="f980">
                  <a:pos x="f1234" y="f1235"/>
                </a:cxn>
                <a:cxn ang="f980">
                  <a:pos x="f1236" y="f1237"/>
                </a:cxn>
                <a:cxn ang="f980">
                  <a:pos x="f1238" y="f1239"/>
                </a:cxn>
                <a:cxn ang="f980">
                  <a:pos x="f1240" y="f1241"/>
                </a:cxn>
                <a:cxn ang="f980">
                  <a:pos x="f1242" y="f1243"/>
                </a:cxn>
                <a:cxn ang="f980">
                  <a:pos x="f1244" y="f1245"/>
                </a:cxn>
                <a:cxn ang="f980">
                  <a:pos x="f1246" y="f1247"/>
                </a:cxn>
                <a:cxn ang="f980">
                  <a:pos x="f1248" y="f1249"/>
                </a:cxn>
                <a:cxn ang="f980">
                  <a:pos x="f1250" y="f1251"/>
                </a:cxn>
                <a:cxn ang="f980">
                  <a:pos x="f1252" y="f1253"/>
                </a:cxn>
                <a:cxn ang="f980">
                  <a:pos x="f1254" y="f1255"/>
                </a:cxn>
                <a:cxn ang="f980">
                  <a:pos x="f1256" y="f1257"/>
                </a:cxn>
                <a:cxn ang="f980">
                  <a:pos x="f1258" y="f1259"/>
                </a:cxn>
                <a:cxn ang="f980">
                  <a:pos x="f1260" y="f1261"/>
                </a:cxn>
                <a:cxn ang="f980">
                  <a:pos x="f1262" y="f1263"/>
                </a:cxn>
                <a:cxn ang="f980">
                  <a:pos x="f1264" y="f1265"/>
                </a:cxn>
                <a:cxn ang="f980">
                  <a:pos x="f1266" y="f1267"/>
                </a:cxn>
                <a:cxn ang="f980">
                  <a:pos x="f1268" y="f1269"/>
                </a:cxn>
                <a:cxn ang="f980">
                  <a:pos x="f1270" y="f1271"/>
                </a:cxn>
                <a:cxn ang="f980">
                  <a:pos x="f1272" y="f1273"/>
                </a:cxn>
                <a:cxn ang="f980">
                  <a:pos x="f1274" y="f1275"/>
                </a:cxn>
                <a:cxn ang="f980">
                  <a:pos x="f1276" y="f1277"/>
                </a:cxn>
                <a:cxn ang="f980">
                  <a:pos x="f1278" y="f1279"/>
                </a:cxn>
                <a:cxn ang="f980">
                  <a:pos x="f1280" y="f1281"/>
                </a:cxn>
                <a:cxn ang="f980">
                  <a:pos x="f1282" y="f1283"/>
                </a:cxn>
                <a:cxn ang="f980">
                  <a:pos x="f1284" y="f1285"/>
                </a:cxn>
                <a:cxn ang="f980">
                  <a:pos x="f1286" y="f1287"/>
                </a:cxn>
                <a:cxn ang="f980">
                  <a:pos x="f1288" y="f1289"/>
                </a:cxn>
                <a:cxn ang="f980">
                  <a:pos x="f1290" y="f1291"/>
                </a:cxn>
                <a:cxn ang="f980">
                  <a:pos x="f1292" y="f1293"/>
                </a:cxn>
                <a:cxn ang="f980">
                  <a:pos x="f1294" y="f1295"/>
                </a:cxn>
                <a:cxn ang="f980">
                  <a:pos x="f1296" y="f1297"/>
                </a:cxn>
                <a:cxn ang="f980">
                  <a:pos x="f1298" y="f1299"/>
                </a:cxn>
                <a:cxn ang="f980">
                  <a:pos x="f1300" y="f1301"/>
                </a:cxn>
                <a:cxn ang="f980">
                  <a:pos x="f1302" y="f1303"/>
                </a:cxn>
                <a:cxn ang="f980">
                  <a:pos x="f1304" y="f1305"/>
                </a:cxn>
                <a:cxn ang="f980">
                  <a:pos x="f1306" y="f1307"/>
                </a:cxn>
                <a:cxn ang="f980">
                  <a:pos x="f1308" y="f1309"/>
                </a:cxn>
                <a:cxn ang="f980">
                  <a:pos x="f1310" y="f1311"/>
                </a:cxn>
                <a:cxn ang="f980">
                  <a:pos x="f1312" y="f1313"/>
                </a:cxn>
                <a:cxn ang="f980">
                  <a:pos x="f1314" y="f1315"/>
                </a:cxn>
                <a:cxn ang="f980">
                  <a:pos x="f1316" y="f1317"/>
                </a:cxn>
                <a:cxn ang="f980">
                  <a:pos x="f1318" y="f1319"/>
                </a:cxn>
                <a:cxn ang="f980">
                  <a:pos x="f1320" y="f1321"/>
                </a:cxn>
                <a:cxn ang="f980">
                  <a:pos x="f1322" y="f1323"/>
                </a:cxn>
                <a:cxn ang="f980">
                  <a:pos x="f1324" y="f1325"/>
                </a:cxn>
                <a:cxn ang="f980">
                  <a:pos x="f1326" y="f1327"/>
                </a:cxn>
                <a:cxn ang="f980">
                  <a:pos x="f1328" y="f1329"/>
                </a:cxn>
                <a:cxn ang="f980">
                  <a:pos x="f1330" y="f1331"/>
                </a:cxn>
                <a:cxn ang="f980">
                  <a:pos x="f1332" y="f1333"/>
                </a:cxn>
                <a:cxn ang="f980">
                  <a:pos x="f1334" y="f1335"/>
                </a:cxn>
                <a:cxn ang="f980">
                  <a:pos x="f1336" y="f1337"/>
                </a:cxn>
                <a:cxn ang="f980">
                  <a:pos x="f1338" y="f1339"/>
                </a:cxn>
                <a:cxn ang="f980">
                  <a:pos x="f1340" y="f1341"/>
                </a:cxn>
                <a:cxn ang="f980">
                  <a:pos x="f1342" y="f1343"/>
                </a:cxn>
                <a:cxn ang="f980">
                  <a:pos x="f1344" y="f1345"/>
                </a:cxn>
                <a:cxn ang="f980">
                  <a:pos x="f1346" y="f1347"/>
                </a:cxn>
                <a:cxn ang="f980">
                  <a:pos x="f1348" y="f1349"/>
                </a:cxn>
                <a:cxn ang="f980">
                  <a:pos x="f1350" y="f1351"/>
                </a:cxn>
                <a:cxn ang="f980">
                  <a:pos x="f1352" y="f1353"/>
                </a:cxn>
                <a:cxn ang="f980">
                  <a:pos x="f1354" y="f1355"/>
                </a:cxn>
                <a:cxn ang="f980">
                  <a:pos x="f1356" y="f1357"/>
                </a:cxn>
                <a:cxn ang="f980">
                  <a:pos x="f1358" y="f1359"/>
                </a:cxn>
                <a:cxn ang="f980">
                  <a:pos x="f1360" y="f1361"/>
                </a:cxn>
                <a:cxn ang="f980">
                  <a:pos x="f1362" y="f1363"/>
                </a:cxn>
                <a:cxn ang="f980">
                  <a:pos x="f1364" y="f1365"/>
                </a:cxn>
                <a:cxn ang="f980">
                  <a:pos x="f1366" y="f1367"/>
                </a:cxn>
                <a:cxn ang="f980">
                  <a:pos x="f1368" y="f1369"/>
                </a:cxn>
                <a:cxn ang="f980">
                  <a:pos x="f1370" y="f1371"/>
                </a:cxn>
                <a:cxn ang="f980">
                  <a:pos x="f1372" y="f1373"/>
                </a:cxn>
                <a:cxn ang="f980">
                  <a:pos x="f1374" y="f1375"/>
                </a:cxn>
                <a:cxn ang="f980">
                  <a:pos x="f1376" y="f1377"/>
                </a:cxn>
                <a:cxn ang="f980">
                  <a:pos x="f1378" y="f1379"/>
                </a:cxn>
                <a:cxn ang="f980">
                  <a:pos x="f1380" y="f1381"/>
                </a:cxn>
                <a:cxn ang="f980">
                  <a:pos x="f1382" y="f1383"/>
                </a:cxn>
                <a:cxn ang="f980">
                  <a:pos x="f1384" y="f1385"/>
                </a:cxn>
                <a:cxn ang="f980">
                  <a:pos x="f1386" y="f1387"/>
                </a:cxn>
                <a:cxn ang="f980">
                  <a:pos x="f1388" y="f1389"/>
                </a:cxn>
                <a:cxn ang="f980">
                  <a:pos x="f1390" y="f1391"/>
                </a:cxn>
                <a:cxn ang="f980">
                  <a:pos x="f1392" y="f1393"/>
                </a:cxn>
                <a:cxn ang="f980">
                  <a:pos x="f1394" y="f1395"/>
                </a:cxn>
                <a:cxn ang="f980">
                  <a:pos x="f1396" y="f1397"/>
                </a:cxn>
                <a:cxn ang="f980">
                  <a:pos x="f1398" y="f1399"/>
                </a:cxn>
                <a:cxn ang="f980">
                  <a:pos x="f1400" y="f1401"/>
                </a:cxn>
                <a:cxn ang="f980">
                  <a:pos x="f1402" y="f1403"/>
                </a:cxn>
                <a:cxn ang="f980">
                  <a:pos x="f1404" y="f1405"/>
                </a:cxn>
                <a:cxn ang="f980">
                  <a:pos x="f1406" y="f1407"/>
                </a:cxn>
                <a:cxn ang="f980">
                  <a:pos x="f1408" y="f1409"/>
                </a:cxn>
                <a:cxn ang="f980">
                  <a:pos x="f1410" y="f1411"/>
                </a:cxn>
                <a:cxn ang="f980">
                  <a:pos x="f1412" y="f1413"/>
                </a:cxn>
                <a:cxn ang="f980">
                  <a:pos x="f1414" y="f1415"/>
                </a:cxn>
                <a:cxn ang="f980">
                  <a:pos x="f1416" y="f1417"/>
                </a:cxn>
                <a:cxn ang="f980">
                  <a:pos x="f1418" y="f1223"/>
                </a:cxn>
                <a:cxn ang="f980">
                  <a:pos x="f1419" y="f1223"/>
                </a:cxn>
                <a:cxn ang="f980">
                  <a:pos x="f1420" y="f1421"/>
                </a:cxn>
                <a:cxn ang="f980">
                  <a:pos x="f1422" y="f1423"/>
                </a:cxn>
                <a:cxn ang="f980">
                  <a:pos x="f1424" y="f1425"/>
                </a:cxn>
                <a:cxn ang="f980">
                  <a:pos x="f1426" y="f1427"/>
                </a:cxn>
                <a:cxn ang="f980">
                  <a:pos x="f1428" y="f1429"/>
                </a:cxn>
                <a:cxn ang="f980">
                  <a:pos x="f1430" y="f1431"/>
                </a:cxn>
                <a:cxn ang="f980">
                  <a:pos x="f1432" y="f1433"/>
                </a:cxn>
                <a:cxn ang="f980">
                  <a:pos x="f1434" y="f1435"/>
                </a:cxn>
                <a:cxn ang="f980">
                  <a:pos x="f1436" y="f1437"/>
                </a:cxn>
                <a:cxn ang="f980">
                  <a:pos x="f1438" y="f1439"/>
                </a:cxn>
                <a:cxn ang="f980">
                  <a:pos x="f1440" y="f1441"/>
                </a:cxn>
                <a:cxn ang="f980">
                  <a:pos x="f1442" y="f1443"/>
                </a:cxn>
                <a:cxn ang="f980">
                  <a:pos x="f1444" y="f1445"/>
                </a:cxn>
                <a:cxn ang="f980">
                  <a:pos x="f1446" y="f1447"/>
                </a:cxn>
                <a:cxn ang="f980">
                  <a:pos x="f1448" y="f1449"/>
                </a:cxn>
                <a:cxn ang="f980">
                  <a:pos x="f1450" y="f1451"/>
                </a:cxn>
                <a:cxn ang="f980">
                  <a:pos x="f1452" y="f1453"/>
                </a:cxn>
                <a:cxn ang="f980">
                  <a:pos x="f1454" y="f1232"/>
                </a:cxn>
                <a:cxn ang="f980">
                  <a:pos x="f1455" y="f1232"/>
                </a:cxn>
                <a:cxn ang="f980">
                  <a:pos x="f1456" y="f1230"/>
                </a:cxn>
                <a:cxn ang="f980">
                  <a:pos x="f1457" y="f1228"/>
                </a:cxn>
                <a:cxn ang="f980">
                  <a:pos x="f1458" y="f1226"/>
                </a:cxn>
              </a:cxnLst>
              <a:rect l="f1218" t="f1221" r="f1219" b="f1220"/>
              <a:pathLst>
                <a:path w="9767847" h="6858000">
                  <a:moveTo>
                    <a:pt x="f8" y="f5"/>
                  </a:moveTo>
                  <a:lnTo>
                    <a:pt x="f9" y="f5"/>
                  </a:lnTo>
                  <a:lnTo>
                    <a:pt x="f10" y="f11"/>
                  </a:lnTo>
                  <a:cubicBezTo>
                    <a:pt x="f12" y="f13"/>
                    <a:pt x="f6" y="f14"/>
                    <a:pt x="f6" y="f15"/>
                  </a:cubicBezTo>
                  <a:cubicBezTo>
                    <a:pt x="f6" y="f16"/>
                    <a:pt x="f17" y="f18"/>
                    <a:pt x="f19" y="f20"/>
                  </a:cubicBezTo>
                  <a:lnTo>
                    <a:pt x="f21" y="f7"/>
                  </a:lnTo>
                  <a:lnTo>
                    <a:pt x="f22" y="f7"/>
                  </a:lnTo>
                  <a:lnTo>
                    <a:pt x="f23" y="f24"/>
                  </a:lnTo>
                  <a:cubicBezTo>
                    <a:pt x="f25" y="f26"/>
                    <a:pt x="f27" y="f28"/>
                    <a:pt x="f29" y="f30"/>
                  </a:cubicBezTo>
                  <a:lnTo>
                    <a:pt x="f31" y="f32"/>
                  </a:lnTo>
                  <a:cubicBezTo>
                    <a:pt x="f33" y="f34"/>
                    <a:pt x="f35" y="f36"/>
                    <a:pt x="f37" y="f38"/>
                  </a:cubicBezTo>
                  <a:lnTo>
                    <a:pt x="f39" y="f40"/>
                  </a:lnTo>
                  <a:lnTo>
                    <a:pt x="f41" y="f42"/>
                  </a:lnTo>
                  <a:cubicBezTo>
                    <a:pt x="f43" y="f44"/>
                    <a:pt x="f45" y="f46"/>
                    <a:pt x="f47" y="f48"/>
                  </a:cubicBezTo>
                  <a:lnTo>
                    <a:pt x="f49" y="f50"/>
                  </a:lnTo>
                  <a:cubicBezTo>
                    <a:pt x="f51" y="f52"/>
                    <a:pt x="f53" y="f54"/>
                    <a:pt x="f55" y="f56"/>
                  </a:cubicBezTo>
                  <a:lnTo>
                    <a:pt x="f57" y="f58"/>
                  </a:lnTo>
                  <a:lnTo>
                    <a:pt x="f59" y="f60"/>
                  </a:lnTo>
                  <a:cubicBezTo>
                    <a:pt x="f61" y="f62"/>
                    <a:pt x="f63" y="f64"/>
                    <a:pt x="f65" y="f66"/>
                  </a:cubicBezTo>
                  <a:cubicBezTo>
                    <a:pt x="f67" y="f68"/>
                    <a:pt x="f69" y="f70"/>
                    <a:pt x="f71" y="f72"/>
                  </a:cubicBezTo>
                  <a:cubicBezTo>
                    <a:pt x="f73" y="f74"/>
                    <a:pt x="f75" y="f76"/>
                    <a:pt x="f77" y="f78"/>
                  </a:cubicBezTo>
                  <a:cubicBezTo>
                    <a:pt x="f79" y="f80"/>
                    <a:pt x="f81" y="f82"/>
                    <a:pt x="f83" y="f84"/>
                  </a:cubicBezTo>
                  <a:lnTo>
                    <a:pt x="f85" y="f86"/>
                  </a:lnTo>
                  <a:lnTo>
                    <a:pt x="f87" y="f88"/>
                  </a:ln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lnTo>
                    <a:pt x="f131" y="f132"/>
                  </a:lnTo>
                  <a:lnTo>
                    <a:pt x="f133" y="f134"/>
                  </a:ln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173" y="f174"/>
                  </a:lnTo>
                  <a:lnTo>
                    <a:pt x="f175" y="f176"/>
                  </a:lnTo>
                  <a:lnTo>
                    <a:pt x="f177" y="f178"/>
                  </a:lnTo>
                  <a:lnTo>
                    <a:pt x="f179" y="f180"/>
                  </a:lnTo>
                  <a:lnTo>
                    <a:pt x="f181" y="f182"/>
                  </a:lnTo>
                  <a:lnTo>
                    <a:pt x="f183" y="f184"/>
                  </a:lnTo>
                  <a:lnTo>
                    <a:pt x="f185" y="f186"/>
                  </a:lnTo>
                  <a:lnTo>
                    <a:pt x="f187" y="f188"/>
                  </a:lnTo>
                  <a:cubicBezTo>
                    <a:pt x="f189" y="f190"/>
                    <a:pt x="f191" y="f192"/>
                    <a:pt x="f193" y="f194"/>
                  </a:cubicBezTo>
                  <a:lnTo>
                    <a:pt x="f195" y="f196"/>
                  </a:lnTo>
                  <a:cubicBezTo>
                    <a:pt x="f197" y="f198"/>
                    <a:pt x="f199" y="f200"/>
                    <a:pt x="f201" y="f202"/>
                  </a:cubicBezTo>
                  <a:lnTo>
                    <a:pt x="f203" y="f204"/>
                  </a:lnTo>
                  <a:cubicBezTo>
                    <a:pt x="f205" y="f206"/>
                    <a:pt x="f207" y="f208"/>
                    <a:pt x="f209" y="f210"/>
                  </a:cubicBezTo>
                  <a:cubicBezTo>
                    <a:pt x="f211" y="f212"/>
                    <a:pt x="f213" y="f214"/>
                    <a:pt x="f215" y="f216"/>
                  </a:cubicBezTo>
                  <a:lnTo>
                    <a:pt x="f217" y="f218"/>
                  </a:lnTo>
                  <a:lnTo>
                    <a:pt x="f219" y="f220"/>
                  </a:lnTo>
                  <a:lnTo>
                    <a:pt x="f221" y="f222"/>
                  </a:lnTo>
                  <a:lnTo>
                    <a:pt x="f223" y="f224"/>
                  </a:lnTo>
                  <a:lnTo>
                    <a:pt x="f225" y="f226"/>
                  </a:lnTo>
                  <a:cubicBezTo>
                    <a:pt x="f227" y="f228"/>
                    <a:pt x="f229" y="f230"/>
                    <a:pt x="f231" y="f232"/>
                  </a:cubicBezTo>
                  <a:lnTo>
                    <a:pt x="f233" y="f234"/>
                  </a:lnTo>
                  <a:lnTo>
                    <a:pt x="f235" y="f236"/>
                  </a:lnTo>
                  <a:lnTo>
                    <a:pt x="f237" y="f238"/>
                  </a:lnTo>
                  <a:lnTo>
                    <a:pt x="f239" y="f240"/>
                  </a:lnTo>
                  <a:lnTo>
                    <a:pt x="f241" y="f242"/>
                  </a:lnTo>
                  <a:lnTo>
                    <a:pt x="f243" y="f244"/>
                  </a:lnTo>
                  <a:cubicBezTo>
                    <a:pt x="f245" y="f246"/>
                    <a:pt x="f247" y="f248"/>
                    <a:pt x="f249" y="f250"/>
                  </a:cubicBezTo>
                  <a:lnTo>
                    <a:pt x="f251" y="f252"/>
                  </a:lnTo>
                  <a:cubicBezTo>
                    <a:pt x="f253" y="f254"/>
                    <a:pt x="f255" y="f256"/>
                    <a:pt x="f257" y="f258"/>
                  </a:cubicBezTo>
                  <a:cubicBezTo>
                    <a:pt x="f259" y="f260"/>
                    <a:pt x="f261" y="f262"/>
                    <a:pt x="f263" y="f264"/>
                  </a:cubicBezTo>
                  <a:cubicBezTo>
                    <a:pt x="f265" y="f266"/>
                    <a:pt x="f267" y="f268"/>
                    <a:pt x="f269" y="f270"/>
                  </a:cubicBezTo>
                  <a:lnTo>
                    <a:pt x="f271" y="f272"/>
                  </a:lnTo>
                  <a:lnTo>
                    <a:pt x="f273" y="f274"/>
                  </a:lnTo>
                  <a:cubicBezTo>
                    <a:pt x="f275" y="f276"/>
                    <a:pt x="f277" y="f278"/>
                    <a:pt x="f279" y="f280"/>
                  </a:cubicBezTo>
                  <a:cubicBezTo>
                    <a:pt x="f281" y="f282"/>
                    <a:pt x="f283" y="f284"/>
                    <a:pt x="f285" y="f286"/>
                  </a:cubicBezTo>
                  <a:cubicBezTo>
                    <a:pt x="f287" y="f288"/>
                    <a:pt x="f289" y="f290"/>
                    <a:pt x="f291" y="f292"/>
                  </a:cubicBezTo>
                  <a:lnTo>
                    <a:pt x="f293" y="f294"/>
                  </a:lnTo>
                  <a:lnTo>
                    <a:pt x="f295" y="f296"/>
                  </a:lnTo>
                  <a:cubicBezTo>
                    <a:pt x="f297" y="f298"/>
                    <a:pt x="f299" y="f300"/>
                    <a:pt x="f301" y="f302"/>
                  </a:cubicBezTo>
                  <a:cubicBezTo>
                    <a:pt x="f303" y="f304"/>
                    <a:pt x="f305" y="f306"/>
                    <a:pt x="f307" y="f308"/>
                  </a:cubicBezTo>
                  <a:lnTo>
                    <a:pt x="f309" y="f310"/>
                  </a:lnTo>
                  <a:lnTo>
                    <a:pt x="f311" y="f312"/>
                  </a:lnTo>
                  <a:cubicBezTo>
                    <a:pt x="f313" y="f314"/>
                    <a:pt x="f315" y="f316"/>
                    <a:pt x="f317" y="f318"/>
                  </a:cubicBezTo>
                  <a:cubicBezTo>
                    <a:pt x="f319" y="f320"/>
                    <a:pt x="f321" y="f322"/>
                    <a:pt x="f323" y="f324"/>
                  </a:cubicBezTo>
                  <a:lnTo>
                    <a:pt x="f325" y="f326"/>
                  </a:lnTo>
                  <a:lnTo>
                    <a:pt x="f327" y="f328"/>
                  </a:lnTo>
                  <a:cubicBezTo>
                    <a:pt x="f329" y="f330"/>
                    <a:pt x="f331" y="f332"/>
                    <a:pt x="f333" y="f334"/>
                  </a:cubicBezTo>
                  <a:cubicBezTo>
                    <a:pt x="f335" y="f336"/>
                    <a:pt x="f337" y="f338"/>
                    <a:pt x="f339" y="f340"/>
                  </a:cubicBezTo>
                  <a:lnTo>
                    <a:pt x="f341" y="f342"/>
                  </a:lnTo>
                  <a:lnTo>
                    <a:pt x="f343" y="f344"/>
                  </a:lnTo>
                  <a:lnTo>
                    <a:pt x="f345" y="f346"/>
                  </a:lnTo>
                  <a:cubicBezTo>
                    <a:pt x="f347" y="f348"/>
                    <a:pt x="f349" y="f350"/>
                    <a:pt x="f351" y="f352"/>
                  </a:cubicBezTo>
                  <a:cubicBezTo>
                    <a:pt x="f353" y="f354"/>
                    <a:pt x="f355" y="f356"/>
                    <a:pt x="f357" y="f358"/>
                  </a:cubicBezTo>
                  <a:lnTo>
                    <a:pt x="f359" y="f360"/>
                  </a:lnTo>
                  <a:lnTo>
                    <a:pt x="f361" y="f362"/>
                  </a:lnTo>
                  <a:cubicBezTo>
                    <a:pt x="f363" y="f364"/>
                    <a:pt x="f365" y="f366"/>
                    <a:pt x="f367" y="f368"/>
                  </a:cubicBezTo>
                  <a:cubicBezTo>
                    <a:pt x="f369" y="f370"/>
                    <a:pt x="f371" y="f372"/>
                    <a:pt x="f373" y="f374"/>
                  </a:cubicBezTo>
                  <a:cubicBezTo>
                    <a:pt x="f375" y="f376"/>
                    <a:pt x="f377" y="f378"/>
                    <a:pt x="f379" y="f380"/>
                  </a:cubicBezTo>
                  <a:cubicBezTo>
                    <a:pt x="f381" y="f382"/>
                    <a:pt x="f383" y="f384"/>
                    <a:pt x="f385" y="f386"/>
                  </a:cubicBezTo>
                  <a:close/>
                  <a:moveTo>
                    <a:pt x="f387" y="f5"/>
                  </a:moveTo>
                  <a:lnTo>
                    <a:pt x="f388" y="f5"/>
                  </a:lnTo>
                  <a:lnTo>
                    <a:pt x="f389" y="f390"/>
                  </a:lnTo>
                  <a:cubicBezTo>
                    <a:pt x="f391" y="f392"/>
                    <a:pt x="f393" y="f394"/>
                    <a:pt x="f395" y="f396"/>
                  </a:cubicBezTo>
                  <a:cubicBezTo>
                    <a:pt x="f397" y="f398"/>
                    <a:pt x="f399" y="f400"/>
                    <a:pt x="f401" y="f402"/>
                  </a:cubicBezTo>
                  <a:cubicBezTo>
                    <a:pt x="f403" y="f404"/>
                    <a:pt x="f405" y="f406"/>
                    <a:pt x="f407" y="f408"/>
                  </a:cubicBezTo>
                  <a:cubicBezTo>
                    <a:pt x="f409" y="f410"/>
                    <a:pt x="f411" y="f412"/>
                    <a:pt x="f413" y="f414"/>
                  </a:cubicBezTo>
                  <a:cubicBezTo>
                    <a:pt x="f415" y="f416"/>
                    <a:pt x="f417" y="f418"/>
                    <a:pt x="f419" y="f420"/>
                  </a:cubicBezTo>
                  <a:cubicBezTo>
                    <a:pt x="f421" y="f422"/>
                    <a:pt x="f423" y="f424"/>
                    <a:pt x="f425" y="f426"/>
                  </a:cubicBezTo>
                  <a:cubicBezTo>
                    <a:pt x="f427" y="f428"/>
                    <a:pt x="f429" y="f430"/>
                    <a:pt x="f431" y="f432"/>
                  </a:cubicBez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ubicBezTo>
                    <a:pt x="f469" y="f470"/>
                    <a:pt x="f471" y="f472"/>
                    <a:pt x="f473" y="f474"/>
                  </a:cubicBezTo>
                  <a:cubicBezTo>
                    <a:pt x="f475" y="f476"/>
                    <a:pt x="f477" y="f478"/>
                    <a:pt x="f479" y="f480"/>
                  </a:cubicBezTo>
                  <a:cubicBezTo>
                    <a:pt x="f481" y="f482"/>
                    <a:pt x="f483" y="f484"/>
                    <a:pt x="f485" y="f486"/>
                  </a:cubicBezTo>
                  <a:lnTo>
                    <a:pt x="f487" y="f7"/>
                  </a:lnTo>
                  <a:lnTo>
                    <a:pt x="f488" y="f7"/>
                  </a:lnTo>
                  <a:lnTo>
                    <a:pt x="f489" y="f20"/>
                  </a:lnTo>
                  <a:cubicBezTo>
                    <a:pt x="f490" y="f18"/>
                    <a:pt x="f5" y="f16"/>
                    <a:pt x="f5" y="f15"/>
                  </a:cubicBezTo>
                  <a:cubicBezTo>
                    <a:pt x="f5" y="f14"/>
                    <a:pt x="f491" y="f13"/>
                    <a:pt x="f492" y="f11"/>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31">
              <a:extLst>
                <a:ext uri="{FF2B5EF4-FFF2-40B4-BE49-F238E27FC236}">
                  <a16:creationId xmlns:a16="http://schemas.microsoft.com/office/drawing/2014/main" id="{D2C22F7D-D284-482B-C1E0-6CB3A694BBBD}"/>
                </a:ext>
              </a:extLst>
            </p:cNvPr>
            <p:cNvSpPr/>
            <p:nvPr/>
          </p:nvSpPr>
          <p:spPr>
            <a:xfrm>
              <a:off x="1303404" y="3986"/>
              <a:ext cx="9767849" cy="6858000"/>
            </a:xfrm>
            <a:custGeom>
              <a:avLst/>
              <a:gdLst>
                <a:gd name="f0" fmla="val 10800000"/>
                <a:gd name="f1" fmla="val 5400000"/>
                <a:gd name="f2" fmla="val 180"/>
                <a:gd name="f3" fmla="val w"/>
                <a:gd name="f4" fmla="val h"/>
                <a:gd name="f5" fmla="val 0"/>
                <a:gd name="f6" fmla="val 9767847"/>
                <a:gd name="f7" fmla="val 6858000"/>
                <a:gd name="f8" fmla="val 7145704"/>
                <a:gd name="f9" fmla="val 7875738"/>
                <a:gd name="f10" fmla="val 7990553"/>
                <a:gd name="f11" fmla="val 85415"/>
                <a:gd name="f12" fmla="val 9075991"/>
                <a:gd name="f13" fmla="val 933432"/>
                <a:gd name="f14" fmla="val 2216793"/>
                <a:gd name="f15" fmla="val 3653129"/>
                <a:gd name="f16" fmla="val 4770280"/>
                <a:gd name="f17" fmla="val 9349317"/>
                <a:gd name="f18" fmla="val 5794890"/>
                <a:gd name="f19" fmla="val 8652597"/>
                <a:gd name="f20" fmla="val 6594103"/>
                <a:gd name="f21" fmla="val 8399240"/>
                <a:gd name="f22" fmla="val 6766926"/>
                <a:gd name="f23" fmla="val 6804586"/>
                <a:gd name="f24" fmla="val 6821201"/>
                <a:gd name="f25" fmla="val 6881735"/>
                <a:gd name="f26" fmla="val 6745295"/>
                <a:gd name="f27" fmla="val 6907435"/>
                <a:gd name="f28" fmla="val 6719979"/>
                <a:gd name="f29" fmla="val 6933134"/>
                <a:gd name="f30" fmla="val 6694896"/>
                <a:gd name="f31" fmla="val 6958883"/>
                <a:gd name="f32" fmla="val 6668920"/>
                <a:gd name="f33" fmla="val 7267925"/>
                <a:gd name="f34" fmla="val 6359792"/>
                <a:gd name="f35" fmla="val 7424360"/>
                <a:gd name="f36" fmla="val 6204783"/>
                <a:gd name="f37" fmla="val 7450754"/>
                <a:gd name="f38" fmla="val 6178900"/>
                <a:gd name="f39" fmla="val 7477598"/>
                <a:gd name="f40" fmla="val 6152829"/>
                <a:gd name="f41" fmla="val 7504938"/>
                <a:gd name="f42" fmla="val 6126806"/>
                <a:gd name="f43" fmla="val 7546396"/>
                <a:gd name="f44" fmla="val 6087795"/>
                <a:gd name="f45" fmla="val 7560264"/>
                <a:gd name="f46" fmla="val 6074901"/>
                <a:gd name="f47" fmla="val 7574780"/>
                <a:gd name="f48" fmla="val 6061630"/>
                <a:gd name="f49" fmla="val 7588002"/>
                <a:gd name="f50" fmla="val 6049630"/>
                <a:gd name="f51" fmla="val 7631000"/>
                <a:gd name="f52" fmla="val 6010807"/>
                <a:gd name="f53" fmla="val 7675440"/>
                <a:gd name="f54" fmla="val 5972407"/>
                <a:gd name="f55" fmla="val 7690404"/>
                <a:gd name="f56" fmla="val 5959796"/>
                <a:gd name="f57" fmla="val 7705564"/>
                <a:gd name="f58" fmla="val 5947419"/>
                <a:gd name="f59" fmla="val 7720626"/>
                <a:gd name="f60" fmla="val 5934949"/>
                <a:gd name="f61" fmla="val 7735738"/>
                <a:gd name="f62" fmla="val 5922525"/>
                <a:gd name="f63" fmla="val 7751197"/>
                <a:gd name="f64" fmla="val 5910619"/>
                <a:gd name="f65" fmla="val 7766458"/>
                <a:gd name="f66" fmla="val 5898432"/>
                <a:gd name="f67" fmla="val 7827949"/>
                <a:gd name="f68" fmla="val 5850290"/>
                <a:gd name="f69" fmla="val 7890979"/>
                <a:gd name="f70" fmla="val 5804597"/>
                <a:gd name="f71" fmla="val 7955254"/>
                <a:gd name="f72" fmla="val 5760926"/>
                <a:gd name="f73" fmla="val 8083800"/>
                <a:gd name="f74" fmla="val 5673632"/>
                <a:gd name="f75" fmla="val 8216872"/>
                <a:gd name="f76" fmla="val 5594434"/>
                <a:gd name="f77" fmla="val 8352678"/>
                <a:gd name="f78" fmla="val 5521728"/>
                <a:gd name="f79" fmla="val 8451350"/>
                <a:gd name="f80" fmla="val 5469352"/>
                <a:gd name="f81" fmla="val 8548532"/>
                <a:gd name="f82" fmla="val 5417493"/>
                <a:gd name="f83" fmla="val 8612110"/>
                <a:gd name="f84" fmla="val 5383188"/>
                <a:gd name="f85" fmla="val 8673251"/>
                <a:gd name="f86" fmla="val 5349306"/>
                <a:gd name="f87" fmla="val 8729473"/>
                <a:gd name="f88" fmla="val 5314059"/>
                <a:gd name="f89" fmla="val 8743591"/>
                <a:gd name="f90" fmla="val 5305213"/>
                <a:gd name="f91" fmla="val 8757161"/>
                <a:gd name="f92" fmla="val 5296459"/>
                <a:gd name="f93" fmla="val 8770781"/>
                <a:gd name="f94" fmla="val 5287330"/>
                <a:gd name="f95" fmla="val 8777591"/>
                <a:gd name="f96" fmla="val 5282765"/>
                <a:gd name="f97" fmla="val 8784451"/>
                <a:gd name="f98" fmla="val 5278201"/>
                <a:gd name="f99" fmla="val 8790964"/>
                <a:gd name="f100" fmla="val 5273590"/>
                <a:gd name="f101" fmla="val 8797574"/>
                <a:gd name="f102" fmla="val 5268977"/>
                <a:gd name="f103" fmla="val 8804235"/>
                <a:gd name="f104" fmla="val 5264412"/>
                <a:gd name="f105" fmla="val 8810499"/>
                <a:gd name="f106" fmla="val 5259801"/>
                <a:gd name="f107" fmla="val 8835999"/>
                <a:gd name="f108" fmla="val 5241401"/>
                <a:gd name="f109" fmla="val 8860407"/>
                <a:gd name="f110" fmla="val 5222389"/>
                <a:gd name="f111" fmla="val 8883571"/>
                <a:gd name="f112" fmla="val 5202577"/>
                <a:gd name="f113" fmla="val 8929900"/>
                <a:gd name="f114" fmla="val 5162954"/>
                <a:gd name="f115" fmla="val 8971258"/>
                <a:gd name="f116" fmla="val 5120413"/>
                <a:gd name="f117" fmla="val 9006651"/>
                <a:gd name="f118" fmla="val 5074625"/>
                <a:gd name="f119" fmla="val 9015351"/>
                <a:gd name="f120" fmla="val 5063426"/>
                <a:gd name="f121" fmla="val 9024398"/>
                <a:gd name="f122" fmla="val 5050955"/>
                <a:gd name="f123" fmla="val 9033494"/>
                <a:gd name="f124" fmla="val 5038203"/>
                <a:gd name="f125" fmla="val 9040305"/>
                <a:gd name="f126" fmla="val 5028649"/>
                <a:gd name="f127" fmla="val 9046568"/>
                <a:gd name="f128" fmla="val 5019379"/>
                <a:gd name="f129" fmla="val 9050743"/>
                <a:gd name="f130" fmla="val 5013261"/>
                <a:gd name="f131" fmla="val 9054819"/>
                <a:gd name="f132" fmla="val 5007050"/>
                <a:gd name="f133" fmla="val 9058846"/>
                <a:gd name="f134" fmla="val 5000743"/>
                <a:gd name="f135" fmla="val 9075002"/>
                <a:gd name="f136" fmla="val 4975615"/>
                <a:gd name="f137" fmla="val 9090212"/>
                <a:gd name="f138" fmla="val 4949403"/>
                <a:gd name="f139" fmla="val 9104529"/>
                <a:gd name="f140" fmla="val 4922203"/>
                <a:gd name="f141" fmla="val 9133211"/>
                <a:gd name="f142" fmla="val 4867850"/>
                <a:gd name="f143" fmla="val 9158313"/>
                <a:gd name="f144" fmla="val 4809545"/>
                <a:gd name="f145" fmla="val 9181081"/>
                <a:gd name="f146" fmla="val 4748792"/>
                <a:gd name="f147" fmla="val 9203748"/>
                <a:gd name="f148" fmla="val 4688276"/>
                <a:gd name="f149" fmla="val 9223383"/>
                <a:gd name="f150" fmla="val 4625876"/>
                <a:gd name="f151" fmla="val 9240731"/>
                <a:gd name="f152" fmla="val 4561970"/>
                <a:gd name="f153" fmla="val 9249481"/>
                <a:gd name="f154" fmla="val 4530064"/>
                <a:gd name="f155" fmla="val 9257682"/>
                <a:gd name="f156" fmla="val 4497782"/>
                <a:gd name="f157" fmla="val 9265388"/>
                <a:gd name="f158" fmla="val 4465171"/>
                <a:gd name="f159" fmla="val 9269215"/>
                <a:gd name="f160" fmla="val 4448842"/>
                <a:gd name="f161" fmla="val 9272943"/>
                <a:gd name="f162" fmla="val 4432465"/>
                <a:gd name="f163" fmla="val 9276571"/>
                <a:gd name="f164" fmla="val 4416041"/>
                <a:gd name="f165" fmla="val 9281841"/>
                <a:gd name="f166" fmla="val 4391477"/>
                <a:gd name="f167" fmla="val 9286513"/>
                <a:gd name="f168" fmla="val 4368936"/>
                <a:gd name="f169" fmla="val 9296754"/>
                <a:gd name="f170" fmla="val 4316136"/>
                <a:gd name="f171" fmla="val 9301029"/>
                <a:gd name="f172" fmla="val 4293172"/>
                <a:gd name="f173" fmla="val 9302818"/>
                <a:gd name="f174" fmla="val 4282679"/>
                <a:gd name="f175" fmla="val 9304658"/>
                <a:gd name="f176" fmla="val 4270914"/>
                <a:gd name="f177" fmla="val 9312810"/>
                <a:gd name="f178" fmla="val 4220043"/>
                <a:gd name="f179" fmla="val 9316887"/>
                <a:gd name="f180" fmla="val 4194584"/>
                <a:gd name="f181" fmla="val 9318923"/>
                <a:gd name="f182" fmla="val 4181878"/>
                <a:gd name="f183" fmla="val 9319570"/>
                <a:gd name="f184" fmla="val 4177644"/>
                <a:gd name="f185" fmla="val 9319969"/>
                <a:gd name="f186" fmla="val 4173267"/>
                <a:gd name="f187" fmla="val 9320515"/>
                <a:gd name="f188" fmla="val 4168984"/>
                <a:gd name="f189" fmla="val 9332445"/>
                <a:gd name="f190" fmla="val 4069079"/>
                <a:gd name="f191" fmla="val 9333836"/>
                <a:gd name="f192" fmla="val 4056468"/>
                <a:gd name="f193" fmla="val 9334880"/>
                <a:gd name="f194" fmla="val 4040986"/>
                <a:gd name="f195" fmla="val 9336173"/>
                <a:gd name="f196" fmla="val 4022774"/>
                <a:gd name="f197" fmla="val 9340199"/>
                <a:gd name="f198" fmla="val 3969269"/>
                <a:gd name="f199" fmla="val 9345071"/>
                <a:gd name="f200" fmla="val 3903904"/>
                <a:gd name="f201" fmla="val 9347358"/>
                <a:gd name="f202" fmla="val 3837081"/>
                <a:gd name="f203" fmla="val 9347557"/>
                <a:gd name="f204" fmla="val 3770070"/>
                <a:gd name="f205" fmla="val 9347656"/>
                <a:gd name="f206" fmla="val 3736518"/>
                <a:gd name="f207" fmla="val 9347209"/>
                <a:gd name="f208" fmla="val 3702871"/>
                <a:gd name="f209" fmla="val 9346364"/>
                <a:gd name="f210" fmla="val 3669036"/>
                <a:gd name="f211" fmla="val 9344921"/>
                <a:gd name="f212" fmla="val 3619341"/>
                <a:gd name="f213" fmla="val 9344524"/>
                <a:gd name="f214" fmla="val 3607624"/>
                <a:gd name="f215" fmla="val 9343728"/>
                <a:gd name="f216" fmla="val 3594872"/>
                <a:gd name="f217" fmla="val 9342188"/>
                <a:gd name="f218" fmla="val 3569366"/>
                <a:gd name="f219" fmla="val 9339056"/>
                <a:gd name="f220" fmla="val 3518354"/>
                <a:gd name="f221" fmla="val 9337914"/>
                <a:gd name="f222" fmla="val 3501319"/>
                <a:gd name="f223" fmla="val 9335874"/>
                <a:gd name="f224" fmla="val 3484236"/>
                <a:gd name="f225" fmla="val 9334334"/>
                <a:gd name="f226" fmla="val 3467155"/>
                <a:gd name="f227" fmla="val 9329363"/>
                <a:gd name="f228" fmla="val 3415908"/>
                <a:gd name="f229" fmla="val 9328319"/>
                <a:gd name="f230" fmla="val 3404755"/>
                <a:gd name="f231" fmla="val 9327177"/>
                <a:gd name="f232" fmla="val 3394214"/>
                <a:gd name="f233" fmla="val 9324293"/>
                <a:gd name="f234" fmla="val 3370872"/>
                <a:gd name="f235" fmla="val 9320763"/>
                <a:gd name="f236" fmla="val 3344427"/>
                <a:gd name="f237" fmla="val 9317184"/>
                <a:gd name="f238" fmla="val 3315343"/>
                <a:gd name="f239" fmla="val 9315594"/>
                <a:gd name="f240" fmla="val 3300991"/>
                <a:gd name="f241" fmla="val 9313506"/>
                <a:gd name="f242" fmla="val 3286404"/>
                <a:gd name="f243" fmla="val 9311021"/>
                <a:gd name="f244" fmla="val 3270309"/>
                <a:gd name="f245" fmla="val 9302719"/>
                <a:gd name="f246" fmla="val 3219815"/>
                <a:gd name="f247" fmla="val 9299936"/>
                <a:gd name="f248" fmla="val 3203157"/>
                <a:gd name="f249" fmla="val 9297003"/>
                <a:gd name="f250" fmla="val 3186498"/>
                <a:gd name="f251" fmla="val 9293970"/>
                <a:gd name="f252" fmla="val 3169887"/>
                <a:gd name="f253" fmla="val 9281891"/>
                <a:gd name="f254" fmla="val 3103393"/>
                <a:gd name="f255" fmla="val 9267674"/>
                <a:gd name="f256" fmla="val 3037182"/>
                <a:gd name="f257" fmla="val 9252065"/>
                <a:gd name="f258" fmla="val 2971205"/>
                <a:gd name="f259" fmla="val 9244261"/>
                <a:gd name="f260" fmla="val 2938265"/>
                <a:gd name="f261" fmla="val 9235959"/>
                <a:gd name="f262" fmla="val 2905371"/>
                <a:gd name="f263" fmla="val 9227211"/>
                <a:gd name="f264" fmla="val 2872571"/>
                <a:gd name="f265" fmla="val 9220699"/>
                <a:gd name="f266" fmla="val 2848524"/>
                <a:gd name="f267" fmla="val 9213740"/>
                <a:gd name="f268" fmla="val 2824289"/>
                <a:gd name="f269" fmla="val 9209216"/>
                <a:gd name="f270" fmla="val 2808147"/>
                <a:gd name="f271" fmla="val 9204345"/>
                <a:gd name="f272" fmla="val 2791866"/>
                <a:gd name="f273" fmla="val 9199374"/>
                <a:gd name="f274" fmla="val 2775536"/>
                <a:gd name="f275" fmla="val 9159855"/>
                <a:gd name="f276" fmla="val 2645184"/>
                <a:gd name="f277" fmla="val 9114272"/>
                <a:gd name="f278" fmla="val 2516197"/>
                <a:gd name="f279" fmla="val 9061829"/>
                <a:gd name="f280" fmla="val 2389515"/>
                <a:gd name="f281" fmla="val 9035582"/>
                <a:gd name="f282" fmla="val 2326175"/>
                <a:gd name="f283" fmla="val 9008043"/>
                <a:gd name="f284" fmla="val 2263258"/>
                <a:gd name="f285" fmla="val 8978865"/>
                <a:gd name="f286" fmla="val 2200953"/>
                <a:gd name="f287" fmla="val 8956694"/>
                <a:gd name="f288" fmla="val 2154317"/>
                <a:gd name="f289" fmla="val 8934176"/>
                <a:gd name="f290" fmla="val 2108012"/>
                <a:gd name="f291" fmla="val 8918915"/>
                <a:gd name="f292" fmla="val 2077189"/>
                <a:gd name="f293" fmla="val 8903157"/>
                <a:gd name="f294" fmla="val 2046130"/>
                <a:gd name="f295" fmla="val 8887151"/>
                <a:gd name="f296" fmla="val 2015448"/>
                <a:gd name="f297" fmla="val 8854988"/>
                <a:gd name="f298" fmla="val 1953989"/>
                <a:gd name="f299" fmla="val 8822082"/>
                <a:gd name="f300" fmla="val 1892908"/>
                <a:gd name="f301" fmla="val 8787533"/>
                <a:gd name="f302" fmla="val 1832625"/>
                <a:gd name="f303" fmla="val 8761485"/>
                <a:gd name="f304" fmla="val 1787496"/>
                <a:gd name="f305" fmla="val 8734791"/>
                <a:gd name="f306" fmla="val 1741991"/>
                <a:gd name="f307" fmla="val 8717047"/>
                <a:gd name="f308" fmla="val 1711921"/>
                <a:gd name="f309" fmla="val 8699200"/>
                <a:gd name="f310" fmla="val 1682461"/>
                <a:gd name="f311" fmla="val 8680808"/>
                <a:gd name="f312" fmla="val 1652910"/>
                <a:gd name="f313" fmla="val 8644322"/>
                <a:gd name="f314" fmla="val 1593756"/>
                <a:gd name="f315" fmla="val 8606194"/>
                <a:gd name="f316" fmla="val 1535216"/>
                <a:gd name="f317" fmla="val 8567024"/>
                <a:gd name="f318" fmla="val 1477004"/>
                <a:gd name="f319" fmla="val 8537446"/>
                <a:gd name="f320" fmla="val 1433428"/>
                <a:gd name="f321" fmla="val 8507423"/>
                <a:gd name="f322" fmla="val 1389994"/>
                <a:gd name="f323" fmla="val 8487390"/>
                <a:gd name="f324" fmla="val 1361382"/>
                <a:gd name="f325" fmla="val 8467158"/>
                <a:gd name="f326" fmla="val 1332817"/>
                <a:gd name="f327" fmla="val 8446529"/>
                <a:gd name="f328" fmla="val 1304393"/>
                <a:gd name="f329" fmla="val 8405271"/>
                <a:gd name="f330" fmla="val 1247595"/>
                <a:gd name="f331" fmla="val 8362718"/>
                <a:gd name="f332" fmla="val 1191218"/>
                <a:gd name="f333" fmla="val 8319224"/>
                <a:gd name="f334" fmla="val 1135124"/>
                <a:gd name="f335" fmla="val 8286366"/>
                <a:gd name="f336" fmla="val 1093148"/>
                <a:gd name="f337" fmla="val 8270161"/>
                <a:gd name="f338" fmla="val 1072538"/>
                <a:gd name="f339" fmla="val 8253856"/>
                <a:gd name="f340" fmla="val 1052254"/>
                <a:gd name="f341" fmla="val 8231636"/>
                <a:gd name="f342" fmla="val 1024773"/>
                <a:gd name="f343" fmla="val 8209117"/>
                <a:gd name="f344" fmla="val 997479"/>
                <a:gd name="f345" fmla="val 8186352"/>
                <a:gd name="f346" fmla="val 970373"/>
                <a:gd name="f347" fmla="val 8140917"/>
                <a:gd name="f348" fmla="val 916020"/>
                <a:gd name="f349" fmla="val 8094240"/>
                <a:gd name="f350" fmla="val 862515"/>
                <a:gd name="f351" fmla="val 8046768"/>
                <a:gd name="f352" fmla="val 809527"/>
                <a:gd name="f353" fmla="val 8010927"/>
                <a:gd name="f354" fmla="val 769951"/>
                <a:gd name="f355" fmla="val 7974788"/>
                <a:gd name="f356" fmla="val 730751"/>
                <a:gd name="f357" fmla="val 7950382"/>
                <a:gd name="f358" fmla="val 704587"/>
                <a:gd name="f359" fmla="val 7925824"/>
                <a:gd name="f360" fmla="val 678563"/>
                <a:gd name="f361" fmla="val 7901070"/>
                <a:gd name="f362" fmla="val 652823"/>
                <a:gd name="f363" fmla="val 7851510"/>
                <a:gd name="f364" fmla="val 601387"/>
                <a:gd name="f365" fmla="val 7801404"/>
                <a:gd name="f366" fmla="val 550612"/>
                <a:gd name="f367" fmla="val 7750054"/>
                <a:gd name="f368" fmla="val 501106"/>
                <a:gd name="f369" fmla="val 7698902"/>
                <a:gd name="f370" fmla="val 451742"/>
                <a:gd name="f371" fmla="val 7645913"/>
                <a:gd name="f372" fmla="val 403036"/>
                <a:gd name="f373" fmla="val 7592277"/>
                <a:gd name="f374" fmla="val 355319"/>
                <a:gd name="f375" fmla="val 7484856"/>
                <a:gd name="f376" fmla="val 259884"/>
                <a:gd name="f377" fmla="val 7373308"/>
                <a:gd name="f378" fmla="val 168402"/>
                <a:gd name="f379" fmla="val 7257734"/>
                <a:gd name="f380" fmla="val 81062"/>
                <a:gd name="f381" fmla="val 1892109"/>
                <a:gd name="f382" fmla="val 2298402"/>
                <a:gd name="f383" fmla="val 2135542"/>
                <a:gd name="f384" fmla="val 121879"/>
                <a:gd name="f385" fmla="val 2078998"/>
                <a:gd name="f386" fmla="val 166378"/>
                <a:gd name="f387" fmla="val 2023659"/>
                <a:gd name="f388" fmla="val 212143"/>
                <a:gd name="f389" fmla="val 1969576"/>
                <a:gd name="f390" fmla="val 259084"/>
                <a:gd name="f391" fmla="val 1861309"/>
                <a:gd name="f392" fmla="val 352918"/>
                <a:gd name="f393" fmla="val 1758064"/>
                <a:gd name="f394" fmla="val 451412"/>
                <a:gd name="f395" fmla="val 1659938"/>
                <a:gd name="f396" fmla="val 553953"/>
                <a:gd name="f397" fmla="val 1266987"/>
                <a:gd name="f398" fmla="val 964444"/>
                <a:gd name="f399" fmla="val 953820"/>
                <a:gd name="f400" fmla="val 1435593"/>
                <a:gd name="f401" fmla="val 729383"/>
                <a:gd name="f402" fmla="val 1940578"/>
                <a:gd name="f403" fmla="val 673260"/>
                <a:gd name="f404" fmla="val 2066459"/>
                <a:gd name="f405" fmla="val 622855"/>
                <a:gd name="f406" fmla="val 2195070"/>
                <a:gd name="f407" fmla="val 578465"/>
                <a:gd name="f408" fmla="val 2324905"/>
                <a:gd name="f409" fmla="val 534125"/>
                <a:gd name="f410" fmla="val 2454785"/>
                <a:gd name="f411" fmla="val 496147"/>
                <a:gd name="f412" fmla="val 2586314"/>
                <a:gd name="f413" fmla="val 465080"/>
                <a:gd name="f414" fmla="val 2718973"/>
                <a:gd name="f415" fmla="val 449769"/>
                <a:gd name="f416" fmla="val 2785089"/>
                <a:gd name="f417" fmla="val 435850"/>
                <a:gd name="f418" fmla="val 2852289"/>
                <a:gd name="f419" fmla="val 423820"/>
                <a:gd name="f420" fmla="val 2919535"/>
                <a:gd name="f421" fmla="val 411840"/>
                <a:gd name="f422" fmla="val 2986829"/>
                <a:gd name="f423" fmla="val 401054"/>
                <a:gd name="f424" fmla="val 3054358"/>
                <a:gd name="f425" fmla="val 392355"/>
                <a:gd name="f426" fmla="val 3122169"/>
                <a:gd name="f427" fmla="val 374509"/>
                <a:gd name="f428" fmla="val 3257744"/>
                <a:gd name="f429" fmla="val 363424"/>
                <a:gd name="f430" fmla="val 3393978"/>
                <a:gd name="f431" fmla="val 358801"/>
                <a:gd name="f432" fmla="val 3531013"/>
                <a:gd name="f433" fmla="val 349009"/>
                <a:gd name="f434" fmla="val 3804941"/>
                <a:gd name="f435" fmla="val 366357"/>
                <a:gd name="f436" fmla="val 4079668"/>
                <a:gd name="f437" fmla="val 410350"/>
                <a:gd name="f438" fmla="val 4352324"/>
                <a:gd name="f439" fmla="val 421286"/>
                <a:gd name="f440" fmla="val 4420230"/>
                <a:gd name="f441" fmla="val 434209"/>
                <a:gd name="f442" fmla="val 4487758"/>
                <a:gd name="f443" fmla="val 449022"/>
                <a:gd name="f444" fmla="val 4555147"/>
                <a:gd name="f445" fmla="val 463737"/>
                <a:gd name="f446" fmla="val 4622534"/>
                <a:gd name="f447" fmla="val 480389"/>
                <a:gd name="f448" fmla="val 4689686"/>
                <a:gd name="f449" fmla="val 498882"/>
                <a:gd name="f450" fmla="val 4756463"/>
                <a:gd name="f451" fmla="val 517373"/>
                <a:gd name="f452" fmla="val 4823239"/>
                <a:gd name="f453" fmla="val 537704"/>
                <a:gd name="f454" fmla="val 4889733"/>
                <a:gd name="f455" fmla="val 559775"/>
                <a:gd name="f456" fmla="val 4955755"/>
                <a:gd name="f457" fmla="val 581946"/>
                <a:gd name="f458" fmla="val 5021873"/>
                <a:gd name="f459" fmla="val 605358"/>
                <a:gd name="f460" fmla="val 5087473"/>
                <a:gd name="f461" fmla="val 631406"/>
                <a:gd name="f462" fmla="val 5152084"/>
                <a:gd name="f463" fmla="val 734055"/>
                <a:gd name="f464" fmla="val 5411706"/>
                <a:gd name="f465" fmla="val 865188"/>
                <a:gd name="f466" fmla="val 5662668"/>
                <a:gd name="f467" fmla="val 1023461"/>
                <a:gd name="f468" fmla="val 5898055"/>
                <a:gd name="f469" fmla="val 1181487"/>
                <a:gd name="f470" fmla="val 6133676"/>
                <a:gd name="f471" fmla="val 1367051"/>
                <a:gd name="f472" fmla="val 6353345"/>
                <a:gd name="f473" fmla="val 1575880"/>
                <a:gd name="f474" fmla="val 6551744"/>
                <a:gd name="f475" fmla="val 1680269"/>
                <a:gd name="f476" fmla="val 6651014"/>
                <a:gd name="f477" fmla="val 1790338"/>
                <a:gd name="f478" fmla="val 6745037"/>
                <a:gd name="f479" fmla="val 1905228"/>
                <a:gd name="f480" fmla="val 6833566"/>
                <a:gd name="f481" fmla="val 1938629"/>
                <a:gd name="f482" fmla="val 1368607"/>
                <a:gd name="f483" fmla="val 1115251"/>
                <a:gd name="f484" fmla="val 418530"/>
                <a:gd name="f485" fmla="val 691856"/>
                <a:gd name="f486" fmla="val 1777294"/>
                <a:gd name="f487" fmla="+- 0 0 -90"/>
                <a:gd name="f488" fmla="*/ f3 1 9767847"/>
                <a:gd name="f489" fmla="*/ f4 1 6858000"/>
                <a:gd name="f490" fmla="+- f7 0 f5"/>
                <a:gd name="f491" fmla="+- f6 0 f5"/>
                <a:gd name="f492" fmla="*/ f487 f0 1"/>
                <a:gd name="f493" fmla="*/ f491 1 9767847"/>
                <a:gd name="f494" fmla="*/ f490 1 6858000"/>
                <a:gd name="f495" fmla="*/ 7145704 f491 1"/>
                <a:gd name="f496" fmla="*/ 0 f490 1"/>
                <a:gd name="f497" fmla="*/ 7875738 f491 1"/>
                <a:gd name="f498" fmla="*/ 7990553 f491 1"/>
                <a:gd name="f499" fmla="*/ 85415 f490 1"/>
                <a:gd name="f500" fmla="*/ 9767847 f491 1"/>
                <a:gd name="f501" fmla="*/ 3653129 f490 1"/>
                <a:gd name="f502" fmla="*/ 8652597 f491 1"/>
                <a:gd name="f503" fmla="*/ 6594103 f490 1"/>
                <a:gd name="f504" fmla="*/ 8399240 f491 1"/>
                <a:gd name="f505" fmla="*/ 6858000 f490 1"/>
                <a:gd name="f506" fmla="*/ 6766926 f491 1"/>
                <a:gd name="f507" fmla="*/ 6804586 f491 1"/>
                <a:gd name="f508" fmla="*/ 6821201 f490 1"/>
                <a:gd name="f509" fmla="*/ 6881735 f491 1"/>
                <a:gd name="f510" fmla="*/ 6745295 f490 1"/>
                <a:gd name="f511" fmla="*/ 6958883 f491 1"/>
                <a:gd name="f512" fmla="*/ 6668920 f490 1"/>
                <a:gd name="f513" fmla="*/ 7267925 f491 1"/>
                <a:gd name="f514" fmla="*/ 6359792 f490 1"/>
                <a:gd name="f515" fmla="*/ 7424360 f491 1"/>
                <a:gd name="f516" fmla="*/ 6204783 f490 1"/>
                <a:gd name="f517" fmla="*/ 7504938 f491 1"/>
                <a:gd name="f518" fmla="*/ 6126806 f490 1"/>
                <a:gd name="f519" fmla="*/ 7546396 f491 1"/>
                <a:gd name="f520" fmla="*/ 6087795 f490 1"/>
                <a:gd name="f521" fmla="*/ 7588002 f491 1"/>
                <a:gd name="f522" fmla="*/ 6049630 f490 1"/>
                <a:gd name="f523" fmla="*/ 7631000 f491 1"/>
                <a:gd name="f524" fmla="*/ 6010807 f490 1"/>
                <a:gd name="f525" fmla="*/ 7675440 f491 1"/>
                <a:gd name="f526" fmla="*/ 5972407 f490 1"/>
                <a:gd name="f527" fmla="*/ 7720626 f491 1"/>
                <a:gd name="f528" fmla="*/ 5934949 f490 1"/>
                <a:gd name="f529" fmla="*/ 7766458 f491 1"/>
                <a:gd name="f530" fmla="*/ 5898432 f490 1"/>
                <a:gd name="f531" fmla="*/ 7955254 f491 1"/>
                <a:gd name="f532" fmla="*/ 5760926 f490 1"/>
                <a:gd name="f533" fmla="*/ 8352678 f491 1"/>
                <a:gd name="f534" fmla="*/ 5521728 f490 1"/>
                <a:gd name="f535" fmla="*/ 8451350 f491 1"/>
                <a:gd name="f536" fmla="*/ 5469352 f490 1"/>
                <a:gd name="f537" fmla="*/ 8548532 f491 1"/>
                <a:gd name="f538" fmla="*/ 5417493 f490 1"/>
                <a:gd name="f539" fmla="*/ 8729473 f491 1"/>
                <a:gd name="f540" fmla="*/ 5314059 f490 1"/>
                <a:gd name="f541" fmla="*/ 8770781 f491 1"/>
                <a:gd name="f542" fmla="*/ 5287330 f490 1"/>
                <a:gd name="f543" fmla="*/ 8790964 f491 1"/>
                <a:gd name="f544" fmla="*/ 5273590 f490 1"/>
                <a:gd name="f545" fmla="*/ 8810499 f491 1"/>
                <a:gd name="f546" fmla="*/ 5259801 f490 1"/>
                <a:gd name="f547" fmla="*/ 8883571 f491 1"/>
                <a:gd name="f548" fmla="*/ 5202577 f490 1"/>
                <a:gd name="f549" fmla="*/ 9006651 f491 1"/>
                <a:gd name="f550" fmla="*/ 5074625 f490 1"/>
                <a:gd name="f551" fmla="*/ 9033494 f491 1"/>
                <a:gd name="f552" fmla="*/ 5038203 f490 1"/>
                <a:gd name="f553" fmla="*/ 9040305 f491 1"/>
                <a:gd name="f554" fmla="*/ 5028649 f490 1"/>
                <a:gd name="f555" fmla="*/ 9046568 f491 1"/>
                <a:gd name="f556" fmla="*/ 5019379 f490 1"/>
                <a:gd name="f557" fmla="*/ 9058846 f491 1"/>
                <a:gd name="f558" fmla="*/ 5000743 f490 1"/>
                <a:gd name="f559" fmla="*/ 9104529 f491 1"/>
                <a:gd name="f560" fmla="*/ 4922203 f490 1"/>
                <a:gd name="f561" fmla="*/ 9181081 f491 1"/>
                <a:gd name="f562" fmla="*/ 4748792 f490 1"/>
                <a:gd name="f563" fmla="*/ 9240731 f491 1"/>
                <a:gd name="f564" fmla="*/ 4561970 f490 1"/>
                <a:gd name="f565" fmla="*/ 9265388 f491 1"/>
                <a:gd name="f566" fmla="*/ 4465171 f490 1"/>
                <a:gd name="f567" fmla="*/ 9276571 f491 1"/>
                <a:gd name="f568" fmla="*/ 4416041 f490 1"/>
                <a:gd name="f569" fmla="*/ 9281841 f491 1"/>
                <a:gd name="f570" fmla="*/ 4391477 f490 1"/>
                <a:gd name="f571" fmla="*/ 9286513 f491 1"/>
                <a:gd name="f572" fmla="*/ 4368936 f490 1"/>
                <a:gd name="f573" fmla="*/ 9296754 f491 1"/>
                <a:gd name="f574" fmla="*/ 4316136 f490 1"/>
                <a:gd name="f575" fmla="*/ 9301029 f491 1"/>
                <a:gd name="f576" fmla="*/ 4293172 f490 1"/>
                <a:gd name="f577" fmla="*/ 9302818 f491 1"/>
                <a:gd name="f578" fmla="*/ 4282679 f490 1"/>
                <a:gd name="f579" fmla="*/ 9304658 f491 1"/>
                <a:gd name="f580" fmla="*/ 4270914 f490 1"/>
                <a:gd name="f581" fmla="*/ 9312810 f491 1"/>
                <a:gd name="f582" fmla="*/ 4220043 f490 1"/>
                <a:gd name="f583" fmla="*/ 9316887 f491 1"/>
                <a:gd name="f584" fmla="*/ 4194584 f490 1"/>
                <a:gd name="f585" fmla="*/ 9318923 f491 1"/>
                <a:gd name="f586" fmla="*/ 4181878 f490 1"/>
                <a:gd name="f587" fmla="*/ 9320515 f491 1"/>
                <a:gd name="f588" fmla="*/ 4168984 f490 1"/>
                <a:gd name="f589" fmla="*/ 9332445 f491 1"/>
                <a:gd name="f590" fmla="*/ 4069079 f490 1"/>
                <a:gd name="f591" fmla="*/ 9336173 f491 1"/>
                <a:gd name="f592" fmla="*/ 4022774 f490 1"/>
                <a:gd name="f593" fmla="*/ 9340199 f491 1"/>
                <a:gd name="f594" fmla="*/ 3969269 f490 1"/>
                <a:gd name="f595" fmla="*/ 9347557 f491 1"/>
                <a:gd name="f596" fmla="*/ 3770070 f490 1"/>
                <a:gd name="f597" fmla="*/ 9346364 f491 1"/>
                <a:gd name="f598" fmla="*/ 3669036 f490 1"/>
                <a:gd name="f599" fmla="*/ 9344921 f491 1"/>
                <a:gd name="f600" fmla="*/ 3619341 f490 1"/>
                <a:gd name="f601" fmla="*/ 9344524 f491 1"/>
                <a:gd name="f602" fmla="*/ 3607624 f490 1"/>
                <a:gd name="f603" fmla="*/ 9343728 f491 1"/>
                <a:gd name="f604" fmla="*/ 3594872 f490 1"/>
                <a:gd name="f605" fmla="*/ 9342188 f491 1"/>
                <a:gd name="f606" fmla="*/ 3569366 f490 1"/>
                <a:gd name="f607" fmla="*/ 9339056 f491 1"/>
                <a:gd name="f608" fmla="*/ 3518354 f490 1"/>
                <a:gd name="f609" fmla="*/ 9334334 f491 1"/>
                <a:gd name="f610" fmla="*/ 3467155 f490 1"/>
                <a:gd name="f611" fmla="*/ 9329363 f491 1"/>
                <a:gd name="f612" fmla="*/ 3415908 f490 1"/>
                <a:gd name="f613" fmla="*/ 9328319 f491 1"/>
                <a:gd name="f614" fmla="*/ 3404755 f490 1"/>
                <a:gd name="f615" fmla="*/ 9327177 f491 1"/>
                <a:gd name="f616" fmla="*/ 3394214 f490 1"/>
                <a:gd name="f617" fmla="*/ 9324293 f491 1"/>
                <a:gd name="f618" fmla="*/ 3370872 f490 1"/>
                <a:gd name="f619" fmla="*/ 9320763 f491 1"/>
                <a:gd name="f620" fmla="*/ 3344427 f490 1"/>
                <a:gd name="f621" fmla="*/ 9317184 f491 1"/>
                <a:gd name="f622" fmla="*/ 3315343 f490 1"/>
                <a:gd name="f623" fmla="*/ 9311021 f491 1"/>
                <a:gd name="f624" fmla="*/ 3270309 f490 1"/>
                <a:gd name="f625" fmla="*/ 9302719 f491 1"/>
                <a:gd name="f626" fmla="*/ 3219815 f490 1"/>
                <a:gd name="f627" fmla="*/ 9293970 f491 1"/>
                <a:gd name="f628" fmla="*/ 3169887 f490 1"/>
                <a:gd name="f629" fmla="*/ 9252065 f491 1"/>
                <a:gd name="f630" fmla="*/ 2971205 f490 1"/>
                <a:gd name="f631" fmla="*/ 9227211 f491 1"/>
                <a:gd name="f632" fmla="*/ 2872571 f490 1"/>
                <a:gd name="f633" fmla="*/ 9220699 f491 1"/>
                <a:gd name="f634" fmla="*/ 2848524 f490 1"/>
                <a:gd name="f635" fmla="*/ 9213740 f491 1"/>
                <a:gd name="f636" fmla="*/ 2824289 f490 1"/>
                <a:gd name="f637" fmla="*/ 9199374 f491 1"/>
                <a:gd name="f638" fmla="*/ 2775536 f490 1"/>
                <a:gd name="f639" fmla="*/ 9061829 f491 1"/>
                <a:gd name="f640" fmla="*/ 2389515 f490 1"/>
                <a:gd name="f641" fmla="*/ 8978865 f491 1"/>
                <a:gd name="f642" fmla="*/ 2200953 f490 1"/>
                <a:gd name="f643" fmla="*/ 8956694 f491 1"/>
                <a:gd name="f644" fmla="*/ 2154317 f490 1"/>
                <a:gd name="f645" fmla="*/ 8934176 f491 1"/>
                <a:gd name="f646" fmla="*/ 2108012 f490 1"/>
                <a:gd name="f647" fmla="*/ 8887151 f491 1"/>
                <a:gd name="f648" fmla="*/ 2015448 f490 1"/>
                <a:gd name="f649" fmla="*/ 8787533 f491 1"/>
                <a:gd name="f650" fmla="*/ 1832625 f490 1"/>
                <a:gd name="f651" fmla="*/ 8761485 f491 1"/>
                <a:gd name="f652" fmla="*/ 1787496 f490 1"/>
                <a:gd name="f653" fmla="*/ 8734791 f491 1"/>
                <a:gd name="f654" fmla="*/ 1741991 f490 1"/>
                <a:gd name="f655" fmla="*/ 8680808 f491 1"/>
                <a:gd name="f656" fmla="*/ 1652910 f490 1"/>
                <a:gd name="f657" fmla="*/ 8567024 f491 1"/>
                <a:gd name="f658" fmla="*/ 1477004 f490 1"/>
                <a:gd name="f659" fmla="*/ 8537446 f491 1"/>
                <a:gd name="f660" fmla="*/ 1433428 f490 1"/>
                <a:gd name="f661" fmla="*/ 8507423 f491 1"/>
                <a:gd name="f662" fmla="*/ 1389994 f490 1"/>
                <a:gd name="f663" fmla="*/ 8446529 f491 1"/>
                <a:gd name="f664" fmla="*/ 1304393 f490 1"/>
                <a:gd name="f665" fmla="*/ 8319224 f491 1"/>
                <a:gd name="f666" fmla="*/ 1135124 f490 1"/>
                <a:gd name="f667" fmla="*/ 8286366 f491 1"/>
                <a:gd name="f668" fmla="*/ 1093148 f490 1"/>
                <a:gd name="f669" fmla="*/ 8270161 f491 1"/>
                <a:gd name="f670" fmla="*/ 1072538 f490 1"/>
                <a:gd name="f671" fmla="*/ 8253856 f491 1"/>
                <a:gd name="f672" fmla="*/ 1052254 f490 1"/>
                <a:gd name="f673" fmla="*/ 8186352 f491 1"/>
                <a:gd name="f674" fmla="*/ 970373 f490 1"/>
                <a:gd name="f675" fmla="*/ 8046768 f491 1"/>
                <a:gd name="f676" fmla="*/ 809527 f490 1"/>
                <a:gd name="f677" fmla="*/ 8010927 f491 1"/>
                <a:gd name="f678" fmla="*/ 769951 f490 1"/>
                <a:gd name="f679" fmla="*/ 7974788 f491 1"/>
                <a:gd name="f680" fmla="*/ 730751 f490 1"/>
                <a:gd name="f681" fmla="*/ 7901070 f491 1"/>
                <a:gd name="f682" fmla="*/ 652823 f490 1"/>
                <a:gd name="f683" fmla="*/ 7750054 f491 1"/>
                <a:gd name="f684" fmla="*/ 501106 f490 1"/>
                <a:gd name="f685" fmla="*/ 7592277 f491 1"/>
                <a:gd name="f686" fmla="*/ 355319 f490 1"/>
                <a:gd name="f687" fmla="*/ 7257734 f491 1"/>
                <a:gd name="f688" fmla="*/ 81062 f490 1"/>
                <a:gd name="f689" fmla="*/ 1892109 f491 1"/>
                <a:gd name="f690" fmla="*/ 2298402 f491 1"/>
                <a:gd name="f691" fmla="*/ 2135542 f491 1"/>
                <a:gd name="f692" fmla="*/ 121879 f490 1"/>
                <a:gd name="f693" fmla="*/ 1969576 f491 1"/>
                <a:gd name="f694" fmla="*/ 259084 f490 1"/>
                <a:gd name="f695" fmla="*/ 1659938 f491 1"/>
                <a:gd name="f696" fmla="*/ 553953 f490 1"/>
                <a:gd name="f697" fmla="*/ 729383 f491 1"/>
                <a:gd name="f698" fmla="*/ 1940578 f490 1"/>
                <a:gd name="f699" fmla="*/ 578465 f491 1"/>
                <a:gd name="f700" fmla="*/ 2324905 f490 1"/>
                <a:gd name="f701" fmla="*/ 465080 f491 1"/>
                <a:gd name="f702" fmla="*/ 2718973 f490 1"/>
                <a:gd name="f703" fmla="*/ 423820 f491 1"/>
                <a:gd name="f704" fmla="*/ 2919535 f490 1"/>
                <a:gd name="f705" fmla="*/ 392355 f491 1"/>
                <a:gd name="f706" fmla="*/ 3122169 f490 1"/>
                <a:gd name="f707" fmla="*/ 358801 f491 1"/>
                <a:gd name="f708" fmla="*/ 3531013 f490 1"/>
                <a:gd name="f709" fmla="*/ 410350 f491 1"/>
                <a:gd name="f710" fmla="*/ 4352324 f490 1"/>
                <a:gd name="f711" fmla="*/ 449022 f491 1"/>
                <a:gd name="f712" fmla="*/ 4555147 f490 1"/>
                <a:gd name="f713" fmla="*/ 498882 f491 1"/>
                <a:gd name="f714" fmla="*/ 4756463 f490 1"/>
                <a:gd name="f715" fmla="*/ 559775 f491 1"/>
                <a:gd name="f716" fmla="*/ 4955755 f490 1"/>
                <a:gd name="f717" fmla="*/ 631406 f491 1"/>
                <a:gd name="f718" fmla="*/ 5152084 f490 1"/>
                <a:gd name="f719" fmla="*/ 1023461 f491 1"/>
                <a:gd name="f720" fmla="*/ 5898055 f490 1"/>
                <a:gd name="f721" fmla="*/ 1575880 f491 1"/>
                <a:gd name="f722" fmla="*/ 6551744 f490 1"/>
                <a:gd name="f723" fmla="*/ 1905228 f491 1"/>
                <a:gd name="f724" fmla="*/ 6833566 f490 1"/>
                <a:gd name="f725" fmla="*/ 1938629 f491 1"/>
                <a:gd name="f726" fmla="*/ 1368607 f491 1"/>
                <a:gd name="f727" fmla="*/ 1115251 f491 1"/>
                <a:gd name="f728" fmla="*/ 0 f491 1"/>
                <a:gd name="f729" fmla="*/ 1777294 f491 1"/>
                <a:gd name="f730" fmla="*/ f492 1 f2"/>
                <a:gd name="f731" fmla="*/ f495 1 9767847"/>
                <a:gd name="f732" fmla="*/ f496 1 6858000"/>
                <a:gd name="f733" fmla="*/ f497 1 9767847"/>
                <a:gd name="f734" fmla="*/ f498 1 9767847"/>
                <a:gd name="f735" fmla="*/ f499 1 6858000"/>
                <a:gd name="f736" fmla="*/ f500 1 9767847"/>
                <a:gd name="f737" fmla="*/ f501 1 6858000"/>
                <a:gd name="f738" fmla="*/ f502 1 9767847"/>
                <a:gd name="f739" fmla="*/ f503 1 6858000"/>
                <a:gd name="f740" fmla="*/ f504 1 9767847"/>
                <a:gd name="f741" fmla="*/ f505 1 6858000"/>
                <a:gd name="f742" fmla="*/ f506 1 9767847"/>
                <a:gd name="f743" fmla="*/ f507 1 9767847"/>
                <a:gd name="f744" fmla="*/ f508 1 6858000"/>
                <a:gd name="f745" fmla="*/ f509 1 9767847"/>
                <a:gd name="f746" fmla="*/ f510 1 6858000"/>
                <a:gd name="f747" fmla="*/ f511 1 9767847"/>
                <a:gd name="f748" fmla="*/ f512 1 6858000"/>
                <a:gd name="f749" fmla="*/ f513 1 9767847"/>
                <a:gd name="f750" fmla="*/ f514 1 6858000"/>
                <a:gd name="f751" fmla="*/ f515 1 9767847"/>
                <a:gd name="f752" fmla="*/ f516 1 6858000"/>
                <a:gd name="f753" fmla="*/ f517 1 9767847"/>
                <a:gd name="f754" fmla="*/ f518 1 6858000"/>
                <a:gd name="f755" fmla="*/ f519 1 9767847"/>
                <a:gd name="f756" fmla="*/ f520 1 6858000"/>
                <a:gd name="f757" fmla="*/ f521 1 9767847"/>
                <a:gd name="f758" fmla="*/ f522 1 6858000"/>
                <a:gd name="f759" fmla="*/ f523 1 9767847"/>
                <a:gd name="f760" fmla="*/ f524 1 6858000"/>
                <a:gd name="f761" fmla="*/ f525 1 9767847"/>
                <a:gd name="f762" fmla="*/ f526 1 6858000"/>
                <a:gd name="f763" fmla="*/ f527 1 9767847"/>
                <a:gd name="f764" fmla="*/ f528 1 6858000"/>
                <a:gd name="f765" fmla="*/ f529 1 9767847"/>
                <a:gd name="f766" fmla="*/ f530 1 6858000"/>
                <a:gd name="f767" fmla="*/ f531 1 9767847"/>
                <a:gd name="f768" fmla="*/ f532 1 6858000"/>
                <a:gd name="f769" fmla="*/ f533 1 9767847"/>
                <a:gd name="f770" fmla="*/ f534 1 6858000"/>
                <a:gd name="f771" fmla="*/ f535 1 9767847"/>
                <a:gd name="f772" fmla="*/ f536 1 6858000"/>
                <a:gd name="f773" fmla="*/ f537 1 9767847"/>
                <a:gd name="f774" fmla="*/ f538 1 6858000"/>
                <a:gd name="f775" fmla="*/ f539 1 9767847"/>
                <a:gd name="f776" fmla="*/ f540 1 6858000"/>
                <a:gd name="f777" fmla="*/ f541 1 9767847"/>
                <a:gd name="f778" fmla="*/ f542 1 6858000"/>
                <a:gd name="f779" fmla="*/ f543 1 9767847"/>
                <a:gd name="f780" fmla="*/ f544 1 6858000"/>
                <a:gd name="f781" fmla="*/ f545 1 9767847"/>
                <a:gd name="f782" fmla="*/ f546 1 6858000"/>
                <a:gd name="f783" fmla="*/ f547 1 9767847"/>
                <a:gd name="f784" fmla="*/ f548 1 6858000"/>
                <a:gd name="f785" fmla="*/ f549 1 9767847"/>
                <a:gd name="f786" fmla="*/ f550 1 6858000"/>
                <a:gd name="f787" fmla="*/ f551 1 9767847"/>
                <a:gd name="f788" fmla="*/ f552 1 6858000"/>
                <a:gd name="f789" fmla="*/ f553 1 9767847"/>
                <a:gd name="f790" fmla="*/ f554 1 6858000"/>
                <a:gd name="f791" fmla="*/ f555 1 9767847"/>
                <a:gd name="f792" fmla="*/ f556 1 6858000"/>
                <a:gd name="f793" fmla="*/ f557 1 9767847"/>
                <a:gd name="f794" fmla="*/ f558 1 6858000"/>
                <a:gd name="f795" fmla="*/ f559 1 9767847"/>
                <a:gd name="f796" fmla="*/ f560 1 6858000"/>
                <a:gd name="f797" fmla="*/ f561 1 9767847"/>
                <a:gd name="f798" fmla="*/ f562 1 6858000"/>
                <a:gd name="f799" fmla="*/ f563 1 9767847"/>
                <a:gd name="f800" fmla="*/ f564 1 6858000"/>
                <a:gd name="f801" fmla="*/ f565 1 9767847"/>
                <a:gd name="f802" fmla="*/ f566 1 6858000"/>
                <a:gd name="f803" fmla="*/ f567 1 9767847"/>
                <a:gd name="f804" fmla="*/ f568 1 6858000"/>
                <a:gd name="f805" fmla="*/ f569 1 9767847"/>
                <a:gd name="f806" fmla="*/ f570 1 6858000"/>
                <a:gd name="f807" fmla="*/ f571 1 9767847"/>
                <a:gd name="f808" fmla="*/ f572 1 6858000"/>
                <a:gd name="f809" fmla="*/ f573 1 9767847"/>
                <a:gd name="f810" fmla="*/ f574 1 6858000"/>
                <a:gd name="f811" fmla="*/ f575 1 9767847"/>
                <a:gd name="f812" fmla="*/ f576 1 6858000"/>
                <a:gd name="f813" fmla="*/ f577 1 9767847"/>
                <a:gd name="f814" fmla="*/ f578 1 6858000"/>
                <a:gd name="f815" fmla="*/ f579 1 9767847"/>
                <a:gd name="f816" fmla="*/ f580 1 6858000"/>
                <a:gd name="f817" fmla="*/ f581 1 9767847"/>
                <a:gd name="f818" fmla="*/ f582 1 6858000"/>
                <a:gd name="f819" fmla="*/ f583 1 9767847"/>
                <a:gd name="f820" fmla="*/ f584 1 6858000"/>
                <a:gd name="f821" fmla="*/ f585 1 9767847"/>
                <a:gd name="f822" fmla="*/ f586 1 6858000"/>
                <a:gd name="f823" fmla="*/ f587 1 9767847"/>
                <a:gd name="f824" fmla="*/ f588 1 6858000"/>
                <a:gd name="f825" fmla="*/ f589 1 9767847"/>
                <a:gd name="f826" fmla="*/ f590 1 6858000"/>
                <a:gd name="f827" fmla="*/ f591 1 9767847"/>
                <a:gd name="f828" fmla="*/ f592 1 6858000"/>
                <a:gd name="f829" fmla="*/ f593 1 9767847"/>
                <a:gd name="f830" fmla="*/ f594 1 6858000"/>
                <a:gd name="f831" fmla="*/ f595 1 9767847"/>
                <a:gd name="f832" fmla="*/ f596 1 6858000"/>
                <a:gd name="f833" fmla="*/ f597 1 9767847"/>
                <a:gd name="f834" fmla="*/ f598 1 6858000"/>
                <a:gd name="f835" fmla="*/ f599 1 9767847"/>
                <a:gd name="f836" fmla="*/ f600 1 6858000"/>
                <a:gd name="f837" fmla="*/ f601 1 9767847"/>
                <a:gd name="f838" fmla="*/ f602 1 6858000"/>
                <a:gd name="f839" fmla="*/ f603 1 9767847"/>
                <a:gd name="f840" fmla="*/ f604 1 6858000"/>
                <a:gd name="f841" fmla="*/ f605 1 9767847"/>
                <a:gd name="f842" fmla="*/ f606 1 6858000"/>
                <a:gd name="f843" fmla="*/ f607 1 9767847"/>
                <a:gd name="f844" fmla="*/ f608 1 6858000"/>
                <a:gd name="f845" fmla="*/ f609 1 9767847"/>
                <a:gd name="f846" fmla="*/ f610 1 6858000"/>
                <a:gd name="f847" fmla="*/ f611 1 9767847"/>
                <a:gd name="f848" fmla="*/ f612 1 6858000"/>
                <a:gd name="f849" fmla="*/ f613 1 9767847"/>
                <a:gd name="f850" fmla="*/ f614 1 6858000"/>
                <a:gd name="f851" fmla="*/ f615 1 9767847"/>
                <a:gd name="f852" fmla="*/ f616 1 6858000"/>
                <a:gd name="f853" fmla="*/ f617 1 9767847"/>
                <a:gd name="f854" fmla="*/ f618 1 6858000"/>
                <a:gd name="f855" fmla="*/ f619 1 9767847"/>
                <a:gd name="f856" fmla="*/ f620 1 6858000"/>
                <a:gd name="f857" fmla="*/ f621 1 9767847"/>
                <a:gd name="f858" fmla="*/ f622 1 6858000"/>
                <a:gd name="f859" fmla="*/ f623 1 9767847"/>
                <a:gd name="f860" fmla="*/ f624 1 6858000"/>
                <a:gd name="f861" fmla="*/ f625 1 9767847"/>
                <a:gd name="f862" fmla="*/ f626 1 6858000"/>
                <a:gd name="f863" fmla="*/ f627 1 9767847"/>
                <a:gd name="f864" fmla="*/ f628 1 6858000"/>
                <a:gd name="f865" fmla="*/ f629 1 9767847"/>
                <a:gd name="f866" fmla="*/ f630 1 6858000"/>
                <a:gd name="f867" fmla="*/ f631 1 9767847"/>
                <a:gd name="f868" fmla="*/ f632 1 6858000"/>
                <a:gd name="f869" fmla="*/ f633 1 9767847"/>
                <a:gd name="f870" fmla="*/ f634 1 6858000"/>
                <a:gd name="f871" fmla="*/ f635 1 9767847"/>
                <a:gd name="f872" fmla="*/ f636 1 6858000"/>
                <a:gd name="f873" fmla="*/ f637 1 9767847"/>
                <a:gd name="f874" fmla="*/ f638 1 6858000"/>
                <a:gd name="f875" fmla="*/ f639 1 9767847"/>
                <a:gd name="f876" fmla="*/ f640 1 6858000"/>
                <a:gd name="f877" fmla="*/ f641 1 9767847"/>
                <a:gd name="f878" fmla="*/ f642 1 6858000"/>
                <a:gd name="f879" fmla="*/ f643 1 9767847"/>
                <a:gd name="f880" fmla="*/ f644 1 6858000"/>
                <a:gd name="f881" fmla="*/ f645 1 9767847"/>
                <a:gd name="f882" fmla="*/ f646 1 6858000"/>
                <a:gd name="f883" fmla="*/ f647 1 9767847"/>
                <a:gd name="f884" fmla="*/ f648 1 6858000"/>
                <a:gd name="f885" fmla="*/ f649 1 9767847"/>
                <a:gd name="f886" fmla="*/ f650 1 6858000"/>
                <a:gd name="f887" fmla="*/ f651 1 9767847"/>
                <a:gd name="f888" fmla="*/ f652 1 6858000"/>
                <a:gd name="f889" fmla="*/ f653 1 9767847"/>
                <a:gd name="f890" fmla="*/ f654 1 6858000"/>
                <a:gd name="f891" fmla="*/ f655 1 9767847"/>
                <a:gd name="f892" fmla="*/ f656 1 6858000"/>
                <a:gd name="f893" fmla="*/ f657 1 9767847"/>
                <a:gd name="f894" fmla="*/ f658 1 6858000"/>
                <a:gd name="f895" fmla="*/ f659 1 9767847"/>
                <a:gd name="f896" fmla="*/ f660 1 6858000"/>
                <a:gd name="f897" fmla="*/ f661 1 9767847"/>
                <a:gd name="f898" fmla="*/ f662 1 6858000"/>
                <a:gd name="f899" fmla="*/ f663 1 9767847"/>
                <a:gd name="f900" fmla="*/ f664 1 6858000"/>
                <a:gd name="f901" fmla="*/ f665 1 9767847"/>
                <a:gd name="f902" fmla="*/ f666 1 6858000"/>
                <a:gd name="f903" fmla="*/ f667 1 9767847"/>
                <a:gd name="f904" fmla="*/ f668 1 6858000"/>
                <a:gd name="f905" fmla="*/ f669 1 9767847"/>
                <a:gd name="f906" fmla="*/ f670 1 6858000"/>
                <a:gd name="f907" fmla="*/ f671 1 9767847"/>
                <a:gd name="f908" fmla="*/ f672 1 6858000"/>
                <a:gd name="f909" fmla="*/ f673 1 9767847"/>
                <a:gd name="f910" fmla="*/ f674 1 6858000"/>
                <a:gd name="f911" fmla="*/ f675 1 9767847"/>
                <a:gd name="f912" fmla="*/ f676 1 6858000"/>
                <a:gd name="f913" fmla="*/ f677 1 9767847"/>
                <a:gd name="f914" fmla="*/ f678 1 6858000"/>
                <a:gd name="f915" fmla="*/ f679 1 9767847"/>
                <a:gd name="f916" fmla="*/ f680 1 6858000"/>
                <a:gd name="f917" fmla="*/ f681 1 9767847"/>
                <a:gd name="f918" fmla="*/ f682 1 6858000"/>
                <a:gd name="f919" fmla="*/ f683 1 9767847"/>
                <a:gd name="f920" fmla="*/ f684 1 6858000"/>
                <a:gd name="f921" fmla="*/ f685 1 9767847"/>
                <a:gd name="f922" fmla="*/ f686 1 6858000"/>
                <a:gd name="f923" fmla="*/ f687 1 9767847"/>
                <a:gd name="f924" fmla="*/ f688 1 6858000"/>
                <a:gd name="f925" fmla="*/ f689 1 9767847"/>
                <a:gd name="f926" fmla="*/ f690 1 9767847"/>
                <a:gd name="f927" fmla="*/ f691 1 9767847"/>
                <a:gd name="f928" fmla="*/ f692 1 6858000"/>
                <a:gd name="f929" fmla="*/ f693 1 9767847"/>
                <a:gd name="f930" fmla="*/ f694 1 6858000"/>
                <a:gd name="f931" fmla="*/ f695 1 9767847"/>
                <a:gd name="f932" fmla="*/ f696 1 6858000"/>
                <a:gd name="f933" fmla="*/ f697 1 9767847"/>
                <a:gd name="f934" fmla="*/ f698 1 6858000"/>
                <a:gd name="f935" fmla="*/ f699 1 9767847"/>
                <a:gd name="f936" fmla="*/ f700 1 6858000"/>
                <a:gd name="f937" fmla="*/ f701 1 9767847"/>
                <a:gd name="f938" fmla="*/ f702 1 6858000"/>
                <a:gd name="f939" fmla="*/ f703 1 9767847"/>
                <a:gd name="f940" fmla="*/ f704 1 6858000"/>
                <a:gd name="f941" fmla="*/ f705 1 9767847"/>
                <a:gd name="f942" fmla="*/ f706 1 6858000"/>
                <a:gd name="f943" fmla="*/ f707 1 9767847"/>
                <a:gd name="f944" fmla="*/ f708 1 6858000"/>
                <a:gd name="f945" fmla="*/ f709 1 9767847"/>
                <a:gd name="f946" fmla="*/ f710 1 6858000"/>
                <a:gd name="f947" fmla="*/ f711 1 9767847"/>
                <a:gd name="f948" fmla="*/ f712 1 6858000"/>
                <a:gd name="f949" fmla="*/ f713 1 9767847"/>
                <a:gd name="f950" fmla="*/ f714 1 6858000"/>
                <a:gd name="f951" fmla="*/ f715 1 9767847"/>
                <a:gd name="f952" fmla="*/ f716 1 6858000"/>
                <a:gd name="f953" fmla="*/ f717 1 9767847"/>
                <a:gd name="f954" fmla="*/ f718 1 6858000"/>
                <a:gd name="f955" fmla="*/ f719 1 9767847"/>
                <a:gd name="f956" fmla="*/ f720 1 6858000"/>
                <a:gd name="f957" fmla="*/ f721 1 9767847"/>
                <a:gd name="f958" fmla="*/ f722 1 6858000"/>
                <a:gd name="f959" fmla="*/ f723 1 9767847"/>
                <a:gd name="f960" fmla="*/ f724 1 6858000"/>
                <a:gd name="f961" fmla="*/ f725 1 9767847"/>
                <a:gd name="f962" fmla="*/ f726 1 9767847"/>
                <a:gd name="f963" fmla="*/ f727 1 9767847"/>
                <a:gd name="f964" fmla="*/ f728 1 9767847"/>
                <a:gd name="f965" fmla="*/ f729 1 9767847"/>
                <a:gd name="f966" fmla="*/ f5 1 f493"/>
                <a:gd name="f967" fmla="*/ f6 1 f493"/>
                <a:gd name="f968" fmla="*/ f5 1 f494"/>
                <a:gd name="f969" fmla="*/ f7 1 f494"/>
                <a:gd name="f970" fmla="+- f730 0 f1"/>
                <a:gd name="f971" fmla="*/ f731 1 f493"/>
                <a:gd name="f972" fmla="*/ f732 1 f494"/>
                <a:gd name="f973" fmla="*/ f733 1 f493"/>
                <a:gd name="f974" fmla="*/ f734 1 f493"/>
                <a:gd name="f975" fmla="*/ f735 1 f494"/>
                <a:gd name="f976" fmla="*/ f736 1 f493"/>
                <a:gd name="f977" fmla="*/ f737 1 f494"/>
                <a:gd name="f978" fmla="*/ f738 1 f493"/>
                <a:gd name="f979" fmla="*/ f739 1 f494"/>
                <a:gd name="f980" fmla="*/ f740 1 f493"/>
                <a:gd name="f981" fmla="*/ f741 1 f494"/>
                <a:gd name="f982" fmla="*/ f742 1 f493"/>
                <a:gd name="f983" fmla="*/ f743 1 f493"/>
                <a:gd name="f984" fmla="*/ f744 1 f494"/>
                <a:gd name="f985" fmla="*/ f745 1 f493"/>
                <a:gd name="f986" fmla="*/ f746 1 f494"/>
                <a:gd name="f987" fmla="*/ f747 1 f493"/>
                <a:gd name="f988" fmla="*/ f748 1 f494"/>
                <a:gd name="f989" fmla="*/ f749 1 f493"/>
                <a:gd name="f990" fmla="*/ f750 1 f494"/>
                <a:gd name="f991" fmla="*/ f751 1 f493"/>
                <a:gd name="f992" fmla="*/ f752 1 f494"/>
                <a:gd name="f993" fmla="*/ f753 1 f493"/>
                <a:gd name="f994" fmla="*/ f754 1 f494"/>
                <a:gd name="f995" fmla="*/ f755 1 f493"/>
                <a:gd name="f996" fmla="*/ f756 1 f494"/>
                <a:gd name="f997" fmla="*/ f757 1 f493"/>
                <a:gd name="f998" fmla="*/ f758 1 f494"/>
                <a:gd name="f999" fmla="*/ f759 1 f493"/>
                <a:gd name="f1000" fmla="*/ f760 1 f494"/>
                <a:gd name="f1001" fmla="*/ f761 1 f493"/>
                <a:gd name="f1002" fmla="*/ f762 1 f494"/>
                <a:gd name="f1003" fmla="*/ f763 1 f493"/>
                <a:gd name="f1004" fmla="*/ f764 1 f494"/>
                <a:gd name="f1005" fmla="*/ f765 1 f493"/>
                <a:gd name="f1006" fmla="*/ f766 1 f494"/>
                <a:gd name="f1007" fmla="*/ f767 1 f493"/>
                <a:gd name="f1008" fmla="*/ f768 1 f494"/>
                <a:gd name="f1009" fmla="*/ f769 1 f493"/>
                <a:gd name="f1010" fmla="*/ f770 1 f494"/>
                <a:gd name="f1011" fmla="*/ f771 1 f493"/>
                <a:gd name="f1012" fmla="*/ f772 1 f494"/>
                <a:gd name="f1013" fmla="*/ f773 1 f493"/>
                <a:gd name="f1014" fmla="*/ f774 1 f494"/>
                <a:gd name="f1015" fmla="*/ f775 1 f493"/>
                <a:gd name="f1016" fmla="*/ f776 1 f494"/>
                <a:gd name="f1017" fmla="*/ f777 1 f493"/>
                <a:gd name="f1018" fmla="*/ f778 1 f494"/>
                <a:gd name="f1019" fmla="*/ f779 1 f493"/>
                <a:gd name="f1020" fmla="*/ f780 1 f494"/>
                <a:gd name="f1021" fmla="*/ f781 1 f493"/>
                <a:gd name="f1022" fmla="*/ f782 1 f494"/>
                <a:gd name="f1023" fmla="*/ f783 1 f493"/>
                <a:gd name="f1024" fmla="*/ f784 1 f494"/>
                <a:gd name="f1025" fmla="*/ f785 1 f493"/>
                <a:gd name="f1026" fmla="*/ f786 1 f494"/>
                <a:gd name="f1027" fmla="*/ f787 1 f493"/>
                <a:gd name="f1028" fmla="*/ f788 1 f494"/>
                <a:gd name="f1029" fmla="*/ f789 1 f493"/>
                <a:gd name="f1030" fmla="*/ f790 1 f494"/>
                <a:gd name="f1031" fmla="*/ f791 1 f493"/>
                <a:gd name="f1032" fmla="*/ f792 1 f494"/>
                <a:gd name="f1033" fmla="*/ f793 1 f493"/>
                <a:gd name="f1034" fmla="*/ f794 1 f494"/>
                <a:gd name="f1035" fmla="*/ f795 1 f493"/>
                <a:gd name="f1036" fmla="*/ f796 1 f494"/>
                <a:gd name="f1037" fmla="*/ f797 1 f493"/>
                <a:gd name="f1038" fmla="*/ f798 1 f494"/>
                <a:gd name="f1039" fmla="*/ f799 1 f493"/>
                <a:gd name="f1040" fmla="*/ f800 1 f494"/>
                <a:gd name="f1041" fmla="*/ f801 1 f493"/>
                <a:gd name="f1042" fmla="*/ f802 1 f494"/>
                <a:gd name="f1043" fmla="*/ f803 1 f493"/>
                <a:gd name="f1044" fmla="*/ f804 1 f494"/>
                <a:gd name="f1045" fmla="*/ f805 1 f493"/>
                <a:gd name="f1046" fmla="*/ f806 1 f494"/>
                <a:gd name="f1047" fmla="*/ f807 1 f493"/>
                <a:gd name="f1048" fmla="*/ f808 1 f494"/>
                <a:gd name="f1049" fmla="*/ f809 1 f493"/>
                <a:gd name="f1050" fmla="*/ f810 1 f494"/>
                <a:gd name="f1051" fmla="*/ f811 1 f493"/>
                <a:gd name="f1052" fmla="*/ f812 1 f494"/>
                <a:gd name="f1053" fmla="*/ f813 1 f493"/>
                <a:gd name="f1054" fmla="*/ f814 1 f494"/>
                <a:gd name="f1055" fmla="*/ f815 1 f493"/>
                <a:gd name="f1056" fmla="*/ f816 1 f494"/>
                <a:gd name="f1057" fmla="*/ f817 1 f493"/>
                <a:gd name="f1058" fmla="*/ f818 1 f494"/>
                <a:gd name="f1059" fmla="*/ f819 1 f493"/>
                <a:gd name="f1060" fmla="*/ f820 1 f494"/>
                <a:gd name="f1061" fmla="*/ f821 1 f493"/>
                <a:gd name="f1062" fmla="*/ f822 1 f494"/>
                <a:gd name="f1063" fmla="*/ f823 1 f493"/>
                <a:gd name="f1064" fmla="*/ f824 1 f494"/>
                <a:gd name="f1065" fmla="*/ f825 1 f493"/>
                <a:gd name="f1066" fmla="*/ f826 1 f494"/>
                <a:gd name="f1067" fmla="*/ f827 1 f493"/>
                <a:gd name="f1068" fmla="*/ f828 1 f494"/>
                <a:gd name="f1069" fmla="*/ f829 1 f493"/>
                <a:gd name="f1070" fmla="*/ f830 1 f494"/>
                <a:gd name="f1071" fmla="*/ f831 1 f493"/>
                <a:gd name="f1072" fmla="*/ f832 1 f494"/>
                <a:gd name="f1073" fmla="*/ f833 1 f493"/>
                <a:gd name="f1074" fmla="*/ f834 1 f494"/>
                <a:gd name="f1075" fmla="*/ f835 1 f493"/>
                <a:gd name="f1076" fmla="*/ f836 1 f494"/>
                <a:gd name="f1077" fmla="*/ f837 1 f493"/>
                <a:gd name="f1078" fmla="*/ f838 1 f494"/>
                <a:gd name="f1079" fmla="*/ f839 1 f493"/>
                <a:gd name="f1080" fmla="*/ f840 1 f494"/>
                <a:gd name="f1081" fmla="*/ f841 1 f493"/>
                <a:gd name="f1082" fmla="*/ f842 1 f494"/>
                <a:gd name="f1083" fmla="*/ f843 1 f493"/>
                <a:gd name="f1084" fmla="*/ f844 1 f494"/>
                <a:gd name="f1085" fmla="*/ f845 1 f493"/>
                <a:gd name="f1086" fmla="*/ f846 1 f494"/>
                <a:gd name="f1087" fmla="*/ f847 1 f493"/>
                <a:gd name="f1088" fmla="*/ f848 1 f494"/>
                <a:gd name="f1089" fmla="*/ f849 1 f493"/>
                <a:gd name="f1090" fmla="*/ f850 1 f494"/>
                <a:gd name="f1091" fmla="*/ f851 1 f493"/>
                <a:gd name="f1092" fmla="*/ f852 1 f494"/>
                <a:gd name="f1093" fmla="*/ f853 1 f493"/>
                <a:gd name="f1094" fmla="*/ f854 1 f494"/>
                <a:gd name="f1095" fmla="*/ f855 1 f493"/>
                <a:gd name="f1096" fmla="*/ f856 1 f494"/>
                <a:gd name="f1097" fmla="*/ f857 1 f493"/>
                <a:gd name="f1098" fmla="*/ f858 1 f494"/>
                <a:gd name="f1099" fmla="*/ f859 1 f493"/>
                <a:gd name="f1100" fmla="*/ f860 1 f494"/>
                <a:gd name="f1101" fmla="*/ f861 1 f493"/>
                <a:gd name="f1102" fmla="*/ f862 1 f494"/>
                <a:gd name="f1103" fmla="*/ f863 1 f493"/>
                <a:gd name="f1104" fmla="*/ f864 1 f494"/>
                <a:gd name="f1105" fmla="*/ f865 1 f493"/>
                <a:gd name="f1106" fmla="*/ f866 1 f494"/>
                <a:gd name="f1107" fmla="*/ f867 1 f493"/>
                <a:gd name="f1108" fmla="*/ f868 1 f494"/>
                <a:gd name="f1109" fmla="*/ f869 1 f493"/>
                <a:gd name="f1110" fmla="*/ f870 1 f494"/>
                <a:gd name="f1111" fmla="*/ f871 1 f493"/>
                <a:gd name="f1112" fmla="*/ f872 1 f494"/>
                <a:gd name="f1113" fmla="*/ f873 1 f493"/>
                <a:gd name="f1114" fmla="*/ f874 1 f494"/>
                <a:gd name="f1115" fmla="*/ f875 1 f493"/>
                <a:gd name="f1116" fmla="*/ f876 1 f494"/>
                <a:gd name="f1117" fmla="*/ f877 1 f493"/>
                <a:gd name="f1118" fmla="*/ f878 1 f494"/>
                <a:gd name="f1119" fmla="*/ f879 1 f493"/>
                <a:gd name="f1120" fmla="*/ f880 1 f494"/>
                <a:gd name="f1121" fmla="*/ f881 1 f493"/>
                <a:gd name="f1122" fmla="*/ f882 1 f494"/>
                <a:gd name="f1123" fmla="*/ f883 1 f493"/>
                <a:gd name="f1124" fmla="*/ f884 1 f494"/>
                <a:gd name="f1125" fmla="*/ f885 1 f493"/>
                <a:gd name="f1126" fmla="*/ f886 1 f494"/>
                <a:gd name="f1127" fmla="*/ f887 1 f493"/>
                <a:gd name="f1128" fmla="*/ f888 1 f494"/>
                <a:gd name="f1129" fmla="*/ f889 1 f493"/>
                <a:gd name="f1130" fmla="*/ f890 1 f494"/>
                <a:gd name="f1131" fmla="*/ f891 1 f493"/>
                <a:gd name="f1132" fmla="*/ f892 1 f494"/>
                <a:gd name="f1133" fmla="*/ f893 1 f493"/>
                <a:gd name="f1134" fmla="*/ f894 1 f494"/>
                <a:gd name="f1135" fmla="*/ f895 1 f493"/>
                <a:gd name="f1136" fmla="*/ f896 1 f494"/>
                <a:gd name="f1137" fmla="*/ f897 1 f493"/>
                <a:gd name="f1138" fmla="*/ f898 1 f494"/>
                <a:gd name="f1139" fmla="*/ f899 1 f493"/>
                <a:gd name="f1140" fmla="*/ f900 1 f494"/>
                <a:gd name="f1141" fmla="*/ f901 1 f493"/>
                <a:gd name="f1142" fmla="*/ f902 1 f494"/>
                <a:gd name="f1143" fmla="*/ f903 1 f493"/>
                <a:gd name="f1144" fmla="*/ f904 1 f494"/>
                <a:gd name="f1145" fmla="*/ f905 1 f493"/>
                <a:gd name="f1146" fmla="*/ f906 1 f494"/>
                <a:gd name="f1147" fmla="*/ f907 1 f493"/>
                <a:gd name="f1148" fmla="*/ f908 1 f494"/>
                <a:gd name="f1149" fmla="*/ f909 1 f493"/>
                <a:gd name="f1150" fmla="*/ f910 1 f494"/>
                <a:gd name="f1151" fmla="*/ f911 1 f493"/>
                <a:gd name="f1152" fmla="*/ f912 1 f494"/>
                <a:gd name="f1153" fmla="*/ f913 1 f493"/>
                <a:gd name="f1154" fmla="*/ f914 1 f494"/>
                <a:gd name="f1155" fmla="*/ f915 1 f493"/>
                <a:gd name="f1156" fmla="*/ f916 1 f494"/>
                <a:gd name="f1157" fmla="*/ f917 1 f493"/>
                <a:gd name="f1158" fmla="*/ f918 1 f494"/>
                <a:gd name="f1159" fmla="*/ f919 1 f493"/>
                <a:gd name="f1160" fmla="*/ f920 1 f494"/>
                <a:gd name="f1161" fmla="*/ f921 1 f493"/>
                <a:gd name="f1162" fmla="*/ f922 1 f494"/>
                <a:gd name="f1163" fmla="*/ f923 1 f493"/>
                <a:gd name="f1164" fmla="*/ f924 1 f494"/>
                <a:gd name="f1165" fmla="*/ f925 1 f493"/>
                <a:gd name="f1166" fmla="*/ f926 1 f493"/>
                <a:gd name="f1167" fmla="*/ f927 1 f493"/>
                <a:gd name="f1168" fmla="*/ f928 1 f494"/>
                <a:gd name="f1169" fmla="*/ f929 1 f493"/>
                <a:gd name="f1170" fmla="*/ f930 1 f494"/>
                <a:gd name="f1171" fmla="*/ f931 1 f493"/>
                <a:gd name="f1172" fmla="*/ f932 1 f494"/>
                <a:gd name="f1173" fmla="*/ f933 1 f493"/>
                <a:gd name="f1174" fmla="*/ f934 1 f494"/>
                <a:gd name="f1175" fmla="*/ f935 1 f493"/>
                <a:gd name="f1176" fmla="*/ f936 1 f494"/>
                <a:gd name="f1177" fmla="*/ f937 1 f493"/>
                <a:gd name="f1178" fmla="*/ f938 1 f494"/>
                <a:gd name="f1179" fmla="*/ f939 1 f493"/>
                <a:gd name="f1180" fmla="*/ f940 1 f494"/>
                <a:gd name="f1181" fmla="*/ f941 1 f493"/>
                <a:gd name="f1182" fmla="*/ f942 1 f494"/>
                <a:gd name="f1183" fmla="*/ f943 1 f493"/>
                <a:gd name="f1184" fmla="*/ f944 1 f494"/>
                <a:gd name="f1185" fmla="*/ f945 1 f493"/>
                <a:gd name="f1186" fmla="*/ f946 1 f494"/>
                <a:gd name="f1187" fmla="*/ f947 1 f493"/>
                <a:gd name="f1188" fmla="*/ f948 1 f494"/>
                <a:gd name="f1189" fmla="*/ f949 1 f493"/>
                <a:gd name="f1190" fmla="*/ f950 1 f494"/>
                <a:gd name="f1191" fmla="*/ f951 1 f493"/>
                <a:gd name="f1192" fmla="*/ f952 1 f494"/>
                <a:gd name="f1193" fmla="*/ f953 1 f493"/>
                <a:gd name="f1194" fmla="*/ f954 1 f494"/>
                <a:gd name="f1195" fmla="*/ f955 1 f493"/>
                <a:gd name="f1196" fmla="*/ f956 1 f494"/>
                <a:gd name="f1197" fmla="*/ f957 1 f493"/>
                <a:gd name="f1198" fmla="*/ f958 1 f494"/>
                <a:gd name="f1199" fmla="*/ f959 1 f493"/>
                <a:gd name="f1200" fmla="*/ f960 1 f494"/>
                <a:gd name="f1201" fmla="*/ f961 1 f493"/>
                <a:gd name="f1202" fmla="*/ f962 1 f493"/>
                <a:gd name="f1203" fmla="*/ f963 1 f493"/>
                <a:gd name="f1204" fmla="*/ f964 1 f493"/>
                <a:gd name="f1205" fmla="*/ f965 1 f493"/>
                <a:gd name="f1206" fmla="*/ f966 f488 1"/>
                <a:gd name="f1207" fmla="*/ f967 f488 1"/>
                <a:gd name="f1208" fmla="*/ f969 f489 1"/>
                <a:gd name="f1209" fmla="*/ f968 f489 1"/>
                <a:gd name="f1210" fmla="*/ f971 f488 1"/>
                <a:gd name="f1211" fmla="*/ f972 f489 1"/>
                <a:gd name="f1212" fmla="*/ f973 f488 1"/>
                <a:gd name="f1213" fmla="*/ f974 f488 1"/>
                <a:gd name="f1214" fmla="*/ f975 f489 1"/>
                <a:gd name="f1215" fmla="*/ f976 f488 1"/>
                <a:gd name="f1216" fmla="*/ f977 f489 1"/>
                <a:gd name="f1217" fmla="*/ f978 f488 1"/>
                <a:gd name="f1218" fmla="*/ f979 f489 1"/>
                <a:gd name="f1219" fmla="*/ f980 f488 1"/>
                <a:gd name="f1220" fmla="*/ f981 f489 1"/>
                <a:gd name="f1221" fmla="*/ f982 f488 1"/>
                <a:gd name="f1222" fmla="*/ f983 f488 1"/>
                <a:gd name="f1223" fmla="*/ f984 f489 1"/>
                <a:gd name="f1224" fmla="*/ f985 f488 1"/>
                <a:gd name="f1225" fmla="*/ f986 f489 1"/>
                <a:gd name="f1226" fmla="*/ f987 f488 1"/>
                <a:gd name="f1227" fmla="*/ f988 f489 1"/>
                <a:gd name="f1228" fmla="*/ f989 f488 1"/>
                <a:gd name="f1229" fmla="*/ f990 f489 1"/>
                <a:gd name="f1230" fmla="*/ f991 f488 1"/>
                <a:gd name="f1231" fmla="*/ f992 f489 1"/>
                <a:gd name="f1232" fmla="*/ f993 f488 1"/>
                <a:gd name="f1233" fmla="*/ f994 f489 1"/>
                <a:gd name="f1234" fmla="*/ f995 f488 1"/>
                <a:gd name="f1235" fmla="*/ f996 f489 1"/>
                <a:gd name="f1236" fmla="*/ f997 f488 1"/>
                <a:gd name="f1237" fmla="*/ f998 f489 1"/>
                <a:gd name="f1238" fmla="*/ f999 f488 1"/>
                <a:gd name="f1239" fmla="*/ f1000 f489 1"/>
                <a:gd name="f1240" fmla="*/ f1001 f488 1"/>
                <a:gd name="f1241" fmla="*/ f1002 f489 1"/>
                <a:gd name="f1242" fmla="*/ f1003 f488 1"/>
                <a:gd name="f1243" fmla="*/ f1004 f489 1"/>
                <a:gd name="f1244" fmla="*/ f1005 f488 1"/>
                <a:gd name="f1245" fmla="*/ f1006 f489 1"/>
                <a:gd name="f1246" fmla="*/ f1007 f488 1"/>
                <a:gd name="f1247" fmla="*/ f1008 f489 1"/>
                <a:gd name="f1248" fmla="*/ f1009 f488 1"/>
                <a:gd name="f1249" fmla="*/ f1010 f489 1"/>
                <a:gd name="f1250" fmla="*/ f1011 f488 1"/>
                <a:gd name="f1251" fmla="*/ f1012 f489 1"/>
                <a:gd name="f1252" fmla="*/ f1013 f488 1"/>
                <a:gd name="f1253" fmla="*/ f1014 f489 1"/>
                <a:gd name="f1254" fmla="*/ f1015 f488 1"/>
                <a:gd name="f1255" fmla="*/ f1016 f489 1"/>
                <a:gd name="f1256" fmla="*/ f1017 f488 1"/>
                <a:gd name="f1257" fmla="*/ f1018 f489 1"/>
                <a:gd name="f1258" fmla="*/ f1019 f488 1"/>
                <a:gd name="f1259" fmla="*/ f1020 f489 1"/>
                <a:gd name="f1260" fmla="*/ f1021 f488 1"/>
                <a:gd name="f1261" fmla="*/ f1022 f489 1"/>
                <a:gd name="f1262" fmla="*/ f1023 f488 1"/>
                <a:gd name="f1263" fmla="*/ f1024 f489 1"/>
                <a:gd name="f1264" fmla="*/ f1025 f488 1"/>
                <a:gd name="f1265" fmla="*/ f1026 f489 1"/>
                <a:gd name="f1266" fmla="*/ f1027 f488 1"/>
                <a:gd name="f1267" fmla="*/ f1028 f489 1"/>
                <a:gd name="f1268" fmla="*/ f1029 f488 1"/>
                <a:gd name="f1269" fmla="*/ f1030 f489 1"/>
                <a:gd name="f1270" fmla="*/ f1031 f488 1"/>
                <a:gd name="f1271" fmla="*/ f1032 f489 1"/>
                <a:gd name="f1272" fmla="*/ f1033 f488 1"/>
                <a:gd name="f1273" fmla="*/ f1034 f489 1"/>
                <a:gd name="f1274" fmla="*/ f1035 f488 1"/>
                <a:gd name="f1275" fmla="*/ f1036 f489 1"/>
                <a:gd name="f1276" fmla="*/ f1037 f488 1"/>
                <a:gd name="f1277" fmla="*/ f1038 f489 1"/>
                <a:gd name="f1278" fmla="*/ f1039 f488 1"/>
                <a:gd name="f1279" fmla="*/ f1040 f489 1"/>
                <a:gd name="f1280" fmla="*/ f1041 f488 1"/>
                <a:gd name="f1281" fmla="*/ f1042 f489 1"/>
                <a:gd name="f1282" fmla="*/ f1043 f488 1"/>
                <a:gd name="f1283" fmla="*/ f1044 f489 1"/>
                <a:gd name="f1284" fmla="*/ f1045 f488 1"/>
                <a:gd name="f1285" fmla="*/ f1046 f489 1"/>
                <a:gd name="f1286" fmla="*/ f1047 f488 1"/>
                <a:gd name="f1287" fmla="*/ f1048 f489 1"/>
                <a:gd name="f1288" fmla="*/ f1049 f488 1"/>
                <a:gd name="f1289" fmla="*/ f1050 f489 1"/>
                <a:gd name="f1290" fmla="*/ f1051 f488 1"/>
                <a:gd name="f1291" fmla="*/ f1052 f489 1"/>
                <a:gd name="f1292" fmla="*/ f1053 f488 1"/>
                <a:gd name="f1293" fmla="*/ f1054 f489 1"/>
                <a:gd name="f1294" fmla="*/ f1055 f488 1"/>
                <a:gd name="f1295" fmla="*/ f1056 f489 1"/>
                <a:gd name="f1296" fmla="*/ f1057 f488 1"/>
                <a:gd name="f1297" fmla="*/ f1058 f489 1"/>
                <a:gd name="f1298" fmla="*/ f1059 f488 1"/>
                <a:gd name="f1299" fmla="*/ f1060 f489 1"/>
                <a:gd name="f1300" fmla="*/ f1061 f488 1"/>
                <a:gd name="f1301" fmla="*/ f1062 f489 1"/>
                <a:gd name="f1302" fmla="*/ f1063 f488 1"/>
                <a:gd name="f1303" fmla="*/ f1064 f489 1"/>
                <a:gd name="f1304" fmla="*/ f1065 f488 1"/>
                <a:gd name="f1305" fmla="*/ f1066 f489 1"/>
                <a:gd name="f1306" fmla="*/ f1067 f488 1"/>
                <a:gd name="f1307" fmla="*/ f1068 f489 1"/>
                <a:gd name="f1308" fmla="*/ f1069 f488 1"/>
                <a:gd name="f1309" fmla="*/ f1070 f489 1"/>
                <a:gd name="f1310" fmla="*/ f1071 f488 1"/>
                <a:gd name="f1311" fmla="*/ f1072 f489 1"/>
                <a:gd name="f1312" fmla="*/ f1073 f488 1"/>
                <a:gd name="f1313" fmla="*/ f1074 f489 1"/>
                <a:gd name="f1314" fmla="*/ f1075 f488 1"/>
                <a:gd name="f1315" fmla="*/ f1076 f489 1"/>
                <a:gd name="f1316" fmla="*/ f1077 f488 1"/>
                <a:gd name="f1317" fmla="*/ f1078 f489 1"/>
                <a:gd name="f1318" fmla="*/ f1079 f488 1"/>
                <a:gd name="f1319" fmla="*/ f1080 f489 1"/>
                <a:gd name="f1320" fmla="*/ f1081 f488 1"/>
                <a:gd name="f1321" fmla="*/ f1082 f489 1"/>
                <a:gd name="f1322" fmla="*/ f1083 f488 1"/>
                <a:gd name="f1323" fmla="*/ f1084 f489 1"/>
                <a:gd name="f1324" fmla="*/ f1085 f488 1"/>
                <a:gd name="f1325" fmla="*/ f1086 f489 1"/>
                <a:gd name="f1326" fmla="*/ f1087 f488 1"/>
                <a:gd name="f1327" fmla="*/ f1088 f489 1"/>
                <a:gd name="f1328" fmla="*/ f1089 f488 1"/>
                <a:gd name="f1329" fmla="*/ f1090 f489 1"/>
                <a:gd name="f1330" fmla="*/ f1091 f488 1"/>
                <a:gd name="f1331" fmla="*/ f1092 f489 1"/>
                <a:gd name="f1332" fmla="*/ f1093 f488 1"/>
                <a:gd name="f1333" fmla="*/ f1094 f489 1"/>
                <a:gd name="f1334" fmla="*/ f1095 f488 1"/>
                <a:gd name="f1335" fmla="*/ f1096 f489 1"/>
                <a:gd name="f1336" fmla="*/ f1097 f488 1"/>
                <a:gd name="f1337" fmla="*/ f1098 f489 1"/>
                <a:gd name="f1338" fmla="*/ f1099 f488 1"/>
                <a:gd name="f1339" fmla="*/ f1100 f489 1"/>
                <a:gd name="f1340" fmla="*/ f1101 f488 1"/>
                <a:gd name="f1341" fmla="*/ f1102 f489 1"/>
                <a:gd name="f1342" fmla="*/ f1103 f488 1"/>
                <a:gd name="f1343" fmla="*/ f1104 f489 1"/>
                <a:gd name="f1344" fmla="*/ f1105 f488 1"/>
                <a:gd name="f1345" fmla="*/ f1106 f489 1"/>
                <a:gd name="f1346" fmla="*/ f1107 f488 1"/>
                <a:gd name="f1347" fmla="*/ f1108 f489 1"/>
                <a:gd name="f1348" fmla="*/ f1109 f488 1"/>
                <a:gd name="f1349" fmla="*/ f1110 f489 1"/>
                <a:gd name="f1350" fmla="*/ f1111 f488 1"/>
                <a:gd name="f1351" fmla="*/ f1112 f489 1"/>
                <a:gd name="f1352" fmla="*/ f1113 f488 1"/>
                <a:gd name="f1353" fmla="*/ f1114 f489 1"/>
                <a:gd name="f1354" fmla="*/ f1115 f488 1"/>
                <a:gd name="f1355" fmla="*/ f1116 f489 1"/>
                <a:gd name="f1356" fmla="*/ f1117 f488 1"/>
                <a:gd name="f1357" fmla="*/ f1118 f489 1"/>
                <a:gd name="f1358" fmla="*/ f1119 f488 1"/>
                <a:gd name="f1359" fmla="*/ f1120 f489 1"/>
                <a:gd name="f1360" fmla="*/ f1121 f488 1"/>
                <a:gd name="f1361" fmla="*/ f1122 f489 1"/>
                <a:gd name="f1362" fmla="*/ f1123 f488 1"/>
                <a:gd name="f1363" fmla="*/ f1124 f489 1"/>
                <a:gd name="f1364" fmla="*/ f1125 f488 1"/>
                <a:gd name="f1365" fmla="*/ f1126 f489 1"/>
                <a:gd name="f1366" fmla="*/ f1127 f488 1"/>
                <a:gd name="f1367" fmla="*/ f1128 f489 1"/>
                <a:gd name="f1368" fmla="*/ f1129 f488 1"/>
                <a:gd name="f1369" fmla="*/ f1130 f489 1"/>
                <a:gd name="f1370" fmla="*/ f1131 f488 1"/>
                <a:gd name="f1371" fmla="*/ f1132 f489 1"/>
                <a:gd name="f1372" fmla="*/ f1133 f488 1"/>
                <a:gd name="f1373" fmla="*/ f1134 f489 1"/>
                <a:gd name="f1374" fmla="*/ f1135 f488 1"/>
                <a:gd name="f1375" fmla="*/ f1136 f489 1"/>
                <a:gd name="f1376" fmla="*/ f1137 f488 1"/>
                <a:gd name="f1377" fmla="*/ f1138 f489 1"/>
                <a:gd name="f1378" fmla="*/ f1139 f488 1"/>
                <a:gd name="f1379" fmla="*/ f1140 f489 1"/>
                <a:gd name="f1380" fmla="*/ f1141 f488 1"/>
                <a:gd name="f1381" fmla="*/ f1142 f489 1"/>
                <a:gd name="f1382" fmla="*/ f1143 f488 1"/>
                <a:gd name="f1383" fmla="*/ f1144 f489 1"/>
                <a:gd name="f1384" fmla="*/ f1145 f488 1"/>
                <a:gd name="f1385" fmla="*/ f1146 f489 1"/>
                <a:gd name="f1386" fmla="*/ f1147 f488 1"/>
                <a:gd name="f1387" fmla="*/ f1148 f489 1"/>
                <a:gd name="f1388" fmla="*/ f1149 f488 1"/>
                <a:gd name="f1389" fmla="*/ f1150 f489 1"/>
                <a:gd name="f1390" fmla="*/ f1151 f488 1"/>
                <a:gd name="f1391" fmla="*/ f1152 f489 1"/>
                <a:gd name="f1392" fmla="*/ f1153 f488 1"/>
                <a:gd name="f1393" fmla="*/ f1154 f489 1"/>
                <a:gd name="f1394" fmla="*/ f1155 f488 1"/>
                <a:gd name="f1395" fmla="*/ f1156 f489 1"/>
                <a:gd name="f1396" fmla="*/ f1157 f488 1"/>
                <a:gd name="f1397" fmla="*/ f1158 f489 1"/>
                <a:gd name="f1398" fmla="*/ f1159 f488 1"/>
                <a:gd name="f1399" fmla="*/ f1160 f489 1"/>
                <a:gd name="f1400" fmla="*/ f1161 f488 1"/>
                <a:gd name="f1401" fmla="*/ f1162 f489 1"/>
                <a:gd name="f1402" fmla="*/ f1163 f488 1"/>
                <a:gd name="f1403" fmla="*/ f1164 f489 1"/>
                <a:gd name="f1404" fmla="*/ f1165 f488 1"/>
                <a:gd name="f1405" fmla="*/ f1166 f488 1"/>
                <a:gd name="f1406" fmla="*/ f1167 f488 1"/>
                <a:gd name="f1407" fmla="*/ f1168 f489 1"/>
                <a:gd name="f1408" fmla="*/ f1169 f488 1"/>
                <a:gd name="f1409" fmla="*/ f1170 f489 1"/>
                <a:gd name="f1410" fmla="*/ f1171 f488 1"/>
                <a:gd name="f1411" fmla="*/ f1172 f489 1"/>
                <a:gd name="f1412" fmla="*/ f1173 f488 1"/>
                <a:gd name="f1413" fmla="*/ f1174 f489 1"/>
                <a:gd name="f1414" fmla="*/ f1175 f488 1"/>
                <a:gd name="f1415" fmla="*/ f1176 f489 1"/>
                <a:gd name="f1416" fmla="*/ f1177 f488 1"/>
                <a:gd name="f1417" fmla="*/ f1178 f489 1"/>
                <a:gd name="f1418" fmla="*/ f1179 f488 1"/>
                <a:gd name="f1419" fmla="*/ f1180 f489 1"/>
                <a:gd name="f1420" fmla="*/ f1181 f488 1"/>
                <a:gd name="f1421" fmla="*/ f1182 f489 1"/>
                <a:gd name="f1422" fmla="*/ f1183 f488 1"/>
                <a:gd name="f1423" fmla="*/ f1184 f489 1"/>
                <a:gd name="f1424" fmla="*/ f1185 f488 1"/>
                <a:gd name="f1425" fmla="*/ f1186 f489 1"/>
                <a:gd name="f1426" fmla="*/ f1187 f488 1"/>
                <a:gd name="f1427" fmla="*/ f1188 f489 1"/>
                <a:gd name="f1428" fmla="*/ f1189 f488 1"/>
                <a:gd name="f1429" fmla="*/ f1190 f489 1"/>
                <a:gd name="f1430" fmla="*/ f1191 f488 1"/>
                <a:gd name="f1431" fmla="*/ f1192 f489 1"/>
                <a:gd name="f1432" fmla="*/ f1193 f488 1"/>
                <a:gd name="f1433" fmla="*/ f1194 f489 1"/>
                <a:gd name="f1434" fmla="*/ f1195 f488 1"/>
                <a:gd name="f1435" fmla="*/ f1196 f489 1"/>
                <a:gd name="f1436" fmla="*/ f1197 f488 1"/>
                <a:gd name="f1437" fmla="*/ f1198 f489 1"/>
                <a:gd name="f1438" fmla="*/ f1199 f488 1"/>
                <a:gd name="f1439" fmla="*/ f1200 f489 1"/>
                <a:gd name="f1440" fmla="*/ f1201 f488 1"/>
                <a:gd name="f1441" fmla="*/ f1202 f488 1"/>
                <a:gd name="f1442" fmla="*/ f1203 f488 1"/>
                <a:gd name="f1443" fmla="*/ f1204 f488 1"/>
                <a:gd name="f1444" fmla="*/ f1205 f488 1"/>
              </a:gdLst>
              <a:ahLst/>
              <a:cxnLst>
                <a:cxn ang="3cd4">
                  <a:pos x="hc" y="t"/>
                </a:cxn>
                <a:cxn ang="0">
                  <a:pos x="r" y="vc"/>
                </a:cxn>
                <a:cxn ang="cd4">
                  <a:pos x="hc" y="b"/>
                </a:cxn>
                <a:cxn ang="cd2">
                  <a:pos x="l" y="vc"/>
                </a:cxn>
                <a:cxn ang="f970">
                  <a:pos x="f1210" y="f1211"/>
                </a:cxn>
                <a:cxn ang="f970">
                  <a:pos x="f1212" y="f1211"/>
                </a:cxn>
                <a:cxn ang="f970">
                  <a:pos x="f1213" y="f1214"/>
                </a:cxn>
                <a:cxn ang="f970">
                  <a:pos x="f1215" y="f1216"/>
                </a:cxn>
                <a:cxn ang="f970">
                  <a:pos x="f1217" y="f1218"/>
                </a:cxn>
                <a:cxn ang="f970">
                  <a:pos x="f1219" y="f1220"/>
                </a:cxn>
                <a:cxn ang="f970">
                  <a:pos x="f1221" y="f1220"/>
                </a:cxn>
                <a:cxn ang="f970">
                  <a:pos x="f1222" y="f1223"/>
                </a:cxn>
                <a:cxn ang="f970">
                  <a:pos x="f1224" y="f1225"/>
                </a:cxn>
                <a:cxn ang="f970">
                  <a:pos x="f1226" y="f1227"/>
                </a:cxn>
                <a:cxn ang="f970">
                  <a:pos x="f1228" y="f1229"/>
                </a:cxn>
                <a:cxn ang="f970">
                  <a:pos x="f1230" y="f1231"/>
                </a:cxn>
                <a:cxn ang="f970">
                  <a:pos x="f1232" y="f1233"/>
                </a:cxn>
                <a:cxn ang="f970">
                  <a:pos x="f1234" y="f1235"/>
                </a:cxn>
                <a:cxn ang="f970">
                  <a:pos x="f1236" y="f1237"/>
                </a:cxn>
                <a:cxn ang="f970">
                  <a:pos x="f1238" y="f1239"/>
                </a:cxn>
                <a:cxn ang="f970">
                  <a:pos x="f1240" y="f1241"/>
                </a:cxn>
                <a:cxn ang="f970">
                  <a:pos x="f1242" y="f1243"/>
                </a:cxn>
                <a:cxn ang="f970">
                  <a:pos x="f1244" y="f1245"/>
                </a:cxn>
                <a:cxn ang="f970">
                  <a:pos x="f1246" y="f1247"/>
                </a:cxn>
                <a:cxn ang="f970">
                  <a:pos x="f1248" y="f1249"/>
                </a:cxn>
                <a:cxn ang="f970">
                  <a:pos x="f1250" y="f1251"/>
                </a:cxn>
                <a:cxn ang="f970">
                  <a:pos x="f1252" y="f1253"/>
                </a:cxn>
                <a:cxn ang="f970">
                  <a:pos x="f1254" y="f1255"/>
                </a:cxn>
                <a:cxn ang="f970">
                  <a:pos x="f1256" y="f1257"/>
                </a:cxn>
                <a:cxn ang="f970">
                  <a:pos x="f1258" y="f1259"/>
                </a:cxn>
                <a:cxn ang="f970">
                  <a:pos x="f1260" y="f1261"/>
                </a:cxn>
                <a:cxn ang="f970">
                  <a:pos x="f1262" y="f1263"/>
                </a:cxn>
                <a:cxn ang="f970">
                  <a:pos x="f1264" y="f1265"/>
                </a:cxn>
                <a:cxn ang="f970">
                  <a:pos x="f1266" y="f1267"/>
                </a:cxn>
                <a:cxn ang="f970">
                  <a:pos x="f1268" y="f1269"/>
                </a:cxn>
                <a:cxn ang="f970">
                  <a:pos x="f1270" y="f1271"/>
                </a:cxn>
                <a:cxn ang="f970">
                  <a:pos x="f1272" y="f1273"/>
                </a:cxn>
                <a:cxn ang="f970">
                  <a:pos x="f1274" y="f1275"/>
                </a:cxn>
                <a:cxn ang="f970">
                  <a:pos x="f1276" y="f1277"/>
                </a:cxn>
                <a:cxn ang="f970">
                  <a:pos x="f1278" y="f1279"/>
                </a:cxn>
                <a:cxn ang="f970">
                  <a:pos x="f1280" y="f1281"/>
                </a:cxn>
                <a:cxn ang="f970">
                  <a:pos x="f1282" y="f1283"/>
                </a:cxn>
                <a:cxn ang="f970">
                  <a:pos x="f1284" y="f1285"/>
                </a:cxn>
                <a:cxn ang="f970">
                  <a:pos x="f1286" y="f1287"/>
                </a:cxn>
                <a:cxn ang="f970">
                  <a:pos x="f1288" y="f1289"/>
                </a:cxn>
                <a:cxn ang="f970">
                  <a:pos x="f1290" y="f1291"/>
                </a:cxn>
                <a:cxn ang="f970">
                  <a:pos x="f1292" y="f1293"/>
                </a:cxn>
                <a:cxn ang="f970">
                  <a:pos x="f1294" y="f1295"/>
                </a:cxn>
                <a:cxn ang="f970">
                  <a:pos x="f1296" y="f1297"/>
                </a:cxn>
                <a:cxn ang="f970">
                  <a:pos x="f1298" y="f1299"/>
                </a:cxn>
                <a:cxn ang="f970">
                  <a:pos x="f1300" y="f1301"/>
                </a:cxn>
                <a:cxn ang="f970">
                  <a:pos x="f1302" y="f1303"/>
                </a:cxn>
                <a:cxn ang="f970">
                  <a:pos x="f1304" y="f1305"/>
                </a:cxn>
                <a:cxn ang="f970">
                  <a:pos x="f1306" y="f1307"/>
                </a:cxn>
                <a:cxn ang="f970">
                  <a:pos x="f1308" y="f1309"/>
                </a:cxn>
                <a:cxn ang="f970">
                  <a:pos x="f1310" y="f1311"/>
                </a:cxn>
                <a:cxn ang="f970">
                  <a:pos x="f1312" y="f1313"/>
                </a:cxn>
                <a:cxn ang="f970">
                  <a:pos x="f1314" y="f1315"/>
                </a:cxn>
                <a:cxn ang="f970">
                  <a:pos x="f1316" y="f1317"/>
                </a:cxn>
                <a:cxn ang="f970">
                  <a:pos x="f1318" y="f1319"/>
                </a:cxn>
                <a:cxn ang="f970">
                  <a:pos x="f1320" y="f1321"/>
                </a:cxn>
                <a:cxn ang="f970">
                  <a:pos x="f1322" y="f1323"/>
                </a:cxn>
                <a:cxn ang="f970">
                  <a:pos x="f1324" y="f1325"/>
                </a:cxn>
                <a:cxn ang="f970">
                  <a:pos x="f1326" y="f1327"/>
                </a:cxn>
                <a:cxn ang="f970">
                  <a:pos x="f1328" y="f1329"/>
                </a:cxn>
                <a:cxn ang="f970">
                  <a:pos x="f1330" y="f1331"/>
                </a:cxn>
                <a:cxn ang="f970">
                  <a:pos x="f1332" y="f1333"/>
                </a:cxn>
                <a:cxn ang="f970">
                  <a:pos x="f1334" y="f1335"/>
                </a:cxn>
                <a:cxn ang="f970">
                  <a:pos x="f1336" y="f1337"/>
                </a:cxn>
                <a:cxn ang="f970">
                  <a:pos x="f1338" y="f1339"/>
                </a:cxn>
                <a:cxn ang="f970">
                  <a:pos x="f1340" y="f1341"/>
                </a:cxn>
                <a:cxn ang="f970">
                  <a:pos x="f1342" y="f1343"/>
                </a:cxn>
                <a:cxn ang="f970">
                  <a:pos x="f1344" y="f1345"/>
                </a:cxn>
                <a:cxn ang="f970">
                  <a:pos x="f1346" y="f1347"/>
                </a:cxn>
                <a:cxn ang="f970">
                  <a:pos x="f1348" y="f1349"/>
                </a:cxn>
                <a:cxn ang="f970">
                  <a:pos x="f1350" y="f1351"/>
                </a:cxn>
                <a:cxn ang="f970">
                  <a:pos x="f1352" y="f1353"/>
                </a:cxn>
                <a:cxn ang="f970">
                  <a:pos x="f1354" y="f1355"/>
                </a:cxn>
                <a:cxn ang="f970">
                  <a:pos x="f1356" y="f1357"/>
                </a:cxn>
                <a:cxn ang="f970">
                  <a:pos x="f1358" y="f1359"/>
                </a:cxn>
                <a:cxn ang="f970">
                  <a:pos x="f1360" y="f1361"/>
                </a:cxn>
                <a:cxn ang="f970">
                  <a:pos x="f1362" y="f1363"/>
                </a:cxn>
                <a:cxn ang="f970">
                  <a:pos x="f1364" y="f1365"/>
                </a:cxn>
                <a:cxn ang="f970">
                  <a:pos x="f1366" y="f1367"/>
                </a:cxn>
                <a:cxn ang="f970">
                  <a:pos x="f1368" y="f1369"/>
                </a:cxn>
                <a:cxn ang="f970">
                  <a:pos x="f1370" y="f1371"/>
                </a:cxn>
                <a:cxn ang="f970">
                  <a:pos x="f1372" y="f1373"/>
                </a:cxn>
                <a:cxn ang="f970">
                  <a:pos x="f1374" y="f1375"/>
                </a:cxn>
                <a:cxn ang="f970">
                  <a:pos x="f1376" y="f1377"/>
                </a:cxn>
                <a:cxn ang="f970">
                  <a:pos x="f1378" y="f1379"/>
                </a:cxn>
                <a:cxn ang="f970">
                  <a:pos x="f1380" y="f1381"/>
                </a:cxn>
                <a:cxn ang="f970">
                  <a:pos x="f1382" y="f1383"/>
                </a:cxn>
                <a:cxn ang="f970">
                  <a:pos x="f1384" y="f1385"/>
                </a:cxn>
                <a:cxn ang="f970">
                  <a:pos x="f1386" y="f1387"/>
                </a:cxn>
                <a:cxn ang="f970">
                  <a:pos x="f1388" y="f1389"/>
                </a:cxn>
                <a:cxn ang="f970">
                  <a:pos x="f1390" y="f1391"/>
                </a:cxn>
                <a:cxn ang="f970">
                  <a:pos x="f1392" y="f1393"/>
                </a:cxn>
                <a:cxn ang="f970">
                  <a:pos x="f1394" y="f1395"/>
                </a:cxn>
                <a:cxn ang="f970">
                  <a:pos x="f1396" y="f1397"/>
                </a:cxn>
                <a:cxn ang="f970">
                  <a:pos x="f1398" y="f1399"/>
                </a:cxn>
                <a:cxn ang="f970">
                  <a:pos x="f1400" y="f1401"/>
                </a:cxn>
                <a:cxn ang="f970">
                  <a:pos x="f1402" y="f1403"/>
                </a:cxn>
                <a:cxn ang="f970">
                  <a:pos x="f1404" y="f1211"/>
                </a:cxn>
                <a:cxn ang="f970">
                  <a:pos x="f1405" y="f1211"/>
                </a:cxn>
                <a:cxn ang="f970">
                  <a:pos x="f1406" y="f1407"/>
                </a:cxn>
                <a:cxn ang="f970">
                  <a:pos x="f1408" y="f1409"/>
                </a:cxn>
                <a:cxn ang="f970">
                  <a:pos x="f1410" y="f1411"/>
                </a:cxn>
                <a:cxn ang="f970">
                  <a:pos x="f1412" y="f1413"/>
                </a:cxn>
                <a:cxn ang="f970">
                  <a:pos x="f1414" y="f1415"/>
                </a:cxn>
                <a:cxn ang="f970">
                  <a:pos x="f1416" y="f1417"/>
                </a:cxn>
                <a:cxn ang="f970">
                  <a:pos x="f1418" y="f1419"/>
                </a:cxn>
                <a:cxn ang="f970">
                  <a:pos x="f1420" y="f1421"/>
                </a:cxn>
                <a:cxn ang="f970">
                  <a:pos x="f1422" y="f1423"/>
                </a:cxn>
                <a:cxn ang="f970">
                  <a:pos x="f1424" y="f1425"/>
                </a:cxn>
                <a:cxn ang="f970">
                  <a:pos x="f1426" y="f1427"/>
                </a:cxn>
                <a:cxn ang="f970">
                  <a:pos x="f1428" y="f1429"/>
                </a:cxn>
                <a:cxn ang="f970">
                  <a:pos x="f1430" y="f1431"/>
                </a:cxn>
                <a:cxn ang="f970">
                  <a:pos x="f1432" y="f1433"/>
                </a:cxn>
                <a:cxn ang="f970">
                  <a:pos x="f1434" y="f1435"/>
                </a:cxn>
                <a:cxn ang="f970">
                  <a:pos x="f1436" y="f1437"/>
                </a:cxn>
                <a:cxn ang="f970">
                  <a:pos x="f1438" y="f1439"/>
                </a:cxn>
                <a:cxn ang="f970">
                  <a:pos x="f1440" y="f1220"/>
                </a:cxn>
                <a:cxn ang="f970">
                  <a:pos x="f1441" y="f1220"/>
                </a:cxn>
                <a:cxn ang="f970">
                  <a:pos x="f1442" y="f1218"/>
                </a:cxn>
                <a:cxn ang="f970">
                  <a:pos x="f1443" y="f1216"/>
                </a:cxn>
                <a:cxn ang="f970">
                  <a:pos x="f1444" y="f1214"/>
                </a:cxn>
              </a:cxnLst>
              <a:rect l="f1206" t="f1209" r="f1207" b="f1208"/>
              <a:pathLst>
                <a:path w="9767847" h="6858000">
                  <a:moveTo>
                    <a:pt x="f8" y="f5"/>
                  </a:moveTo>
                  <a:lnTo>
                    <a:pt x="f9" y="f5"/>
                  </a:lnTo>
                  <a:lnTo>
                    <a:pt x="f10" y="f11"/>
                  </a:lnTo>
                  <a:cubicBezTo>
                    <a:pt x="f12" y="f13"/>
                    <a:pt x="f6" y="f14"/>
                    <a:pt x="f6" y="f15"/>
                  </a:cubicBezTo>
                  <a:cubicBezTo>
                    <a:pt x="f6" y="f16"/>
                    <a:pt x="f17" y="f18"/>
                    <a:pt x="f19" y="f20"/>
                  </a:cubicBezTo>
                  <a:lnTo>
                    <a:pt x="f21" y="f7"/>
                  </a:lnTo>
                  <a:lnTo>
                    <a:pt x="f22" y="f7"/>
                  </a:lnTo>
                  <a:lnTo>
                    <a:pt x="f23" y="f24"/>
                  </a:lnTo>
                  <a:lnTo>
                    <a:pt x="f25" y="f26"/>
                  </a:lnTo>
                  <a:cubicBezTo>
                    <a:pt x="f27" y="f28"/>
                    <a:pt x="f29" y="f30"/>
                    <a:pt x="f31" y="f32"/>
                  </a:cubicBezTo>
                  <a:lnTo>
                    <a:pt x="f33" y="f34"/>
                  </a:lnTo>
                  <a:lnTo>
                    <a:pt x="f35" y="f36"/>
                  </a:lnTo>
                  <a:cubicBezTo>
                    <a:pt x="f37" y="f38"/>
                    <a:pt x="f39" y="f40"/>
                    <a:pt x="f41" y="f42"/>
                  </a:cubicBezTo>
                  <a:lnTo>
                    <a:pt x="f43" y="f44"/>
                  </a:lnTo>
                  <a:cubicBezTo>
                    <a:pt x="f45" y="f46"/>
                    <a:pt x="f47" y="f48"/>
                    <a:pt x="f49" y="f50"/>
                  </a:cubicBezTo>
                  <a:lnTo>
                    <a:pt x="f51" y="f52"/>
                  </a:ln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lnTo>
                    <a:pt x="f79" y="f80"/>
                  </a:lnTo>
                  <a:lnTo>
                    <a:pt x="f81" y="f82"/>
                  </a:ln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lnTo>
                    <a:pt x="f125" y="f126"/>
                  </a:lnTo>
                  <a:lnTo>
                    <a:pt x="f127" y="f128"/>
                  </a:ln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lnTo>
                    <a:pt x="f165" y="f166"/>
                  </a:lnTo>
                  <a:lnTo>
                    <a:pt x="f167" y="f168"/>
                  </a:lnTo>
                  <a:lnTo>
                    <a:pt x="f169" y="f170"/>
                  </a:lnTo>
                  <a:lnTo>
                    <a:pt x="f171" y="f172"/>
                  </a:lnTo>
                  <a:lnTo>
                    <a:pt x="f173" y="f174"/>
                  </a:lnTo>
                  <a:lnTo>
                    <a:pt x="f175" y="f176"/>
                  </a:lnTo>
                  <a:lnTo>
                    <a:pt x="f177" y="f178"/>
                  </a:lnTo>
                  <a:lnTo>
                    <a:pt x="f179" y="f180"/>
                  </a:lnTo>
                  <a:lnTo>
                    <a:pt x="f181" y="f182"/>
                  </a:lnTo>
                  <a:cubicBezTo>
                    <a:pt x="f183" y="f184"/>
                    <a:pt x="f185" y="f186"/>
                    <a:pt x="f187" y="f188"/>
                  </a:cubicBezTo>
                  <a:lnTo>
                    <a:pt x="f189" y="f190"/>
                  </a:lnTo>
                  <a:cubicBezTo>
                    <a:pt x="f191" y="f192"/>
                    <a:pt x="f193" y="f194"/>
                    <a:pt x="f195" y="f196"/>
                  </a:cubicBezTo>
                  <a:lnTo>
                    <a:pt x="f197" y="f198"/>
                  </a:lnTo>
                  <a:cubicBezTo>
                    <a:pt x="f199" y="f200"/>
                    <a:pt x="f201" y="f202"/>
                    <a:pt x="f203" y="f204"/>
                  </a:cubicBezTo>
                  <a:cubicBezTo>
                    <a:pt x="f205" y="f206"/>
                    <a:pt x="f207" y="f208"/>
                    <a:pt x="f209" y="f210"/>
                  </a:cubicBezTo>
                  <a:lnTo>
                    <a:pt x="f211" y="f212"/>
                  </a:lnTo>
                  <a:lnTo>
                    <a:pt x="f213" y="f214"/>
                  </a:lnTo>
                  <a:lnTo>
                    <a:pt x="f215" y="f216"/>
                  </a:lnTo>
                  <a:lnTo>
                    <a:pt x="f217" y="f218"/>
                  </a:lnTo>
                  <a:lnTo>
                    <a:pt x="f219" y="f220"/>
                  </a:lnTo>
                  <a:cubicBezTo>
                    <a:pt x="f221" y="f222"/>
                    <a:pt x="f223" y="f224"/>
                    <a:pt x="f225" y="f226"/>
                  </a:cubicBezTo>
                  <a:lnTo>
                    <a:pt x="f227" y="f228"/>
                  </a:lnTo>
                  <a:lnTo>
                    <a:pt x="f229" y="f230"/>
                  </a:lnTo>
                  <a:lnTo>
                    <a:pt x="f231" y="f232"/>
                  </a:lnTo>
                  <a:lnTo>
                    <a:pt x="f233" y="f234"/>
                  </a:lnTo>
                  <a:lnTo>
                    <a:pt x="f235" y="f236"/>
                  </a:lnTo>
                  <a:lnTo>
                    <a:pt x="f237" y="f238"/>
                  </a:lnTo>
                  <a:cubicBezTo>
                    <a:pt x="f239" y="f240"/>
                    <a:pt x="f241" y="f242"/>
                    <a:pt x="f243" y="f244"/>
                  </a:cubicBezTo>
                  <a:lnTo>
                    <a:pt x="f245" y="f246"/>
                  </a:lnTo>
                  <a:cubicBezTo>
                    <a:pt x="f247" y="f248"/>
                    <a:pt x="f249" y="f250"/>
                    <a:pt x="f251" y="f252"/>
                  </a:cubicBezTo>
                  <a:cubicBezTo>
                    <a:pt x="f253" y="f254"/>
                    <a:pt x="f255" y="f256"/>
                    <a:pt x="f257" y="f258"/>
                  </a:cubicBezTo>
                  <a:cubicBezTo>
                    <a:pt x="f259" y="f260"/>
                    <a:pt x="f261" y="f262"/>
                    <a:pt x="f263" y="f264"/>
                  </a:cubicBezTo>
                  <a:lnTo>
                    <a:pt x="f265" y="f266"/>
                  </a:lnTo>
                  <a:lnTo>
                    <a:pt x="f267" y="f268"/>
                  </a:lnTo>
                  <a:cubicBezTo>
                    <a:pt x="f269" y="f270"/>
                    <a:pt x="f271" y="f272"/>
                    <a:pt x="f273" y="f274"/>
                  </a:cubicBezTo>
                  <a:cubicBezTo>
                    <a:pt x="f275" y="f276"/>
                    <a:pt x="f277" y="f278"/>
                    <a:pt x="f279" y="f280"/>
                  </a:cubicBezTo>
                  <a:cubicBezTo>
                    <a:pt x="f281" y="f282"/>
                    <a:pt x="f283" y="f284"/>
                    <a:pt x="f285" y="f286"/>
                  </a:cubicBezTo>
                  <a:lnTo>
                    <a:pt x="f287" y="f288"/>
                  </a:lnTo>
                  <a:lnTo>
                    <a:pt x="f289" y="f290"/>
                  </a:lnTo>
                  <a:cubicBezTo>
                    <a:pt x="f291" y="f292"/>
                    <a:pt x="f293" y="f294"/>
                    <a:pt x="f295" y="f296"/>
                  </a:cubicBezTo>
                  <a:cubicBezTo>
                    <a:pt x="f297" y="f298"/>
                    <a:pt x="f299" y="f300"/>
                    <a:pt x="f301" y="f302"/>
                  </a:cubicBezTo>
                  <a:lnTo>
                    <a:pt x="f303" y="f304"/>
                  </a:lnTo>
                  <a:lnTo>
                    <a:pt x="f305" y="f306"/>
                  </a:lnTo>
                  <a:cubicBezTo>
                    <a:pt x="f307" y="f308"/>
                    <a:pt x="f309" y="f310"/>
                    <a:pt x="f311" y="f312"/>
                  </a:cubicBezTo>
                  <a:cubicBezTo>
                    <a:pt x="f313" y="f314"/>
                    <a:pt x="f315" y="f316"/>
                    <a:pt x="f317" y="f318"/>
                  </a:cubicBezTo>
                  <a:lnTo>
                    <a:pt x="f319" y="f320"/>
                  </a:lnTo>
                  <a:lnTo>
                    <a:pt x="f321" y="f322"/>
                  </a:lnTo>
                  <a:cubicBezTo>
                    <a:pt x="f323" y="f324"/>
                    <a:pt x="f325" y="f326"/>
                    <a:pt x="f327" y="f328"/>
                  </a:cubicBezTo>
                  <a:cubicBezTo>
                    <a:pt x="f329" y="f330"/>
                    <a:pt x="f331" y="f332"/>
                    <a:pt x="f333" y="f334"/>
                  </a:cubicBezTo>
                  <a:lnTo>
                    <a:pt x="f335" y="f336"/>
                  </a:lnTo>
                  <a:lnTo>
                    <a:pt x="f337" y="f338"/>
                  </a:lnTo>
                  <a:lnTo>
                    <a:pt x="f339" y="f340"/>
                  </a:lnTo>
                  <a:cubicBezTo>
                    <a:pt x="f341" y="f342"/>
                    <a:pt x="f343" y="f344"/>
                    <a:pt x="f345" y="f346"/>
                  </a:cubicBezTo>
                  <a:cubicBezTo>
                    <a:pt x="f347" y="f348"/>
                    <a:pt x="f349" y="f350"/>
                    <a:pt x="f351" y="f352"/>
                  </a:cubicBezTo>
                  <a:lnTo>
                    <a:pt x="f353" y="f354"/>
                  </a:lnTo>
                  <a:lnTo>
                    <a:pt x="f355" y="f356"/>
                  </a:lnTo>
                  <a:cubicBezTo>
                    <a:pt x="f357" y="f358"/>
                    <a:pt x="f359" y="f360"/>
                    <a:pt x="f361" y="f362"/>
                  </a:cubicBezTo>
                  <a:cubicBezTo>
                    <a:pt x="f363" y="f364"/>
                    <a:pt x="f365" y="f366"/>
                    <a:pt x="f367" y="f368"/>
                  </a:cubicBezTo>
                  <a:cubicBezTo>
                    <a:pt x="f369" y="f370"/>
                    <a:pt x="f371" y="f372"/>
                    <a:pt x="f373" y="f374"/>
                  </a:cubicBezTo>
                  <a:cubicBezTo>
                    <a:pt x="f375" y="f376"/>
                    <a:pt x="f377" y="f378"/>
                    <a:pt x="f379" y="f380"/>
                  </a:cubicBezTo>
                  <a:close/>
                  <a:moveTo>
                    <a:pt x="f381" y="f5"/>
                  </a:moveTo>
                  <a:lnTo>
                    <a:pt x="f382" y="f5"/>
                  </a:lnTo>
                  <a:lnTo>
                    <a:pt x="f383" y="f384"/>
                  </a:lnTo>
                  <a:cubicBezTo>
                    <a:pt x="f385" y="f386"/>
                    <a:pt x="f387" y="f388"/>
                    <a:pt x="f389" y="f390"/>
                  </a:cubicBezTo>
                  <a:cubicBezTo>
                    <a:pt x="f391" y="f392"/>
                    <a:pt x="f393" y="f394"/>
                    <a:pt x="f395" y="f396"/>
                  </a:cubicBezTo>
                  <a:cubicBezTo>
                    <a:pt x="f397" y="f398"/>
                    <a:pt x="f399" y="f400"/>
                    <a:pt x="f401" y="f402"/>
                  </a:cubicBezTo>
                  <a:cubicBezTo>
                    <a:pt x="f403" y="f404"/>
                    <a:pt x="f405" y="f406"/>
                    <a:pt x="f407" y="f408"/>
                  </a:cubicBezTo>
                  <a:cubicBezTo>
                    <a:pt x="f409" y="f410"/>
                    <a:pt x="f411" y="f412"/>
                    <a:pt x="f413" y="f414"/>
                  </a:cubicBezTo>
                  <a:cubicBezTo>
                    <a:pt x="f415" y="f416"/>
                    <a:pt x="f417" y="f418"/>
                    <a:pt x="f419" y="f420"/>
                  </a:cubicBezTo>
                  <a:cubicBezTo>
                    <a:pt x="f421" y="f422"/>
                    <a:pt x="f423" y="f424"/>
                    <a:pt x="f425" y="f426"/>
                  </a:cubicBezTo>
                  <a:cubicBezTo>
                    <a:pt x="f427" y="f428"/>
                    <a:pt x="f429" y="f430"/>
                    <a:pt x="f431" y="f432"/>
                  </a:cubicBez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ubicBezTo>
                    <a:pt x="f469" y="f470"/>
                    <a:pt x="f471" y="f472"/>
                    <a:pt x="f473" y="f474"/>
                  </a:cubicBezTo>
                  <a:cubicBezTo>
                    <a:pt x="f475" y="f476"/>
                    <a:pt x="f477" y="f478"/>
                    <a:pt x="f479" y="f480"/>
                  </a:cubicBezTo>
                  <a:lnTo>
                    <a:pt x="f481" y="f7"/>
                  </a:lnTo>
                  <a:lnTo>
                    <a:pt x="f482" y="f7"/>
                  </a:lnTo>
                  <a:lnTo>
                    <a:pt x="f483" y="f20"/>
                  </a:lnTo>
                  <a:cubicBezTo>
                    <a:pt x="f484" y="f18"/>
                    <a:pt x="f5" y="f16"/>
                    <a:pt x="f5" y="f15"/>
                  </a:cubicBezTo>
                  <a:cubicBezTo>
                    <a:pt x="f5" y="f14"/>
                    <a:pt x="f485" y="f13"/>
                    <a:pt x="f486" y="f11"/>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3" name="Title 1">
            <a:extLst>
              <a:ext uri="{FF2B5EF4-FFF2-40B4-BE49-F238E27FC236}">
                <a16:creationId xmlns:a16="http://schemas.microsoft.com/office/drawing/2014/main" id="{F7300035-DD79-9136-1932-A13E5075BF08}"/>
              </a:ext>
            </a:extLst>
          </p:cNvPr>
          <p:cNvSpPr txBox="1">
            <a:spLocks noGrp="1"/>
          </p:cNvSpPr>
          <p:nvPr>
            <p:ph type="ctrTitle"/>
          </p:nvPr>
        </p:nvSpPr>
        <p:spPr/>
        <p:txBody>
          <a:bodyPr/>
          <a:lstStyle/>
          <a:p>
            <a:pPr lvl="0"/>
            <a:r>
              <a:rPr lang="en-GB" b="1" dirty="0">
                <a:latin typeface="Arial" panose="020B0604020202020204" pitchFamily="34" charset="0"/>
                <a:cs typeface="Arial" panose="020B0604020202020204" pitchFamily="34" charset="0"/>
              </a:rPr>
              <a:t>How do students use technology at UWTSD?</a:t>
            </a:r>
          </a:p>
        </p:txBody>
      </p:sp>
      <p:sp>
        <p:nvSpPr>
          <p:cNvPr id="14" name="Subtitle 2">
            <a:extLst>
              <a:ext uri="{FF2B5EF4-FFF2-40B4-BE49-F238E27FC236}">
                <a16:creationId xmlns:a16="http://schemas.microsoft.com/office/drawing/2014/main" id="{0CC7EA35-3B81-CC94-9DE4-BC22B3E52A63}"/>
              </a:ext>
            </a:extLst>
          </p:cNvPr>
          <p:cNvSpPr txBox="1">
            <a:spLocks noGrp="1"/>
          </p:cNvSpPr>
          <p:nvPr>
            <p:ph type="subTitle" idx="1"/>
          </p:nvPr>
        </p:nvSpPr>
        <p:spPr>
          <a:xfrm>
            <a:off x="1529785" y="3833370"/>
            <a:ext cx="9144000" cy="1655762"/>
          </a:xfrm>
        </p:spPr>
        <p:txBody>
          <a:bodyPr/>
          <a:lstStyle/>
          <a:p>
            <a:pPr lvl="0"/>
            <a:endParaRPr lang="en-GB" dirty="0"/>
          </a:p>
          <a:p>
            <a:pPr lvl="0"/>
            <a:r>
              <a:rPr lang="en-GB" dirty="0"/>
              <a:t>Compiled by: Claudette Grizzle, Charmaine Boora &amp; Aicha Diarra</a:t>
            </a:r>
          </a:p>
        </p:txBody>
      </p:sp>
      <p:grpSp>
        <p:nvGrpSpPr>
          <p:cNvPr id="15" name="Group 33">
            <a:extLst>
              <a:ext uri="{FF2B5EF4-FFF2-40B4-BE49-F238E27FC236}">
                <a16:creationId xmlns:a16="http://schemas.microsoft.com/office/drawing/2014/main" id="{F0516962-C63E-66AA-E0E9-2FE996F669D3}"/>
              </a:ext>
            </a:extLst>
          </p:cNvPr>
          <p:cNvGrpSpPr/>
          <p:nvPr/>
        </p:nvGrpSpPr>
        <p:grpSpPr>
          <a:xfrm>
            <a:off x="-301" y="-4151"/>
            <a:ext cx="2514947" cy="2174333"/>
            <a:chOff x="-301" y="-4151"/>
            <a:chExt cx="2514947" cy="2174333"/>
          </a:xfrm>
        </p:grpSpPr>
        <p:sp>
          <p:nvSpPr>
            <p:cNvPr id="16" name="Freeform: Shape 34">
              <a:extLst>
                <a:ext uri="{FF2B5EF4-FFF2-40B4-BE49-F238E27FC236}">
                  <a16:creationId xmlns:a16="http://schemas.microsoft.com/office/drawing/2014/main" id="{487CEC0B-6A91-18C1-17B9-09E81857F42A}"/>
                </a:ext>
              </a:extLst>
            </p:cNvPr>
            <p:cNvSpPr/>
            <p:nvPr/>
          </p:nvSpPr>
          <p:spPr>
            <a:xfrm>
              <a:off x="-301" y="0"/>
              <a:ext cx="2514947" cy="2170182"/>
            </a:xfrm>
            <a:custGeom>
              <a:avLst/>
              <a:gdLst>
                <a:gd name="f0" fmla="val 10800000"/>
                <a:gd name="f1" fmla="val 5400000"/>
                <a:gd name="f2" fmla="val 180"/>
                <a:gd name="f3" fmla="val w"/>
                <a:gd name="f4" fmla="val h"/>
                <a:gd name="f5" fmla="val 0"/>
                <a:gd name="f6" fmla="val 2514948"/>
                <a:gd name="f7" fmla="val 2170178"/>
                <a:gd name="f8" fmla="val 2466091"/>
                <a:gd name="f9" fmla="val 2512286"/>
                <a:gd name="f10" fmla="val 12375"/>
                <a:gd name="f11" fmla="val 2481760"/>
                <a:gd name="f12" fmla="val 133161"/>
                <a:gd name="f13" fmla="val 2442526"/>
                <a:gd name="f14" fmla="val 252239"/>
                <a:gd name="f15" fmla="val 2394961"/>
                <a:gd name="f16" fmla="val 368660"/>
                <a:gd name="f17" fmla="val 2363109"/>
                <a:gd name="f18" fmla="val 446208"/>
                <a:gd name="f19" fmla="val 2328603"/>
                <a:gd name="f20" fmla="val 523039"/>
                <a:gd name="f21" fmla="val 2289734"/>
                <a:gd name="f22" fmla="val 598078"/>
                <a:gd name="f23" fmla="val 2251436"/>
                <a:gd name="f24" fmla="val 673387"/>
                <a:gd name="f25" fmla="val 2209251"/>
                <a:gd name="f26" fmla="val 747083"/>
                <a:gd name="f27" fmla="val 2163747"/>
                <a:gd name="f28" fmla="val 819078"/>
                <a:gd name="f29" fmla="val 2072646"/>
                <a:gd name="f30" fmla="val 962979"/>
                <a:gd name="f31" fmla="val 1968652"/>
                <a:gd name="f32" fmla="val 1100611"/>
                <a:gd name="f33" fmla="val 1852241"/>
                <a:gd name="f34" fmla="val 1228932"/>
                <a:gd name="f35" fmla="val 1793748"/>
                <a:gd name="f36" fmla="val 1292868"/>
                <a:gd name="f37" fmla="val 1732698"/>
                <a:gd name="f38" fmla="val 1354923"/>
                <a:gd name="f39" fmla="val 1668235"/>
                <a:gd name="f40" fmla="val 1413844"/>
                <a:gd name="f41" fmla="val 1652214"/>
                <a:gd name="f42" fmla="val 1428709"/>
                <a:gd name="f43" fmla="val 1636100"/>
                <a:gd name="f44" fmla="val 1443395"/>
                <a:gd name="f45" fmla="val 1619510"/>
                <a:gd name="f46" fmla="val 1457722"/>
                <a:gd name="f47" fmla="val 1603015"/>
                <a:gd name="f48" fmla="val 1472140"/>
                <a:gd name="f49" fmla="val 1586805"/>
                <a:gd name="f50" fmla="val 1486825"/>
                <a:gd name="f51" fmla="val 1569835"/>
                <a:gd name="f52" fmla="val 1500704"/>
                <a:gd name="f53" fmla="val 1536276"/>
                <a:gd name="f54" fmla="val 1528911"/>
                <a:gd name="f55" fmla="val 1501865"/>
                <a:gd name="f56" fmla="val 1556223"/>
                <a:gd name="f57" fmla="val 1467169"/>
                <a:gd name="f58" fmla="val 1583266"/>
                <a:gd name="f59" fmla="val 1327719"/>
                <a:gd name="f60" fmla="val 1690722"/>
                <a:gd name="f61" fmla="val 1177085"/>
                <a:gd name="f62" fmla="val 1785910"/>
                <a:gd name="f63" fmla="val 1018393"/>
                <a:gd name="f64" fmla="val 1867576"/>
                <a:gd name="f65" fmla="val 780425"/>
                <a:gd name="f66" fmla="val 1990142"/>
                <a:gd name="f67" fmla="val 522567"/>
                <a:gd name="f68" fmla="val 2080875"/>
                <a:gd name="f69" fmla="val 255857"/>
                <a:gd name="f70" fmla="val 2133049"/>
                <a:gd name="f71" fmla="val 1940056"/>
                <a:gd name="f72" fmla="val 201609"/>
                <a:gd name="f73" fmla="val 1902856"/>
                <a:gd name="f74" fmla="val 282186"/>
                <a:gd name="f75" fmla="val 1884231"/>
                <a:gd name="f76" fmla="val 362102"/>
                <a:gd name="f77" fmla="val 1863008"/>
                <a:gd name="f78" fmla="val 440974"/>
                <a:gd name="f79" fmla="val 1838472"/>
                <a:gd name="f80" fmla="val 519848"/>
                <a:gd name="f81" fmla="val 1814027"/>
                <a:gd name="f82" fmla="val 597771"/>
                <a:gd name="f83" fmla="val 1786627"/>
                <a:gd name="f84" fmla="val 674558"/>
                <a:gd name="f85" fmla="val 1756359"/>
                <a:gd name="f86" fmla="val 751250"/>
                <a:gd name="f87" fmla="val 1726003"/>
                <a:gd name="f88" fmla="val 826900"/>
                <a:gd name="f89" fmla="val 1692870"/>
                <a:gd name="f90" fmla="val 901222"/>
                <a:gd name="f91" fmla="val 1657142"/>
                <a:gd name="f92" fmla="val 1049865"/>
                <a:gd name="f93" fmla="val 1585774"/>
                <a:gd name="f94" fmla="val 1193581"/>
                <a:gd name="f95" fmla="val 1504376"/>
                <a:gd name="f96" fmla="val 1330943"/>
                <a:gd name="f97" fmla="val 1413396"/>
                <a:gd name="f98" fmla="val 1365165"/>
                <a:gd name="f99" fmla="val 1390563"/>
                <a:gd name="f100" fmla="val 1399293"/>
                <a:gd name="f101" fmla="val 1367370"/>
                <a:gd name="f102" fmla="val 1432566"/>
                <a:gd name="f103" fmla="val 1343193"/>
                <a:gd name="f104" fmla="val 1449441"/>
                <a:gd name="f105" fmla="val 1331373"/>
                <a:gd name="f106" fmla="val 1465936"/>
                <a:gd name="f107" fmla="val 1319104"/>
                <a:gd name="f108" fmla="val 1482527"/>
                <a:gd name="f109" fmla="val 1306926"/>
                <a:gd name="f110" fmla="val 1499210"/>
                <a:gd name="f111" fmla="val 1294837"/>
                <a:gd name="f112" fmla="val 1515611"/>
                <a:gd name="f113" fmla="val 1282391"/>
                <a:gd name="f114" fmla="val 1531821"/>
                <a:gd name="f115" fmla="val 1269765"/>
                <a:gd name="f116" fmla="val 1596947"/>
                <a:gd name="f117" fmla="val 1219350"/>
                <a:gd name="f118" fmla="val 1660652"/>
                <a:gd name="f119" fmla="val 1167055"/>
                <a:gd name="f120" fmla="val 1721986"/>
                <a:gd name="f121" fmla="val 1112073"/>
                <a:gd name="f122" fmla="val 1844940"/>
                <a:gd name="f123" fmla="val 1002469"/>
                <a:gd name="f124" fmla="val 1958983"/>
                <a:gd name="f125" fmla="val 882926"/>
                <a:gd name="f126" fmla="val 2061460"/>
                <a:gd name="f127" fmla="val 754336"/>
                <a:gd name="f128" fmla="val 2112652"/>
                <a:gd name="f129" fmla="val 690042"/>
                <a:gd name="f130" fmla="val 2161094"/>
                <a:gd name="f131" fmla="val 623510"/>
                <a:gd name="f132" fmla="val 2206218"/>
                <a:gd name="f133" fmla="val 554827"/>
                <a:gd name="f134" fmla="val 2250583"/>
                <a:gd name="f135" fmla="val 485787"/>
                <a:gd name="f136" fmla="val 2292484"/>
                <a:gd name="f137" fmla="val 415046"/>
                <a:gd name="f138" fmla="val 2329455"/>
                <a:gd name="f139" fmla="val 341886"/>
                <a:gd name="f140" fmla="val 2339030"/>
                <a:gd name="f141" fmla="val 323709"/>
                <a:gd name="f142" fmla="val 2347941"/>
                <a:gd name="f143" fmla="val 305261"/>
                <a:gd name="f144" fmla="val 2356757"/>
                <a:gd name="f145" fmla="val 286815"/>
                <a:gd name="f146" fmla="val 2370030"/>
                <a:gd name="f147" fmla="val 259056"/>
                <a:gd name="f148" fmla="val 2382637"/>
                <a:gd name="f149" fmla="val 231028"/>
                <a:gd name="f150" fmla="val 2390885"/>
                <a:gd name="f151" fmla="val 212312"/>
                <a:gd name="f152" fmla="val 2399227"/>
                <a:gd name="f153" fmla="val 193598"/>
                <a:gd name="f154" fmla="val 2406716"/>
                <a:gd name="f155" fmla="val 174525"/>
                <a:gd name="f156" fmla="val 2414206"/>
                <a:gd name="f157" fmla="val 155452"/>
                <a:gd name="f158" fmla="val 2422453"/>
                <a:gd name="f159" fmla="val 136646"/>
                <a:gd name="f160" fmla="val 2429278"/>
                <a:gd name="f161" fmla="val 117393"/>
                <a:gd name="f162" fmla="+- 0 0 -90"/>
                <a:gd name="f163" fmla="*/ f3 1 2514948"/>
                <a:gd name="f164" fmla="*/ f4 1 2170178"/>
                <a:gd name="f165" fmla="+- f7 0 f5"/>
                <a:gd name="f166" fmla="+- f6 0 f5"/>
                <a:gd name="f167" fmla="*/ f162 f0 1"/>
                <a:gd name="f168" fmla="*/ f166 1 2514948"/>
                <a:gd name="f169" fmla="*/ f165 1 2170178"/>
                <a:gd name="f170" fmla="*/ 2466091 f166 1"/>
                <a:gd name="f171" fmla="*/ 0 f165 1"/>
                <a:gd name="f172" fmla="*/ 2514948 f166 1"/>
                <a:gd name="f173" fmla="*/ 2512286 f166 1"/>
                <a:gd name="f174" fmla="*/ 12375 f165 1"/>
                <a:gd name="f175" fmla="*/ 2394961 f166 1"/>
                <a:gd name="f176" fmla="*/ 368660 f165 1"/>
                <a:gd name="f177" fmla="*/ 2289734 f166 1"/>
                <a:gd name="f178" fmla="*/ 598078 f165 1"/>
                <a:gd name="f179" fmla="*/ 2163747 f166 1"/>
                <a:gd name="f180" fmla="*/ 819078 f165 1"/>
                <a:gd name="f181" fmla="*/ 1852241 f166 1"/>
                <a:gd name="f182" fmla="*/ 1228932 f165 1"/>
                <a:gd name="f183" fmla="*/ 1668235 f166 1"/>
                <a:gd name="f184" fmla="*/ 1413844 f165 1"/>
                <a:gd name="f185" fmla="*/ 1619510 f166 1"/>
                <a:gd name="f186" fmla="*/ 1457722 f165 1"/>
                <a:gd name="f187" fmla="*/ 1569835 f166 1"/>
                <a:gd name="f188" fmla="*/ 1500704 f165 1"/>
                <a:gd name="f189" fmla="*/ 1467169 f166 1"/>
                <a:gd name="f190" fmla="*/ 1583266 f165 1"/>
                <a:gd name="f191" fmla="*/ 1018393 f166 1"/>
                <a:gd name="f192" fmla="*/ 1867576 f165 1"/>
                <a:gd name="f193" fmla="*/ 255857 f166 1"/>
                <a:gd name="f194" fmla="*/ 2133049 f165 1"/>
                <a:gd name="f195" fmla="*/ 0 f166 1"/>
                <a:gd name="f196" fmla="*/ 2170178 f165 1"/>
                <a:gd name="f197" fmla="*/ 1940056 f165 1"/>
                <a:gd name="f198" fmla="*/ 201609 f166 1"/>
                <a:gd name="f199" fmla="*/ 1902856 f165 1"/>
                <a:gd name="f200" fmla="*/ 440974 f166 1"/>
                <a:gd name="f201" fmla="*/ 1838472 f165 1"/>
                <a:gd name="f202" fmla="*/ 674558 f166 1"/>
                <a:gd name="f203" fmla="*/ 1756359 f165 1"/>
                <a:gd name="f204" fmla="*/ 901222 f166 1"/>
                <a:gd name="f205" fmla="*/ 1657142 f165 1"/>
                <a:gd name="f206" fmla="*/ 1330943 f166 1"/>
                <a:gd name="f207" fmla="*/ 1413396 f165 1"/>
                <a:gd name="f208" fmla="*/ 1432566 f166 1"/>
                <a:gd name="f209" fmla="*/ 1343193 f165 1"/>
                <a:gd name="f210" fmla="*/ 1482527 f166 1"/>
                <a:gd name="f211" fmla="*/ 1306926 f165 1"/>
                <a:gd name="f212" fmla="*/ 1531821 f166 1"/>
                <a:gd name="f213" fmla="*/ 1269765 f165 1"/>
                <a:gd name="f214" fmla="*/ 1721986 f166 1"/>
                <a:gd name="f215" fmla="*/ 1112073 f165 1"/>
                <a:gd name="f216" fmla="*/ 2061460 f166 1"/>
                <a:gd name="f217" fmla="*/ 754336 f165 1"/>
                <a:gd name="f218" fmla="*/ 2206218 f166 1"/>
                <a:gd name="f219" fmla="*/ 554827 f165 1"/>
                <a:gd name="f220" fmla="*/ 2329455 f166 1"/>
                <a:gd name="f221" fmla="*/ 341886 f165 1"/>
                <a:gd name="f222" fmla="*/ 2356757 f166 1"/>
                <a:gd name="f223" fmla="*/ 286815 f165 1"/>
                <a:gd name="f224" fmla="*/ 2370030 f166 1"/>
                <a:gd name="f225" fmla="*/ 259056 f165 1"/>
                <a:gd name="f226" fmla="*/ 2382637 f166 1"/>
                <a:gd name="f227" fmla="*/ 231028 f165 1"/>
                <a:gd name="f228" fmla="*/ 2406716 f166 1"/>
                <a:gd name="f229" fmla="*/ 174525 f165 1"/>
                <a:gd name="f230" fmla="*/ 2429278 f166 1"/>
                <a:gd name="f231" fmla="*/ 117393 f165 1"/>
                <a:gd name="f232" fmla="*/ f167 1 f2"/>
                <a:gd name="f233" fmla="*/ f170 1 2514948"/>
                <a:gd name="f234" fmla="*/ f171 1 2170178"/>
                <a:gd name="f235" fmla="*/ f172 1 2514948"/>
                <a:gd name="f236" fmla="*/ f173 1 2514948"/>
                <a:gd name="f237" fmla="*/ f174 1 2170178"/>
                <a:gd name="f238" fmla="*/ f175 1 2514948"/>
                <a:gd name="f239" fmla="*/ f176 1 2170178"/>
                <a:gd name="f240" fmla="*/ f177 1 2514948"/>
                <a:gd name="f241" fmla="*/ f178 1 2170178"/>
                <a:gd name="f242" fmla="*/ f179 1 2514948"/>
                <a:gd name="f243" fmla="*/ f180 1 2170178"/>
                <a:gd name="f244" fmla="*/ f181 1 2514948"/>
                <a:gd name="f245" fmla="*/ f182 1 2170178"/>
                <a:gd name="f246" fmla="*/ f183 1 2514948"/>
                <a:gd name="f247" fmla="*/ f184 1 2170178"/>
                <a:gd name="f248" fmla="*/ f185 1 2514948"/>
                <a:gd name="f249" fmla="*/ f186 1 2170178"/>
                <a:gd name="f250" fmla="*/ f187 1 2514948"/>
                <a:gd name="f251" fmla="*/ f188 1 2170178"/>
                <a:gd name="f252" fmla="*/ f189 1 2514948"/>
                <a:gd name="f253" fmla="*/ f190 1 2170178"/>
                <a:gd name="f254" fmla="*/ f191 1 2514948"/>
                <a:gd name="f255" fmla="*/ f192 1 2170178"/>
                <a:gd name="f256" fmla="*/ f193 1 2514948"/>
                <a:gd name="f257" fmla="*/ f194 1 2170178"/>
                <a:gd name="f258" fmla="*/ f195 1 2514948"/>
                <a:gd name="f259" fmla="*/ f196 1 2170178"/>
                <a:gd name="f260" fmla="*/ f197 1 2170178"/>
                <a:gd name="f261" fmla="*/ f198 1 2514948"/>
                <a:gd name="f262" fmla="*/ f199 1 2170178"/>
                <a:gd name="f263" fmla="*/ f200 1 2514948"/>
                <a:gd name="f264" fmla="*/ f201 1 2170178"/>
                <a:gd name="f265" fmla="*/ f202 1 2514948"/>
                <a:gd name="f266" fmla="*/ f203 1 2170178"/>
                <a:gd name="f267" fmla="*/ f204 1 2514948"/>
                <a:gd name="f268" fmla="*/ f205 1 2170178"/>
                <a:gd name="f269" fmla="*/ f206 1 2514948"/>
                <a:gd name="f270" fmla="*/ f207 1 2170178"/>
                <a:gd name="f271" fmla="*/ f208 1 2514948"/>
                <a:gd name="f272" fmla="*/ f209 1 2170178"/>
                <a:gd name="f273" fmla="*/ f210 1 2514948"/>
                <a:gd name="f274" fmla="*/ f211 1 2170178"/>
                <a:gd name="f275" fmla="*/ f212 1 2514948"/>
                <a:gd name="f276" fmla="*/ f213 1 2170178"/>
                <a:gd name="f277" fmla="*/ f214 1 2514948"/>
                <a:gd name="f278" fmla="*/ f215 1 2170178"/>
                <a:gd name="f279" fmla="*/ f216 1 2514948"/>
                <a:gd name="f280" fmla="*/ f217 1 2170178"/>
                <a:gd name="f281" fmla="*/ f218 1 2514948"/>
                <a:gd name="f282" fmla="*/ f219 1 2170178"/>
                <a:gd name="f283" fmla="*/ f220 1 2514948"/>
                <a:gd name="f284" fmla="*/ f221 1 2170178"/>
                <a:gd name="f285" fmla="*/ f222 1 2514948"/>
                <a:gd name="f286" fmla="*/ f223 1 2170178"/>
                <a:gd name="f287" fmla="*/ f224 1 2514948"/>
                <a:gd name="f288" fmla="*/ f225 1 2170178"/>
                <a:gd name="f289" fmla="*/ f226 1 2514948"/>
                <a:gd name="f290" fmla="*/ f227 1 2170178"/>
                <a:gd name="f291" fmla="*/ f228 1 2514948"/>
                <a:gd name="f292" fmla="*/ f229 1 2170178"/>
                <a:gd name="f293" fmla="*/ f230 1 2514948"/>
                <a:gd name="f294" fmla="*/ f231 1 2170178"/>
                <a:gd name="f295" fmla="*/ f5 1 f168"/>
                <a:gd name="f296" fmla="*/ f6 1 f168"/>
                <a:gd name="f297" fmla="*/ f5 1 f169"/>
                <a:gd name="f298" fmla="*/ f7 1 f169"/>
                <a:gd name="f299" fmla="+- f232 0 f1"/>
                <a:gd name="f300" fmla="*/ f233 1 f168"/>
                <a:gd name="f301" fmla="*/ f234 1 f169"/>
                <a:gd name="f302" fmla="*/ f235 1 f168"/>
                <a:gd name="f303" fmla="*/ f236 1 f168"/>
                <a:gd name="f304" fmla="*/ f237 1 f169"/>
                <a:gd name="f305" fmla="*/ f238 1 f168"/>
                <a:gd name="f306" fmla="*/ f239 1 f169"/>
                <a:gd name="f307" fmla="*/ f240 1 f168"/>
                <a:gd name="f308" fmla="*/ f241 1 f169"/>
                <a:gd name="f309" fmla="*/ f242 1 f168"/>
                <a:gd name="f310" fmla="*/ f243 1 f169"/>
                <a:gd name="f311" fmla="*/ f244 1 f168"/>
                <a:gd name="f312" fmla="*/ f245 1 f169"/>
                <a:gd name="f313" fmla="*/ f246 1 f168"/>
                <a:gd name="f314" fmla="*/ f247 1 f169"/>
                <a:gd name="f315" fmla="*/ f248 1 f168"/>
                <a:gd name="f316" fmla="*/ f249 1 f169"/>
                <a:gd name="f317" fmla="*/ f250 1 f168"/>
                <a:gd name="f318" fmla="*/ f251 1 f169"/>
                <a:gd name="f319" fmla="*/ f252 1 f168"/>
                <a:gd name="f320" fmla="*/ f253 1 f169"/>
                <a:gd name="f321" fmla="*/ f254 1 f168"/>
                <a:gd name="f322" fmla="*/ f255 1 f169"/>
                <a:gd name="f323" fmla="*/ f256 1 f168"/>
                <a:gd name="f324" fmla="*/ f257 1 f169"/>
                <a:gd name="f325" fmla="*/ f258 1 f168"/>
                <a:gd name="f326" fmla="*/ f259 1 f169"/>
                <a:gd name="f327" fmla="*/ f260 1 f169"/>
                <a:gd name="f328" fmla="*/ f261 1 f168"/>
                <a:gd name="f329" fmla="*/ f262 1 f169"/>
                <a:gd name="f330" fmla="*/ f263 1 f168"/>
                <a:gd name="f331" fmla="*/ f264 1 f169"/>
                <a:gd name="f332" fmla="*/ f265 1 f168"/>
                <a:gd name="f333" fmla="*/ f266 1 f169"/>
                <a:gd name="f334" fmla="*/ f267 1 f168"/>
                <a:gd name="f335" fmla="*/ f268 1 f169"/>
                <a:gd name="f336" fmla="*/ f269 1 f168"/>
                <a:gd name="f337" fmla="*/ f270 1 f169"/>
                <a:gd name="f338" fmla="*/ f271 1 f168"/>
                <a:gd name="f339" fmla="*/ f272 1 f169"/>
                <a:gd name="f340" fmla="*/ f273 1 f168"/>
                <a:gd name="f341" fmla="*/ f274 1 f169"/>
                <a:gd name="f342" fmla="*/ f275 1 f168"/>
                <a:gd name="f343" fmla="*/ f276 1 f169"/>
                <a:gd name="f344" fmla="*/ f277 1 f168"/>
                <a:gd name="f345" fmla="*/ f278 1 f169"/>
                <a:gd name="f346" fmla="*/ f279 1 f168"/>
                <a:gd name="f347" fmla="*/ f280 1 f169"/>
                <a:gd name="f348" fmla="*/ f281 1 f168"/>
                <a:gd name="f349" fmla="*/ f282 1 f169"/>
                <a:gd name="f350" fmla="*/ f283 1 f168"/>
                <a:gd name="f351" fmla="*/ f284 1 f169"/>
                <a:gd name="f352" fmla="*/ f285 1 f168"/>
                <a:gd name="f353" fmla="*/ f286 1 f169"/>
                <a:gd name="f354" fmla="*/ f287 1 f168"/>
                <a:gd name="f355" fmla="*/ f288 1 f169"/>
                <a:gd name="f356" fmla="*/ f289 1 f168"/>
                <a:gd name="f357" fmla="*/ f290 1 f169"/>
                <a:gd name="f358" fmla="*/ f291 1 f168"/>
                <a:gd name="f359" fmla="*/ f292 1 f169"/>
                <a:gd name="f360" fmla="*/ f293 1 f168"/>
                <a:gd name="f361" fmla="*/ f294 1 f169"/>
                <a:gd name="f362" fmla="*/ f295 f163 1"/>
                <a:gd name="f363" fmla="*/ f296 f163 1"/>
                <a:gd name="f364" fmla="*/ f298 f164 1"/>
                <a:gd name="f365" fmla="*/ f297 f164 1"/>
                <a:gd name="f366" fmla="*/ f300 f163 1"/>
                <a:gd name="f367" fmla="*/ f301 f164 1"/>
                <a:gd name="f368" fmla="*/ f302 f163 1"/>
                <a:gd name="f369" fmla="*/ f303 f163 1"/>
                <a:gd name="f370" fmla="*/ f304 f164 1"/>
                <a:gd name="f371" fmla="*/ f305 f163 1"/>
                <a:gd name="f372" fmla="*/ f306 f164 1"/>
                <a:gd name="f373" fmla="*/ f307 f163 1"/>
                <a:gd name="f374" fmla="*/ f308 f164 1"/>
                <a:gd name="f375" fmla="*/ f309 f163 1"/>
                <a:gd name="f376" fmla="*/ f310 f164 1"/>
                <a:gd name="f377" fmla="*/ f311 f163 1"/>
                <a:gd name="f378" fmla="*/ f312 f164 1"/>
                <a:gd name="f379" fmla="*/ f313 f163 1"/>
                <a:gd name="f380" fmla="*/ f314 f164 1"/>
                <a:gd name="f381" fmla="*/ f315 f163 1"/>
                <a:gd name="f382" fmla="*/ f316 f164 1"/>
                <a:gd name="f383" fmla="*/ f317 f163 1"/>
                <a:gd name="f384" fmla="*/ f318 f164 1"/>
                <a:gd name="f385" fmla="*/ f319 f163 1"/>
                <a:gd name="f386" fmla="*/ f320 f164 1"/>
                <a:gd name="f387" fmla="*/ f321 f163 1"/>
                <a:gd name="f388" fmla="*/ f322 f164 1"/>
                <a:gd name="f389" fmla="*/ f323 f163 1"/>
                <a:gd name="f390" fmla="*/ f324 f164 1"/>
                <a:gd name="f391" fmla="*/ f325 f163 1"/>
                <a:gd name="f392" fmla="*/ f326 f164 1"/>
                <a:gd name="f393" fmla="*/ f327 f164 1"/>
                <a:gd name="f394" fmla="*/ f328 f163 1"/>
                <a:gd name="f395" fmla="*/ f329 f164 1"/>
                <a:gd name="f396" fmla="*/ f330 f163 1"/>
                <a:gd name="f397" fmla="*/ f331 f164 1"/>
                <a:gd name="f398" fmla="*/ f332 f163 1"/>
                <a:gd name="f399" fmla="*/ f333 f164 1"/>
                <a:gd name="f400" fmla="*/ f334 f163 1"/>
                <a:gd name="f401" fmla="*/ f335 f164 1"/>
                <a:gd name="f402" fmla="*/ f336 f163 1"/>
                <a:gd name="f403" fmla="*/ f337 f164 1"/>
                <a:gd name="f404" fmla="*/ f338 f163 1"/>
                <a:gd name="f405" fmla="*/ f339 f164 1"/>
                <a:gd name="f406" fmla="*/ f340 f163 1"/>
                <a:gd name="f407" fmla="*/ f341 f164 1"/>
                <a:gd name="f408" fmla="*/ f342 f163 1"/>
                <a:gd name="f409" fmla="*/ f343 f164 1"/>
                <a:gd name="f410" fmla="*/ f344 f163 1"/>
                <a:gd name="f411" fmla="*/ f345 f164 1"/>
                <a:gd name="f412" fmla="*/ f346 f163 1"/>
                <a:gd name="f413" fmla="*/ f347 f164 1"/>
                <a:gd name="f414" fmla="*/ f348 f163 1"/>
                <a:gd name="f415" fmla="*/ f349 f164 1"/>
                <a:gd name="f416" fmla="*/ f350 f163 1"/>
                <a:gd name="f417" fmla="*/ f351 f164 1"/>
                <a:gd name="f418" fmla="*/ f352 f163 1"/>
                <a:gd name="f419" fmla="*/ f353 f164 1"/>
                <a:gd name="f420" fmla="*/ f354 f163 1"/>
                <a:gd name="f421" fmla="*/ f355 f164 1"/>
                <a:gd name="f422" fmla="*/ f356 f163 1"/>
                <a:gd name="f423" fmla="*/ f357 f164 1"/>
                <a:gd name="f424" fmla="*/ f358 f163 1"/>
                <a:gd name="f425" fmla="*/ f359 f164 1"/>
                <a:gd name="f426" fmla="*/ f360 f163 1"/>
                <a:gd name="f427" fmla="*/ f361 f164 1"/>
              </a:gdLst>
              <a:ahLst/>
              <a:cxnLst>
                <a:cxn ang="3cd4">
                  <a:pos x="hc" y="t"/>
                </a:cxn>
                <a:cxn ang="0">
                  <a:pos x="r" y="vc"/>
                </a:cxn>
                <a:cxn ang="cd4">
                  <a:pos x="hc" y="b"/>
                </a:cxn>
                <a:cxn ang="cd2">
                  <a:pos x="l" y="vc"/>
                </a:cxn>
                <a:cxn ang="f299">
                  <a:pos x="f366" y="f367"/>
                </a:cxn>
                <a:cxn ang="f299">
                  <a:pos x="f368" y="f367"/>
                </a:cxn>
                <a:cxn ang="f299">
                  <a:pos x="f369" y="f370"/>
                </a:cxn>
                <a:cxn ang="f299">
                  <a:pos x="f371" y="f372"/>
                </a:cxn>
                <a:cxn ang="f299">
                  <a:pos x="f373" y="f374"/>
                </a:cxn>
                <a:cxn ang="f299">
                  <a:pos x="f375" y="f376"/>
                </a:cxn>
                <a:cxn ang="f299">
                  <a:pos x="f377" y="f378"/>
                </a:cxn>
                <a:cxn ang="f299">
                  <a:pos x="f379" y="f380"/>
                </a:cxn>
                <a:cxn ang="f299">
                  <a:pos x="f381" y="f382"/>
                </a:cxn>
                <a:cxn ang="f299">
                  <a:pos x="f383" y="f384"/>
                </a:cxn>
                <a:cxn ang="f299">
                  <a:pos x="f385" y="f386"/>
                </a:cxn>
                <a:cxn ang="f299">
                  <a:pos x="f387" y="f388"/>
                </a:cxn>
                <a:cxn ang="f299">
                  <a:pos x="f389" y="f390"/>
                </a:cxn>
                <a:cxn ang="f299">
                  <a:pos x="f391" y="f392"/>
                </a:cxn>
                <a:cxn ang="f299">
                  <a:pos x="f391" y="f393"/>
                </a:cxn>
                <a:cxn ang="f299">
                  <a:pos x="f394" y="f395"/>
                </a:cxn>
                <a:cxn ang="f299">
                  <a:pos x="f396" y="f397"/>
                </a:cxn>
                <a:cxn ang="f299">
                  <a:pos x="f398" y="f399"/>
                </a:cxn>
                <a:cxn ang="f299">
                  <a:pos x="f400" y="f401"/>
                </a:cxn>
                <a:cxn ang="f299">
                  <a:pos x="f402" y="f403"/>
                </a:cxn>
                <a:cxn ang="f299">
                  <a:pos x="f404" y="f405"/>
                </a:cxn>
                <a:cxn ang="f299">
                  <a:pos x="f406" y="f407"/>
                </a:cxn>
                <a:cxn ang="f299">
                  <a:pos x="f408" y="f409"/>
                </a:cxn>
                <a:cxn ang="f299">
                  <a:pos x="f410" y="f411"/>
                </a:cxn>
                <a:cxn ang="f299">
                  <a:pos x="f412" y="f413"/>
                </a:cxn>
                <a:cxn ang="f299">
                  <a:pos x="f414" y="f415"/>
                </a:cxn>
                <a:cxn ang="f299">
                  <a:pos x="f416" y="f417"/>
                </a:cxn>
                <a:cxn ang="f299">
                  <a:pos x="f418" y="f419"/>
                </a:cxn>
                <a:cxn ang="f299">
                  <a:pos x="f420" y="f421"/>
                </a:cxn>
                <a:cxn ang="f299">
                  <a:pos x="f422" y="f423"/>
                </a:cxn>
                <a:cxn ang="f299">
                  <a:pos x="f424" y="f425"/>
                </a:cxn>
                <a:cxn ang="f299">
                  <a:pos x="f426" y="f427"/>
                </a:cxn>
              </a:cxnLst>
              <a:rect l="f362" t="f365" r="f363" b="f364"/>
              <a:pathLst>
                <a:path w="2514948" h="2170178">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lnTo>
                    <a:pt x="f5" y="f7"/>
                  </a:lnTo>
                  <a:lnTo>
                    <a:pt x="f5" y="f71"/>
                  </a:lnTo>
                  <a:lnTo>
                    <a:pt x="f72" y="f73"/>
                  </a:ln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lnTo>
                    <a:pt x="f148" y="f149"/>
                  </a:lnTo>
                  <a:cubicBezTo>
                    <a:pt x="f150" y="f151"/>
                    <a:pt x="f152" y="f153"/>
                    <a:pt x="f154" y="f155"/>
                  </a:cubicBezTo>
                  <a:cubicBezTo>
                    <a:pt x="f156" y="f157"/>
                    <a:pt x="f158" y="f159"/>
                    <a:pt x="f160" y="f16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7" name="Freeform: Shape 35">
              <a:extLst>
                <a:ext uri="{FF2B5EF4-FFF2-40B4-BE49-F238E27FC236}">
                  <a16:creationId xmlns:a16="http://schemas.microsoft.com/office/drawing/2014/main" id="{74B3E097-144F-6841-CD13-26D22482A1AB}"/>
                </a:ext>
              </a:extLst>
            </p:cNvPr>
            <p:cNvSpPr/>
            <p:nvPr/>
          </p:nvSpPr>
          <p:spPr>
            <a:xfrm>
              <a:off x="-301" y="-4151"/>
              <a:ext cx="2493065" cy="1947891"/>
            </a:xfrm>
            <a:custGeom>
              <a:avLst/>
              <a:gdLst>
                <a:gd name="f0" fmla="val 10800000"/>
                <a:gd name="f1" fmla="val 5400000"/>
                <a:gd name="f2" fmla="val 180"/>
                <a:gd name="f3" fmla="val w"/>
                <a:gd name="f4" fmla="val h"/>
                <a:gd name="f5" fmla="val 0"/>
                <a:gd name="f6" fmla="val 2493062"/>
                <a:gd name="f7" fmla="val 1947896"/>
                <a:gd name="f8" fmla="val 1896911"/>
                <a:gd name="f9" fmla="val 2435315"/>
                <a:gd name="f10" fmla="val 178165"/>
                <a:gd name="f11" fmla="val 2088122"/>
                <a:gd name="f12" fmla="val 1071812"/>
                <a:gd name="f13" fmla="val 1129732"/>
                <a:gd name="f14" fmla="val 1758033"/>
                <a:gd name="f15" fmla="val 93066"/>
                <a:gd name="f16" fmla="val 1935859"/>
                <a:gd name="f17" fmla="val 1404756"/>
                <a:gd name="f18" fmla="val 17392"/>
                <a:gd name="f19" fmla="val 1402364"/>
                <a:gd name="f20" fmla="val 167719"/>
                <a:gd name="f21" fmla="val 1375030"/>
                <a:gd name="f22" fmla="val 318070"/>
                <a:gd name="f23" fmla="val 1334398"/>
                <a:gd name="f24" fmla="val 464249"/>
                <a:gd name="f25" fmla="val 1281208"/>
                <a:gd name="f26" fmla="val 753480"/>
                <a:gd name="f27" fmla="val 1176081"/>
                <a:gd name="f28" fmla="val 1028869"/>
                <a:gd name="f29" fmla="val 1021346"/>
                <a:gd name="f30" fmla="val 1260556"/>
                <a:gd name="f31" fmla="val 833835"/>
                <a:gd name="f32" fmla="val 1491960"/>
                <a:gd name="f33" fmla="val 646594"/>
                <a:gd name="f34" fmla="val 1681177"/>
                <a:gd name="f35" fmla="val 425056"/>
                <a:gd name="f36" fmla="val 1807924"/>
                <a:gd name="f37" fmla="val 193222"/>
                <a:gd name="f38" fmla="val 1832328"/>
                <a:gd name="f39" fmla="val 148578"/>
                <a:gd name="f40" fmla="val 1854477"/>
                <a:gd name="f41" fmla="val 103599"/>
                <a:gd name="f42" fmla="val 1874357"/>
                <a:gd name="f43" fmla="val 58333"/>
                <a:gd name="f44" fmla="+- 0 0 -90"/>
                <a:gd name="f45" fmla="*/ f3 1 2493062"/>
                <a:gd name="f46" fmla="*/ f4 1 1947896"/>
                <a:gd name="f47" fmla="+- f7 0 f5"/>
                <a:gd name="f48" fmla="+- f6 0 f5"/>
                <a:gd name="f49" fmla="*/ f44 f0 1"/>
                <a:gd name="f50" fmla="*/ f48 1 2493062"/>
                <a:gd name="f51" fmla="*/ f47 1 1947896"/>
                <a:gd name="f52" fmla="*/ 1896911 f48 1"/>
                <a:gd name="f53" fmla="*/ 0 f47 1"/>
                <a:gd name="f54" fmla="*/ 2493062 f48 1"/>
                <a:gd name="f55" fmla="*/ 2435315 f48 1"/>
                <a:gd name="f56" fmla="*/ 178165 f47 1"/>
                <a:gd name="f57" fmla="*/ 93066 f48 1"/>
                <a:gd name="f58" fmla="*/ 1935859 f47 1"/>
                <a:gd name="f59" fmla="*/ 0 f48 1"/>
                <a:gd name="f60" fmla="*/ 1947896 f47 1"/>
                <a:gd name="f61" fmla="*/ 1404756 f47 1"/>
                <a:gd name="f62" fmla="*/ 17392 f48 1"/>
                <a:gd name="f63" fmla="*/ 1402364 f47 1"/>
                <a:gd name="f64" fmla="*/ 464249 f48 1"/>
                <a:gd name="f65" fmla="*/ 1281208 f47 1"/>
                <a:gd name="f66" fmla="*/ 1260556 f48 1"/>
                <a:gd name="f67" fmla="*/ 833835 f47 1"/>
                <a:gd name="f68" fmla="*/ 1807924 f48 1"/>
                <a:gd name="f69" fmla="*/ 193222 f47 1"/>
                <a:gd name="f70" fmla="*/ 1874357 f48 1"/>
                <a:gd name="f71" fmla="*/ 58333 f47 1"/>
                <a:gd name="f72" fmla="*/ f49 1 f2"/>
                <a:gd name="f73" fmla="*/ f52 1 2493062"/>
                <a:gd name="f74" fmla="*/ f53 1 1947896"/>
                <a:gd name="f75" fmla="*/ f54 1 2493062"/>
                <a:gd name="f76" fmla="*/ f55 1 2493062"/>
                <a:gd name="f77" fmla="*/ f56 1 1947896"/>
                <a:gd name="f78" fmla="*/ f57 1 2493062"/>
                <a:gd name="f79" fmla="*/ f58 1 1947896"/>
                <a:gd name="f80" fmla="*/ f59 1 2493062"/>
                <a:gd name="f81" fmla="*/ f60 1 1947896"/>
                <a:gd name="f82" fmla="*/ f61 1 1947896"/>
                <a:gd name="f83" fmla="*/ f62 1 2493062"/>
                <a:gd name="f84" fmla="*/ f63 1 1947896"/>
                <a:gd name="f85" fmla="*/ f64 1 2493062"/>
                <a:gd name="f86" fmla="*/ f65 1 1947896"/>
                <a:gd name="f87" fmla="*/ f66 1 2493062"/>
                <a:gd name="f88" fmla="*/ f67 1 1947896"/>
                <a:gd name="f89" fmla="*/ f68 1 2493062"/>
                <a:gd name="f90" fmla="*/ f69 1 1947896"/>
                <a:gd name="f91" fmla="*/ f70 1 2493062"/>
                <a:gd name="f92" fmla="*/ f71 1 1947896"/>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3062" h="1947896">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8" name="Freeform: Shape 36">
              <a:extLst>
                <a:ext uri="{FF2B5EF4-FFF2-40B4-BE49-F238E27FC236}">
                  <a16:creationId xmlns:a16="http://schemas.microsoft.com/office/drawing/2014/main" id="{C3EFC6E5-D8D6-DB45-5E70-1E6627F8EEED}"/>
                </a:ext>
              </a:extLst>
            </p:cNvPr>
            <p:cNvSpPr/>
            <p:nvPr/>
          </p:nvSpPr>
          <p:spPr>
            <a:xfrm>
              <a:off x="-301" y="0"/>
              <a:ext cx="2501085" cy="1972699"/>
            </a:xfrm>
            <a:custGeom>
              <a:avLst/>
              <a:gdLst>
                <a:gd name="f0" fmla="val 10800000"/>
                <a:gd name="f1" fmla="val 5400000"/>
                <a:gd name="f2" fmla="val 180"/>
                <a:gd name="f3" fmla="val w"/>
                <a:gd name="f4" fmla="val h"/>
                <a:gd name="f5" fmla="val 0"/>
                <a:gd name="f6" fmla="val 2501089"/>
                <a:gd name="f7" fmla="val 1972702"/>
                <a:gd name="f8" fmla="val 2318728"/>
                <a:gd name="f9" fmla="val 2453909"/>
                <a:gd name="f10" fmla="val 167837"/>
                <a:gd name="f11" fmla="val 2427555"/>
                <a:gd name="f12" fmla="val 244153"/>
                <a:gd name="f13" fmla="val 2396627"/>
                <a:gd name="f14" fmla="val 319103"/>
                <a:gd name="f15" fmla="val 2361125"/>
                <a:gd name="f16" fmla="val 392084"/>
                <a:gd name="f17" fmla="val 2218453"/>
                <a:gd name="f18" fmla="val 684005"/>
                <a:gd name="f19" fmla="val 2011698"/>
                <a:gd name="f20" fmla="val 945211"/>
                <a:gd name="f21" fmla="val 1768255"/>
                <a:gd name="f22" fmla="val 1167644"/>
                <a:gd name="f23" fmla="val 1646250"/>
                <a:gd name="f24" fmla="val 1278860"/>
                <a:gd name="f25" fmla="val 1514385"/>
                <a:gd name="f26" fmla="val 1380316"/>
                <a:gd name="f27" fmla="val 1375125"/>
                <a:gd name="f28" fmla="val 1471474"/>
                <a:gd name="f29" fmla="val 1235677"/>
                <a:gd name="f30" fmla="val 1562542"/>
                <a:gd name="f31" fmla="val 1088928"/>
                <a:gd name="f32" fmla="val 1643672"/>
                <a:gd name="f33" fmla="val 935735"/>
                <a:gd name="f34" fmla="val 1712713"/>
                <a:gd name="f35" fmla="val 705659"/>
                <a:gd name="f36" fmla="val 1815533"/>
                <a:gd name="f37" fmla="val 462359"/>
                <a:gd name="f38" fmla="val 1892212"/>
                <a:gd name="f39" fmla="val 212353"/>
                <a:gd name="f40" fmla="val 1940294"/>
                <a:gd name="f41" fmla="val 1732181"/>
                <a:gd name="f42" fmla="val 161195"/>
                <a:gd name="f43" fmla="val 1706590"/>
                <a:gd name="f44" fmla="val 237638"/>
                <a:gd name="f45" fmla="val 1691378"/>
                <a:gd name="f46" fmla="val 313477"/>
                <a:gd name="f47" fmla="val 1673222"/>
                <a:gd name="f48" fmla="val 388463"/>
                <a:gd name="f49" fmla="val 1652268"/>
                <a:gd name="f50" fmla="val 538529"/>
                <a:gd name="f51" fmla="val 1610539"/>
                <a:gd name="f52" fmla="val 684898"/>
                <a:gd name="f53" fmla="val 1556543"/>
                <a:gd name="f54" fmla="val 826716"/>
                <a:gd name="f55" fmla="val 1493950"/>
                <a:gd name="f56" fmla="val 1111207"/>
                <a:gd name="f57" fmla="val 1370107"/>
                <a:gd name="f58" fmla="val 1376832"/>
                <a:gd name="f59" fmla="val 1205881"/>
                <a:gd name="f60" fmla="val 1609847"/>
                <a:gd name="f61" fmla="val 1007535"/>
                <a:gd name="f62" fmla="val 1725975"/>
                <a:gd name="f63" fmla="val 908049"/>
                <a:gd name="f64" fmla="val 1833571"/>
                <a:gd name="f65" fmla="val 799519"/>
                <a:gd name="f66" fmla="val 1929982"/>
                <a:gd name="f67" fmla="val 682930"/>
                <a:gd name="f68" fmla="val 2026581"/>
                <a:gd name="f69" fmla="val 566520"/>
                <a:gd name="f70" fmla="val 2111806"/>
                <a:gd name="f71" fmla="val 441692"/>
                <a:gd name="f72" fmla="val 2183093"/>
                <a:gd name="f73" fmla="val 310149"/>
                <a:gd name="f74" fmla="val 2218738"/>
                <a:gd name="f75" fmla="val 244422"/>
                <a:gd name="f76" fmla="val 2251396"/>
                <a:gd name="f77" fmla="val 177150"/>
                <a:gd name="f78" fmla="val 2280286"/>
                <a:gd name="f79" fmla="val 108435"/>
                <a:gd name="f80" fmla="+- 0 0 -90"/>
                <a:gd name="f81" fmla="*/ f3 1 2501089"/>
                <a:gd name="f82" fmla="*/ f4 1 1972702"/>
                <a:gd name="f83" fmla="+- f7 0 f5"/>
                <a:gd name="f84" fmla="+- f6 0 f5"/>
                <a:gd name="f85" fmla="*/ f80 f0 1"/>
                <a:gd name="f86" fmla="*/ f84 1 2501089"/>
                <a:gd name="f87" fmla="*/ f83 1 1972702"/>
                <a:gd name="f88" fmla="*/ 2318728 f84 1"/>
                <a:gd name="f89" fmla="*/ 0 f83 1"/>
                <a:gd name="f90" fmla="*/ 2501089 f84 1"/>
                <a:gd name="f91" fmla="*/ 2453909 f84 1"/>
                <a:gd name="f92" fmla="*/ 167837 f83 1"/>
                <a:gd name="f93" fmla="*/ 2361125 f84 1"/>
                <a:gd name="f94" fmla="*/ 392084 f83 1"/>
                <a:gd name="f95" fmla="*/ 1768255 f84 1"/>
                <a:gd name="f96" fmla="*/ 1167644 f83 1"/>
                <a:gd name="f97" fmla="*/ 1375125 f84 1"/>
                <a:gd name="f98" fmla="*/ 1471474 f83 1"/>
                <a:gd name="f99" fmla="*/ 935735 f84 1"/>
                <a:gd name="f100" fmla="*/ 1712713 f83 1"/>
                <a:gd name="f101" fmla="*/ 212353 f84 1"/>
                <a:gd name="f102" fmla="*/ 1940294 f83 1"/>
                <a:gd name="f103" fmla="*/ 0 f84 1"/>
                <a:gd name="f104" fmla="*/ 1972702 f83 1"/>
                <a:gd name="f105" fmla="*/ 1732181 f83 1"/>
                <a:gd name="f106" fmla="*/ 161195 f84 1"/>
                <a:gd name="f107" fmla="*/ 1706590 f83 1"/>
                <a:gd name="f108" fmla="*/ 388463 f84 1"/>
                <a:gd name="f109" fmla="*/ 1652268 f83 1"/>
                <a:gd name="f110" fmla="*/ 826716 f84 1"/>
                <a:gd name="f111" fmla="*/ 1493950 f83 1"/>
                <a:gd name="f112" fmla="*/ 1609847 f84 1"/>
                <a:gd name="f113" fmla="*/ 1007535 f83 1"/>
                <a:gd name="f114" fmla="*/ 1929982 f84 1"/>
                <a:gd name="f115" fmla="*/ 682930 f83 1"/>
                <a:gd name="f116" fmla="*/ 2183093 f84 1"/>
                <a:gd name="f117" fmla="*/ 310149 f83 1"/>
                <a:gd name="f118" fmla="*/ 2280286 f84 1"/>
                <a:gd name="f119" fmla="*/ 108435 f83 1"/>
                <a:gd name="f120" fmla="*/ f85 1 f2"/>
                <a:gd name="f121" fmla="*/ f88 1 2501089"/>
                <a:gd name="f122" fmla="*/ f89 1 1972702"/>
                <a:gd name="f123" fmla="*/ f90 1 2501089"/>
                <a:gd name="f124" fmla="*/ f91 1 2501089"/>
                <a:gd name="f125" fmla="*/ f92 1 1972702"/>
                <a:gd name="f126" fmla="*/ f93 1 2501089"/>
                <a:gd name="f127" fmla="*/ f94 1 1972702"/>
                <a:gd name="f128" fmla="*/ f95 1 2501089"/>
                <a:gd name="f129" fmla="*/ f96 1 1972702"/>
                <a:gd name="f130" fmla="*/ f97 1 2501089"/>
                <a:gd name="f131" fmla="*/ f98 1 1972702"/>
                <a:gd name="f132" fmla="*/ f99 1 2501089"/>
                <a:gd name="f133" fmla="*/ f100 1 1972702"/>
                <a:gd name="f134" fmla="*/ f101 1 2501089"/>
                <a:gd name="f135" fmla="*/ f102 1 1972702"/>
                <a:gd name="f136" fmla="*/ f103 1 2501089"/>
                <a:gd name="f137" fmla="*/ f104 1 1972702"/>
                <a:gd name="f138" fmla="*/ f105 1 1972702"/>
                <a:gd name="f139" fmla="*/ f106 1 2501089"/>
                <a:gd name="f140" fmla="*/ f107 1 1972702"/>
                <a:gd name="f141" fmla="*/ f108 1 2501089"/>
                <a:gd name="f142" fmla="*/ f109 1 1972702"/>
                <a:gd name="f143" fmla="*/ f110 1 2501089"/>
                <a:gd name="f144" fmla="*/ f111 1 1972702"/>
                <a:gd name="f145" fmla="*/ f112 1 2501089"/>
                <a:gd name="f146" fmla="*/ f113 1 1972702"/>
                <a:gd name="f147" fmla="*/ f114 1 2501089"/>
                <a:gd name="f148" fmla="*/ f115 1 1972702"/>
                <a:gd name="f149" fmla="*/ f116 1 2501089"/>
                <a:gd name="f150" fmla="*/ f117 1 1972702"/>
                <a:gd name="f151" fmla="*/ f118 1 2501089"/>
                <a:gd name="f152" fmla="*/ f119 1 1972702"/>
                <a:gd name="f153" fmla="*/ f5 1 f86"/>
                <a:gd name="f154" fmla="*/ f6 1 f86"/>
                <a:gd name="f155" fmla="*/ f5 1 f87"/>
                <a:gd name="f156" fmla="*/ f7 1 f87"/>
                <a:gd name="f157" fmla="+- f120 0 f1"/>
                <a:gd name="f158" fmla="*/ f121 1 f86"/>
                <a:gd name="f159" fmla="*/ f122 1 f87"/>
                <a:gd name="f160" fmla="*/ f123 1 f86"/>
                <a:gd name="f161" fmla="*/ f124 1 f86"/>
                <a:gd name="f162" fmla="*/ f125 1 f87"/>
                <a:gd name="f163" fmla="*/ f126 1 f86"/>
                <a:gd name="f164" fmla="*/ f127 1 f87"/>
                <a:gd name="f165" fmla="*/ f128 1 f86"/>
                <a:gd name="f166" fmla="*/ f129 1 f87"/>
                <a:gd name="f167" fmla="*/ f130 1 f86"/>
                <a:gd name="f168" fmla="*/ f131 1 f87"/>
                <a:gd name="f169" fmla="*/ f132 1 f86"/>
                <a:gd name="f170" fmla="*/ f133 1 f87"/>
                <a:gd name="f171" fmla="*/ f134 1 f86"/>
                <a:gd name="f172" fmla="*/ f135 1 f87"/>
                <a:gd name="f173" fmla="*/ f136 1 f86"/>
                <a:gd name="f174" fmla="*/ f137 1 f87"/>
                <a:gd name="f175" fmla="*/ f138 1 f87"/>
                <a:gd name="f176" fmla="*/ f139 1 f86"/>
                <a:gd name="f177" fmla="*/ f140 1 f87"/>
                <a:gd name="f178" fmla="*/ f141 1 f86"/>
                <a:gd name="f179" fmla="*/ f142 1 f87"/>
                <a:gd name="f180" fmla="*/ f143 1 f86"/>
                <a:gd name="f181" fmla="*/ f144 1 f87"/>
                <a:gd name="f182" fmla="*/ f145 1 f86"/>
                <a:gd name="f183" fmla="*/ f146 1 f87"/>
                <a:gd name="f184" fmla="*/ f147 1 f86"/>
                <a:gd name="f185" fmla="*/ f148 1 f87"/>
                <a:gd name="f186" fmla="*/ f149 1 f86"/>
                <a:gd name="f187" fmla="*/ f150 1 f87"/>
                <a:gd name="f188" fmla="*/ f151 1 f86"/>
                <a:gd name="f189" fmla="*/ f152 1 f87"/>
                <a:gd name="f190" fmla="*/ f153 f81 1"/>
                <a:gd name="f191" fmla="*/ f154 f81 1"/>
                <a:gd name="f192" fmla="*/ f156 f82 1"/>
                <a:gd name="f193" fmla="*/ f155 f82 1"/>
                <a:gd name="f194" fmla="*/ f158 f81 1"/>
                <a:gd name="f195" fmla="*/ f159 f82 1"/>
                <a:gd name="f196" fmla="*/ f160 f81 1"/>
                <a:gd name="f197" fmla="*/ f161 f81 1"/>
                <a:gd name="f198" fmla="*/ f162 f82 1"/>
                <a:gd name="f199" fmla="*/ f163 f81 1"/>
                <a:gd name="f200" fmla="*/ f164 f82 1"/>
                <a:gd name="f201" fmla="*/ f165 f81 1"/>
                <a:gd name="f202" fmla="*/ f166 f82 1"/>
                <a:gd name="f203" fmla="*/ f167 f81 1"/>
                <a:gd name="f204" fmla="*/ f168 f82 1"/>
                <a:gd name="f205" fmla="*/ f169 f81 1"/>
                <a:gd name="f206" fmla="*/ f170 f82 1"/>
                <a:gd name="f207" fmla="*/ f171 f81 1"/>
                <a:gd name="f208" fmla="*/ f172 f82 1"/>
                <a:gd name="f209" fmla="*/ f173 f81 1"/>
                <a:gd name="f210" fmla="*/ f174 f82 1"/>
                <a:gd name="f211" fmla="*/ f175 f82 1"/>
                <a:gd name="f212" fmla="*/ f176 f81 1"/>
                <a:gd name="f213" fmla="*/ f177 f82 1"/>
                <a:gd name="f214" fmla="*/ f178 f81 1"/>
                <a:gd name="f215" fmla="*/ f179 f82 1"/>
                <a:gd name="f216" fmla="*/ f180 f81 1"/>
                <a:gd name="f217" fmla="*/ f181 f82 1"/>
                <a:gd name="f218" fmla="*/ f182 f81 1"/>
                <a:gd name="f219" fmla="*/ f183 f82 1"/>
                <a:gd name="f220" fmla="*/ f184 f81 1"/>
                <a:gd name="f221" fmla="*/ f185 f82 1"/>
                <a:gd name="f222" fmla="*/ f186 f81 1"/>
                <a:gd name="f223" fmla="*/ f187 f82 1"/>
                <a:gd name="f224" fmla="*/ f188 f81 1"/>
                <a:gd name="f225" fmla="*/ f189 f82 1"/>
              </a:gdLst>
              <a:ahLst/>
              <a:cxnLst>
                <a:cxn ang="3cd4">
                  <a:pos x="hc" y="t"/>
                </a:cxn>
                <a:cxn ang="0">
                  <a:pos x="r" y="vc"/>
                </a:cxn>
                <a:cxn ang="cd4">
                  <a:pos x="hc" y="b"/>
                </a:cxn>
                <a:cxn ang="cd2">
                  <a:pos x="l" y="vc"/>
                </a:cxn>
                <a:cxn ang="f157">
                  <a:pos x="f194" y="f195"/>
                </a:cxn>
                <a:cxn ang="f157">
                  <a:pos x="f196" y="f195"/>
                </a:cxn>
                <a:cxn ang="f157">
                  <a:pos x="f197" y="f198"/>
                </a:cxn>
                <a:cxn ang="f157">
                  <a:pos x="f199" y="f200"/>
                </a:cxn>
                <a:cxn ang="f157">
                  <a:pos x="f201" y="f202"/>
                </a:cxn>
                <a:cxn ang="f157">
                  <a:pos x="f203" y="f204"/>
                </a:cxn>
                <a:cxn ang="f157">
                  <a:pos x="f205" y="f206"/>
                </a:cxn>
                <a:cxn ang="f157">
                  <a:pos x="f207" y="f208"/>
                </a:cxn>
                <a:cxn ang="f157">
                  <a:pos x="f209" y="f210"/>
                </a:cxn>
                <a:cxn ang="f157">
                  <a:pos x="f209" y="f211"/>
                </a:cxn>
                <a:cxn ang="f157">
                  <a:pos x="f212" y="f213"/>
                </a:cxn>
                <a:cxn ang="f157">
                  <a:pos x="f214" y="f215"/>
                </a:cxn>
                <a:cxn ang="f157">
                  <a:pos x="f216" y="f217"/>
                </a:cxn>
                <a:cxn ang="f157">
                  <a:pos x="f218" y="f219"/>
                </a:cxn>
                <a:cxn ang="f157">
                  <a:pos x="f220" y="f221"/>
                </a:cxn>
                <a:cxn ang="f157">
                  <a:pos x="f222" y="f223"/>
                </a:cxn>
                <a:cxn ang="f157">
                  <a:pos x="f224" y="f225"/>
                </a:cxn>
              </a:cxnLst>
              <a:rect l="f190" t="f193" r="f191" b="f192"/>
              <a:pathLst>
                <a:path w="2501089" h="1972702">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5" y="f7"/>
                  </a:lnTo>
                  <a:lnTo>
                    <a:pt x="f5" y="f41"/>
                  </a:lnTo>
                  <a:lnTo>
                    <a:pt x="f42" y="f43"/>
                  </a:ln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sp>
          <p:nvSpPr>
            <p:cNvPr id="19" name="Freeform: Shape 37">
              <a:extLst>
                <a:ext uri="{FF2B5EF4-FFF2-40B4-BE49-F238E27FC236}">
                  <a16:creationId xmlns:a16="http://schemas.microsoft.com/office/drawing/2014/main" id="{BA02D190-FA21-132D-3909-B052415A66FC}"/>
                </a:ext>
              </a:extLst>
            </p:cNvPr>
            <p:cNvSpPr/>
            <p:nvPr/>
          </p:nvSpPr>
          <p:spPr>
            <a:xfrm>
              <a:off x="301" y="0"/>
              <a:ext cx="2491109" cy="1943657"/>
            </a:xfrm>
            <a:custGeom>
              <a:avLst/>
              <a:gdLst>
                <a:gd name="f0" fmla="val 10800000"/>
                <a:gd name="f1" fmla="val 5400000"/>
                <a:gd name="f2" fmla="val 180"/>
                <a:gd name="f3" fmla="val w"/>
                <a:gd name="f4" fmla="val h"/>
                <a:gd name="f5" fmla="val 0"/>
                <a:gd name="f6" fmla="val 2491105"/>
                <a:gd name="f7" fmla="val 1943661"/>
                <a:gd name="f8" fmla="val 1995408"/>
                <a:gd name="f9" fmla="val 2434705"/>
                <a:gd name="f10" fmla="val 174009"/>
                <a:gd name="f11" fmla="val 2087512"/>
                <a:gd name="f12" fmla="val 1067655"/>
                <a:gd name="f13" fmla="val 1129122"/>
                <a:gd name="f14" fmla="val 1753877"/>
                <a:gd name="f15" fmla="val 92457"/>
                <a:gd name="f16" fmla="val 1931703"/>
                <a:gd name="f17" fmla="val 1491489"/>
                <a:gd name="f18" fmla="val 34107"/>
                <a:gd name="f19" fmla="val 1486836"/>
                <a:gd name="f20" fmla="val 189055"/>
                <a:gd name="f21" fmla="val 1458696"/>
                <a:gd name="f22" fmla="val 343908"/>
                <a:gd name="f23" fmla="val 1416565"/>
                <a:gd name="f24" fmla="val 497577"/>
                <a:gd name="f25" fmla="val 1360598"/>
                <a:gd name="f26" fmla="val 796856"/>
                <a:gd name="f27" fmla="val 1251889"/>
                <a:gd name="f28" fmla="val 1081725"/>
                <a:gd name="f29" fmla="val 1091781"/>
                <a:gd name="f30" fmla="val 1321566"/>
                <a:gd name="f31" fmla="val 897645"/>
                <a:gd name="f32" fmla="val 1565577"/>
                <a:gd name="f33" fmla="val 700195"/>
                <a:gd name="f34" fmla="val 1757355"/>
                <a:gd name="f35" fmla="val 475523"/>
                <a:gd name="f36" fmla="val 1891495"/>
                <a:gd name="f37" fmla="val 230078"/>
                <a:gd name="f38" fmla="val 1917197"/>
                <a:gd name="f39" fmla="val 183033"/>
                <a:gd name="f40" fmla="val 1940526"/>
                <a:gd name="f41" fmla="val 135619"/>
                <a:gd name="f42" fmla="val 1961469"/>
                <a:gd name="f43" fmla="val 87885"/>
                <a:gd name="f44" fmla="+- 0 0 -90"/>
                <a:gd name="f45" fmla="*/ f3 1 2491105"/>
                <a:gd name="f46" fmla="*/ f4 1 1943661"/>
                <a:gd name="f47" fmla="+- f7 0 f5"/>
                <a:gd name="f48" fmla="+- f6 0 f5"/>
                <a:gd name="f49" fmla="*/ f44 f0 1"/>
                <a:gd name="f50" fmla="*/ f48 1 2491105"/>
                <a:gd name="f51" fmla="*/ f47 1 1943661"/>
                <a:gd name="f52" fmla="*/ 1995408 f48 1"/>
                <a:gd name="f53" fmla="*/ 0 f47 1"/>
                <a:gd name="f54" fmla="*/ 2491105 f48 1"/>
                <a:gd name="f55" fmla="*/ 2434705 f48 1"/>
                <a:gd name="f56" fmla="*/ 174009 f47 1"/>
                <a:gd name="f57" fmla="*/ 92457 f48 1"/>
                <a:gd name="f58" fmla="*/ 1931703 f47 1"/>
                <a:gd name="f59" fmla="*/ 0 f48 1"/>
                <a:gd name="f60" fmla="*/ 1943661 f47 1"/>
                <a:gd name="f61" fmla="*/ 1491489 f47 1"/>
                <a:gd name="f62" fmla="*/ 34107 f48 1"/>
                <a:gd name="f63" fmla="*/ 1486836 f47 1"/>
                <a:gd name="f64" fmla="*/ 497577 f48 1"/>
                <a:gd name="f65" fmla="*/ 1360598 f47 1"/>
                <a:gd name="f66" fmla="*/ 1321566 f48 1"/>
                <a:gd name="f67" fmla="*/ 897645 f47 1"/>
                <a:gd name="f68" fmla="*/ 1891495 f48 1"/>
                <a:gd name="f69" fmla="*/ 230078 f47 1"/>
                <a:gd name="f70" fmla="*/ 1961469 f48 1"/>
                <a:gd name="f71" fmla="*/ 87885 f47 1"/>
                <a:gd name="f72" fmla="*/ f49 1 f2"/>
                <a:gd name="f73" fmla="*/ f52 1 2491105"/>
                <a:gd name="f74" fmla="*/ f53 1 1943661"/>
                <a:gd name="f75" fmla="*/ f54 1 2491105"/>
                <a:gd name="f76" fmla="*/ f55 1 2491105"/>
                <a:gd name="f77" fmla="*/ f56 1 1943661"/>
                <a:gd name="f78" fmla="*/ f57 1 2491105"/>
                <a:gd name="f79" fmla="*/ f58 1 1943661"/>
                <a:gd name="f80" fmla="*/ f59 1 2491105"/>
                <a:gd name="f81" fmla="*/ f60 1 1943661"/>
                <a:gd name="f82" fmla="*/ f61 1 1943661"/>
                <a:gd name="f83" fmla="*/ f62 1 2491105"/>
                <a:gd name="f84" fmla="*/ f63 1 1943661"/>
                <a:gd name="f85" fmla="*/ f64 1 2491105"/>
                <a:gd name="f86" fmla="*/ f65 1 1943661"/>
                <a:gd name="f87" fmla="*/ f66 1 2491105"/>
                <a:gd name="f88" fmla="*/ f67 1 1943661"/>
                <a:gd name="f89" fmla="*/ f68 1 2491105"/>
                <a:gd name="f90" fmla="*/ f69 1 1943661"/>
                <a:gd name="f91" fmla="*/ f70 1 2491105"/>
                <a:gd name="f92" fmla="*/ f71 1 1943661"/>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1105" h="1943661">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20" name="Group 39">
            <a:extLst>
              <a:ext uri="{FF2B5EF4-FFF2-40B4-BE49-F238E27FC236}">
                <a16:creationId xmlns:a16="http://schemas.microsoft.com/office/drawing/2014/main" id="{701DBC15-534C-796B-DB05-CA6CDBBE422C}"/>
              </a:ext>
            </a:extLst>
          </p:cNvPr>
          <p:cNvGrpSpPr/>
          <p:nvPr/>
        </p:nvGrpSpPr>
        <p:grpSpPr>
          <a:xfrm>
            <a:off x="9685726" y="4683666"/>
            <a:ext cx="2514948" cy="2174333"/>
            <a:chOff x="9685726" y="4683666"/>
            <a:chExt cx="2514948" cy="2174333"/>
          </a:xfrm>
        </p:grpSpPr>
        <p:sp>
          <p:nvSpPr>
            <p:cNvPr id="21" name="Freeform: Shape 40">
              <a:extLst>
                <a:ext uri="{FF2B5EF4-FFF2-40B4-BE49-F238E27FC236}">
                  <a16:creationId xmlns:a16="http://schemas.microsoft.com/office/drawing/2014/main" id="{C71A99EA-1F47-A043-9C6B-424CBE27AC09}"/>
                </a:ext>
              </a:extLst>
            </p:cNvPr>
            <p:cNvSpPr/>
            <p:nvPr/>
          </p:nvSpPr>
          <p:spPr>
            <a:xfrm rot="10799991">
              <a:off x="9685726" y="4683666"/>
              <a:ext cx="2514947" cy="2170182"/>
            </a:xfrm>
            <a:custGeom>
              <a:avLst/>
              <a:gdLst>
                <a:gd name="f0" fmla="val 10800000"/>
                <a:gd name="f1" fmla="val 5400000"/>
                <a:gd name="f2" fmla="val 180"/>
                <a:gd name="f3" fmla="val w"/>
                <a:gd name="f4" fmla="val h"/>
                <a:gd name="f5" fmla="val 0"/>
                <a:gd name="f6" fmla="val 2514948"/>
                <a:gd name="f7" fmla="val 2170178"/>
                <a:gd name="f8" fmla="val 2466091"/>
                <a:gd name="f9" fmla="val 2512286"/>
                <a:gd name="f10" fmla="val 12375"/>
                <a:gd name="f11" fmla="val 2481760"/>
                <a:gd name="f12" fmla="val 133161"/>
                <a:gd name="f13" fmla="val 2442526"/>
                <a:gd name="f14" fmla="val 252239"/>
                <a:gd name="f15" fmla="val 2394961"/>
                <a:gd name="f16" fmla="val 368660"/>
                <a:gd name="f17" fmla="val 2363109"/>
                <a:gd name="f18" fmla="val 446208"/>
                <a:gd name="f19" fmla="val 2328603"/>
                <a:gd name="f20" fmla="val 523039"/>
                <a:gd name="f21" fmla="val 2289734"/>
                <a:gd name="f22" fmla="val 598078"/>
                <a:gd name="f23" fmla="val 2251436"/>
                <a:gd name="f24" fmla="val 673387"/>
                <a:gd name="f25" fmla="val 2209251"/>
                <a:gd name="f26" fmla="val 747083"/>
                <a:gd name="f27" fmla="val 2163747"/>
                <a:gd name="f28" fmla="val 819078"/>
                <a:gd name="f29" fmla="val 2072646"/>
                <a:gd name="f30" fmla="val 962979"/>
                <a:gd name="f31" fmla="val 1968652"/>
                <a:gd name="f32" fmla="val 1100611"/>
                <a:gd name="f33" fmla="val 1852241"/>
                <a:gd name="f34" fmla="val 1228932"/>
                <a:gd name="f35" fmla="val 1793748"/>
                <a:gd name="f36" fmla="val 1292868"/>
                <a:gd name="f37" fmla="val 1732698"/>
                <a:gd name="f38" fmla="val 1354923"/>
                <a:gd name="f39" fmla="val 1668235"/>
                <a:gd name="f40" fmla="val 1413844"/>
                <a:gd name="f41" fmla="val 1652214"/>
                <a:gd name="f42" fmla="val 1428709"/>
                <a:gd name="f43" fmla="val 1636100"/>
                <a:gd name="f44" fmla="val 1443395"/>
                <a:gd name="f45" fmla="val 1619510"/>
                <a:gd name="f46" fmla="val 1457722"/>
                <a:gd name="f47" fmla="val 1603015"/>
                <a:gd name="f48" fmla="val 1472140"/>
                <a:gd name="f49" fmla="val 1586805"/>
                <a:gd name="f50" fmla="val 1486825"/>
                <a:gd name="f51" fmla="val 1569835"/>
                <a:gd name="f52" fmla="val 1500704"/>
                <a:gd name="f53" fmla="val 1536276"/>
                <a:gd name="f54" fmla="val 1528911"/>
                <a:gd name="f55" fmla="val 1501865"/>
                <a:gd name="f56" fmla="val 1556223"/>
                <a:gd name="f57" fmla="val 1467169"/>
                <a:gd name="f58" fmla="val 1583266"/>
                <a:gd name="f59" fmla="val 1327719"/>
                <a:gd name="f60" fmla="val 1690722"/>
                <a:gd name="f61" fmla="val 1177085"/>
                <a:gd name="f62" fmla="val 1785910"/>
                <a:gd name="f63" fmla="val 1018393"/>
                <a:gd name="f64" fmla="val 1867576"/>
                <a:gd name="f65" fmla="val 780425"/>
                <a:gd name="f66" fmla="val 1990142"/>
                <a:gd name="f67" fmla="val 522567"/>
                <a:gd name="f68" fmla="val 2080875"/>
                <a:gd name="f69" fmla="val 255857"/>
                <a:gd name="f70" fmla="val 2133049"/>
                <a:gd name="f71" fmla="val 1940056"/>
                <a:gd name="f72" fmla="val 201609"/>
                <a:gd name="f73" fmla="val 1902856"/>
                <a:gd name="f74" fmla="val 282186"/>
                <a:gd name="f75" fmla="val 1884231"/>
                <a:gd name="f76" fmla="val 362102"/>
                <a:gd name="f77" fmla="val 1863008"/>
                <a:gd name="f78" fmla="val 440974"/>
                <a:gd name="f79" fmla="val 1838472"/>
                <a:gd name="f80" fmla="val 519848"/>
                <a:gd name="f81" fmla="val 1814027"/>
                <a:gd name="f82" fmla="val 597771"/>
                <a:gd name="f83" fmla="val 1786627"/>
                <a:gd name="f84" fmla="val 674558"/>
                <a:gd name="f85" fmla="val 1756359"/>
                <a:gd name="f86" fmla="val 751250"/>
                <a:gd name="f87" fmla="val 1726003"/>
                <a:gd name="f88" fmla="val 826900"/>
                <a:gd name="f89" fmla="val 1692870"/>
                <a:gd name="f90" fmla="val 901222"/>
                <a:gd name="f91" fmla="val 1657142"/>
                <a:gd name="f92" fmla="val 1049865"/>
                <a:gd name="f93" fmla="val 1585774"/>
                <a:gd name="f94" fmla="val 1193581"/>
                <a:gd name="f95" fmla="val 1504376"/>
                <a:gd name="f96" fmla="val 1330943"/>
                <a:gd name="f97" fmla="val 1413396"/>
                <a:gd name="f98" fmla="val 1365165"/>
                <a:gd name="f99" fmla="val 1390563"/>
                <a:gd name="f100" fmla="val 1399293"/>
                <a:gd name="f101" fmla="val 1367370"/>
                <a:gd name="f102" fmla="val 1432566"/>
                <a:gd name="f103" fmla="val 1343193"/>
                <a:gd name="f104" fmla="val 1449441"/>
                <a:gd name="f105" fmla="val 1331373"/>
                <a:gd name="f106" fmla="val 1465936"/>
                <a:gd name="f107" fmla="val 1319104"/>
                <a:gd name="f108" fmla="val 1482527"/>
                <a:gd name="f109" fmla="val 1306926"/>
                <a:gd name="f110" fmla="val 1499210"/>
                <a:gd name="f111" fmla="val 1294837"/>
                <a:gd name="f112" fmla="val 1515611"/>
                <a:gd name="f113" fmla="val 1282391"/>
                <a:gd name="f114" fmla="val 1531821"/>
                <a:gd name="f115" fmla="val 1269765"/>
                <a:gd name="f116" fmla="val 1596947"/>
                <a:gd name="f117" fmla="val 1219350"/>
                <a:gd name="f118" fmla="val 1660652"/>
                <a:gd name="f119" fmla="val 1167055"/>
                <a:gd name="f120" fmla="val 1721986"/>
                <a:gd name="f121" fmla="val 1112073"/>
                <a:gd name="f122" fmla="val 1844940"/>
                <a:gd name="f123" fmla="val 1002469"/>
                <a:gd name="f124" fmla="val 1958983"/>
                <a:gd name="f125" fmla="val 882926"/>
                <a:gd name="f126" fmla="val 2061460"/>
                <a:gd name="f127" fmla="val 754336"/>
                <a:gd name="f128" fmla="val 2112652"/>
                <a:gd name="f129" fmla="val 690042"/>
                <a:gd name="f130" fmla="val 2161094"/>
                <a:gd name="f131" fmla="val 623510"/>
                <a:gd name="f132" fmla="val 2206218"/>
                <a:gd name="f133" fmla="val 554827"/>
                <a:gd name="f134" fmla="val 2250583"/>
                <a:gd name="f135" fmla="val 485787"/>
                <a:gd name="f136" fmla="val 2292484"/>
                <a:gd name="f137" fmla="val 415046"/>
                <a:gd name="f138" fmla="val 2329455"/>
                <a:gd name="f139" fmla="val 341886"/>
                <a:gd name="f140" fmla="val 2339030"/>
                <a:gd name="f141" fmla="val 323709"/>
                <a:gd name="f142" fmla="val 2347941"/>
                <a:gd name="f143" fmla="val 305261"/>
                <a:gd name="f144" fmla="val 2356757"/>
                <a:gd name="f145" fmla="val 286815"/>
                <a:gd name="f146" fmla="val 2370030"/>
                <a:gd name="f147" fmla="val 259056"/>
                <a:gd name="f148" fmla="val 2382637"/>
                <a:gd name="f149" fmla="val 231028"/>
                <a:gd name="f150" fmla="val 2390885"/>
                <a:gd name="f151" fmla="val 212312"/>
                <a:gd name="f152" fmla="val 2399227"/>
                <a:gd name="f153" fmla="val 193598"/>
                <a:gd name="f154" fmla="val 2406716"/>
                <a:gd name="f155" fmla="val 174525"/>
                <a:gd name="f156" fmla="val 2414206"/>
                <a:gd name="f157" fmla="val 155452"/>
                <a:gd name="f158" fmla="val 2422453"/>
                <a:gd name="f159" fmla="val 136646"/>
                <a:gd name="f160" fmla="val 2429278"/>
                <a:gd name="f161" fmla="val 117393"/>
                <a:gd name="f162" fmla="+- 0 0 -90"/>
                <a:gd name="f163" fmla="*/ f3 1 2514948"/>
                <a:gd name="f164" fmla="*/ f4 1 2170178"/>
                <a:gd name="f165" fmla="+- f7 0 f5"/>
                <a:gd name="f166" fmla="+- f6 0 f5"/>
                <a:gd name="f167" fmla="*/ f162 f0 1"/>
                <a:gd name="f168" fmla="*/ f166 1 2514948"/>
                <a:gd name="f169" fmla="*/ f165 1 2170178"/>
                <a:gd name="f170" fmla="*/ 2466091 f166 1"/>
                <a:gd name="f171" fmla="*/ 0 f165 1"/>
                <a:gd name="f172" fmla="*/ 2514948 f166 1"/>
                <a:gd name="f173" fmla="*/ 2512286 f166 1"/>
                <a:gd name="f174" fmla="*/ 12375 f165 1"/>
                <a:gd name="f175" fmla="*/ 2394961 f166 1"/>
                <a:gd name="f176" fmla="*/ 368660 f165 1"/>
                <a:gd name="f177" fmla="*/ 2289734 f166 1"/>
                <a:gd name="f178" fmla="*/ 598078 f165 1"/>
                <a:gd name="f179" fmla="*/ 2163747 f166 1"/>
                <a:gd name="f180" fmla="*/ 819078 f165 1"/>
                <a:gd name="f181" fmla="*/ 1852241 f166 1"/>
                <a:gd name="f182" fmla="*/ 1228932 f165 1"/>
                <a:gd name="f183" fmla="*/ 1668235 f166 1"/>
                <a:gd name="f184" fmla="*/ 1413844 f165 1"/>
                <a:gd name="f185" fmla="*/ 1619510 f166 1"/>
                <a:gd name="f186" fmla="*/ 1457722 f165 1"/>
                <a:gd name="f187" fmla="*/ 1569835 f166 1"/>
                <a:gd name="f188" fmla="*/ 1500704 f165 1"/>
                <a:gd name="f189" fmla="*/ 1467169 f166 1"/>
                <a:gd name="f190" fmla="*/ 1583266 f165 1"/>
                <a:gd name="f191" fmla="*/ 1018393 f166 1"/>
                <a:gd name="f192" fmla="*/ 1867576 f165 1"/>
                <a:gd name="f193" fmla="*/ 255857 f166 1"/>
                <a:gd name="f194" fmla="*/ 2133049 f165 1"/>
                <a:gd name="f195" fmla="*/ 0 f166 1"/>
                <a:gd name="f196" fmla="*/ 2170178 f165 1"/>
                <a:gd name="f197" fmla="*/ 1940056 f165 1"/>
                <a:gd name="f198" fmla="*/ 201609 f166 1"/>
                <a:gd name="f199" fmla="*/ 1902856 f165 1"/>
                <a:gd name="f200" fmla="*/ 440974 f166 1"/>
                <a:gd name="f201" fmla="*/ 1838472 f165 1"/>
                <a:gd name="f202" fmla="*/ 674558 f166 1"/>
                <a:gd name="f203" fmla="*/ 1756359 f165 1"/>
                <a:gd name="f204" fmla="*/ 901222 f166 1"/>
                <a:gd name="f205" fmla="*/ 1657142 f165 1"/>
                <a:gd name="f206" fmla="*/ 1330943 f166 1"/>
                <a:gd name="f207" fmla="*/ 1413396 f165 1"/>
                <a:gd name="f208" fmla="*/ 1432566 f166 1"/>
                <a:gd name="f209" fmla="*/ 1343193 f165 1"/>
                <a:gd name="f210" fmla="*/ 1482527 f166 1"/>
                <a:gd name="f211" fmla="*/ 1306926 f165 1"/>
                <a:gd name="f212" fmla="*/ 1531821 f166 1"/>
                <a:gd name="f213" fmla="*/ 1269765 f165 1"/>
                <a:gd name="f214" fmla="*/ 1721986 f166 1"/>
                <a:gd name="f215" fmla="*/ 1112073 f165 1"/>
                <a:gd name="f216" fmla="*/ 2061460 f166 1"/>
                <a:gd name="f217" fmla="*/ 754336 f165 1"/>
                <a:gd name="f218" fmla="*/ 2206218 f166 1"/>
                <a:gd name="f219" fmla="*/ 554827 f165 1"/>
                <a:gd name="f220" fmla="*/ 2329455 f166 1"/>
                <a:gd name="f221" fmla="*/ 341886 f165 1"/>
                <a:gd name="f222" fmla="*/ 2356757 f166 1"/>
                <a:gd name="f223" fmla="*/ 286815 f165 1"/>
                <a:gd name="f224" fmla="*/ 2370030 f166 1"/>
                <a:gd name="f225" fmla="*/ 259056 f165 1"/>
                <a:gd name="f226" fmla="*/ 2382637 f166 1"/>
                <a:gd name="f227" fmla="*/ 231028 f165 1"/>
                <a:gd name="f228" fmla="*/ 2406716 f166 1"/>
                <a:gd name="f229" fmla="*/ 174525 f165 1"/>
                <a:gd name="f230" fmla="*/ 2429278 f166 1"/>
                <a:gd name="f231" fmla="*/ 117393 f165 1"/>
                <a:gd name="f232" fmla="*/ f167 1 f2"/>
                <a:gd name="f233" fmla="*/ f170 1 2514948"/>
                <a:gd name="f234" fmla="*/ f171 1 2170178"/>
                <a:gd name="f235" fmla="*/ f172 1 2514948"/>
                <a:gd name="f236" fmla="*/ f173 1 2514948"/>
                <a:gd name="f237" fmla="*/ f174 1 2170178"/>
                <a:gd name="f238" fmla="*/ f175 1 2514948"/>
                <a:gd name="f239" fmla="*/ f176 1 2170178"/>
                <a:gd name="f240" fmla="*/ f177 1 2514948"/>
                <a:gd name="f241" fmla="*/ f178 1 2170178"/>
                <a:gd name="f242" fmla="*/ f179 1 2514948"/>
                <a:gd name="f243" fmla="*/ f180 1 2170178"/>
                <a:gd name="f244" fmla="*/ f181 1 2514948"/>
                <a:gd name="f245" fmla="*/ f182 1 2170178"/>
                <a:gd name="f246" fmla="*/ f183 1 2514948"/>
                <a:gd name="f247" fmla="*/ f184 1 2170178"/>
                <a:gd name="f248" fmla="*/ f185 1 2514948"/>
                <a:gd name="f249" fmla="*/ f186 1 2170178"/>
                <a:gd name="f250" fmla="*/ f187 1 2514948"/>
                <a:gd name="f251" fmla="*/ f188 1 2170178"/>
                <a:gd name="f252" fmla="*/ f189 1 2514948"/>
                <a:gd name="f253" fmla="*/ f190 1 2170178"/>
                <a:gd name="f254" fmla="*/ f191 1 2514948"/>
                <a:gd name="f255" fmla="*/ f192 1 2170178"/>
                <a:gd name="f256" fmla="*/ f193 1 2514948"/>
                <a:gd name="f257" fmla="*/ f194 1 2170178"/>
                <a:gd name="f258" fmla="*/ f195 1 2514948"/>
                <a:gd name="f259" fmla="*/ f196 1 2170178"/>
                <a:gd name="f260" fmla="*/ f197 1 2170178"/>
                <a:gd name="f261" fmla="*/ f198 1 2514948"/>
                <a:gd name="f262" fmla="*/ f199 1 2170178"/>
                <a:gd name="f263" fmla="*/ f200 1 2514948"/>
                <a:gd name="f264" fmla="*/ f201 1 2170178"/>
                <a:gd name="f265" fmla="*/ f202 1 2514948"/>
                <a:gd name="f266" fmla="*/ f203 1 2170178"/>
                <a:gd name="f267" fmla="*/ f204 1 2514948"/>
                <a:gd name="f268" fmla="*/ f205 1 2170178"/>
                <a:gd name="f269" fmla="*/ f206 1 2514948"/>
                <a:gd name="f270" fmla="*/ f207 1 2170178"/>
                <a:gd name="f271" fmla="*/ f208 1 2514948"/>
                <a:gd name="f272" fmla="*/ f209 1 2170178"/>
                <a:gd name="f273" fmla="*/ f210 1 2514948"/>
                <a:gd name="f274" fmla="*/ f211 1 2170178"/>
                <a:gd name="f275" fmla="*/ f212 1 2514948"/>
                <a:gd name="f276" fmla="*/ f213 1 2170178"/>
                <a:gd name="f277" fmla="*/ f214 1 2514948"/>
                <a:gd name="f278" fmla="*/ f215 1 2170178"/>
                <a:gd name="f279" fmla="*/ f216 1 2514948"/>
                <a:gd name="f280" fmla="*/ f217 1 2170178"/>
                <a:gd name="f281" fmla="*/ f218 1 2514948"/>
                <a:gd name="f282" fmla="*/ f219 1 2170178"/>
                <a:gd name="f283" fmla="*/ f220 1 2514948"/>
                <a:gd name="f284" fmla="*/ f221 1 2170178"/>
                <a:gd name="f285" fmla="*/ f222 1 2514948"/>
                <a:gd name="f286" fmla="*/ f223 1 2170178"/>
                <a:gd name="f287" fmla="*/ f224 1 2514948"/>
                <a:gd name="f288" fmla="*/ f225 1 2170178"/>
                <a:gd name="f289" fmla="*/ f226 1 2514948"/>
                <a:gd name="f290" fmla="*/ f227 1 2170178"/>
                <a:gd name="f291" fmla="*/ f228 1 2514948"/>
                <a:gd name="f292" fmla="*/ f229 1 2170178"/>
                <a:gd name="f293" fmla="*/ f230 1 2514948"/>
                <a:gd name="f294" fmla="*/ f231 1 2170178"/>
                <a:gd name="f295" fmla="*/ f5 1 f168"/>
                <a:gd name="f296" fmla="*/ f6 1 f168"/>
                <a:gd name="f297" fmla="*/ f5 1 f169"/>
                <a:gd name="f298" fmla="*/ f7 1 f169"/>
                <a:gd name="f299" fmla="+- f232 0 f1"/>
                <a:gd name="f300" fmla="*/ f233 1 f168"/>
                <a:gd name="f301" fmla="*/ f234 1 f169"/>
                <a:gd name="f302" fmla="*/ f235 1 f168"/>
                <a:gd name="f303" fmla="*/ f236 1 f168"/>
                <a:gd name="f304" fmla="*/ f237 1 f169"/>
                <a:gd name="f305" fmla="*/ f238 1 f168"/>
                <a:gd name="f306" fmla="*/ f239 1 f169"/>
                <a:gd name="f307" fmla="*/ f240 1 f168"/>
                <a:gd name="f308" fmla="*/ f241 1 f169"/>
                <a:gd name="f309" fmla="*/ f242 1 f168"/>
                <a:gd name="f310" fmla="*/ f243 1 f169"/>
                <a:gd name="f311" fmla="*/ f244 1 f168"/>
                <a:gd name="f312" fmla="*/ f245 1 f169"/>
                <a:gd name="f313" fmla="*/ f246 1 f168"/>
                <a:gd name="f314" fmla="*/ f247 1 f169"/>
                <a:gd name="f315" fmla="*/ f248 1 f168"/>
                <a:gd name="f316" fmla="*/ f249 1 f169"/>
                <a:gd name="f317" fmla="*/ f250 1 f168"/>
                <a:gd name="f318" fmla="*/ f251 1 f169"/>
                <a:gd name="f319" fmla="*/ f252 1 f168"/>
                <a:gd name="f320" fmla="*/ f253 1 f169"/>
                <a:gd name="f321" fmla="*/ f254 1 f168"/>
                <a:gd name="f322" fmla="*/ f255 1 f169"/>
                <a:gd name="f323" fmla="*/ f256 1 f168"/>
                <a:gd name="f324" fmla="*/ f257 1 f169"/>
                <a:gd name="f325" fmla="*/ f258 1 f168"/>
                <a:gd name="f326" fmla="*/ f259 1 f169"/>
                <a:gd name="f327" fmla="*/ f260 1 f169"/>
                <a:gd name="f328" fmla="*/ f261 1 f168"/>
                <a:gd name="f329" fmla="*/ f262 1 f169"/>
                <a:gd name="f330" fmla="*/ f263 1 f168"/>
                <a:gd name="f331" fmla="*/ f264 1 f169"/>
                <a:gd name="f332" fmla="*/ f265 1 f168"/>
                <a:gd name="f333" fmla="*/ f266 1 f169"/>
                <a:gd name="f334" fmla="*/ f267 1 f168"/>
                <a:gd name="f335" fmla="*/ f268 1 f169"/>
                <a:gd name="f336" fmla="*/ f269 1 f168"/>
                <a:gd name="f337" fmla="*/ f270 1 f169"/>
                <a:gd name="f338" fmla="*/ f271 1 f168"/>
                <a:gd name="f339" fmla="*/ f272 1 f169"/>
                <a:gd name="f340" fmla="*/ f273 1 f168"/>
                <a:gd name="f341" fmla="*/ f274 1 f169"/>
                <a:gd name="f342" fmla="*/ f275 1 f168"/>
                <a:gd name="f343" fmla="*/ f276 1 f169"/>
                <a:gd name="f344" fmla="*/ f277 1 f168"/>
                <a:gd name="f345" fmla="*/ f278 1 f169"/>
                <a:gd name="f346" fmla="*/ f279 1 f168"/>
                <a:gd name="f347" fmla="*/ f280 1 f169"/>
                <a:gd name="f348" fmla="*/ f281 1 f168"/>
                <a:gd name="f349" fmla="*/ f282 1 f169"/>
                <a:gd name="f350" fmla="*/ f283 1 f168"/>
                <a:gd name="f351" fmla="*/ f284 1 f169"/>
                <a:gd name="f352" fmla="*/ f285 1 f168"/>
                <a:gd name="f353" fmla="*/ f286 1 f169"/>
                <a:gd name="f354" fmla="*/ f287 1 f168"/>
                <a:gd name="f355" fmla="*/ f288 1 f169"/>
                <a:gd name="f356" fmla="*/ f289 1 f168"/>
                <a:gd name="f357" fmla="*/ f290 1 f169"/>
                <a:gd name="f358" fmla="*/ f291 1 f168"/>
                <a:gd name="f359" fmla="*/ f292 1 f169"/>
                <a:gd name="f360" fmla="*/ f293 1 f168"/>
                <a:gd name="f361" fmla="*/ f294 1 f169"/>
                <a:gd name="f362" fmla="*/ f295 f163 1"/>
                <a:gd name="f363" fmla="*/ f296 f163 1"/>
                <a:gd name="f364" fmla="*/ f298 f164 1"/>
                <a:gd name="f365" fmla="*/ f297 f164 1"/>
                <a:gd name="f366" fmla="*/ f300 f163 1"/>
                <a:gd name="f367" fmla="*/ f301 f164 1"/>
                <a:gd name="f368" fmla="*/ f302 f163 1"/>
                <a:gd name="f369" fmla="*/ f303 f163 1"/>
                <a:gd name="f370" fmla="*/ f304 f164 1"/>
                <a:gd name="f371" fmla="*/ f305 f163 1"/>
                <a:gd name="f372" fmla="*/ f306 f164 1"/>
                <a:gd name="f373" fmla="*/ f307 f163 1"/>
                <a:gd name="f374" fmla="*/ f308 f164 1"/>
                <a:gd name="f375" fmla="*/ f309 f163 1"/>
                <a:gd name="f376" fmla="*/ f310 f164 1"/>
                <a:gd name="f377" fmla="*/ f311 f163 1"/>
                <a:gd name="f378" fmla="*/ f312 f164 1"/>
                <a:gd name="f379" fmla="*/ f313 f163 1"/>
                <a:gd name="f380" fmla="*/ f314 f164 1"/>
                <a:gd name="f381" fmla="*/ f315 f163 1"/>
                <a:gd name="f382" fmla="*/ f316 f164 1"/>
                <a:gd name="f383" fmla="*/ f317 f163 1"/>
                <a:gd name="f384" fmla="*/ f318 f164 1"/>
                <a:gd name="f385" fmla="*/ f319 f163 1"/>
                <a:gd name="f386" fmla="*/ f320 f164 1"/>
                <a:gd name="f387" fmla="*/ f321 f163 1"/>
                <a:gd name="f388" fmla="*/ f322 f164 1"/>
                <a:gd name="f389" fmla="*/ f323 f163 1"/>
                <a:gd name="f390" fmla="*/ f324 f164 1"/>
                <a:gd name="f391" fmla="*/ f325 f163 1"/>
                <a:gd name="f392" fmla="*/ f326 f164 1"/>
                <a:gd name="f393" fmla="*/ f327 f164 1"/>
                <a:gd name="f394" fmla="*/ f328 f163 1"/>
                <a:gd name="f395" fmla="*/ f329 f164 1"/>
                <a:gd name="f396" fmla="*/ f330 f163 1"/>
                <a:gd name="f397" fmla="*/ f331 f164 1"/>
                <a:gd name="f398" fmla="*/ f332 f163 1"/>
                <a:gd name="f399" fmla="*/ f333 f164 1"/>
                <a:gd name="f400" fmla="*/ f334 f163 1"/>
                <a:gd name="f401" fmla="*/ f335 f164 1"/>
                <a:gd name="f402" fmla="*/ f336 f163 1"/>
                <a:gd name="f403" fmla="*/ f337 f164 1"/>
                <a:gd name="f404" fmla="*/ f338 f163 1"/>
                <a:gd name="f405" fmla="*/ f339 f164 1"/>
                <a:gd name="f406" fmla="*/ f340 f163 1"/>
                <a:gd name="f407" fmla="*/ f341 f164 1"/>
                <a:gd name="f408" fmla="*/ f342 f163 1"/>
                <a:gd name="f409" fmla="*/ f343 f164 1"/>
                <a:gd name="f410" fmla="*/ f344 f163 1"/>
                <a:gd name="f411" fmla="*/ f345 f164 1"/>
                <a:gd name="f412" fmla="*/ f346 f163 1"/>
                <a:gd name="f413" fmla="*/ f347 f164 1"/>
                <a:gd name="f414" fmla="*/ f348 f163 1"/>
                <a:gd name="f415" fmla="*/ f349 f164 1"/>
                <a:gd name="f416" fmla="*/ f350 f163 1"/>
                <a:gd name="f417" fmla="*/ f351 f164 1"/>
                <a:gd name="f418" fmla="*/ f352 f163 1"/>
                <a:gd name="f419" fmla="*/ f353 f164 1"/>
                <a:gd name="f420" fmla="*/ f354 f163 1"/>
                <a:gd name="f421" fmla="*/ f355 f164 1"/>
                <a:gd name="f422" fmla="*/ f356 f163 1"/>
                <a:gd name="f423" fmla="*/ f357 f164 1"/>
                <a:gd name="f424" fmla="*/ f358 f163 1"/>
                <a:gd name="f425" fmla="*/ f359 f164 1"/>
                <a:gd name="f426" fmla="*/ f360 f163 1"/>
                <a:gd name="f427" fmla="*/ f361 f164 1"/>
              </a:gdLst>
              <a:ahLst/>
              <a:cxnLst>
                <a:cxn ang="3cd4">
                  <a:pos x="hc" y="t"/>
                </a:cxn>
                <a:cxn ang="0">
                  <a:pos x="r" y="vc"/>
                </a:cxn>
                <a:cxn ang="cd4">
                  <a:pos x="hc" y="b"/>
                </a:cxn>
                <a:cxn ang="cd2">
                  <a:pos x="l" y="vc"/>
                </a:cxn>
                <a:cxn ang="f299">
                  <a:pos x="f366" y="f367"/>
                </a:cxn>
                <a:cxn ang="f299">
                  <a:pos x="f368" y="f367"/>
                </a:cxn>
                <a:cxn ang="f299">
                  <a:pos x="f369" y="f370"/>
                </a:cxn>
                <a:cxn ang="f299">
                  <a:pos x="f371" y="f372"/>
                </a:cxn>
                <a:cxn ang="f299">
                  <a:pos x="f373" y="f374"/>
                </a:cxn>
                <a:cxn ang="f299">
                  <a:pos x="f375" y="f376"/>
                </a:cxn>
                <a:cxn ang="f299">
                  <a:pos x="f377" y="f378"/>
                </a:cxn>
                <a:cxn ang="f299">
                  <a:pos x="f379" y="f380"/>
                </a:cxn>
                <a:cxn ang="f299">
                  <a:pos x="f381" y="f382"/>
                </a:cxn>
                <a:cxn ang="f299">
                  <a:pos x="f383" y="f384"/>
                </a:cxn>
                <a:cxn ang="f299">
                  <a:pos x="f385" y="f386"/>
                </a:cxn>
                <a:cxn ang="f299">
                  <a:pos x="f387" y="f388"/>
                </a:cxn>
                <a:cxn ang="f299">
                  <a:pos x="f389" y="f390"/>
                </a:cxn>
                <a:cxn ang="f299">
                  <a:pos x="f391" y="f392"/>
                </a:cxn>
                <a:cxn ang="f299">
                  <a:pos x="f391" y="f393"/>
                </a:cxn>
                <a:cxn ang="f299">
                  <a:pos x="f394" y="f395"/>
                </a:cxn>
                <a:cxn ang="f299">
                  <a:pos x="f396" y="f397"/>
                </a:cxn>
                <a:cxn ang="f299">
                  <a:pos x="f398" y="f399"/>
                </a:cxn>
                <a:cxn ang="f299">
                  <a:pos x="f400" y="f401"/>
                </a:cxn>
                <a:cxn ang="f299">
                  <a:pos x="f402" y="f403"/>
                </a:cxn>
                <a:cxn ang="f299">
                  <a:pos x="f404" y="f405"/>
                </a:cxn>
                <a:cxn ang="f299">
                  <a:pos x="f406" y="f407"/>
                </a:cxn>
                <a:cxn ang="f299">
                  <a:pos x="f408" y="f409"/>
                </a:cxn>
                <a:cxn ang="f299">
                  <a:pos x="f410" y="f411"/>
                </a:cxn>
                <a:cxn ang="f299">
                  <a:pos x="f412" y="f413"/>
                </a:cxn>
                <a:cxn ang="f299">
                  <a:pos x="f414" y="f415"/>
                </a:cxn>
                <a:cxn ang="f299">
                  <a:pos x="f416" y="f417"/>
                </a:cxn>
                <a:cxn ang="f299">
                  <a:pos x="f418" y="f419"/>
                </a:cxn>
                <a:cxn ang="f299">
                  <a:pos x="f420" y="f421"/>
                </a:cxn>
                <a:cxn ang="f299">
                  <a:pos x="f422" y="f423"/>
                </a:cxn>
                <a:cxn ang="f299">
                  <a:pos x="f424" y="f425"/>
                </a:cxn>
                <a:cxn ang="f299">
                  <a:pos x="f426" y="f427"/>
                </a:cxn>
              </a:cxnLst>
              <a:rect l="f362" t="f365" r="f363" b="f364"/>
              <a:pathLst>
                <a:path w="2514948" h="2170178">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lnTo>
                    <a:pt x="f5" y="f7"/>
                  </a:lnTo>
                  <a:lnTo>
                    <a:pt x="f5" y="f71"/>
                  </a:lnTo>
                  <a:lnTo>
                    <a:pt x="f72" y="f73"/>
                  </a:ln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lnTo>
                    <a:pt x="f148" y="f149"/>
                  </a:lnTo>
                  <a:cubicBezTo>
                    <a:pt x="f150" y="f151"/>
                    <a:pt x="f152" y="f153"/>
                    <a:pt x="f154" y="f155"/>
                  </a:cubicBezTo>
                  <a:cubicBezTo>
                    <a:pt x="f156" y="f157"/>
                    <a:pt x="f158" y="f159"/>
                    <a:pt x="f160" y="f161"/>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22" name="Freeform: Shape 41">
              <a:extLst>
                <a:ext uri="{FF2B5EF4-FFF2-40B4-BE49-F238E27FC236}">
                  <a16:creationId xmlns:a16="http://schemas.microsoft.com/office/drawing/2014/main" id="{F127C759-9999-8947-CFCD-8EF6A3ECC5DF}"/>
                </a:ext>
              </a:extLst>
            </p:cNvPr>
            <p:cNvSpPr/>
            <p:nvPr/>
          </p:nvSpPr>
          <p:spPr>
            <a:xfrm rot="10799991">
              <a:off x="9707590" y="4910108"/>
              <a:ext cx="2493065" cy="1947891"/>
            </a:xfrm>
            <a:custGeom>
              <a:avLst/>
              <a:gdLst>
                <a:gd name="f0" fmla="val 10800000"/>
                <a:gd name="f1" fmla="val 5400000"/>
                <a:gd name="f2" fmla="val 180"/>
                <a:gd name="f3" fmla="val w"/>
                <a:gd name="f4" fmla="val h"/>
                <a:gd name="f5" fmla="val 0"/>
                <a:gd name="f6" fmla="val 2493062"/>
                <a:gd name="f7" fmla="val 1947896"/>
                <a:gd name="f8" fmla="val 1896911"/>
                <a:gd name="f9" fmla="val 2435315"/>
                <a:gd name="f10" fmla="val 178165"/>
                <a:gd name="f11" fmla="val 2088122"/>
                <a:gd name="f12" fmla="val 1071812"/>
                <a:gd name="f13" fmla="val 1129732"/>
                <a:gd name="f14" fmla="val 1758033"/>
                <a:gd name="f15" fmla="val 93066"/>
                <a:gd name="f16" fmla="val 1935859"/>
                <a:gd name="f17" fmla="val 1404756"/>
                <a:gd name="f18" fmla="val 17392"/>
                <a:gd name="f19" fmla="val 1402364"/>
                <a:gd name="f20" fmla="val 167719"/>
                <a:gd name="f21" fmla="val 1375030"/>
                <a:gd name="f22" fmla="val 318070"/>
                <a:gd name="f23" fmla="val 1334398"/>
                <a:gd name="f24" fmla="val 464249"/>
                <a:gd name="f25" fmla="val 1281208"/>
                <a:gd name="f26" fmla="val 753480"/>
                <a:gd name="f27" fmla="val 1176081"/>
                <a:gd name="f28" fmla="val 1028869"/>
                <a:gd name="f29" fmla="val 1021346"/>
                <a:gd name="f30" fmla="val 1260556"/>
                <a:gd name="f31" fmla="val 833835"/>
                <a:gd name="f32" fmla="val 1491960"/>
                <a:gd name="f33" fmla="val 646594"/>
                <a:gd name="f34" fmla="val 1681177"/>
                <a:gd name="f35" fmla="val 425056"/>
                <a:gd name="f36" fmla="val 1807924"/>
                <a:gd name="f37" fmla="val 193222"/>
                <a:gd name="f38" fmla="val 1832328"/>
                <a:gd name="f39" fmla="val 148578"/>
                <a:gd name="f40" fmla="val 1854477"/>
                <a:gd name="f41" fmla="val 103599"/>
                <a:gd name="f42" fmla="val 1874357"/>
                <a:gd name="f43" fmla="val 58333"/>
                <a:gd name="f44" fmla="+- 0 0 -90"/>
                <a:gd name="f45" fmla="*/ f3 1 2493062"/>
                <a:gd name="f46" fmla="*/ f4 1 1947896"/>
                <a:gd name="f47" fmla="+- f7 0 f5"/>
                <a:gd name="f48" fmla="+- f6 0 f5"/>
                <a:gd name="f49" fmla="*/ f44 f0 1"/>
                <a:gd name="f50" fmla="*/ f48 1 2493062"/>
                <a:gd name="f51" fmla="*/ f47 1 1947896"/>
                <a:gd name="f52" fmla="*/ 1896911 f48 1"/>
                <a:gd name="f53" fmla="*/ 0 f47 1"/>
                <a:gd name="f54" fmla="*/ 2493062 f48 1"/>
                <a:gd name="f55" fmla="*/ 2435315 f48 1"/>
                <a:gd name="f56" fmla="*/ 178165 f47 1"/>
                <a:gd name="f57" fmla="*/ 93066 f48 1"/>
                <a:gd name="f58" fmla="*/ 1935859 f47 1"/>
                <a:gd name="f59" fmla="*/ 0 f48 1"/>
                <a:gd name="f60" fmla="*/ 1947896 f47 1"/>
                <a:gd name="f61" fmla="*/ 1404756 f47 1"/>
                <a:gd name="f62" fmla="*/ 17392 f48 1"/>
                <a:gd name="f63" fmla="*/ 1402364 f47 1"/>
                <a:gd name="f64" fmla="*/ 464249 f48 1"/>
                <a:gd name="f65" fmla="*/ 1281208 f47 1"/>
                <a:gd name="f66" fmla="*/ 1260556 f48 1"/>
                <a:gd name="f67" fmla="*/ 833835 f47 1"/>
                <a:gd name="f68" fmla="*/ 1807924 f48 1"/>
                <a:gd name="f69" fmla="*/ 193222 f47 1"/>
                <a:gd name="f70" fmla="*/ 1874357 f48 1"/>
                <a:gd name="f71" fmla="*/ 58333 f47 1"/>
                <a:gd name="f72" fmla="*/ f49 1 f2"/>
                <a:gd name="f73" fmla="*/ f52 1 2493062"/>
                <a:gd name="f74" fmla="*/ f53 1 1947896"/>
                <a:gd name="f75" fmla="*/ f54 1 2493062"/>
                <a:gd name="f76" fmla="*/ f55 1 2493062"/>
                <a:gd name="f77" fmla="*/ f56 1 1947896"/>
                <a:gd name="f78" fmla="*/ f57 1 2493062"/>
                <a:gd name="f79" fmla="*/ f58 1 1947896"/>
                <a:gd name="f80" fmla="*/ f59 1 2493062"/>
                <a:gd name="f81" fmla="*/ f60 1 1947896"/>
                <a:gd name="f82" fmla="*/ f61 1 1947896"/>
                <a:gd name="f83" fmla="*/ f62 1 2493062"/>
                <a:gd name="f84" fmla="*/ f63 1 1947896"/>
                <a:gd name="f85" fmla="*/ f64 1 2493062"/>
                <a:gd name="f86" fmla="*/ f65 1 1947896"/>
                <a:gd name="f87" fmla="*/ f66 1 2493062"/>
                <a:gd name="f88" fmla="*/ f67 1 1947896"/>
                <a:gd name="f89" fmla="*/ f68 1 2493062"/>
                <a:gd name="f90" fmla="*/ f69 1 1947896"/>
                <a:gd name="f91" fmla="*/ f70 1 2493062"/>
                <a:gd name="f92" fmla="*/ f71 1 1947896"/>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3062" h="1947896">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23" name="Freeform: Shape 42">
              <a:extLst>
                <a:ext uri="{FF2B5EF4-FFF2-40B4-BE49-F238E27FC236}">
                  <a16:creationId xmlns:a16="http://schemas.microsoft.com/office/drawing/2014/main" id="{68AAD09C-BC2F-DC06-B2E4-B42761C16E30}"/>
                </a:ext>
              </a:extLst>
            </p:cNvPr>
            <p:cNvSpPr/>
            <p:nvPr/>
          </p:nvSpPr>
          <p:spPr>
            <a:xfrm rot="10799991">
              <a:off x="9699589" y="4881130"/>
              <a:ext cx="2501085" cy="1972699"/>
            </a:xfrm>
            <a:custGeom>
              <a:avLst/>
              <a:gdLst>
                <a:gd name="f0" fmla="val 10800000"/>
                <a:gd name="f1" fmla="val 5400000"/>
                <a:gd name="f2" fmla="val 180"/>
                <a:gd name="f3" fmla="val w"/>
                <a:gd name="f4" fmla="val h"/>
                <a:gd name="f5" fmla="val 0"/>
                <a:gd name="f6" fmla="val 2501089"/>
                <a:gd name="f7" fmla="val 1972702"/>
                <a:gd name="f8" fmla="val 2318728"/>
                <a:gd name="f9" fmla="val 2453909"/>
                <a:gd name="f10" fmla="val 167837"/>
                <a:gd name="f11" fmla="val 2427555"/>
                <a:gd name="f12" fmla="val 244153"/>
                <a:gd name="f13" fmla="val 2396627"/>
                <a:gd name="f14" fmla="val 319103"/>
                <a:gd name="f15" fmla="val 2361125"/>
                <a:gd name="f16" fmla="val 392084"/>
                <a:gd name="f17" fmla="val 2218453"/>
                <a:gd name="f18" fmla="val 684005"/>
                <a:gd name="f19" fmla="val 2011698"/>
                <a:gd name="f20" fmla="val 945211"/>
                <a:gd name="f21" fmla="val 1768255"/>
                <a:gd name="f22" fmla="val 1167644"/>
                <a:gd name="f23" fmla="val 1646250"/>
                <a:gd name="f24" fmla="val 1278860"/>
                <a:gd name="f25" fmla="val 1514385"/>
                <a:gd name="f26" fmla="val 1380316"/>
                <a:gd name="f27" fmla="val 1375125"/>
                <a:gd name="f28" fmla="val 1471474"/>
                <a:gd name="f29" fmla="val 1235677"/>
                <a:gd name="f30" fmla="val 1562542"/>
                <a:gd name="f31" fmla="val 1088928"/>
                <a:gd name="f32" fmla="val 1643672"/>
                <a:gd name="f33" fmla="val 935735"/>
                <a:gd name="f34" fmla="val 1712713"/>
                <a:gd name="f35" fmla="val 705659"/>
                <a:gd name="f36" fmla="val 1815533"/>
                <a:gd name="f37" fmla="val 462359"/>
                <a:gd name="f38" fmla="val 1892212"/>
                <a:gd name="f39" fmla="val 212353"/>
                <a:gd name="f40" fmla="val 1940294"/>
                <a:gd name="f41" fmla="val 1732181"/>
                <a:gd name="f42" fmla="val 161195"/>
                <a:gd name="f43" fmla="val 1706590"/>
                <a:gd name="f44" fmla="val 237638"/>
                <a:gd name="f45" fmla="val 1691378"/>
                <a:gd name="f46" fmla="val 313477"/>
                <a:gd name="f47" fmla="val 1673222"/>
                <a:gd name="f48" fmla="val 388463"/>
                <a:gd name="f49" fmla="val 1652268"/>
                <a:gd name="f50" fmla="val 538529"/>
                <a:gd name="f51" fmla="val 1610539"/>
                <a:gd name="f52" fmla="val 684898"/>
                <a:gd name="f53" fmla="val 1556543"/>
                <a:gd name="f54" fmla="val 826716"/>
                <a:gd name="f55" fmla="val 1493950"/>
                <a:gd name="f56" fmla="val 1111207"/>
                <a:gd name="f57" fmla="val 1370107"/>
                <a:gd name="f58" fmla="val 1376832"/>
                <a:gd name="f59" fmla="val 1205881"/>
                <a:gd name="f60" fmla="val 1609847"/>
                <a:gd name="f61" fmla="val 1007535"/>
                <a:gd name="f62" fmla="val 1725975"/>
                <a:gd name="f63" fmla="val 908049"/>
                <a:gd name="f64" fmla="val 1833571"/>
                <a:gd name="f65" fmla="val 799519"/>
                <a:gd name="f66" fmla="val 1929982"/>
                <a:gd name="f67" fmla="val 682930"/>
                <a:gd name="f68" fmla="val 2026581"/>
                <a:gd name="f69" fmla="val 566520"/>
                <a:gd name="f70" fmla="val 2111806"/>
                <a:gd name="f71" fmla="val 441692"/>
                <a:gd name="f72" fmla="val 2183093"/>
                <a:gd name="f73" fmla="val 310149"/>
                <a:gd name="f74" fmla="val 2218738"/>
                <a:gd name="f75" fmla="val 244422"/>
                <a:gd name="f76" fmla="val 2251396"/>
                <a:gd name="f77" fmla="val 177150"/>
                <a:gd name="f78" fmla="val 2280286"/>
                <a:gd name="f79" fmla="val 108435"/>
                <a:gd name="f80" fmla="+- 0 0 -90"/>
                <a:gd name="f81" fmla="*/ f3 1 2501089"/>
                <a:gd name="f82" fmla="*/ f4 1 1972702"/>
                <a:gd name="f83" fmla="+- f7 0 f5"/>
                <a:gd name="f84" fmla="+- f6 0 f5"/>
                <a:gd name="f85" fmla="*/ f80 f0 1"/>
                <a:gd name="f86" fmla="*/ f84 1 2501089"/>
                <a:gd name="f87" fmla="*/ f83 1 1972702"/>
                <a:gd name="f88" fmla="*/ 2318728 f84 1"/>
                <a:gd name="f89" fmla="*/ 0 f83 1"/>
                <a:gd name="f90" fmla="*/ 2501089 f84 1"/>
                <a:gd name="f91" fmla="*/ 2453909 f84 1"/>
                <a:gd name="f92" fmla="*/ 167837 f83 1"/>
                <a:gd name="f93" fmla="*/ 2361125 f84 1"/>
                <a:gd name="f94" fmla="*/ 392084 f83 1"/>
                <a:gd name="f95" fmla="*/ 1768255 f84 1"/>
                <a:gd name="f96" fmla="*/ 1167644 f83 1"/>
                <a:gd name="f97" fmla="*/ 1375125 f84 1"/>
                <a:gd name="f98" fmla="*/ 1471474 f83 1"/>
                <a:gd name="f99" fmla="*/ 935735 f84 1"/>
                <a:gd name="f100" fmla="*/ 1712713 f83 1"/>
                <a:gd name="f101" fmla="*/ 212353 f84 1"/>
                <a:gd name="f102" fmla="*/ 1940294 f83 1"/>
                <a:gd name="f103" fmla="*/ 0 f84 1"/>
                <a:gd name="f104" fmla="*/ 1972702 f83 1"/>
                <a:gd name="f105" fmla="*/ 1732181 f83 1"/>
                <a:gd name="f106" fmla="*/ 161195 f84 1"/>
                <a:gd name="f107" fmla="*/ 1706590 f83 1"/>
                <a:gd name="f108" fmla="*/ 388463 f84 1"/>
                <a:gd name="f109" fmla="*/ 1652268 f83 1"/>
                <a:gd name="f110" fmla="*/ 826716 f84 1"/>
                <a:gd name="f111" fmla="*/ 1493950 f83 1"/>
                <a:gd name="f112" fmla="*/ 1609847 f84 1"/>
                <a:gd name="f113" fmla="*/ 1007535 f83 1"/>
                <a:gd name="f114" fmla="*/ 1929982 f84 1"/>
                <a:gd name="f115" fmla="*/ 682930 f83 1"/>
                <a:gd name="f116" fmla="*/ 2183093 f84 1"/>
                <a:gd name="f117" fmla="*/ 310149 f83 1"/>
                <a:gd name="f118" fmla="*/ 2280286 f84 1"/>
                <a:gd name="f119" fmla="*/ 108435 f83 1"/>
                <a:gd name="f120" fmla="*/ f85 1 f2"/>
                <a:gd name="f121" fmla="*/ f88 1 2501089"/>
                <a:gd name="f122" fmla="*/ f89 1 1972702"/>
                <a:gd name="f123" fmla="*/ f90 1 2501089"/>
                <a:gd name="f124" fmla="*/ f91 1 2501089"/>
                <a:gd name="f125" fmla="*/ f92 1 1972702"/>
                <a:gd name="f126" fmla="*/ f93 1 2501089"/>
                <a:gd name="f127" fmla="*/ f94 1 1972702"/>
                <a:gd name="f128" fmla="*/ f95 1 2501089"/>
                <a:gd name="f129" fmla="*/ f96 1 1972702"/>
                <a:gd name="f130" fmla="*/ f97 1 2501089"/>
                <a:gd name="f131" fmla="*/ f98 1 1972702"/>
                <a:gd name="f132" fmla="*/ f99 1 2501089"/>
                <a:gd name="f133" fmla="*/ f100 1 1972702"/>
                <a:gd name="f134" fmla="*/ f101 1 2501089"/>
                <a:gd name="f135" fmla="*/ f102 1 1972702"/>
                <a:gd name="f136" fmla="*/ f103 1 2501089"/>
                <a:gd name="f137" fmla="*/ f104 1 1972702"/>
                <a:gd name="f138" fmla="*/ f105 1 1972702"/>
                <a:gd name="f139" fmla="*/ f106 1 2501089"/>
                <a:gd name="f140" fmla="*/ f107 1 1972702"/>
                <a:gd name="f141" fmla="*/ f108 1 2501089"/>
                <a:gd name="f142" fmla="*/ f109 1 1972702"/>
                <a:gd name="f143" fmla="*/ f110 1 2501089"/>
                <a:gd name="f144" fmla="*/ f111 1 1972702"/>
                <a:gd name="f145" fmla="*/ f112 1 2501089"/>
                <a:gd name="f146" fmla="*/ f113 1 1972702"/>
                <a:gd name="f147" fmla="*/ f114 1 2501089"/>
                <a:gd name="f148" fmla="*/ f115 1 1972702"/>
                <a:gd name="f149" fmla="*/ f116 1 2501089"/>
                <a:gd name="f150" fmla="*/ f117 1 1972702"/>
                <a:gd name="f151" fmla="*/ f118 1 2501089"/>
                <a:gd name="f152" fmla="*/ f119 1 1972702"/>
                <a:gd name="f153" fmla="*/ f5 1 f86"/>
                <a:gd name="f154" fmla="*/ f6 1 f86"/>
                <a:gd name="f155" fmla="*/ f5 1 f87"/>
                <a:gd name="f156" fmla="*/ f7 1 f87"/>
                <a:gd name="f157" fmla="+- f120 0 f1"/>
                <a:gd name="f158" fmla="*/ f121 1 f86"/>
                <a:gd name="f159" fmla="*/ f122 1 f87"/>
                <a:gd name="f160" fmla="*/ f123 1 f86"/>
                <a:gd name="f161" fmla="*/ f124 1 f86"/>
                <a:gd name="f162" fmla="*/ f125 1 f87"/>
                <a:gd name="f163" fmla="*/ f126 1 f86"/>
                <a:gd name="f164" fmla="*/ f127 1 f87"/>
                <a:gd name="f165" fmla="*/ f128 1 f86"/>
                <a:gd name="f166" fmla="*/ f129 1 f87"/>
                <a:gd name="f167" fmla="*/ f130 1 f86"/>
                <a:gd name="f168" fmla="*/ f131 1 f87"/>
                <a:gd name="f169" fmla="*/ f132 1 f86"/>
                <a:gd name="f170" fmla="*/ f133 1 f87"/>
                <a:gd name="f171" fmla="*/ f134 1 f86"/>
                <a:gd name="f172" fmla="*/ f135 1 f87"/>
                <a:gd name="f173" fmla="*/ f136 1 f86"/>
                <a:gd name="f174" fmla="*/ f137 1 f87"/>
                <a:gd name="f175" fmla="*/ f138 1 f87"/>
                <a:gd name="f176" fmla="*/ f139 1 f86"/>
                <a:gd name="f177" fmla="*/ f140 1 f87"/>
                <a:gd name="f178" fmla="*/ f141 1 f86"/>
                <a:gd name="f179" fmla="*/ f142 1 f87"/>
                <a:gd name="f180" fmla="*/ f143 1 f86"/>
                <a:gd name="f181" fmla="*/ f144 1 f87"/>
                <a:gd name="f182" fmla="*/ f145 1 f86"/>
                <a:gd name="f183" fmla="*/ f146 1 f87"/>
                <a:gd name="f184" fmla="*/ f147 1 f86"/>
                <a:gd name="f185" fmla="*/ f148 1 f87"/>
                <a:gd name="f186" fmla="*/ f149 1 f86"/>
                <a:gd name="f187" fmla="*/ f150 1 f87"/>
                <a:gd name="f188" fmla="*/ f151 1 f86"/>
                <a:gd name="f189" fmla="*/ f152 1 f87"/>
                <a:gd name="f190" fmla="*/ f153 f81 1"/>
                <a:gd name="f191" fmla="*/ f154 f81 1"/>
                <a:gd name="f192" fmla="*/ f156 f82 1"/>
                <a:gd name="f193" fmla="*/ f155 f82 1"/>
                <a:gd name="f194" fmla="*/ f158 f81 1"/>
                <a:gd name="f195" fmla="*/ f159 f82 1"/>
                <a:gd name="f196" fmla="*/ f160 f81 1"/>
                <a:gd name="f197" fmla="*/ f161 f81 1"/>
                <a:gd name="f198" fmla="*/ f162 f82 1"/>
                <a:gd name="f199" fmla="*/ f163 f81 1"/>
                <a:gd name="f200" fmla="*/ f164 f82 1"/>
                <a:gd name="f201" fmla="*/ f165 f81 1"/>
                <a:gd name="f202" fmla="*/ f166 f82 1"/>
                <a:gd name="f203" fmla="*/ f167 f81 1"/>
                <a:gd name="f204" fmla="*/ f168 f82 1"/>
                <a:gd name="f205" fmla="*/ f169 f81 1"/>
                <a:gd name="f206" fmla="*/ f170 f82 1"/>
                <a:gd name="f207" fmla="*/ f171 f81 1"/>
                <a:gd name="f208" fmla="*/ f172 f82 1"/>
                <a:gd name="f209" fmla="*/ f173 f81 1"/>
                <a:gd name="f210" fmla="*/ f174 f82 1"/>
                <a:gd name="f211" fmla="*/ f175 f82 1"/>
                <a:gd name="f212" fmla="*/ f176 f81 1"/>
                <a:gd name="f213" fmla="*/ f177 f82 1"/>
                <a:gd name="f214" fmla="*/ f178 f81 1"/>
                <a:gd name="f215" fmla="*/ f179 f82 1"/>
                <a:gd name="f216" fmla="*/ f180 f81 1"/>
                <a:gd name="f217" fmla="*/ f181 f82 1"/>
                <a:gd name="f218" fmla="*/ f182 f81 1"/>
                <a:gd name="f219" fmla="*/ f183 f82 1"/>
                <a:gd name="f220" fmla="*/ f184 f81 1"/>
                <a:gd name="f221" fmla="*/ f185 f82 1"/>
                <a:gd name="f222" fmla="*/ f186 f81 1"/>
                <a:gd name="f223" fmla="*/ f187 f82 1"/>
                <a:gd name="f224" fmla="*/ f188 f81 1"/>
                <a:gd name="f225" fmla="*/ f189 f82 1"/>
              </a:gdLst>
              <a:ahLst/>
              <a:cxnLst>
                <a:cxn ang="3cd4">
                  <a:pos x="hc" y="t"/>
                </a:cxn>
                <a:cxn ang="0">
                  <a:pos x="r" y="vc"/>
                </a:cxn>
                <a:cxn ang="cd4">
                  <a:pos x="hc" y="b"/>
                </a:cxn>
                <a:cxn ang="cd2">
                  <a:pos x="l" y="vc"/>
                </a:cxn>
                <a:cxn ang="f157">
                  <a:pos x="f194" y="f195"/>
                </a:cxn>
                <a:cxn ang="f157">
                  <a:pos x="f196" y="f195"/>
                </a:cxn>
                <a:cxn ang="f157">
                  <a:pos x="f197" y="f198"/>
                </a:cxn>
                <a:cxn ang="f157">
                  <a:pos x="f199" y="f200"/>
                </a:cxn>
                <a:cxn ang="f157">
                  <a:pos x="f201" y="f202"/>
                </a:cxn>
                <a:cxn ang="f157">
                  <a:pos x="f203" y="f204"/>
                </a:cxn>
                <a:cxn ang="f157">
                  <a:pos x="f205" y="f206"/>
                </a:cxn>
                <a:cxn ang="f157">
                  <a:pos x="f207" y="f208"/>
                </a:cxn>
                <a:cxn ang="f157">
                  <a:pos x="f209" y="f210"/>
                </a:cxn>
                <a:cxn ang="f157">
                  <a:pos x="f209" y="f211"/>
                </a:cxn>
                <a:cxn ang="f157">
                  <a:pos x="f212" y="f213"/>
                </a:cxn>
                <a:cxn ang="f157">
                  <a:pos x="f214" y="f215"/>
                </a:cxn>
                <a:cxn ang="f157">
                  <a:pos x="f216" y="f217"/>
                </a:cxn>
                <a:cxn ang="f157">
                  <a:pos x="f218" y="f219"/>
                </a:cxn>
                <a:cxn ang="f157">
                  <a:pos x="f220" y="f221"/>
                </a:cxn>
                <a:cxn ang="f157">
                  <a:pos x="f222" y="f223"/>
                </a:cxn>
                <a:cxn ang="f157">
                  <a:pos x="f224" y="f225"/>
                </a:cxn>
              </a:cxnLst>
              <a:rect l="f190" t="f193" r="f191" b="f192"/>
              <a:pathLst>
                <a:path w="2501089" h="1972702">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5" y="f7"/>
                  </a:lnTo>
                  <a:lnTo>
                    <a:pt x="f5" y="f41"/>
                  </a:lnTo>
                  <a:lnTo>
                    <a:pt x="f42" y="f43"/>
                  </a:ln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sp>
          <p:nvSpPr>
            <p:cNvPr id="24" name="Freeform: Shape 43">
              <a:extLst>
                <a:ext uri="{FF2B5EF4-FFF2-40B4-BE49-F238E27FC236}">
                  <a16:creationId xmlns:a16="http://schemas.microsoft.com/office/drawing/2014/main" id="{FF894AC3-BA84-09E3-5A63-68D3ED85097F}"/>
                </a:ext>
              </a:extLst>
            </p:cNvPr>
            <p:cNvSpPr/>
            <p:nvPr/>
          </p:nvSpPr>
          <p:spPr>
            <a:xfrm rot="10799991">
              <a:off x="9708933" y="4910173"/>
              <a:ext cx="2491109" cy="1943657"/>
            </a:xfrm>
            <a:custGeom>
              <a:avLst/>
              <a:gdLst>
                <a:gd name="f0" fmla="val 10800000"/>
                <a:gd name="f1" fmla="val 5400000"/>
                <a:gd name="f2" fmla="val 180"/>
                <a:gd name="f3" fmla="val w"/>
                <a:gd name="f4" fmla="val h"/>
                <a:gd name="f5" fmla="val 0"/>
                <a:gd name="f6" fmla="val 2491105"/>
                <a:gd name="f7" fmla="val 1943661"/>
                <a:gd name="f8" fmla="val 1995408"/>
                <a:gd name="f9" fmla="val 2434705"/>
                <a:gd name="f10" fmla="val 174009"/>
                <a:gd name="f11" fmla="val 2087512"/>
                <a:gd name="f12" fmla="val 1067655"/>
                <a:gd name="f13" fmla="val 1129122"/>
                <a:gd name="f14" fmla="val 1753877"/>
                <a:gd name="f15" fmla="val 92457"/>
                <a:gd name="f16" fmla="val 1931703"/>
                <a:gd name="f17" fmla="val 1491489"/>
                <a:gd name="f18" fmla="val 34107"/>
                <a:gd name="f19" fmla="val 1486836"/>
                <a:gd name="f20" fmla="val 189055"/>
                <a:gd name="f21" fmla="val 1458696"/>
                <a:gd name="f22" fmla="val 343908"/>
                <a:gd name="f23" fmla="val 1416565"/>
                <a:gd name="f24" fmla="val 497577"/>
                <a:gd name="f25" fmla="val 1360598"/>
                <a:gd name="f26" fmla="val 796856"/>
                <a:gd name="f27" fmla="val 1251889"/>
                <a:gd name="f28" fmla="val 1081725"/>
                <a:gd name="f29" fmla="val 1091781"/>
                <a:gd name="f30" fmla="val 1321566"/>
                <a:gd name="f31" fmla="val 897645"/>
                <a:gd name="f32" fmla="val 1565577"/>
                <a:gd name="f33" fmla="val 700195"/>
                <a:gd name="f34" fmla="val 1757355"/>
                <a:gd name="f35" fmla="val 475523"/>
                <a:gd name="f36" fmla="val 1891495"/>
                <a:gd name="f37" fmla="val 230078"/>
                <a:gd name="f38" fmla="val 1917197"/>
                <a:gd name="f39" fmla="val 183033"/>
                <a:gd name="f40" fmla="val 1940526"/>
                <a:gd name="f41" fmla="val 135619"/>
                <a:gd name="f42" fmla="val 1961469"/>
                <a:gd name="f43" fmla="val 87885"/>
                <a:gd name="f44" fmla="+- 0 0 -90"/>
                <a:gd name="f45" fmla="*/ f3 1 2491105"/>
                <a:gd name="f46" fmla="*/ f4 1 1943661"/>
                <a:gd name="f47" fmla="+- f7 0 f5"/>
                <a:gd name="f48" fmla="+- f6 0 f5"/>
                <a:gd name="f49" fmla="*/ f44 f0 1"/>
                <a:gd name="f50" fmla="*/ f48 1 2491105"/>
                <a:gd name="f51" fmla="*/ f47 1 1943661"/>
                <a:gd name="f52" fmla="*/ 1995408 f48 1"/>
                <a:gd name="f53" fmla="*/ 0 f47 1"/>
                <a:gd name="f54" fmla="*/ 2491105 f48 1"/>
                <a:gd name="f55" fmla="*/ 2434705 f48 1"/>
                <a:gd name="f56" fmla="*/ 174009 f47 1"/>
                <a:gd name="f57" fmla="*/ 92457 f48 1"/>
                <a:gd name="f58" fmla="*/ 1931703 f47 1"/>
                <a:gd name="f59" fmla="*/ 0 f48 1"/>
                <a:gd name="f60" fmla="*/ 1943661 f47 1"/>
                <a:gd name="f61" fmla="*/ 1491489 f47 1"/>
                <a:gd name="f62" fmla="*/ 34107 f48 1"/>
                <a:gd name="f63" fmla="*/ 1486836 f47 1"/>
                <a:gd name="f64" fmla="*/ 497577 f48 1"/>
                <a:gd name="f65" fmla="*/ 1360598 f47 1"/>
                <a:gd name="f66" fmla="*/ 1321566 f48 1"/>
                <a:gd name="f67" fmla="*/ 897645 f47 1"/>
                <a:gd name="f68" fmla="*/ 1891495 f48 1"/>
                <a:gd name="f69" fmla="*/ 230078 f47 1"/>
                <a:gd name="f70" fmla="*/ 1961469 f48 1"/>
                <a:gd name="f71" fmla="*/ 87885 f47 1"/>
                <a:gd name="f72" fmla="*/ f49 1 f2"/>
                <a:gd name="f73" fmla="*/ f52 1 2491105"/>
                <a:gd name="f74" fmla="*/ f53 1 1943661"/>
                <a:gd name="f75" fmla="*/ f54 1 2491105"/>
                <a:gd name="f76" fmla="*/ f55 1 2491105"/>
                <a:gd name="f77" fmla="*/ f56 1 1943661"/>
                <a:gd name="f78" fmla="*/ f57 1 2491105"/>
                <a:gd name="f79" fmla="*/ f58 1 1943661"/>
                <a:gd name="f80" fmla="*/ f59 1 2491105"/>
                <a:gd name="f81" fmla="*/ f60 1 1943661"/>
                <a:gd name="f82" fmla="*/ f61 1 1943661"/>
                <a:gd name="f83" fmla="*/ f62 1 2491105"/>
                <a:gd name="f84" fmla="*/ f63 1 1943661"/>
                <a:gd name="f85" fmla="*/ f64 1 2491105"/>
                <a:gd name="f86" fmla="*/ f65 1 1943661"/>
                <a:gd name="f87" fmla="*/ f66 1 2491105"/>
                <a:gd name="f88" fmla="*/ f67 1 1943661"/>
                <a:gd name="f89" fmla="*/ f68 1 2491105"/>
                <a:gd name="f90" fmla="*/ f69 1 1943661"/>
                <a:gd name="f91" fmla="*/ f70 1 2491105"/>
                <a:gd name="f92" fmla="*/ f71 1 1943661"/>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1105" h="1943661">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pic>
        <p:nvPicPr>
          <p:cNvPr id="30" name="Picture 29">
            <a:extLst>
              <a:ext uri="{FF2B5EF4-FFF2-40B4-BE49-F238E27FC236}">
                <a16:creationId xmlns:a16="http://schemas.microsoft.com/office/drawing/2014/main" id="{6597A6A7-1C13-0282-8B86-8CEBF6032840}"/>
              </a:ext>
            </a:extLst>
          </p:cNvPr>
          <p:cNvPicPr>
            <a:picLocks noChangeAspect="1"/>
          </p:cNvPicPr>
          <p:nvPr/>
        </p:nvPicPr>
        <p:blipFill>
          <a:blip r:embed="rId2"/>
          <a:stretch>
            <a:fillRect/>
          </a:stretch>
        </p:blipFill>
        <p:spPr>
          <a:xfrm rot="10800000">
            <a:off x="-1" y="-1"/>
            <a:ext cx="12191694" cy="684985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14">
                                            <p:txEl>
                                              <p:pRg st="1" end="1"/>
                                            </p:txEl>
                                          </p:spTgt>
                                        </p:tgtEl>
                                        <p:attrNameLst>
                                          <p:attrName>style.visibility</p:attrName>
                                        </p:attrNameLst>
                                      </p:cBhvr>
                                      <p:to>
                                        <p:strVal val="visible"/>
                                      </p:to>
                                    </p:set>
                                    <p:animEffect transition="in" filter="fade">
                                      <p:cBhvr>
                                        <p:cTn id="7" dur="400"/>
                                        <p:tgtEl>
                                          <p:spTgt spid="14">
                                            <p:txEl>
                                              <p:pRg st="1" end="1"/>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13"/>
                                        </p:tgtEl>
                                        <p:attrNameLst>
                                          <p:attrName>style.visibility</p:attrName>
                                        </p:attrNameLst>
                                      </p:cBhvr>
                                      <p:to>
                                        <p:strVal val="visible"/>
                                      </p:to>
                                    </p:set>
                                    <p:animEffect transition="in" filter="fade">
                                      <p:cBhvr>
                                        <p:cTn id="10" dur="4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83BA30A5-7BBA-090B-93DE-0ACFCEB41DB9}"/>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4802B196-6F40-17F2-EC3D-4507485542B5}"/>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40CD1180-43CE-B873-2B65-BC3BC6E1FD25}"/>
              </a:ext>
            </a:extLst>
          </p:cNvPr>
          <p:cNvGrpSpPr/>
          <p:nvPr/>
        </p:nvGrpSpPr>
        <p:grpSpPr>
          <a:xfrm>
            <a:off x="88486" y="3986"/>
            <a:ext cx="12005184" cy="6858000"/>
            <a:chOff x="88486" y="3986"/>
            <a:chExt cx="12005184" cy="6858000"/>
          </a:xfrm>
        </p:grpSpPr>
        <p:sp>
          <p:nvSpPr>
            <p:cNvPr id="5" name="Freeform: Shape 12">
              <a:extLst>
                <a:ext uri="{FF2B5EF4-FFF2-40B4-BE49-F238E27FC236}">
                  <a16:creationId xmlns:a16="http://schemas.microsoft.com/office/drawing/2014/main" id="{34B5F17D-DADE-34FE-DE20-AA4B6F5A7282}"/>
                </a:ext>
              </a:extLst>
            </p:cNvPr>
            <p:cNvSpPr/>
            <p:nvPr/>
          </p:nvSpPr>
          <p:spPr>
            <a:xfrm>
              <a:off x="404375" y="3986"/>
              <a:ext cx="11440415" cy="6858000"/>
            </a:xfrm>
            <a:custGeom>
              <a:avLst/>
              <a:gdLst>
                <a:gd name="f0" fmla="val 10800000"/>
                <a:gd name="f1" fmla="val 5400000"/>
                <a:gd name="f2" fmla="val 180"/>
                <a:gd name="f3" fmla="val w"/>
                <a:gd name="f4" fmla="val h"/>
                <a:gd name="f5" fmla="val 0"/>
                <a:gd name="f6" fmla="val 9313016"/>
                <a:gd name="f7" fmla="val 6858000"/>
                <a:gd name="f8" fmla="val 6993556"/>
                <a:gd name="f9" fmla="val 7358516"/>
                <a:gd name="f10" fmla="val 7475006"/>
                <a:gd name="f11" fmla="val 82722"/>
                <a:gd name="f12" fmla="val 7592423"/>
                <a:gd name="f13" fmla="val 169778"/>
                <a:gd name="f14" fmla="val 7706366"/>
                <a:gd name="f15" fmla="val 261748"/>
                <a:gd name="f16" fmla="val 7816357"/>
                <a:gd name="f17" fmla="val 358482"/>
                <a:gd name="f18" fmla="val 8036559"/>
                <a:gd name="f19" fmla="val 551589"/>
                <a:gd name="f20" fmla="val 8239655"/>
                <a:gd name="f21" fmla="val 764905"/>
                <a:gd name="f22" fmla="val 8421752"/>
                <a:gd name="f23" fmla="val 995405"/>
                <a:gd name="f24" fmla="val 8604736"/>
                <a:gd name="f25" fmla="val 1225282"/>
                <a:gd name="f26" fmla="val 8763567"/>
                <a:gd name="f27" fmla="val 1474646"/>
                <a:gd name="f28" fmla="val 8897059"/>
                <a:gd name="f29" fmla="val 1737211"/>
                <a:gd name="f30" fmla="val 9029909"/>
                <a:gd name="f31" fmla="val 2000162"/>
                <a:gd name="f32" fmla="val 9134317"/>
                <a:gd name="f33" fmla="val 2277990"/>
                <a:gd name="f34" fmla="val 9206633"/>
                <a:gd name="f35" fmla="val 2564460"/>
                <a:gd name="f36" fmla="val 9242322"/>
                <a:gd name="f37" fmla="val 2707791"/>
                <a:gd name="f38" fmla="val 9269041"/>
                <a:gd name="f39" fmla="val 2853474"/>
                <a:gd name="f40" fmla="val 9286787"/>
                <a:gd name="f41" fmla="val 3000164"/>
                <a:gd name="f42" fmla="val 9304977"/>
                <a:gd name="f43" fmla="val 3146856"/>
                <a:gd name="f44" fmla="val 9314097"/>
                <a:gd name="f45" fmla="val 3294698"/>
                <a:gd name="f46" fmla="val 9312914"/>
                <a:gd name="f47" fmla="val 3442493"/>
                <a:gd name="f48" fmla="val 9309906"/>
                <a:gd name="f49" fmla="val 3737987"/>
                <a:gd name="f50" fmla="val 9270717"/>
                <a:gd name="f51" fmla="val 4033288"/>
                <a:gd name="f52" fmla="val 9190562"/>
                <a:gd name="f53" fmla="val 4316686"/>
                <a:gd name="f54" fmla="val 9150486"/>
                <a:gd name="f55" fmla="val 4458240"/>
                <a:gd name="f56" fmla="val 9103951"/>
                <a:gd name="f57" fmla="val 4597587"/>
                <a:gd name="f58" fmla="val 9043416"/>
                <a:gd name="f59" fmla="val 4734917"/>
                <a:gd name="f60" fmla="val 8982980"/>
                <a:gd name="f61" fmla="val 4871817"/>
                <a:gd name="f62" fmla="val 8908740"/>
                <a:gd name="f63" fmla="val 5007131"/>
                <a:gd name="f64" fmla="val 8809657"/>
                <a:gd name="f65" fmla="val 5128718"/>
                <a:gd name="f66" fmla="val 8760312"/>
                <a:gd name="f67" fmla="val 5189247"/>
                <a:gd name="f68" fmla="val 8706137"/>
                <a:gd name="f69" fmla="val 5246945"/>
                <a:gd name="f70" fmla="val 8645997"/>
                <a:gd name="f71" fmla="val 5297441"/>
                <a:gd name="f72" fmla="val 8586252"/>
                <a:gd name="f73" fmla="val 5348274"/>
                <a:gd name="f74" fmla="val 8522809"/>
                <a:gd name="f75" fmla="val 5393730"/>
                <a:gd name="f76" fmla="val 8457787"/>
                <a:gd name="f77" fmla="val 5433763"/>
                <a:gd name="f78" fmla="val 8392816"/>
                <a:gd name="f79" fmla="val 5474132"/>
                <a:gd name="f80" fmla="val 8326219"/>
                <a:gd name="f81" fmla="val 5508213"/>
                <a:gd name="f82" fmla="val 8260803"/>
                <a:gd name="f83" fmla="val 5541237"/>
                <a:gd name="f84" fmla="val 8195289"/>
                <a:gd name="f85" fmla="val 5574071"/>
                <a:gd name="f86" fmla="val 8130023"/>
                <a:gd name="f87" fmla="val 5604838"/>
                <a:gd name="f88" fmla="val 8066136"/>
                <a:gd name="f89" fmla="val 5635704"/>
                <a:gd name="f90" fmla="val 7938313"/>
                <a:gd name="f91" fmla="val 5697433"/>
                <a:gd name="f92" fmla="val 7815222"/>
                <a:gd name="f93" fmla="val 5762186"/>
                <a:gd name="f94" fmla="val 7698638"/>
                <a:gd name="f95" fmla="val 5837163"/>
                <a:gd name="f96" fmla="val 7582449"/>
                <a:gd name="f97" fmla="val 5912381"/>
                <a:gd name="f98" fmla="val 7471881"/>
                <a:gd name="f99" fmla="val 5996094"/>
                <a:gd name="f100" fmla="val 7370135"/>
                <a:gd name="f101" fmla="val 6090081"/>
                <a:gd name="f102" fmla="val 7319460"/>
                <a:gd name="f103" fmla="val 6136593"/>
                <a:gd name="f104" fmla="val 7268881"/>
                <a:gd name="f105" fmla="val 6186082"/>
                <a:gd name="f106" fmla="val 7218897"/>
                <a:gd name="f107" fmla="val 6235860"/>
                <a:gd name="f108" fmla="val 7168763"/>
                <a:gd name="f109" fmla="val 6285493"/>
                <a:gd name="f110" fmla="val 7119665"/>
                <a:gd name="f111" fmla="val 6336229"/>
                <a:gd name="f112" fmla="val 7070665"/>
                <a:gd name="f113" fmla="val 6387205"/>
                <a:gd name="f114" fmla="val 6972715"/>
                <a:gd name="f115" fmla="val 6489208"/>
                <a:gd name="f116" fmla="val 6876195"/>
                <a:gd name="f117" fmla="val 6593131"/>
                <a:gd name="f118" fmla="val 6779035"/>
                <a:gd name="f119" fmla="val 6697100"/>
                <a:gd name="f120" fmla="val 6730379"/>
                <a:gd name="f121" fmla="val 6748989"/>
                <a:gd name="f122" fmla="val 6681528"/>
                <a:gd name="f123" fmla="val 6800878"/>
                <a:gd name="f124" fmla="val 6631837"/>
                <a:gd name="f125" fmla="val 6852239"/>
                <a:gd name="f126" fmla="val 6626221"/>
                <a:gd name="f127" fmla="val 6424725"/>
                <a:gd name="f128" fmla="val 6527382"/>
                <a:gd name="f129" fmla="val 6756333"/>
                <a:gd name="f130" fmla="val 6576726"/>
                <a:gd name="f131" fmla="val 6705932"/>
                <a:gd name="f132" fmla="val 6625480"/>
                <a:gd name="f133" fmla="val 6654811"/>
                <a:gd name="f134" fmla="val 6674233"/>
                <a:gd name="f135" fmla="val 6603450"/>
                <a:gd name="f136" fmla="val 6771788"/>
                <a:gd name="f137" fmla="val 6500920"/>
                <a:gd name="f138" fmla="val 6868309"/>
                <a:gd name="f139" fmla="val 6396757"/>
                <a:gd name="f140" fmla="val 6965813"/>
                <a:gd name="f141" fmla="val 6292932"/>
                <a:gd name="f142" fmla="val 7112961"/>
                <a:gd name="f143" fmla="val 6137505"/>
                <a:gd name="f144" fmla="val 7162354"/>
                <a:gd name="f145" fmla="val 6085808"/>
                <a:gd name="f146" fmla="val 7211945"/>
                <a:gd name="f147" fmla="val 6034640"/>
                <a:gd name="f148" fmla="val 7264790"/>
                <a:gd name="f149" fmla="val 5983710"/>
                <a:gd name="f150" fmla="val 7472373"/>
                <a:gd name="f151" fmla="val 5779130"/>
                <a:gd name="f152" fmla="val 7721610"/>
                <a:gd name="f153" fmla="val 5610648"/>
                <a:gd name="f154" fmla="val 7974595"/>
                <a:gd name="f155" fmla="val 5470773"/>
                <a:gd name="f156" fmla="val 8099903"/>
                <a:gd name="f157" fmla="val 5399395"/>
                <a:gd name="f158" fmla="val 8224127"/>
                <a:gd name="f159" fmla="val 5332529"/>
                <a:gd name="f160" fmla="val 8331591"/>
                <a:gd name="f161" fmla="val 5254048"/>
                <a:gd name="f162" fmla="val 8439351"/>
                <a:gd name="f163" fmla="val 5176047"/>
                <a:gd name="f164" fmla="val 8529660"/>
                <a:gd name="f165" fmla="val 5085949"/>
                <a:gd name="f166" fmla="val 8599807"/>
                <a:gd name="f167" fmla="val 4980010"/>
                <a:gd name="f168" fmla="val 8671187"/>
                <a:gd name="f169" fmla="val 4875128"/>
                <a:gd name="f170" fmla="val 8723982"/>
                <a:gd name="f171" fmla="val 4756086"/>
                <a:gd name="f172" fmla="val 8766474"/>
                <a:gd name="f173" fmla="val 4631524"/>
                <a:gd name="f174" fmla="val 8808968"/>
                <a:gd name="f175" fmla="val 4507010"/>
                <a:gd name="f176" fmla="val 8840615"/>
                <a:gd name="f177" fmla="val 4375872"/>
                <a:gd name="f178" fmla="val 8865755"/>
                <a:gd name="f179" fmla="val 4244445"/>
                <a:gd name="f180" fmla="val 8871375"/>
                <a:gd name="f181" fmla="val 4211468"/>
                <a:gd name="f182" fmla="val 8878129"/>
                <a:gd name="f183" fmla="val 4178731"/>
                <a:gd name="f184" fmla="val 8882911"/>
                <a:gd name="f185" fmla="val 4145659"/>
                <a:gd name="f186" fmla="val 8897403"/>
                <a:gd name="f187" fmla="val 4046633"/>
                <a:gd name="f188" fmla="val 8908298"/>
                <a:gd name="f189" fmla="val 3947271"/>
                <a:gd name="f190" fmla="val 8912389"/>
                <a:gd name="f191" fmla="val 3914247"/>
                <a:gd name="f192" fmla="val 8913425"/>
                <a:gd name="f193" fmla="val 3880886"/>
                <a:gd name="f194" fmla="val 8916184"/>
                <a:gd name="f195" fmla="val 3847765"/>
                <a:gd name="f196" fmla="val 8925797"/>
                <a:gd name="f197" fmla="val 3715091"/>
                <a:gd name="f198" fmla="val 8925945"/>
                <a:gd name="f199" fmla="val 3582127"/>
                <a:gd name="f200" fmla="val 8920670"/>
                <a:gd name="f201" fmla="val 3449597"/>
                <a:gd name="f202" fmla="val 8914607"/>
                <a:gd name="f203" fmla="val 3350283"/>
                <a:gd name="f204" fmla="val 8911995"/>
                <a:gd name="f205" fmla="val 3317211"/>
                <a:gd name="f206" fmla="val 8908348"/>
                <a:gd name="f207" fmla="val 3284233"/>
                <a:gd name="f208" fmla="val 8905340"/>
                <a:gd name="f209" fmla="val 3251209"/>
                <a:gd name="f210" fmla="val 8902628"/>
                <a:gd name="f211" fmla="val 3218185"/>
                <a:gd name="f212" fmla="val 8897551"/>
                <a:gd name="f213" fmla="val 3185305"/>
                <a:gd name="f214" fmla="val 8893854"/>
                <a:gd name="f215" fmla="val 3152376"/>
                <a:gd name="f216" fmla="val 8890305"/>
                <a:gd name="f217" fmla="val 3119399"/>
                <a:gd name="f218" fmla="val 8884932"/>
                <a:gd name="f219" fmla="val 3086662"/>
                <a:gd name="f220" fmla="val 8879706"/>
                <a:gd name="f221" fmla="val 3053878"/>
                <a:gd name="f222" fmla="val 8858707"/>
                <a:gd name="f223" fmla="val 2922835"/>
                <a:gd name="f224" fmla="val 8831249"/>
                <a:gd name="f225" fmla="val 2792705"/>
                <a:gd name="f226" fmla="val 8797531"/>
                <a:gd name="f227" fmla="val 2663966"/>
                <a:gd name="f228" fmla="val 8728616"/>
                <a:gd name="f229" fmla="val 2406777"/>
                <a:gd name="f230" fmla="val 8635497"/>
                <a:gd name="f231" fmla="val 2155109"/>
                <a:gd name="f232" fmla="val 8520442"/>
                <a:gd name="f233" fmla="val 1911983"/>
                <a:gd name="f234" fmla="val 8462667"/>
                <a:gd name="f235" fmla="val 1790541"/>
                <a:gd name="f236" fmla="val 8400112"/>
                <a:gd name="f237" fmla="val 1670923"/>
                <a:gd name="f238" fmla="val 8332626"/>
                <a:gd name="f239" fmla="val 1553608"/>
                <a:gd name="f240" fmla="val 8265683"/>
                <a:gd name="f241" fmla="val 1436006"/>
                <a:gd name="f242" fmla="val 8192973"/>
                <a:gd name="f243" fmla="val 1321188"/>
                <a:gd name="f244" fmla="val 8116317"/>
                <a:gd name="f245" fmla="val 1208529"/>
                <a:gd name="f246" fmla="val 8039811"/>
                <a:gd name="f247" fmla="val 1095776"/>
                <a:gd name="f248" fmla="val 7958079"/>
                <a:gd name="f249" fmla="val 986094"/>
                <a:gd name="f250" fmla="val 7873293"/>
                <a:gd name="f251" fmla="val 878284"/>
                <a:gd name="f252" fmla="val 7787814"/>
                <a:gd name="f253" fmla="val 771002"/>
                <a:gd name="f254" fmla="val 7697999"/>
                <a:gd name="f255" fmla="val 666551"/>
                <a:gd name="f256" fmla="val 7604337"/>
                <a:gd name="f257" fmla="val 565125"/>
                <a:gd name="f258" fmla="val 7510479"/>
                <a:gd name="f259" fmla="val 463891"/>
                <a:gd name="f260" fmla="val 7413367"/>
                <a:gd name="f261" fmla="val 364818"/>
                <a:gd name="f262" fmla="val 7311128"/>
                <a:gd name="f263" fmla="val 270591"/>
                <a:gd name="f264" fmla="val 1752019"/>
                <a:gd name="f265" fmla="val 2155804"/>
                <a:gd name="f266" fmla="val 2103975"/>
                <a:gd name="f267" fmla="val 40789"/>
                <a:gd name="f268" fmla="val 1943592"/>
                <a:gd name="f269" fmla="val 173585"/>
                <a:gd name="f270" fmla="val 1793955"/>
                <a:gd name="f271" fmla="val 317500"/>
                <a:gd name="f272" fmla="val 1656310"/>
                <a:gd name="f273" fmla="val 470035"/>
                <a:gd name="f274" fmla="val 1288172"/>
                <a:gd name="f275" fmla="val 876939"/>
                <a:gd name="f276" fmla="val 1002998"/>
                <a:gd name="f277" fmla="val 1344708"/>
                <a:gd name="f278" fmla="val 806013"/>
                <a:gd name="f279" fmla="val 1841133"/>
                <a:gd name="f280" fmla="val 707818"/>
                <a:gd name="f281" fmla="val 2089538"/>
                <a:gd name="f282" fmla="val 630868"/>
                <a:gd name="f283" fmla="val 2345480"/>
                <a:gd name="f284" fmla="val 580685"/>
                <a:gd name="f285" fmla="val 2606364"/>
                <a:gd name="f286" fmla="val 530749"/>
                <a:gd name="f287" fmla="val 2867250"/>
                <a:gd name="f288" fmla="val 504868"/>
                <a:gd name="f289" fmla="val 3132119"/>
                <a:gd name="f290" fmla="val 503489"/>
                <a:gd name="f291" fmla="val 3397276"/>
                <a:gd name="f292" fmla="val 501467"/>
                <a:gd name="f293" fmla="val 3662434"/>
                <a:gd name="f294" fmla="val 524093"/>
                <a:gd name="f295" fmla="val 3927351"/>
                <a:gd name="f296" fmla="val 570135"/>
                <a:gd name="f297" fmla="val 4188235"/>
                <a:gd name="f298" fmla="val 615734"/>
                <a:gd name="f299" fmla="val 4449264"/>
                <a:gd name="f300" fmla="val 688642"/>
                <a:gd name="f301" fmla="val 4705493"/>
                <a:gd name="f302" fmla="val 783387"/>
                <a:gd name="f303" fmla="val 4953850"/>
                <a:gd name="f304" fmla="val 974357"/>
                <a:gd name="f305" fmla="val 5449796"/>
                <a:gd name="f306" fmla="val 1259630"/>
                <a:gd name="f307" fmla="val 5913773"/>
                <a:gd name="f308" fmla="val 1628014"/>
                <a:gd name="f309" fmla="val 6308245"/>
                <a:gd name="f310" fmla="val 1812182"/>
                <a:gd name="f311" fmla="val 6505481"/>
                <a:gd name="f312" fmla="val 2016215"/>
                <a:gd name="f313" fmla="val 6685052"/>
                <a:gd name="f314" fmla="val 2235998"/>
                <a:gd name="f315" fmla="val 6844829"/>
                <a:gd name="f316" fmla="val 2255028"/>
                <a:gd name="f317" fmla="val 1578787"/>
                <a:gd name="f318" fmla="val 1465153"/>
                <a:gd name="f319" fmla="val 6759050"/>
                <a:gd name="f320" fmla="val 1410086"/>
                <a:gd name="f321" fmla="val 6708726"/>
                <a:gd name="f322" fmla="val 1356236"/>
                <a:gd name="f323" fmla="val 6657104"/>
                <a:gd name="f324" fmla="val 1303650"/>
                <a:gd name="f325" fmla="val 6604267"/>
                <a:gd name="f326" fmla="val 883506"/>
                <a:gd name="f327" fmla="val 6181043"/>
                <a:gd name="f328" fmla="val 548150"/>
                <a:gd name="f329" fmla="val 5676072"/>
                <a:gd name="f330" fmla="val 323708"/>
                <a:gd name="f331" fmla="val 5126365"/>
                <a:gd name="f332" fmla="val 97737"/>
                <a:gd name="f333" fmla="val 4577139"/>
                <a:gd name="f334" fmla="+- 0 0 10958"/>
                <a:gd name="f335" fmla="val 3981927"/>
                <a:gd name="f336" fmla="val 872"/>
                <a:gd name="f337" fmla="val 3391228"/>
                <a:gd name="f338" fmla="val 5951"/>
                <a:gd name="f339" fmla="val 3095783"/>
                <a:gd name="f340" fmla="val 40506"/>
                <a:gd name="f341" fmla="val 2800528"/>
                <a:gd name="f342" fmla="val 105428"/>
                <a:gd name="f343" fmla="val 2511899"/>
                <a:gd name="f344" fmla="val 170104"/>
                <a:gd name="f345" fmla="val 2223317"/>
                <a:gd name="f346" fmla="val 262089"/>
                <a:gd name="f347" fmla="val 1940399"/>
                <a:gd name="f348" fmla="val 384933"/>
                <a:gd name="f349" fmla="val 1670971"/>
                <a:gd name="f350" fmla="val 629092"/>
                <a:gd name="f351" fmla="val 1131344"/>
                <a:gd name="f352" fmla="val 991955"/>
                <a:gd name="f353" fmla="val 646919"/>
                <a:gd name="f354" fmla="val 1433593"/>
                <a:gd name="f355" fmla="val 256095"/>
                <a:gd name="f356" fmla="val 1488791"/>
                <a:gd name="f357" fmla="val 207206"/>
                <a:gd name="f358" fmla="val 1545179"/>
                <a:gd name="f359" fmla="val 159733"/>
                <a:gd name="f360" fmla="val 1602664"/>
                <a:gd name="f361" fmla="val 113704"/>
                <a:gd name="f362" fmla="+- 0 0 -90"/>
                <a:gd name="f363" fmla="*/ f3 1 9313016"/>
                <a:gd name="f364" fmla="*/ f4 1 6858000"/>
                <a:gd name="f365" fmla="+- f7 0 f5"/>
                <a:gd name="f366" fmla="+- f6 0 f5"/>
                <a:gd name="f367" fmla="*/ f362 f0 1"/>
                <a:gd name="f368" fmla="*/ f366 1 9313016"/>
                <a:gd name="f369" fmla="*/ f365 1 6858000"/>
                <a:gd name="f370" fmla="*/ 6993556 f366 1"/>
                <a:gd name="f371" fmla="*/ 0 f365 1"/>
                <a:gd name="f372" fmla="*/ 7358516 f366 1"/>
                <a:gd name="f373" fmla="*/ 7475006 f366 1"/>
                <a:gd name="f374" fmla="*/ 82722 f365 1"/>
                <a:gd name="f375" fmla="*/ 7816357 f366 1"/>
                <a:gd name="f376" fmla="*/ 358482 f365 1"/>
                <a:gd name="f377" fmla="*/ 8421752 f366 1"/>
                <a:gd name="f378" fmla="*/ 995405 f365 1"/>
                <a:gd name="f379" fmla="*/ 8897059 f366 1"/>
                <a:gd name="f380" fmla="*/ 1737211 f365 1"/>
                <a:gd name="f381" fmla="*/ 9206633 f366 1"/>
                <a:gd name="f382" fmla="*/ 2564460 f365 1"/>
                <a:gd name="f383" fmla="*/ 9286787 f366 1"/>
                <a:gd name="f384" fmla="*/ 3000164 f365 1"/>
                <a:gd name="f385" fmla="*/ 9312914 f366 1"/>
                <a:gd name="f386" fmla="*/ 3442493 f365 1"/>
                <a:gd name="f387" fmla="*/ 9190562 f366 1"/>
                <a:gd name="f388" fmla="*/ 4316686 f365 1"/>
                <a:gd name="f389" fmla="*/ 9043416 f366 1"/>
                <a:gd name="f390" fmla="*/ 4734917 f365 1"/>
                <a:gd name="f391" fmla="*/ 8809657 f366 1"/>
                <a:gd name="f392" fmla="*/ 5128718 f365 1"/>
                <a:gd name="f393" fmla="*/ 8645997 f366 1"/>
                <a:gd name="f394" fmla="*/ 5297441 f365 1"/>
                <a:gd name="f395" fmla="*/ 8457787 f366 1"/>
                <a:gd name="f396" fmla="*/ 5433763 f365 1"/>
                <a:gd name="f397" fmla="*/ 8260803 f366 1"/>
                <a:gd name="f398" fmla="*/ 5541237 f365 1"/>
                <a:gd name="f399" fmla="*/ 8066136 f366 1"/>
                <a:gd name="f400" fmla="*/ 5635704 f365 1"/>
                <a:gd name="f401" fmla="*/ 7698638 f366 1"/>
                <a:gd name="f402" fmla="*/ 5837163 f365 1"/>
                <a:gd name="f403" fmla="*/ 7370135 f366 1"/>
                <a:gd name="f404" fmla="*/ 6090081 f365 1"/>
                <a:gd name="f405" fmla="*/ 7218897 f366 1"/>
                <a:gd name="f406" fmla="*/ 6235860 f365 1"/>
                <a:gd name="f407" fmla="*/ 7070665 f366 1"/>
                <a:gd name="f408" fmla="*/ 6387205 f365 1"/>
                <a:gd name="f409" fmla="*/ 6779035 f366 1"/>
                <a:gd name="f410" fmla="*/ 6697100 f365 1"/>
                <a:gd name="f411" fmla="*/ 6631837 f366 1"/>
                <a:gd name="f412" fmla="*/ 6852239 f365 1"/>
                <a:gd name="f413" fmla="*/ 6626221 f366 1"/>
                <a:gd name="f414" fmla="*/ 6858000 f365 1"/>
                <a:gd name="f415" fmla="*/ 6424725 f366 1"/>
                <a:gd name="f416" fmla="*/ 6527382 f366 1"/>
                <a:gd name="f417" fmla="*/ 6756333 f365 1"/>
                <a:gd name="f418" fmla="*/ 6674233 f366 1"/>
                <a:gd name="f419" fmla="*/ 6603450 f365 1"/>
                <a:gd name="f420" fmla="*/ 6965813 f366 1"/>
                <a:gd name="f421" fmla="*/ 6292932 f365 1"/>
                <a:gd name="f422" fmla="*/ 7112961 f366 1"/>
                <a:gd name="f423" fmla="*/ 6137505 f365 1"/>
                <a:gd name="f424" fmla="*/ 7264790 f366 1"/>
                <a:gd name="f425" fmla="*/ 5983710 f365 1"/>
                <a:gd name="f426" fmla="*/ 7974595 f366 1"/>
                <a:gd name="f427" fmla="*/ 5470773 f365 1"/>
                <a:gd name="f428" fmla="*/ 8331591 f366 1"/>
                <a:gd name="f429" fmla="*/ 5254048 f365 1"/>
                <a:gd name="f430" fmla="*/ 8599807 f366 1"/>
                <a:gd name="f431" fmla="*/ 4980010 f365 1"/>
                <a:gd name="f432" fmla="*/ 8766474 f366 1"/>
                <a:gd name="f433" fmla="*/ 4631524 f365 1"/>
                <a:gd name="f434" fmla="*/ 8865755 f366 1"/>
                <a:gd name="f435" fmla="*/ 4244445 f365 1"/>
                <a:gd name="f436" fmla="*/ 8882911 f366 1"/>
                <a:gd name="f437" fmla="*/ 4145659 f365 1"/>
                <a:gd name="f438" fmla="*/ 8897403 f366 1"/>
                <a:gd name="f439" fmla="*/ 4046633 f365 1"/>
                <a:gd name="f440" fmla="*/ 8908298 f366 1"/>
                <a:gd name="f441" fmla="*/ 3947271 f365 1"/>
                <a:gd name="f442" fmla="*/ 8916184 f366 1"/>
                <a:gd name="f443" fmla="*/ 3847765 f365 1"/>
                <a:gd name="f444" fmla="*/ 8920670 f366 1"/>
                <a:gd name="f445" fmla="*/ 3449597 f365 1"/>
                <a:gd name="f446" fmla="*/ 8914607 f366 1"/>
                <a:gd name="f447" fmla="*/ 3350283 f365 1"/>
                <a:gd name="f448" fmla="*/ 8905340 f366 1"/>
                <a:gd name="f449" fmla="*/ 3251209 f365 1"/>
                <a:gd name="f450" fmla="*/ 8893854 f366 1"/>
                <a:gd name="f451" fmla="*/ 3152376 f365 1"/>
                <a:gd name="f452" fmla="*/ 8879706 f366 1"/>
                <a:gd name="f453" fmla="*/ 3053878 f365 1"/>
                <a:gd name="f454" fmla="*/ 8797531 f366 1"/>
                <a:gd name="f455" fmla="*/ 2663966 f365 1"/>
                <a:gd name="f456" fmla="*/ 8520442 f366 1"/>
                <a:gd name="f457" fmla="*/ 1911983 f365 1"/>
                <a:gd name="f458" fmla="*/ 8332626 f366 1"/>
                <a:gd name="f459" fmla="*/ 1553608 f365 1"/>
                <a:gd name="f460" fmla="*/ 8116317 f366 1"/>
                <a:gd name="f461" fmla="*/ 1208529 f365 1"/>
                <a:gd name="f462" fmla="*/ 7873293 f366 1"/>
                <a:gd name="f463" fmla="*/ 878284 f365 1"/>
                <a:gd name="f464" fmla="*/ 7604337 f366 1"/>
                <a:gd name="f465" fmla="*/ 565125 f365 1"/>
                <a:gd name="f466" fmla="*/ 7311128 f366 1"/>
                <a:gd name="f467" fmla="*/ 270591 f365 1"/>
                <a:gd name="f468" fmla="*/ 1752019 f366 1"/>
                <a:gd name="f469" fmla="*/ 2155804 f366 1"/>
                <a:gd name="f470" fmla="*/ 2103975 f366 1"/>
                <a:gd name="f471" fmla="*/ 40789 f365 1"/>
                <a:gd name="f472" fmla="*/ 1656310 f366 1"/>
                <a:gd name="f473" fmla="*/ 470035 f365 1"/>
                <a:gd name="f474" fmla="*/ 806013 f366 1"/>
                <a:gd name="f475" fmla="*/ 1841133 f365 1"/>
                <a:gd name="f476" fmla="*/ 580685 f366 1"/>
                <a:gd name="f477" fmla="*/ 2606364 f365 1"/>
                <a:gd name="f478" fmla="*/ 503489 f366 1"/>
                <a:gd name="f479" fmla="*/ 3397276 f365 1"/>
                <a:gd name="f480" fmla="*/ 570135 f366 1"/>
                <a:gd name="f481" fmla="*/ 4188235 f365 1"/>
                <a:gd name="f482" fmla="*/ 783387 f366 1"/>
                <a:gd name="f483" fmla="*/ 4953850 f365 1"/>
                <a:gd name="f484" fmla="*/ 1628014 f366 1"/>
                <a:gd name="f485" fmla="*/ 6308245 f365 1"/>
                <a:gd name="f486" fmla="*/ 2235998 f366 1"/>
                <a:gd name="f487" fmla="*/ 6844829 f365 1"/>
                <a:gd name="f488" fmla="*/ 2255028 f366 1"/>
                <a:gd name="f489" fmla="*/ 1578787 f366 1"/>
                <a:gd name="f490" fmla="*/ 1465153 f366 1"/>
                <a:gd name="f491" fmla="*/ 6759050 f365 1"/>
                <a:gd name="f492" fmla="*/ 1303650 f366 1"/>
                <a:gd name="f493" fmla="*/ 6604267 f365 1"/>
                <a:gd name="f494" fmla="*/ 323708 f366 1"/>
                <a:gd name="f495" fmla="*/ 5126365 f365 1"/>
                <a:gd name="f496" fmla="*/ 872 f366 1"/>
                <a:gd name="f497" fmla="*/ 3391228 f365 1"/>
                <a:gd name="f498" fmla="*/ 105428 f366 1"/>
                <a:gd name="f499" fmla="*/ 2511899 f365 1"/>
                <a:gd name="f500" fmla="*/ 384933 f366 1"/>
                <a:gd name="f501" fmla="*/ 1670971 f365 1"/>
                <a:gd name="f502" fmla="*/ 1433593 f366 1"/>
                <a:gd name="f503" fmla="*/ 256095 f365 1"/>
                <a:gd name="f504" fmla="*/ 1602664 f366 1"/>
                <a:gd name="f505" fmla="*/ 113704 f365 1"/>
                <a:gd name="f506" fmla="*/ f367 1 f2"/>
                <a:gd name="f507" fmla="*/ f370 1 9313016"/>
                <a:gd name="f508" fmla="*/ f371 1 6858000"/>
                <a:gd name="f509" fmla="*/ f372 1 9313016"/>
                <a:gd name="f510" fmla="*/ f373 1 9313016"/>
                <a:gd name="f511" fmla="*/ f374 1 6858000"/>
                <a:gd name="f512" fmla="*/ f375 1 9313016"/>
                <a:gd name="f513" fmla="*/ f376 1 6858000"/>
                <a:gd name="f514" fmla="*/ f377 1 9313016"/>
                <a:gd name="f515" fmla="*/ f378 1 6858000"/>
                <a:gd name="f516" fmla="*/ f379 1 9313016"/>
                <a:gd name="f517" fmla="*/ f380 1 6858000"/>
                <a:gd name="f518" fmla="*/ f381 1 9313016"/>
                <a:gd name="f519" fmla="*/ f382 1 6858000"/>
                <a:gd name="f520" fmla="*/ f383 1 9313016"/>
                <a:gd name="f521" fmla="*/ f384 1 6858000"/>
                <a:gd name="f522" fmla="*/ f385 1 9313016"/>
                <a:gd name="f523" fmla="*/ f386 1 6858000"/>
                <a:gd name="f524" fmla="*/ f387 1 9313016"/>
                <a:gd name="f525" fmla="*/ f388 1 6858000"/>
                <a:gd name="f526" fmla="*/ f389 1 9313016"/>
                <a:gd name="f527" fmla="*/ f390 1 6858000"/>
                <a:gd name="f528" fmla="*/ f391 1 9313016"/>
                <a:gd name="f529" fmla="*/ f392 1 6858000"/>
                <a:gd name="f530" fmla="*/ f393 1 9313016"/>
                <a:gd name="f531" fmla="*/ f394 1 6858000"/>
                <a:gd name="f532" fmla="*/ f395 1 9313016"/>
                <a:gd name="f533" fmla="*/ f396 1 6858000"/>
                <a:gd name="f534" fmla="*/ f397 1 9313016"/>
                <a:gd name="f535" fmla="*/ f398 1 6858000"/>
                <a:gd name="f536" fmla="*/ f399 1 9313016"/>
                <a:gd name="f537" fmla="*/ f400 1 6858000"/>
                <a:gd name="f538" fmla="*/ f401 1 9313016"/>
                <a:gd name="f539" fmla="*/ f402 1 6858000"/>
                <a:gd name="f540" fmla="*/ f403 1 9313016"/>
                <a:gd name="f541" fmla="*/ f404 1 6858000"/>
                <a:gd name="f542" fmla="*/ f405 1 9313016"/>
                <a:gd name="f543" fmla="*/ f406 1 6858000"/>
                <a:gd name="f544" fmla="*/ f407 1 9313016"/>
                <a:gd name="f545" fmla="*/ f408 1 6858000"/>
                <a:gd name="f546" fmla="*/ f409 1 9313016"/>
                <a:gd name="f547" fmla="*/ f410 1 6858000"/>
                <a:gd name="f548" fmla="*/ f411 1 9313016"/>
                <a:gd name="f549" fmla="*/ f412 1 6858000"/>
                <a:gd name="f550" fmla="*/ f413 1 9313016"/>
                <a:gd name="f551" fmla="*/ f414 1 6858000"/>
                <a:gd name="f552" fmla="*/ f415 1 9313016"/>
                <a:gd name="f553" fmla="*/ f416 1 9313016"/>
                <a:gd name="f554" fmla="*/ f417 1 6858000"/>
                <a:gd name="f555" fmla="*/ f418 1 9313016"/>
                <a:gd name="f556" fmla="*/ f419 1 6858000"/>
                <a:gd name="f557" fmla="*/ f420 1 9313016"/>
                <a:gd name="f558" fmla="*/ f421 1 6858000"/>
                <a:gd name="f559" fmla="*/ f422 1 9313016"/>
                <a:gd name="f560" fmla="*/ f423 1 6858000"/>
                <a:gd name="f561" fmla="*/ f424 1 9313016"/>
                <a:gd name="f562" fmla="*/ f425 1 6858000"/>
                <a:gd name="f563" fmla="*/ f426 1 9313016"/>
                <a:gd name="f564" fmla="*/ f427 1 6858000"/>
                <a:gd name="f565" fmla="*/ f428 1 9313016"/>
                <a:gd name="f566" fmla="*/ f429 1 6858000"/>
                <a:gd name="f567" fmla="*/ f430 1 9313016"/>
                <a:gd name="f568" fmla="*/ f431 1 6858000"/>
                <a:gd name="f569" fmla="*/ f432 1 9313016"/>
                <a:gd name="f570" fmla="*/ f433 1 6858000"/>
                <a:gd name="f571" fmla="*/ f434 1 9313016"/>
                <a:gd name="f572" fmla="*/ f435 1 6858000"/>
                <a:gd name="f573" fmla="*/ f436 1 9313016"/>
                <a:gd name="f574" fmla="*/ f437 1 6858000"/>
                <a:gd name="f575" fmla="*/ f438 1 9313016"/>
                <a:gd name="f576" fmla="*/ f439 1 6858000"/>
                <a:gd name="f577" fmla="*/ f440 1 9313016"/>
                <a:gd name="f578" fmla="*/ f441 1 6858000"/>
                <a:gd name="f579" fmla="*/ f442 1 9313016"/>
                <a:gd name="f580" fmla="*/ f443 1 6858000"/>
                <a:gd name="f581" fmla="*/ f444 1 9313016"/>
                <a:gd name="f582" fmla="*/ f445 1 6858000"/>
                <a:gd name="f583" fmla="*/ f446 1 9313016"/>
                <a:gd name="f584" fmla="*/ f447 1 6858000"/>
                <a:gd name="f585" fmla="*/ f448 1 9313016"/>
                <a:gd name="f586" fmla="*/ f449 1 6858000"/>
                <a:gd name="f587" fmla="*/ f450 1 9313016"/>
                <a:gd name="f588" fmla="*/ f451 1 6858000"/>
                <a:gd name="f589" fmla="*/ f452 1 9313016"/>
                <a:gd name="f590" fmla="*/ f453 1 6858000"/>
                <a:gd name="f591" fmla="*/ f454 1 9313016"/>
                <a:gd name="f592" fmla="*/ f455 1 6858000"/>
                <a:gd name="f593" fmla="*/ f456 1 9313016"/>
                <a:gd name="f594" fmla="*/ f457 1 6858000"/>
                <a:gd name="f595" fmla="*/ f458 1 9313016"/>
                <a:gd name="f596" fmla="*/ f459 1 6858000"/>
                <a:gd name="f597" fmla="*/ f460 1 9313016"/>
                <a:gd name="f598" fmla="*/ f461 1 6858000"/>
                <a:gd name="f599" fmla="*/ f462 1 9313016"/>
                <a:gd name="f600" fmla="*/ f463 1 6858000"/>
                <a:gd name="f601" fmla="*/ f464 1 9313016"/>
                <a:gd name="f602" fmla="*/ f465 1 6858000"/>
                <a:gd name="f603" fmla="*/ f466 1 9313016"/>
                <a:gd name="f604" fmla="*/ f467 1 6858000"/>
                <a:gd name="f605" fmla="*/ f468 1 9313016"/>
                <a:gd name="f606" fmla="*/ f469 1 9313016"/>
                <a:gd name="f607" fmla="*/ f470 1 9313016"/>
                <a:gd name="f608" fmla="*/ f471 1 6858000"/>
                <a:gd name="f609" fmla="*/ f472 1 9313016"/>
                <a:gd name="f610" fmla="*/ f473 1 6858000"/>
                <a:gd name="f611" fmla="*/ f474 1 9313016"/>
                <a:gd name="f612" fmla="*/ f475 1 6858000"/>
                <a:gd name="f613" fmla="*/ f476 1 9313016"/>
                <a:gd name="f614" fmla="*/ f477 1 6858000"/>
                <a:gd name="f615" fmla="*/ f478 1 9313016"/>
                <a:gd name="f616" fmla="*/ f479 1 6858000"/>
                <a:gd name="f617" fmla="*/ f480 1 9313016"/>
                <a:gd name="f618" fmla="*/ f481 1 6858000"/>
                <a:gd name="f619" fmla="*/ f482 1 9313016"/>
                <a:gd name="f620" fmla="*/ f483 1 6858000"/>
                <a:gd name="f621" fmla="*/ f484 1 9313016"/>
                <a:gd name="f622" fmla="*/ f485 1 6858000"/>
                <a:gd name="f623" fmla="*/ f486 1 9313016"/>
                <a:gd name="f624" fmla="*/ f487 1 6858000"/>
                <a:gd name="f625" fmla="*/ f488 1 9313016"/>
                <a:gd name="f626" fmla="*/ f489 1 9313016"/>
                <a:gd name="f627" fmla="*/ f490 1 9313016"/>
                <a:gd name="f628" fmla="*/ f491 1 6858000"/>
                <a:gd name="f629" fmla="*/ f492 1 9313016"/>
                <a:gd name="f630" fmla="*/ f493 1 6858000"/>
                <a:gd name="f631" fmla="*/ f494 1 9313016"/>
                <a:gd name="f632" fmla="*/ f495 1 6858000"/>
                <a:gd name="f633" fmla="*/ f496 1 9313016"/>
                <a:gd name="f634" fmla="*/ f497 1 6858000"/>
                <a:gd name="f635" fmla="*/ f498 1 9313016"/>
                <a:gd name="f636" fmla="*/ f499 1 6858000"/>
                <a:gd name="f637" fmla="*/ f500 1 9313016"/>
                <a:gd name="f638" fmla="*/ f501 1 6858000"/>
                <a:gd name="f639" fmla="*/ f502 1 9313016"/>
                <a:gd name="f640" fmla="*/ f503 1 6858000"/>
                <a:gd name="f641" fmla="*/ f504 1 9313016"/>
                <a:gd name="f642" fmla="*/ f505 1 6858000"/>
                <a:gd name="f643" fmla="*/ f5 1 f368"/>
                <a:gd name="f644" fmla="*/ f6 1 f368"/>
                <a:gd name="f645" fmla="*/ f5 1 f369"/>
                <a:gd name="f646" fmla="*/ f7 1 f369"/>
                <a:gd name="f647" fmla="+- f506 0 f1"/>
                <a:gd name="f648" fmla="*/ f507 1 f368"/>
                <a:gd name="f649" fmla="*/ f508 1 f369"/>
                <a:gd name="f650" fmla="*/ f509 1 f368"/>
                <a:gd name="f651" fmla="*/ f510 1 f368"/>
                <a:gd name="f652" fmla="*/ f511 1 f369"/>
                <a:gd name="f653" fmla="*/ f512 1 f368"/>
                <a:gd name="f654" fmla="*/ f513 1 f369"/>
                <a:gd name="f655" fmla="*/ f514 1 f368"/>
                <a:gd name="f656" fmla="*/ f515 1 f369"/>
                <a:gd name="f657" fmla="*/ f516 1 f368"/>
                <a:gd name="f658" fmla="*/ f517 1 f369"/>
                <a:gd name="f659" fmla="*/ f518 1 f368"/>
                <a:gd name="f660" fmla="*/ f519 1 f369"/>
                <a:gd name="f661" fmla="*/ f520 1 f368"/>
                <a:gd name="f662" fmla="*/ f521 1 f369"/>
                <a:gd name="f663" fmla="*/ f522 1 f368"/>
                <a:gd name="f664" fmla="*/ f523 1 f369"/>
                <a:gd name="f665" fmla="*/ f524 1 f368"/>
                <a:gd name="f666" fmla="*/ f525 1 f369"/>
                <a:gd name="f667" fmla="*/ f526 1 f368"/>
                <a:gd name="f668" fmla="*/ f527 1 f369"/>
                <a:gd name="f669" fmla="*/ f528 1 f368"/>
                <a:gd name="f670" fmla="*/ f529 1 f369"/>
                <a:gd name="f671" fmla="*/ f530 1 f368"/>
                <a:gd name="f672" fmla="*/ f531 1 f369"/>
                <a:gd name="f673" fmla="*/ f532 1 f368"/>
                <a:gd name="f674" fmla="*/ f533 1 f369"/>
                <a:gd name="f675" fmla="*/ f534 1 f368"/>
                <a:gd name="f676" fmla="*/ f535 1 f369"/>
                <a:gd name="f677" fmla="*/ f536 1 f368"/>
                <a:gd name="f678" fmla="*/ f537 1 f369"/>
                <a:gd name="f679" fmla="*/ f538 1 f368"/>
                <a:gd name="f680" fmla="*/ f539 1 f369"/>
                <a:gd name="f681" fmla="*/ f540 1 f368"/>
                <a:gd name="f682" fmla="*/ f541 1 f369"/>
                <a:gd name="f683" fmla="*/ f542 1 f368"/>
                <a:gd name="f684" fmla="*/ f543 1 f369"/>
                <a:gd name="f685" fmla="*/ f544 1 f368"/>
                <a:gd name="f686" fmla="*/ f545 1 f369"/>
                <a:gd name="f687" fmla="*/ f546 1 f368"/>
                <a:gd name="f688" fmla="*/ f547 1 f369"/>
                <a:gd name="f689" fmla="*/ f548 1 f368"/>
                <a:gd name="f690" fmla="*/ f549 1 f369"/>
                <a:gd name="f691" fmla="*/ f550 1 f368"/>
                <a:gd name="f692" fmla="*/ f551 1 f369"/>
                <a:gd name="f693" fmla="*/ f552 1 f368"/>
                <a:gd name="f694" fmla="*/ f553 1 f368"/>
                <a:gd name="f695" fmla="*/ f554 1 f369"/>
                <a:gd name="f696" fmla="*/ f555 1 f368"/>
                <a:gd name="f697" fmla="*/ f556 1 f369"/>
                <a:gd name="f698" fmla="*/ f557 1 f368"/>
                <a:gd name="f699" fmla="*/ f558 1 f369"/>
                <a:gd name="f700" fmla="*/ f559 1 f368"/>
                <a:gd name="f701" fmla="*/ f560 1 f369"/>
                <a:gd name="f702" fmla="*/ f561 1 f368"/>
                <a:gd name="f703" fmla="*/ f562 1 f369"/>
                <a:gd name="f704" fmla="*/ f563 1 f368"/>
                <a:gd name="f705" fmla="*/ f564 1 f369"/>
                <a:gd name="f706" fmla="*/ f565 1 f368"/>
                <a:gd name="f707" fmla="*/ f566 1 f369"/>
                <a:gd name="f708" fmla="*/ f567 1 f368"/>
                <a:gd name="f709" fmla="*/ f568 1 f369"/>
                <a:gd name="f710" fmla="*/ f569 1 f368"/>
                <a:gd name="f711" fmla="*/ f570 1 f369"/>
                <a:gd name="f712" fmla="*/ f571 1 f368"/>
                <a:gd name="f713" fmla="*/ f572 1 f369"/>
                <a:gd name="f714" fmla="*/ f573 1 f368"/>
                <a:gd name="f715" fmla="*/ f574 1 f369"/>
                <a:gd name="f716" fmla="*/ f575 1 f368"/>
                <a:gd name="f717" fmla="*/ f576 1 f369"/>
                <a:gd name="f718" fmla="*/ f577 1 f368"/>
                <a:gd name="f719" fmla="*/ f578 1 f369"/>
                <a:gd name="f720" fmla="*/ f579 1 f368"/>
                <a:gd name="f721" fmla="*/ f580 1 f369"/>
                <a:gd name="f722" fmla="*/ f581 1 f368"/>
                <a:gd name="f723" fmla="*/ f582 1 f369"/>
                <a:gd name="f724" fmla="*/ f583 1 f368"/>
                <a:gd name="f725" fmla="*/ f584 1 f369"/>
                <a:gd name="f726" fmla="*/ f585 1 f368"/>
                <a:gd name="f727" fmla="*/ f586 1 f369"/>
                <a:gd name="f728" fmla="*/ f587 1 f368"/>
                <a:gd name="f729" fmla="*/ f588 1 f369"/>
                <a:gd name="f730" fmla="*/ f589 1 f368"/>
                <a:gd name="f731" fmla="*/ f590 1 f369"/>
                <a:gd name="f732" fmla="*/ f591 1 f368"/>
                <a:gd name="f733" fmla="*/ f592 1 f369"/>
                <a:gd name="f734" fmla="*/ f593 1 f368"/>
                <a:gd name="f735" fmla="*/ f594 1 f369"/>
                <a:gd name="f736" fmla="*/ f595 1 f368"/>
                <a:gd name="f737" fmla="*/ f596 1 f369"/>
                <a:gd name="f738" fmla="*/ f597 1 f368"/>
                <a:gd name="f739" fmla="*/ f598 1 f369"/>
                <a:gd name="f740" fmla="*/ f599 1 f368"/>
                <a:gd name="f741" fmla="*/ f600 1 f369"/>
                <a:gd name="f742" fmla="*/ f601 1 f368"/>
                <a:gd name="f743" fmla="*/ f602 1 f369"/>
                <a:gd name="f744" fmla="*/ f603 1 f368"/>
                <a:gd name="f745" fmla="*/ f604 1 f369"/>
                <a:gd name="f746" fmla="*/ f605 1 f368"/>
                <a:gd name="f747" fmla="*/ f606 1 f368"/>
                <a:gd name="f748" fmla="*/ f607 1 f368"/>
                <a:gd name="f749" fmla="*/ f608 1 f369"/>
                <a:gd name="f750" fmla="*/ f609 1 f368"/>
                <a:gd name="f751" fmla="*/ f610 1 f369"/>
                <a:gd name="f752" fmla="*/ f611 1 f368"/>
                <a:gd name="f753" fmla="*/ f612 1 f369"/>
                <a:gd name="f754" fmla="*/ f613 1 f368"/>
                <a:gd name="f755" fmla="*/ f614 1 f369"/>
                <a:gd name="f756" fmla="*/ f615 1 f368"/>
                <a:gd name="f757" fmla="*/ f616 1 f369"/>
                <a:gd name="f758" fmla="*/ f617 1 f368"/>
                <a:gd name="f759" fmla="*/ f618 1 f369"/>
                <a:gd name="f760" fmla="*/ f619 1 f368"/>
                <a:gd name="f761" fmla="*/ f620 1 f369"/>
                <a:gd name="f762" fmla="*/ f621 1 f368"/>
                <a:gd name="f763" fmla="*/ f622 1 f369"/>
                <a:gd name="f764" fmla="*/ f623 1 f368"/>
                <a:gd name="f765" fmla="*/ f624 1 f369"/>
                <a:gd name="f766" fmla="*/ f625 1 f368"/>
                <a:gd name="f767" fmla="*/ f626 1 f368"/>
                <a:gd name="f768" fmla="*/ f627 1 f368"/>
                <a:gd name="f769" fmla="*/ f628 1 f369"/>
                <a:gd name="f770" fmla="*/ f629 1 f368"/>
                <a:gd name="f771" fmla="*/ f630 1 f369"/>
                <a:gd name="f772" fmla="*/ f631 1 f368"/>
                <a:gd name="f773" fmla="*/ f632 1 f369"/>
                <a:gd name="f774" fmla="*/ f633 1 f368"/>
                <a:gd name="f775" fmla="*/ f634 1 f369"/>
                <a:gd name="f776" fmla="*/ f635 1 f368"/>
                <a:gd name="f777" fmla="*/ f636 1 f369"/>
                <a:gd name="f778" fmla="*/ f637 1 f368"/>
                <a:gd name="f779" fmla="*/ f638 1 f369"/>
                <a:gd name="f780" fmla="*/ f639 1 f368"/>
                <a:gd name="f781" fmla="*/ f640 1 f369"/>
                <a:gd name="f782" fmla="*/ f641 1 f368"/>
                <a:gd name="f783" fmla="*/ f642 1 f369"/>
                <a:gd name="f784" fmla="*/ f643 f363 1"/>
                <a:gd name="f785" fmla="*/ f644 f363 1"/>
                <a:gd name="f786" fmla="*/ f646 f364 1"/>
                <a:gd name="f787" fmla="*/ f645 f364 1"/>
                <a:gd name="f788" fmla="*/ f648 f363 1"/>
                <a:gd name="f789" fmla="*/ f649 f364 1"/>
                <a:gd name="f790" fmla="*/ f650 f363 1"/>
                <a:gd name="f791" fmla="*/ f651 f363 1"/>
                <a:gd name="f792" fmla="*/ f652 f364 1"/>
                <a:gd name="f793" fmla="*/ f653 f363 1"/>
                <a:gd name="f794" fmla="*/ f654 f364 1"/>
                <a:gd name="f795" fmla="*/ f655 f363 1"/>
                <a:gd name="f796" fmla="*/ f656 f364 1"/>
                <a:gd name="f797" fmla="*/ f657 f363 1"/>
                <a:gd name="f798" fmla="*/ f658 f364 1"/>
                <a:gd name="f799" fmla="*/ f659 f363 1"/>
                <a:gd name="f800" fmla="*/ f660 f364 1"/>
                <a:gd name="f801" fmla="*/ f661 f363 1"/>
                <a:gd name="f802" fmla="*/ f662 f364 1"/>
                <a:gd name="f803" fmla="*/ f663 f363 1"/>
                <a:gd name="f804" fmla="*/ f664 f364 1"/>
                <a:gd name="f805" fmla="*/ f665 f363 1"/>
                <a:gd name="f806" fmla="*/ f666 f364 1"/>
                <a:gd name="f807" fmla="*/ f667 f363 1"/>
                <a:gd name="f808" fmla="*/ f668 f364 1"/>
                <a:gd name="f809" fmla="*/ f669 f363 1"/>
                <a:gd name="f810" fmla="*/ f670 f364 1"/>
                <a:gd name="f811" fmla="*/ f671 f363 1"/>
                <a:gd name="f812" fmla="*/ f672 f364 1"/>
                <a:gd name="f813" fmla="*/ f673 f363 1"/>
                <a:gd name="f814" fmla="*/ f674 f364 1"/>
                <a:gd name="f815" fmla="*/ f675 f363 1"/>
                <a:gd name="f816" fmla="*/ f676 f364 1"/>
                <a:gd name="f817" fmla="*/ f677 f363 1"/>
                <a:gd name="f818" fmla="*/ f678 f364 1"/>
                <a:gd name="f819" fmla="*/ f679 f363 1"/>
                <a:gd name="f820" fmla="*/ f680 f364 1"/>
                <a:gd name="f821" fmla="*/ f681 f363 1"/>
                <a:gd name="f822" fmla="*/ f682 f364 1"/>
                <a:gd name="f823" fmla="*/ f683 f363 1"/>
                <a:gd name="f824" fmla="*/ f684 f364 1"/>
                <a:gd name="f825" fmla="*/ f685 f363 1"/>
                <a:gd name="f826" fmla="*/ f686 f364 1"/>
                <a:gd name="f827" fmla="*/ f687 f363 1"/>
                <a:gd name="f828" fmla="*/ f688 f364 1"/>
                <a:gd name="f829" fmla="*/ f689 f363 1"/>
                <a:gd name="f830" fmla="*/ f690 f364 1"/>
                <a:gd name="f831" fmla="*/ f691 f363 1"/>
                <a:gd name="f832" fmla="*/ f692 f364 1"/>
                <a:gd name="f833" fmla="*/ f693 f363 1"/>
                <a:gd name="f834" fmla="*/ f694 f363 1"/>
                <a:gd name="f835" fmla="*/ f695 f364 1"/>
                <a:gd name="f836" fmla="*/ f696 f363 1"/>
                <a:gd name="f837" fmla="*/ f697 f364 1"/>
                <a:gd name="f838" fmla="*/ f698 f363 1"/>
                <a:gd name="f839" fmla="*/ f699 f364 1"/>
                <a:gd name="f840" fmla="*/ f700 f363 1"/>
                <a:gd name="f841" fmla="*/ f701 f364 1"/>
                <a:gd name="f842" fmla="*/ f702 f363 1"/>
                <a:gd name="f843" fmla="*/ f703 f364 1"/>
                <a:gd name="f844" fmla="*/ f704 f363 1"/>
                <a:gd name="f845" fmla="*/ f705 f364 1"/>
                <a:gd name="f846" fmla="*/ f706 f363 1"/>
                <a:gd name="f847" fmla="*/ f707 f364 1"/>
                <a:gd name="f848" fmla="*/ f708 f363 1"/>
                <a:gd name="f849" fmla="*/ f709 f364 1"/>
                <a:gd name="f850" fmla="*/ f710 f363 1"/>
                <a:gd name="f851" fmla="*/ f711 f364 1"/>
                <a:gd name="f852" fmla="*/ f712 f363 1"/>
                <a:gd name="f853" fmla="*/ f713 f364 1"/>
                <a:gd name="f854" fmla="*/ f714 f363 1"/>
                <a:gd name="f855" fmla="*/ f715 f364 1"/>
                <a:gd name="f856" fmla="*/ f716 f363 1"/>
                <a:gd name="f857" fmla="*/ f717 f364 1"/>
                <a:gd name="f858" fmla="*/ f718 f363 1"/>
                <a:gd name="f859" fmla="*/ f719 f364 1"/>
                <a:gd name="f860" fmla="*/ f720 f363 1"/>
                <a:gd name="f861" fmla="*/ f721 f364 1"/>
                <a:gd name="f862" fmla="*/ f722 f363 1"/>
                <a:gd name="f863" fmla="*/ f723 f364 1"/>
                <a:gd name="f864" fmla="*/ f724 f363 1"/>
                <a:gd name="f865" fmla="*/ f725 f364 1"/>
                <a:gd name="f866" fmla="*/ f726 f363 1"/>
                <a:gd name="f867" fmla="*/ f727 f364 1"/>
                <a:gd name="f868" fmla="*/ f728 f363 1"/>
                <a:gd name="f869" fmla="*/ f729 f364 1"/>
                <a:gd name="f870" fmla="*/ f730 f363 1"/>
                <a:gd name="f871" fmla="*/ f731 f364 1"/>
                <a:gd name="f872" fmla="*/ f732 f363 1"/>
                <a:gd name="f873" fmla="*/ f733 f364 1"/>
                <a:gd name="f874" fmla="*/ f734 f363 1"/>
                <a:gd name="f875" fmla="*/ f735 f364 1"/>
                <a:gd name="f876" fmla="*/ f736 f363 1"/>
                <a:gd name="f877" fmla="*/ f737 f364 1"/>
                <a:gd name="f878" fmla="*/ f738 f363 1"/>
                <a:gd name="f879" fmla="*/ f739 f364 1"/>
                <a:gd name="f880" fmla="*/ f740 f363 1"/>
                <a:gd name="f881" fmla="*/ f741 f364 1"/>
                <a:gd name="f882" fmla="*/ f742 f363 1"/>
                <a:gd name="f883" fmla="*/ f743 f364 1"/>
                <a:gd name="f884" fmla="*/ f744 f363 1"/>
                <a:gd name="f885" fmla="*/ f745 f364 1"/>
                <a:gd name="f886" fmla="*/ f746 f363 1"/>
                <a:gd name="f887" fmla="*/ f747 f363 1"/>
                <a:gd name="f888" fmla="*/ f748 f363 1"/>
                <a:gd name="f889" fmla="*/ f749 f364 1"/>
                <a:gd name="f890" fmla="*/ f750 f363 1"/>
                <a:gd name="f891" fmla="*/ f751 f364 1"/>
                <a:gd name="f892" fmla="*/ f752 f363 1"/>
                <a:gd name="f893" fmla="*/ f753 f364 1"/>
                <a:gd name="f894" fmla="*/ f754 f363 1"/>
                <a:gd name="f895" fmla="*/ f755 f364 1"/>
                <a:gd name="f896" fmla="*/ f756 f363 1"/>
                <a:gd name="f897" fmla="*/ f757 f364 1"/>
                <a:gd name="f898" fmla="*/ f758 f363 1"/>
                <a:gd name="f899" fmla="*/ f759 f364 1"/>
                <a:gd name="f900" fmla="*/ f760 f363 1"/>
                <a:gd name="f901" fmla="*/ f761 f364 1"/>
                <a:gd name="f902" fmla="*/ f762 f363 1"/>
                <a:gd name="f903" fmla="*/ f763 f364 1"/>
                <a:gd name="f904" fmla="*/ f764 f363 1"/>
                <a:gd name="f905" fmla="*/ f765 f364 1"/>
                <a:gd name="f906" fmla="*/ f766 f363 1"/>
                <a:gd name="f907" fmla="*/ f767 f363 1"/>
                <a:gd name="f908" fmla="*/ f768 f363 1"/>
                <a:gd name="f909" fmla="*/ f769 f364 1"/>
                <a:gd name="f910" fmla="*/ f770 f363 1"/>
                <a:gd name="f911" fmla="*/ f771 f364 1"/>
                <a:gd name="f912" fmla="*/ f772 f363 1"/>
                <a:gd name="f913" fmla="*/ f773 f364 1"/>
                <a:gd name="f914" fmla="*/ f774 f363 1"/>
                <a:gd name="f915" fmla="*/ f775 f364 1"/>
                <a:gd name="f916" fmla="*/ f776 f363 1"/>
                <a:gd name="f917" fmla="*/ f777 f364 1"/>
                <a:gd name="f918" fmla="*/ f778 f363 1"/>
                <a:gd name="f919" fmla="*/ f779 f364 1"/>
                <a:gd name="f920" fmla="*/ f780 f363 1"/>
                <a:gd name="f921" fmla="*/ f781 f364 1"/>
                <a:gd name="f922" fmla="*/ f782 f363 1"/>
                <a:gd name="f923" fmla="*/ f783 f364 1"/>
              </a:gdLst>
              <a:ahLst/>
              <a:cxnLst>
                <a:cxn ang="3cd4">
                  <a:pos x="hc" y="t"/>
                </a:cxn>
                <a:cxn ang="0">
                  <a:pos x="r" y="vc"/>
                </a:cxn>
                <a:cxn ang="cd4">
                  <a:pos x="hc" y="b"/>
                </a:cxn>
                <a:cxn ang="cd2">
                  <a:pos x="l" y="vc"/>
                </a:cxn>
                <a:cxn ang="f647">
                  <a:pos x="f788" y="f789"/>
                </a:cxn>
                <a:cxn ang="f647">
                  <a:pos x="f790" y="f789"/>
                </a:cxn>
                <a:cxn ang="f647">
                  <a:pos x="f791" y="f792"/>
                </a:cxn>
                <a:cxn ang="f647">
                  <a:pos x="f793" y="f794"/>
                </a:cxn>
                <a:cxn ang="f647">
                  <a:pos x="f795" y="f796"/>
                </a:cxn>
                <a:cxn ang="f647">
                  <a:pos x="f797" y="f798"/>
                </a:cxn>
                <a:cxn ang="f647">
                  <a:pos x="f799" y="f800"/>
                </a:cxn>
                <a:cxn ang="f647">
                  <a:pos x="f801" y="f802"/>
                </a:cxn>
                <a:cxn ang="f647">
                  <a:pos x="f803" y="f804"/>
                </a:cxn>
                <a:cxn ang="f647">
                  <a:pos x="f805" y="f806"/>
                </a:cxn>
                <a:cxn ang="f647">
                  <a:pos x="f807" y="f808"/>
                </a:cxn>
                <a:cxn ang="f647">
                  <a:pos x="f809" y="f810"/>
                </a:cxn>
                <a:cxn ang="f647">
                  <a:pos x="f811" y="f812"/>
                </a:cxn>
                <a:cxn ang="f647">
                  <a:pos x="f813" y="f814"/>
                </a:cxn>
                <a:cxn ang="f647">
                  <a:pos x="f815" y="f816"/>
                </a:cxn>
                <a:cxn ang="f647">
                  <a:pos x="f817" y="f818"/>
                </a:cxn>
                <a:cxn ang="f647">
                  <a:pos x="f819" y="f820"/>
                </a:cxn>
                <a:cxn ang="f647">
                  <a:pos x="f821" y="f822"/>
                </a:cxn>
                <a:cxn ang="f647">
                  <a:pos x="f823" y="f824"/>
                </a:cxn>
                <a:cxn ang="f647">
                  <a:pos x="f825" y="f826"/>
                </a:cxn>
                <a:cxn ang="f647">
                  <a:pos x="f827" y="f828"/>
                </a:cxn>
                <a:cxn ang="f647">
                  <a:pos x="f829" y="f830"/>
                </a:cxn>
                <a:cxn ang="f647">
                  <a:pos x="f831" y="f832"/>
                </a:cxn>
                <a:cxn ang="f647">
                  <a:pos x="f833" y="f832"/>
                </a:cxn>
                <a:cxn ang="f647">
                  <a:pos x="f834" y="f835"/>
                </a:cxn>
                <a:cxn ang="f647">
                  <a:pos x="f836" y="f837"/>
                </a:cxn>
                <a:cxn ang="f647">
                  <a:pos x="f838" y="f839"/>
                </a:cxn>
                <a:cxn ang="f647">
                  <a:pos x="f840" y="f841"/>
                </a:cxn>
                <a:cxn ang="f647">
                  <a:pos x="f842" y="f843"/>
                </a:cxn>
                <a:cxn ang="f647">
                  <a:pos x="f844" y="f845"/>
                </a:cxn>
                <a:cxn ang="f647">
                  <a:pos x="f846" y="f847"/>
                </a:cxn>
                <a:cxn ang="f647">
                  <a:pos x="f848" y="f849"/>
                </a:cxn>
                <a:cxn ang="f647">
                  <a:pos x="f850" y="f851"/>
                </a:cxn>
                <a:cxn ang="f647">
                  <a:pos x="f852" y="f853"/>
                </a:cxn>
                <a:cxn ang="f647">
                  <a:pos x="f854" y="f855"/>
                </a:cxn>
                <a:cxn ang="f647">
                  <a:pos x="f856" y="f857"/>
                </a:cxn>
                <a:cxn ang="f647">
                  <a:pos x="f858" y="f859"/>
                </a:cxn>
                <a:cxn ang="f647">
                  <a:pos x="f860" y="f861"/>
                </a:cxn>
                <a:cxn ang="f647">
                  <a:pos x="f862" y="f863"/>
                </a:cxn>
                <a:cxn ang="f647">
                  <a:pos x="f864" y="f865"/>
                </a:cxn>
                <a:cxn ang="f647">
                  <a:pos x="f866" y="f867"/>
                </a:cxn>
                <a:cxn ang="f647">
                  <a:pos x="f868" y="f869"/>
                </a:cxn>
                <a:cxn ang="f647">
                  <a:pos x="f870" y="f871"/>
                </a:cxn>
                <a:cxn ang="f647">
                  <a:pos x="f872" y="f873"/>
                </a:cxn>
                <a:cxn ang="f647">
                  <a:pos x="f874" y="f875"/>
                </a:cxn>
                <a:cxn ang="f647">
                  <a:pos x="f876" y="f877"/>
                </a:cxn>
                <a:cxn ang="f647">
                  <a:pos x="f878" y="f879"/>
                </a:cxn>
                <a:cxn ang="f647">
                  <a:pos x="f880" y="f881"/>
                </a:cxn>
                <a:cxn ang="f647">
                  <a:pos x="f882" y="f883"/>
                </a:cxn>
                <a:cxn ang="f647">
                  <a:pos x="f884" y="f885"/>
                </a:cxn>
                <a:cxn ang="f647">
                  <a:pos x="f886" y="f789"/>
                </a:cxn>
                <a:cxn ang="f647">
                  <a:pos x="f887" y="f789"/>
                </a:cxn>
                <a:cxn ang="f647">
                  <a:pos x="f888" y="f889"/>
                </a:cxn>
                <a:cxn ang="f647">
                  <a:pos x="f890" y="f891"/>
                </a:cxn>
                <a:cxn ang="f647">
                  <a:pos x="f892" y="f893"/>
                </a:cxn>
                <a:cxn ang="f647">
                  <a:pos x="f894" y="f895"/>
                </a:cxn>
                <a:cxn ang="f647">
                  <a:pos x="f896" y="f897"/>
                </a:cxn>
                <a:cxn ang="f647">
                  <a:pos x="f898" y="f899"/>
                </a:cxn>
                <a:cxn ang="f647">
                  <a:pos x="f900" y="f901"/>
                </a:cxn>
                <a:cxn ang="f647">
                  <a:pos x="f902" y="f903"/>
                </a:cxn>
                <a:cxn ang="f647">
                  <a:pos x="f904" y="f905"/>
                </a:cxn>
                <a:cxn ang="f647">
                  <a:pos x="f906" y="f832"/>
                </a:cxn>
                <a:cxn ang="f647">
                  <a:pos x="f907" y="f832"/>
                </a:cxn>
                <a:cxn ang="f647">
                  <a:pos x="f908" y="f909"/>
                </a:cxn>
                <a:cxn ang="f647">
                  <a:pos x="f910" y="f911"/>
                </a:cxn>
                <a:cxn ang="f647">
                  <a:pos x="f912" y="f913"/>
                </a:cxn>
                <a:cxn ang="f647">
                  <a:pos x="f914" y="f915"/>
                </a:cxn>
                <a:cxn ang="f647">
                  <a:pos x="f916" y="f917"/>
                </a:cxn>
                <a:cxn ang="f647">
                  <a:pos x="f918" y="f919"/>
                </a:cxn>
                <a:cxn ang="f647">
                  <a:pos x="f920" y="f921"/>
                </a:cxn>
                <a:cxn ang="f647">
                  <a:pos x="f922" y="f923"/>
                </a:cxn>
              </a:cxnLst>
              <a:rect l="f784" t="f787" r="f785" b="f786"/>
              <a:pathLst>
                <a:path w="9313016"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138" y="f139"/>
                    <a:pt x="f140" y="f141"/>
                  </a:cubicBezTo>
                  <a:lnTo>
                    <a:pt x="f142" y="f143"/>
                  </a:ln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lnTo>
                    <a:pt x="f186" y="f187"/>
                  </a:lnTo>
                  <a:lnTo>
                    <a:pt x="f188" y="f189"/>
                  </a:lnTo>
                  <a:cubicBezTo>
                    <a:pt x="f190" y="f191"/>
                    <a:pt x="f192" y="f193"/>
                    <a:pt x="f194" y="f195"/>
                  </a:cubicBezTo>
                  <a:cubicBezTo>
                    <a:pt x="f196" y="f197"/>
                    <a:pt x="f198" y="f199"/>
                    <a:pt x="f200" y="f201"/>
                  </a:cubicBezTo>
                  <a:lnTo>
                    <a:pt x="f202" y="f203"/>
                  </a:lnTo>
                  <a:cubicBezTo>
                    <a:pt x="f204" y="f205"/>
                    <a:pt x="f206" y="f207"/>
                    <a:pt x="f208" y="f209"/>
                  </a:cubicBez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lose/>
                  <a:moveTo>
                    <a:pt x="f264" y="f5"/>
                  </a:moveTo>
                  <a:lnTo>
                    <a:pt x="f265" y="f5"/>
                  </a:lnTo>
                  <a:lnTo>
                    <a:pt x="f266" y="f267"/>
                  </a:lnTo>
                  <a:cubicBezTo>
                    <a:pt x="f268" y="f269"/>
                    <a:pt x="f270" y="f271"/>
                    <a:pt x="f272" y="f273"/>
                  </a:cubicBezTo>
                  <a:cubicBezTo>
                    <a:pt x="f274" y="f275"/>
                    <a:pt x="f276" y="f277"/>
                    <a:pt x="f278" y="f279"/>
                  </a:cubicBezTo>
                  <a:cubicBezTo>
                    <a:pt x="f280" y="f281"/>
                    <a:pt x="f282" y="f283"/>
                    <a:pt x="f284"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lnTo>
                    <a:pt x="f316" y="f7"/>
                  </a:lnTo>
                  <a:lnTo>
                    <a:pt x="f317" y="f7"/>
                  </a:lnTo>
                  <a:lnTo>
                    <a:pt x="f318" y="f319"/>
                  </a:ln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lose/>
                </a:path>
              </a:pathLst>
            </a:custGeom>
            <a:gradFill>
              <a:gsLst>
                <a:gs pos="0">
                  <a:srgbClr val="FFFFFF">
                    <a:alpha val="10000"/>
                  </a:srgbClr>
                </a:gs>
                <a:gs pos="100000">
                  <a:srgbClr val="70AD47">
                    <a:alpha val="8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10694225-DD8B-1E86-BD8D-0D30AE6B72C0}"/>
                </a:ext>
              </a:extLst>
            </p:cNvPr>
            <p:cNvSpPr/>
            <p:nvPr/>
          </p:nvSpPr>
          <p:spPr>
            <a:xfrm>
              <a:off x="525889" y="3986"/>
              <a:ext cx="11136422" cy="6858000"/>
            </a:xfrm>
            <a:custGeom>
              <a:avLst/>
              <a:gdLst>
                <a:gd name="f0" fmla="val 10800000"/>
                <a:gd name="f1" fmla="val 5400000"/>
                <a:gd name="f2" fmla="val 180"/>
                <a:gd name="f3" fmla="val w"/>
                <a:gd name="f4" fmla="val h"/>
                <a:gd name="f5" fmla="val 0"/>
                <a:gd name="f6" fmla="val 9065550"/>
                <a:gd name="f7" fmla="val 6858000"/>
                <a:gd name="f8" fmla="val 1839951"/>
                <a:gd name="f9" fmla="val 6979427"/>
                <a:gd name="f10" fmla="val 6989586"/>
                <a:gd name="f11" fmla="val 6825"/>
                <a:gd name="f12" fmla="val 8438828"/>
                <a:gd name="f13" fmla="val 1031353"/>
                <a:gd name="f14" fmla="val 9439169"/>
                <a:gd name="f15" fmla="val 2823601"/>
                <a:gd name="f16" fmla="val 8932062"/>
                <a:gd name="f17" fmla="val 4580835"/>
                <a:gd name="f18" fmla="val 8592517"/>
                <a:gd name="f19" fmla="val 5757293"/>
                <a:gd name="f20" fmla="val 7979652"/>
                <a:gd name="f21" fmla="val 5458140"/>
                <a:gd name="f22" fmla="val 7166294"/>
                <a:gd name="f23" fmla="val 6259703"/>
                <a:gd name="f24" fmla="val 7064618"/>
                <a:gd name="f25" fmla="val 6359905"/>
                <a:gd name="f26" fmla="val 6966014"/>
                <a:gd name="f27" fmla="val 6462297"/>
                <a:gd name="f28" fmla="val 6868878"/>
                <a:gd name="f29" fmla="val 6564765"/>
                <a:gd name="f30" fmla="val 6591881"/>
                <a:gd name="f31" fmla="val 5184648"/>
                <a:gd name="f32" fmla="val 5244877"/>
                <a:gd name="f33" fmla="val 6817615"/>
                <a:gd name="f34" fmla="val 5481027"/>
                <a:gd name="f35" fmla="val 6649287"/>
                <a:gd name="f36" fmla="val 5723665"/>
                <a:gd name="f37" fmla="val 6398593"/>
                <a:gd name="f38" fmla="val 6033853"/>
                <a:gd name="f39" fmla="val 6069135"/>
                <a:gd name="f40" fmla="val 6175680"/>
                <a:gd name="f41" fmla="val 5918484"/>
                <a:gd name="f42" fmla="val 6322395"/>
                <a:gd name="f43" fmla="val 5762660"/>
                <a:gd name="f44" fmla="val 6480248"/>
                <a:gd name="f45" fmla="val 5607082"/>
                <a:gd name="f46" fmla="val 6893276"/>
                <a:gd name="f47" fmla="val 5200077"/>
                <a:gd name="f48" fmla="val 7273697"/>
                <a:gd name="f49" fmla="val 5002920"/>
                <a:gd name="f50" fmla="val 7551502"/>
                <a:gd name="f51" fmla="val 4859004"/>
                <a:gd name="f52" fmla="val 7687884"/>
                <a:gd name="f53" fmla="val 4788339"/>
                <a:gd name="f54" fmla="val 7795540"/>
                <a:gd name="f55" fmla="val 4732559"/>
                <a:gd name="f56" fmla="val 7844227"/>
                <a:gd name="f57" fmla="val 4683074"/>
                <a:gd name="f58" fmla="val 7898759"/>
                <a:gd name="f59" fmla="val 4627636"/>
                <a:gd name="f60" fmla="val 7956165"/>
                <a:gd name="f61" fmla="val 4502313"/>
                <a:gd name="f62" fmla="val 8005810"/>
                <a:gd name="f63" fmla="val 4330239"/>
                <a:gd name="f64" fmla="val 8132968"/>
                <a:gd name="f65" fmla="val 3889611"/>
                <a:gd name="f66" fmla="val 8136446"/>
                <a:gd name="f67" fmla="val 3427460"/>
                <a:gd name="f68" fmla="val 8016191"/>
                <a:gd name="f69" fmla="val 2956574"/>
                <a:gd name="f70" fmla="val 7900876"/>
                <a:gd name="f71" fmla="val 2505064"/>
                <a:gd name="f72" fmla="val 7669287"/>
                <a:gd name="f73" fmla="val 2048671"/>
                <a:gd name="f74" fmla="val 7346424"/>
                <a:gd name="f75" fmla="val 1636739"/>
                <a:gd name="f76" fmla="val 6979764"/>
                <a:gd name="f77" fmla="val 1168830"/>
                <a:gd name="f78" fmla="val 6512706"/>
                <a:gd name="f79" fmla="val 773489"/>
                <a:gd name="f80" fmla="val 5995751"/>
                <a:gd name="f81" fmla="val 493319"/>
                <a:gd name="f82" fmla="val 5491195"/>
                <a:gd name="f83" fmla="val 219884"/>
                <a:gd name="f84" fmla="val 4972174"/>
                <a:gd name="f85" fmla="val 75383"/>
                <a:gd name="f86" fmla="val 4494836"/>
                <a:gd name="f87" fmla="val 3554318"/>
                <a:gd name="f88" fmla="val 2669191"/>
                <a:gd name="f89" fmla="val 437197"/>
                <a:gd name="f90" fmla="val 2002499"/>
                <a:gd name="f91" fmla="val 1094261"/>
                <a:gd name="f92" fmla="val 1676360"/>
                <a:gd name="f93" fmla="val 1415667"/>
                <a:gd name="f94" fmla="val 1420225"/>
                <a:gd name="f95" fmla="val 1790023"/>
                <a:gd name="f96" fmla="val 1241306"/>
                <a:gd name="f97" fmla="val 2206935"/>
                <a:gd name="f98" fmla="val 1055782"/>
                <a:gd name="f99" fmla="val 2639169"/>
                <a:gd name="f100" fmla="val 961736"/>
                <a:gd name="f101" fmla="val 3099027"/>
                <a:gd name="f102" fmla="val 3573719"/>
                <a:gd name="f103" fmla="val 4005124"/>
                <a:gd name="f104" fmla="val 1039805"/>
                <a:gd name="f105" fmla="val 4425841"/>
                <a:gd name="f106" fmla="val 1193878"/>
                <a:gd name="f107" fmla="val 4824208"/>
                <a:gd name="f108" fmla="val 1342457"/>
                <a:gd name="f109" fmla="val 5208423"/>
                <a:gd name="f110" fmla="val 1557214"/>
                <a:gd name="f111" fmla="val 5561306"/>
                <a:gd name="f112" fmla="val 1832096"/>
                <a:gd name="f113" fmla="val 5873050"/>
                <a:gd name="f114" fmla="val 2157126"/>
                <a:gd name="f115" fmla="val 6241599"/>
                <a:gd name="f116" fmla="val 2564661"/>
                <a:gd name="f117" fmla="val 6544656"/>
                <a:gd name="f118" fmla="val 3010752"/>
                <a:gd name="f119" fmla="val 6749475"/>
                <a:gd name="f120" fmla="val 3069003"/>
                <a:gd name="f121" fmla="val 6776219"/>
                <a:gd name="f122" fmla="val 3127773"/>
                <a:gd name="f123" fmla="val 6801314"/>
                <a:gd name="f124" fmla="val 3187037"/>
                <a:gd name="f125" fmla="val 6824756"/>
                <a:gd name="f126" fmla="val 3278211"/>
                <a:gd name="f127" fmla="val 1480830"/>
                <a:gd name="f128" fmla="val 1427607"/>
                <a:gd name="f129" fmla="val 6811515"/>
                <a:gd name="f130" fmla="val 1312870"/>
                <a:gd name="f131" fmla="val 6705919"/>
                <a:gd name="f132" fmla="val 1203751"/>
                <a:gd name="f133" fmla="val 6594470"/>
                <a:gd name="f134" fmla="val 1100739"/>
                <a:gd name="f135" fmla="val 6477651"/>
                <a:gd name="f136" fmla="val 415045"/>
                <a:gd name="f137" fmla="val 5700097"/>
                <a:gd name="f138" fmla="val 4684635"/>
                <a:gd name="f139" fmla="val 3573620"/>
                <a:gd name="f140" fmla="val 2121118"/>
                <a:gd name="f141" fmla="val 709459"/>
                <a:gd name="f142" fmla="val 831902"/>
                <a:gd name="f143" fmla="val 1805513"/>
                <a:gd name="f144" fmla="val 24133"/>
                <a:gd name="f145" fmla="+- 0 0 -90"/>
                <a:gd name="f146" fmla="*/ f3 1 9065550"/>
                <a:gd name="f147" fmla="*/ f4 1 6858000"/>
                <a:gd name="f148" fmla="+- f7 0 f5"/>
                <a:gd name="f149" fmla="+- f6 0 f5"/>
                <a:gd name="f150" fmla="*/ f145 f0 1"/>
                <a:gd name="f151" fmla="*/ f149 1 9065550"/>
                <a:gd name="f152" fmla="*/ f148 1 6858000"/>
                <a:gd name="f153" fmla="*/ 1839951 f149 1"/>
                <a:gd name="f154" fmla="*/ 0 f148 1"/>
                <a:gd name="f155" fmla="*/ 6979427 f149 1"/>
                <a:gd name="f156" fmla="*/ 6989586 f149 1"/>
                <a:gd name="f157" fmla="*/ 6825 f148 1"/>
                <a:gd name="f158" fmla="*/ 8932062 f149 1"/>
                <a:gd name="f159" fmla="*/ 4580835 f148 1"/>
                <a:gd name="f160" fmla="*/ 7166294 f149 1"/>
                <a:gd name="f161" fmla="*/ 6259703 f148 1"/>
                <a:gd name="f162" fmla="*/ 6868878 f149 1"/>
                <a:gd name="f163" fmla="*/ 6564765 f148 1"/>
                <a:gd name="f164" fmla="*/ 6591881 f149 1"/>
                <a:gd name="f165" fmla="*/ 6858000 f148 1"/>
                <a:gd name="f166" fmla="*/ 5184648 f149 1"/>
                <a:gd name="f167" fmla="*/ 5244877 f149 1"/>
                <a:gd name="f168" fmla="*/ 6817615 f148 1"/>
                <a:gd name="f169" fmla="*/ 6033853 f149 1"/>
                <a:gd name="f170" fmla="*/ 6069135 f148 1"/>
                <a:gd name="f171" fmla="*/ 6480248 f149 1"/>
                <a:gd name="f172" fmla="*/ 5607082 f148 1"/>
                <a:gd name="f173" fmla="*/ 7551502 f149 1"/>
                <a:gd name="f174" fmla="*/ 4859004 f148 1"/>
                <a:gd name="f175" fmla="*/ 7844227 f149 1"/>
                <a:gd name="f176" fmla="*/ 4683074 f148 1"/>
                <a:gd name="f177" fmla="*/ 8005810 f149 1"/>
                <a:gd name="f178" fmla="*/ 4330239 f148 1"/>
                <a:gd name="f179" fmla="*/ 8016191 f149 1"/>
                <a:gd name="f180" fmla="*/ 2956574 f148 1"/>
                <a:gd name="f181" fmla="*/ 7346424 f149 1"/>
                <a:gd name="f182" fmla="*/ 1636739 f148 1"/>
                <a:gd name="f183" fmla="*/ 5995751 f149 1"/>
                <a:gd name="f184" fmla="*/ 493319 f148 1"/>
                <a:gd name="f185" fmla="*/ 4494836 f149 1"/>
                <a:gd name="f186" fmla="*/ 75383 f148 1"/>
                <a:gd name="f187" fmla="*/ 2002499 f149 1"/>
                <a:gd name="f188" fmla="*/ 1094261 f148 1"/>
                <a:gd name="f189" fmla="*/ 1241306 f149 1"/>
                <a:gd name="f190" fmla="*/ 2206935 f148 1"/>
                <a:gd name="f191" fmla="*/ 961736 f149 1"/>
                <a:gd name="f192" fmla="*/ 3573719 f148 1"/>
                <a:gd name="f193" fmla="*/ 1193878 f149 1"/>
                <a:gd name="f194" fmla="*/ 4824208 f148 1"/>
                <a:gd name="f195" fmla="*/ 1832096 f149 1"/>
                <a:gd name="f196" fmla="*/ 5873050 f148 1"/>
                <a:gd name="f197" fmla="*/ 3010752 f149 1"/>
                <a:gd name="f198" fmla="*/ 6749475 f148 1"/>
                <a:gd name="f199" fmla="*/ 3187037 f149 1"/>
                <a:gd name="f200" fmla="*/ 6824756 f148 1"/>
                <a:gd name="f201" fmla="*/ 3278211 f149 1"/>
                <a:gd name="f202" fmla="*/ 1480830 f149 1"/>
                <a:gd name="f203" fmla="*/ 1427607 f149 1"/>
                <a:gd name="f204" fmla="*/ 6811515 f148 1"/>
                <a:gd name="f205" fmla="*/ 1100739 f149 1"/>
                <a:gd name="f206" fmla="*/ 6477651 f148 1"/>
                <a:gd name="f207" fmla="*/ 0 f149 1"/>
                <a:gd name="f208" fmla="*/ 3573620 f148 1"/>
                <a:gd name="f209" fmla="*/ 1805513 f149 1"/>
                <a:gd name="f210" fmla="*/ 24133 f148 1"/>
                <a:gd name="f211" fmla="*/ f150 1 f2"/>
                <a:gd name="f212" fmla="*/ f153 1 9065550"/>
                <a:gd name="f213" fmla="*/ f154 1 6858000"/>
                <a:gd name="f214" fmla="*/ f155 1 9065550"/>
                <a:gd name="f215" fmla="*/ f156 1 9065550"/>
                <a:gd name="f216" fmla="*/ f157 1 6858000"/>
                <a:gd name="f217" fmla="*/ f158 1 9065550"/>
                <a:gd name="f218" fmla="*/ f159 1 6858000"/>
                <a:gd name="f219" fmla="*/ f160 1 9065550"/>
                <a:gd name="f220" fmla="*/ f161 1 6858000"/>
                <a:gd name="f221" fmla="*/ f162 1 9065550"/>
                <a:gd name="f222" fmla="*/ f163 1 6858000"/>
                <a:gd name="f223" fmla="*/ f164 1 9065550"/>
                <a:gd name="f224" fmla="*/ f165 1 6858000"/>
                <a:gd name="f225" fmla="*/ f166 1 9065550"/>
                <a:gd name="f226" fmla="*/ f167 1 9065550"/>
                <a:gd name="f227" fmla="*/ f168 1 6858000"/>
                <a:gd name="f228" fmla="*/ f169 1 9065550"/>
                <a:gd name="f229" fmla="*/ f170 1 6858000"/>
                <a:gd name="f230" fmla="*/ f171 1 9065550"/>
                <a:gd name="f231" fmla="*/ f172 1 6858000"/>
                <a:gd name="f232" fmla="*/ f173 1 9065550"/>
                <a:gd name="f233" fmla="*/ f174 1 6858000"/>
                <a:gd name="f234" fmla="*/ f175 1 9065550"/>
                <a:gd name="f235" fmla="*/ f176 1 6858000"/>
                <a:gd name="f236" fmla="*/ f177 1 9065550"/>
                <a:gd name="f237" fmla="*/ f178 1 6858000"/>
                <a:gd name="f238" fmla="*/ f179 1 9065550"/>
                <a:gd name="f239" fmla="*/ f180 1 6858000"/>
                <a:gd name="f240" fmla="*/ f181 1 9065550"/>
                <a:gd name="f241" fmla="*/ f182 1 6858000"/>
                <a:gd name="f242" fmla="*/ f183 1 9065550"/>
                <a:gd name="f243" fmla="*/ f184 1 6858000"/>
                <a:gd name="f244" fmla="*/ f185 1 9065550"/>
                <a:gd name="f245" fmla="*/ f186 1 6858000"/>
                <a:gd name="f246" fmla="*/ f187 1 9065550"/>
                <a:gd name="f247" fmla="*/ f188 1 6858000"/>
                <a:gd name="f248" fmla="*/ f189 1 9065550"/>
                <a:gd name="f249" fmla="*/ f190 1 6858000"/>
                <a:gd name="f250" fmla="*/ f191 1 9065550"/>
                <a:gd name="f251" fmla="*/ f192 1 6858000"/>
                <a:gd name="f252" fmla="*/ f193 1 9065550"/>
                <a:gd name="f253" fmla="*/ f194 1 6858000"/>
                <a:gd name="f254" fmla="*/ f195 1 9065550"/>
                <a:gd name="f255" fmla="*/ f196 1 6858000"/>
                <a:gd name="f256" fmla="*/ f197 1 9065550"/>
                <a:gd name="f257" fmla="*/ f198 1 6858000"/>
                <a:gd name="f258" fmla="*/ f199 1 9065550"/>
                <a:gd name="f259" fmla="*/ f200 1 6858000"/>
                <a:gd name="f260" fmla="*/ f201 1 9065550"/>
                <a:gd name="f261" fmla="*/ f202 1 9065550"/>
                <a:gd name="f262" fmla="*/ f203 1 9065550"/>
                <a:gd name="f263" fmla="*/ f204 1 6858000"/>
                <a:gd name="f264" fmla="*/ f205 1 9065550"/>
                <a:gd name="f265" fmla="*/ f206 1 6858000"/>
                <a:gd name="f266" fmla="*/ f207 1 9065550"/>
                <a:gd name="f267" fmla="*/ f208 1 6858000"/>
                <a:gd name="f268" fmla="*/ f209 1 9065550"/>
                <a:gd name="f269" fmla="*/ f210 1 6858000"/>
                <a:gd name="f270" fmla="*/ f5 1 f151"/>
                <a:gd name="f271" fmla="*/ f6 1 f151"/>
                <a:gd name="f272" fmla="*/ f5 1 f152"/>
                <a:gd name="f273" fmla="*/ f7 1 f152"/>
                <a:gd name="f274" fmla="+- f211 0 f1"/>
                <a:gd name="f275" fmla="*/ f212 1 f151"/>
                <a:gd name="f276" fmla="*/ f213 1 f152"/>
                <a:gd name="f277" fmla="*/ f214 1 f151"/>
                <a:gd name="f278" fmla="*/ f215 1 f151"/>
                <a:gd name="f279" fmla="*/ f216 1 f152"/>
                <a:gd name="f280" fmla="*/ f217 1 f151"/>
                <a:gd name="f281" fmla="*/ f218 1 f152"/>
                <a:gd name="f282" fmla="*/ f219 1 f151"/>
                <a:gd name="f283" fmla="*/ f220 1 f152"/>
                <a:gd name="f284" fmla="*/ f221 1 f151"/>
                <a:gd name="f285" fmla="*/ f222 1 f152"/>
                <a:gd name="f286" fmla="*/ f223 1 f151"/>
                <a:gd name="f287" fmla="*/ f224 1 f152"/>
                <a:gd name="f288" fmla="*/ f225 1 f151"/>
                <a:gd name="f289" fmla="*/ f226 1 f151"/>
                <a:gd name="f290" fmla="*/ f227 1 f152"/>
                <a:gd name="f291" fmla="*/ f228 1 f151"/>
                <a:gd name="f292" fmla="*/ f229 1 f152"/>
                <a:gd name="f293" fmla="*/ f230 1 f151"/>
                <a:gd name="f294" fmla="*/ f231 1 f152"/>
                <a:gd name="f295" fmla="*/ f232 1 f151"/>
                <a:gd name="f296" fmla="*/ f233 1 f152"/>
                <a:gd name="f297" fmla="*/ f234 1 f151"/>
                <a:gd name="f298" fmla="*/ f235 1 f152"/>
                <a:gd name="f299" fmla="*/ f236 1 f151"/>
                <a:gd name="f300" fmla="*/ f237 1 f152"/>
                <a:gd name="f301" fmla="*/ f238 1 f151"/>
                <a:gd name="f302" fmla="*/ f239 1 f152"/>
                <a:gd name="f303" fmla="*/ f240 1 f151"/>
                <a:gd name="f304" fmla="*/ f241 1 f152"/>
                <a:gd name="f305" fmla="*/ f242 1 f151"/>
                <a:gd name="f306" fmla="*/ f243 1 f152"/>
                <a:gd name="f307" fmla="*/ f244 1 f151"/>
                <a:gd name="f308" fmla="*/ f245 1 f152"/>
                <a:gd name="f309" fmla="*/ f246 1 f151"/>
                <a:gd name="f310" fmla="*/ f247 1 f152"/>
                <a:gd name="f311" fmla="*/ f248 1 f151"/>
                <a:gd name="f312" fmla="*/ f249 1 f152"/>
                <a:gd name="f313" fmla="*/ f250 1 f151"/>
                <a:gd name="f314" fmla="*/ f251 1 f152"/>
                <a:gd name="f315" fmla="*/ f252 1 f151"/>
                <a:gd name="f316" fmla="*/ f253 1 f152"/>
                <a:gd name="f317" fmla="*/ f254 1 f151"/>
                <a:gd name="f318" fmla="*/ f255 1 f152"/>
                <a:gd name="f319" fmla="*/ f256 1 f151"/>
                <a:gd name="f320" fmla="*/ f257 1 f152"/>
                <a:gd name="f321" fmla="*/ f258 1 f151"/>
                <a:gd name="f322" fmla="*/ f259 1 f152"/>
                <a:gd name="f323" fmla="*/ f260 1 f151"/>
                <a:gd name="f324" fmla="*/ f261 1 f151"/>
                <a:gd name="f325" fmla="*/ f262 1 f151"/>
                <a:gd name="f326" fmla="*/ f263 1 f152"/>
                <a:gd name="f327" fmla="*/ f264 1 f151"/>
                <a:gd name="f328" fmla="*/ f265 1 f152"/>
                <a:gd name="f329" fmla="*/ f266 1 f151"/>
                <a:gd name="f330" fmla="*/ f267 1 f152"/>
                <a:gd name="f331" fmla="*/ f268 1 f151"/>
                <a:gd name="f332" fmla="*/ f269 1 f152"/>
                <a:gd name="f333" fmla="*/ f270 f146 1"/>
                <a:gd name="f334" fmla="*/ f271 f146 1"/>
                <a:gd name="f335" fmla="*/ f273 f147 1"/>
                <a:gd name="f336" fmla="*/ f272 f147 1"/>
                <a:gd name="f337" fmla="*/ f275 f146 1"/>
                <a:gd name="f338" fmla="*/ f276 f147 1"/>
                <a:gd name="f339" fmla="*/ f277 f146 1"/>
                <a:gd name="f340" fmla="*/ f278 f146 1"/>
                <a:gd name="f341" fmla="*/ f279 f147 1"/>
                <a:gd name="f342" fmla="*/ f280 f146 1"/>
                <a:gd name="f343" fmla="*/ f281 f147 1"/>
                <a:gd name="f344" fmla="*/ f282 f146 1"/>
                <a:gd name="f345" fmla="*/ f283 f147 1"/>
                <a:gd name="f346" fmla="*/ f284 f146 1"/>
                <a:gd name="f347" fmla="*/ f285 f147 1"/>
                <a:gd name="f348" fmla="*/ f286 f146 1"/>
                <a:gd name="f349" fmla="*/ f287 f147 1"/>
                <a:gd name="f350" fmla="*/ f288 f146 1"/>
                <a:gd name="f351" fmla="*/ f289 f146 1"/>
                <a:gd name="f352" fmla="*/ f290 f147 1"/>
                <a:gd name="f353" fmla="*/ f291 f146 1"/>
                <a:gd name="f354" fmla="*/ f292 f147 1"/>
                <a:gd name="f355" fmla="*/ f293 f146 1"/>
                <a:gd name="f356" fmla="*/ f294 f147 1"/>
                <a:gd name="f357" fmla="*/ f295 f146 1"/>
                <a:gd name="f358" fmla="*/ f296 f147 1"/>
                <a:gd name="f359" fmla="*/ f297 f146 1"/>
                <a:gd name="f360" fmla="*/ f298 f147 1"/>
                <a:gd name="f361" fmla="*/ f299 f146 1"/>
                <a:gd name="f362" fmla="*/ f300 f147 1"/>
                <a:gd name="f363" fmla="*/ f301 f146 1"/>
                <a:gd name="f364" fmla="*/ f302 f147 1"/>
                <a:gd name="f365" fmla="*/ f303 f146 1"/>
                <a:gd name="f366" fmla="*/ f304 f147 1"/>
                <a:gd name="f367" fmla="*/ f305 f146 1"/>
                <a:gd name="f368" fmla="*/ f306 f147 1"/>
                <a:gd name="f369" fmla="*/ f307 f146 1"/>
                <a:gd name="f370" fmla="*/ f308 f147 1"/>
                <a:gd name="f371" fmla="*/ f309 f146 1"/>
                <a:gd name="f372" fmla="*/ f310 f147 1"/>
                <a:gd name="f373" fmla="*/ f311 f146 1"/>
                <a:gd name="f374" fmla="*/ f312 f147 1"/>
                <a:gd name="f375" fmla="*/ f313 f146 1"/>
                <a:gd name="f376" fmla="*/ f314 f147 1"/>
                <a:gd name="f377" fmla="*/ f315 f146 1"/>
                <a:gd name="f378" fmla="*/ f316 f147 1"/>
                <a:gd name="f379" fmla="*/ f317 f146 1"/>
                <a:gd name="f380" fmla="*/ f318 f147 1"/>
                <a:gd name="f381" fmla="*/ f319 f146 1"/>
                <a:gd name="f382" fmla="*/ f320 f147 1"/>
                <a:gd name="f383" fmla="*/ f321 f146 1"/>
                <a:gd name="f384" fmla="*/ f322 f147 1"/>
                <a:gd name="f385" fmla="*/ f323 f146 1"/>
                <a:gd name="f386" fmla="*/ f324 f146 1"/>
                <a:gd name="f387" fmla="*/ f325 f146 1"/>
                <a:gd name="f388" fmla="*/ f326 f147 1"/>
                <a:gd name="f389" fmla="*/ f327 f146 1"/>
                <a:gd name="f390" fmla="*/ f328 f147 1"/>
                <a:gd name="f391" fmla="*/ f329 f146 1"/>
                <a:gd name="f392" fmla="*/ f330 f147 1"/>
                <a:gd name="f393" fmla="*/ f331 f146 1"/>
                <a:gd name="f394" fmla="*/ f332 f147 1"/>
              </a:gdLst>
              <a:ahLst/>
              <a:cxnLst>
                <a:cxn ang="3cd4">
                  <a:pos x="hc" y="t"/>
                </a:cxn>
                <a:cxn ang="0">
                  <a:pos x="r" y="vc"/>
                </a:cxn>
                <a:cxn ang="cd4">
                  <a:pos x="hc" y="b"/>
                </a:cxn>
                <a:cxn ang="cd2">
                  <a:pos x="l" y="vc"/>
                </a:cxn>
                <a:cxn ang="f274">
                  <a:pos x="f337" y="f338"/>
                </a:cxn>
                <a:cxn ang="f274">
                  <a:pos x="f339" y="f338"/>
                </a:cxn>
                <a:cxn ang="f274">
                  <a:pos x="f340" y="f341"/>
                </a:cxn>
                <a:cxn ang="f274">
                  <a:pos x="f342" y="f343"/>
                </a:cxn>
                <a:cxn ang="f274">
                  <a:pos x="f344" y="f345"/>
                </a:cxn>
                <a:cxn ang="f274">
                  <a:pos x="f346" y="f347"/>
                </a:cxn>
                <a:cxn ang="f274">
                  <a:pos x="f348" y="f349"/>
                </a:cxn>
                <a:cxn ang="f274">
                  <a:pos x="f350" y="f349"/>
                </a:cxn>
                <a:cxn ang="f274">
                  <a:pos x="f351" y="f352"/>
                </a:cxn>
                <a:cxn ang="f274">
                  <a:pos x="f353" y="f354"/>
                </a:cxn>
                <a:cxn ang="f274">
                  <a:pos x="f355" y="f356"/>
                </a:cxn>
                <a:cxn ang="f274">
                  <a:pos x="f357" y="f358"/>
                </a:cxn>
                <a:cxn ang="f274">
                  <a:pos x="f359" y="f360"/>
                </a:cxn>
                <a:cxn ang="f274">
                  <a:pos x="f361" y="f362"/>
                </a:cxn>
                <a:cxn ang="f274">
                  <a:pos x="f363" y="f364"/>
                </a:cxn>
                <a:cxn ang="f274">
                  <a:pos x="f365" y="f366"/>
                </a:cxn>
                <a:cxn ang="f274">
                  <a:pos x="f367" y="f368"/>
                </a:cxn>
                <a:cxn ang="f274">
                  <a:pos x="f369" y="f370"/>
                </a:cxn>
                <a:cxn ang="f274">
                  <a:pos x="f371" y="f372"/>
                </a:cxn>
                <a:cxn ang="f274">
                  <a:pos x="f373" y="f374"/>
                </a:cxn>
                <a:cxn ang="f274">
                  <a:pos x="f375" y="f376"/>
                </a:cxn>
                <a:cxn ang="f274">
                  <a:pos x="f377" y="f378"/>
                </a:cxn>
                <a:cxn ang="f274">
                  <a:pos x="f379" y="f380"/>
                </a:cxn>
                <a:cxn ang="f274">
                  <a:pos x="f381" y="f382"/>
                </a:cxn>
                <a:cxn ang="f274">
                  <a:pos x="f383" y="f384"/>
                </a:cxn>
                <a:cxn ang="f274">
                  <a:pos x="f385" y="f349"/>
                </a:cxn>
                <a:cxn ang="f274">
                  <a:pos x="f386" y="f349"/>
                </a:cxn>
                <a:cxn ang="f274">
                  <a:pos x="f387" y="f388"/>
                </a:cxn>
                <a:cxn ang="f274">
                  <a:pos x="f389" y="f390"/>
                </a:cxn>
                <a:cxn ang="f274">
                  <a:pos x="f391" y="f392"/>
                </a:cxn>
                <a:cxn ang="f274">
                  <a:pos x="f393" y="f394"/>
                </a:cxn>
              </a:cxnLst>
              <a:rect l="f333" t="f336" r="f334" b="f335"/>
              <a:pathLst>
                <a:path w="906555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lnTo>
                    <a:pt x="f30" y="f7"/>
                  </a:lnTo>
                  <a:lnTo>
                    <a:pt x="f31" y="f7"/>
                  </a:lnTo>
                  <a:lnTo>
                    <a:pt x="f32" y="f33"/>
                  </a:ln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5"/>
                  </a:cubicBezTo>
                  <a:cubicBezTo>
                    <a:pt x="f87" y="f85"/>
                    <a:pt x="f88" y="f89"/>
                    <a:pt x="f90" y="f91"/>
                  </a:cubicBezTo>
                  <a:cubicBezTo>
                    <a:pt x="f92" y="f93"/>
                    <a:pt x="f94" y="f95"/>
                    <a:pt x="f96" y="f97"/>
                  </a:cubicBezTo>
                  <a:cubicBezTo>
                    <a:pt x="f98" y="f99"/>
                    <a:pt x="f100" y="f101"/>
                    <a:pt x="f100" y="f102"/>
                  </a:cubicBezTo>
                  <a:cubicBezTo>
                    <a:pt x="f100" y="f103"/>
                    <a:pt x="f104" y="f105"/>
                    <a:pt x="f106" y="f107"/>
                  </a:cubicBezTo>
                  <a:cubicBezTo>
                    <a:pt x="f108"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5" y="f138"/>
                    <a:pt x="f5" y="f139"/>
                  </a:cubicBezTo>
                  <a:cubicBezTo>
                    <a:pt x="f5" y="f140"/>
                    <a:pt x="f141" y="f142"/>
                    <a:pt x="f143" y="f144"/>
                  </a:cubicBezTo>
                  <a:close/>
                </a:path>
              </a:pathLst>
            </a:custGeom>
            <a:solidFill>
              <a:srgbClr val="4472C4">
                <a:alpha val="8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7C898682-EE13-19F5-80CC-55D79BCAD3BF}"/>
                </a:ext>
              </a:extLst>
            </p:cNvPr>
            <p:cNvSpPr/>
            <p:nvPr/>
          </p:nvSpPr>
          <p:spPr>
            <a:xfrm>
              <a:off x="512064" y="3986"/>
              <a:ext cx="11164055" cy="6858000"/>
            </a:xfrm>
            <a:custGeom>
              <a:avLst/>
              <a:gdLst>
                <a:gd name="f0" fmla="val 10800000"/>
                <a:gd name="f1" fmla="val 5400000"/>
                <a:gd name="f2" fmla="val 180"/>
                <a:gd name="f3" fmla="val w"/>
                <a:gd name="f4" fmla="val h"/>
                <a:gd name="f5" fmla="val 0"/>
                <a:gd name="f6" fmla="val 9088051"/>
                <a:gd name="f7" fmla="val 6858000"/>
                <a:gd name="f8" fmla="val 5158786"/>
                <a:gd name="f9" fmla="val 6996771"/>
                <a:gd name="f10" fmla="val 7006955"/>
                <a:gd name="f11" fmla="val 6825"/>
                <a:gd name="f12" fmla="val 8459794"/>
                <a:gd name="f13" fmla="val 1031353"/>
                <a:gd name="f14" fmla="val 9462596"/>
                <a:gd name="f15" fmla="val 2823601"/>
                <a:gd name="f16" fmla="val 8954230"/>
                <a:gd name="f17" fmla="val 4580835"/>
                <a:gd name="f18" fmla="val 8613842"/>
                <a:gd name="f19" fmla="val 5757293"/>
                <a:gd name="f20" fmla="val 7999457"/>
                <a:gd name="f21" fmla="val 5458140"/>
                <a:gd name="f22" fmla="val 7184080"/>
                <a:gd name="f23" fmla="val 6259703"/>
                <a:gd name="f24" fmla="val 7082152"/>
                <a:gd name="f25" fmla="val 6359905"/>
                <a:gd name="f26" fmla="val 6983303"/>
                <a:gd name="f27" fmla="val 6462297"/>
                <a:gd name="f28" fmla="val 6885926"/>
                <a:gd name="f29" fmla="val 6564765"/>
                <a:gd name="f30" fmla="val 6608241"/>
                <a:gd name="f31" fmla="val 5462870"/>
                <a:gd name="f32" fmla="val 5529056"/>
                <a:gd name="f33" fmla="val 6804645"/>
                <a:gd name="f34" fmla="val 5740217"/>
                <a:gd name="f35" fmla="val 6626505"/>
                <a:gd name="f36" fmla="val 5949382"/>
                <a:gd name="f37" fmla="val 6404876"/>
                <a:gd name="f38" fmla="val 6167613"/>
                <a:gd name="f39" fmla="val 6173667"/>
                <a:gd name="f40" fmla="val 6308782"/>
                <a:gd name="f41" fmla="val 6024091"/>
                <a:gd name="f42" fmla="val 6454799"/>
                <a:gd name="f43" fmla="val 5869390"/>
                <a:gd name="f44" fmla="val 6610973"/>
                <a:gd name="f45" fmla="val 5715860"/>
                <a:gd name="f46" fmla="val 7007847"/>
                <a:gd name="f47" fmla="val 5325741"/>
                <a:gd name="f48" fmla="val 7376733"/>
                <a:gd name="f49" fmla="val 5135074"/>
                <a:gd name="f50" fmla="val 7646083"/>
                <a:gd name="f51" fmla="val 4995842"/>
                <a:gd name="f52" fmla="val 7816858"/>
                <a:gd name="f53" fmla="val 4907561"/>
                <a:gd name="f54" fmla="val 7916545"/>
                <a:gd name="f55" fmla="val 4854514"/>
                <a:gd name="f56" fmla="val 7980054"/>
                <a:gd name="f57" fmla="val 4790095"/>
                <a:gd name="f58" fmla="val 8054629"/>
                <a:gd name="f59" fmla="val 4714405"/>
                <a:gd name="f60" fmla="val 8122031"/>
                <a:gd name="f61" fmla="val 4573758"/>
                <a:gd name="f62" fmla="val 8180437"/>
                <a:gd name="f63" fmla="val 4371964"/>
                <a:gd name="f64" fmla="val 8315441"/>
                <a:gd name="f65" fmla="val 3905228"/>
                <a:gd name="f66" fmla="val 8319381"/>
                <a:gd name="f67" fmla="val 3416431"/>
                <a:gd name="f68" fmla="val 8192058"/>
                <a:gd name="f69" fmla="val 2919242"/>
                <a:gd name="f70" fmla="val 8071251"/>
                <a:gd name="f71" fmla="val 2447381"/>
                <a:gd name="f72" fmla="val 7829388"/>
                <a:gd name="f73" fmla="val 1971467"/>
                <a:gd name="f74" fmla="val 7492638"/>
                <a:gd name="f75" fmla="val 1542845"/>
                <a:gd name="f76" fmla="val 7111829"/>
                <a:gd name="f77" fmla="val 1058099"/>
                <a:gd name="f78" fmla="val 6626484"/>
                <a:gd name="f79" fmla="val 648361"/>
                <a:gd name="f80" fmla="val 6089097"/>
                <a:gd name="f81" fmla="val 357847"/>
                <a:gd name="f82" fmla="val 5824244"/>
                <a:gd name="f83" fmla="val 214687"/>
                <a:gd name="f84" fmla="val 5554957"/>
                <a:gd name="f85" fmla="val 105262"/>
                <a:gd name="f86" fmla="val 5288639"/>
                <a:gd name="f87" fmla="val 31627"/>
                <a:gd name="f88" fmla="val 1844517"/>
                <a:gd name="f89" fmla="val 3734467"/>
                <a:gd name="f90" fmla="val 3603618"/>
                <a:gd name="f91" fmla="val 28853"/>
                <a:gd name="f92" fmla="val 2962049"/>
                <a:gd name="f93" fmla="val 186733"/>
                <a:gd name="f94" fmla="val 2373277"/>
                <a:gd name="f95" fmla="val 513136"/>
                <a:gd name="f96" fmla="val 1892878"/>
                <a:gd name="f97" fmla="val 985434"/>
                <a:gd name="f98" fmla="val 1551428"/>
                <a:gd name="f99" fmla="val 1321091"/>
                <a:gd name="f100" fmla="val 1283341"/>
                <a:gd name="f101" fmla="val 1711990"/>
                <a:gd name="f102" fmla="val 1096045"/>
                <a:gd name="f103" fmla="val 2147349"/>
                <a:gd name="f104" fmla="val 901876"/>
                <a:gd name="f105" fmla="val 2598519"/>
                <a:gd name="f106" fmla="val 803453"/>
                <a:gd name="f107" fmla="val 3078432"/>
                <a:gd name="f108" fmla="val 3573669"/>
                <a:gd name="f109" fmla="val 4023717"/>
                <a:gd name="f110" fmla="val 885151"/>
                <a:gd name="f111" fmla="val 4462735"/>
                <a:gd name="f112" fmla="val 1046377"/>
                <a:gd name="f113" fmla="val 4878573"/>
                <a:gd name="f114" fmla="val 1201945"/>
                <a:gd name="f115" fmla="val 5279770"/>
                <a:gd name="f116" fmla="val 1426681"/>
                <a:gd name="f117" fmla="val 5648221"/>
                <a:gd name="f118" fmla="val 1714473"/>
                <a:gd name="f119" fmla="val 5973776"/>
                <a:gd name="f120" fmla="val 2012357"/>
                <a:gd name="f121" fmla="val 6310732"/>
                <a:gd name="f122" fmla="val 2376505"/>
                <a:gd name="f123" fmla="val 6595304"/>
                <a:gd name="f124" fmla="val 2776083"/>
                <a:gd name="f125" fmla="val 6804641"/>
                <a:gd name="f126" fmla="val 2884836"/>
                <a:gd name="f127" fmla="val 1484505"/>
                <a:gd name="f128" fmla="val 1431151"/>
                <a:gd name="f129" fmla="val 6811515"/>
                <a:gd name="f130" fmla="val 1316128"/>
                <a:gd name="f131" fmla="val 6705919"/>
                <a:gd name="f132" fmla="val 1206738"/>
                <a:gd name="f133" fmla="val 6594470"/>
                <a:gd name="f134" fmla="val 1103471"/>
                <a:gd name="f135" fmla="val 6477651"/>
                <a:gd name="f136" fmla="val 416075"/>
                <a:gd name="f137" fmla="val 5700097"/>
                <a:gd name="f138" fmla="val 4684635"/>
                <a:gd name="f139" fmla="val 3573620"/>
                <a:gd name="f140" fmla="val 2121118"/>
                <a:gd name="f141" fmla="val 711220"/>
                <a:gd name="f142" fmla="val 831902"/>
                <a:gd name="f143" fmla="val 1809994"/>
                <a:gd name="f144" fmla="val 24133"/>
                <a:gd name="f145" fmla="+- 0 0 -90"/>
                <a:gd name="f146" fmla="*/ f3 1 9088051"/>
                <a:gd name="f147" fmla="*/ f4 1 6858000"/>
                <a:gd name="f148" fmla="+- f7 0 f5"/>
                <a:gd name="f149" fmla="+- f6 0 f5"/>
                <a:gd name="f150" fmla="*/ f145 f0 1"/>
                <a:gd name="f151" fmla="*/ f149 1 9088051"/>
                <a:gd name="f152" fmla="*/ f148 1 6858000"/>
                <a:gd name="f153" fmla="*/ 5158786 f149 1"/>
                <a:gd name="f154" fmla="*/ 0 f148 1"/>
                <a:gd name="f155" fmla="*/ 6996771 f149 1"/>
                <a:gd name="f156" fmla="*/ 7006955 f149 1"/>
                <a:gd name="f157" fmla="*/ 6825 f148 1"/>
                <a:gd name="f158" fmla="*/ 8954230 f149 1"/>
                <a:gd name="f159" fmla="*/ 4580835 f148 1"/>
                <a:gd name="f160" fmla="*/ 7184080 f149 1"/>
                <a:gd name="f161" fmla="*/ 6259703 f148 1"/>
                <a:gd name="f162" fmla="*/ 6885926 f149 1"/>
                <a:gd name="f163" fmla="*/ 6564765 f148 1"/>
                <a:gd name="f164" fmla="*/ 6608241 f149 1"/>
                <a:gd name="f165" fmla="*/ 6858000 f148 1"/>
                <a:gd name="f166" fmla="*/ 5462870 f149 1"/>
                <a:gd name="f167" fmla="*/ 5529056 f149 1"/>
                <a:gd name="f168" fmla="*/ 6804645 f148 1"/>
                <a:gd name="f169" fmla="*/ 6167613 f149 1"/>
                <a:gd name="f170" fmla="*/ 6173667 f148 1"/>
                <a:gd name="f171" fmla="*/ 6610973 f149 1"/>
                <a:gd name="f172" fmla="*/ 5715860 f148 1"/>
                <a:gd name="f173" fmla="*/ 7646083 f149 1"/>
                <a:gd name="f174" fmla="*/ 4995842 f148 1"/>
                <a:gd name="f175" fmla="*/ 7980054 f149 1"/>
                <a:gd name="f176" fmla="*/ 4790095 f148 1"/>
                <a:gd name="f177" fmla="*/ 8180437 f149 1"/>
                <a:gd name="f178" fmla="*/ 4371964 f148 1"/>
                <a:gd name="f179" fmla="*/ 8192058 f149 1"/>
                <a:gd name="f180" fmla="*/ 2919242 f148 1"/>
                <a:gd name="f181" fmla="*/ 7492638 f149 1"/>
                <a:gd name="f182" fmla="*/ 1542845 f148 1"/>
                <a:gd name="f183" fmla="*/ 6089097 f149 1"/>
                <a:gd name="f184" fmla="*/ 357847 f148 1"/>
                <a:gd name="f185" fmla="*/ 5288639 f149 1"/>
                <a:gd name="f186" fmla="*/ 31627 f148 1"/>
                <a:gd name="f187" fmla="*/ 1844517 f149 1"/>
                <a:gd name="f188" fmla="*/ 3734467 f149 1"/>
                <a:gd name="f189" fmla="*/ 3603618 f149 1"/>
                <a:gd name="f190" fmla="*/ 28853 f148 1"/>
                <a:gd name="f191" fmla="*/ 1892878 f149 1"/>
                <a:gd name="f192" fmla="*/ 985434 f148 1"/>
                <a:gd name="f193" fmla="*/ 1096045 f149 1"/>
                <a:gd name="f194" fmla="*/ 2147349 f148 1"/>
                <a:gd name="f195" fmla="*/ 803453 f149 1"/>
                <a:gd name="f196" fmla="*/ 3573669 f148 1"/>
                <a:gd name="f197" fmla="*/ 1046377 f149 1"/>
                <a:gd name="f198" fmla="*/ 4878573 f148 1"/>
                <a:gd name="f199" fmla="*/ 1714473 f149 1"/>
                <a:gd name="f200" fmla="*/ 5973776 f148 1"/>
                <a:gd name="f201" fmla="*/ 2776083 f149 1"/>
                <a:gd name="f202" fmla="*/ 6804641 f148 1"/>
                <a:gd name="f203" fmla="*/ 2884836 f149 1"/>
                <a:gd name="f204" fmla="*/ 1484505 f149 1"/>
                <a:gd name="f205" fmla="*/ 1431151 f149 1"/>
                <a:gd name="f206" fmla="*/ 6811515 f148 1"/>
                <a:gd name="f207" fmla="*/ 1103471 f149 1"/>
                <a:gd name="f208" fmla="*/ 6477651 f148 1"/>
                <a:gd name="f209" fmla="*/ 0 f149 1"/>
                <a:gd name="f210" fmla="*/ 3573620 f148 1"/>
                <a:gd name="f211" fmla="*/ 1809994 f149 1"/>
                <a:gd name="f212" fmla="*/ 24133 f148 1"/>
                <a:gd name="f213" fmla="*/ f150 1 f2"/>
                <a:gd name="f214" fmla="*/ f153 1 9088051"/>
                <a:gd name="f215" fmla="*/ f154 1 6858000"/>
                <a:gd name="f216" fmla="*/ f155 1 9088051"/>
                <a:gd name="f217" fmla="*/ f156 1 9088051"/>
                <a:gd name="f218" fmla="*/ f157 1 6858000"/>
                <a:gd name="f219" fmla="*/ f158 1 9088051"/>
                <a:gd name="f220" fmla="*/ f159 1 6858000"/>
                <a:gd name="f221" fmla="*/ f160 1 9088051"/>
                <a:gd name="f222" fmla="*/ f161 1 6858000"/>
                <a:gd name="f223" fmla="*/ f162 1 9088051"/>
                <a:gd name="f224" fmla="*/ f163 1 6858000"/>
                <a:gd name="f225" fmla="*/ f164 1 9088051"/>
                <a:gd name="f226" fmla="*/ f165 1 6858000"/>
                <a:gd name="f227" fmla="*/ f166 1 9088051"/>
                <a:gd name="f228" fmla="*/ f167 1 9088051"/>
                <a:gd name="f229" fmla="*/ f168 1 6858000"/>
                <a:gd name="f230" fmla="*/ f169 1 9088051"/>
                <a:gd name="f231" fmla="*/ f170 1 6858000"/>
                <a:gd name="f232" fmla="*/ f171 1 9088051"/>
                <a:gd name="f233" fmla="*/ f172 1 6858000"/>
                <a:gd name="f234" fmla="*/ f173 1 9088051"/>
                <a:gd name="f235" fmla="*/ f174 1 6858000"/>
                <a:gd name="f236" fmla="*/ f175 1 9088051"/>
                <a:gd name="f237" fmla="*/ f176 1 6858000"/>
                <a:gd name="f238" fmla="*/ f177 1 9088051"/>
                <a:gd name="f239" fmla="*/ f178 1 6858000"/>
                <a:gd name="f240" fmla="*/ f179 1 9088051"/>
                <a:gd name="f241" fmla="*/ f180 1 6858000"/>
                <a:gd name="f242" fmla="*/ f181 1 9088051"/>
                <a:gd name="f243" fmla="*/ f182 1 6858000"/>
                <a:gd name="f244" fmla="*/ f183 1 9088051"/>
                <a:gd name="f245" fmla="*/ f184 1 6858000"/>
                <a:gd name="f246" fmla="*/ f185 1 9088051"/>
                <a:gd name="f247" fmla="*/ f186 1 6858000"/>
                <a:gd name="f248" fmla="*/ f187 1 9088051"/>
                <a:gd name="f249" fmla="*/ f188 1 9088051"/>
                <a:gd name="f250" fmla="*/ f189 1 9088051"/>
                <a:gd name="f251" fmla="*/ f190 1 6858000"/>
                <a:gd name="f252" fmla="*/ f191 1 9088051"/>
                <a:gd name="f253" fmla="*/ f192 1 6858000"/>
                <a:gd name="f254" fmla="*/ f193 1 9088051"/>
                <a:gd name="f255" fmla="*/ f194 1 6858000"/>
                <a:gd name="f256" fmla="*/ f195 1 9088051"/>
                <a:gd name="f257" fmla="*/ f196 1 6858000"/>
                <a:gd name="f258" fmla="*/ f197 1 9088051"/>
                <a:gd name="f259" fmla="*/ f198 1 6858000"/>
                <a:gd name="f260" fmla="*/ f199 1 9088051"/>
                <a:gd name="f261" fmla="*/ f200 1 6858000"/>
                <a:gd name="f262" fmla="*/ f201 1 9088051"/>
                <a:gd name="f263" fmla="*/ f202 1 6858000"/>
                <a:gd name="f264" fmla="*/ f203 1 9088051"/>
                <a:gd name="f265" fmla="*/ f204 1 9088051"/>
                <a:gd name="f266" fmla="*/ f205 1 9088051"/>
                <a:gd name="f267" fmla="*/ f206 1 6858000"/>
                <a:gd name="f268" fmla="*/ f207 1 9088051"/>
                <a:gd name="f269" fmla="*/ f208 1 6858000"/>
                <a:gd name="f270" fmla="*/ f209 1 9088051"/>
                <a:gd name="f271" fmla="*/ f210 1 6858000"/>
                <a:gd name="f272" fmla="*/ f211 1 9088051"/>
                <a:gd name="f273" fmla="*/ f212 1 6858000"/>
                <a:gd name="f274" fmla="*/ f5 1 f151"/>
                <a:gd name="f275" fmla="*/ f6 1 f151"/>
                <a:gd name="f276" fmla="*/ f5 1 f152"/>
                <a:gd name="f277" fmla="*/ f7 1 f152"/>
                <a:gd name="f278" fmla="+- f213 0 f1"/>
                <a:gd name="f279" fmla="*/ f214 1 f151"/>
                <a:gd name="f280" fmla="*/ f215 1 f152"/>
                <a:gd name="f281" fmla="*/ f216 1 f151"/>
                <a:gd name="f282" fmla="*/ f217 1 f151"/>
                <a:gd name="f283" fmla="*/ f218 1 f152"/>
                <a:gd name="f284" fmla="*/ f219 1 f151"/>
                <a:gd name="f285" fmla="*/ f220 1 f152"/>
                <a:gd name="f286" fmla="*/ f221 1 f151"/>
                <a:gd name="f287" fmla="*/ f222 1 f152"/>
                <a:gd name="f288" fmla="*/ f223 1 f151"/>
                <a:gd name="f289" fmla="*/ f224 1 f152"/>
                <a:gd name="f290" fmla="*/ f225 1 f151"/>
                <a:gd name="f291" fmla="*/ f226 1 f152"/>
                <a:gd name="f292" fmla="*/ f227 1 f151"/>
                <a:gd name="f293" fmla="*/ f228 1 f151"/>
                <a:gd name="f294" fmla="*/ f229 1 f152"/>
                <a:gd name="f295" fmla="*/ f230 1 f151"/>
                <a:gd name="f296" fmla="*/ f231 1 f152"/>
                <a:gd name="f297" fmla="*/ f232 1 f151"/>
                <a:gd name="f298" fmla="*/ f233 1 f152"/>
                <a:gd name="f299" fmla="*/ f234 1 f151"/>
                <a:gd name="f300" fmla="*/ f235 1 f152"/>
                <a:gd name="f301" fmla="*/ f236 1 f151"/>
                <a:gd name="f302" fmla="*/ f237 1 f152"/>
                <a:gd name="f303" fmla="*/ f238 1 f151"/>
                <a:gd name="f304" fmla="*/ f239 1 f152"/>
                <a:gd name="f305" fmla="*/ f240 1 f151"/>
                <a:gd name="f306" fmla="*/ f241 1 f152"/>
                <a:gd name="f307" fmla="*/ f242 1 f151"/>
                <a:gd name="f308" fmla="*/ f243 1 f152"/>
                <a:gd name="f309" fmla="*/ f244 1 f151"/>
                <a:gd name="f310" fmla="*/ f245 1 f152"/>
                <a:gd name="f311" fmla="*/ f246 1 f151"/>
                <a:gd name="f312" fmla="*/ f247 1 f152"/>
                <a:gd name="f313" fmla="*/ f248 1 f151"/>
                <a:gd name="f314" fmla="*/ f249 1 f151"/>
                <a:gd name="f315" fmla="*/ f250 1 f151"/>
                <a:gd name="f316" fmla="*/ f251 1 f152"/>
                <a:gd name="f317" fmla="*/ f252 1 f151"/>
                <a:gd name="f318" fmla="*/ f253 1 f152"/>
                <a:gd name="f319" fmla="*/ f254 1 f151"/>
                <a:gd name="f320" fmla="*/ f255 1 f152"/>
                <a:gd name="f321" fmla="*/ f256 1 f151"/>
                <a:gd name="f322" fmla="*/ f257 1 f152"/>
                <a:gd name="f323" fmla="*/ f258 1 f151"/>
                <a:gd name="f324" fmla="*/ f259 1 f152"/>
                <a:gd name="f325" fmla="*/ f260 1 f151"/>
                <a:gd name="f326" fmla="*/ f261 1 f152"/>
                <a:gd name="f327" fmla="*/ f262 1 f151"/>
                <a:gd name="f328" fmla="*/ f263 1 f152"/>
                <a:gd name="f329" fmla="*/ f264 1 f151"/>
                <a:gd name="f330" fmla="*/ f265 1 f151"/>
                <a:gd name="f331" fmla="*/ f266 1 f151"/>
                <a:gd name="f332" fmla="*/ f267 1 f152"/>
                <a:gd name="f333" fmla="*/ f268 1 f151"/>
                <a:gd name="f334" fmla="*/ f269 1 f152"/>
                <a:gd name="f335" fmla="*/ f270 1 f151"/>
                <a:gd name="f336" fmla="*/ f271 1 f152"/>
                <a:gd name="f337" fmla="*/ f272 1 f151"/>
                <a:gd name="f338" fmla="*/ f273 1 f152"/>
                <a:gd name="f339" fmla="*/ f274 f146 1"/>
                <a:gd name="f340" fmla="*/ f275 f146 1"/>
                <a:gd name="f341" fmla="*/ f277 f147 1"/>
                <a:gd name="f342" fmla="*/ f276 f147 1"/>
                <a:gd name="f343" fmla="*/ f279 f146 1"/>
                <a:gd name="f344" fmla="*/ f280 f147 1"/>
                <a:gd name="f345" fmla="*/ f281 f146 1"/>
                <a:gd name="f346" fmla="*/ f282 f146 1"/>
                <a:gd name="f347" fmla="*/ f283 f147 1"/>
                <a:gd name="f348" fmla="*/ f284 f146 1"/>
                <a:gd name="f349" fmla="*/ f285 f147 1"/>
                <a:gd name="f350" fmla="*/ f286 f146 1"/>
                <a:gd name="f351" fmla="*/ f287 f147 1"/>
                <a:gd name="f352" fmla="*/ f288 f146 1"/>
                <a:gd name="f353" fmla="*/ f289 f147 1"/>
                <a:gd name="f354" fmla="*/ f290 f146 1"/>
                <a:gd name="f355" fmla="*/ f291 f147 1"/>
                <a:gd name="f356" fmla="*/ f292 f146 1"/>
                <a:gd name="f357" fmla="*/ f293 f146 1"/>
                <a:gd name="f358" fmla="*/ f294 f147 1"/>
                <a:gd name="f359" fmla="*/ f295 f146 1"/>
                <a:gd name="f360" fmla="*/ f296 f147 1"/>
                <a:gd name="f361" fmla="*/ f297 f146 1"/>
                <a:gd name="f362" fmla="*/ f298 f147 1"/>
                <a:gd name="f363" fmla="*/ f299 f146 1"/>
                <a:gd name="f364" fmla="*/ f300 f147 1"/>
                <a:gd name="f365" fmla="*/ f301 f146 1"/>
                <a:gd name="f366" fmla="*/ f302 f147 1"/>
                <a:gd name="f367" fmla="*/ f303 f146 1"/>
                <a:gd name="f368" fmla="*/ f304 f147 1"/>
                <a:gd name="f369" fmla="*/ f305 f146 1"/>
                <a:gd name="f370" fmla="*/ f306 f147 1"/>
                <a:gd name="f371" fmla="*/ f307 f146 1"/>
                <a:gd name="f372" fmla="*/ f308 f147 1"/>
                <a:gd name="f373" fmla="*/ f309 f146 1"/>
                <a:gd name="f374" fmla="*/ f310 f147 1"/>
                <a:gd name="f375" fmla="*/ f311 f146 1"/>
                <a:gd name="f376" fmla="*/ f312 f147 1"/>
                <a:gd name="f377" fmla="*/ f313 f146 1"/>
                <a:gd name="f378" fmla="*/ f314 f146 1"/>
                <a:gd name="f379" fmla="*/ f315 f146 1"/>
                <a:gd name="f380" fmla="*/ f316 f147 1"/>
                <a:gd name="f381" fmla="*/ f317 f146 1"/>
                <a:gd name="f382" fmla="*/ f318 f147 1"/>
                <a:gd name="f383" fmla="*/ f319 f146 1"/>
                <a:gd name="f384" fmla="*/ f320 f147 1"/>
                <a:gd name="f385" fmla="*/ f321 f146 1"/>
                <a:gd name="f386" fmla="*/ f322 f147 1"/>
                <a:gd name="f387" fmla="*/ f323 f146 1"/>
                <a:gd name="f388" fmla="*/ f324 f147 1"/>
                <a:gd name="f389" fmla="*/ f325 f146 1"/>
                <a:gd name="f390" fmla="*/ f326 f147 1"/>
                <a:gd name="f391" fmla="*/ f327 f146 1"/>
                <a:gd name="f392" fmla="*/ f328 f147 1"/>
                <a:gd name="f393" fmla="*/ f329 f146 1"/>
                <a:gd name="f394" fmla="*/ f330 f146 1"/>
                <a:gd name="f395" fmla="*/ f331 f146 1"/>
                <a:gd name="f396" fmla="*/ f332 f147 1"/>
                <a:gd name="f397" fmla="*/ f333 f146 1"/>
                <a:gd name="f398" fmla="*/ f334 f147 1"/>
                <a:gd name="f399" fmla="*/ f335 f146 1"/>
                <a:gd name="f400" fmla="*/ f336 f147 1"/>
                <a:gd name="f401" fmla="*/ f337 f146 1"/>
                <a:gd name="f402" fmla="*/ f338 f147 1"/>
              </a:gdLst>
              <a:ahLst/>
              <a:cxnLst>
                <a:cxn ang="3cd4">
                  <a:pos x="hc" y="t"/>
                </a:cxn>
                <a:cxn ang="0">
                  <a:pos x="r" y="vc"/>
                </a:cxn>
                <a:cxn ang="cd4">
                  <a:pos x="hc" y="b"/>
                </a:cxn>
                <a:cxn ang="cd2">
                  <a:pos x="l" y="vc"/>
                </a:cxn>
                <a:cxn ang="f278">
                  <a:pos x="f343" y="f344"/>
                </a:cxn>
                <a:cxn ang="f278">
                  <a:pos x="f345" y="f344"/>
                </a:cxn>
                <a:cxn ang="f278">
                  <a:pos x="f346" y="f347"/>
                </a:cxn>
                <a:cxn ang="f278">
                  <a:pos x="f348" y="f349"/>
                </a:cxn>
                <a:cxn ang="f278">
                  <a:pos x="f350" y="f351"/>
                </a:cxn>
                <a:cxn ang="f278">
                  <a:pos x="f352" y="f353"/>
                </a:cxn>
                <a:cxn ang="f278">
                  <a:pos x="f354" y="f355"/>
                </a:cxn>
                <a:cxn ang="f278">
                  <a:pos x="f356" y="f355"/>
                </a:cxn>
                <a:cxn ang="f278">
                  <a:pos x="f357" y="f358"/>
                </a:cxn>
                <a:cxn ang="f278">
                  <a:pos x="f359" y="f360"/>
                </a:cxn>
                <a:cxn ang="f278">
                  <a:pos x="f361" y="f362"/>
                </a:cxn>
                <a:cxn ang="f278">
                  <a:pos x="f363" y="f364"/>
                </a:cxn>
                <a:cxn ang="f278">
                  <a:pos x="f365" y="f366"/>
                </a:cxn>
                <a:cxn ang="f278">
                  <a:pos x="f367" y="f368"/>
                </a:cxn>
                <a:cxn ang="f278">
                  <a:pos x="f369" y="f370"/>
                </a:cxn>
                <a:cxn ang="f278">
                  <a:pos x="f371" y="f372"/>
                </a:cxn>
                <a:cxn ang="f278">
                  <a:pos x="f373" y="f374"/>
                </a:cxn>
                <a:cxn ang="f278">
                  <a:pos x="f375" y="f376"/>
                </a:cxn>
                <a:cxn ang="f278">
                  <a:pos x="f377" y="f344"/>
                </a:cxn>
                <a:cxn ang="f278">
                  <a:pos x="f378" y="f344"/>
                </a:cxn>
                <a:cxn ang="f278">
                  <a:pos x="f379" y="f380"/>
                </a:cxn>
                <a:cxn ang="f278">
                  <a:pos x="f381" y="f382"/>
                </a:cxn>
                <a:cxn ang="f278">
                  <a:pos x="f383" y="f384"/>
                </a:cxn>
                <a:cxn ang="f278">
                  <a:pos x="f385" y="f386"/>
                </a:cxn>
                <a:cxn ang="f278">
                  <a:pos x="f387" y="f388"/>
                </a:cxn>
                <a:cxn ang="f278">
                  <a:pos x="f389" y="f390"/>
                </a:cxn>
                <a:cxn ang="f278">
                  <a:pos x="f391" y="f392"/>
                </a:cxn>
                <a:cxn ang="f278">
                  <a:pos x="f393" y="f355"/>
                </a:cxn>
                <a:cxn ang="f278">
                  <a:pos x="f394" y="f355"/>
                </a:cxn>
                <a:cxn ang="f278">
                  <a:pos x="f395" y="f396"/>
                </a:cxn>
                <a:cxn ang="f278">
                  <a:pos x="f397" y="f398"/>
                </a:cxn>
                <a:cxn ang="f278">
                  <a:pos x="f399" y="f400"/>
                </a:cxn>
                <a:cxn ang="f278">
                  <a:pos x="f401" y="f402"/>
                </a:cxn>
              </a:cxnLst>
              <a:rect l="f339" t="f342" r="f340" b="f341"/>
              <a:pathLst>
                <a:path w="9088051"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lnTo>
                    <a:pt x="f30" y="f7"/>
                  </a:lnTo>
                  <a:lnTo>
                    <a:pt x="f31" y="f7"/>
                  </a:lnTo>
                  <a:lnTo>
                    <a:pt x="f32" y="f33"/>
                  </a:ln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lose/>
                  <a:moveTo>
                    <a:pt x="f88" y="f5"/>
                  </a:moveTo>
                  <a:lnTo>
                    <a:pt x="f89" y="f5"/>
                  </a:lnTo>
                  <a:lnTo>
                    <a:pt x="f90" y="f91"/>
                  </a:lnTo>
                  <a:cubicBezTo>
                    <a:pt x="f92" y="f93"/>
                    <a:pt x="f94" y="f95"/>
                    <a:pt x="f96" y="f97"/>
                  </a:cubicBezTo>
                  <a:cubicBezTo>
                    <a:pt x="f98" y="f99"/>
                    <a:pt x="f100" y="f101"/>
                    <a:pt x="f102" y="f103"/>
                  </a:cubicBezTo>
                  <a:cubicBezTo>
                    <a:pt x="f104" y="f105"/>
                    <a:pt x="f106" y="f107"/>
                    <a:pt x="f106" y="f108"/>
                  </a:cubicBezTo>
                  <a:cubicBezTo>
                    <a:pt x="f106" y="f109"/>
                    <a:pt x="f110" y="f111"/>
                    <a:pt x="f112" y="f113"/>
                  </a:cubicBezTo>
                  <a:cubicBezTo>
                    <a:pt x="f114" y="f115"/>
                    <a:pt x="f116" y="f117"/>
                    <a:pt x="f118" y="f119"/>
                  </a:cubicBezTo>
                  <a:cubicBezTo>
                    <a:pt x="f120" y="f121"/>
                    <a:pt x="f122" y="f123"/>
                    <a:pt x="f124" y="f125"/>
                  </a:cubicBezTo>
                  <a:lnTo>
                    <a:pt x="f126" y="f7"/>
                  </a:lnTo>
                  <a:lnTo>
                    <a:pt x="f127" y="f7"/>
                  </a:lnTo>
                  <a:lnTo>
                    <a:pt x="f128" y="f129"/>
                  </a:lnTo>
                  <a:cubicBezTo>
                    <a:pt x="f130" y="f131"/>
                    <a:pt x="f132" y="f133"/>
                    <a:pt x="f134" y="f135"/>
                  </a:cubicBezTo>
                  <a:cubicBezTo>
                    <a:pt x="f136" y="f137"/>
                    <a:pt x="f5" y="f138"/>
                    <a:pt x="f5" y="f139"/>
                  </a:cubicBezTo>
                  <a:cubicBezTo>
                    <a:pt x="f5" y="f140"/>
                    <a:pt x="f141" y="f142"/>
                    <a:pt x="f143" y="f144"/>
                  </a:cubicBezTo>
                  <a:close/>
                </a:path>
              </a:pathLst>
            </a:custGeom>
            <a:gradFill>
              <a:gsLst>
                <a:gs pos="0">
                  <a:srgbClr val="FFFFFF">
                    <a:alpha val="10000"/>
                  </a:srgbClr>
                </a:gs>
                <a:gs pos="100000">
                  <a:srgbClr val="70AD47">
                    <a:alpha val="2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B998144F-32E0-1D6D-80D9-373EBC29E103}"/>
                </a:ext>
              </a:extLst>
            </p:cNvPr>
            <p:cNvSpPr/>
            <p:nvPr/>
          </p:nvSpPr>
          <p:spPr>
            <a:xfrm>
              <a:off x="488536" y="3986"/>
              <a:ext cx="11187601" cy="6858000"/>
            </a:xfrm>
            <a:custGeom>
              <a:avLst/>
              <a:gdLst>
                <a:gd name="f0" fmla="val 10800000"/>
                <a:gd name="f1" fmla="val 5400000"/>
                <a:gd name="f2" fmla="val 180"/>
                <a:gd name="f3" fmla="val w"/>
                <a:gd name="f4" fmla="val h"/>
                <a:gd name="f5" fmla="val 0"/>
                <a:gd name="f6" fmla="val 9107210"/>
                <a:gd name="f7" fmla="val 6858000"/>
                <a:gd name="f8" fmla="val 6184722"/>
                <a:gd name="f9" fmla="val 6985680"/>
                <a:gd name="f10" fmla="val 7324323"/>
                <a:gd name="f11" fmla="val 247136"/>
                <a:gd name="f12" fmla="val 7437502"/>
                <a:gd name="f13" fmla="val 336500"/>
                <a:gd name="f14" fmla="val 7547171"/>
                <a:gd name="f15" fmla="val 430254"/>
                <a:gd name="f16" fmla="val 7652712"/>
                <a:gd name="f17" fmla="val 528495"/>
                <a:gd name="f18" fmla="val 7863743"/>
                <a:gd name="f19" fmla="val 724929"/>
                <a:gd name="f20" fmla="val 8060097"/>
                <a:gd name="f21" fmla="val 937593"/>
                <a:gd name="f22" fmla="val 8236677"/>
                <a:gd name="f23" fmla="val 1166289"/>
                <a:gd name="f24" fmla="val 8413818"/>
                <a:gd name="f25" fmla="val 1394594"/>
                <a:gd name="f26" fmla="val 8570168"/>
                <a:gd name="f27" fmla="val 1639471"/>
                <a:gd name="f28" fmla="val 8704298"/>
                <a:gd name="f29" fmla="val 1897038"/>
                <a:gd name="f30" fmla="val 8770803"/>
                <a:gd name="f31" fmla="val 2026141"/>
                <a:gd name="f32" fmla="val 8830836"/>
                <a:gd name="f33" fmla="val 2158786"/>
                <a:gd name="f34" fmla="val 8885160"/>
                <a:gd name="f35" fmla="val 2294087"/>
                <a:gd name="f36" fmla="val 8898360"/>
                <a:gd name="f37" fmla="val 2328071"/>
                <a:gd name="f38" fmla="val 8912169"/>
                <a:gd name="f39" fmla="val 2361810"/>
                <a:gd name="f40" fmla="val 8924247"/>
                <a:gd name="f41" fmla="val 2396286"/>
                <a:gd name="f42" fmla="val 8960022"/>
                <a:gd name="f43" fmla="val 2499767"/>
                <a:gd name="f44" fmla="val 8991720"/>
                <a:gd name="f45" fmla="val 2604671"/>
                <a:gd name="f46" fmla="val 9002116"/>
                <a:gd name="f47" fmla="val 2639690"/>
                <a:gd name="f48" fmla="val 9010474"/>
                <a:gd name="f49" fmla="val 2675346"/>
                <a:gd name="f50" fmla="val 9019646"/>
                <a:gd name="f51" fmla="val 2710708"/>
                <a:gd name="f52" fmla="val 9089055"/>
                <a:gd name="f53" fmla="val 2995079"/>
                <a:gd name="f54" fmla="val 9113620"/>
                <a:gd name="f55" fmla="val 3289927"/>
                <a:gd name="f56" fmla="val 9105822"/>
                <a:gd name="f57" fmla="val 3582266"/>
                <a:gd name="f58" fmla="val 9101796"/>
                <a:gd name="f59" fmla="val 3728484"/>
                <a:gd name="f60" fmla="val 9085744"/>
                <a:gd name="f61" fmla="val 3874458"/>
                <a:gd name="f62" fmla="val 9057716"/>
                <a:gd name="f63" fmla="val 4017873"/>
                <a:gd name="f64" fmla="val 9029534"/>
                <a:gd name="f65" fmla="val 4161336"/>
                <a:gd name="f66" fmla="val 8990497"/>
                <a:gd name="f67" fmla="val 4302046"/>
                <a:gd name="f68" fmla="val 8945600"/>
                <a:gd name="f69" fmla="val 4439659"/>
                <a:gd name="f70" fmla="val 8900857"/>
                <a:gd name="f71" fmla="val 4577566"/>
                <a:gd name="f72" fmla="val 8852901"/>
                <a:gd name="f73" fmla="val 4711784"/>
                <a:gd name="f74" fmla="val 8796080"/>
                <a:gd name="f75" fmla="val 4847428"/>
                <a:gd name="f76" fmla="val 8767695"/>
                <a:gd name="f77" fmla="val 4915152"/>
                <a:gd name="f78" fmla="val 8737016"/>
                <a:gd name="f79" fmla="val 4982926"/>
                <a:gd name="f80" fmla="val 8702056"/>
                <a:gd name="f81" fmla="val 5050108"/>
                <a:gd name="f82" fmla="val 8666485"/>
                <a:gd name="f83" fmla="val 5116997"/>
                <a:gd name="f84" fmla="val 8627347"/>
                <a:gd name="f85" fmla="val 5183687"/>
                <a:gd name="f86" fmla="val 8581125"/>
                <a:gd name="f87" fmla="val 5247525"/>
                <a:gd name="f88" fmla="val 8535565"/>
                <a:gd name="f89" fmla="val 5311660"/>
                <a:gd name="f90" fmla="val 8483534"/>
                <a:gd name="f91" fmla="val 5373185"/>
                <a:gd name="f92" fmla="val 8426254"/>
                <a:gd name="f93" fmla="val 5429647"/>
                <a:gd name="f94" fmla="val 8397512"/>
                <a:gd name="f95" fmla="val 5457779"/>
                <a:gd name="f96" fmla="val 8367801"/>
                <a:gd name="f97" fmla="val 5484879"/>
                <a:gd name="f98" fmla="val 8337174"/>
                <a:gd name="f99" fmla="val 5510552"/>
                <a:gd name="f100" fmla="val 8306444"/>
                <a:gd name="f101" fmla="val 5536077"/>
                <a:gd name="f102" fmla="val 8274899"/>
                <a:gd name="f103" fmla="val 5560029"/>
                <a:gd name="f104" fmla="val 8243200"/>
                <a:gd name="f105" fmla="val 5582948"/>
                <a:gd name="f106" fmla="val 8115543"/>
                <a:gd name="f107" fmla="val 5674574"/>
                <a:gd name="f108" fmla="val 7986203"/>
                <a:gd name="f109" fmla="val 5743233"/>
                <a:gd name="f110" fmla="val 7868330"/>
                <a:gd name="f111" fmla="val 5811104"/>
                <a:gd name="f112" fmla="val 7749844"/>
                <a:gd name="f113" fmla="val 5878385"/>
                <a:gd name="f114" fmla="val 7640685"/>
                <a:gd name="f115" fmla="val 5945126"/>
                <a:gd name="f116" fmla="val 7538916"/>
                <a:gd name="f117" fmla="val 6018899"/>
                <a:gd name="f118" fmla="val 7487749"/>
                <a:gd name="f119" fmla="val 6055392"/>
                <a:gd name="f120" fmla="val 7438777"/>
                <a:gd name="f121" fmla="val 6093950"/>
                <a:gd name="f122" fmla="val 7391280"/>
                <a:gd name="f123" fmla="val 6134132"/>
                <a:gd name="f124" fmla="val 7343427"/>
                <a:gd name="f125" fmla="val 6173921"/>
                <a:gd name="f126" fmla="val 7297511"/>
                <a:gd name="f127" fmla="val 6215922"/>
                <a:gd name="f128" fmla="val 7252511"/>
                <a:gd name="f129" fmla="val 6259105"/>
                <a:gd name="f130" fmla="val 7229784"/>
                <a:gd name="f131" fmla="val 6280990"/>
                <a:gd name="f132" fmla="val 7208635"/>
                <a:gd name="f133" fmla="val 6302433"/>
                <a:gd name="f134" fmla="val 7185601"/>
                <a:gd name="f135" fmla="val 6325894"/>
                <a:gd name="f136" fmla="val 7116651"/>
                <a:gd name="f137" fmla="val 6397010"/>
                <a:gd name="f138" fmla="val 6978545"/>
                <a:gd name="f139" fmla="val 6541607"/>
                <a:gd name="f140" fmla="val 6885693"/>
                <a:gd name="f141" fmla="val 6638397"/>
                <a:gd name="f142" fmla="val 6789885"/>
                <a:gd name="f143" fmla="val 6734943"/>
                <a:gd name="f144" fmla="val 6693009"/>
                <a:gd name="f145" fmla="val 6832716"/>
                <a:gd name="f146" fmla="val 6667488"/>
                <a:gd name="f147" fmla="val 6056793"/>
                <a:gd name="f148" fmla="val 6077345"/>
                <a:gd name="f149" fmla="val 6835420"/>
                <a:gd name="f150" fmla="val 6121427"/>
                <a:gd name="f151" fmla="val 6785747"/>
                <a:gd name="f152" fmla="val 6164948"/>
                <a:gd name="f153" fmla="val 6735090"/>
                <a:gd name="f154" fmla="val 6208519"/>
                <a:gd name="f155" fmla="val 6683989"/>
                <a:gd name="f156" fmla="val 6340001"/>
                <a:gd name="f157" fmla="val 6529852"/>
                <a:gd name="f158" fmla="val 6428315"/>
                <a:gd name="f159" fmla="val 6426667"/>
                <a:gd name="f160" fmla="val 6516733"/>
                <a:gd name="f161" fmla="val 6321417"/>
                <a:gd name="f162" fmla="val 6611419"/>
                <a:gd name="f163" fmla="val 6219317"/>
                <a:gd name="f164" fmla="val 6658864"/>
                <a:gd name="f165" fmla="val 6168363"/>
                <a:gd name="f166" fmla="val 6707584"/>
                <a:gd name="f167" fmla="val 6117950"/>
                <a:gd name="f168" fmla="val 6757678"/>
                <a:gd name="f169" fmla="val 6068228"/>
                <a:gd name="f170" fmla="val 6833713"/>
                <a:gd name="f171" fmla="val 5994061"/>
                <a:gd name="f172" fmla="val 6859346"/>
                <a:gd name="f173" fmla="val 5969422"/>
                <a:gd name="f174" fmla="val 6887579"/>
                <a:gd name="f175" fmla="val 5943404"/>
                <a:gd name="f176" fmla="val 6915148"/>
                <a:gd name="f177" fmla="val 5918812"/>
                <a:gd name="f178" fmla="val 7026295"/>
                <a:gd name="f179" fmla="val 5819219"/>
                <a:gd name="f180" fmla="val 7148602"/>
                <a:gd name="f181" fmla="val 5729117"/>
                <a:gd name="f182" fmla="val 7276311"/>
                <a:gd name="f183" fmla="val 5650229"/>
                <a:gd name="f184" fmla="val 7403918"/>
                <a:gd name="f185" fmla="val 5571046"/>
                <a:gd name="f186" fmla="val 7537794"/>
                <a:gd name="f187" fmla="val 5505190"/>
                <a:gd name="f188" fmla="val 7664942"/>
                <a:gd name="f189" fmla="val 5445681"/>
                <a:gd name="f190" fmla="val 7728491"/>
                <a:gd name="f191" fmla="val 5416024"/>
                <a:gd name="f192" fmla="val 7790410"/>
                <a:gd name="f193" fmla="val 5387449"/>
                <a:gd name="f194" fmla="val 7848505"/>
                <a:gd name="f195" fmla="val 5358333"/>
                <a:gd name="f196" fmla="val 7906805"/>
                <a:gd name="f197" fmla="val 5329315"/>
                <a:gd name="f198" fmla="val 7961843"/>
                <a:gd name="f199" fmla="val 5300101"/>
                <a:gd name="f200" fmla="val 8011785"/>
                <a:gd name="f201" fmla="val 5267788"/>
                <a:gd name="f202" fmla="val 8112281"/>
                <a:gd name="f203" fmla="val 5203950"/>
                <a:gd name="f204" fmla="val 8193615"/>
                <a:gd name="f205" fmla="val 5128111"/>
                <a:gd name="f206" fmla="val 8260273"/>
                <a:gd name="f207" fmla="val 5034370"/>
                <a:gd name="f208" fmla="val 8326370"/>
                <a:gd name="f209" fmla="val 4940776"/>
                <a:gd name="f210" fmla="val 8378657"/>
                <a:gd name="f211" fmla="val 4831640"/>
                <a:gd name="f212" fmla="val 8417589"/>
                <a:gd name="f213" fmla="val 4714488"/>
                <a:gd name="f214" fmla="val 8456372"/>
                <a:gd name="f215" fmla="val 4597485"/>
                <a:gd name="f216" fmla="val 8481140"/>
                <a:gd name="f217" fmla="val 4471332"/>
                <a:gd name="f218" fmla="val 8495000"/>
                <a:gd name="f219" fmla="val 4346409"/>
                <a:gd name="f220" fmla="val 8508404"/>
                <a:gd name="f221" fmla="val 4221044"/>
                <a:gd name="f222" fmla="val 8511359"/>
                <a:gd name="f223" fmla="val 4095482"/>
                <a:gd name="f224" fmla="val 8508556"/>
                <a:gd name="f225" fmla="val 3971101"/>
                <a:gd name="f226" fmla="val 8504530"/>
                <a:gd name="f227" fmla="val 3846571"/>
                <a:gd name="f228" fmla="val 8495663"/>
                <a:gd name="f229" fmla="val 3723222"/>
                <a:gd name="f230" fmla="val 8483330"/>
                <a:gd name="f231" fmla="val 3600710"/>
                <a:gd name="f232" fmla="val 8470793"/>
                <a:gd name="f233" fmla="val 3478148"/>
                <a:gd name="f234" fmla="val 8451888"/>
                <a:gd name="f235" fmla="val 3356421"/>
                <a:gd name="f236" fmla="val 8425336"/>
                <a:gd name="f237" fmla="val 3236121"/>
                <a:gd name="f238" fmla="val 8399091"/>
                <a:gd name="f239" fmla="val 3115774"/>
                <a:gd name="f240" fmla="val 2996655"/>
                <a:gd name="f241" fmla="val 8334575"/>
                <a:gd name="f242" fmla="val 2877977"/>
                <a:gd name="f243" fmla="val 8268222"/>
                <a:gd name="f244" fmla="val 2640772"/>
                <a:gd name="f245" fmla="val 8190100"/>
                <a:gd name="f246" fmla="val 2404057"/>
                <a:gd name="f247" fmla="val 8087513"/>
                <a:gd name="f248" fmla="val 2174622"/>
                <a:gd name="f249" fmla="val 7985081"/>
                <a:gd name="f250" fmla="val 1945237"/>
                <a:gd name="f251" fmla="val 7863233"/>
                <a:gd name="f252" fmla="val 1721900"/>
                <a:gd name="f253" fmla="val 7723650"/>
                <a:gd name="f254" fmla="val 1507613"/>
                <a:gd name="f255" fmla="val 7653527"/>
                <a:gd name="f256" fmla="val 1400692"/>
                <a:gd name="f257" fmla="val 7579684"/>
                <a:gd name="f258" fmla="val 1295589"/>
                <a:gd name="f259" fmla="val 7501815"/>
                <a:gd name="f260" fmla="val 1192947"/>
                <a:gd name="f261" fmla="val 7423844"/>
                <a:gd name="f262" fmla="val 1090353"/>
                <a:gd name="f263" fmla="val 7340778"/>
                <a:gd name="f264" fmla="val 991103"/>
                <a:gd name="f265" fmla="val 7254399"/>
                <a:gd name="f266" fmla="val 894361"/>
                <a:gd name="f267" fmla="val 7082047"/>
                <a:gd name="f268" fmla="val 700485"/>
                <a:gd name="f269" fmla="val 6893083"/>
                <a:gd name="f270" fmla="val 519052"/>
                <a:gd name="f271" fmla="val 6689339"/>
                <a:gd name="f272" fmla="val 354046"/>
                <a:gd name="f273" fmla="val 6536914"/>
                <a:gd name="f274" fmla="val 229775"/>
                <a:gd name="f275" fmla="val 6375602"/>
                <a:gd name="f276" fmla="val 115325"/>
                <a:gd name="f277" fmla="val 6206651"/>
                <a:gd name="f278" fmla="val 12626"/>
                <a:gd name="f279" fmla="val 1827105"/>
                <a:gd name="f280" fmla="val 2807607"/>
                <a:gd name="f281" fmla="val 2667958"/>
                <a:gd name="f282" fmla="val 88235"/>
                <a:gd name="f283" fmla="val 2560098"/>
                <a:gd name="f284" fmla="val 159777"/>
                <a:gd name="f285" fmla="val 2455754"/>
                <a:gd name="f286" fmla="val 235690"/>
                <a:gd name="f287" fmla="val 2354723"/>
                <a:gd name="f288" fmla="val 314947"/>
                <a:gd name="f289" fmla="val 2253464"/>
                <a:gd name="f290" fmla="val 394030"/>
                <a:gd name="f291" fmla="val 2156943"/>
                <a:gd name="f292" fmla="val 478181"/>
                <a:gd name="f293" fmla="val 2059963"/>
                <a:gd name="f294" fmla="val 561545"/>
                <a:gd name="f295" fmla="val 1962831"/>
                <a:gd name="f296" fmla="val 644811"/>
                <a:gd name="f297" fmla="val 1868297"/>
                <a:gd name="f298" fmla="val 731322"/>
                <a:gd name="f299" fmla="val 1780798"/>
                <a:gd name="f300" fmla="val 824425"/>
                <a:gd name="f301" fmla="val 1429010"/>
                <a:gd name="f302" fmla="val 1195013"/>
                <a:gd name="f303" fmla="val 1148011"/>
                <a:gd name="f304" fmla="val 1628455"/>
                <a:gd name="f305" fmla="val 954714"/>
                <a:gd name="f306" fmla="val 2094309"/>
                <a:gd name="f307" fmla="val 857938"/>
                <a:gd name="f308" fmla="val 2327186"/>
                <a:gd name="f309" fmla="val 783229"/>
                <a:gd name="f310" fmla="val 2568326"/>
                <a:gd name="f311" fmla="val 732676"/>
                <a:gd name="f312" fmla="val 2813646"/>
                <a:gd name="f313" fmla="val 707552"/>
                <a:gd name="f314" fmla="val 2936307"/>
                <a:gd name="f315" fmla="val 688085"/>
                <a:gd name="f316" fmla="val 3059952"/>
                <a:gd name="f317" fmla="val 673867"/>
                <a:gd name="f318" fmla="val 3183989"/>
                <a:gd name="f319" fmla="val 660056"/>
                <a:gd name="f320" fmla="val 3308075"/>
                <a:gd name="f321" fmla="val 651341"/>
                <a:gd name="f322" fmla="val 3432605"/>
                <a:gd name="f323" fmla="val 647621"/>
                <a:gd name="f324" fmla="val 3557281"/>
                <a:gd name="f325" fmla="val 644411"/>
                <a:gd name="f326" fmla="val 3681958"/>
                <a:gd name="f327" fmla="val 645329"/>
                <a:gd name="f328" fmla="val 3806733"/>
                <a:gd name="f329" fmla="val 653381"/>
                <a:gd name="f330" fmla="val 3931214"/>
                <a:gd name="f331" fmla="val 659852"/>
                <a:gd name="f332" fmla="val 4055792"/>
                <a:gd name="f333" fmla="val 672949"/>
                <a:gd name="f334" fmla="val 4179977"/>
                <a:gd name="f335" fmla="val 690428"/>
                <a:gd name="f336" fmla="val 4303719"/>
                <a:gd name="f337" fmla="val 726408"/>
                <a:gd name="f338" fmla="val 4551057"/>
                <a:gd name="f339" fmla="val 786440"/>
                <a:gd name="f340" fmla="val 4795835"/>
                <a:gd name="f341" fmla="val 871801"/>
                <a:gd name="f342" fmla="val 5033041"/>
                <a:gd name="f343" fmla="val 957007"/>
                <a:gd name="f344" fmla="val 5270247"/>
                <a:gd name="f345" fmla="val 1065962"/>
                <a:gd name="f346" fmla="val 5500322"/>
                <a:gd name="f347" fmla="val 1197749"/>
                <a:gd name="f348" fmla="val 5718494"/>
                <a:gd name="f349" fmla="val 1263846"/>
                <a:gd name="f350" fmla="val 5827433"/>
                <a:gd name="f351" fmla="val 1334937"/>
                <a:gd name="f352" fmla="val 5933813"/>
                <a:gd name="f353" fmla="val 1411480"/>
                <a:gd name="f354" fmla="val 6036703"/>
                <a:gd name="f355" fmla="val 1449548"/>
                <a:gd name="f356" fmla="val 6088295"/>
                <a:gd name="f357" fmla="val 1489451"/>
                <a:gd name="f358" fmla="val 6138609"/>
                <a:gd name="f359" fmla="val 1530170"/>
                <a:gd name="f360" fmla="val 6188430"/>
                <a:gd name="f361" fmla="val 1571447"/>
                <a:gd name="f362" fmla="val 6238055"/>
                <a:gd name="f363" fmla="val 1613644"/>
                <a:gd name="f364" fmla="val 6287336"/>
                <a:gd name="f365" fmla="val 1657165"/>
                <a:gd name="f366" fmla="val 6335385"/>
                <a:gd name="f367" fmla="val 1744079"/>
                <a:gd name="f368" fmla="val 6431708"/>
                <a:gd name="f369" fmla="val 1835644"/>
                <a:gd name="f370" fmla="val 6524282"/>
                <a:gd name="f371" fmla="val 1931343"/>
                <a:gd name="f372" fmla="val 6612896"/>
                <a:gd name="f373" fmla="val 2220133"/>
                <a:gd name="f374" fmla="val 1539862"/>
                <a:gd name="f375" fmla="val 1307111"/>
                <a:gd name="f376" fmla="val 6648873"/>
                <a:gd name="f377" fmla="val 1101839"/>
                <a:gd name="f378" fmla="val 6448063"/>
                <a:gd name="f379" fmla="val 913180"/>
                <a:gd name="f380" fmla="val 6225465"/>
                <a:gd name="f381" fmla="val 750258"/>
                <a:gd name="f382" fmla="val 5987570"/>
                <a:gd name="f383" fmla="val 587232"/>
                <a:gd name="f384" fmla="val 5749281"/>
                <a:gd name="f385" fmla="val 448261"/>
                <a:gd name="f386" fmla="val 5494813"/>
                <a:gd name="f387" fmla="val 335382"/>
                <a:gd name="f388" fmla="val 5229279"/>
                <a:gd name="f389" fmla="val 222298"/>
                <a:gd name="f390" fmla="val 4963793"/>
                <a:gd name="f391" fmla="val 137040"/>
                <a:gd name="f392" fmla="val 4686652"/>
                <a:gd name="f393" fmla="val 79351"/>
                <a:gd name="f394" fmla="val 4403854"/>
                <a:gd name="f395" fmla="val 50150"/>
                <a:gd name="f396" fmla="val 4262456"/>
                <a:gd name="f397" fmla="val 29767"/>
                <a:gd name="f398" fmla="val 4119385"/>
                <a:gd name="f399" fmla="val 16007"/>
                <a:gd name="f400" fmla="val 3975723"/>
                <a:gd name="f401" fmla="val 3930"/>
                <a:gd name="f402" fmla="val 3831964"/>
                <a:gd name="f403" fmla="+- 0 0 2441"/>
                <a:gd name="f404" fmla="val 3687614"/>
                <a:gd name="f405" fmla="val 871"/>
                <a:gd name="f406" fmla="val 3543362"/>
                <a:gd name="f407" fmla="val 3522"/>
                <a:gd name="f408" fmla="val 3399160"/>
                <a:gd name="f409" fmla="val 14172"/>
                <a:gd name="f410" fmla="val 3255105"/>
                <a:gd name="f411" fmla="val 32519"/>
                <a:gd name="f412" fmla="val 3112085"/>
                <a:gd name="f413" fmla="val 50508"/>
                <a:gd name="f414" fmla="val 2969014"/>
                <a:gd name="f415" fmla="val 76090"/>
                <a:gd name="f416" fmla="val 2826925"/>
                <a:gd name="f417" fmla="val 108502"/>
                <a:gd name="f418" fmla="val 2686511"/>
                <a:gd name="f419" fmla="val 173019"/>
                <a:gd name="f420" fmla="val 2405533"/>
                <a:gd name="f421" fmla="val 263474"/>
                <a:gd name="f422" fmla="val 2130703"/>
                <a:gd name="f423" fmla="val 378239"/>
                <a:gd name="f424" fmla="val 1865955"/>
                <a:gd name="f425" fmla="val 607922"/>
                <a:gd name="f426" fmla="val 1336607"/>
                <a:gd name="f427" fmla="val 935706"/>
                <a:gd name="f428" fmla="val 848228"/>
                <a:gd name="f429" fmla="val 1343701"/>
                <a:gd name="f430" fmla="val 431508"/>
                <a:gd name="f431" fmla="val 1446133"/>
                <a:gd name="f432" fmla="val 327783"/>
                <a:gd name="f433" fmla="val 1550910"/>
                <a:gd name="f434" fmla="val 225926"/>
                <a:gd name="f435" fmla="val 1661853"/>
                <a:gd name="f436" fmla="val 130268"/>
                <a:gd name="f437" fmla="+- 0 0 -90"/>
                <a:gd name="f438" fmla="*/ f3 1 9107210"/>
                <a:gd name="f439" fmla="*/ f4 1 6858000"/>
                <a:gd name="f440" fmla="+- f7 0 f5"/>
                <a:gd name="f441" fmla="+- f6 0 f5"/>
                <a:gd name="f442" fmla="*/ f437 f0 1"/>
                <a:gd name="f443" fmla="*/ f441 1 9107210"/>
                <a:gd name="f444" fmla="*/ f440 1 6858000"/>
                <a:gd name="f445" fmla="*/ 6184722 f441 1"/>
                <a:gd name="f446" fmla="*/ 0 f440 1"/>
                <a:gd name="f447" fmla="*/ 6985680 f441 1"/>
                <a:gd name="f448" fmla="*/ 7324323 f441 1"/>
                <a:gd name="f449" fmla="*/ 247136 f440 1"/>
                <a:gd name="f450" fmla="*/ 7652712 f441 1"/>
                <a:gd name="f451" fmla="*/ 528495 f440 1"/>
                <a:gd name="f452" fmla="*/ 8236677 f441 1"/>
                <a:gd name="f453" fmla="*/ 1166289 f440 1"/>
                <a:gd name="f454" fmla="*/ 8704298 f441 1"/>
                <a:gd name="f455" fmla="*/ 1897038 f440 1"/>
                <a:gd name="f456" fmla="*/ 8885160 f441 1"/>
                <a:gd name="f457" fmla="*/ 2294087 f440 1"/>
                <a:gd name="f458" fmla="*/ 8924247 f441 1"/>
                <a:gd name="f459" fmla="*/ 2396286 f440 1"/>
                <a:gd name="f460" fmla="*/ 8960022 f441 1"/>
                <a:gd name="f461" fmla="*/ 2499767 f440 1"/>
                <a:gd name="f462" fmla="*/ 8991720 f441 1"/>
                <a:gd name="f463" fmla="*/ 2604671 f440 1"/>
                <a:gd name="f464" fmla="*/ 9019646 f441 1"/>
                <a:gd name="f465" fmla="*/ 2710708 f440 1"/>
                <a:gd name="f466" fmla="*/ 9105822 f441 1"/>
                <a:gd name="f467" fmla="*/ 3582266 f440 1"/>
                <a:gd name="f468" fmla="*/ 9057716 f441 1"/>
                <a:gd name="f469" fmla="*/ 4017873 f440 1"/>
                <a:gd name="f470" fmla="*/ 8945600 f441 1"/>
                <a:gd name="f471" fmla="*/ 4439659 f440 1"/>
                <a:gd name="f472" fmla="*/ 8796080 f441 1"/>
                <a:gd name="f473" fmla="*/ 4847428 f440 1"/>
                <a:gd name="f474" fmla="*/ 8702056 f441 1"/>
                <a:gd name="f475" fmla="*/ 5050108 f440 1"/>
                <a:gd name="f476" fmla="*/ 8581125 f441 1"/>
                <a:gd name="f477" fmla="*/ 5247525 f440 1"/>
                <a:gd name="f478" fmla="*/ 8426254 f441 1"/>
                <a:gd name="f479" fmla="*/ 5429647 f440 1"/>
                <a:gd name="f480" fmla="*/ 8337174 f441 1"/>
                <a:gd name="f481" fmla="*/ 5510552 f440 1"/>
                <a:gd name="f482" fmla="*/ 8243200 f441 1"/>
                <a:gd name="f483" fmla="*/ 5582948 f440 1"/>
                <a:gd name="f484" fmla="*/ 7868330 f441 1"/>
                <a:gd name="f485" fmla="*/ 5811104 f440 1"/>
                <a:gd name="f486" fmla="*/ 7538916 f441 1"/>
                <a:gd name="f487" fmla="*/ 6018899 f440 1"/>
                <a:gd name="f488" fmla="*/ 7391280 f441 1"/>
                <a:gd name="f489" fmla="*/ 6134132 f440 1"/>
                <a:gd name="f490" fmla="*/ 7252511 f441 1"/>
                <a:gd name="f491" fmla="*/ 6259105 f440 1"/>
                <a:gd name="f492" fmla="*/ 7185601 f441 1"/>
                <a:gd name="f493" fmla="*/ 6325894 f440 1"/>
                <a:gd name="f494" fmla="*/ 7116651 f441 1"/>
                <a:gd name="f495" fmla="*/ 6397010 f440 1"/>
                <a:gd name="f496" fmla="*/ 6978545 f441 1"/>
                <a:gd name="f497" fmla="*/ 6541607 f440 1"/>
                <a:gd name="f498" fmla="*/ 6693009 f441 1"/>
                <a:gd name="f499" fmla="*/ 6832716 f440 1"/>
                <a:gd name="f500" fmla="*/ 6667488 f441 1"/>
                <a:gd name="f501" fmla="*/ 6858000 f440 1"/>
                <a:gd name="f502" fmla="*/ 6056793 f441 1"/>
                <a:gd name="f503" fmla="*/ 6077345 f441 1"/>
                <a:gd name="f504" fmla="*/ 6835420 f440 1"/>
                <a:gd name="f505" fmla="*/ 6208519 f441 1"/>
                <a:gd name="f506" fmla="*/ 6683989 f440 1"/>
                <a:gd name="f507" fmla="*/ 6340001 f441 1"/>
                <a:gd name="f508" fmla="*/ 6529852 f440 1"/>
                <a:gd name="f509" fmla="*/ 6611419 f441 1"/>
                <a:gd name="f510" fmla="*/ 6219317 f440 1"/>
                <a:gd name="f511" fmla="*/ 6757678 f441 1"/>
                <a:gd name="f512" fmla="*/ 6068228 f440 1"/>
                <a:gd name="f513" fmla="*/ 6833713 f441 1"/>
                <a:gd name="f514" fmla="*/ 5994061 f440 1"/>
                <a:gd name="f515" fmla="*/ 6915148 f441 1"/>
                <a:gd name="f516" fmla="*/ 5918812 f440 1"/>
                <a:gd name="f517" fmla="*/ 7276311 f441 1"/>
                <a:gd name="f518" fmla="*/ 5650229 f440 1"/>
                <a:gd name="f519" fmla="*/ 7664942 f441 1"/>
                <a:gd name="f520" fmla="*/ 5445681 f440 1"/>
                <a:gd name="f521" fmla="*/ 7848505 f441 1"/>
                <a:gd name="f522" fmla="*/ 5358333 f440 1"/>
                <a:gd name="f523" fmla="*/ 8011785 f441 1"/>
                <a:gd name="f524" fmla="*/ 5267788 f440 1"/>
                <a:gd name="f525" fmla="*/ 8260273 f441 1"/>
                <a:gd name="f526" fmla="*/ 5034370 f440 1"/>
                <a:gd name="f527" fmla="*/ 8417589 f441 1"/>
                <a:gd name="f528" fmla="*/ 4714488 f440 1"/>
                <a:gd name="f529" fmla="*/ 8495000 f441 1"/>
                <a:gd name="f530" fmla="*/ 4346409 f440 1"/>
                <a:gd name="f531" fmla="*/ 8508556 f441 1"/>
                <a:gd name="f532" fmla="*/ 3971101 f440 1"/>
                <a:gd name="f533" fmla="*/ 8483330 f441 1"/>
                <a:gd name="f534" fmla="*/ 3600710 f440 1"/>
                <a:gd name="f535" fmla="*/ 8425336 f441 1"/>
                <a:gd name="f536" fmla="*/ 3236121 f440 1"/>
                <a:gd name="f537" fmla="*/ 8334575 f441 1"/>
                <a:gd name="f538" fmla="*/ 2877977 f440 1"/>
                <a:gd name="f539" fmla="*/ 8087513 f441 1"/>
                <a:gd name="f540" fmla="*/ 2174622 f440 1"/>
                <a:gd name="f541" fmla="*/ 7723650 f441 1"/>
                <a:gd name="f542" fmla="*/ 1507613 f440 1"/>
                <a:gd name="f543" fmla="*/ 7501815 f441 1"/>
                <a:gd name="f544" fmla="*/ 1192947 f440 1"/>
                <a:gd name="f545" fmla="*/ 7254399 f441 1"/>
                <a:gd name="f546" fmla="*/ 894361 f440 1"/>
                <a:gd name="f547" fmla="*/ 6689339 f441 1"/>
                <a:gd name="f548" fmla="*/ 354046 f440 1"/>
                <a:gd name="f549" fmla="*/ 6206651 f441 1"/>
                <a:gd name="f550" fmla="*/ 12626 f440 1"/>
                <a:gd name="f551" fmla="*/ 1827105 f441 1"/>
                <a:gd name="f552" fmla="*/ 2807607 f441 1"/>
                <a:gd name="f553" fmla="*/ 2667958 f441 1"/>
                <a:gd name="f554" fmla="*/ 88235 f440 1"/>
                <a:gd name="f555" fmla="*/ 2354723 f441 1"/>
                <a:gd name="f556" fmla="*/ 314947 f440 1"/>
                <a:gd name="f557" fmla="*/ 2059963 f441 1"/>
                <a:gd name="f558" fmla="*/ 561545 f440 1"/>
                <a:gd name="f559" fmla="*/ 1780798 f441 1"/>
                <a:gd name="f560" fmla="*/ 824425 f440 1"/>
                <a:gd name="f561" fmla="*/ 954714 f441 1"/>
                <a:gd name="f562" fmla="*/ 2094309 f440 1"/>
                <a:gd name="f563" fmla="*/ 732676 f441 1"/>
                <a:gd name="f564" fmla="*/ 2813646 f440 1"/>
                <a:gd name="f565" fmla="*/ 673867 f441 1"/>
                <a:gd name="f566" fmla="*/ 3183989 f440 1"/>
                <a:gd name="f567" fmla="*/ 647621 f441 1"/>
                <a:gd name="f568" fmla="*/ 3557281 f440 1"/>
                <a:gd name="f569" fmla="*/ 653381 f441 1"/>
                <a:gd name="f570" fmla="*/ 3931214 f440 1"/>
                <a:gd name="f571" fmla="*/ 690428 f441 1"/>
                <a:gd name="f572" fmla="*/ 4303719 f440 1"/>
                <a:gd name="f573" fmla="*/ 871801 f441 1"/>
                <a:gd name="f574" fmla="*/ 5033041 f440 1"/>
                <a:gd name="f575" fmla="*/ 1197749 f441 1"/>
                <a:gd name="f576" fmla="*/ 5718494 f440 1"/>
                <a:gd name="f577" fmla="*/ 1411480 f441 1"/>
                <a:gd name="f578" fmla="*/ 6036703 f440 1"/>
                <a:gd name="f579" fmla="*/ 1530170 f441 1"/>
                <a:gd name="f580" fmla="*/ 6188430 f440 1"/>
                <a:gd name="f581" fmla="*/ 1657165 f441 1"/>
                <a:gd name="f582" fmla="*/ 6335385 f440 1"/>
                <a:gd name="f583" fmla="*/ 1931343 f441 1"/>
                <a:gd name="f584" fmla="*/ 6612896 f440 1"/>
                <a:gd name="f585" fmla="*/ 2220133 f441 1"/>
                <a:gd name="f586" fmla="*/ 1539862 f441 1"/>
                <a:gd name="f587" fmla="*/ 1307111 f441 1"/>
                <a:gd name="f588" fmla="*/ 6648873 f440 1"/>
                <a:gd name="f589" fmla="*/ 750258 f441 1"/>
                <a:gd name="f590" fmla="*/ 5987570 f440 1"/>
                <a:gd name="f591" fmla="*/ 335382 f441 1"/>
                <a:gd name="f592" fmla="*/ 5229279 f440 1"/>
                <a:gd name="f593" fmla="*/ 79351 f441 1"/>
                <a:gd name="f594" fmla="*/ 4403854 f440 1"/>
                <a:gd name="f595" fmla="*/ 16007 f441 1"/>
                <a:gd name="f596" fmla="*/ 3975723 f440 1"/>
                <a:gd name="f597" fmla="*/ 871 f441 1"/>
                <a:gd name="f598" fmla="*/ 3543362 f440 1"/>
                <a:gd name="f599" fmla="*/ 32519 f441 1"/>
                <a:gd name="f600" fmla="*/ 3112085 f440 1"/>
                <a:gd name="f601" fmla="*/ 108502 f441 1"/>
                <a:gd name="f602" fmla="*/ 2686511 f440 1"/>
                <a:gd name="f603" fmla="*/ 378239 f441 1"/>
                <a:gd name="f604" fmla="*/ 1865955 f440 1"/>
                <a:gd name="f605" fmla="*/ 1343701 f441 1"/>
                <a:gd name="f606" fmla="*/ 431508 f440 1"/>
                <a:gd name="f607" fmla="*/ 1661853 f441 1"/>
                <a:gd name="f608" fmla="*/ 130268 f440 1"/>
                <a:gd name="f609" fmla="*/ f442 1 f2"/>
                <a:gd name="f610" fmla="*/ f445 1 9107210"/>
                <a:gd name="f611" fmla="*/ f446 1 6858000"/>
                <a:gd name="f612" fmla="*/ f447 1 9107210"/>
                <a:gd name="f613" fmla="*/ f448 1 9107210"/>
                <a:gd name="f614" fmla="*/ f449 1 6858000"/>
                <a:gd name="f615" fmla="*/ f450 1 9107210"/>
                <a:gd name="f616" fmla="*/ f451 1 6858000"/>
                <a:gd name="f617" fmla="*/ f452 1 9107210"/>
                <a:gd name="f618" fmla="*/ f453 1 6858000"/>
                <a:gd name="f619" fmla="*/ f454 1 9107210"/>
                <a:gd name="f620" fmla="*/ f455 1 6858000"/>
                <a:gd name="f621" fmla="*/ f456 1 9107210"/>
                <a:gd name="f622" fmla="*/ f457 1 6858000"/>
                <a:gd name="f623" fmla="*/ f458 1 9107210"/>
                <a:gd name="f624" fmla="*/ f459 1 6858000"/>
                <a:gd name="f625" fmla="*/ f460 1 9107210"/>
                <a:gd name="f626" fmla="*/ f461 1 6858000"/>
                <a:gd name="f627" fmla="*/ f462 1 9107210"/>
                <a:gd name="f628" fmla="*/ f463 1 6858000"/>
                <a:gd name="f629" fmla="*/ f464 1 9107210"/>
                <a:gd name="f630" fmla="*/ f465 1 6858000"/>
                <a:gd name="f631" fmla="*/ f466 1 9107210"/>
                <a:gd name="f632" fmla="*/ f467 1 6858000"/>
                <a:gd name="f633" fmla="*/ f468 1 9107210"/>
                <a:gd name="f634" fmla="*/ f469 1 6858000"/>
                <a:gd name="f635" fmla="*/ f470 1 9107210"/>
                <a:gd name="f636" fmla="*/ f471 1 6858000"/>
                <a:gd name="f637" fmla="*/ f472 1 9107210"/>
                <a:gd name="f638" fmla="*/ f473 1 6858000"/>
                <a:gd name="f639" fmla="*/ f474 1 9107210"/>
                <a:gd name="f640" fmla="*/ f475 1 6858000"/>
                <a:gd name="f641" fmla="*/ f476 1 9107210"/>
                <a:gd name="f642" fmla="*/ f477 1 6858000"/>
                <a:gd name="f643" fmla="*/ f478 1 9107210"/>
                <a:gd name="f644" fmla="*/ f479 1 6858000"/>
                <a:gd name="f645" fmla="*/ f480 1 9107210"/>
                <a:gd name="f646" fmla="*/ f481 1 6858000"/>
                <a:gd name="f647" fmla="*/ f482 1 9107210"/>
                <a:gd name="f648" fmla="*/ f483 1 6858000"/>
                <a:gd name="f649" fmla="*/ f484 1 9107210"/>
                <a:gd name="f650" fmla="*/ f485 1 6858000"/>
                <a:gd name="f651" fmla="*/ f486 1 9107210"/>
                <a:gd name="f652" fmla="*/ f487 1 6858000"/>
                <a:gd name="f653" fmla="*/ f488 1 9107210"/>
                <a:gd name="f654" fmla="*/ f489 1 6858000"/>
                <a:gd name="f655" fmla="*/ f490 1 9107210"/>
                <a:gd name="f656" fmla="*/ f491 1 6858000"/>
                <a:gd name="f657" fmla="*/ f492 1 9107210"/>
                <a:gd name="f658" fmla="*/ f493 1 6858000"/>
                <a:gd name="f659" fmla="*/ f494 1 9107210"/>
                <a:gd name="f660" fmla="*/ f495 1 6858000"/>
                <a:gd name="f661" fmla="*/ f496 1 9107210"/>
                <a:gd name="f662" fmla="*/ f497 1 6858000"/>
                <a:gd name="f663" fmla="*/ f498 1 9107210"/>
                <a:gd name="f664" fmla="*/ f499 1 6858000"/>
                <a:gd name="f665" fmla="*/ f500 1 9107210"/>
                <a:gd name="f666" fmla="*/ f501 1 6858000"/>
                <a:gd name="f667" fmla="*/ f502 1 9107210"/>
                <a:gd name="f668" fmla="*/ f503 1 9107210"/>
                <a:gd name="f669" fmla="*/ f504 1 6858000"/>
                <a:gd name="f670" fmla="*/ f505 1 9107210"/>
                <a:gd name="f671" fmla="*/ f506 1 6858000"/>
                <a:gd name="f672" fmla="*/ f507 1 9107210"/>
                <a:gd name="f673" fmla="*/ f508 1 6858000"/>
                <a:gd name="f674" fmla="*/ f509 1 9107210"/>
                <a:gd name="f675" fmla="*/ f510 1 6858000"/>
                <a:gd name="f676" fmla="*/ f511 1 9107210"/>
                <a:gd name="f677" fmla="*/ f512 1 6858000"/>
                <a:gd name="f678" fmla="*/ f513 1 9107210"/>
                <a:gd name="f679" fmla="*/ f514 1 6858000"/>
                <a:gd name="f680" fmla="*/ f515 1 9107210"/>
                <a:gd name="f681" fmla="*/ f516 1 6858000"/>
                <a:gd name="f682" fmla="*/ f517 1 9107210"/>
                <a:gd name="f683" fmla="*/ f518 1 6858000"/>
                <a:gd name="f684" fmla="*/ f519 1 9107210"/>
                <a:gd name="f685" fmla="*/ f520 1 6858000"/>
                <a:gd name="f686" fmla="*/ f521 1 9107210"/>
                <a:gd name="f687" fmla="*/ f522 1 6858000"/>
                <a:gd name="f688" fmla="*/ f523 1 9107210"/>
                <a:gd name="f689" fmla="*/ f524 1 6858000"/>
                <a:gd name="f690" fmla="*/ f525 1 9107210"/>
                <a:gd name="f691" fmla="*/ f526 1 6858000"/>
                <a:gd name="f692" fmla="*/ f527 1 9107210"/>
                <a:gd name="f693" fmla="*/ f528 1 6858000"/>
                <a:gd name="f694" fmla="*/ f529 1 9107210"/>
                <a:gd name="f695" fmla="*/ f530 1 6858000"/>
                <a:gd name="f696" fmla="*/ f531 1 9107210"/>
                <a:gd name="f697" fmla="*/ f532 1 6858000"/>
                <a:gd name="f698" fmla="*/ f533 1 9107210"/>
                <a:gd name="f699" fmla="*/ f534 1 6858000"/>
                <a:gd name="f700" fmla="*/ f535 1 9107210"/>
                <a:gd name="f701" fmla="*/ f536 1 6858000"/>
                <a:gd name="f702" fmla="*/ f537 1 9107210"/>
                <a:gd name="f703" fmla="*/ f538 1 6858000"/>
                <a:gd name="f704" fmla="*/ f539 1 9107210"/>
                <a:gd name="f705" fmla="*/ f540 1 6858000"/>
                <a:gd name="f706" fmla="*/ f541 1 9107210"/>
                <a:gd name="f707" fmla="*/ f542 1 6858000"/>
                <a:gd name="f708" fmla="*/ f543 1 9107210"/>
                <a:gd name="f709" fmla="*/ f544 1 6858000"/>
                <a:gd name="f710" fmla="*/ f545 1 9107210"/>
                <a:gd name="f711" fmla="*/ f546 1 6858000"/>
                <a:gd name="f712" fmla="*/ f547 1 9107210"/>
                <a:gd name="f713" fmla="*/ f548 1 6858000"/>
                <a:gd name="f714" fmla="*/ f549 1 9107210"/>
                <a:gd name="f715" fmla="*/ f550 1 6858000"/>
                <a:gd name="f716" fmla="*/ f551 1 9107210"/>
                <a:gd name="f717" fmla="*/ f552 1 9107210"/>
                <a:gd name="f718" fmla="*/ f553 1 9107210"/>
                <a:gd name="f719" fmla="*/ f554 1 6858000"/>
                <a:gd name="f720" fmla="*/ f555 1 9107210"/>
                <a:gd name="f721" fmla="*/ f556 1 6858000"/>
                <a:gd name="f722" fmla="*/ f557 1 9107210"/>
                <a:gd name="f723" fmla="*/ f558 1 6858000"/>
                <a:gd name="f724" fmla="*/ f559 1 9107210"/>
                <a:gd name="f725" fmla="*/ f560 1 6858000"/>
                <a:gd name="f726" fmla="*/ f561 1 9107210"/>
                <a:gd name="f727" fmla="*/ f562 1 6858000"/>
                <a:gd name="f728" fmla="*/ f563 1 9107210"/>
                <a:gd name="f729" fmla="*/ f564 1 6858000"/>
                <a:gd name="f730" fmla="*/ f565 1 9107210"/>
                <a:gd name="f731" fmla="*/ f566 1 6858000"/>
                <a:gd name="f732" fmla="*/ f567 1 9107210"/>
                <a:gd name="f733" fmla="*/ f568 1 6858000"/>
                <a:gd name="f734" fmla="*/ f569 1 9107210"/>
                <a:gd name="f735" fmla="*/ f570 1 6858000"/>
                <a:gd name="f736" fmla="*/ f571 1 9107210"/>
                <a:gd name="f737" fmla="*/ f572 1 6858000"/>
                <a:gd name="f738" fmla="*/ f573 1 9107210"/>
                <a:gd name="f739" fmla="*/ f574 1 6858000"/>
                <a:gd name="f740" fmla="*/ f575 1 9107210"/>
                <a:gd name="f741" fmla="*/ f576 1 6858000"/>
                <a:gd name="f742" fmla="*/ f577 1 9107210"/>
                <a:gd name="f743" fmla="*/ f578 1 6858000"/>
                <a:gd name="f744" fmla="*/ f579 1 9107210"/>
                <a:gd name="f745" fmla="*/ f580 1 6858000"/>
                <a:gd name="f746" fmla="*/ f581 1 9107210"/>
                <a:gd name="f747" fmla="*/ f582 1 6858000"/>
                <a:gd name="f748" fmla="*/ f583 1 9107210"/>
                <a:gd name="f749" fmla="*/ f584 1 6858000"/>
                <a:gd name="f750" fmla="*/ f585 1 9107210"/>
                <a:gd name="f751" fmla="*/ f586 1 9107210"/>
                <a:gd name="f752" fmla="*/ f587 1 9107210"/>
                <a:gd name="f753" fmla="*/ f588 1 6858000"/>
                <a:gd name="f754" fmla="*/ f589 1 9107210"/>
                <a:gd name="f755" fmla="*/ f590 1 6858000"/>
                <a:gd name="f756" fmla="*/ f591 1 9107210"/>
                <a:gd name="f757" fmla="*/ f592 1 6858000"/>
                <a:gd name="f758" fmla="*/ f593 1 9107210"/>
                <a:gd name="f759" fmla="*/ f594 1 6858000"/>
                <a:gd name="f760" fmla="*/ f595 1 9107210"/>
                <a:gd name="f761" fmla="*/ f596 1 6858000"/>
                <a:gd name="f762" fmla="*/ f597 1 9107210"/>
                <a:gd name="f763" fmla="*/ f598 1 6858000"/>
                <a:gd name="f764" fmla="*/ f599 1 9107210"/>
                <a:gd name="f765" fmla="*/ f600 1 6858000"/>
                <a:gd name="f766" fmla="*/ f601 1 9107210"/>
                <a:gd name="f767" fmla="*/ f602 1 6858000"/>
                <a:gd name="f768" fmla="*/ f603 1 9107210"/>
                <a:gd name="f769" fmla="*/ f604 1 6858000"/>
                <a:gd name="f770" fmla="*/ f605 1 9107210"/>
                <a:gd name="f771" fmla="*/ f606 1 6858000"/>
                <a:gd name="f772" fmla="*/ f607 1 9107210"/>
                <a:gd name="f773" fmla="*/ f608 1 6858000"/>
                <a:gd name="f774" fmla="*/ f5 1 f443"/>
                <a:gd name="f775" fmla="*/ f6 1 f443"/>
                <a:gd name="f776" fmla="*/ f5 1 f444"/>
                <a:gd name="f777" fmla="*/ f7 1 f444"/>
                <a:gd name="f778" fmla="+- f609 0 f1"/>
                <a:gd name="f779" fmla="*/ f610 1 f443"/>
                <a:gd name="f780" fmla="*/ f611 1 f444"/>
                <a:gd name="f781" fmla="*/ f612 1 f443"/>
                <a:gd name="f782" fmla="*/ f613 1 f443"/>
                <a:gd name="f783" fmla="*/ f614 1 f444"/>
                <a:gd name="f784" fmla="*/ f615 1 f443"/>
                <a:gd name="f785" fmla="*/ f616 1 f444"/>
                <a:gd name="f786" fmla="*/ f617 1 f443"/>
                <a:gd name="f787" fmla="*/ f618 1 f444"/>
                <a:gd name="f788" fmla="*/ f619 1 f443"/>
                <a:gd name="f789" fmla="*/ f620 1 f444"/>
                <a:gd name="f790" fmla="*/ f621 1 f443"/>
                <a:gd name="f791" fmla="*/ f622 1 f444"/>
                <a:gd name="f792" fmla="*/ f623 1 f443"/>
                <a:gd name="f793" fmla="*/ f624 1 f444"/>
                <a:gd name="f794" fmla="*/ f625 1 f443"/>
                <a:gd name="f795" fmla="*/ f626 1 f444"/>
                <a:gd name="f796" fmla="*/ f627 1 f443"/>
                <a:gd name="f797" fmla="*/ f628 1 f444"/>
                <a:gd name="f798" fmla="*/ f629 1 f443"/>
                <a:gd name="f799" fmla="*/ f630 1 f444"/>
                <a:gd name="f800" fmla="*/ f631 1 f443"/>
                <a:gd name="f801" fmla="*/ f632 1 f444"/>
                <a:gd name="f802" fmla="*/ f633 1 f443"/>
                <a:gd name="f803" fmla="*/ f634 1 f444"/>
                <a:gd name="f804" fmla="*/ f635 1 f443"/>
                <a:gd name="f805" fmla="*/ f636 1 f444"/>
                <a:gd name="f806" fmla="*/ f637 1 f443"/>
                <a:gd name="f807" fmla="*/ f638 1 f444"/>
                <a:gd name="f808" fmla="*/ f639 1 f443"/>
                <a:gd name="f809" fmla="*/ f640 1 f444"/>
                <a:gd name="f810" fmla="*/ f641 1 f443"/>
                <a:gd name="f811" fmla="*/ f642 1 f444"/>
                <a:gd name="f812" fmla="*/ f643 1 f443"/>
                <a:gd name="f813" fmla="*/ f644 1 f444"/>
                <a:gd name="f814" fmla="*/ f645 1 f443"/>
                <a:gd name="f815" fmla="*/ f646 1 f444"/>
                <a:gd name="f816" fmla="*/ f647 1 f443"/>
                <a:gd name="f817" fmla="*/ f648 1 f444"/>
                <a:gd name="f818" fmla="*/ f649 1 f443"/>
                <a:gd name="f819" fmla="*/ f650 1 f444"/>
                <a:gd name="f820" fmla="*/ f651 1 f443"/>
                <a:gd name="f821" fmla="*/ f652 1 f444"/>
                <a:gd name="f822" fmla="*/ f653 1 f443"/>
                <a:gd name="f823" fmla="*/ f654 1 f444"/>
                <a:gd name="f824" fmla="*/ f655 1 f443"/>
                <a:gd name="f825" fmla="*/ f656 1 f444"/>
                <a:gd name="f826" fmla="*/ f657 1 f443"/>
                <a:gd name="f827" fmla="*/ f658 1 f444"/>
                <a:gd name="f828" fmla="*/ f659 1 f443"/>
                <a:gd name="f829" fmla="*/ f660 1 f444"/>
                <a:gd name="f830" fmla="*/ f661 1 f443"/>
                <a:gd name="f831" fmla="*/ f662 1 f444"/>
                <a:gd name="f832" fmla="*/ f663 1 f443"/>
                <a:gd name="f833" fmla="*/ f664 1 f444"/>
                <a:gd name="f834" fmla="*/ f665 1 f443"/>
                <a:gd name="f835" fmla="*/ f666 1 f444"/>
                <a:gd name="f836" fmla="*/ f667 1 f443"/>
                <a:gd name="f837" fmla="*/ f668 1 f443"/>
                <a:gd name="f838" fmla="*/ f669 1 f444"/>
                <a:gd name="f839" fmla="*/ f670 1 f443"/>
                <a:gd name="f840" fmla="*/ f671 1 f444"/>
                <a:gd name="f841" fmla="*/ f672 1 f443"/>
                <a:gd name="f842" fmla="*/ f673 1 f444"/>
                <a:gd name="f843" fmla="*/ f674 1 f443"/>
                <a:gd name="f844" fmla="*/ f675 1 f444"/>
                <a:gd name="f845" fmla="*/ f676 1 f443"/>
                <a:gd name="f846" fmla="*/ f677 1 f444"/>
                <a:gd name="f847" fmla="*/ f678 1 f443"/>
                <a:gd name="f848" fmla="*/ f679 1 f444"/>
                <a:gd name="f849" fmla="*/ f680 1 f443"/>
                <a:gd name="f850" fmla="*/ f681 1 f444"/>
                <a:gd name="f851" fmla="*/ f682 1 f443"/>
                <a:gd name="f852" fmla="*/ f683 1 f444"/>
                <a:gd name="f853" fmla="*/ f684 1 f443"/>
                <a:gd name="f854" fmla="*/ f685 1 f444"/>
                <a:gd name="f855" fmla="*/ f686 1 f443"/>
                <a:gd name="f856" fmla="*/ f687 1 f444"/>
                <a:gd name="f857" fmla="*/ f688 1 f443"/>
                <a:gd name="f858" fmla="*/ f689 1 f444"/>
                <a:gd name="f859" fmla="*/ f690 1 f443"/>
                <a:gd name="f860" fmla="*/ f691 1 f444"/>
                <a:gd name="f861" fmla="*/ f692 1 f443"/>
                <a:gd name="f862" fmla="*/ f693 1 f444"/>
                <a:gd name="f863" fmla="*/ f694 1 f443"/>
                <a:gd name="f864" fmla="*/ f695 1 f444"/>
                <a:gd name="f865" fmla="*/ f696 1 f443"/>
                <a:gd name="f866" fmla="*/ f697 1 f444"/>
                <a:gd name="f867" fmla="*/ f698 1 f443"/>
                <a:gd name="f868" fmla="*/ f699 1 f444"/>
                <a:gd name="f869" fmla="*/ f700 1 f443"/>
                <a:gd name="f870" fmla="*/ f701 1 f444"/>
                <a:gd name="f871" fmla="*/ f702 1 f443"/>
                <a:gd name="f872" fmla="*/ f703 1 f444"/>
                <a:gd name="f873" fmla="*/ f704 1 f443"/>
                <a:gd name="f874" fmla="*/ f705 1 f444"/>
                <a:gd name="f875" fmla="*/ f706 1 f443"/>
                <a:gd name="f876" fmla="*/ f707 1 f444"/>
                <a:gd name="f877" fmla="*/ f708 1 f443"/>
                <a:gd name="f878" fmla="*/ f709 1 f444"/>
                <a:gd name="f879" fmla="*/ f710 1 f443"/>
                <a:gd name="f880" fmla="*/ f711 1 f444"/>
                <a:gd name="f881" fmla="*/ f712 1 f443"/>
                <a:gd name="f882" fmla="*/ f713 1 f444"/>
                <a:gd name="f883" fmla="*/ f714 1 f443"/>
                <a:gd name="f884" fmla="*/ f715 1 f444"/>
                <a:gd name="f885" fmla="*/ f716 1 f443"/>
                <a:gd name="f886" fmla="*/ f717 1 f443"/>
                <a:gd name="f887" fmla="*/ f718 1 f443"/>
                <a:gd name="f888" fmla="*/ f719 1 f444"/>
                <a:gd name="f889" fmla="*/ f720 1 f443"/>
                <a:gd name="f890" fmla="*/ f721 1 f444"/>
                <a:gd name="f891" fmla="*/ f722 1 f443"/>
                <a:gd name="f892" fmla="*/ f723 1 f444"/>
                <a:gd name="f893" fmla="*/ f724 1 f443"/>
                <a:gd name="f894" fmla="*/ f725 1 f444"/>
                <a:gd name="f895" fmla="*/ f726 1 f443"/>
                <a:gd name="f896" fmla="*/ f727 1 f444"/>
                <a:gd name="f897" fmla="*/ f728 1 f443"/>
                <a:gd name="f898" fmla="*/ f729 1 f444"/>
                <a:gd name="f899" fmla="*/ f730 1 f443"/>
                <a:gd name="f900" fmla="*/ f731 1 f444"/>
                <a:gd name="f901" fmla="*/ f732 1 f443"/>
                <a:gd name="f902" fmla="*/ f733 1 f444"/>
                <a:gd name="f903" fmla="*/ f734 1 f443"/>
                <a:gd name="f904" fmla="*/ f735 1 f444"/>
                <a:gd name="f905" fmla="*/ f736 1 f443"/>
                <a:gd name="f906" fmla="*/ f737 1 f444"/>
                <a:gd name="f907" fmla="*/ f738 1 f443"/>
                <a:gd name="f908" fmla="*/ f739 1 f444"/>
                <a:gd name="f909" fmla="*/ f740 1 f443"/>
                <a:gd name="f910" fmla="*/ f741 1 f444"/>
                <a:gd name="f911" fmla="*/ f742 1 f443"/>
                <a:gd name="f912" fmla="*/ f743 1 f444"/>
                <a:gd name="f913" fmla="*/ f744 1 f443"/>
                <a:gd name="f914" fmla="*/ f745 1 f444"/>
                <a:gd name="f915" fmla="*/ f746 1 f443"/>
                <a:gd name="f916" fmla="*/ f747 1 f444"/>
                <a:gd name="f917" fmla="*/ f748 1 f443"/>
                <a:gd name="f918" fmla="*/ f749 1 f444"/>
                <a:gd name="f919" fmla="*/ f750 1 f443"/>
                <a:gd name="f920" fmla="*/ f751 1 f443"/>
                <a:gd name="f921" fmla="*/ f752 1 f443"/>
                <a:gd name="f922" fmla="*/ f753 1 f444"/>
                <a:gd name="f923" fmla="*/ f754 1 f443"/>
                <a:gd name="f924" fmla="*/ f755 1 f444"/>
                <a:gd name="f925" fmla="*/ f756 1 f443"/>
                <a:gd name="f926" fmla="*/ f757 1 f444"/>
                <a:gd name="f927" fmla="*/ f758 1 f443"/>
                <a:gd name="f928" fmla="*/ f759 1 f444"/>
                <a:gd name="f929" fmla="*/ f760 1 f443"/>
                <a:gd name="f930" fmla="*/ f761 1 f444"/>
                <a:gd name="f931" fmla="*/ f762 1 f443"/>
                <a:gd name="f932" fmla="*/ f763 1 f444"/>
                <a:gd name="f933" fmla="*/ f764 1 f443"/>
                <a:gd name="f934" fmla="*/ f765 1 f444"/>
                <a:gd name="f935" fmla="*/ f766 1 f443"/>
                <a:gd name="f936" fmla="*/ f767 1 f444"/>
                <a:gd name="f937" fmla="*/ f768 1 f443"/>
                <a:gd name="f938" fmla="*/ f769 1 f444"/>
                <a:gd name="f939" fmla="*/ f770 1 f443"/>
                <a:gd name="f940" fmla="*/ f771 1 f444"/>
                <a:gd name="f941" fmla="*/ f772 1 f443"/>
                <a:gd name="f942" fmla="*/ f773 1 f444"/>
                <a:gd name="f943" fmla="*/ f774 f438 1"/>
                <a:gd name="f944" fmla="*/ f775 f438 1"/>
                <a:gd name="f945" fmla="*/ f777 f439 1"/>
                <a:gd name="f946" fmla="*/ f776 f439 1"/>
                <a:gd name="f947" fmla="*/ f779 f438 1"/>
                <a:gd name="f948" fmla="*/ f780 f439 1"/>
                <a:gd name="f949" fmla="*/ f781 f438 1"/>
                <a:gd name="f950" fmla="*/ f782 f438 1"/>
                <a:gd name="f951" fmla="*/ f783 f439 1"/>
                <a:gd name="f952" fmla="*/ f784 f438 1"/>
                <a:gd name="f953" fmla="*/ f785 f439 1"/>
                <a:gd name="f954" fmla="*/ f786 f438 1"/>
                <a:gd name="f955" fmla="*/ f787 f439 1"/>
                <a:gd name="f956" fmla="*/ f788 f438 1"/>
                <a:gd name="f957" fmla="*/ f789 f439 1"/>
                <a:gd name="f958" fmla="*/ f790 f438 1"/>
                <a:gd name="f959" fmla="*/ f791 f439 1"/>
                <a:gd name="f960" fmla="*/ f792 f438 1"/>
                <a:gd name="f961" fmla="*/ f793 f439 1"/>
                <a:gd name="f962" fmla="*/ f794 f438 1"/>
                <a:gd name="f963" fmla="*/ f795 f439 1"/>
                <a:gd name="f964" fmla="*/ f796 f438 1"/>
                <a:gd name="f965" fmla="*/ f797 f439 1"/>
                <a:gd name="f966" fmla="*/ f798 f438 1"/>
                <a:gd name="f967" fmla="*/ f799 f439 1"/>
                <a:gd name="f968" fmla="*/ f800 f438 1"/>
                <a:gd name="f969" fmla="*/ f801 f439 1"/>
                <a:gd name="f970" fmla="*/ f802 f438 1"/>
                <a:gd name="f971" fmla="*/ f803 f439 1"/>
                <a:gd name="f972" fmla="*/ f804 f438 1"/>
                <a:gd name="f973" fmla="*/ f805 f439 1"/>
                <a:gd name="f974" fmla="*/ f806 f438 1"/>
                <a:gd name="f975" fmla="*/ f807 f439 1"/>
                <a:gd name="f976" fmla="*/ f808 f438 1"/>
                <a:gd name="f977" fmla="*/ f809 f439 1"/>
                <a:gd name="f978" fmla="*/ f810 f438 1"/>
                <a:gd name="f979" fmla="*/ f811 f439 1"/>
                <a:gd name="f980" fmla="*/ f812 f438 1"/>
                <a:gd name="f981" fmla="*/ f813 f439 1"/>
                <a:gd name="f982" fmla="*/ f814 f438 1"/>
                <a:gd name="f983" fmla="*/ f815 f439 1"/>
                <a:gd name="f984" fmla="*/ f816 f438 1"/>
                <a:gd name="f985" fmla="*/ f817 f439 1"/>
                <a:gd name="f986" fmla="*/ f818 f438 1"/>
                <a:gd name="f987" fmla="*/ f819 f439 1"/>
                <a:gd name="f988" fmla="*/ f820 f438 1"/>
                <a:gd name="f989" fmla="*/ f821 f439 1"/>
                <a:gd name="f990" fmla="*/ f822 f438 1"/>
                <a:gd name="f991" fmla="*/ f823 f439 1"/>
                <a:gd name="f992" fmla="*/ f824 f438 1"/>
                <a:gd name="f993" fmla="*/ f825 f439 1"/>
                <a:gd name="f994" fmla="*/ f826 f438 1"/>
                <a:gd name="f995" fmla="*/ f827 f439 1"/>
                <a:gd name="f996" fmla="*/ f828 f438 1"/>
                <a:gd name="f997" fmla="*/ f829 f439 1"/>
                <a:gd name="f998" fmla="*/ f830 f438 1"/>
                <a:gd name="f999" fmla="*/ f831 f439 1"/>
                <a:gd name="f1000" fmla="*/ f832 f438 1"/>
                <a:gd name="f1001" fmla="*/ f833 f439 1"/>
                <a:gd name="f1002" fmla="*/ f834 f438 1"/>
                <a:gd name="f1003" fmla="*/ f835 f439 1"/>
                <a:gd name="f1004" fmla="*/ f836 f438 1"/>
                <a:gd name="f1005" fmla="*/ f837 f438 1"/>
                <a:gd name="f1006" fmla="*/ f838 f439 1"/>
                <a:gd name="f1007" fmla="*/ f839 f438 1"/>
                <a:gd name="f1008" fmla="*/ f840 f439 1"/>
                <a:gd name="f1009" fmla="*/ f841 f438 1"/>
                <a:gd name="f1010" fmla="*/ f842 f439 1"/>
                <a:gd name="f1011" fmla="*/ f843 f438 1"/>
                <a:gd name="f1012" fmla="*/ f844 f439 1"/>
                <a:gd name="f1013" fmla="*/ f845 f438 1"/>
                <a:gd name="f1014" fmla="*/ f846 f439 1"/>
                <a:gd name="f1015" fmla="*/ f847 f438 1"/>
                <a:gd name="f1016" fmla="*/ f848 f439 1"/>
                <a:gd name="f1017" fmla="*/ f849 f438 1"/>
                <a:gd name="f1018" fmla="*/ f850 f439 1"/>
                <a:gd name="f1019" fmla="*/ f851 f438 1"/>
                <a:gd name="f1020" fmla="*/ f852 f439 1"/>
                <a:gd name="f1021" fmla="*/ f853 f438 1"/>
                <a:gd name="f1022" fmla="*/ f854 f439 1"/>
                <a:gd name="f1023" fmla="*/ f855 f438 1"/>
                <a:gd name="f1024" fmla="*/ f856 f439 1"/>
                <a:gd name="f1025" fmla="*/ f857 f438 1"/>
                <a:gd name="f1026" fmla="*/ f858 f439 1"/>
                <a:gd name="f1027" fmla="*/ f859 f438 1"/>
                <a:gd name="f1028" fmla="*/ f860 f439 1"/>
                <a:gd name="f1029" fmla="*/ f861 f438 1"/>
                <a:gd name="f1030" fmla="*/ f862 f439 1"/>
                <a:gd name="f1031" fmla="*/ f863 f438 1"/>
                <a:gd name="f1032" fmla="*/ f864 f439 1"/>
                <a:gd name="f1033" fmla="*/ f865 f438 1"/>
                <a:gd name="f1034" fmla="*/ f866 f439 1"/>
                <a:gd name="f1035" fmla="*/ f867 f438 1"/>
                <a:gd name="f1036" fmla="*/ f868 f439 1"/>
                <a:gd name="f1037" fmla="*/ f869 f438 1"/>
                <a:gd name="f1038" fmla="*/ f870 f439 1"/>
                <a:gd name="f1039" fmla="*/ f871 f438 1"/>
                <a:gd name="f1040" fmla="*/ f872 f439 1"/>
                <a:gd name="f1041" fmla="*/ f873 f438 1"/>
                <a:gd name="f1042" fmla="*/ f874 f439 1"/>
                <a:gd name="f1043" fmla="*/ f875 f438 1"/>
                <a:gd name="f1044" fmla="*/ f876 f439 1"/>
                <a:gd name="f1045" fmla="*/ f877 f438 1"/>
                <a:gd name="f1046" fmla="*/ f878 f439 1"/>
                <a:gd name="f1047" fmla="*/ f879 f438 1"/>
                <a:gd name="f1048" fmla="*/ f880 f439 1"/>
                <a:gd name="f1049" fmla="*/ f881 f438 1"/>
                <a:gd name="f1050" fmla="*/ f882 f439 1"/>
                <a:gd name="f1051" fmla="*/ f883 f438 1"/>
                <a:gd name="f1052" fmla="*/ f884 f439 1"/>
                <a:gd name="f1053" fmla="*/ f885 f438 1"/>
                <a:gd name="f1054" fmla="*/ f886 f438 1"/>
                <a:gd name="f1055" fmla="*/ f887 f438 1"/>
                <a:gd name="f1056" fmla="*/ f888 f439 1"/>
                <a:gd name="f1057" fmla="*/ f889 f438 1"/>
                <a:gd name="f1058" fmla="*/ f890 f439 1"/>
                <a:gd name="f1059" fmla="*/ f891 f438 1"/>
                <a:gd name="f1060" fmla="*/ f892 f439 1"/>
                <a:gd name="f1061" fmla="*/ f893 f438 1"/>
                <a:gd name="f1062" fmla="*/ f894 f439 1"/>
                <a:gd name="f1063" fmla="*/ f895 f438 1"/>
                <a:gd name="f1064" fmla="*/ f896 f439 1"/>
                <a:gd name="f1065" fmla="*/ f897 f438 1"/>
                <a:gd name="f1066" fmla="*/ f898 f439 1"/>
                <a:gd name="f1067" fmla="*/ f899 f438 1"/>
                <a:gd name="f1068" fmla="*/ f900 f439 1"/>
                <a:gd name="f1069" fmla="*/ f901 f438 1"/>
                <a:gd name="f1070" fmla="*/ f902 f439 1"/>
                <a:gd name="f1071" fmla="*/ f903 f438 1"/>
                <a:gd name="f1072" fmla="*/ f904 f439 1"/>
                <a:gd name="f1073" fmla="*/ f905 f438 1"/>
                <a:gd name="f1074" fmla="*/ f906 f439 1"/>
                <a:gd name="f1075" fmla="*/ f907 f438 1"/>
                <a:gd name="f1076" fmla="*/ f908 f439 1"/>
                <a:gd name="f1077" fmla="*/ f909 f438 1"/>
                <a:gd name="f1078" fmla="*/ f910 f439 1"/>
                <a:gd name="f1079" fmla="*/ f911 f438 1"/>
                <a:gd name="f1080" fmla="*/ f912 f439 1"/>
                <a:gd name="f1081" fmla="*/ f913 f438 1"/>
                <a:gd name="f1082" fmla="*/ f914 f439 1"/>
                <a:gd name="f1083" fmla="*/ f915 f438 1"/>
                <a:gd name="f1084" fmla="*/ f916 f439 1"/>
                <a:gd name="f1085" fmla="*/ f917 f438 1"/>
                <a:gd name="f1086" fmla="*/ f918 f439 1"/>
                <a:gd name="f1087" fmla="*/ f919 f438 1"/>
                <a:gd name="f1088" fmla="*/ f920 f438 1"/>
                <a:gd name="f1089" fmla="*/ f921 f438 1"/>
                <a:gd name="f1090" fmla="*/ f922 f439 1"/>
                <a:gd name="f1091" fmla="*/ f923 f438 1"/>
                <a:gd name="f1092" fmla="*/ f924 f439 1"/>
                <a:gd name="f1093" fmla="*/ f925 f438 1"/>
                <a:gd name="f1094" fmla="*/ f926 f439 1"/>
                <a:gd name="f1095" fmla="*/ f927 f438 1"/>
                <a:gd name="f1096" fmla="*/ f928 f439 1"/>
                <a:gd name="f1097" fmla="*/ f929 f438 1"/>
                <a:gd name="f1098" fmla="*/ f930 f439 1"/>
                <a:gd name="f1099" fmla="*/ f931 f438 1"/>
                <a:gd name="f1100" fmla="*/ f932 f439 1"/>
                <a:gd name="f1101" fmla="*/ f933 f438 1"/>
                <a:gd name="f1102" fmla="*/ f934 f439 1"/>
                <a:gd name="f1103" fmla="*/ f935 f438 1"/>
                <a:gd name="f1104" fmla="*/ f936 f439 1"/>
                <a:gd name="f1105" fmla="*/ f937 f438 1"/>
                <a:gd name="f1106" fmla="*/ f938 f439 1"/>
                <a:gd name="f1107" fmla="*/ f939 f438 1"/>
                <a:gd name="f1108" fmla="*/ f940 f439 1"/>
                <a:gd name="f1109" fmla="*/ f941 f438 1"/>
                <a:gd name="f1110" fmla="*/ f942 f439 1"/>
              </a:gdLst>
              <a:ahLst/>
              <a:cxnLst>
                <a:cxn ang="3cd4">
                  <a:pos x="hc" y="t"/>
                </a:cxn>
                <a:cxn ang="0">
                  <a:pos x="r" y="vc"/>
                </a:cxn>
                <a:cxn ang="cd4">
                  <a:pos x="hc" y="b"/>
                </a:cxn>
                <a:cxn ang="cd2">
                  <a:pos x="l" y="vc"/>
                </a:cxn>
                <a:cxn ang="f778">
                  <a:pos x="f947" y="f948"/>
                </a:cxn>
                <a:cxn ang="f778">
                  <a:pos x="f949" y="f948"/>
                </a:cxn>
                <a:cxn ang="f778">
                  <a:pos x="f950" y="f951"/>
                </a:cxn>
                <a:cxn ang="f778">
                  <a:pos x="f952" y="f953"/>
                </a:cxn>
                <a:cxn ang="f778">
                  <a:pos x="f954" y="f955"/>
                </a:cxn>
                <a:cxn ang="f778">
                  <a:pos x="f956" y="f957"/>
                </a:cxn>
                <a:cxn ang="f778">
                  <a:pos x="f958" y="f959"/>
                </a:cxn>
                <a:cxn ang="f778">
                  <a:pos x="f960" y="f961"/>
                </a:cxn>
                <a:cxn ang="f778">
                  <a:pos x="f962" y="f963"/>
                </a:cxn>
                <a:cxn ang="f778">
                  <a:pos x="f964" y="f965"/>
                </a:cxn>
                <a:cxn ang="f778">
                  <a:pos x="f966" y="f967"/>
                </a:cxn>
                <a:cxn ang="f778">
                  <a:pos x="f968" y="f969"/>
                </a:cxn>
                <a:cxn ang="f778">
                  <a:pos x="f970" y="f971"/>
                </a:cxn>
                <a:cxn ang="f778">
                  <a:pos x="f972" y="f973"/>
                </a:cxn>
                <a:cxn ang="f778">
                  <a:pos x="f974" y="f975"/>
                </a:cxn>
                <a:cxn ang="f778">
                  <a:pos x="f976" y="f977"/>
                </a:cxn>
                <a:cxn ang="f778">
                  <a:pos x="f978" y="f979"/>
                </a:cxn>
                <a:cxn ang="f778">
                  <a:pos x="f980" y="f981"/>
                </a:cxn>
                <a:cxn ang="f778">
                  <a:pos x="f982" y="f983"/>
                </a:cxn>
                <a:cxn ang="f778">
                  <a:pos x="f984" y="f985"/>
                </a:cxn>
                <a:cxn ang="f778">
                  <a:pos x="f986" y="f987"/>
                </a:cxn>
                <a:cxn ang="f778">
                  <a:pos x="f988" y="f989"/>
                </a:cxn>
                <a:cxn ang="f778">
                  <a:pos x="f990" y="f991"/>
                </a:cxn>
                <a:cxn ang="f778">
                  <a:pos x="f992" y="f993"/>
                </a:cxn>
                <a:cxn ang="f778">
                  <a:pos x="f994" y="f995"/>
                </a:cxn>
                <a:cxn ang="f778">
                  <a:pos x="f996" y="f997"/>
                </a:cxn>
                <a:cxn ang="f778">
                  <a:pos x="f998" y="f999"/>
                </a:cxn>
                <a:cxn ang="f778">
                  <a:pos x="f1000" y="f1001"/>
                </a:cxn>
                <a:cxn ang="f778">
                  <a:pos x="f1002" y="f1003"/>
                </a:cxn>
                <a:cxn ang="f778">
                  <a:pos x="f1004" y="f1003"/>
                </a:cxn>
                <a:cxn ang="f778">
                  <a:pos x="f1005" y="f1006"/>
                </a:cxn>
                <a:cxn ang="f778">
                  <a:pos x="f1007" y="f1008"/>
                </a:cxn>
                <a:cxn ang="f778">
                  <a:pos x="f1009" y="f1010"/>
                </a:cxn>
                <a:cxn ang="f778">
                  <a:pos x="f1011" y="f1012"/>
                </a:cxn>
                <a:cxn ang="f778">
                  <a:pos x="f1013" y="f1014"/>
                </a:cxn>
                <a:cxn ang="f778">
                  <a:pos x="f1015" y="f1016"/>
                </a:cxn>
                <a:cxn ang="f778">
                  <a:pos x="f1017" y="f1018"/>
                </a:cxn>
                <a:cxn ang="f778">
                  <a:pos x="f1019" y="f1020"/>
                </a:cxn>
                <a:cxn ang="f778">
                  <a:pos x="f1021" y="f1022"/>
                </a:cxn>
                <a:cxn ang="f778">
                  <a:pos x="f1023" y="f1024"/>
                </a:cxn>
                <a:cxn ang="f778">
                  <a:pos x="f1025" y="f1026"/>
                </a:cxn>
                <a:cxn ang="f778">
                  <a:pos x="f1027" y="f1028"/>
                </a:cxn>
                <a:cxn ang="f778">
                  <a:pos x="f1029" y="f1030"/>
                </a:cxn>
                <a:cxn ang="f778">
                  <a:pos x="f1031" y="f1032"/>
                </a:cxn>
                <a:cxn ang="f778">
                  <a:pos x="f1033" y="f1034"/>
                </a:cxn>
                <a:cxn ang="f778">
                  <a:pos x="f1035" y="f1036"/>
                </a:cxn>
                <a:cxn ang="f778">
                  <a:pos x="f1037" y="f1038"/>
                </a:cxn>
                <a:cxn ang="f778">
                  <a:pos x="f1039" y="f1040"/>
                </a:cxn>
                <a:cxn ang="f778">
                  <a:pos x="f1041" y="f1042"/>
                </a:cxn>
                <a:cxn ang="f778">
                  <a:pos x="f1043" y="f1044"/>
                </a:cxn>
                <a:cxn ang="f778">
                  <a:pos x="f1045" y="f1046"/>
                </a:cxn>
                <a:cxn ang="f778">
                  <a:pos x="f1047" y="f1048"/>
                </a:cxn>
                <a:cxn ang="f778">
                  <a:pos x="f1049" y="f1050"/>
                </a:cxn>
                <a:cxn ang="f778">
                  <a:pos x="f1051" y="f1052"/>
                </a:cxn>
                <a:cxn ang="f778">
                  <a:pos x="f1053" y="f948"/>
                </a:cxn>
                <a:cxn ang="f778">
                  <a:pos x="f1054" y="f948"/>
                </a:cxn>
                <a:cxn ang="f778">
                  <a:pos x="f1055" y="f1056"/>
                </a:cxn>
                <a:cxn ang="f778">
                  <a:pos x="f1057" y="f1058"/>
                </a:cxn>
                <a:cxn ang="f778">
                  <a:pos x="f1059" y="f1060"/>
                </a:cxn>
                <a:cxn ang="f778">
                  <a:pos x="f1061" y="f1062"/>
                </a:cxn>
                <a:cxn ang="f778">
                  <a:pos x="f1063" y="f1064"/>
                </a:cxn>
                <a:cxn ang="f778">
                  <a:pos x="f1065" y="f1066"/>
                </a:cxn>
                <a:cxn ang="f778">
                  <a:pos x="f1067" y="f1068"/>
                </a:cxn>
                <a:cxn ang="f778">
                  <a:pos x="f1069" y="f1070"/>
                </a:cxn>
                <a:cxn ang="f778">
                  <a:pos x="f1071" y="f1072"/>
                </a:cxn>
                <a:cxn ang="f778">
                  <a:pos x="f1073" y="f1074"/>
                </a:cxn>
                <a:cxn ang="f778">
                  <a:pos x="f1075" y="f1076"/>
                </a:cxn>
                <a:cxn ang="f778">
                  <a:pos x="f1077" y="f1078"/>
                </a:cxn>
                <a:cxn ang="f778">
                  <a:pos x="f1079" y="f1080"/>
                </a:cxn>
                <a:cxn ang="f778">
                  <a:pos x="f1081" y="f1082"/>
                </a:cxn>
                <a:cxn ang="f778">
                  <a:pos x="f1083" y="f1084"/>
                </a:cxn>
                <a:cxn ang="f778">
                  <a:pos x="f1085" y="f1086"/>
                </a:cxn>
                <a:cxn ang="f778">
                  <a:pos x="f1087" y="f1003"/>
                </a:cxn>
                <a:cxn ang="f778">
                  <a:pos x="f1088" y="f1003"/>
                </a:cxn>
                <a:cxn ang="f778">
                  <a:pos x="f1089" y="f1090"/>
                </a:cxn>
                <a:cxn ang="f778">
                  <a:pos x="f1091" y="f1092"/>
                </a:cxn>
                <a:cxn ang="f778">
                  <a:pos x="f1093" y="f1094"/>
                </a:cxn>
                <a:cxn ang="f778">
                  <a:pos x="f1095" y="f1096"/>
                </a:cxn>
                <a:cxn ang="f778">
                  <a:pos x="f1097" y="f1098"/>
                </a:cxn>
                <a:cxn ang="f778">
                  <a:pos x="f1099" y="f1100"/>
                </a:cxn>
                <a:cxn ang="f778">
                  <a:pos x="f1101" y="f1102"/>
                </a:cxn>
                <a:cxn ang="f778">
                  <a:pos x="f1103" y="f1104"/>
                </a:cxn>
                <a:cxn ang="f778">
                  <a:pos x="f1105" y="f1106"/>
                </a:cxn>
                <a:cxn ang="f778">
                  <a:pos x="f1107" y="f1108"/>
                </a:cxn>
                <a:cxn ang="f778">
                  <a:pos x="f1109" y="f1110"/>
                </a:cxn>
              </a:cxnLst>
              <a:rect l="f943" t="f946" r="f944" b="f945"/>
              <a:pathLst>
                <a:path w="910721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lnTo>
                    <a:pt x="f42" y="f43"/>
                  </a:lnTo>
                  <a:lnTo>
                    <a:pt x="f44" y="f45"/>
                  </a:ln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lnTo>
                    <a:pt x="f136" y="f137"/>
                  </a:lnTo>
                  <a:lnTo>
                    <a:pt x="f138" y="f139"/>
                  </a:lnTo>
                  <a:cubicBezTo>
                    <a:pt x="f140" y="f141"/>
                    <a:pt x="f142" y="f143"/>
                    <a:pt x="f144" y="f145"/>
                  </a:cubicBezTo>
                  <a:lnTo>
                    <a:pt x="f146" y="f7"/>
                  </a:lnTo>
                  <a:lnTo>
                    <a:pt x="f147" y="f7"/>
                  </a:lnTo>
                  <a:lnTo>
                    <a:pt x="f148" y="f149"/>
                  </a:lnTo>
                  <a:cubicBezTo>
                    <a:pt x="f150" y="f151"/>
                    <a:pt x="f152" y="f153"/>
                    <a:pt x="f154" y="f155"/>
                  </a:cubicBezTo>
                  <a:lnTo>
                    <a:pt x="f156" y="f157"/>
                  </a:lnTo>
                  <a:cubicBezTo>
                    <a:pt x="f158" y="f159"/>
                    <a:pt x="f160" y="f161"/>
                    <a:pt x="f162" y="f163"/>
                  </a:cubicBezTo>
                  <a:cubicBezTo>
                    <a:pt x="f164" y="f165"/>
                    <a:pt x="f166" y="f167"/>
                    <a:pt x="f168" y="f169"/>
                  </a:cubicBezTo>
                  <a:lnTo>
                    <a:pt x="f170" y="f171"/>
                  </a:ln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226" y="f227"/>
                    <a:pt x="f228" y="f229"/>
                    <a:pt x="f230" y="f231"/>
                  </a:cubicBezTo>
                  <a:cubicBezTo>
                    <a:pt x="f232" y="f233"/>
                    <a:pt x="f234" y="f235"/>
                    <a:pt x="f236" y="f237"/>
                  </a:cubicBezTo>
                  <a:cubicBezTo>
                    <a:pt x="f238" y="f239"/>
                    <a:pt x="f96"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close/>
                  <a:moveTo>
                    <a:pt x="f279" y="f5"/>
                  </a:moveTo>
                  <a:lnTo>
                    <a:pt x="f280" y="f5"/>
                  </a:lnTo>
                  <a:lnTo>
                    <a:pt x="f281" y="f282"/>
                  </a:ln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317" y="f318"/>
                  </a:cubicBezTo>
                  <a:cubicBezTo>
                    <a:pt x="f319" y="f320"/>
                    <a:pt x="f321" y="f322"/>
                    <a:pt x="f323" y="f324"/>
                  </a:cubicBezTo>
                  <a:cubicBezTo>
                    <a:pt x="f325" y="f326"/>
                    <a:pt x="f327" y="f328"/>
                    <a:pt x="f329" y="f330"/>
                  </a:cubicBezTo>
                  <a:cubicBezTo>
                    <a:pt x="f331" y="f332"/>
                    <a:pt x="f333" y="f334"/>
                    <a:pt x="f335" y="f336"/>
                  </a:cubicBezTo>
                  <a:cubicBezTo>
                    <a:pt x="f337" y="f338"/>
                    <a:pt x="f339" y="f340"/>
                    <a:pt x="f341" y="f342"/>
                  </a:cubicBezTo>
                  <a:cubicBezTo>
                    <a:pt x="f343" y="f344"/>
                    <a:pt x="f345" y="f346"/>
                    <a:pt x="f347" y="f348"/>
                  </a:cubicBezTo>
                  <a:cubicBezTo>
                    <a:pt x="f349" y="f350"/>
                    <a:pt x="f351" y="f352"/>
                    <a:pt x="f353" y="f354"/>
                  </a:cubicBezTo>
                  <a:cubicBezTo>
                    <a:pt x="f355" y="f356"/>
                    <a:pt x="f357" y="f358"/>
                    <a:pt x="f359" y="f360"/>
                  </a:cubicBezTo>
                  <a:cubicBezTo>
                    <a:pt x="f361" y="f362"/>
                    <a:pt x="f363" y="f364"/>
                    <a:pt x="f365" y="f366"/>
                  </a:cubicBezTo>
                  <a:cubicBezTo>
                    <a:pt x="f367" y="f368"/>
                    <a:pt x="f369" y="f370"/>
                    <a:pt x="f371" y="f372"/>
                  </a:cubicBezTo>
                  <a:lnTo>
                    <a:pt x="f373" y="f7"/>
                  </a:lnTo>
                  <a:lnTo>
                    <a:pt x="f374" y="f7"/>
                  </a:lnTo>
                  <a:lnTo>
                    <a:pt x="f375" y="f376"/>
                  </a:lnTo>
                  <a:cubicBezTo>
                    <a:pt x="f377" y="f378"/>
                    <a:pt x="f379" y="f380"/>
                    <a:pt x="f381" y="f382"/>
                  </a:cubicBezTo>
                  <a:cubicBezTo>
                    <a:pt x="f383" y="f384"/>
                    <a:pt x="f385" y="f386"/>
                    <a:pt x="f387" y="f388"/>
                  </a:cubicBezTo>
                  <a:cubicBezTo>
                    <a:pt x="f389" y="f390"/>
                    <a:pt x="f391" y="f392"/>
                    <a:pt x="f393" y="f394"/>
                  </a:cubicBezTo>
                  <a:cubicBezTo>
                    <a:pt x="f395" y="f396"/>
                    <a:pt x="f397" y="f398"/>
                    <a:pt x="f399" y="f400"/>
                  </a:cubicBezTo>
                  <a:cubicBezTo>
                    <a:pt x="f401" y="f402"/>
                    <a:pt x="f403" y="f404"/>
                    <a:pt x="f405" y="f406"/>
                  </a:cubicBezTo>
                  <a:cubicBezTo>
                    <a:pt x="f407" y="f408"/>
                    <a:pt x="f409" y="f410"/>
                    <a:pt x="f411" y="f412"/>
                  </a:cubicBezTo>
                  <a:cubicBezTo>
                    <a:pt x="f413" y="f414"/>
                    <a:pt x="f415" y="f416"/>
                    <a:pt x="f417" y="f418"/>
                  </a:cubicBezTo>
                  <a:cubicBezTo>
                    <a:pt x="f419" y="f420"/>
                    <a:pt x="f421" y="f422"/>
                    <a:pt x="f423" y="f424"/>
                  </a:cubicBezTo>
                  <a:cubicBezTo>
                    <a:pt x="f425" y="f426"/>
                    <a:pt x="f427" y="f428"/>
                    <a:pt x="f429" y="f430"/>
                  </a:cubicBezTo>
                  <a:cubicBezTo>
                    <a:pt x="f431" y="f432"/>
                    <a:pt x="f433" y="f434"/>
                    <a:pt x="f435" y="f436"/>
                  </a:cubicBezTo>
                  <a:close/>
                </a:path>
              </a:pathLst>
            </a:custGeom>
            <a:gradFill>
              <a:gsLst>
                <a:gs pos="0">
                  <a:srgbClr val="FFFFFF">
                    <a:alpha val="10000"/>
                  </a:srgbClr>
                </a:gs>
                <a:gs pos="100000">
                  <a:srgbClr val="70AD47">
                    <a:alpha val="8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Freeform: Shape 16">
              <a:extLst>
                <a:ext uri="{FF2B5EF4-FFF2-40B4-BE49-F238E27FC236}">
                  <a16:creationId xmlns:a16="http://schemas.microsoft.com/office/drawing/2014/main" id="{9CF8DAA1-9AB3-42DC-5505-3C69981C28D1}"/>
                </a:ext>
              </a:extLst>
            </p:cNvPr>
            <p:cNvSpPr/>
            <p:nvPr/>
          </p:nvSpPr>
          <p:spPr>
            <a:xfrm>
              <a:off x="106957" y="3986"/>
              <a:ext cx="11974296" cy="6858000"/>
            </a:xfrm>
            <a:custGeom>
              <a:avLst/>
              <a:gdLst>
                <a:gd name="f0" fmla="val 10800000"/>
                <a:gd name="f1" fmla="val 5400000"/>
                <a:gd name="f2" fmla="val 180"/>
                <a:gd name="f3" fmla="val w"/>
                <a:gd name="f4" fmla="val h"/>
                <a:gd name="f5" fmla="val 0"/>
                <a:gd name="f6" fmla="val 9747620"/>
                <a:gd name="f7" fmla="val 6858000"/>
                <a:gd name="f8" fmla="val 7235453"/>
                <a:gd name="f9" fmla="val 7548130"/>
                <a:gd name="f10" fmla="val 7710334"/>
                <a:gd name="f11" fmla="val 111973"/>
                <a:gd name="f12" fmla="val 7770781"/>
                <a:gd name="f13" fmla="val 157314"/>
                <a:gd name="f14" fmla="val 7830282"/>
                <a:gd name="f15" fmla="val 203517"/>
                <a:gd name="f16" fmla="val 7889188"/>
                <a:gd name="f17" fmla="val 251542"/>
                <a:gd name="f18" fmla="val 7947894"/>
                <a:gd name="f19" fmla="val 299470"/>
                <a:gd name="f20" fmla="val 8005557"/>
                <a:gd name="f21" fmla="val 348453"/>
                <a:gd name="f22" fmla="val 8061828"/>
                <a:gd name="f23" fmla="val 398586"/>
                <a:gd name="f24" fmla="val 8090013"/>
                <a:gd name="f25" fmla="val 423605"/>
                <a:gd name="f26" fmla="val 8117948"/>
                <a:gd name="f27" fmla="val 448816"/>
                <a:gd name="f28" fmla="val 8145637"/>
                <a:gd name="f29" fmla="val 474218"/>
                <a:gd name="f30" fmla="val 8159506"/>
                <a:gd name="f31" fmla="val 486918"/>
                <a:gd name="f32" fmla="val 8173375"/>
                <a:gd name="f33" fmla="val 499764"/>
                <a:gd name="f34" fmla="val 8187242"/>
                <a:gd name="f35" fmla="val 512753"/>
                <a:gd name="f36" fmla="val 8228402"/>
                <a:gd name="f37" fmla="val 551575"/>
                <a:gd name="f38" fmla="val 8283082"/>
                <a:gd name="f39" fmla="val 603577"/>
                <a:gd name="f40" fmla="val 8336569"/>
                <a:gd name="f41" fmla="val 656778"/>
                <a:gd name="f42" fmla="val 8389211"/>
                <a:gd name="f43" fmla="val 710937"/>
                <a:gd name="f44" fmla="val 8415458"/>
                <a:gd name="f45" fmla="val 738065"/>
                <a:gd name="f46" fmla="val 8441455"/>
                <a:gd name="f47" fmla="val 765432"/>
                <a:gd name="f48" fmla="val 8467206"/>
                <a:gd name="f49" fmla="val 793088"/>
                <a:gd name="f50" fmla="val 8486791"/>
                <a:gd name="f51" fmla="val 814223"/>
                <a:gd name="f52" fmla="val 8505979"/>
                <a:gd name="f53" fmla="val 835409"/>
                <a:gd name="f54" fmla="val 8543509"/>
                <a:gd name="f55" fmla="val 877346"/>
                <a:gd name="f56" fmla="val 8593418"/>
                <a:gd name="f57" fmla="val 933423"/>
                <a:gd name="f58" fmla="val 8642579"/>
                <a:gd name="f59" fmla="val 990601"/>
                <a:gd name="f60" fmla="val 8690549"/>
                <a:gd name="f61" fmla="val 1048978"/>
                <a:gd name="f62" fmla="val 8714558"/>
                <a:gd name="f63" fmla="val 1078168"/>
                <a:gd name="f64" fmla="val 8738368"/>
                <a:gd name="f65" fmla="val 1107644"/>
                <a:gd name="f66" fmla="val 8761732"/>
                <a:gd name="f67" fmla="val 1137502"/>
                <a:gd name="f68" fmla="val 8796379"/>
                <a:gd name="f69" fmla="val 1182077"/>
                <a:gd name="f70" fmla="val 8830678"/>
                <a:gd name="f71" fmla="val 1226986"/>
                <a:gd name="f72" fmla="val 8876112"/>
                <a:gd name="f73" fmla="val 1287185"/>
                <a:gd name="f74" fmla="val 8920304"/>
                <a:gd name="f75" fmla="val 1348532"/>
                <a:gd name="f76" fmla="val 8963353"/>
                <a:gd name="f77" fmla="val 1410936"/>
                <a:gd name="f78" fmla="val 8984727"/>
                <a:gd name="f79" fmla="val 1442137"/>
                <a:gd name="f80" fmla="val 9005954"/>
                <a:gd name="f81" fmla="val 1473915"/>
                <a:gd name="f82" fmla="val 9026483"/>
                <a:gd name="f83" fmla="val 1505499"/>
                <a:gd name="f84" fmla="val 9057004"/>
                <a:gd name="f85" fmla="val 1552613"/>
                <a:gd name="f86" fmla="val 9067245"/>
                <a:gd name="f87" fmla="val 1568525"/>
                <a:gd name="f88" fmla="val 9077336"/>
                <a:gd name="f89" fmla="val 1584534"/>
                <a:gd name="f90" fmla="val 9087278"/>
                <a:gd name="f91" fmla="val 1600542"/>
                <a:gd name="f92" fmla="val 9127145"/>
                <a:gd name="f93" fmla="val 1664766"/>
                <a:gd name="f94" fmla="val 9165966"/>
                <a:gd name="f95" fmla="val 1729613"/>
                <a:gd name="f96" fmla="val 9202851"/>
                <a:gd name="f97" fmla="val 1795515"/>
                <a:gd name="f98" fmla="val 9221342"/>
                <a:gd name="f99" fmla="val 1828491"/>
                <a:gd name="f100" fmla="val 9239437"/>
                <a:gd name="f101" fmla="val 1861417"/>
                <a:gd name="f102" fmla="val 9257332"/>
                <a:gd name="f103" fmla="val 1894920"/>
                <a:gd name="f104" fmla="val 9283778"/>
                <a:gd name="f105" fmla="val 1945436"/>
                <a:gd name="f106" fmla="val 9309428"/>
                <a:gd name="f107" fmla="val 1996193"/>
                <a:gd name="f108" fmla="val 9343280"/>
                <a:gd name="f109" fmla="val 2064013"/>
                <a:gd name="f110" fmla="val 9375491"/>
                <a:gd name="f111" fmla="val 2132695"/>
                <a:gd name="f112" fmla="val 9405714"/>
                <a:gd name="f113" fmla="val 2202191"/>
                <a:gd name="f114" fmla="val 9466260"/>
                <a:gd name="f115" fmla="val 2341183"/>
                <a:gd name="f116" fmla="val 9520493"/>
                <a:gd name="f117" fmla="val 2483053"/>
                <a:gd name="f118" fmla="val 9566524"/>
                <a:gd name="f119" fmla="val 2627653"/>
                <a:gd name="f120" fmla="val 9572289"/>
                <a:gd name="f121" fmla="val 2645675"/>
                <a:gd name="f122" fmla="val 9578056"/>
                <a:gd name="f123" fmla="val 2663792"/>
                <a:gd name="f124" fmla="val 9583573"/>
                <a:gd name="f125" fmla="val 2682195"/>
                <a:gd name="f126" fmla="val 9591974"/>
                <a:gd name="f127" fmla="val 2709707"/>
                <a:gd name="f128" fmla="val 9600027"/>
                <a:gd name="f129" fmla="val 2737650"/>
                <a:gd name="f130" fmla="val 9610416"/>
                <a:gd name="f131" fmla="val 2774171"/>
                <a:gd name="f132" fmla="val 9620358"/>
                <a:gd name="f133" fmla="val 2810884"/>
                <a:gd name="f134" fmla="val 9629803"/>
                <a:gd name="f135" fmla="val 2847694"/>
                <a:gd name="f136" fmla="val 9648692"/>
                <a:gd name="f137" fmla="val 2921312"/>
                <a:gd name="f138" fmla="val 9665196"/>
                <a:gd name="f139" fmla="val 2995506"/>
                <a:gd name="f140" fmla="val 9679909"/>
                <a:gd name="f141" fmla="val 3070131"/>
                <a:gd name="f142" fmla="val 9683587"/>
                <a:gd name="f143" fmla="val 3088775"/>
                <a:gd name="f144" fmla="val 9687118"/>
                <a:gd name="f145" fmla="val 3107418"/>
                <a:gd name="f146" fmla="val 9690498"/>
                <a:gd name="f147" fmla="val 3126159"/>
                <a:gd name="f148" fmla="val 9700390"/>
                <a:gd name="f149" fmla="val 3181805"/>
                <a:gd name="f150" fmla="val 9703670"/>
                <a:gd name="f151" fmla="val 3201120"/>
                <a:gd name="f152" fmla="val 9706952"/>
                <a:gd name="f153" fmla="val 3222112"/>
                <a:gd name="f154" fmla="val 9709685"/>
                <a:gd name="f155" fmla="val 3243392"/>
                <a:gd name="f156" fmla="val 9713016"/>
                <a:gd name="f157" fmla="val 3267597"/>
                <a:gd name="f158" fmla="val 9716844"/>
                <a:gd name="f159" fmla="val 3294437"/>
                <a:gd name="f160" fmla="val 9718186"/>
                <a:gd name="f161" fmla="val 3303926"/>
                <a:gd name="f162" fmla="val 9719527"/>
                <a:gd name="f163" fmla="val 3313895"/>
                <a:gd name="f164" fmla="val 9720820"/>
                <a:gd name="f165" fmla="val 3324488"/>
                <a:gd name="f166" fmla="val 9722709"/>
                <a:gd name="f167" fmla="val 3340737"/>
                <a:gd name="f168" fmla="val 9724301"/>
                <a:gd name="f169" fmla="val 3356361"/>
                <a:gd name="f170" fmla="val 9730166"/>
                <a:gd name="f171" fmla="val 3412197"/>
                <a:gd name="f172" fmla="val 9732005"/>
                <a:gd name="f173" fmla="val 3430842"/>
                <a:gd name="f174" fmla="val 9734291"/>
                <a:gd name="f175" fmla="val 3449342"/>
                <a:gd name="f176" fmla="val 9735783"/>
                <a:gd name="f177" fmla="val 3468083"/>
                <a:gd name="f178" fmla="val 9739760"/>
                <a:gd name="f179" fmla="val 3524399"/>
                <a:gd name="f180" fmla="val 9741748"/>
                <a:gd name="f181" fmla="val 3552580"/>
                <a:gd name="f182" fmla="val 9742742"/>
                <a:gd name="f183" fmla="val 3566672"/>
                <a:gd name="f184" fmla="val 9743488"/>
                <a:gd name="f185" fmla="val 3581865"/>
                <a:gd name="f186" fmla="val 9744731"/>
                <a:gd name="f187" fmla="val 3611341"/>
                <a:gd name="f188" fmla="val 9745725"/>
                <a:gd name="f189" fmla="val 3639715"/>
                <a:gd name="f190" fmla="val 9746868"/>
                <a:gd name="f191" fmla="val 3677579"/>
                <a:gd name="f192" fmla="val 9747514"/>
                <a:gd name="f193" fmla="val 3715587"/>
                <a:gd name="f194" fmla="val 9747613"/>
                <a:gd name="f195" fmla="val 3753786"/>
                <a:gd name="f196" fmla="val 9747763"/>
                <a:gd name="f197" fmla="val 3830232"/>
                <a:gd name="f198" fmla="val 9745675"/>
                <a:gd name="f199" fmla="val 3906870"/>
                <a:gd name="f200" fmla="val 9740405"/>
                <a:gd name="f201" fmla="val 3984609"/>
                <a:gd name="f202" fmla="val 9736329"/>
                <a:gd name="f203" fmla="val 4038434"/>
                <a:gd name="f204" fmla="val 9735087"/>
                <a:gd name="f205" fmla="val 4055976"/>
                <a:gd name="f206" fmla="val 9733794"/>
                <a:gd name="f207" fmla="val 4076346"/>
                <a:gd name="f208" fmla="val 9731408"/>
                <a:gd name="f209" fmla="val 4099446"/>
                <a:gd name="f210" fmla="val 9717987"/>
                <a:gd name="f211" fmla="val 4213325"/>
                <a:gd name="f212" fmla="val 9717441"/>
                <a:gd name="f213" fmla="val 4217926"/>
                <a:gd name="f214" fmla="val 9716943"/>
                <a:gd name="f215" fmla="val 4222527"/>
                <a:gd name="f216" fmla="val 9716297"/>
                <a:gd name="f217" fmla="val 4227129"/>
                <a:gd name="f218" fmla="val 9714110"/>
                <a:gd name="f219" fmla="val 4240981"/>
                <a:gd name="f220" fmla="val 9709785"/>
                <a:gd name="f221" fmla="val 4268731"/>
                <a:gd name="f222" fmla="val 9701086"/>
                <a:gd name="f223" fmla="val 4324185"/>
                <a:gd name="f224" fmla="val 9698699"/>
                <a:gd name="f225" fmla="val 4338994"/>
                <a:gd name="f226" fmla="val 9695966"/>
                <a:gd name="f227" fmla="val 4355050"/>
                <a:gd name="f228" fmla="val 9694077"/>
                <a:gd name="f229" fmla="val 4365547"/>
                <a:gd name="f230" fmla="val 9692188"/>
                <a:gd name="f231" fmla="val 4375516"/>
                <a:gd name="f232" fmla="val 9690299"/>
                <a:gd name="f233" fmla="val 4385054"/>
                <a:gd name="f234" fmla="val 4437919"/>
                <a:gd name="f235" fmla="val 9677871"/>
                <a:gd name="f236" fmla="val 4448320"/>
                <a:gd name="f237" fmla="val 9675735"/>
                <a:gd name="f238" fmla="val 4458097"/>
                <a:gd name="f239" fmla="val 9673647"/>
                <a:gd name="f240" fmla="val 4468162"/>
                <a:gd name="f241" fmla="val 9667532"/>
                <a:gd name="f242" fmla="val 4496296"/>
                <a:gd name="f243" fmla="val 9663406"/>
                <a:gd name="f244" fmla="val 4514941"/>
                <a:gd name="f245" fmla="val 9659081"/>
                <a:gd name="f246" fmla="val 4533585"/>
                <a:gd name="f247" fmla="val 9654658"/>
                <a:gd name="f248" fmla="val 4552277"/>
                <a:gd name="f249" fmla="val 9645760"/>
                <a:gd name="f250" fmla="val 4589613"/>
                <a:gd name="f251" fmla="val 9636265"/>
                <a:gd name="f252" fmla="val 4627045"/>
                <a:gd name="f253" fmla="val 9625876"/>
                <a:gd name="f254" fmla="val 4664478"/>
                <a:gd name="f255" fmla="val 9605048"/>
                <a:gd name="f256" fmla="val 4739247"/>
                <a:gd name="f257" fmla="val 9581088"/>
                <a:gd name="f258" fmla="val 4814303"/>
                <a:gd name="f259" fmla="val 9552803"/>
                <a:gd name="f260" fmla="val 4888737"/>
                <a:gd name="f261" fmla="val 9524668"/>
                <a:gd name="f262" fmla="val 4962930"/>
                <a:gd name="f263" fmla="val 9492109"/>
                <a:gd name="f264" fmla="val 5037459"/>
                <a:gd name="f265" fmla="val 9452639"/>
                <a:gd name="f266" fmla="val 5110934"/>
                <a:gd name="f267" fmla="val 9432905"/>
                <a:gd name="f268" fmla="val 5147695"/>
                <a:gd name="f269" fmla="val 9411431"/>
                <a:gd name="f270" fmla="val 5184169"/>
                <a:gd name="f271" fmla="val 9388017"/>
                <a:gd name="f272" fmla="val 5220020"/>
                <a:gd name="f273" fmla="val 9382201"/>
                <a:gd name="f274" fmla="val 5228982"/>
                <a:gd name="f275" fmla="val 9376236"/>
                <a:gd name="f276" fmla="val 5237945"/>
                <a:gd name="f277" fmla="val 9370073"/>
                <a:gd name="f278" fmla="val 5246811"/>
                <a:gd name="f279" fmla="val 9360926"/>
                <a:gd name="f280" fmla="val 5260040"/>
                <a:gd name="f281" fmla="val 9351829"/>
                <a:gd name="f282" fmla="val 5272646"/>
                <a:gd name="f283" fmla="val 9339700"/>
                <a:gd name="f284" fmla="val 5289468"/>
                <a:gd name="f285" fmla="val 9327174"/>
                <a:gd name="f286" fmla="val 5306387"/>
                <a:gd name="f287" fmla="val 9313305"/>
                <a:gd name="f288" fmla="val 5323881"/>
                <a:gd name="f289" fmla="val 9258625"/>
                <a:gd name="f290" fmla="val 5393042"/>
                <a:gd name="f291" fmla="val 9196489"/>
                <a:gd name="f292" fmla="val 5455445"/>
                <a:gd name="f293" fmla="val 9130375"/>
                <a:gd name="f294" fmla="val 5510802"/>
                <a:gd name="f295" fmla="val 9097319"/>
                <a:gd name="f296" fmla="val 5538505"/>
                <a:gd name="f297" fmla="val 9063268"/>
                <a:gd name="f298" fmla="val 5564530"/>
                <a:gd name="f299" fmla="val 9028422"/>
                <a:gd name="f300" fmla="val 5588878"/>
                <a:gd name="f301" fmla="val 9019723"/>
                <a:gd name="f302" fmla="val 5595109"/>
                <a:gd name="f303" fmla="val 9011074"/>
                <a:gd name="f304" fmla="val 5600909"/>
                <a:gd name="f305" fmla="val 9002424"/>
                <a:gd name="f306" fmla="val 5606707"/>
                <a:gd name="f307" fmla="val 8993774"/>
                <a:gd name="f308" fmla="val 5612603"/>
                <a:gd name="f309" fmla="val 8985124"/>
                <a:gd name="f310" fmla="val 5618211"/>
                <a:gd name="f311" fmla="val 8976525"/>
                <a:gd name="f312" fmla="val 5623866"/>
                <a:gd name="f313" fmla="val 8959277"/>
                <a:gd name="f314" fmla="val 5635130"/>
                <a:gd name="f315" fmla="val 8941629"/>
                <a:gd name="f316" fmla="val 5646201"/>
                <a:gd name="f317" fmla="val 8924181"/>
                <a:gd name="f318" fmla="val 5656793"/>
                <a:gd name="f319" fmla="val 8854291"/>
                <a:gd name="f320" fmla="val 5699259"/>
                <a:gd name="f321" fmla="val 8784946"/>
                <a:gd name="f322" fmla="val 5736451"/>
                <a:gd name="f323" fmla="val 8717291"/>
                <a:gd name="f324" fmla="val 5771582"/>
                <a:gd name="f325" fmla="val 8617129"/>
                <a:gd name="f326" fmla="val 5823105"/>
                <a:gd name="f327" fmla="val 8518207"/>
                <a:gd name="f328" fmla="val 5873671"/>
                <a:gd name="f329" fmla="val 8391200"/>
                <a:gd name="f330" fmla="val 5939188"/>
                <a:gd name="f331" fmla="val 8267922"/>
                <a:gd name="f332" fmla="val 6009788"/>
                <a:gd name="f333" fmla="val 8150558"/>
                <a:gd name="f334" fmla="val 6086761"/>
                <a:gd name="f335" fmla="val 8091901"/>
                <a:gd name="f336" fmla="val 6125248"/>
                <a:gd name="f337" fmla="val 8034736"/>
                <a:gd name="f338" fmla="val 6165317"/>
                <a:gd name="f339" fmla="val 7979410"/>
                <a:gd name="f340" fmla="val 6207158"/>
                <a:gd name="f341" fmla="val 7965739"/>
                <a:gd name="f342" fmla="val 6217750"/>
                <a:gd name="f343" fmla="val 7951771"/>
                <a:gd name="f344" fmla="val 6228103"/>
                <a:gd name="f345" fmla="val 7938300"/>
                <a:gd name="f346" fmla="val 6238887"/>
                <a:gd name="f347" fmla="val 7897936"/>
                <a:gd name="f348" fmla="val 6271286"/>
                <a:gd name="f349" fmla="val 7858367"/>
                <a:gd name="f350" fmla="val 6304357"/>
                <a:gd name="f351" fmla="val 7819048"/>
                <a:gd name="f352" fmla="val 6338770"/>
                <a:gd name="f353" fmla="val 7804882"/>
                <a:gd name="f354" fmla="val 6351232"/>
                <a:gd name="f355" fmla="val 7792105"/>
                <a:gd name="f356" fmla="val 6362591"/>
                <a:gd name="f357" fmla="val 7778882"/>
                <a:gd name="f358" fmla="val 6374477"/>
                <a:gd name="f359" fmla="val 7739563"/>
                <a:gd name="f360" fmla="val 6410328"/>
                <a:gd name="f361" fmla="val 7713366"/>
                <a:gd name="f362" fmla="val 6434485"/>
                <a:gd name="f363" fmla="val 7687168"/>
                <a:gd name="f364" fmla="val 6459120"/>
                <a:gd name="f365" fmla="val 7660824"/>
                <a:gd name="f366" fmla="val 6484138"/>
                <a:gd name="f367" fmla="val 7502302"/>
                <a:gd name="f368" fmla="val 6636360"/>
                <a:gd name="f369" fmla="val 7273394"/>
                <a:gd name="f370" fmla="val 6780690"/>
                <a:gd name="f371" fmla="val 6854939"/>
                <a:gd name="f372" fmla="val 6783597"/>
                <a:gd name="f373" fmla="val 6880688"/>
                <a:gd name="f374" fmla="val 6757810"/>
                <a:gd name="f375" fmla="val 6906338"/>
                <a:gd name="f376" fmla="val 6732265"/>
                <a:gd name="f377" fmla="val 6932087"/>
                <a:gd name="f378" fmla="val 6705809"/>
                <a:gd name="f379" fmla="val 7241130"/>
                <a:gd name="f380" fmla="val 6390965"/>
                <a:gd name="f381" fmla="val 7397564"/>
                <a:gd name="f382" fmla="val 6233087"/>
                <a:gd name="f383" fmla="val 7424009"/>
                <a:gd name="f384" fmla="val 6206679"/>
                <a:gd name="f385" fmla="val 7450802"/>
                <a:gd name="f386" fmla="val 6180175"/>
                <a:gd name="f387" fmla="val 7478142"/>
                <a:gd name="f388" fmla="val 6153670"/>
                <a:gd name="f389" fmla="val 7519600"/>
                <a:gd name="f390" fmla="val 6113937"/>
                <a:gd name="f391" fmla="val 7533469"/>
                <a:gd name="f392" fmla="val 6100805"/>
                <a:gd name="f393" fmla="val 7547934"/>
                <a:gd name="f394" fmla="val 6087288"/>
                <a:gd name="f395" fmla="val 7561207"/>
                <a:gd name="f396" fmla="val 6075067"/>
                <a:gd name="f397" fmla="val 7604204"/>
                <a:gd name="f398" fmla="val 6035526"/>
                <a:gd name="f399" fmla="val 7648644"/>
                <a:gd name="f400" fmla="val 5996416"/>
                <a:gd name="f401" fmla="val 7663608"/>
                <a:gd name="f402" fmla="val 5983570"/>
                <a:gd name="f403" fmla="val 7678768"/>
                <a:gd name="f404" fmla="val 5971013"/>
                <a:gd name="f405" fmla="val 7693830"/>
                <a:gd name="f406" fmla="val 5958264"/>
                <a:gd name="f407" fmla="val 7708942"/>
                <a:gd name="f408" fmla="val 5945611"/>
                <a:gd name="f409" fmla="val 7724352"/>
                <a:gd name="f410" fmla="val 5933485"/>
                <a:gd name="f411" fmla="val 7739662"/>
                <a:gd name="f412" fmla="val 5921073"/>
                <a:gd name="f413" fmla="val 7801154"/>
                <a:gd name="f414" fmla="val 5872088"/>
                <a:gd name="f415" fmla="val 7864234"/>
                <a:gd name="f416" fmla="val 5825502"/>
                <a:gd name="f417" fmla="val 7928458"/>
                <a:gd name="f418" fmla="val 5781025"/>
                <a:gd name="f419" fmla="val 8057005"/>
                <a:gd name="f420" fmla="val 5692164"/>
                <a:gd name="f421" fmla="val 8190077"/>
                <a:gd name="f422" fmla="val 5611500"/>
                <a:gd name="f423" fmla="val 8325882"/>
                <a:gd name="f424" fmla="val 5537450"/>
                <a:gd name="f425" fmla="val 8424555"/>
                <a:gd name="f426" fmla="val 5484106"/>
                <a:gd name="f427" fmla="val 8521737"/>
                <a:gd name="f428" fmla="val 5431289"/>
                <a:gd name="f429" fmla="val 8585315"/>
                <a:gd name="f430" fmla="val 5396349"/>
                <a:gd name="f431" fmla="val 8646456"/>
                <a:gd name="f432" fmla="val 5361840"/>
                <a:gd name="f433" fmla="val 8702677"/>
                <a:gd name="f434" fmla="val 5325942"/>
                <a:gd name="f435" fmla="val 8716795"/>
                <a:gd name="f436" fmla="val 5316931"/>
                <a:gd name="f437" fmla="val 8730365"/>
                <a:gd name="f438" fmla="val 5308017"/>
                <a:gd name="f439" fmla="val 8743986"/>
                <a:gd name="f440" fmla="val 5298717"/>
                <a:gd name="f441" fmla="val 8750747"/>
                <a:gd name="f442" fmla="val 5294069"/>
                <a:gd name="f443" fmla="val 8757606"/>
                <a:gd name="f444" fmla="val 5289420"/>
                <a:gd name="f445" fmla="val 8764167"/>
                <a:gd name="f446" fmla="val 5284723"/>
                <a:gd name="f447" fmla="val 8770778"/>
                <a:gd name="f448" fmla="val 5280074"/>
                <a:gd name="f449" fmla="val 8777440"/>
                <a:gd name="f450" fmla="val 5275377"/>
                <a:gd name="f451" fmla="val 8783704"/>
                <a:gd name="f452" fmla="val 5270679"/>
                <a:gd name="f453" fmla="val 8809155"/>
                <a:gd name="f454" fmla="val 5251987"/>
                <a:gd name="f455" fmla="val 8833611"/>
                <a:gd name="f456" fmla="val 5232577"/>
                <a:gd name="f457" fmla="val 8856776"/>
                <a:gd name="f458" fmla="val 5212399"/>
                <a:gd name="f459" fmla="val 8903104"/>
                <a:gd name="f460" fmla="val 5172043"/>
                <a:gd name="f461" fmla="val 8944463"/>
                <a:gd name="f462" fmla="val 5128668"/>
                <a:gd name="f463" fmla="val 8979856"/>
                <a:gd name="f464" fmla="val 5082081"/>
                <a:gd name="f465" fmla="val 8988555"/>
                <a:gd name="f466" fmla="val 5070722"/>
                <a:gd name="f467" fmla="val 8997602"/>
                <a:gd name="f468" fmla="val 5057973"/>
                <a:gd name="f469" fmla="val 9006699"/>
                <a:gd name="f470" fmla="val 5044984"/>
                <a:gd name="f471" fmla="val 9013509"/>
                <a:gd name="f472" fmla="val 5035254"/>
                <a:gd name="f473" fmla="val 9019773"/>
                <a:gd name="f474" fmla="val 5025812"/>
                <a:gd name="f475" fmla="val 9023997"/>
                <a:gd name="f476" fmla="val 5019629"/>
                <a:gd name="f477" fmla="val 9028073"/>
                <a:gd name="f478" fmla="val 5013254"/>
                <a:gd name="f479" fmla="val 9032050"/>
                <a:gd name="f480" fmla="val 5006833"/>
                <a:gd name="f481" fmla="val 9048206"/>
                <a:gd name="f482" fmla="val 4981238"/>
                <a:gd name="f483" fmla="val 9063417"/>
                <a:gd name="f484" fmla="val 4954542"/>
                <a:gd name="f485" fmla="val 9077733"/>
                <a:gd name="f486" fmla="val 4926839"/>
                <a:gd name="f487" fmla="val 9106415"/>
                <a:gd name="f488" fmla="val 4871434"/>
                <a:gd name="f489" fmla="val 9131469"/>
                <a:gd name="f490" fmla="val 4812050"/>
                <a:gd name="f491" fmla="val 9154285"/>
                <a:gd name="f492" fmla="val 4750223"/>
                <a:gd name="f493" fmla="val 9176904"/>
                <a:gd name="f494" fmla="val 4688586"/>
                <a:gd name="f495" fmla="val 9196537"/>
                <a:gd name="f496" fmla="val 4625032"/>
                <a:gd name="f497" fmla="val 9213936"/>
                <a:gd name="f498" fmla="val 4559945"/>
                <a:gd name="f499" fmla="val 9222635"/>
                <a:gd name="f500" fmla="val 4527402"/>
                <a:gd name="f501" fmla="val 9230887"/>
                <a:gd name="f502" fmla="val 4494523"/>
                <a:gd name="f503" fmla="val 9238592"/>
                <a:gd name="f504" fmla="val 4461357"/>
                <a:gd name="f505" fmla="val 9242419"/>
                <a:gd name="f506" fmla="val 4444773"/>
                <a:gd name="f507" fmla="val 9246147"/>
                <a:gd name="f508" fmla="val 4428094"/>
                <a:gd name="f509" fmla="val 9249776"/>
                <a:gd name="f510" fmla="val 4411319"/>
                <a:gd name="f511" fmla="val 9255046"/>
                <a:gd name="f512" fmla="val 4386299"/>
                <a:gd name="f513" fmla="val 9259718"/>
                <a:gd name="f514" fmla="val 4363342"/>
                <a:gd name="f515" fmla="val 9269959"/>
                <a:gd name="f516" fmla="val 4309566"/>
                <a:gd name="f517" fmla="val 9274233"/>
                <a:gd name="f518" fmla="val 4286176"/>
                <a:gd name="f519" fmla="val 9276022"/>
                <a:gd name="f520" fmla="val 4275489"/>
                <a:gd name="f521" fmla="val 9277861"/>
                <a:gd name="f522" fmla="val 4263506"/>
                <a:gd name="f523" fmla="val 9286014"/>
                <a:gd name="f524" fmla="val 4211696"/>
                <a:gd name="f525" fmla="val 9290092"/>
                <a:gd name="f526" fmla="val 4185767"/>
                <a:gd name="f527" fmla="val 9292128"/>
                <a:gd name="f528" fmla="val 4172826"/>
                <a:gd name="f529" fmla="val 9292774"/>
                <a:gd name="f530" fmla="val 4168464"/>
                <a:gd name="f531" fmla="val 9293173"/>
                <a:gd name="f532" fmla="val 4164055"/>
                <a:gd name="f533" fmla="val 9293720"/>
                <a:gd name="f534" fmla="val 4159693"/>
                <a:gd name="f535" fmla="val 9305650"/>
                <a:gd name="f536" fmla="val 4057941"/>
                <a:gd name="f537" fmla="val 9306991"/>
                <a:gd name="f538" fmla="val 4045048"/>
                <a:gd name="f539" fmla="val 9308085"/>
                <a:gd name="f540" fmla="val 4029328"/>
                <a:gd name="f541" fmla="val 9309378"/>
                <a:gd name="f542" fmla="val 4010779"/>
                <a:gd name="f543" fmla="val 9313454"/>
                <a:gd name="f544" fmla="val 3956428"/>
                <a:gd name="f545" fmla="val 9318326"/>
                <a:gd name="f546" fmla="val 3889806"/>
                <a:gd name="f547" fmla="val 9320611"/>
                <a:gd name="f548" fmla="val 3821796"/>
                <a:gd name="f549" fmla="val 9320811"/>
                <a:gd name="f550" fmla="val 3753546"/>
                <a:gd name="f551" fmla="val 9320910"/>
                <a:gd name="f552" fmla="val 3719373"/>
                <a:gd name="f553" fmla="val 9320513"/>
                <a:gd name="f554" fmla="val 3685056"/>
                <a:gd name="f555" fmla="val 9319617"/>
                <a:gd name="f556" fmla="val 3650643"/>
                <a:gd name="f557" fmla="val 9318176"/>
                <a:gd name="f558" fmla="val 3600030"/>
                <a:gd name="f559" fmla="val 9317778"/>
                <a:gd name="f560" fmla="val 3588096"/>
                <a:gd name="f561" fmla="val 9316983"/>
                <a:gd name="f562" fmla="val 3575107"/>
                <a:gd name="f563" fmla="val 9315443"/>
                <a:gd name="f564" fmla="val 3549130"/>
                <a:gd name="f565" fmla="val 9312311"/>
                <a:gd name="f566" fmla="val 3497176"/>
                <a:gd name="f567" fmla="val 9311118"/>
                <a:gd name="f568" fmla="val 3479825"/>
                <a:gd name="f569" fmla="val 9309129"/>
                <a:gd name="f570" fmla="val 3462427"/>
                <a:gd name="f571" fmla="val 9307587"/>
                <a:gd name="f572" fmla="val 3445029"/>
                <a:gd name="f573" fmla="val 9302618"/>
                <a:gd name="f574" fmla="val 3392835"/>
                <a:gd name="f575" fmla="val 9301574"/>
                <a:gd name="f576" fmla="val 3381476"/>
                <a:gd name="f577" fmla="val 9300430"/>
                <a:gd name="f578" fmla="val 3370740"/>
                <a:gd name="f579" fmla="val 9297547"/>
                <a:gd name="f580" fmla="val 3346966"/>
                <a:gd name="f581" fmla="val 9294017"/>
                <a:gd name="f582" fmla="val 3320030"/>
                <a:gd name="f583" fmla="val 9290439"/>
                <a:gd name="f584" fmla="val 3290410"/>
                <a:gd name="f585" fmla="val 9288849"/>
                <a:gd name="f586" fmla="val 3275745"/>
                <a:gd name="f587" fmla="val 9286761"/>
                <a:gd name="f588" fmla="val 3260934"/>
                <a:gd name="f589" fmla="val 9284275"/>
                <a:gd name="f590" fmla="val 3244544"/>
                <a:gd name="f591" fmla="val 9275974"/>
                <a:gd name="f592" fmla="val 3193116"/>
                <a:gd name="f593" fmla="val 9273189"/>
                <a:gd name="f594" fmla="val 3176197"/>
                <a:gd name="f595" fmla="val 9270256"/>
                <a:gd name="f596" fmla="val 3159230"/>
                <a:gd name="f597" fmla="val 9267224"/>
                <a:gd name="f598" fmla="val 3142264"/>
                <a:gd name="f599" fmla="val 9255146"/>
                <a:gd name="f600" fmla="val 3074493"/>
                <a:gd name="f601" fmla="val 9240929"/>
                <a:gd name="f602" fmla="val 3007057"/>
                <a:gd name="f603" fmla="val 9225320"/>
                <a:gd name="f604" fmla="val 2939909"/>
                <a:gd name="f605" fmla="val 9217465"/>
                <a:gd name="f606" fmla="val 2906311"/>
                <a:gd name="f607" fmla="val 9209214"/>
                <a:gd name="f608" fmla="val 2872809"/>
                <a:gd name="f609" fmla="val 9200466"/>
                <a:gd name="f610" fmla="val 2839449"/>
                <a:gd name="f611" fmla="val 9193953"/>
                <a:gd name="f612" fmla="val 2814958"/>
                <a:gd name="f613" fmla="val 9186993"/>
                <a:gd name="f614" fmla="val 2790276"/>
                <a:gd name="f615" fmla="val 9182471"/>
                <a:gd name="f616" fmla="val 2773836"/>
                <a:gd name="f617" fmla="val 9177599"/>
                <a:gd name="f618" fmla="val 2757252"/>
                <a:gd name="f619" fmla="val 9172628"/>
                <a:gd name="f620" fmla="val 2740621"/>
                <a:gd name="f621" fmla="val 9133110"/>
                <a:gd name="f622" fmla="val 2607859"/>
                <a:gd name="f623" fmla="val 9087527"/>
                <a:gd name="f624" fmla="val 2476533"/>
                <a:gd name="f625" fmla="val 9035082"/>
                <a:gd name="f626" fmla="val 2347463"/>
                <a:gd name="f627" fmla="val 9008836"/>
                <a:gd name="f628" fmla="val 2282951"/>
                <a:gd name="f629" fmla="val 8981298"/>
                <a:gd name="f630" fmla="val 2218870"/>
                <a:gd name="f631" fmla="val 8952118"/>
                <a:gd name="f632" fmla="val 2155413"/>
                <a:gd name="f633" fmla="val 8929948"/>
                <a:gd name="f634" fmla="val 2107915"/>
                <a:gd name="f635" fmla="val 8907429"/>
                <a:gd name="f636" fmla="val 2060753"/>
                <a:gd name="f637" fmla="val 8892170"/>
                <a:gd name="f638" fmla="val 2029408"/>
                <a:gd name="f639" fmla="val 8876411"/>
                <a:gd name="f640" fmla="val 1997726"/>
                <a:gd name="f641" fmla="val 8860404"/>
                <a:gd name="f642" fmla="val 1966478"/>
                <a:gd name="f643" fmla="val 8828243"/>
                <a:gd name="f644" fmla="val 1903931"/>
                <a:gd name="f645" fmla="val 8795336"/>
                <a:gd name="f646" fmla="val 1841670"/>
                <a:gd name="f647" fmla="val 8760788"/>
                <a:gd name="f648" fmla="val 1780274"/>
                <a:gd name="f649" fmla="val 8734740"/>
                <a:gd name="f650" fmla="val 1734311"/>
                <a:gd name="f651" fmla="val 8708046"/>
                <a:gd name="f652" fmla="val 1687963"/>
                <a:gd name="f653" fmla="val 8690300"/>
                <a:gd name="f654" fmla="val 1657337"/>
                <a:gd name="f655" fmla="val 8672455"/>
                <a:gd name="f656" fmla="val 1627334"/>
                <a:gd name="f657" fmla="val 8654062"/>
                <a:gd name="f658" fmla="val 1597234"/>
                <a:gd name="f659" fmla="val 8617575"/>
                <a:gd name="f660" fmla="val 1536988"/>
                <a:gd name="f661" fmla="val 8579398"/>
                <a:gd name="f662" fmla="val 1477365"/>
                <a:gd name="f663" fmla="val 8540278"/>
                <a:gd name="f664" fmla="val 1418077"/>
                <a:gd name="f665" fmla="val 8510701"/>
                <a:gd name="f666" fmla="val 1373695"/>
                <a:gd name="f667" fmla="val 8480676"/>
                <a:gd name="f668" fmla="val 1329457"/>
                <a:gd name="f669" fmla="val 8460643"/>
                <a:gd name="f670" fmla="val 1300269"/>
                <a:gd name="f671" fmla="val 8440411"/>
                <a:gd name="f672" fmla="val 1271224"/>
                <a:gd name="f673" fmla="val 8419782"/>
                <a:gd name="f674" fmla="val 1242275"/>
                <a:gd name="f675" fmla="val 8378476"/>
                <a:gd name="f676" fmla="val 1184425"/>
                <a:gd name="f677" fmla="val 8335923"/>
                <a:gd name="f678" fmla="val 1127006"/>
                <a:gd name="f679" fmla="val 8292478"/>
                <a:gd name="f680" fmla="val 1069875"/>
                <a:gd name="f681" fmla="val 8259620"/>
                <a:gd name="f682" fmla="val 1027123"/>
                <a:gd name="f683" fmla="val 8243416"/>
                <a:gd name="f684" fmla="val 1006130"/>
                <a:gd name="f685" fmla="val 8227110"/>
                <a:gd name="f686" fmla="val 985473"/>
                <a:gd name="f687" fmla="val 8204890"/>
                <a:gd name="f688" fmla="val 957483"/>
                <a:gd name="f689" fmla="val 8182422"/>
                <a:gd name="f690" fmla="val 929684"/>
                <a:gd name="f691" fmla="val 8159604"/>
                <a:gd name="f692" fmla="val 902029"/>
                <a:gd name="f693" fmla="val 8114170"/>
                <a:gd name="f694" fmla="val 846671"/>
                <a:gd name="f695" fmla="val 8067494"/>
                <a:gd name="f696" fmla="val 792177"/>
                <a:gd name="f697" fmla="val 8020022"/>
                <a:gd name="f698" fmla="val 738209"/>
                <a:gd name="f699" fmla="val 7984182"/>
                <a:gd name="f700" fmla="val 697901"/>
                <a:gd name="f701" fmla="val 7948043"/>
                <a:gd name="f702" fmla="val 657976"/>
                <a:gd name="f703" fmla="val 7923636"/>
                <a:gd name="f704" fmla="val 631328"/>
                <a:gd name="f705" fmla="val 7899079"/>
                <a:gd name="f706" fmla="val 604823"/>
                <a:gd name="f707" fmla="val 7874324"/>
                <a:gd name="f708" fmla="val 578607"/>
                <a:gd name="f709" fmla="val 7824714"/>
                <a:gd name="f710" fmla="val 526221"/>
                <a:gd name="f711" fmla="val 7774608"/>
                <a:gd name="f712" fmla="val 474458"/>
                <a:gd name="f713" fmla="val 7723308"/>
                <a:gd name="f714" fmla="val 424085"/>
                <a:gd name="f715" fmla="val 7672157"/>
                <a:gd name="f716" fmla="val 373808"/>
                <a:gd name="f717" fmla="val 7619168"/>
                <a:gd name="f718" fmla="val 324153"/>
                <a:gd name="f719" fmla="val 7565532"/>
                <a:gd name="f720" fmla="val 275602"/>
                <a:gd name="f721" fmla="val 1832515"/>
                <a:gd name="f722" fmla="val 2158449"/>
                <a:gd name="f723" fmla="val 2108797"/>
                <a:gd name="f724" fmla="val 37845"/>
                <a:gd name="f725" fmla="val 2052253"/>
                <a:gd name="f726" fmla="val 83168"/>
                <a:gd name="f727" fmla="val 1996914"/>
                <a:gd name="f728" fmla="val 129778"/>
                <a:gd name="f729" fmla="val 1942830"/>
                <a:gd name="f730" fmla="val 177587"/>
                <a:gd name="f731" fmla="val 1834563"/>
                <a:gd name="f732" fmla="val 273109"/>
                <a:gd name="f733" fmla="val 1731317"/>
                <a:gd name="f734" fmla="val 373472"/>
                <a:gd name="f735" fmla="val 1633191"/>
                <a:gd name="f736" fmla="val 477909"/>
                <a:gd name="f737" fmla="val 1240290"/>
                <a:gd name="f738" fmla="val 896038"/>
                <a:gd name="f739" fmla="val 927123"/>
                <a:gd name="f740" fmla="val 1375900"/>
                <a:gd name="f741" fmla="val 702686"/>
                <a:gd name="f742" fmla="val 1889935"/>
                <a:gd name="f743" fmla="val 646565"/>
                <a:gd name="f744" fmla="val 2018192"/>
                <a:gd name="f745" fmla="val 596210"/>
                <a:gd name="f746" fmla="val 2149182"/>
                <a:gd name="f747" fmla="val 551769"/>
                <a:gd name="f748" fmla="val 2281416"/>
                <a:gd name="f749" fmla="val 507429"/>
                <a:gd name="f750" fmla="val 2413700"/>
                <a:gd name="f751" fmla="val 469451"/>
                <a:gd name="f752" fmla="val 2547613"/>
                <a:gd name="f753" fmla="val 438383"/>
                <a:gd name="f754" fmla="val 2682772"/>
                <a:gd name="f755" fmla="val 423122"/>
                <a:gd name="f756" fmla="val 2750111"/>
                <a:gd name="f757" fmla="val 409203"/>
                <a:gd name="f758" fmla="val 2818553"/>
                <a:gd name="f759" fmla="val 397124"/>
                <a:gd name="f760" fmla="val 2887044"/>
                <a:gd name="f761" fmla="val 385144"/>
                <a:gd name="f762" fmla="val 2955581"/>
                <a:gd name="f763" fmla="val 374357"/>
                <a:gd name="f764" fmla="val 3024359"/>
                <a:gd name="f765" fmla="val 365658"/>
                <a:gd name="f766" fmla="val 3093424"/>
                <a:gd name="f767" fmla="val 347813"/>
                <a:gd name="f768" fmla="val 3231506"/>
                <a:gd name="f769" fmla="val 336727"/>
                <a:gd name="f770" fmla="val 3370260"/>
                <a:gd name="f771" fmla="val 332105"/>
                <a:gd name="f772" fmla="val 3509828"/>
                <a:gd name="f773" fmla="val 322311"/>
                <a:gd name="f774" fmla="val 3788822"/>
                <a:gd name="f775" fmla="val 339660"/>
                <a:gd name="f776" fmla="val 4068628"/>
                <a:gd name="f777" fmla="val 383653"/>
                <a:gd name="f778" fmla="val 4346327"/>
                <a:gd name="f779" fmla="val 394539"/>
                <a:gd name="f780" fmla="val 4415489"/>
                <a:gd name="f781" fmla="val 407464"/>
                <a:gd name="f782" fmla="val 4484267"/>
                <a:gd name="f783" fmla="val 422327"/>
                <a:gd name="f784" fmla="val 4552900"/>
                <a:gd name="f785" fmla="val 437041"/>
                <a:gd name="f786" fmla="val 4621534"/>
                <a:gd name="f787" fmla="val 453693"/>
                <a:gd name="f788" fmla="val 4689881"/>
                <a:gd name="f789" fmla="val 472184"/>
                <a:gd name="f790" fmla="val 4757939"/>
                <a:gd name="f791" fmla="val 490677"/>
                <a:gd name="f792" fmla="val 4825949"/>
                <a:gd name="f793" fmla="val 511007"/>
                <a:gd name="f794" fmla="val 4893673"/>
                <a:gd name="f795" fmla="val 533078"/>
                <a:gd name="f796" fmla="val 4960916"/>
                <a:gd name="f797" fmla="val 555249"/>
                <a:gd name="f798" fmla="val 5028208"/>
                <a:gd name="f799" fmla="val 578662"/>
                <a:gd name="f800" fmla="val 5095022"/>
                <a:gd name="f801" fmla="val 604710"/>
                <a:gd name="f802" fmla="val 5160875"/>
                <a:gd name="f803" fmla="val 707358"/>
                <a:gd name="f804" fmla="val 5425298"/>
                <a:gd name="f805" fmla="val 838443"/>
                <a:gd name="f806" fmla="val 5680902"/>
                <a:gd name="f807" fmla="val 996766"/>
                <a:gd name="f808" fmla="val 5920640"/>
                <a:gd name="f809" fmla="val 1154790"/>
                <a:gd name="f810" fmla="val 6160571"/>
                <a:gd name="f811" fmla="val 1340404"/>
                <a:gd name="f812" fmla="val 6384350"/>
                <a:gd name="f813" fmla="val 1549183"/>
                <a:gd name="f814" fmla="val 6586417"/>
                <a:gd name="f815" fmla="val 1601365"/>
                <a:gd name="f816" fmla="val 6636982"/>
                <a:gd name="f817" fmla="val 1654970"/>
                <a:gd name="f818" fmla="val 6686208"/>
                <a:gd name="f819" fmla="val 1709890"/>
                <a:gd name="f820" fmla="val 6734063"/>
                <a:gd name="f821" fmla="val 1859761"/>
                <a:gd name="f822" fmla="val 1671798"/>
                <a:gd name="f823" fmla="val 1628044"/>
                <a:gd name="f824" fmla="val 6822717"/>
                <a:gd name="f825" fmla="val 1570828"/>
                <a:gd name="f826" fmla="val 6774460"/>
                <a:gd name="f827" fmla="val 1514710"/>
                <a:gd name="f828" fmla="val 6724955"/>
                <a:gd name="f829" fmla="val 1459756"/>
                <a:gd name="f830" fmla="val 6674223"/>
                <a:gd name="f831" fmla="val 1019931"/>
                <a:gd name="f832" fmla="val 6268363"/>
                <a:gd name="f833" fmla="val 658296"/>
                <a:gd name="f834" fmla="val 5781216"/>
                <a:gd name="f835" fmla="val 402543"/>
                <a:gd name="f836" fmla="val 5241588"/>
                <a:gd name="f837" fmla="val 370231"/>
                <a:gd name="f838" fmla="val 5174103"/>
                <a:gd name="f839" fmla="val 340306"/>
                <a:gd name="f840" fmla="val 5105661"/>
                <a:gd name="f841" fmla="val 311923"/>
                <a:gd name="f842" fmla="val 5036741"/>
                <a:gd name="f843" fmla="val 283539"/>
                <a:gd name="f844" fmla="val 4967771"/>
                <a:gd name="f845" fmla="val 256895"/>
                <a:gd name="f846" fmla="val 4897986"/>
                <a:gd name="f847" fmla="val 232140"/>
                <a:gd name="f848" fmla="val 4827483"/>
                <a:gd name="f849" fmla="val 207334"/>
                <a:gd name="f850" fmla="val 4756981"/>
                <a:gd name="f851" fmla="val 184368"/>
                <a:gd name="f852" fmla="val 4685758"/>
                <a:gd name="f853" fmla="val 163392"/>
                <a:gd name="f854" fmla="val 4613913"/>
                <a:gd name="f855" fmla="val 142514"/>
                <a:gd name="f856" fmla="val 4542020"/>
                <a:gd name="f857" fmla="val 123624"/>
                <a:gd name="f858" fmla="val 4469360"/>
                <a:gd name="f859" fmla="val 106823"/>
                <a:gd name="f860" fmla="val 4396365"/>
                <a:gd name="f861" fmla="val 73120"/>
                <a:gd name="f862" fmla="val 4250902"/>
                <a:gd name="f863" fmla="val 47371"/>
                <a:gd name="f864" fmla="val 4103281"/>
                <a:gd name="f865" fmla="val 29326"/>
                <a:gd name="f866" fmla="val 3954702"/>
                <a:gd name="f867" fmla="val 20478"/>
                <a:gd name="f868" fmla="val 3880365"/>
                <a:gd name="f869" fmla="val 13320"/>
                <a:gd name="f870" fmla="val 3805789"/>
                <a:gd name="f871" fmla="val 8647"/>
                <a:gd name="f872" fmla="val 3730971"/>
                <a:gd name="f873" fmla="val 6311"/>
                <a:gd name="f874" fmla="val 3693587"/>
                <a:gd name="f875" fmla="val 4322"/>
                <a:gd name="f876" fmla="val 3656106"/>
                <a:gd name="f877" fmla="val 2880"/>
                <a:gd name="f878" fmla="val 3618674"/>
                <a:gd name="f879" fmla="val 1539"/>
                <a:gd name="f880" fmla="val 3581146"/>
                <a:gd name="f881" fmla="val 694"/>
                <a:gd name="f882" fmla="val 3543809"/>
                <a:gd name="f883" fmla="val 296"/>
                <a:gd name="f884" fmla="val 3506425"/>
                <a:gd name="f885" fmla="+- 0 0 1543"/>
                <a:gd name="f886" fmla="val 3356649"/>
                <a:gd name="f887" fmla="val 5217"/>
                <a:gd name="f888" fmla="val 3206200"/>
                <a:gd name="f889" fmla="val 20030"/>
                <a:gd name="f890" fmla="val 3056711"/>
                <a:gd name="f891" fmla="val 27686"/>
                <a:gd name="f892" fmla="val 2981942"/>
                <a:gd name="f893" fmla="val 36931"/>
                <a:gd name="f894" fmla="val 2907317"/>
                <a:gd name="f895" fmla="val 48664"/>
                <a:gd name="f896" fmla="val 2832980"/>
                <a:gd name="f897" fmla="val 60395"/>
                <a:gd name="f898" fmla="val 2758642"/>
                <a:gd name="f899" fmla="val 73716"/>
                <a:gd name="f900" fmla="val 2684784"/>
                <a:gd name="f901" fmla="val 89922"/>
                <a:gd name="f902" fmla="val 2610639"/>
                <a:gd name="f903" fmla="val 121736"/>
                <a:gd name="f904" fmla="val 2462826"/>
                <a:gd name="f905" fmla="val 162645"/>
                <a:gd name="f906" fmla="val 2317220"/>
                <a:gd name="f907" fmla="val 211163"/>
                <a:gd name="f908" fmla="val 2174343"/>
                <a:gd name="f909" fmla="val 259778"/>
                <a:gd name="f910" fmla="val 2031468"/>
                <a:gd name="f911" fmla="val 315601"/>
                <a:gd name="f912" fmla="val 1891517"/>
                <a:gd name="f913" fmla="val 379129"/>
                <a:gd name="f914" fmla="val 1754393"/>
                <a:gd name="f915" fmla="val 505540"/>
                <a:gd name="f916" fmla="val 1480433"/>
                <a:gd name="f917" fmla="val 660930"/>
                <a:gd name="f918" fmla="val 1219318"/>
                <a:gd name="f919" fmla="val 841424"/>
                <a:gd name="f920" fmla="val 976270"/>
                <a:gd name="f921" fmla="val 931498"/>
                <a:gd name="f922" fmla="val 854627"/>
                <a:gd name="f923" fmla="val 1028182"/>
                <a:gd name="f924" fmla="val 737777"/>
                <a:gd name="f925" fmla="val 1130234"/>
                <a:gd name="f926" fmla="val 625768"/>
                <a:gd name="f927" fmla="val 1232486"/>
                <a:gd name="f928" fmla="val 513855"/>
                <a:gd name="f929" fmla="val 1340157"/>
                <a:gd name="f930" fmla="val 407117"/>
                <a:gd name="f931" fmla="val 1452897"/>
                <a:gd name="f932" fmla="val 305748"/>
                <a:gd name="f933" fmla="val 1565736"/>
                <a:gd name="f934" fmla="val 204380"/>
                <a:gd name="f935" fmla="val 1683596"/>
                <a:gd name="f936" fmla="val 108665"/>
                <a:gd name="f937" fmla="val 1805682"/>
                <a:gd name="f938" fmla="val 18752"/>
                <a:gd name="f939" fmla="+- 0 0 -90"/>
                <a:gd name="f940" fmla="*/ f3 1 9747620"/>
                <a:gd name="f941" fmla="*/ f4 1 6858000"/>
                <a:gd name="f942" fmla="+- f7 0 f5"/>
                <a:gd name="f943" fmla="+- f6 0 f5"/>
                <a:gd name="f944" fmla="*/ f939 f0 1"/>
                <a:gd name="f945" fmla="*/ f943 1 9747620"/>
                <a:gd name="f946" fmla="*/ f942 1 6858000"/>
                <a:gd name="f947" fmla="*/ 7235453 f943 1"/>
                <a:gd name="f948" fmla="*/ 0 f942 1"/>
                <a:gd name="f949" fmla="*/ 7548130 f943 1"/>
                <a:gd name="f950" fmla="*/ 7710334 f943 1"/>
                <a:gd name="f951" fmla="*/ 111973 f942 1"/>
                <a:gd name="f952" fmla="*/ 7889188 f943 1"/>
                <a:gd name="f953" fmla="*/ 251542 f942 1"/>
                <a:gd name="f954" fmla="*/ 8061828 f943 1"/>
                <a:gd name="f955" fmla="*/ 398586 f942 1"/>
                <a:gd name="f956" fmla="*/ 8145637 f943 1"/>
                <a:gd name="f957" fmla="*/ 474218 f942 1"/>
                <a:gd name="f958" fmla="*/ 8187242 f943 1"/>
                <a:gd name="f959" fmla="*/ 512753 f942 1"/>
                <a:gd name="f960" fmla="*/ 8228402 f943 1"/>
                <a:gd name="f961" fmla="*/ 551575 f942 1"/>
                <a:gd name="f962" fmla="*/ 8389211 f943 1"/>
                <a:gd name="f963" fmla="*/ 710937 f942 1"/>
                <a:gd name="f964" fmla="*/ 8467206 f943 1"/>
                <a:gd name="f965" fmla="*/ 793088 f942 1"/>
                <a:gd name="f966" fmla="*/ 8486791 f943 1"/>
                <a:gd name="f967" fmla="*/ 814223 f942 1"/>
                <a:gd name="f968" fmla="*/ 8505979 f943 1"/>
                <a:gd name="f969" fmla="*/ 835409 f942 1"/>
                <a:gd name="f970" fmla="*/ 8543509 f943 1"/>
                <a:gd name="f971" fmla="*/ 877346 f942 1"/>
                <a:gd name="f972" fmla="*/ 8690549 f943 1"/>
                <a:gd name="f973" fmla="*/ 1048978 f942 1"/>
                <a:gd name="f974" fmla="*/ 8761732 f943 1"/>
                <a:gd name="f975" fmla="*/ 1137502 f942 1"/>
                <a:gd name="f976" fmla="*/ 8796379 f943 1"/>
                <a:gd name="f977" fmla="*/ 1182077 f942 1"/>
                <a:gd name="f978" fmla="*/ 8830678 f943 1"/>
                <a:gd name="f979" fmla="*/ 1226986 f942 1"/>
                <a:gd name="f980" fmla="*/ 8963353 f943 1"/>
                <a:gd name="f981" fmla="*/ 1410936 f942 1"/>
                <a:gd name="f982" fmla="*/ 9026483 f943 1"/>
                <a:gd name="f983" fmla="*/ 1505499 f942 1"/>
                <a:gd name="f984" fmla="*/ 9057004 f943 1"/>
                <a:gd name="f985" fmla="*/ 1552613 f942 1"/>
                <a:gd name="f986" fmla="*/ 9087278 f943 1"/>
                <a:gd name="f987" fmla="*/ 1600542 f942 1"/>
                <a:gd name="f988" fmla="*/ 9202851 f943 1"/>
                <a:gd name="f989" fmla="*/ 1795515 f942 1"/>
                <a:gd name="f990" fmla="*/ 9257332 f943 1"/>
                <a:gd name="f991" fmla="*/ 1894920 f942 1"/>
                <a:gd name="f992" fmla="*/ 9283778 f943 1"/>
                <a:gd name="f993" fmla="*/ 1945436 f942 1"/>
                <a:gd name="f994" fmla="*/ 9309428 f943 1"/>
                <a:gd name="f995" fmla="*/ 1996193 f942 1"/>
                <a:gd name="f996" fmla="*/ 9405714 f943 1"/>
                <a:gd name="f997" fmla="*/ 2202191 f942 1"/>
                <a:gd name="f998" fmla="*/ 9566524 f943 1"/>
                <a:gd name="f999" fmla="*/ 2627653 f942 1"/>
                <a:gd name="f1000" fmla="*/ 9583573 f943 1"/>
                <a:gd name="f1001" fmla="*/ 2682195 f942 1"/>
                <a:gd name="f1002" fmla="*/ 9591974 f943 1"/>
                <a:gd name="f1003" fmla="*/ 2709707 f942 1"/>
                <a:gd name="f1004" fmla="*/ 9600027 f943 1"/>
                <a:gd name="f1005" fmla="*/ 2737650 f942 1"/>
                <a:gd name="f1006" fmla="*/ 9629803 f943 1"/>
                <a:gd name="f1007" fmla="*/ 2847694 f942 1"/>
                <a:gd name="f1008" fmla="*/ 9679909 f943 1"/>
                <a:gd name="f1009" fmla="*/ 3070131 f942 1"/>
                <a:gd name="f1010" fmla="*/ 9690498 f943 1"/>
                <a:gd name="f1011" fmla="*/ 3126159 f942 1"/>
                <a:gd name="f1012" fmla="*/ 9700390 f943 1"/>
                <a:gd name="f1013" fmla="*/ 3181805 f942 1"/>
                <a:gd name="f1014" fmla="*/ 9709685 f943 1"/>
                <a:gd name="f1015" fmla="*/ 3243392 f942 1"/>
                <a:gd name="f1016" fmla="*/ 9713016 f943 1"/>
                <a:gd name="f1017" fmla="*/ 3267597 f942 1"/>
                <a:gd name="f1018" fmla="*/ 9716844 f943 1"/>
                <a:gd name="f1019" fmla="*/ 3294437 f942 1"/>
                <a:gd name="f1020" fmla="*/ 9720820 f943 1"/>
                <a:gd name="f1021" fmla="*/ 3324488 f942 1"/>
                <a:gd name="f1022" fmla="*/ 9722709 f943 1"/>
                <a:gd name="f1023" fmla="*/ 3340737 f942 1"/>
                <a:gd name="f1024" fmla="*/ 9724301 f943 1"/>
                <a:gd name="f1025" fmla="*/ 3356361 f942 1"/>
                <a:gd name="f1026" fmla="*/ 9730166 f943 1"/>
                <a:gd name="f1027" fmla="*/ 3412197 f942 1"/>
                <a:gd name="f1028" fmla="*/ 9735783 f943 1"/>
                <a:gd name="f1029" fmla="*/ 3468083 f942 1"/>
                <a:gd name="f1030" fmla="*/ 9739760 f943 1"/>
                <a:gd name="f1031" fmla="*/ 3524399 f942 1"/>
                <a:gd name="f1032" fmla="*/ 9741748 f943 1"/>
                <a:gd name="f1033" fmla="*/ 3552580 f942 1"/>
                <a:gd name="f1034" fmla="*/ 9742742 f943 1"/>
                <a:gd name="f1035" fmla="*/ 3566672 f942 1"/>
                <a:gd name="f1036" fmla="*/ 9743488 f943 1"/>
                <a:gd name="f1037" fmla="*/ 3581865 f942 1"/>
                <a:gd name="f1038" fmla="*/ 9744731 f943 1"/>
                <a:gd name="f1039" fmla="*/ 3611341 f942 1"/>
                <a:gd name="f1040" fmla="*/ 9745725 f943 1"/>
                <a:gd name="f1041" fmla="*/ 3639715 f942 1"/>
                <a:gd name="f1042" fmla="*/ 9747613 f943 1"/>
                <a:gd name="f1043" fmla="*/ 3753786 f942 1"/>
                <a:gd name="f1044" fmla="*/ 9740405 f943 1"/>
                <a:gd name="f1045" fmla="*/ 3984609 f942 1"/>
                <a:gd name="f1046" fmla="*/ 9736329 f943 1"/>
                <a:gd name="f1047" fmla="*/ 4038434 f942 1"/>
                <a:gd name="f1048" fmla="*/ 9731408 f943 1"/>
                <a:gd name="f1049" fmla="*/ 4099446 f942 1"/>
                <a:gd name="f1050" fmla="*/ 9717987 f943 1"/>
                <a:gd name="f1051" fmla="*/ 4213325 f942 1"/>
                <a:gd name="f1052" fmla="*/ 9716297 f943 1"/>
                <a:gd name="f1053" fmla="*/ 4227129 f942 1"/>
                <a:gd name="f1054" fmla="*/ 9714110 f943 1"/>
                <a:gd name="f1055" fmla="*/ 4240981 f942 1"/>
                <a:gd name="f1056" fmla="*/ 9709785 f943 1"/>
                <a:gd name="f1057" fmla="*/ 4268731 f942 1"/>
                <a:gd name="f1058" fmla="*/ 9701086 f943 1"/>
                <a:gd name="f1059" fmla="*/ 4324185 f942 1"/>
                <a:gd name="f1060" fmla="*/ 9698699 f943 1"/>
                <a:gd name="f1061" fmla="*/ 4338994 f942 1"/>
                <a:gd name="f1062" fmla="*/ 9695966 f943 1"/>
                <a:gd name="f1063" fmla="*/ 4355050 f942 1"/>
                <a:gd name="f1064" fmla="*/ 9690299 f943 1"/>
                <a:gd name="f1065" fmla="*/ 4385054 f942 1"/>
                <a:gd name="f1066" fmla="*/ 4437919 f942 1"/>
                <a:gd name="f1067" fmla="*/ 9673647 f943 1"/>
                <a:gd name="f1068" fmla="*/ 4468162 f942 1"/>
                <a:gd name="f1069" fmla="*/ 9667532 f943 1"/>
                <a:gd name="f1070" fmla="*/ 4496296 f942 1"/>
                <a:gd name="f1071" fmla="*/ 9654658 f943 1"/>
                <a:gd name="f1072" fmla="*/ 4552277 f942 1"/>
                <a:gd name="f1073" fmla="*/ 9625876 f943 1"/>
                <a:gd name="f1074" fmla="*/ 4664478 f942 1"/>
                <a:gd name="f1075" fmla="*/ 9552803 f943 1"/>
                <a:gd name="f1076" fmla="*/ 4888737 f942 1"/>
                <a:gd name="f1077" fmla="*/ 9452639 f943 1"/>
                <a:gd name="f1078" fmla="*/ 5110934 f942 1"/>
                <a:gd name="f1079" fmla="*/ 9388017 f943 1"/>
                <a:gd name="f1080" fmla="*/ 5220020 f942 1"/>
                <a:gd name="f1081" fmla="*/ 9370073 f943 1"/>
                <a:gd name="f1082" fmla="*/ 5246811 f942 1"/>
                <a:gd name="f1083" fmla="*/ 9360926 f943 1"/>
                <a:gd name="f1084" fmla="*/ 5260040 f942 1"/>
                <a:gd name="f1085" fmla="*/ 9351829 f943 1"/>
                <a:gd name="f1086" fmla="*/ 5272646 f942 1"/>
                <a:gd name="f1087" fmla="*/ 9313305 f943 1"/>
                <a:gd name="f1088" fmla="*/ 5323881 f942 1"/>
                <a:gd name="f1089" fmla="*/ 9130375 f943 1"/>
                <a:gd name="f1090" fmla="*/ 5510802 f942 1"/>
                <a:gd name="f1091" fmla="*/ 9028422 f943 1"/>
                <a:gd name="f1092" fmla="*/ 5588878 f942 1"/>
                <a:gd name="f1093" fmla="*/ 9002424 f943 1"/>
                <a:gd name="f1094" fmla="*/ 5606707 f942 1"/>
                <a:gd name="f1095" fmla="*/ 8976525 f943 1"/>
                <a:gd name="f1096" fmla="*/ 5623866 f942 1"/>
                <a:gd name="f1097" fmla="*/ 8924181 f943 1"/>
                <a:gd name="f1098" fmla="*/ 5656793 f942 1"/>
                <a:gd name="f1099" fmla="*/ 8717291 f943 1"/>
                <a:gd name="f1100" fmla="*/ 5771582 f942 1"/>
                <a:gd name="f1101" fmla="*/ 8617129 f943 1"/>
                <a:gd name="f1102" fmla="*/ 5823105 f942 1"/>
                <a:gd name="f1103" fmla="*/ 8518207 f943 1"/>
                <a:gd name="f1104" fmla="*/ 5873671 f942 1"/>
                <a:gd name="f1105" fmla="*/ 8150558 f943 1"/>
                <a:gd name="f1106" fmla="*/ 6086761 f942 1"/>
                <a:gd name="f1107" fmla="*/ 7979410 f943 1"/>
                <a:gd name="f1108" fmla="*/ 6207158 f942 1"/>
                <a:gd name="f1109" fmla="*/ 7938300 f943 1"/>
                <a:gd name="f1110" fmla="*/ 6238887 f942 1"/>
                <a:gd name="f1111" fmla="*/ 7897936 f943 1"/>
                <a:gd name="f1112" fmla="*/ 6271286 f942 1"/>
                <a:gd name="f1113" fmla="*/ 7858367 f943 1"/>
                <a:gd name="f1114" fmla="*/ 6304357 f942 1"/>
                <a:gd name="f1115" fmla="*/ 7819048 f943 1"/>
                <a:gd name="f1116" fmla="*/ 6338770 f942 1"/>
                <a:gd name="f1117" fmla="*/ 7778882 f943 1"/>
                <a:gd name="f1118" fmla="*/ 6374477 f942 1"/>
                <a:gd name="f1119" fmla="*/ 7739563 f943 1"/>
                <a:gd name="f1120" fmla="*/ 6410328 f942 1"/>
                <a:gd name="f1121" fmla="*/ 7660824 f943 1"/>
                <a:gd name="f1122" fmla="*/ 6484138 f942 1"/>
                <a:gd name="f1123" fmla="*/ 7502302 f943 1"/>
                <a:gd name="f1124" fmla="*/ 6636360 f942 1"/>
                <a:gd name="f1125" fmla="*/ 7273394 f943 1"/>
                <a:gd name="f1126" fmla="*/ 6858000 f942 1"/>
                <a:gd name="f1127" fmla="*/ 6780690 f943 1"/>
                <a:gd name="f1128" fmla="*/ 6854939 f943 1"/>
                <a:gd name="f1129" fmla="*/ 6783597 f942 1"/>
                <a:gd name="f1130" fmla="*/ 6932087 f943 1"/>
                <a:gd name="f1131" fmla="*/ 6705809 f942 1"/>
                <a:gd name="f1132" fmla="*/ 7241130 f943 1"/>
                <a:gd name="f1133" fmla="*/ 6390965 f942 1"/>
                <a:gd name="f1134" fmla="*/ 7397564 f943 1"/>
                <a:gd name="f1135" fmla="*/ 6233087 f942 1"/>
                <a:gd name="f1136" fmla="*/ 7478142 f943 1"/>
                <a:gd name="f1137" fmla="*/ 6153670 f942 1"/>
                <a:gd name="f1138" fmla="*/ 7519600 f943 1"/>
                <a:gd name="f1139" fmla="*/ 6113937 f942 1"/>
                <a:gd name="f1140" fmla="*/ 7561207 f943 1"/>
                <a:gd name="f1141" fmla="*/ 6075067 f942 1"/>
                <a:gd name="f1142" fmla="*/ 7604204 f943 1"/>
                <a:gd name="f1143" fmla="*/ 6035526 f942 1"/>
                <a:gd name="f1144" fmla="*/ 7648644 f943 1"/>
                <a:gd name="f1145" fmla="*/ 5996416 f942 1"/>
                <a:gd name="f1146" fmla="*/ 7693830 f943 1"/>
                <a:gd name="f1147" fmla="*/ 5958264 f942 1"/>
                <a:gd name="f1148" fmla="*/ 7739662 f943 1"/>
                <a:gd name="f1149" fmla="*/ 5921073 f942 1"/>
                <a:gd name="f1150" fmla="*/ 7928458 f943 1"/>
                <a:gd name="f1151" fmla="*/ 5781025 f942 1"/>
                <a:gd name="f1152" fmla="*/ 8325882 f943 1"/>
                <a:gd name="f1153" fmla="*/ 5537450 f942 1"/>
                <a:gd name="f1154" fmla="*/ 8424555 f943 1"/>
                <a:gd name="f1155" fmla="*/ 5484106 f942 1"/>
                <a:gd name="f1156" fmla="*/ 8521737 f943 1"/>
                <a:gd name="f1157" fmla="*/ 5431289 f942 1"/>
                <a:gd name="f1158" fmla="*/ 8702677 f943 1"/>
                <a:gd name="f1159" fmla="*/ 5325942 f942 1"/>
                <a:gd name="f1160" fmla="*/ 8743986 f943 1"/>
                <a:gd name="f1161" fmla="*/ 5298717 f942 1"/>
                <a:gd name="f1162" fmla="*/ 8764167 f943 1"/>
                <a:gd name="f1163" fmla="*/ 5284723 f942 1"/>
                <a:gd name="f1164" fmla="*/ 8783704 f943 1"/>
                <a:gd name="f1165" fmla="*/ 5270679 f942 1"/>
                <a:gd name="f1166" fmla="*/ 8856776 f943 1"/>
                <a:gd name="f1167" fmla="*/ 5212399 f942 1"/>
                <a:gd name="f1168" fmla="*/ 8979856 f943 1"/>
                <a:gd name="f1169" fmla="*/ 5082081 f942 1"/>
                <a:gd name="f1170" fmla="*/ 9006699 f943 1"/>
                <a:gd name="f1171" fmla="*/ 5044984 f942 1"/>
                <a:gd name="f1172" fmla="*/ 9013509 f943 1"/>
                <a:gd name="f1173" fmla="*/ 5035254 f942 1"/>
                <a:gd name="f1174" fmla="*/ 9019773 f943 1"/>
                <a:gd name="f1175" fmla="*/ 5025812 f942 1"/>
                <a:gd name="f1176" fmla="*/ 9032050 f943 1"/>
                <a:gd name="f1177" fmla="*/ 5006833 f942 1"/>
                <a:gd name="f1178" fmla="*/ 9077733 f943 1"/>
                <a:gd name="f1179" fmla="*/ 4926839 f942 1"/>
                <a:gd name="f1180" fmla="*/ 9154285 f943 1"/>
                <a:gd name="f1181" fmla="*/ 4750223 f942 1"/>
                <a:gd name="f1182" fmla="*/ 9213936 f943 1"/>
                <a:gd name="f1183" fmla="*/ 4559945 f942 1"/>
                <a:gd name="f1184" fmla="*/ 9238592 f943 1"/>
                <a:gd name="f1185" fmla="*/ 4461357 f942 1"/>
                <a:gd name="f1186" fmla="*/ 9249776 f943 1"/>
                <a:gd name="f1187" fmla="*/ 4411319 f942 1"/>
                <a:gd name="f1188" fmla="*/ 9255046 f943 1"/>
                <a:gd name="f1189" fmla="*/ 4386299 f942 1"/>
                <a:gd name="f1190" fmla="*/ 9259718 f943 1"/>
                <a:gd name="f1191" fmla="*/ 4363342 f942 1"/>
                <a:gd name="f1192" fmla="*/ 9269959 f943 1"/>
                <a:gd name="f1193" fmla="*/ 4309566 f942 1"/>
                <a:gd name="f1194" fmla="*/ 9274233 f943 1"/>
                <a:gd name="f1195" fmla="*/ 4286176 f942 1"/>
                <a:gd name="f1196" fmla="*/ 9276022 f943 1"/>
                <a:gd name="f1197" fmla="*/ 4275489 f942 1"/>
                <a:gd name="f1198" fmla="*/ 9277861 f943 1"/>
                <a:gd name="f1199" fmla="*/ 4263506 f942 1"/>
                <a:gd name="f1200" fmla="*/ 9286014 f943 1"/>
                <a:gd name="f1201" fmla="*/ 4211696 f942 1"/>
                <a:gd name="f1202" fmla="*/ 9290092 f943 1"/>
                <a:gd name="f1203" fmla="*/ 4185767 f942 1"/>
                <a:gd name="f1204" fmla="*/ 9292128 f943 1"/>
                <a:gd name="f1205" fmla="*/ 4172826 f942 1"/>
                <a:gd name="f1206" fmla="*/ 9293720 f943 1"/>
                <a:gd name="f1207" fmla="*/ 4159693 f942 1"/>
                <a:gd name="f1208" fmla="*/ 9305650 f943 1"/>
                <a:gd name="f1209" fmla="*/ 4057941 f942 1"/>
                <a:gd name="f1210" fmla="*/ 9309378 f943 1"/>
                <a:gd name="f1211" fmla="*/ 4010779 f942 1"/>
                <a:gd name="f1212" fmla="*/ 9313454 f943 1"/>
                <a:gd name="f1213" fmla="*/ 3956428 f942 1"/>
                <a:gd name="f1214" fmla="*/ 9320811 f943 1"/>
                <a:gd name="f1215" fmla="*/ 3753546 f942 1"/>
                <a:gd name="f1216" fmla="*/ 9319617 f943 1"/>
                <a:gd name="f1217" fmla="*/ 3650643 f942 1"/>
                <a:gd name="f1218" fmla="*/ 9318176 f943 1"/>
                <a:gd name="f1219" fmla="*/ 3600030 f942 1"/>
                <a:gd name="f1220" fmla="*/ 9317778 f943 1"/>
                <a:gd name="f1221" fmla="*/ 3588096 f942 1"/>
                <a:gd name="f1222" fmla="*/ 9316983 f943 1"/>
                <a:gd name="f1223" fmla="*/ 3575107 f942 1"/>
                <a:gd name="f1224" fmla="*/ 9315443 f943 1"/>
                <a:gd name="f1225" fmla="*/ 3549130 f942 1"/>
                <a:gd name="f1226" fmla="*/ 9312311 f943 1"/>
                <a:gd name="f1227" fmla="*/ 3497176 f942 1"/>
                <a:gd name="f1228" fmla="*/ 9307587 f943 1"/>
                <a:gd name="f1229" fmla="*/ 3445029 f942 1"/>
                <a:gd name="f1230" fmla="*/ 9302618 f943 1"/>
                <a:gd name="f1231" fmla="*/ 3392835 f942 1"/>
                <a:gd name="f1232" fmla="*/ 9301574 f943 1"/>
                <a:gd name="f1233" fmla="*/ 3381476 f942 1"/>
                <a:gd name="f1234" fmla="*/ 9300430 f943 1"/>
                <a:gd name="f1235" fmla="*/ 3370740 f942 1"/>
                <a:gd name="f1236" fmla="*/ 9297547 f943 1"/>
                <a:gd name="f1237" fmla="*/ 3346966 f942 1"/>
                <a:gd name="f1238" fmla="*/ 9294017 f943 1"/>
                <a:gd name="f1239" fmla="*/ 3320030 f942 1"/>
                <a:gd name="f1240" fmla="*/ 9290439 f943 1"/>
                <a:gd name="f1241" fmla="*/ 3290410 f942 1"/>
                <a:gd name="f1242" fmla="*/ 9284275 f943 1"/>
                <a:gd name="f1243" fmla="*/ 3244544 f942 1"/>
                <a:gd name="f1244" fmla="*/ 9275974 f943 1"/>
                <a:gd name="f1245" fmla="*/ 3193116 f942 1"/>
                <a:gd name="f1246" fmla="*/ 9267224 f943 1"/>
                <a:gd name="f1247" fmla="*/ 3142264 f942 1"/>
                <a:gd name="f1248" fmla="*/ 9225320 f943 1"/>
                <a:gd name="f1249" fmla="*/ 2939909 f942 1"/>
                <a:gd name="f1250" fmla="*/ 9200466 f943 1"/>
                <a:gd name="f1251" fmla="*/ 2839449 f942 1"/>
                <a:gd name="f1252" fmla="*/ 9193953 f943 1"/>
                <a:gd name="f1253" fmla="*/ 2814958 f942 1"/>
                <a:gd name="f1254" fmla="*/ 9186993 f943 1"/>
                <a:gd name="f1255" fmla="*/ 2790276 f942 1"/>
                <a:gd name="f1256" fmla="*/ 9172628 f943 1"/>
                <a:gd name="f1257" fmla="*/ 2740621 f942 1"/>
                <a:gd name="f1258" fmla="*/ 9035082 f943 1"/>
                <a:gd name="f1259" fmla="*/ 2347463 f942 1"/>
                <a:gd name="f1260" fmla="*/ 8952118 f943 1"/>
                <a:gd name="f1261" fmla="*/ 2155413 f942 1"/>
                <a:gd name="f1262" fmla="*/ 8929948 f943 1"/>
                <a:gd name="f1263" fmla="*/ 2107915 f942 1"/>
                <a:gd name="f1264" fmla="*/ 8907429 f943 1"/>
                <a:gd name="f1265" fmla="*/ 2060753 f942 1"/>
                <a:gd name="f1266" fmla="*/ 8860404 f943 1"/>
                <a:gd name="f1267" fmla="*/ 1966478 f942 1"/>
                <a:gd name="f1268" fmla="*/ 8760788 f943 1"/>
                <a:gd name="f1269" fmla="*/ 1780274 f942 1"/>
                <a:gd name="f1270" fmla="*/ 8734740 f943 1"/>
                <a:gd name="f1271" fmla="*/ 1734311 f942 1"/>
                <a:gd name="f1272" fmla="*/ 8708046 f943 1"/>
                <a:gd name="f1273" fmla="*/ 1687963 f942 1"/>
                <a:gd name="f1274" fmla="*/ 8654062 f943 1"/>
                <a:gd name="f1275" fmla="*/ 1597234 f942 1"/>
                <a:gd name="f1276" fmla="*/ 8540278 f943 1"/>
                <a:gd name="f1277" fmla="*/ 1418077 f942 1"/>
                <a:gd name="f1278" fmla="*/ 8510701 f943 1"/>
                <a:gd name="f1279" fmla="*/ 1373695 f942 1"/>
                <a:gd name="f1280" fmla="*/ 8480676 f943 1"/>
                <a:gd name="f1281" fmla="*/ 1329457 f942 1"/>
                <a:gd name="f1282" fmla="*/ 8419782 f943 1"/>
                <a:gd name="f1283" fmla="*/ 1242275 f942 1"/>
                <a:gd name="f1284" fmla="*/ 8292478 f943 1"/>
                <a:gd name="f1285" fmla="*/ 1069875 f942 1"/>
                <a:gd name="f1286" fmla="*/ 8259620 f943 1"/>
                <a:gd name="f1287" fmla="*/ 1027123 f942 1"/>
                <a:gd name="f1288" fmla="*/ 8243416 f943 1"/>
                <a:gd name="f1289" fmla="*/ 1006130 f942 1"/>
                <a:gd name="f1290" fmla="*/ 8227110 f943 1"/>
                <a:gd name="f1291" fmla="*/ 985473 f942 1"/>
                <a:gd name="f1292" fmla="*/ 8159604 f943 1"/>
                <a:gd name="f1293" fmla="*/ 902029 f942 1"/>
                <a:gd name="f1294" fmla="*/ 8020022 f943 1"/>
                <a:gd name="f1295" fmla="*/ 738209 f942 1"/>
                <a:gd name="f1296" fmla="*/ 7984182 f943 1"/>
                <a:gd name="f1297" fmla="*/ 697901 f942 1"/>
                <a:gd name="f1298" fmla="*/ 7948043 f943 1"/>
                <a:gd name="f1299" fmla="*/ 657976 f942 1"/>
                <a:gd name="f1300" fmla="*/ 7874324 f943 1"/>
                <a:gd name="f1301" fmla="*/ 578607 f942 1"/>
                <a:gd name="f1302" fmla="*/ 7723308 f943 1"/>
                <a:gd name="f1303" fmla="*/ 424085 f942 1"/>
                <a:gd name="f1304" fmla="*/ 7565532 f943 1"/>
                <a:gd name="f1305" fmla="*/ 275602 f942 1"/>
                <a:gd name="f1306" fmla="*/ 1832515 f943 1"/>
                <a:gd name="f1307" fmla="*/ 2158449 f943 1"/>
                <a:gd name="f1308" fmla="*/ 2108797 f943 1"/>
                <a:gd name="f1309" fmla="*/ 37845 f942 1"/>
                <a:gd name="f1310" fmla="*/ 1942830 f943 1"/>
                <a:gd name="f1311" fmla="*/ 177587 f942 1"/>
                <a:gd name="f1312" fmla="*/ 1633191 f943 1"/>
                <a:gd name="f1313" fmla="*/ 477909 f942 1"/>
                <a:gd name="f1314" fmla="*/ 702686 f943 1"/>
                <a:gd name="f1315" fmla="*/ 1889935 f942 1"/>
                <a:gd name="f1316" fmla="*/ 551769 f943 1"/>
                <a:gd name="f1317" fmla="*/ 2281416 f942 1"/>
                <a:gd name="f1318" fmla="*/ 438383 f943 1"/>
                <a:gd name="f1319" fmla="*/ 2682772 f942 1"/>
                <a:gd name="f1320" fmla="*/ 397124 f943 1"/>
                <a:gd name="f1321" fmla="*/ 2887044 f942 1"/>
                <a:gd name="f1322" fmla="*/ 365658 f943 1"/>
                <a:gd name="f1323" fmla="*/ 3093424 f942 1"/>
                <a:gd name="f1324" fmla="*/ 332105 f943 1"/>
                <a:gd name="f1325" fmla="*/ 3509828 f942 1"/>
                <a:gd name="f1326" fmla="*/ 383653 f943 1"/>
                <a:gd name="f1327" fmla="*/ 4346327 f942 1"/>
                <a:gd name="f1328" fmla="*/ 422327 f943 1"/>
                <a:gd name="f1329" fmla="*/ 4552900 f942 1"/>
                <a:gd name="f1330" fmla="*/ 472184 f943 1"/>
                <a:gd name="f1331" fmla="*/ 4757939 f942 1"/>
                <a:gd name="f1332" fmla="*/ 533078 f943 1"/>
                <a:gd name="f1333" fmla="*/ 4960916 f942 1"/>
                <a:gd name="f1334" fmla="*/ 604710 f943 1"/>
                <a:gd name="f1335" fmla="*/ 5160875 f942 1"/>
                <a:gd name="f1336" fmla="*/ 996766 f943 1"/>
                <a:gd name="f1337" fmla="*/ 5920640 f942 1"/>
                <a:gd name="f1338" fmla="*/ 1549183 f943 1"/>
                <a:gd name="f1339" fmla="*/ 6586417 f942 1"/>
                <a:gd name="f1340" fmla="*/ 1709890 f943 1"/>
                <a:gd name="f1341" fmla="*/ 6734063 f942 1"/>
                <a:gd name="f1342" fmla="*/ 1859761 f943 1"/>
                <a:gd name="f1343" fmla="*/ 1671798 f943 1"/>
                <a:gd name="f1344" fmla="*/ 1628044 f943 1"/>
                <a:gd name="f1345" fmla="*/ 6822717 f942 1"/>
                <a:gd name="f1346" fmla="*/ 1459756 f943 1"/>
                <a:gd name="f1347" fmla="*/ 6674223 f942 1"/>
                <a:gd name="f1348" fmla="*/ 402543 f943 1"/>
                <a:gd name="f1349" fmla="*/ 5241588 f942 1"/>
                <a:gd name="f1350" fmla="*/ 311923 f943 1"/>
                <a:gd name="f1351" fmla="*/ 5036741 f942 1"/>
                <a:gd name="f1352" fmla="*/ 232140 f943 1"/>
                <a:gd name="f1353" fmla="*/ 4827483 f942 1"/>
                <a:gd name="f1354" fmla="*/ 163392 f943 1"/>
                <a:gd name="f1355" fmla="*/ 4613913 f942 1"/>
                <a:gd name="f1356" fmla="*/ 106823 f943 1"/>
                <a:gd name="f1357" fmla="*/ 4396365 f942 1"/>
                <a:gd name="f1358" fmla="*/ 29326 f943 1"/>
                <a:gd name="f1359" fmla="*/ 3954702 f942 1"/>
                <a:gd name="f1360" fmla="*/ 8647 f943 1"/>
                <a:gd name="f1361" fmla="*/ 3730971 f942 1"/>
                <a:gd name="f1362" fmla="*/ 2880 f943 1"/>
                <a:gd name="f1363" fmla="*/ 3618674 f942 1"/>
                <a:gd name="f1364" fmla="*/ 296 f943 1"/>
                <a:gd name="f1365" fmla="*/ 3506425 f942 1"/>
                <a:gd name="f1366" fmla="*/ 20030 f943 1"/>
                <a:gd name="f1367" fmla="*/ 3056711 f942 1"/>
                <a:gd name="f1368" fmla="*/ 48664 f943 1"/>
                <a:gd name="f1369" fmla="*/ 2832980 f942 1"/>
                <a:gd name="f1370" fmla="*/ 89922 f943 1"/>
                <a:gd name="f1371" fmla="*/ 2610639 f942 1"/>
                <a:gd name="f1372" fmla="*/ 211163 f943 1"/>
                <a:gd name="f1373" fmla="*/ 2174343 f942 1"/>
                <a:gd name="f1374" fmla="*/ 379129 f943 1"/>
                <a:gd name="f1375" fmla="*/ 1754393 f942 1"/>
                <a:gd name="f1376" fmla="*/ 841424 f943 1"/>
                <a:gd name="f1377" fmla="*/ 976270 f942 1"/>
                <a:gd name="f1378" fmla="*/ 1130234 f943 1"/>
                <a:gd name="f1379" fmla="*/ 625768 f942 1"/>
                <a:gd name="f1380" fmla="*/ 1452897 f943 1"/>
                <a:gd name="f1381" fmla="*/ 305748 f942 1"/>
                <a:gd name="f1382" fmla="*/ 1805682 f943 1"/>
                <a:gd name="f1383" fmla="*/ 18752 f942 1"/>
                <a:gd name="f1384" fmla="*/ f944 1 f2"/>
                <a:gd name="f1385" fmla="*/ f947 1 9747620"/>
                <a:gd name="f1386" fmla="*/ f948 1 6858000"/>
                <a:gd name="f1387" fmla="*/ f949 1 9747620"/>
                <a:gd name="f1388" fmla="*/ f950 1 9747620"/>
                <a:gd name="f1389" fmla="*/ f951 1 6858000"/>
                <a:gd name="f1390" fmla="*/ f952 1 9747620"/>
                <a:gd name="f1391" fmla="*/ f953 1 6858000"/>
                <a:gd name="f1392" fmla="*/ f954 1 9747620"/>
                <a:gd name="f1393" fmla="*/ f955 1 6858000"/>
                <a:gd name="f1394" fmla="*/ f956 1 9747620"/>
                <a:gd name="f1395" fmla="*/ f957 1 6858000"/>
                <a:gd name="f1396" fmla="*/ f958 1 9747620"/>
                <a:gd name="f1397" fmla="*/ f959 1 6858000"/>
                <a:gd name="f1398" fmla="*/ f960 1 9747620"/>
                <a:gd name="f1399" fmla="*/ f961 1 6858000"/>
                <a:gd name="f1400" fmla="*/ f962 1 9747620"/>
                <a:gd name="f1401" fmla="*/ f963 1 6858000"/>
                <a:gd name="f1402" fmla="*/ f964 1 9747620"/>
                <a:gd name="f1403" fmla="*/ f965 1 6858000"/>
                <a:gd name="f1404" fmla="*/ f966 1 9747620"/>
                <a:gd name="f1405" fmla="*/ f967 1 6858000"/>
                <a:gd name="f1406" fmla="*/ f968 1 9747620"/>
                <a:gd name="f1407" fmla="*/ f969 1 6858000"/>
                <a:gd name="f1408" fmla="*/ f970 1 9747620"/>
                <a:gd name="f1409" fmla="*/ f971 1 6858000"/>
                <a:gd name="f1410" fmla="*/ f972 1 9747620"/>
                <a:gd name="f1411" fmla="*/ f973 1 6858000"/>
                <a:gd name="f1412" fmla="*/ f974 1 9747620"/>
                <a:gd name="f1413" fmla="*/ f975 1 6858000"/>
                <a:gd name="f1414" fmla="*/ f976 1 9747620"/>
                <a:gd name="f1415" fmla="*/ f977 1 6858000"/>
                <a:gd name="f1416" fmla="*/ f978 1 9747620"/>
                <a:gd name="f1417" fmla="*/ f979 1 6858000"/>
                <a:gd name="f1418" fmla="*/ f980 1 9747620"/>
                <a:gd name="f1419" fmla="*/ f981 1 6858000"/>
                <a:gd name="f1420" fmla="*/ f982 1 9747620"/>
                <a:gd name="f1421" fmla="*/ f983 1 6858000"/>
                <a:gd name="f1422" fmla="*/ f984 1 9747620"/>
                <a:gd name="f1423" fmla="*/ f985 1 6858000"/>
                <a:gd name="f1424" fmla="*/ f986 1 9747620"/>
                <a:gd name="f1425" fmla="*/ f987 1 6858000"/>
                <a:gd name="f1426" fmla="*/ f988 1 9747620"/>
                <a:gd name="f1427" fmla="*/ f989 1 6858000"/>
                <a:gd name="f1428" fmla="*/ f990 1 9747620"/>
                <a:gd name="f1429" fmla="*/ f991 1 6858000"/>
                <a:gd name="f1430" fmla="*/ f992 1 9747620"/>
                <a:gd name="f1431" fmla="*/ f993 1 6858000"/>
                <a:gd name="f1432" fmla="*/ f994 1 9747620"/>
                <a:gd name="f1433" fmla="*/ f995 1 6858000"/>
                <a:gd name="f1434" fmla="*/ f996 1 9747620"/>
                <a:gd name="f1435" fmla="*/ f997 1 6858000"/>
                <a:gd name="f1436" fmla="*/ f998 1 9747620"/>
                <a:gd name="f1437" fmla="*/ f999 1 6858000"/>
                <a:gd name="f1438" fmla="*/ f1000 1 9747620"/>
                <a:gd name="f1439" fmla="*/ f1001 1 6858000"/>
                <a:gd name="f1440" fmla="*/ f1002 1 9747620"/>
                <a:gd name="f1441" fmla="*/ f1003 1 6858000"/>
                <a:gd name="f1442" fmla="*/ f1004 1 9747620"/>
                <a:gd name="f1443" fmla="*/ f1005 1 6858000"/>
                <a:gd name="f1444" fmla="*/ f1006 1 9747620"/>
                <a:gd name="f1445" fmla="*/ f1007 1 6858000"/>
                <a:gd name="f1446" fmla="*/ f1008 1 9747620"/>
                <a:gd name="f1447" fmla="*/ f1009 1 6858000"/>
                <a:gd name="f1448" fmla="*/ f1010 1 9747620"/>
                <a:gd name="f1449" fmla="*/ f1011 1 6858000"/>
                <a:gd name="f1450" fmla="*/ f1012 1 9747620"/>
                <a:gd name="f1451" fmla="*/ f1013 1 6858000"/>
                <a:gd name="f1452" fmla="*/ f1014 1 9747620"/>
                <a:gd name="f1453" fmla="*/ f1015 1 6858000"/>
                <a:gd name="f1454" fmla="*/ f1016 1 9747620"/>
                <a:gd name="f1455" fmla="*/ f1017 1 6858000"/>
                <a:gd name="f1456" fmla="*/ f1018 1 9747620"/>
                <a:gd name="f1457" fmla="*/ f1019 1 6858000"/>
                <a:gd name="f1458" fmla="*/ f1020 1 9747620"/>
                <a:gd name="f1459" fmla="*/ f1021 1 6858000"/>
                <a:gd name="f1460" fmla="*/ f1022 1 9747620"/>
                <a:gd name="f1461" fmla="*/ f1023 1 6858000"/>
                <a:gd name="f1462" fmla="*/ f1024 1 9747620"/>
                <a:gd name="f1463" fmla="*/ f1025 1 6858000"/>
                <a:gd name="f1464" fmla="*/ f1026 1 9747620"/>
                <a:gd name="f1465" fmla="*/ f1027 1 6858000"/>
                <a:gd name="f1466" fmla="*/ f1028 1 9747620"/>
                <a:gd name="f1467" fmla="*/ f1029 1 6858000"/>
                <a:gd name="f1468" fmla="*/ f1030 1 9747620"/>
                <a:gd name="f1469" fmla="*/ f1031 1 6858000"/>
                <a:gd name="f1470" fmla="*/ f1032 1 9747620"/>
                <a:gd name="f1471" fmla="*/ f1033 1 6858000"/>
                <a:gd name="f1472" fmla="*/ f1034 1 9747620"/>
                <a:gd name="f1473" fmla="*/ f1035 1 6858000"/>
                <a:gd name="f1474" fmla="*/ f1036 1 9747620"/>
                <a:gd name="f1475" fmla="*/ f1037 1 6858000"/>
                <a:gd name="f1476" fmla="*/ f1038 1 9747620"/>
                <a:gd name="f1477" fmla="*/ f1039 1 6858000"/>
                <a:gd name="f1478" fmla="*/ f1040 1 9747620"/>
                <a:gd name="f1479" fmla="*/ f1041 1 6858000"/>
                <a:gd name="f1480" fmla="*/ f1042 1 9747620"/>
                <a:gd name="f1481" fmla="*/ f1043 1 6858000"/>
                <a:gd name="f1482" fmla="*/ f1044 1 9747620"/>
                <a:gd name="f1483" fmla="*/ f1045 1 6858000"/>
                <a:gd name="f1484" fmla="*/ f1046 1 9747620"/>
                <a:gd name="f1485" fmla="*/ f1047 1 6858000"/>
                <a:gd name="f1486" fmla="*/ f1048 1 9747620"/>
                <a:gd name="f1487" fmla="*/ f1049 1 6858000"/>
                <a:gd name="f1488" fmla="*/ f1050 1 9747620"/>
                <a:gd name="f1489" fmla="*/ f1051 1 6858000"/>
                <a:gd name="f1490" fmla="*/ f1052 1 9747620"/>
                <a:gd name="f1491" fmla="*/ f1053 1 6858000"/>
                <a:gd name="f1492" fmla="*/ f1054 1 9747620"/>
                <a:gd name="f1493" fmla="*/ f1055 1 6858000"/>
                <a:gd name="f1494" fmla="*/ f1056 1 9747620"/>
                <a:gd name="f1495" fmla="*/ f1057 1 6858000"/>
                <a:gd name="f1496" fmla="*/ f1058 1 9747620"/>
                <a:gd name="f1497" fmla="*/ f1059 1 6858000"/>
                <a:gd name="f1498" fmla="*/ f1060 1 9747620"/>
                <a:gd name="f1499" fmla="*/ f1061 1 6858000"/>
                <a:gd name="f1500" fmla="*/ f1062 1 9747620"/>
                <a:gd name="f1501" fmla="*/ f1063 1 6858000"/>
                <a:gd name="f1502" fmla="*/ f1064 1 9747620"/>
                <a:gd name="f1503" fmla="*/ f1065 1 6858000"/>
                <a:gd name="f1504" fmla="*/ f1066 1 6858000"/>
                <a:gd name="f1505" fmla="*/ f1067 1 9747620"/>
                <a:gd name="f1506" fmla="*/ f1068 1 6858000"/>
                <a:gd name="f1507" fmla="*/ f1069 1 9747620"/>
                <a:gd name="f1508" fmla="*/ f1070 1 6858000"/>
                <a:gd name="f1509" fmla="*/ f1071 1 9747620"/>
                <a:gd name="f1510" fmla="*/ f1072 1 6858000"/>
                <a:gd name="f1511" fmla="*/ f1073 1 9747620"/>
                <a:gd name="f1512" fmla="*/ f1074 1 6858000"/>
                <a:gd name="f1513" fmla="*/ f1075 1 9747620"/>
                <a:gd name="f1514" fmla="*/ f1076 1 6858000"/>
                <a:gd name="f1515" fmla="*/ f1077 1 9747620"/>
                <a:gd name="f1516" fmla="*/ f1078 1 6858000"/>
                <a:gd name="f1517" fmla="*/ f1079 1 9747620"/>
                <a:gd name="f1518" fmla="*/ f1080 1 6858000"/>
                <a:gd name="f1519" fmla="*/ f1081 1 9747620"/>
                <a:gd name="f1520" fmla="*/ f1082 1 6858000"/>
                <a:gd name="f1521" fmla="*/ f1083 1 9747620"/>
                <a:gd name="f1522" fmla="*/ f1084 1 6858000"/>
                <a:gd name="f1523" fmla="*/ f1085 1 9747620"/>
                <a:gd name="f1524" fmla="*/ f1086 1 6858000"/>
                <a:gd name="f1525" fmla="*/ f1087 1 9747620"/>
                <a:gd name="f1526" fmla="*/ f1088 1 6858000"/>
                <a:gd name="f1527" fmla="*/ f1089 1 9747620"/>
                <a:gd name="f1528" fmla="*/ f1090 1 6858000"/>
                <a:gd name="f1529" fmla="*/ f1091 1 9747620"/>
                <a:gd name="f1530" fmla="*/ f1092 1 6858000"/>
                <a:gd name="f1531" fmla="*/ f1093 1 9747620"/>
                <a:gd name="f1532" fmla="*/ f1094 1 6858000"/>
                <a:gd name="f1533" fmla="*/ f1095 1 9747620"/>
                <a:gd name="f1534" fmla="*/ f1096 1 6858000"/>
                <a:gd name="f1535" fmla="*/ f1097 1 9747620"/>
                <a:gd name="f1536" fmla="*/ f1098 1 6858000"/>
                <a:gd name="f1537" fmla="*/ f1099 1 9747620"/>
                <a:gd name="f1538" fmla="*/ f1100 1 6858000"/>
                <a:gd name="f1539" fmla="*/ f1101 1 9747620"/>
                <a:gd name="f1540" fmla="*/ f1102 1 6858000"/>
                <a:gd name="f1541" fmla="*/ f1103 1 9747620"/>
                <a:gd name="f1542" fmla="*/ f1104 1 6858000"/>
                <a:gd name="f1543" fmla="*/ f1105 1 9747620"/>
                <a:gd name="f1544" fmla="*/ f1106 1 6858000"/>
                <a:gd name="f1545" fmla="*/ f1107 1 9747620"/>
                <a:gd name="f1546" fmla="*/ f1108 1 6858000"/>
                <a:gd name="f1547" fmla="*/ f1109 1 9747620"/>
                <a:gd name="f1548" fmla="*/ f1110 1 6858000"/>
                <a:gd name="f1549" fmla="*/ f1111 1 9747620"/>
                <a:gd name="f1550" fmla="*/ f1112 1 6858000"/>
                <a:gd name="f1551" fmla="*/ f1113 1 9747620"/>
                <a:gd name="f1552" fmla="*/ f1114 1 6858000"/>
                <a:gd name="f1553" fmla="*/ f1115 1 9747620"/>
                <a:gd name="f1554" fmla="*/ f1116 1 6858000"/>
                <a:gd name="f1555" fmla="*/ f1117 1 9747620"/>
                <a:gd name="f1556" fmla="*/ f1118 1 6858000"/>
                <a:gd name="f1557" fmla="*/ f1119 1 9747620"/>
                <a:gd name="f1558" fmla="*/ f1120 1 6858000"/>
                <a:gd name="f1559" fmla="*/ f1121 1 9747620"/>
                <a:gd name="f1560" fmla="*/ f1122 1 6858000"/>
                <a:gd name="f1561" fmla="*/ f1123 1 9747620"/>
                <a:gd name="f1562" fmla="*/ f1124 1 6858000"/>
                <a:gd name="f1563" fmla="*/ f1125 1 9747620"/>
                <a:gd name="f1564" fmla="*/ f1126 1 6858000"/>
                <a:gd name="f1565" fmla="*/ f1127 1 9747620"/>
                <a:gd name="f1566" fmla="*/ f1128 1 9747620"/>
                <a:gd name="f1567" fmla="*/ f1129 1 6858000"/>
                <a:gd name="f1568" fmla="*/ f1130 1 9747620"/>
                <a:gd name="f1569" fmla="*/ f1131 1 6858000"/>
                <a:gd name="f1570" fmla="*/ f1132 1 9747620"/>
                <a:gd name="f1571" fmla="*/ f1133 1 6858000"/>
                <a:gd name="f1572" fmla="*/ f1134 1 9747620"/>
                <a:gd name="f1573" fmla="*/ f1135 1 6858000"/>
                <a:gd name="f1574" fmla="*/ f1136 1 9747620"/>
                <a:gd name="f1575" fmla="*/ f1137 1 6858000"/>
                <a:gd name="f1576" fmla="*/ f1138 1 9747620"/>
                <a:gd name="f1577" fmla="*/ f1139 1 6858000"/>
                <a:gd name="f1578" fmla="*/ f1140 1 9747620"/>
                <a:gd name="f1579" fmla="*/ f1141 1 6858000"/>
                <a:gd name="f1580" fmla="*/ f1142 1 9747620"/>
                <a:gd name="f1581" fmla="*/ f1143 1 6858000"/>
                <a:gd name="f1582" fmla="*/ f1144 1 9747620"/>
                <a:gd name="f1583" fmla="*/ f1145 1 6858000"/>
                <a:gd name="f1584" fmla="*/ f1146 1 9747620"/>
                <a:gd name="f1585" fmla="*/ f1147 1 6858000"/>
                <a:gd name="f1586" fmla="*/ f1148 1 9747620"/>
                <a:gd name="f1587" fmla="*/ f1149 1 6858000"/>
                <a:gd name="f1588" fmla="*/ f1150 1 9747620"/>
                <a:gd name="f1589" fmla="*/ f1151 1 6858000"/>
                <a:gd name="f1590" fmla="*/ f1152 1 9747620"/>
                <a:gd name="f1591" fmla="*/ f1153 1 6858000"/>
                <a:gd name="f1592" fmla="*/ f1154 1 9747620"/>
                <a:gd name="f1593" fmla="*/ f1155 1 6858000"/>
                <a:gd name="f1594" fmla="*/ f1156 1 9747620"/>
                <a:gd name="f1595" fmla="*/ f1157 1 6858000"/>
                <a:gd name="f1596" fmla="*/ f1158 1 9747620"/>
                <a:gd name="f1597" fmla="*/ f1159 1 6858000"/>
                <a:gd name="f1598" fmla="*/ f1160 1 9747620"/>
                <a:gd name="f1599" fmla="*/ f1161 1 6858000"/>
                <a:gd name="f1600" fmla="*/ f1162 1 9747620"/>
                <a:gd name="f1601" fmla="*/ f1163 1 6858000"/>
                <a:gd name="f1602" fmla="*/ f1164 1 9747620"/>
                <a:gd name="f1603" fmla="*/ f1165 1 6858000"/>
                <a:gd name="f1604" fmla="*/ f1166 1 9747620"/>
                <a:gd name="f1605" fmla="*/ f1167 1 6858000"/>
                <a:gd name="f1606" fmla="*/ f1168 1 9747620"/>
                <a:gd name="f1607" fmla="*/ f1169 1 6858000"/>
                <a:gd name="f1608" fmla="*/ f1170 1 9747620"/>
                <a:gd name="f1609" fmla="*/ f1171 1 6858000"/>
                <a:gd name="f1610" fmla="*/ f1172 1 9747620"/>
                <a:gd name="f1611" fmla="*/ f1173 1 6858000"/>
                <a:gd name="f1612" fmla="*/ f1174 1 9747620"/>
                <a:gd name="f1613" fmla="*/ f1175 1 6858000"/>
                <a:gd name="f1614" fmla="*/ f1176 1 9747620"/>
                <a:gd name="f1615" fmla="*/ f1177 1 6858000"/>
                <a:gd name="f1616" fmla="*/ f1178 1 9747620"/>
                <a:gd name="f1617" fmla="*/ f1179 1 6858000"/>
                <a:gd name="f1618" fmla="*/ f1180 1 9747620"/>
                <a:gd name="f1619" fmla="*/ f1181 1 6858000"/>
                <a:gd name="f1620" fmla="*/ f1182 1 9747620"/>
                <a:gd name="f1621" fmla="*/ f1183 1 6858000"/>
                <a:gd name="f1622" fmla="*/ f1184 1 9747620"/>
                <a:gd name="f1623" fmla="*/ f1185 1 6858000"/>
                <a:gd name="f1624" fmla="*/ f1186 1 9747620"/>
                <a:gd name="f1625" fmla="*/ f1187 1 6858000"/>
                <a:gd name="f1626" fmla="*/ f1188 1 9747620"/>
                <a:gd name="f1627" fmla="*/ f1189 1 6858000"/>
                <a:gd name="f1628" fmla="*/ f1190 1 9747620"/>
                <a:gd name="f1629" fmla="*/ f1191 1 6858000"/>
                <a:gd name="f1630" fmla="*/ f1192 1 9747620"/>
                <a:gd name="f1631" fmla="*/ f1193 1 6858000"/>
                <a:gd name="f1632" fmla="*/ f1194 1 9747620"/>
                <a:gd name="f1633" fmla="*/ f1195 1 6858000"/>
                <a:gd name="f1634" fmla="*/ f1196 1 9747620"/>
                <a:gd name="f1635" fmla="*/ f1197 1 6858000"/>
                <a:gd name="f1636" fmla="*/ f1198 1 9747620"/>
                <a:gd name="f1637" fmla="*/ f1199 1 6858000"/>
                <a:gd name="f1638" fmla="*/ f1200 1 9747620"/>
                <a:gd name="f1639" fmla="*/ f1201 1 6858000"/>
                <a:gd name="f1640" fmla="*/ f1202 1 9747620"/>
                <a:gd name="f1641" fmla="*/ f1203 1 6858000"/>
                <a:gd name="f1642" fmla="*/ f1204 1 9747620"/>
                <a:gd name="f1643" fmla="*/ f1205 1 6858000"/>
                <a:gd name="f1644" fmla="*/ f1206 1 9747620"/>
                <a:gd name="f1645" fmla="*/ f1207 1 6858000"/>
                <a:gd name="f1646" fmla="*/ f1208 1 9747620"/>
                <a:gd name="f1647" fmla="*/ f1209 1 6858000"/>
                <a:gd name="f1648" fmla="*/ f1210 1 9747620"/>
                <a:gd name="f1649" fmla="*/ f1211 1 6858000"/>
                <a:gd name="f1650" fmla="*/ f1212 1 9747620"/>
                <a:gd name="f1651" fmla="*/ f1213 1 6858000"/>
                <a:gd name="f1652" fmla="*/ f1214 1 9747620"/>
                <a:gd name="f1653" fmla="*/ f1215 1 6858000"/>
                <a:gd name="f1654" fmla="*/ f1216 1 9747620"/>
                <a:gd name="f1655" fmla="*/ f1217 1 6858000"/>
                <a:gd name="f1656" fmla="*/ f1218 1 9747620"/>
                <a:gd name="f1657" fmla="*/ f1219 1 6858000"/>
                <a:gd name="f1658" fmla="*/ f1220 1 9747620"/>
                <a:gd name="f1659" fmla="*/ f1221 1 6858000"/>
                <a:gd name="f1660" fmla="*/ f1222 1 9747620"/>
                <a:gd name="f1661" fmla="*/ f1223 1 6858000"/>
                <a:gd name="f1662" fmla="*/ f1224 1 9747620"/>
                <a:gd name="f1663" fmla="*/ f1225 1 6858000"/>
                <a:gd name="f1664" fmla="*/ f1226 1 9747620"/>
                <a:gd name="f1665" fmla="*/ f1227 1 6858000"/>
                <a:gd name="f1666" fmla="*/ f1228 1 9747620"/>
                <a:gd name="f1667" fmla="*/ f1229 1 6858000"/>
                <a:gd name="f1668" fmla="*/ f1230 1 9747620"/>
                <a:gd name="f1669" fmla="*/ f1231 1 6858000"/>
                <a:gd name="f1670" fmla="*/ f1232 1 9747620"/>
                <a:gd name="f1671" fmla="*/ f1233 1 6858000"/>
                <a:gd name="f1672" fmla="*/ f1234 1 9747620"/>
                <a:gd name="f1673" fmla="*/ f1235 1 6858000"/>
                <a:gd name="f1674" fmla="*/ f1236 1 9747620"/>
                <a:gd name="f1675" fmla="*/ f1237 1 6858000"/>
                <a:gd name="f1676" fmla="*/ f1238 1 9747620"/>
                <a:gd name="f1677" fmla="*/ f1239 1 6858000"/>
                <a:gd name="f1678" fmla="*/ f1240 1 9747620"/>
                <a:gd name="f1679" fmla="*/ f1241 1 6858000"/>
                <a:gd name="f1680" fmla="*/ f1242 1 9747620"/>
                <a:gd name="f1681" fmla="*/ f1243 1 6858000"/>
                <a:gd name="f1682" fmla="*/ f1244 1 9747620"/>
                <a:gd name="f1683" fmla="*/ f1245 1 6858000"/>
                <a:gd name="f1684" fmla="*/ f1246 1 9747620"/>
                <a:gd name="f1685" fmla="*/ f1247 1 6858000"/>
                <a:gd name="f1686" fmla="*/ f1248 1 9747620"/>
                <a:gd name="f1687" fmla="*/ f1249 1 6858000"/>
                <a:gd name="f1688" fmla="*/ f1250 1 9747620"/>
                <a:gd name="f1689" fmla="*/ f1251 1 6858000"/>
                <a:gd name="f1690" fmla="*/ f1252 1 9747620"/>
                <a:gd name="f1691" fmla="*/ f1253 1 6858000"/>
                <a:gd name="f1692" fmla="*/ f1254 1 9747620"/>
                <a:gd name="f1693" fmla="*/ f1255 1 6858000"/>
                <a:gd name="f1694" fmla="*/ f1256 1 9747620"/>
                <a:gd name="f1695" fmla="*/ f1257 1 6858000"/>
                <a:gd name="f1696" fmla="*/ f1258 1 9747620"/>
                <a:gd name="f1697" fmla="*/ f1259 1 6858000"/>
                <a:gd name="f1698" fmla="*/ f1260 1 9747620"/>
                <a:gd name="f1699" fmla="*/ f1261 1 6858000"/>
                <a:gd name="f1700" fmla="*/ f1262 1 9747620"/>
                <a:gd name="f1701" fmla="*/ f1263 1 6858000"/>
                <a:gd name="f1702" fmla="*/ f1264 1 9747620"/>
                <a:gd name="f1703" fmla="*/ f1265 1 6858000"/>
                <a:gd name="f1704" fmla="*/ f1266 1 9747620"/>
                <a:gd name="f1705" fmla="*/ f1267 1 6858000"/>
                <a:gd name="f1706" fmla="*/ f1268 1 9747620"/>
                <a:gd name="f1707" fmla="*/ f1269 1 6858000"/>
                <a:gd name="f1708" fmla="*/ f1270 1 9747620"/>
                <a:gd name="f1709" fmla="*/ f1271 1 6858000"/>
                <a:gd name="f1710" fmla="*/ f1272 1 9747620"/>
                <a:gd name="f1711" fmla="*/ f1273 1 6858000"/>
                <a:gd name="f1712" fmla="*/ f1274 1 9747620"/>
                <a:gd name="f1713" fmla="*/ f1275 1 6858000"/>
                <a:gd name="f1714" fmla="*/ f1276 1 9747620"/>
                <a:gd name="f1715" fmla="*/ f1277 1 6858000"/>
                <a:gd name="f1716" fmla="*/ f1278 1 9747620"/>
                <a:gd name="f1717" fmla="*/ f1279 1 6858000"/>
                <a:gd name="f1718" fmla="*/ f1280 1 9747620"/>
                <a:gd name="f1719" fmla="*/ f1281 1 6858000"/>
                <a:gd name="f1720" fmla="*/ f1282 1 9747620"/>
                <a:gd name="f1721" fmla="*/ f1283 1 6858000"/>
                <a:gd name="f1722" fmla="*/ f1284 1 9747620"/>
                <a:gd name="f1723" fmla="*/ f1285 1 6858000"/>
                <a:gd name="f1724" fmla="*/ f1286 1 9747620"/>
                <a:gd name="f1725" fmla="*/ f1287 1 6858000"/>
                <a:gd name="f1726" fmla="*/ f1288 1 9747620"/>
                <a:gd name="f1727" fmla="*/ f1289 1 6858000"/>
                <a:gd name="f1728" fmla="*/ f1290 1 9747620"/>
                <a:gd name="f1729" fmla="*/ f1291 1 6858000"/>
                <a:gd name="f1730" fmla="*/ f1292 1 9747620"/>
                <a:gd name="f1731" fmla="*/ f1293 1 6858000"/>
                <a:gd name="f1732" fmla="*/ f1294 1 9747620"/>
                <a:gd name="f1733" fmla="*/ f1295 1 6858000"/>
                <a:gd name="f1734" fmla="*/ f1296 1 9747620"/>
                <a:gd name="f1735" fmla="*/ f1297 1 6858000"/>
                <a:gd name="f1736" fmla="*/ f1298 1 9747620"/>
                <a:gd name="f1737" fmla="*/ f1299 1 6858000"/>
                <a:gd name="f1738" fmla="*/ f1300 1 9747620"/>
                <a:gd name="f1739" fmla="*/ f1301 1 6858000"/>
                <a:gd name="f1740" fmla="*/ f1302 1 9747620"/>
                <a:gd name="f1741" fmla="*/ f1303 1 6858000"/>
                <a:gd name="f1742" fmla="*/ f1304 1 9747620"/>
                <a:gd name="f1743" fmla="*/ f1305 1 6858000"/>
                <a:gd name="f1744" fmla="*/ f1306 1 9747620"/>
                <a:gd name="f1745" fmla="*/ f1307 1 9747620"/>
                <a:gd name="f1746" fmla="*/ f1308 1 9747620"/>
                <a:gd name="f1747" fmla="*/ f1309 1 6858000"/>
                <a:gd name="f1748" fmla="*/ f1310 1 9747620"/>
                <a:gd name="f1749" fmla="*/ f1311 1 6858000"/>
                <a:gd name="f1750" fmla="*/ f1312 1 9747620"/>
                <a:gd name="f1751" fmla="*/ f1313 1 6858000"/>
                <a:gd name="f1752" fmla="*/ f1314 1 9747620"/>
                <a:gd name="f1753" fmla="*/ f1315 1 6858000"/>
                <a:gd name="f1754" fmla="*/ f1316 1 9747620"/>
                <a:gd name="f1755" fmla="*/ f1317 1 6858000"/>
                <a:gd name="f1756" fmla="*/ f1318 1 9747620"/>
                <a:gd name="f1757" fmla="*/ f1319 1 6858000"/>
                <a:gd name="f1758" fmla="*/ f1320 1 9747620"/>
                <a:gd name="f1759" fmla="*/ f1321 1 6858000"/>
                <a:gd name="f1760" fmla="*/ f1322 1 9747620"/>
                <a:gd name="f1761" fmla="*/ f1323 1 6858000"/>
                <a:gd name="f1762" fmla="*/ f1324 1 9747620"/>
                <a:gd name="f1763" fmla="*/ f1325 1 6858000"/>
                <a:gd name="f1764" fmla="*/ f1326 1 9747620"/>
                <a:gd name="f1765" fmla="*/ f1327 1 6858000"/>
                <a:gd name="f1766" fmla="*/ f1328 1 9747620"/>
                <a:gd name="f1767" fmla="*/ f1329 1 6858000"/>
                <a:gd name="f1768" fmla="*/ f1330 1 9747620"/>
                <a:gd name="f1769" fmla="*/ f1331 1 6858000"/>
                <a:gd name="f1770" fmla="*/ f1332 1 9747620"/>
                <a:gd name="f1771" fmla="*/ f1333 1 6858000"/>
                <a:gd name="f1772" fmla="*/ f1334 1 9747620"/>
                <a:gd name="f1773" fmla="*/ f1335 1 6858000"/>
                <a:gd name="f1774" fmla="*/ f1336 1 9747620"/>
                <a:gd name="f1775" fmla="*/ f1337 1 6858000"/>
                <a:gd name="f1776" fmla="*/ f1338 1 9747620"/>
                <a:gd name="f1777" fmla="*/ f1339 1 6858000"/>
                <a:gd name="f1778" fmla="*/ f1340 1 9747620"/>
                <a:gd name="f1779" fmla="*/ f1341 1 6858000"/>
                <a:gd name="f1780" fmla="*/ f1342 1 9747620"/>
                <a:gd name="f1781" fmla="*/ f1343 1 9747620"/>
                <a:gd name="f1782" fmla="*/ f1344 1 9747620"/>
                <a:gd name="f1783" fmla="*/ f1345 1 6858000"/>
                <a:gd name="f1784" fmla="*/ f1346 1 9747620"/>
                <a:gd name="f1785" fmla="*/ f1347 1 6858000"/>
                <a:gd name="f1786" fmla="*/ f1348 1 9747620"/>
                <a:gd name="f1787" fmla="*/ f1349 1 6858000"/>
                <a:gd name="f1788" fmla="*/ f1350 1 9747620"/>
                <a:gd name="f1789" fmla="*/ f1351 1 6858000"/>
                <a:gd name="f1790" fmla="*/ f1352 1 9747620"/>
                <a:gd name="f1791" fmla="*/ f1353 1 6858000"/>
                <a:gd name="f1792" fmla="*/ f1354 1 9747620"/>
                <a:gd name="f1793" fmla="*/ f1355 1 6858000"/>
                <a:gd name="f1794" fmla="*/ f1356 1 9747620"/>
                <a:gd name="f1795" fmla="*/ f1357 1 6858000"/>
                <a:gd name="f1796" fmla="*/ f1358 1 9747620"/>
                <a:gd name="f1797" fmla="*/ f1359 1 6858000"/>
                <a:gd name="f1798" fmla="*/ f1360 1 9747620"/>
                <a:gd name="f1799" fmla="*/ f1361 1 6858000"/>
                <a:gd name="f1800" fmla="*/ f1362 1 9747620"/>
                <a:gd name="f1801" fmla="*/ f1363 1 6858000"/>
                <a:gd name="f1802" fmla="*/ f1364 1 9747620"/>
                <a:gd name="f1803" fmla="*/ f1365 1 6858000"/>
                <a:gd name="f1804" fmla="*/ f1366 1 9747620"/>
                <a:gd name="f1805" fmla="*/ f1367 1 6858000"/>
                <a:gd name="f1806" fmla="*/ f1368 1 9747620"/>
                <a:gd name="f1807" fmla="*/ f1369 1 6858000"/>
                <a:gd name="f1808" fmla="*/ f1370 1 9747620"/>
                <a:gd name="f1809" fmla="*/ f1371 1 6858000"/>
                <a:gd name="f1810" fmla="*/ f1372 1 9747620"/>
                <a:gd name="f1811" fmla="*/ f1373 1 6858000"/>
                <a:gd name="f1812" fmla="*/ f1374 1 9747620"/>
                <a:gd name="f1813" fmla="*/ f1375 1 6858000"/>
                <a:gd name="f1814" fmla="*/ f1376 1 9747620"/>
                <a:gd name="f1815" fmla="*/ f1377 1 6858000"/>
                <a:gd name="f1816" fmla="*/ f1378 1 9747620"/>
                <a:gd name="f1817" fmla="*/ f1379 1 6858000"/>
                <a:gd name="f1818" fmla="*/ f1380 1 9747620"/>
                <a:gd name="f1819" fmla="*/ f1381 1 6858000"/>
                <a:gd name="f1820" fmla="*/ f1382 1 9747620"/>
                <a:gd name="f1821" fmla="*/ f1383 1 6858000"/>
                <a:gd name="f1822" fmla="*/ f5 1 f945"/>
                <a:gd name="f1823" fmla="*/ f6 1 f945"/>
                <a:gd name="f1824" fmla="*/ f5 1 f946"/>
                <a:gd name="f1825" fmla="*/ f7 1 f946"/>
                <a:gd name="f1826" fmla="+- f1384 0 f1"/>
                <a:gd name="f1827" fmla="*/ f1385 1 f945"/>
                <a:gd name="f1828" fmla="*/ f1386 1 f946"/>
                <a:gd name="f1829" fmla="*/ f1387 1 f945"/>
                <a:gd name="f1830" fmla="*/ f1388 1 f945"/>
                <a:gd name="f1831" fmla="*/ f1389 1 f946"/>
                <a:gd name="f1832" fmla="*/ f1390 1 f945"/>
                <a:gd name="f1833" fmla="*/ f1391 1 f946"/>
                <a:gd name="f1834" fmla="*/ f1392 1 f945"/>
                <a:gd name="f1835" fmla="*/ f1393 1 f946"/>
                <a:gd name="f1836" fmla="*/ f1394 1 f945"/>
                <a:gd name="f1837" fmla="*/ f1395 1 f946"/>
                <a:gd name="f1838" fmla="*/ f1396 1 f945"/>
                <a:gd name="f1839" fmla="*/ f1397 1 f946"/>
                <a:gd name="f1840" fmla="*/ f1398 1 f945"/>
                <a:gd name="f1841" fmla="*/ f1399 1 f946"/>
                <a:gd name="f1842" fmla="*/ f1400 1 f945"/>
                <a:gd name="f1843" fmla="*/ f1401 1 f946"/>
                <a:gd name="f1844" fmla="*/ f1402 1 f945"/>
                <a:gd name="f1845" fmla="*/ f1403 1 f946"/>
                <a:gd name="f1846" fmla="*/ f1404 1 f945"/>
                <a:gd name="f1847" fmla="*/ f1405 1 f946"/>
                <a:gd name="f1848" fmla="*/ f1406 1 f945"/>
                <a:gd name="f1849" fmla="*/ f1407 1 f946"/>
                <a:gd name="f1850" fmla="*/ f1408 1 f945"/>
                <a:gd name="f1851" fmla="*/ f1409 1 f946"/>
                <a:gd name="f1852" fmla="*/ f1410 1 f945"/>
                <a:gd name="f1853" fmla="*/ f1411 1 f946"/>
                <a:gd name="f1854" fmla="*/ f1412 1 f945"/>
                <a:gd name="f1855" fmla="*/ f1413 1 f946"/>
                <a:gd name="f1856" fmla="*/ f1414 1 f945"/>
                <a:gd name="f1857" fmla="*/ f1415 1 f946"/>
                <a:gd name="f1858" fmla="*/ f1416 1 f945"/>
                <a:gd name="f1859" fmla="*/ f1417 1 f946"/>
                <a:gd name="f1860" fmla="*/ f1418 1 f945"/>
                <a:gd name="f1861" fmla="*/ f1419 1 f946"/>
                <a:gd name="f1862" fmla="*/ f1420 1 f945"/>
                <a:gd name="f1863" fmla="*/ f1421 1 f946"/>
                <a:gd name="f1864" fmla="*/ f1422 1 f945"/>
                <a:gd name="f1865" fmla="*/ f1423 1 f946"/>
                <a:gd name="f1866" fmla="*/ f1424 1 f945"/>
                <a:gd name="f1867" fmla="*/ f1425 1 f946"/>
                <a:gd name="f1868" fmla="*/ f1426 1 f945"/>
                <a:gd name="f1869" fmla="*/ f1427 1 f946"/>
                <a:gd name="f1870" fmla="*/ f1428 1 f945"/>
                <a:gd name="f1871" fmla="*/ f1429 1 f946"/>
                <a:gd name="f1872" fmla="*/ f1430 1 f945"/>
                <a:gd name="f1873" fmla="*/ f1431 1 f946"/>
                <a:gd name="f1874" fmla="*/ f1432 1 f945"/>
                <a:gd name="f1875" fmla="*/ f1433 1 f946"/>
                <a:gd name="f1876" fmla="*/ f1434 1 f945"/>
                <a:gd name="f1877" fmla="*/ f1435 1 f946"/>
                <a:gd name="f1878" fmla="*/ f1436 1 f945"/>
                <a:gd name="f1879" fmla="*/ f1437 1 f946"/>
                <a:gd name="f1880" fmla="*/ f1438 1 f945"/>
                <a:gd name="f1881" fmla="*/ f1439 1 f946"/>
                <a:gd name="f1882" fmla="*/ f1440 1 f945"/>
                <a:gd name="f1883" fmla="*/ f1441 1 f946"/>
                <a:gd name="f1884" fmla="*/ f1442 1 f945"/>
                <a:gd name="f1885" fmla="*/ f1443 1 f946"/>
                <a:gd name="f1886" fmla="*/ f1444 1 f945"/>
                <a:gd name="f1887" fmla="*/ f1445 1 f946"/>
                <a:gd name="f1888" fmla="*/ f1446 1 f945"/>
                <a:gd name="f1889" fmla="*/ f1447 1 f946"/>
                <a:gd name="f1890" fmla="*/ f1448 1 f945"/>
                <a:gd name="f1891" fmla="*/ f1449 1 f946"/>
                <a:gd name="f1892" fmla="*/ f1450 1 f945"/>
                <a:gd name="f1893" fmla="*/ f1451 1 f946"/>
                <a:gd name="f1894" fmla="*/ f1452 1 f945"/>
                <a:gd name="f1895" fmla="*/ f1453 1 f946"/>
                <a:gd name="f1896" fmla="*/ f1454 1 f945"/>
                <a:gd name="f1897" fmla="*/ f1455 1 f946"/>
                <a:gd name="f1898" fmla="*/ f1456 1 f945"/>
                <a:gd name="f1899" fmla="*/ f1457 1 f946"/>
                <a:gd name="f1900" fmla="*/ f1458 1 f945"/>
                <a:gd name="f1901" fmla="*/ f1459 1 f946"/>
                <a:gd name="f1902" fmla="*/ f1460 1 f945"/>
                <a:gd name="f1903" fmla="*/ f1461 1 f946"/>
                <a:gd name="f1904" fmla="*/ f1462 1 f945"/>
                <a:gd name="f1905" fmla="*/ f1463 1 f946"/>
                <a:gd name="f1906" fmla="*/ f1464 1 f945"/>
                <a:gd name="f1907" fmla="*/ f1465 1 f946"/>
                <a:gd name="f1908" fmla="*/ f1466 1 f945"/>
                <a:gd name="f1909" fmla="*/ f1467 1 f946"/>
                <a:gd name="f1910" fmla="*/ f1468 1 f945"/>
                <a:gd name="f1911" fmla="*/ f1469 1 f946"/>
                <a:gd name="f1912" fmla="*/ f1470 1 f945"/>
                <a:gd name="f1913" fmla="*/ f1471 1 f946"/>
                <a:gd name="f1914" fmla="*/ f1472 1 f945"/>
                <a:gd name="f1915" fmla="*/ f1473 1 f946"/>
                <a:gd name="f1916" fmla="*/ f1474 1 f945"/>
                <a:gd name="f1917" fmla="*/ f1475 1 f946"/>
                <a:gd name="f1918" fmla="*/ f1476 1 f945"/>
                <a:gd name="f1919" fmla="*/ f1477 1 f946"/>
                <a:gd name="f1920" fmla="*/ f1478 1 f945"/>
                <a:gd name="f1921" fmla="*/ f1479 1 f946"/>
                <a:gd name="f1922" fmla="*/ f1480 1 f945"/>
                <a:gd name="f1923" fmla="*/ f1481 1 f946"/>
                <a:gd name="f1924" fmla="*/ f1482 1 f945"/>
                <a:gd name="f1925" fmla="*/ f1483 1 f946"/>
                <a:gd name="f1926" fmla="*/ f1484 1 f945"/>
                <a:gd name="f1927" fmla="*/ f1485 1 f946"/>
                <a:gd name="f1928" fmla="*/ f1486 1 f945"/>
                <a:gd name="f1929" fmla="*/ f1487 1 f946"/>
                <a:gd name="f1930" fmla="*/ f1488 1 f945"/>
                <a:gd name="f1931" fmla="*/ f1489 1 f946"/>
                <a:gd name="f1932" fmla="*/ f1490 1 f945"/>
                <a:gd name="f1933" fmla="*/ f1491 1 f946"/>
                <a:gd name="f1934" fmla="*/ f1492 1 f945"/>
                <a:gd name="f1935" fmla="*/ f1493 1 f946"/>
                <a:gd name="f1936" fmla="*/ f1494 1 f945"/>
                <a:gd name="f1937" fmla="*/ f1495 1 f946"/>
                <a:gd name="f1938" fmla="*/ f1496 1 f945"/>
                <a:gd name="f1939" fmla="*/ f1497 1 f946"/>
                <a:gd name="f1940" fmla="*/ f1498 1 f945"/>
                <a:gd name="f1941" fmla="*/ f1499 1 f946"/>
                <a:gd name="f1942" fmla="*/ f1500 1 f945"/>
                <a:gd name="f1943" fmla="*/ f1501 1 f946"/>
                <a:gd name="f1944" fmla="*/ f1502 1 f945"/>
                <a:gd name="f1945" fmla="*/ f1503 1 f946"/>
                <a:gd name="f1946" fmla="*/ f1504 1 f946"/>
                <a:gd name="f1947" fmla="*/ f1505 1 f945"/>
                <a:gd name="f1948" fmla="*/ f1506 1 f946"/>
                <a:gd name="f1949" fmla="*/ f1507 1 f945"/>
                <a:gd name="f1950" fmla="*/ f1508 1 f946"/>
                <a:gd name="f1951" fmla="*/ f1509 1 f945"/>
                <a:gd name="f1952" fmla="*/ f1510 1 f946"/>
                <a:gd name="f1953" fmla="*/ f1511 1 f945"/>
                <a:gd name="f1954" fmla="*/ f1512 1 f946"/>
                <a:gd name="f1955" fmla="*/ f1513 1 f945"/>
                <a:gd name="f1956" fmla="*/ f1514 1 f946"/>
                <a:gd name="f1957" fmla="*/ f1515 1 f945"/>
                <a:gd name="f1958" fmla="*/ f1516 1 f946"/>
                <a:gd name="f1959" fmla="*/ f1517 1 f945"/>
                <a:gd name="f1960" fmla="*/ f1518 1 f946"/>
                <a:gd name="f1961" fmla="*/ f1519 1 f945"/>
                <a:gd name="f1962" fmla="*/ f1520 1 f946"/>
                <a:gd name="f1963" fmla="*/ f1521 1 f945"/>
                <a:gd name="f1964" fmla="*/ f1522 1 f946"/>
                <a:gd name="f1965" fmla="*/ f1523 1 f945"/>
                <a:gd name="f1966" fmla="*/ f1524 1 f946"/>
                <a:gd name="f1967" fmla="*/ f1525 1 f945"/>
                <a:gd name="f1968" fmla="*/ f1526 1 f946"/>
                <a:gd name="f1969" fmla="*/ f1527 1 f945"/>
                <a:gd name="f1970" fmla="*/ f1528 1 f946"/>
                <a:gd name="f1971" fmla="*/ f1529 1 f945"/>
                <a:gd name="f1972" fmla="*/ f1530 1 f946"/>
                <a:gd name="f1973" fmla="*/ f1531 1 f945"/>
                <a:gd name="f1974" fmla="*/ f1532 1 f946"/>
                <a:gd name="f1975" fmla="*/ f1533 1 f945"/>
                <a:gd name="f1976" fmla="*/ f1534 1 f946"/>
                <a:gd name="f1977" fmla="*/ f1535 1 f945"/>
                <a:gd name="f1978" fmla="*/ f1536 1 f946"/>
                <a:gd name="f1979" fmla="*/ f1537 1 f945"/>
                <a:gd name="f1980" fmla="*/ f1538 1 f946"/>
                <a:gd name="f1981" fmla="*/ f1539 1 f945"/>
                <a:gd name="f1982" fmla="*/ f1540 1 f946"/>
                <a:gd name="f1983" fmla="*/ f1541 1 f945"/>
                <a:gd name="f1984" fmla="*/ f1542 1 f946"/>
                <a:gd name="f1985" fmla="*/ f1543 1 f945"/>
                <a:gd name="f1986" fmla="*/ f1544 1 f946"/>
                <a:gd name="f1987" fmla="*/ f1545 1 f945"/>
                <a:gd name="f1988" fmla="*/ f1546 1 f946"/>
                <a:gd name="f1989" fmla="*/ f1547 1 f945"/>
                <a:gd name="f1990" fmla="*/ f1548 1 f946"/>
                <a:gd name="f1991" fmla="*/ f1549 1 f945"/>
                <a:gd name="f1992" fmla="*/ f1550 1 f946"/>
                <a:gd name="f1993" fmla="*/ f1551 1 f945"/>
                <a:gd name="f1994" fmla="*/ f1552 1 f946"/>
                <a:gd name="f1995" fmla="*/ f1553 1 f945"/>
                <a:gd name="f1996" fmla="*/ f1554 1 f946"/>
                <a:gd name="f1997" fmla="*/ f1555 1 f945"/>
                <a:gd name="f1998" fmla="*/ f1556 1 f946"/>
                <a:gd name="f1999" fmla="*/ f1557 1 f945"/>
                <a:gd name="f2000" fmla="*/ f1558 1 f946"/>
                <a:gd name="f2001" fmla="*/ f1559 1 f945"/>
                <a:gd name="f2002" fmla="*/ f1560 1 f946"/>
                <a:gd name="f2003" fmla="*/ f1561 1 f945"/>
                <a:gd name="f2004" fmla="*/ f1562 1 f946"/>
                <a:gd name="f2005" fmla="*/ f1563 1 f945"/>
                <a:gd name="f2006" fmla="*/ f1564 1 f946"/>
                <a:gd name="f2007" fmla="*/ f1565 1 f945"/>
                <a:gd name="f2008" fmla="*/ f1566 1 f945"/>
                <a:gd name="f2009" fmla="*/ f1567 1 f946"/>
                <a:gd name="f2010" fmla="*/ f1568 1 f945"/>
                <a:gd name="f2011" fmla="*/ f1569 1 f946"/>
                <a:gd name="f2012" fmla="*/ f1570 1 f945"/>
                <a:gd name="f2013" fmla="*/ f1571 1 f946"/>
                <a:gd name="f2014" fmla="*/ f1572 1 f945"/>
                <a:gd name="f2015" fmla="*/ f1573 1 f946"/>
                <a:gd name="f2016" fmla="*/ f1574 1 f945"/>
                <a:gd name="f2017" fmla="*/ f1575 1 f946"/>
                <a:gd name="f2018" fmla="*/ f1576 1 f945"/>
                <a:gd name="f2019" fmla="*/ f1577 1 f946"/>
                <a:gd name="f2020" fmla="*/ f1578 1 f945"/>
                <a:gd name="f2021" fmla="*/ f1579 1 f946"/>
                <a:gd name="f2022" fmla="*/ f1580 1 f945"/>
                <a:gd name="f2023" fmla="*/ f1581 1 f946"/>
                <a:gd name="f2024" fmla="*/ f1582 1 f945"/>
                <a:gd name="f2025" fmla="*/ f1583 1 f946"/>
                <a:gd name="f2026" fmla="*/ f1584 1 f945"/>
                <a:gd name="f2027" fmla="*/ f1585 1 f946"/>
                <a:gd name="f2028" fmla="*/ f1586 1 f945"/>
                <a:gd name="f2029" fmla="*/ f1587 1 f946"/>
                <a:gd name="f2030" fmla="*/ f1588 1 f945"/>
                <a:gd name="f2031" fmla="*/ f1589 1 f946"/>
                <a:gd name="f2032" fmla="*/ f1590 1 f945"/>
                <a:gd name="f2033" fmla="*/ f1591 1 f946"/>
                <a:gd name="f2034" fmla="*/ f1592 1 f945"/>
                <a:gd name="f2035" fmla="*/ f1593 1 f946"/>
                <a:gd name="f2036" fmla="*/ f1594 1 f945"/>
                <a:gd name="f2037" fmla="*/ f1595 1 f946"/>
                <a:gd name="f2038" fmla="*/ f1596 1 f945"/>
                <a:gd name="f2039" fmla="*/ f1597 1 f946"/>
                <a:gd name="f2040" fmla="*/ f1598 1 f945"/>
                <a:gd name="f2041" fmla="*/ f1599 1 f946"/>
                <a:gd name="f2042" fmla="*/ f1600 1 f945"/>
                <a:gd name="f2043" fmla="*/ f1601 1 f946"/>
                <a:gd name="f2044" fmla="*/ f1602 1 f945"/>
                <a:gd name="f2045" fmla="*/ f1603 1 f946"/>
                <a:gd name="f2046" fmla="*/ f1604 1 f945"/>
                <a:gd name="f2047" fmla="*/ f1605 1 f946"/>
                <a:gd name="f2048" fmla="*/ f1606 1 f945"/>
                <a:gd name="f2049" fmla="*/ f1607 1 f946"/>
                <a:gd name="f2050" fmla="*/ f1608 1 f945"/>
                <a:gd name="f2051" fmla="*/ f1609 1 f946"/>
                <a:gd name="f2052" fmla="*/ f1610 1 f945"/>
                <a:gd name="f2053" fmla="*/ f1611 1 f946"/>
                <a:gd name="f2054" fmla="*/ f1612 1 f945"/>
                <a:gd name="f2055" fmla="*/ f1613 1 f946"/>
                <a:gd name="f2056" fmla="*/ f1614 1 f945"/>
                <a:gd name="f2057" fmla="*/ f1615 1 f946"/>
                <a:gd name="f2058" fmla="*/ f1616 1 f945"/>
                <a:gd name="f2059" fmla="*/ f1617 1 f946"/>
                <a:gd name="f2060" fmla="*/ f1618 1 f945"/>
                <a:gd name="f2061" fmla="*/ f1619 1 f946"/>
                <a:gd name="f2062" fmla="*/ f1620 1 f945"/>
                <a:gd name="f2063" fmla="*/ f1621 1 f946"/>
                <a:gd name="f2064" fmla="*/ f1622 1 f945"/>
                <a:gd name="f2065" fmla="*/ f1623 1 f946"/>
                <a:gd name="f2066" fmla="*/ f1624 1 f945"/>
                <a:gd name="f2067" fmla="*/ f1625 1 f946"/>
                <a:gd name="f2068" fmla="*/ f1626 1 f945"/>
                <a:gd name="f2069" fmla="*/ f1627 1 f946"/>
                <a:gd name="f2070" fmla="*/ f1628 1 f945"/>
                <a:gd name="f2071" fmla="*/ f1629 1 f946"/>
                <a:gd name="f2072" fmla="*/ f1630 1 f945"/>
                <a:gd name="f2073" fmla="*/ f1631 1 f946"/>
                <a:gd name="f2074" fmla="*/ f1632 1 f945"/>
                <a:gd name="f2075" fmla="*/ f1633 1 f946"/>
                <a:gd name="f2076" fmla="*/ f1634 1 f945"/>
                <a:gd name="f2077" fmla="*/ f1635 1 f946"/>
                <a:gd name="f2078" fmla="*/ f1636 1 f945"/>
                <a:gd name="f2079" fmla="*/ f1637 1 f946"/>
                <a:gd name="f2080" fmla="*/ f1638 1 f945"/>
                <a:gd name="f2081" fmla="*/ f1639 1 f946"/>
                <a:gd name="f2082" fmla="*/ f1640 1 f945"/>
                <a:gd name="f2083" fmla="*/ f1641 1 f946"/>
                <a:gd name="f2084" fmla="*/ f1642 1 f945"/>
                <a:gd name="f2085" fmla="*/ f1643 1 f946"/>
                <a:gd name="f2086" fmla="*/ f1644 1 f945"/>
                <a:gd name="f2087" fmla="*/ f1645 1 f946"/>
                <a:gd name="f2088" fmla="*/ f1646 1 f945"/>
                <a:gd name="f2089" fmla="*/ f1647 1 f946"/>
                <a:gd name="f2090" fmla="*/ f1648 1 f945"/>
                <a:gd name="f2091" fmla="*/ f1649 1 f946"/>
                <a:gd name="f2092" fmla="*/ f1650 1 f945"/>
                <a:gd name="f2093" fmla="*/ f1651 1 f946"/>
                <a:gd name="f2094" fmla="*/ f1652 1 f945"/>
                <a:gd name="f2095" fmla="*/ f1653 1 f946"/>
                <a:gd name="f2096" fmla="*/ f1654 1 f945"/>
                <a:gd name="f2097" fmla="*/ f1655 1 f946"/>
                <a:gd name="f2098" fmla="*/ f1656 1 f945"/>
                <a:gd name="f2099" fmla="*/ f1657 1 f946"/>
                <a:gd name="f2100" fmla="*/ f1658 1 f945"/>
                <a:gd name="f2101" fmla="*/ f1659 1 f946"/>
                <a:gd name="f2102" fmla="*/ f1660 1 f945"/>
                <a:gd name="f2103" fmla="*/ f1661 1 f946"/>
                <a:gd name="f2104" fmla="*/ f1662 1 f945"/>
                <a:gd name="f2105" fmla="*/ f1663 1 f946"/>
                <a:gd name="f2106" fmla="*/ f1664 1 f945"/>
                <a:gd name="f2107" fmla="*/ f1665 1 f946"/>
                <a:gd name="f2108" fmla="*/ f1666 1 f945"/>
                <a:gd name="f2109" fmla="*/ f1667 1 f946"/>
                <a:gd name="f2110" fmla="*/ f1668 1 f945"/>
                <a:gd name="f2111" fmla="*/ f1669 1 f946"/>
                <a:gd name="f2112" fmla="*/ f1670 1 f945"/>
                <a:gd name="f2113" fmla="*/ f1671 1 f946"/>
                <a:gd name="f2114" fmla="*/ f1672 1 f945"/>
                <a:gd name="f2115" fmla="*/ f1673 1 f946"/>
                <a:gd name="f2116" fmla="*/ f1674 1 f945"/>
                <a:gd name="f2117" fmla="*/ f1675 1 f946"/>
                <a:gd name="f2118" fmla="*/ f1676 1 f945"/>
                <a:gd name="f2119" fmla="*/ f1677 1 f946"/>
                <a:gd name="f2120" fmla="*/ f1678 1 f945"/>
                <a:gd name="f2121" fmla="*/ f1679 1 f946"/>
                <a:gd name="f2122" fmla="*/ f1680 1 f945"/>
                <a:gd name="f2123" fmla="*/ f1681 1 f946"/>
                <a:gd name="f2124" fmla="*/ f1682 1 f945"/>
                <a:gd name="f2125" fmla="*/ f1683 1 f946"/>
                <a:gd name="f2126" fmla="*/ f1684 1 f945"/>
                <a:gd name="f2127" fmla="*/ f1685 1 f946"/>
                <a:gd name="f2128" fmla="*/ f1686 1 f945"/>
                <a:gd name="f2129" fmla="*/ f1687 1 f946"/>
                <a:gd name="f2130" fmla="*/ f1688 1 f945"/>
                <a:gd name="f2131" fmla="*/ f1689 1 f946"/>
                <a:gd name="f2132" fmla="*/ f1690 1 f945"/>
                <a:gd name="f2133" fmla="*/ f1691 1 f946"/>
                <a:gd name="f2134" fmla="*/ f1692 1 f945"/>
                <a:gd name="f2135" fmla="*/ f1693 1 f946"/>
                <a:gd name="f2136" fmla="*/ f1694 1 f945"/>
                <a:gd name="f2137" fmla="*/ f1695 1 f946"/>
                <a:gd name="f2138" fmla="*/ f1696 1 f945"/>
                <a:gd name="f2139" fmla="*/ f1697 1 f946"/>
                <a:gd name="f2140" fmla="*/ f1698 1 f945"/>
                <a:gd name="f2141" fmla="*/ f1699 1 f946"/>
                <a:gd name="f2142" fmla="*/ f1700 1 f945"/>
                <a:gd name="f2143" fmla="*/ f1701 1 f946"/>
                <a:gd name="f2144" fmla="*/ f1702 1 f945"/>
                <a:gd name="f2145" fmla="*/ f1703 1 f946"/>
                <a:gd name="f2146" fmla="*/ f1704 1 f945"/>
                <a:gd name="f2147" fmla="*/ f1705 1 f946"/>
                <a:gd name="f2148" fmla="*/ f1706 1 f945"/>
                <a:gd name="f2149" fmla="*/ f1707 1 f946"/>
                <a:gd name="f2150" fmla="*/ f1708 1 f945"/>
                <a:gd name="f2151" fmla="*/ f1709 1 f946"/>
                <a:gd name="f2152" fmla="*/ f1710 1 f945"/>
                <a:gd name="f2153" fmla="*/ f1711 1 f946"/>
                <a:gd name="f2154" fmla="*/ f1712 1 f945"/>
                <a:gd name="f2155" fmla="*/ f1713 1 f946"/>
                <a:gd name="f2156" fmla="*/ f1714 1 f945"/>
                <a:gd name="f2157" fmla="*/ f1715 1 f946"/>
                <a:gd name="f2158" fmla="*/ f1716 1 f945"/>
                <a:gd name="f2159" fmla="*/ f1717 1 f946"/>
                <a:gd name="f2160" fmla="*/ f1718 1 f945"/>
                <a:gd name="f2161" fmla="*/ f1719 1 f946"/>
                <a:gd name="f2162" fmla="*/ f1720 1 f945"/>
                <a:gd name="f2163" fmla="*/ f1721 1 f946"/>
                <a:gd name="f2164" fmla="*/ f1722 1 f945"/>
                <a:gd name="f2165" fmla="*/ f1723 1 f946"/>
                <a:gd name="f2166" fmla="*/ f1724 1 f945"/>
                <a:gd name="f2167" fmla="*/ f1725 1 f946"/>
                <a:gd name="f2168" fmla="*/ f1726 1 f945"/>
                <a:gd name="f2169" fmla="*/ f1727 1 f946"/>
                <a:gd name="f2170" fmla="*/ f1728 1 f945"/>
                <a:gd name="f2171" fmla="*/ f1729 1 f946"/>
                <a:gd name="f2172" fmla="*/ f1730 1 f945"/>
                <a:gd name="f2173" fmla="*/ f1731 1 f946"/>
                <a:gd name="f2174" fmla="*/ f1732 1 f945"/>
                <a:gd name="f2175" fmla="*/ f1733 1 f946"/>
                <a:gd name="f2176" fmla="*/ f1734 1 f945"/>
                <a:gd name="f2177" fmla="*/ f1735 1 f946"/>
                <a:gd name="f2178" fmla="*/ f1736 1 f945"/>
                <a:gd name="f2179" fmla="*/ f1737 1 f946"/>
                <a:gd name="f2180" fmla="*/ f1738 1 f945"/>
                <a:gd name="f2181" fmla="*/ f1739 1 f946"/>
                <a:gd name="f2182" fmla="*/ f1740 1 f945"/>
                <a:gd name="f2183" fmla="*/ f1741 1 f946"/>
                <a:gd name="f2184" fmla="*/ f1742 1 f945"/>
                <a:gd name="f2185" fmla="*/ f1743 1 f946"/>
                <a:gd name="f2186" fmla="*/ f1744 1 f945"/>
                <a:gd name="f2187" fmla="*/ f1745 1 f945"/>
                <a:gd name="f2188" fmla="*/ f1746 1 f945"/>
                <a:gd name="f2189" fmla="*/ f1747 1 f946"/>
                <a:gd name="f2190" fmla="*/ f1748 1 f945"/>
                <a:gd name="f2191" fmla="*/ f1749 1 f946"/>
                <a:gd name="f2192" fmla="*/ f1750 1 f945"/>
                <a:gd name="f2193" fmla="*/ f1751 1 f946"/>
                <a:gd name="f2194" fmla="*/ f1752 1 f945"/>
                <a:gd name="f2195" fmla="*/ f1753 1 f946"/>
                <a:gd name="f2196" fmla="*/ f1754 1 f945"/>
                <a:gd name="f2197" fmla="*/ f1755 1 f946"/>
                <a:gd name="f2198" fmla="*/ f1756 1 f945"/>
                <a:gd name="f2199" fmla="*/ f1757 1 f946"/>
                <a:gd name="f2200" fmla="*/ f1758 1 f945"/>
                <a:gd name="f2201" fmla="*/ f1759 1 f946"/>
                <a:gd name="f2202" fmla="*/ f1760 1 f945"/>
                <a:gd name="f2203" fmla="*/ f1761 1 f946"/>
                <a:gd name="f2204" fmla="*/ f1762 1 f945"/>
                <a:gd name="f2205" fmla="*/ f1763 1 f946"/>
                <a:gd name="f2206" fmla="*/ f1764 1 f945"/>
                <a:gd name="f2207" fmla="*/ f1765 1 f946"/>
                <a:gd name="f2208" fmla="*/ f1766 1 f945"/>
                <a:gd name="f2209" fmla="*/ f1767 1 f946"/>
                <a:gd name="f2210" fmla="*/ f1768 1 f945"/>
                <a:gd name="f2211" fmla="*/ f1769 1 f946"/>
                <a:gd name="f2212" fmla="*/ f1770 1 f945"/>
                <a:gd name="f2213" fmla="*/ f1771 1 f946"/>
                <a:gd name="f2214" fmla="*/ f1772 1 f945"/>
                <a:gd name="f2215" fmla="*/ f1773 1 f946"/>
                <a:gd name="f2216" fmla="*/ f1774 1 f945"/>
                <a:gd name="f2217" fmla="*/ f1775 1 f946"/>
                <a:gd name="f2218" fmla="*/ f1776 1 f945"/>
                <a:gd name="f2219" fmla="*/ f1777 1 f946"/>
                <a:gd name="f2220" fmla="*/ f1778 1 f945"/>
                <a:gd name="f2221" fmla="*/ f1779 1 f946"/>
                <a:gd name="f2222" fmla="*/ f1780 1 f945"/>
                <a:gd name="f2223" fmla="*/ f1781 1 f945"/>
                <a:gd name="f2224" fmla="*/ f1782 1 f945"/>
                <a:gd name="f2225" fmla="*/ f1783 1 f946"/>
                <a:gd name="f2226" fmla="*/ f1784 1 f945"/>
                <a:gd name="f2227" fmla="*/ f1785 1 f946"/>
                <a:gd name="f2228" fmla="*/ f1786 1 f945"/>
                <a:gd name="f2229" fmla="*/ f1787 1 f946"/>
                <a:gd name="f2230" fmla="*/ f1788 1 f945"/>
                <a:gd name="f2231" fmla="*/ f1789 1 f946"/>
                <a:gd name="f2232" fmla="*/ f1790 1 f945"/>
                <a:gd name="f2233" fmla="*/ f1791 1 f946"/>
                <a:gd name="f2234" fmla="*/ f1792 1 f945"/>
                <a:gd name="f2235" fmla="*/ f1793 1 f946"/>
                <a:gd name="f2236" fmla="*/ f1794 1 f945"/>
                <a:gd name="f2237" fmla="*/ f1795 1 f946"/>
                <a:gd name="f2238" fmla="*/ f1796 1 f945"/>
                <a:gd name="f2239" fmla="*/ f1797 1 f946"/>
                <a:gd name="f2240" fmla="*/ f1798 1 f945"/>
                <a:gd name="f2241" fmla="*/ f1799 1 f946"/>
                <a:gd name="f2242" fmla="*/ f1800 1 f945"/>
                <a:gd name="f2243" fmla="*/ f1801 1 f946"/>
                <a:gd name="f2244" fmla="*/ f1802 1 f945"/>
                <a:gd name="f2245" fmla="*/ f1803 1 f946"/>
                <a:gd name="f2246" fmla="*/ f1804 1 f945"/>
                <a:gd name="f2247" fmla="*/ f1805 1 f946"/>
                <a:gd name="f2248" fmla="*/ f1806 1 f945"/>
                <a:gd name="f2249" fmla="*/ f1807 1 f946"/>
                <a:gd name="f2250" fmla="*/ f1808 1 f945"/>
                <a:gd name="f2251" fmla="*/ f1809 1 f946"/>
                <a:gd name="f2252" fmla="*/ f1810 1 f945"/>
                <a:gd name="f2253" fmla="*/ f1811 1 f946"/>
                <a:gd name="f2254" fmla="*/ f1812 1 f945"/>
                <a:gd name="f2255" fmla="*/ f1813 1 f946"/>
                <a:gd name="f2256" fmla="*/ f1814 1 f945"/>
                <a:gd name="f2257" fmla="*/ f1815 1 f946"/>
                <a:gd name="f2258" fmla="*/ f1816 1 f945"/>
                <a:gd name="f2259" fmla="*/ f1817 1 f946"/>
                <a:gd name="f2260" fmla="*/ f1818 1 f945"/>
                <a:gd name="f2261" fmla="*/ f1819 1 f946"/>
                <a:gd name="f2262" fmla="*/ f1820 1 f945"/>
                <a:gd name="f2263" fmla="*/ f1821 1 f946"/>
                <a:gd name="f2264" fmla="*/ f1822 f940 1"/>
                <a:gd name="f2265" fmla="*/ f1823 f940 1"/>
                <a:gd name="f2266" fmla="*/ f1825 f941 1"/>
                <a:gd name="f2267" fmla="*/ f1824 f941 1"/>
                <a:gd name="f2268" fmla="*/ f1827 f940 1"/>
                <a:gd name="f2269" fmla="*/ f1828 f941 1"/>
                <a:gd name="f2270" fmla="*/ f1829 f940 1"/>
                <a:gd name="f2271" fmla="*/ f1830 f940 1"/>
                <a:gd name="f2272" fmla="*/ f1831 f941 1"/>
                <a:gd name="f2273" fmla="*/ f1832 f940 1"/>
                <a:gd name="f2274" fmla="*/ f1833 f941 1"/>
                <a:gd name="f2275" fmla="*/ f1834 f940 1"/>
                <a:gd name="f2276" fmla="*/ f1835 f941 1"/>
                <a:gd name="f2277" fmla="*/ f1836 f940 1"/>
                <a:gd name="f2278" fmla="*/ f1837 f941 1"/>
                <a:gd name="f2279" fmla="*/ f1838 f940 1"/>
                <a:gd name="f2280" fmla="*/ f1839 f941 1"/>
                <a:gd name="f2281" fmla="*/ f1840 f940 1"/>
                <a:gd name="f2282" fmla="*/ f1841 f941 1"/>
                <a:gd name="f2283" fmla="*/ f1842 f940 1"/>
                <a:gd name="f2284" fmla="*/ f1843 f941 1"/>
                <a:gd name="f2285" fmla="*/ f1844 f940 1"/>
                <a:gd name="f2286" fmla="*/ f1845 f941 1"/>
                <a:gd name="f2287" fmla="*/ f1846 f940 1"/>
                <a:gd name="f2288" fmla="*/ f1847 f941 1"/>
                <a:gd name="f2289" fmla="*/ f1848 f940 1"/>
                <a:gd name="f2290" fmla="*/ f1849 f941 1"/>
                <a:gd name="f2291" fmla="*/ f1850 f940 1"/>
                <a:gd name="f2292" fmla="*/ f1851 f941 1"/>
                <a:gd name="f2293" fmla="*/ f1852 f940 1"/>
                <a:gd name="f2294" fmla="*/ f1853 f941 1"/>
                <a:gd name="f2295" fmla="*/ f1854 f940 1"/>
                <a:gd name="f2296" fmla="*/ f1855 f941 1"/>
                <a:gd name="f2297" fmla="*/ f1856 f940 1"/>
                <a:gd name="f2298" fmla="*/ f1857 f941 1"/>
                <a:gd name="f2299" fmla="*/ f1858 f940 1"/>
                <a:gd name="f2300" fmla="*/ f1859 f941 1"/>
                <a:gd name="f2301" fmla="*/ f1860 f940 1"/>
                <a:gd name="f2302" fmla="*/ f1861 f941 1"/>
                <a:gd name="f2303" fmla="*/ f1862 f940 1"/>
                <a:gd name="f2304" fmla="*/ f1863 f941 1"/>
                <a:gd name="f2305" fmla="*/ f1864 f940 1"/>
                <a:gd name="f2306" fmla="*/ f1865 f941 1"/>
                <a:gd name="f2307" fmla="*/ f1866 f940 1"/>
                <a:gd name="f2308" fmla="*/ f1867 f941 1"/>
                <a:gd name="f2309" fmla="*/ f1868 f940 1"/>
                <a:gd name="f2310" fmla="*/ f1869 f941 1"/>
                <a:gd name="f2311" fmla="*/ f1870 f940 1"/>
                <a:gd name="f2312" fmla="*/ f1871 f941 1"/>
                <a:gd name="f2313" fmla="*/ f1872 f940 1"/>
                <a:gd name="f2314" fmla="*/ f1873 f941 1"/>
                <a:gd name="f2315" fmla="*/ f1874 f940 1"/>
                <a:gd name="f2316" fmla="*/ f1875 f941 1"/>
                <a:gd name="f2317" fmla="*/ f1876 f940 1"/>
                <a:gd name="f2318" fmla="*/ f1877 f941 1"/>
                <a:gd name="f2319" fmla="*/ f1878 f940 1"/>
                <a:gd name="f2320" fmla="*/ f1879 f941 1"/>
                <a:gd name="f2321" fmla="*/ f1880 f940 1"/>
                <a:gd name="f2322" fmla="*/ f1881 f941 1"/>
                <a:gd name="f2323" fmla="*/ f1882 f940 1"/>
                <a:gd name="f2324" fmla="*/ f1883 f941 1"/>
                <a:gd name="f2325" fmla="*/ f1884 f940 1"/>
                <a:gd name="f2326" fmla="*/ f1885 f941 1"/>
                <a:gd name="f2327" fmla="*/ f1886 f940 1"/>
                <a:gd name="f2328" fmla="*/ f1887 f941 1"/>
                <a:gd name="f2329" fmla="*/ f1888 f940 1"/>
                <a:gd name="f2330" fmla="*/ f1889 f941 1"/>
                <a:gd name="f2331" fmla="*/ f1890 f940 1"/>
                <a:gd name="f2332" fmla="*/ f1891 f941 1"/>
                <a:gd name="f2333" fmla="*/ f1892 f940 1"/>
                <a:gd name="f2334" fmla="*/ f1893 f941 1"/>
                <a:gd name="f2335" fmla="*/ f1894 f940 1"/>
                <a:gd name="f2336" fmla="*/ f1895 f941 1"/>
                <a:gd name="f2337" fmla="*/ f1896 f940 1"/>
                <a:gd name="f2338" fmla="*/ f1897 f941 1"/>
                <a:gd name="f2339" fmla="*/ f1898 f940 1"/>
                <a:gd name="f2340" fmla="*/ f1899 f941 1"/>
                <a:gd name="f2341" fmla="*/ f1900 f940 1"/>
                <a:gd name="f2342" fmla="*/ f1901 f941 1"/>
                <a:gd name="f2343" fmla="*/ f1902 f940 1"/>
                <a:gd name="f2344" fmla="*/ f1903 f941 1"/>
                <a:gd name="f2345" fmla="*/ f1904 f940 1"/>
                <a:gd name="f2346" fmla="*/ f1905 f941 1"/>
                <a:gd name="f2347" fmla="*/ f1906 f940 1"/>
                <a:gd name="f2348" fmla="*/ f1907 f941 1"/>
                <a:gd name="f2349" fmla="*/ f1908 f940 1"/>
                <a:gd name="f2350" fmla="*/ f1909 f941 1"/>
                <a:gd name="f2351" fmla="*/ f1910 f940 1"/>
                <a:gd name="f2352" fmla="*/ f1911 f941 1"/>
                <a:gd name="f2353" fmla="*/ f1912 f940 1"/>
                <a:gd name="f2354" fmla="*/ f1913 f941 1"/>
                <a:gd name="f2355" fmla="*/ f1914 f940 1"/>
                <a:gd name="f2356" fmla="*/ f1915 f941 1"/>
                <a:gd name="f2357" fmla="*/ f1916 f940 1"/>
                <a:gd name="f2358" fmla="*/ f1917 f941 1"/>
                <a:gd name="f2359" fmla="*/ f1918 f940 1"/>
                <a:gd name="f2360" fmla="*/ f1919 f941 1"/>
                <a:gd name="f2361" fmla="*/ f1920 f940 1"/>
                <a:gd name="f2362" fmla="*/ f1921 f941 1"/>
                <a:gd name="f2363" fmla="*/ f1922 f940 1"/>
                <a:gd name="f2364" fmla="*/ f1923 f941 1"/>
                <a:gd name="f2365" fmla="*/ f1924 f940 1"/>
                <a:gd name="f2366" fmla="*/ f1925 f941 1"/>
                <a:gd name="f2367" fmla="*/ f1926 f940 1"/>
                <a:gd name="f2368" fmla="*/ f1927 f941 1"/>
                <a:gd name="f2369" fmla="*/ f1928 f940 1"/>
                <a:gd name="f2370" fmla="*/ f1929 f941 1"/>
                <a:gd name="f2371" fmla="*/ f1930 f940 1"/>
                <a:gd name="f2372" fmla="*/ f1931 f941 1"/>
                <a:gd name="f2373" fmla="*/ f1932 f940 1"/>
                <a:gd name="f2374" fmla="*/ f1933 f941 1"/>
                <a:gd name="f2375" fmla="*/ f1934 f940 1"/>
                <a:gd name="f2376" fmla="*/ f1935 f941 1"/>
                <a:gd name="f2377" fmla="*/ f1936 f940 1"/>
                <a:gd name="f2378" fmla="*/ f1937 f941 1"/>
                <a:gd name="f2379" fmla="*/ f1938 f940 1"/>
                <a:gd name="f2380" fmla="*/ f1939 f941 1"/>
                <a:gd name="f2381" fmla="*/ f1940 f940 1"/>
                <a:gd name="f2382" fmla="*/ f1941 f941 1"/>
                <a:gd name="f2383" fmla="*/ f1942 f940 1"/>
                <a:gd name="f2384" fmla="*/ f1943 f941 1"/>
                <a:gd name="f2385" fmla="*/ f1944 f940 1"/>
                <a:gd name="f2386" fmla="*/ f1945 f941 1"/>
                <a:gd name="f2387" fmla="*/ f1946 f941 1"/>
                <a:gd name="f2388" fmla="*/ f1947 f940 1"/>
                <a:gd name="f2389" fmla="*/ f1948 f941 1"/>
                <a:gd name="f2390" fmla="*/ f1949 f940 1"/>
                <a:gd name="f2391" fmla="*/ f1950 f941 1"/>
                <a:gd name="f2392" fmla="*/ f1951 f940 1"/>
                <a:gd name="f2393" fmla="*/ f1952 f941 1"/>
                <a:gd name="f2394" fmla="*/ f1953 f940 1"/>
                <a:gd name="f2395" fmla="*/ f1954 f941 1"/>
                <a:gd name="f2396" fmla="*/ f1955 f940 1"/>
                <a:gd name="f2397" fmla="*/ f1956 f941 1"/>
                <a:gd name="f2398" fmla="*/ f1957 f940 1"/>
                <a:gd name="f2399" fmla="*/ f1958 f941 1"/>
                <a:gd name="f2400" fmla="*/ f1959 f940 1"/>
                <a:gd name="f2401" fmla="*/ f1960 f941 1"/>
                <a:gd name="f2402" fmla="*/ f1961 f940 1"/>
                <a:gd name="f2403" fmla="*/ f1962 f941 1"/>
                <a:gd name="f2404" fmla="*/ f1963 f940 1"/>
                <a:gd name="f2405" fmla="*/ f1964 f941 1"/>
                <a:gd name="f2406" fmla="*/ f1965 f940 1"/>
                <a:gd name="f2407" fmla="*/ f1966 f941 1"/>
                <a:gd name="f2408" fmla="*/ f1967 f940 1"/>
                <a:gd name="f2409" fmla="*/ f1968 f941 1"/>
                <a:gd name="f2410" fmla="*/ f1969 f940 1"/>
                <a:gd name="f2411" fmla="*/ f1970 f941 1"/>
                <a:gd name="f2412" fmla="*/ f1971 f940 1"/>
                <a:gd name="f2413" fmla="*/ f1972 f941 1"/>
                <a:gd name="f2414" fmla="*/ f1973 f940 1"/>
                <a:gd name="f2415" fmla="*/ f1974 f941 1"/>
                <a:gd name="f2416" fmla="*/ f1975 f940 1"/>
                <a:gd name="f2417" fmla="*/ f1976 f941 1"/>
                <a:gd name="f2418" fmla="*/ f1977 f940 1"/>
                <a:gd name="f2419" fmla="*/ f1978 f941 1"/>
                <a:gd name="f2420" fmla="*/ f1979 f940 1"/>
                <a:gd name="f2421" fmla="*/ f1980 f941 1"/>
                <a:gd name="f2422" fmla="*/ f1981 f940 1"/>
                <a:gd name="f2423" fmla="*/ f1982 f941 1"/>
                <a:gd name="f2424" fmla="*/ f1983 f940 1"/>
                <a:gd name="f2425" fmla="*/ f1984 f941 1"/>
                <a:gd name="f2426" fmla="*/ f1985 f940 1"/>
                <a:gd name="f2427" fmla="*/ f1986 f941 1"/>
                <a:gd name="f2428" fmla="*/ f1987 f940 1"/>
                <a:gd name="f2429" fmla="*/ f1988 f941 1"/>
                <a:gd name="f2430" fmla="*/ f1989 f940 1"/>
                <a:gd name="f2431" fmla="*/ f1990 f941 1"/>
                <a:gd name="f2432" fmla="*/ f1991 f940 1"/>
                <a:gd name="f2433" fmla="*/ f1992 f941 1"/>
                <a:gd name="f2434" fmla="*/ f1993 f940 1"/>
                <a:gd name="f2435" fmla="*/ f1994 f941 1"/>
                <a:gd name="f2436" fmla="*/ f1995 f940 1"/>
                <a:gd name="f2437" fmla="*/ f1996 f941 1"/>
                <a:gd name="f2438" fmla="*/ f1997 f940 1"/>
                <a:gd name="f2439" fmla="*/ f1998 f941 1"/>
                <a:gd name="f2440" fmla="*/ f1999 f940 1"/>
                <a:gd name="f2441" fmla="*/ f2000 f941 1"/>
                <a:gd name="f2442" fmla="*/ f2001 f940 1"/>
                <a:gd name="f2443" fmla="*/ f2002 f941 1"/>
                <a:gd name="f2444" fmla="*/ f2003 f940 1"/>
                <a:gd name="f2445" fmla="*/ f2004 f941 1"/>
                <a:gd name="f2446" fmla="*/ f2005 f940 1"/>
                <a:gd name="f2447" fmla="*/ f2006 f941 1"/>
                <a:gd name="f2448" fmla="*/ f2007 f940 1"/>
                <a:gd name="f2449" fmla="*/ f2008 f940 1"/>
                <a:gd name="f2450" fmla="*/ f2009 f941 1"/>
                <a:gd name="f2451" fmla="*/ f2010 f940 1"/>
                <a:gd name="f2452" fmla="*/ f2011 f941 1"/>
                <a:gd name="f2453" fmla="*/ f2012 f940 1"/>
                <a:gd name="f2454" fmla="*/ f2013 f941 1"/>
                <a:gd name="f2455" fmla="*/ f2014 f940 1"/>
                <a:gd name="f2456" fmla="*/ f2015 f941 1"/>
                <a:gd name="f2457" fmla="*/ f2016 f940 1"/>
                <a:gd name="f2458" fmla="*/ f2017 f941 1"/>
                <a:gd name="f2459" fmla="*/ f2018 f940 1"/>
                <a:gd name="f2460" fmla="*/ f2019 f941 1"/>
                <a:gd name="f2461" fmla="*/ f2020 f940 1"/>
                <a:gd name="f2462" fmla="*/ f2021 f941 1"/>
                <a:gd name="f2463" fmla="*/ f2022 f940 1"/>
                <a:gd name="f2464" fmla="*/ f2023 f941 1"/>
                <a:gd name="f2465" fmla="*/ f2024 f940 1"/>
                <a:gd name="f2466" fmla="*/ f2025 f941 1"/>
                <a:gd name="f2467" fmla="*/ f2026 f940 1"/>
                <a:gd name="f2468" fmla="*/ f2027 f941 1"/>
                <a:gd name="f2469" fmla="*/ f2028 f940 1"/>
                <a:gd name="f2470" fmla="*/ f2029 f941 1"/>
                <a:gd name="f2471" fmla="*/ f2030 f940 1"/>
                <a:gd name="f2472" fmla="*/ f2031 f941 1"/>
                <a:gd name="f2473" fmla="*/ f2032 f940 1"/>
                <a:gd name="f2474" fmla="*/ f2033 f941 1"/>
                <a:gd name="f2475" fmla="*/ f2034 f940 1"/>
                <a:gd name="f2476" fmla="*/ f2035 f941 1"/>
                <a:gd name="f2477" fmla="*/ f2036 f940 1"/>
                <a:gd name="f2478" fmla="*/ f2037 f941 1"/>
                <a:gd name="f2479" fmla="*/ f2038 f940 1"/>
                <a:gd name="f2480" fmla="*/ f2039 f941 1"/>
                <a:gd name="f2481" fmla="*/ f2040 f940 1"/>
                <a:gd name="f2482" fmla="*/ f2041 f941 1"/>
                <a:gd name="f2483" fmla="*/ f2042 f940 1"/>
                <a:gd name="f2484" fmla="*/ f2043 f941 1"/>
                <a:gd name="f2485" fmla="*/ f2044 f940 1"/>
                <a:gd name="f2486" fmla="*/ f2045 f941 1"/>
                <a:gd name="f2487" fmla="*/ f2046 f940 1"/>
                <a:gd name="f2488" fmla="*/ f2047 f941 1"/>
                <a:gd name="f2489" fmla="*/ f2048 f940 1"/>
                <a:gd name="f2490" fmla="*/ f2049 f941 1"/>
                <a:gd name="f2491" fmla="*/ f2050 f940 1"/>
                <a:gd name="f2492" fmla="*/ f2051 f941 1"/>
                <a:gd name="f2493" fmla="*/ f2052 f940 1"/>
                <a:gd name="f2494" fmla="*/ f2053 f941 1"/>
                <a:gd name="f2495" fmla="*/ f2054 f940 1"/>
                <a:gd name="f2496" fmla="*/ f2055 f941 1"/>
                <a:gd name="f2497" fmla="*/ f2056 f940 1"/>
                <a:gd name="f2498" fmla="*/ f2057 f941 1"/>
                <a:gd name="f2499" fmla="*/ f2058 f940 1"/>
                <a:gd name="f2500" fmla="*/ f2059 f941 1"/>
                <a:gd name="f2501" fmla="*/ f2060 f940 1"/>
                <a:gd name="f2502" fmla="*/ f2061 f941 1"/>
                <a:gd name="f2503" fmla="*/ f2062 f940 1"/>
                <a:gd name="f2504" fmla="*/ f2063 f941 1"/>
                <a:gd name="f2505" fmla="*/ f2064 f940 1"/>
                <a:gd name="f2506" fmla="*/ f2065 f941 1"/>
                <a:gd name="f2507" fmla="*/ f2066 f940 1"/>
                <a:gd name="f2508" fmla="*/ f2067 f941 1"/>
                <a:gd name="f2509" fmla="*/ f2068 f940 1"/>
                <a:gd name="f2510" fmla="*/ f2069 f941 1"/>
                <a:gd name="f2511" fmla="*/ f2070 f940 1"/>
                <a:gd name="f2512" fmla="*/ f2071 f941 1"/>
                <a:gd name="f2513" fmla="*/ f2072 f940 1"/>
                <a:gd name="f2514" fmla="*/ f2073 f941 1"/>
                <a:gd name="f2515" fmla="*/ f2074 f940 1"/>
                <a:gd name="f2516" fmla="*/ f2075 f941 1"/>
                <a:gd name="f2517" fmla="*/ f2076 f940 1"/>
                <a:gd name="f2518" fmla="*/ f2077 f941 1"/>
                <a:gd name="f2519" fmla="*/ f2078 f940 1"/>
                <a:gd name="f2520" fmla="*/ f2079 f941 1"/>
                <a:gd name="f2521" fmla="*/ f2080 f940 1"/>
                <a:gd name="f2522" fmla="*/ f2081 f941 1"/>
                <a:gd name="f2523" fmla="*/ f2082 f940 1"/>
                <a:gd name="f2524" fmla="*/ f2083 f941 1"/>
                <a:gd name="f2525" fmla="*/ f2084 f940 1"/>
                <a:gd name="f2526" fmla="*/ f2085 f941 1"/>
                <a:gd name="f2527" fmla="*/ f2086 f940 1"/>
                <a:gd name="f2528" fmla="*/ f2087 f941 1"/>
                <a:gd name="f2529" fmla="*/ f2088 f940 1"/>
                <a:gd name="f2530" fmla="*/ f2089 f941 1"/>
                <a:gd name="f2531" fmla="*/ f2090 f940 1"/>
                <a:gd name="f2532" fmla="*/ f2091 f941 1"/>
                <a:gd name="f2533" fmla="*/ f2092 f940 1"/>
                <a:gd name="f2534" fmla="*/ f2093 f941 1"/>
                <a:gd name="f2535" fmla="*/ f2094 f940 1"/>
                <a:gd name="f2536" fmla="*/ f2095 f941 1"/>
                <a:gd name="f2537" fmla="*/ f2096 f940 1"/>
                <a:gd name="f2538" fmla="*/ f2097 f941 1"/>
                <a:gd name="f2539" fmla="*/ f2098 f940 1"/>
                <a:gd name="f2540" fmla="*/ f2099 f941 1"/>
                <a:gd name="f2541" fmla="*/ f2100 f940 1"/>
                <a:gd name="f2542" fmla="*/ f2101 f941 1"/>
                <a:gd name="f2543" fmla="*/ f2102 f940 1"/>
                <a:gd name="f2544" fmla="*/ f2103 f941 1"/>
                <a:gd name="f2545" fmla="*/ f2104 f940 1"/>
                <a:gd name="f2546" fmla="*/ f2105 f941 1"/>
                <a:gd name="f2547" fmla="*/ f2106 f940 1"/>
                <a:gd name="f2548" fmla="*/ f2107 f941 1"/>
                <a:gd name="f2549" fmla="*/ f2108 f940 1"/>
                <a:gd name="f2550" fmla="*/ f2109 f941 1"/>
                <a:gd name="f2551" fmla="*/ f2110 f940 1"/>
                <a:gd name="f2552" fmla="*/ f2111 f941 1"/>
                <a:gd name="f2553" fmla="*/ f2112 f940 1"/>
                <a:gd name="f2554" fmla="*/ f2113 f941 1"/>
                <a:gd name="f2555" fmla="*/ f2114 f940 1"/>
                <a:gd name="f2556" fmla="*/ f2115 f941 1"/>
                <a:gd name="f2557" fmla="*/ f2116 f940 1"/>
                <a:gd name="f2558" fmla="*/ f2117 f941 1"/>
                <a:gd name="f2559" fmla="*/ f2118 f940 1"/>
                <a:gd name="f2560" fmla="*/ f2119 f941 1"/>
                <a:gd name="f2561" fmla="*/ f2120 f940 1"/>
                <a:gd name="f2562" fmla="*/ f2121 f941 1"/>
                <a:gd name="f2563" fmla="*/ f2122 f940 1"/>
                <a:gd name="f2564" fmla="*/ f2123 f941 1"/>
                <a:gd name="f2565" fmla="*/ f2124 f940 1"/>
                <a:gd name="f2566" fmla="*/ f2125 f941 1"/>
                <a:gd name="f2567" fmla="*/ f2126 f940 1"/>
                <a:gd name="f2568" fmla="*/ f2127 f941 1"/>
                <a:gd name="f2569" fmla="*/ f2128 f940 1"/>
                <a:gd name="f2570" fmla="*/ f2129 f941 1"/>
                <a:gd name="f2571" fmla="*/ f2130 f940 1"/>
                <a:gd name="f2572" fmla="*/ f2131 f941 1"/>
                <a:gd name="f2573" fmla="*/ f2132 f940 1"/>
                <a:gd name="f2574" fmla="*/ f2133 f941 1"/>
                <a:gd name="f2575" fmla="*/ f2134 f940 1"/>
                <a:gd name="f2576" fmla="*/ f2135 f941 1"/>
                <a:gd name="f2577" fmla="*/ f2136 f940 1"/>
                <a:gd name="f2578" fmla="*/ f2137 f941 1"/>
                <a:gd name="f2579" fmla="*/ f2138 f940 1"/>
                <a:gd name="f2580" fmla="*/ f2139 f941 1"/>
                <a:gd name="f2581" fmla="*/ f2140 f940 1"/>
                <a:gd name="f2582" fmla="*/ f2141 f941 1"/>
                <a:gd name="f2583" fmla="*/ f2142 f940 1"/>
                <a:gd name="f2584" fmla="*/ f2143 f941 1"/>
                <a:gd name="f2585" fmla="*/ f2144 f940 1"/>
                <a:gd name="f2586" fmla="*/ f2145 f941 1"/>
                <a:gd name="f2587" fmla="*/ f2146 f940 1"/>
                <a:gd name="f2588" fmla="*/ f2147 f941 1"/>
                <a:gd name="f2589" fmla="*/ f2148 f940 1"/>
                <a:gd name="f2590" fmla="*/ f2149 f941 1"/>
                <a:gd name="f2591" fmla="*/ f2150 f940 1"/>
                <a:gd name="f2592" fmla="*/ f2151 f941 1"/>
                <a:gd name="f2593" fmla="*/ f2152 f940 1"/>
                <a:gd name="f2594" fmla="*/ f2153 f941 1"/>
                <a:gd name="f2595" fmla="*/ f2154 f940 1"/>
                <a:gd name="f2596" fmla="*/ f2155 f941 1"/>
                <a:gd name="f2597" fmla="*/ f2156 f940 1"/>
                <a:gd name="f2598" fmla="*/ f2157 f941 1"/>
                <a:gd name="f2599" fmla="*/ f2158 f940 1"/>
                <a:gd name="f2600" fmla="*/ f2159 f941 1"/>
                <a:gd name="f2601" fmla="*/ f2160 f940 1"/>
                <a:gd name="f2602" fmla="*/ f2161 f941 1"/>
                <a:gd name="f2603" fmla="*/ f2162 f940 1"/>
                <a:gd name="f2604" fmla="*/ f2163 f941 1"/>
                <a:gd name="f2605" fmla="*/ f2164 f940 1"/>
                <a:gd name="f2606" fmla="*/ f2165 f941 1"/>
                <a:gd name="f2607" fmla="*/ f2166 f940 1"/>
                <a:gd name="f2608" fmla="*/ f2167 f941 1"/>
                <a:gd name="f2609" fmla="*/ f2168 f940 1"/>
                <a:gd name="f2610" fmla="*/ f2169 f941 1"/>
                <a:gd name="f2611" fmla="*/ f2170 f940 1"/>
                <a:gd name="f2612" fmla="*/ f2171 f941 1"/>
                <a:gd name="f2613" fmla="*/ f2172 f940 1"/>
                <a:gd name="f2614" fmla="*/ f2173 f941 1"/>
                <a:gd name="f2615" fmla="*/ f2174 f940 1"/>
                <a:gd name="f2616" fmla="*/ f2175 f941 1"/>
                <a:gd name="f2617" fmla="*/ f2176 f940 1"/>
                <a:gd name="f2618" fmla="*/ f2177 f941 1"/>
                <a:gd name="f2619" fmla="*/ f2178 f940 1"/>
                <a:gd name="f2620" fmla="*/ f2179 f941 1"/>
                <a:gd name="f2621" fmla="*/ f2180 f940 1"/>
                <a:gd name="f2622" fmla="*/ f2181 f941 1"/>
                <a:gd name="f2623" fmla="*/ f2182 f940 1"/>
                <a:gd name="f2624" fmla="*/ f2183 f941 1"/>
                <a:gd name="f2625" fmla="*/ f2184 f940 1"/>
                <a:gd name="f2626" fmla="*/ f2185 f941 1"/>
                <a:gd name="f2627" fmla="*/ f2186 f940 1"/>
                <a:gd name="f2628" fmla="*/ f2187 f940 1"/>
                <a:gd name="f2629" fmla="*/ f2188 f940 1"/>
                <a:gd name="f2630" fmla="*/ f2189 f941 1"/>
                <a:gd name="f2631" fmla="*/ f2190 f940 1"/>
                <a:gd name="f2632" fmla="*/ f2191 f941 1"/>
                <a:gd name="f2633" fmla="*/ f2192 f940 1"/>
                <a:gd name="f2634" fmla="*/ f2193 f941 1"/>
                <a:gd name="f2635" fmla="*/ f2194 f940 1"/>
                <a:gd name="f2636" fmla="*/ f2195 f941 1"/>
                <a:gd name="f2637" fmla="*/ f2196 f940 1"/>
                <a:gd name="f2638" fmla="*/ f2197 f941 1"/>
                <a:gd name="f2639" fmla="*/ f2198 f940 1"/>
                <a:gd name="f2640" fmla="*/ f2199 f941 1"/>
                <a:gd name="f2641" fmla="*/ f2200 f940 1"/>
                <a:gd name="f2642" fmla="*/ f2201 f941 1"/>
                <a:gd name="f2643" fmla="*/ f2202 f940 1"/>
                <a:gd name="f2644" fmla="*/ f2203 f941 1"/>
                <a:gd name="f2645" fmla="*/ f2204 f940 1"/>
                <a:gd name="f2646" fmla="*/ f2205 f941 1"/>
                <a:gd name="f2647" fmla="*/ f2206 f940 1"/>
                <a:gd name="f2648" fmla="*/ f2207 f941 1"/>
                <a:gd name="f2649" fmla="*/ f2208 f940 1"/>
                <a:gd name="f2650" fmla="*/ f2209 f941 1"/>
                <a:gd name="f2651" fmla="*/ f2210 f940 1"/>
                <a:gd name="f2652" fmla="*/ f2211 f941 1"/>
                <a:gd name="f2653" fmla="*/ f2212 f940 1"/>
                <a:gd name="f2654" fmla="*/ f2213 f941 1"/>
                <a:gd name="f2655" fmla="*/ f2214 f940 1"/>
                <a:gd name="f2656" fmla="*/ f2215 f941 1"/>
                <a:gd name="f2657" fmla="*/ f2216 f940 1"/>
                <a:gd name="f2658" fmla="*/ f2217 f941 1"/>
                <a:gd name="f2659" fmla="*/ f2218 f940 1"/>
                <a:gd name="f2660" fmla="*/ f2219 f941 1"/>
                <a:gd name="f2661" fmla="*/ f2220 f940 1"/>
                <a:gd name="f2662" fmla="*/ f2221 f941 1"/>
                <a:gd name="f2663" fmla="*/ f2222 f940 1"/>
                <a:gd name="f2664" fmla="*/ f2223 f940 1"/>
                <a:gd name="f2665" fmla="*/ f2224 f940 1"/>
                <a:gd name="f2666" fmla="*/ f2225 f941 1"/>
                <a:gd name="f2667" fmla="*/ f2226 f940 1"/>
                <a:gd name="f2668" fmla="*/ f2227 f941 1"/>
                <a:gd name="f2669" fmla="*/ f2228 f940 1"/>
                <a:gd name="f2670" fmla="*/ f2229 f941 1"/>
                <a:gd name="f2671" fmla="*/ f2230 f940 1"/>
                <a:gd name="f2672" fmla="*/ f2231 f941 1"/>
                <a:gd name="f2673" fmla="*/ f2232 f940 1"/>
                <a:gd name="f2674" fmla="*/ f2233 f941 1"/>
                <a:gd name="f2675" fmla="*/ f2234 f940 1"/>
                <a:gd name="f2676" fmla="*/ f2235 f941 1"/>
                <a:gd name="f2677" fmla="*/ f2236 f940 1"/>
                <a:gd name="f2678" fmla="*/ f2237 f941 1"/>
                <a:gd name="f2679" fmla="*/ f2238 f940 1"/>
                <a:gd name="f2680" fmla="*/ f2239 f941 1"/>
                <a:gd name="f2681" fmla="*/ f2240 f940 1"/>
                <a:gd name="f2682" fmla="*/ f2241 f941 1"/>
                <a:gd name="f2683" fmla="*/ f2242 f940 1"/>
                <a:gd name="f2684" fmla="*/ f2243 f941 1"/>
                <a:gd name="f2685" fmla="*/ f2244 f940 1"/>
                <a:gd name="f2686" fmla="*/ f2245 f941 1"/>
                <a:gd name="f2687" fmla="*/ f2246 f940 1"/>
                <a:gd name="f2688" fmla="*/ f2247 f941 1"/>
                <a:gd name="f2689" fmla="*/ f2248 f940 1"/>
                <a:gd name="f2690" fmla="*/ f2249 f941 1"/>
                <a:gd name="f2691" fmla="*/ f2250 f940 1"/>
                <a:gd name="f2692" fmla="*/ f2251 f941 1"/>
                <a:gd name="f2693" fmla="*/ f2252 f940 1"/>
                <a:gd name="f2694" fmla="*/ f2253 f941 1"/>
                <a:gd name="f2695" fmla="*/ f2254 f940 1"/>
                <a:gd name="f2696" fmla="*/ f2255 f941 1"/>
                <a:gd name="f2697" fmla="*/ f2256 f940 1"/>
                <a:gd name="f2698" fmla="*/ f2257 f941 1"/>
                <a:gd name="f2699" fmla="*/ f2258 f940 1"/>
                <a:gd name="f2700" fmla="*/ f2259 f941 1"/>
                <a:gd name="f2701" fmla="*/ f2260 f940 1"/>
                <a:gd name="f2702" fmla="*/ f2261 f941 1"/>
                <a:gd name="f2703" fmla="*/ f2262 f940 1"/>
                <a:gd name="f2704" fmla="*/ f2263 f941 1"/>
              </a:gdLst>
              <a:ahLst/>
              <a:cxnLst>
                <a:cxn ang="3cd4">
                  <a:pos x="hc" y="t"/>
                </a:cxn>
                <a:cxn ang="0">
                  <a:pos x="r" y="vc"/>
                </a:cxn>
                <a:cxn ang="cd4">
                  <a:pos x="hc" y="b"/>
                </a:cxn>
                <a:cxn ang="cd2">
                  <a:pos x="l" y="vc"/>
                </a:cxn>
                <a:cxn ang="f1826">
                  <a:pos x="f2268" y="f2269"/>
                </a:cxn>
                <a:cxn ang="f1826">
                  <a:pos x="f2270" y="f2269"/>
                </a:cxn>
                <a:cxn ang="f1826">
                  <a:pos x="f2271" y="f2272"/>
                </a:cxn>
                <a:cxn ang="f1826">
                  <a:pos x="f2273" y="f2274"/>
                </a:cxn>
                <a:cxn ang="f1826">
                  <a:pos x="f2275" y="f2276"/>
                </a:cxn>
                <a:cxn ang="f1826">
                  <a:pos x="f2277" y="f2278"/>
                </a:cxn>
                <a:cxn ang="f1826">
                  <a:pos x="f2279" y="f2280"/>
                </a:cxn>
                <a:cxn ang="f1826">
                  <a:pos x="f2281" y="f2282"/>
                </a:cxn>
                <a:cxn ang="f1826">
                  <a:pos x="f2283" y="f2284"/>
                </a:cxn>
                <a:cxn ang="f1826">
                  <a:pos x="f2285" y="f2286"/>
                </a:cxn>
                <a:cxn ang="f1826">
                  <a:pos x="f2287" y="f2288"/>
                </a:cxn>
                <a:cxn ang="f1826">
                  <a:pos x="f2289" y="f2290"/>
                </a:cxn>
                <a:cxn ang="f1826">
                  <a:pos x="f2291" y="f2292"/>
                </a:cxn>
                <a:cxn ang="f1826">
                  <a:pos x="f2293" y="f2294"/>
                </a:cxn>
                <a:cxn ang="f1826">
                  <a:pos x="f2295" y="f2296"/>
                </a:cxn>
                <a:cxn ang="f1826">
                  <a:pos x="f2297" y="f2298"/>
                </a:cxn>
                <a:cxn ang="f1826">
                  <a:pos x="f2299" y="f2300"/>
                </a:cxn>
                <a:cxn ang="f1826">
                  <a:pos x="f2301" y="f2302"/>
                </a:cxn>
                <a:cxn ang="f1826">
                  <a:pos x="f2303" y="f2304"/>
                </a:cxn>
                <a:cxn ang="f1826">
                  <a:pos x="f2305" y="f2306"/>
                </a:cxn>
                <a:cxn ang="f1826">
                  <a:pos x="f2307" y="f2308"/>
                </a:cxn>
                <a:cxn ang="f1826">
                  <a:pos x="f2309" y="f2310"/>
                </a:cxn>
                <a:cxn ang="f1826">
                  <a:pos x="f2311" y="f2312"/>
                </a:cxn>
                <a:cxn ang="f1826">
                  <a:pos x="f2313" y="f2314"/>
                </a:cxn>
                <a:cxn ang="f1826">
                  <a:pos x="f2315" y="f2316"/>
                </a:cxn>
                <a:cxn ang="f1826">
                  <a:pos x="f2317" y="f2318"/>
                </a:cxn>
                <a:cxn ang="f1826">
                  <a:pos x="f2319" y="f2320"/>
                </a:cxn>
                <a:cxn ang="f1826">
                  <a:pos x="f2321" y="f2322"/>
                </a:cxn>
                <a:cxn ang="f1826">
                  <a:pos x="f2323" y="f2324"/>
                </a:cxn>
                <a:cxn ang="f1826">
                  <a:pos x="f2325" y="f2326"/>
                </a:cxn>
                <a:cxn ang="f1826">
                  <a:pos x="f2327" y="f2328"/>
                </a:cxn>
                <a:cxn ang="f1826">
                  <a:pos x="f2329" y="f2330"/>
                </a:cxn>
                <a:cxn ang="f1826">
                  <a:pos x="f2331" y="f2332"/>
                </a:cxn>
                <a:cxn ang="f1826">
                  <a:pos x="f2333" y="f2334"/>
                </a:cxn>
                <a:cxn ang="f1826">
                  <a:pos x="f2335" y="f2336"/>
                </a:cxn>
                <a:cxn ang="f1826">
                  <a:pos x="f2337" y="f2338"/>
                </a:cxn>
                <a:cxn ang="f1826">
                  <a:pos x="f2339" y="f2340"/>
                </a:cxn>
                <a:cxn ang="f1826">
                  <a:pos x="f2341" y="f2342"/>
                </a:cxn>
                <a:cxn ang="f1826">
                  <a:pos x="f2343" y="f2344"/>
                </a:cxn>
                <a:cxn ang="f1826">
                  <a:pos x="f2345" y="f2346"/>
                </a:cxn>
                <a:cxn ang="f1826">
                  <a:pos x="f2347" y="f2348"/>
                </a:cxn>
                <a:cxn ang="f1826">
                  <a:pos x="f2349" y="f2350"/>
                </a:cxn>
                <a:cxn ang="f1826">
                  <a:pos x="f2351" y="f2352"/>
                </a:cxn>
                <a:cxn ang="f1826">
                  <a:pos x="f2353" y="f2354"/>
                </a:cxn>
                <a:cxn ang="f1826">
                  <a:pos x="f2355" y="f2356"/>
                </a:cxn>
                <a:cxn ang="f1826">
                  <a:pos x="f2357" y="f2358"/>
                </a:cxn>
                <a:cxn ang="f1826">
                  <a:pos x="f2359" y="f2360"/>
                </a:cxn>
                <a:cxn ang="f1826">
                  <a:pos x="f2361" y="f2362"/>
                </a:cxn>
                <a:cxn ang="f1826">
                  <a:pos x="f2363" y="f2364"/>
                </a:cxn>
                <a:cxn ang="f1826">
                  <a:pos x="f2365" y="f2366"/>
                </a:cxn>
                <a:cxn ang="f1826">
                  <a:pos x="f2367" y="f2368"/>
                </a:cxn>
                <a:cxn ang="f1826">
                  <a:pos x="f2369" y="f2370"/>
                </a:cxn>
                <a:cxn ang="f1826">
                  <a:pos x="f2371" y="f2372"/>
                </a:cxn>
                <a:cxn ang="f1826">
                  <a:pos x="f2373" y="f2374"/>
                </a:cxn>
                <a:cxn ang="f1826">
                  <a:pos x="f2375" y="f2376"/>
                </a:cxn>
                <a:cxn ang="f1826">
                  <a:pos x="f2377" y="f2378"/>
                </a:cxn>
                <a:cxn ang="f1826">
                  <a:pos x="f2379" y="f2380"/>
                </a:cxn>
                <a:cxn ang="f1826">
                  <a:pos x="f2381" y="f2382"/>
                </a:cxn>
                <a:cxn ang="f1826">
                  <a:pos x="f2383" y="f2384"/>
                </a:cxn>
                <a:cxn ang="f1826">
                  <a:pos x="f2385" y="f2386"/>
                </a:cxn>
                <a:cxn ang="f1826">
                  <a:pos x="f2329" y="f2387"/>
                </a:cxn>
                <a:cxn ang="f1826">
                  <a:pos x="f2388" y="f2389"/>
                </a:cxn>
                <a:cxn ang="f1826">
                  <a:pos x="f2390" y="f2391"/>
                </a:cxn>
                <a:cxn ang="f1826">
                  <a:pos x="f2392" y="f2393"/>
                </a:cxn>
                <a:cxn ang="f1826">
                  <a:pos x="f2394" y="f2395"/>
                </a:cxn>
                <a:cxn ang="f1826">
                  <a:pos x="f2396" y="f2397"/>
                </a:cxn>
                <a:cxn ang="f1826">
                  <a:pos x="f2398" y="f2399"/>
                </a:cxn>
                <a:cxn ang="f1826">
                  <a:pos x="f2400" y="f2401"/>
                </a:cxn>
                <a:cxn ang="f1826">
                  <a:pos x="f2402" y="f2403"/>
                </a:cxn>
                <a:cxn ang="f1826">
                  <a:pos x="f2404" y="f2405"/>
                </a:cxn>
                <a:cxn ang="f1826">
                  <a:pos x="f2406" y="f2407"/>
                </a:cxn>
                <a:cxn ang="f1826">
                  <a:pos x="f2408" y="f2409"/>
                </a:cxn>
                <a:cxn ang="f1826">
                  <a:pos x="f2410" y="f2411"/>
                </a:cxn>
                <a:cxn ang="f1826">
                  <a:pos x="f2412" y="f2413"/>
                </a:cxn>
                <a:cxn ang="f1826">
                  <a:pos x="f2414" y="f2415"/>
                </a:cxn>
                <a:cxn ang="f1826">
                  <a:pos x="f2416" y="f2417"/>
                </a:cxn>
                <a:cxn ang="f1826">
                  <a:pos x="f2418" y="f2419"/>
                </a:cxn>
                <a:cxn ang="f1826">
                  <a:pos x="f2420" y="f2421"/>
                </a:cxn>
                <a:cxn ang="f1826">
                  <a:pos x="f2422" y="f2423"/>
                </a:cxn>
                <a:cxn ang="f1826">
                  <a:pos x="f2424" y="f2425"/>
                </a:cxn>
                <a:cxn ang="f1826">
                  <a:pos x="f2426" y="f2427"/>
                </a:cxn>
                <a:cxn ang="f1826">
                  <a:pos x="f2428" y="f2429"/>
                </a:cxn>
                <a:cxn ang="f1826">
                  <a:pos x="f2430" y="f2431"/>
                </a:cxn>
                <a:cxn ang="f1826">
                  <a:pos x="f2432" y="f2433"/>
                </a:cxn>
                <a:cxn ang="f1826">
                  <a:pos x="f2434" y="f2435"/>
                </a:cxn>
                <a:cxn ang="f1826">
                  <a:pos x="f2436" y="f2437"/>
                </a:cxn>
                <a:cxn ang="f1826">
                  <a:pos x="f2438" y="f2439"/>
                </a:cxn>
                <a:cxn ang="f1826">
                  <a:pos x="f2440" y="f2441"/>
                </a:cxn>
                <a:cxn ang="f1826">
                  <a:pos x="f2442" y="f2443"/>
                </a:cxn>
                <a:cxn ang="f1826">
                  <a:pos x="f2444" y="f2445"/>
                </a:cxn>
                <a:cxn ang="f1826">
                  <a:pos x="f2446" y="f2447"/>
                </a:cxn>
                <a:cxn ang="f1826">
                  <a:pos x="f2448" y="f2447"/>
                </a:cxn>
                <a:cxn ang="f1826">
                  <a:pos x="f2449" y="f2450"/>
                </a:cxn>
                <a:cxn ang="f1826">
                  <a:pos x="f2451" y="f2452"/>
                </a:cxn>
                <a:cxn ang="f1826">
                  <a:pos x="f2453" y="f2454"/>
                </a:cxn>
                <a:cxn ang="f1826">
                  <a:pos x="f2455" y="f2456"/>
                </a:cxn>
                <a:cxn ang="f1826">
                  <a:pos x="f2457" y="f2458"/>
                </a:cxn>
                <a:cxn ang="f1826">
                  <a:pos x="f2459" y="f2460"/>
                </a:cxn>
                <a:cxn ang="f1826">
                  <a:pos x="f2461" y="f2462"/>
                </a:cxn>
                <a:cxn ang="f1826">
                  <a:pos x="f2463" y="f2464"/>
                </a:cxn>
                <a:cxn ang="f1826">
                  <a:pos x="f2465" y="f2466"/>
                </a:cxn>
                <a:cxn ang="f1826">
                  <a:pos x="f2467" y="f2468"/>
                </a:cxn>
                <a:cxn ang="f1826">
                  <a:pos x="f2469" y="f2470"/>
                </a:cxn>
                <a:cxn ang="f1826">
                  <a:pos x="f2471" y="f2472"/>
                </a:cxn>
                <a:cxn ang="f1826">
                  <a:pos x="f2473" y="f2474"/>
                </a:cxn>
                <a:cxn ang="f1826">
                  <a:pos x="f2475" y="f2476"/>
                </a:cxn>
                <a:cxn ang="f1826">
                  <a:pos x="f2477" y="f2478"/>
                </a:cxn>
                <a:cxn ang="f1826">
                  <a:pos x="f2479" y="f2480"/>
                </a:cxn>
                <a:cxn ang="f1826">
                  <a:pos x="f2481" y="f2482"/>
                </a:cxn>
                <a:cxn ang="f1826">
                  <a:pos x="f2483" y="f2484"/>
                </a:cxn>
                <a:cxn ang="f1826">
                  <a:pos x="f2485" y="f2486"/>
                </a:cxn>
                <a:cxn ang="f1826">
                  <a:pos x="f2487" y="f2488"/>
                </a:cxn>
                <a:cxn ang="f1826">
                  <a:pos x="f2489" y="f2490"/>
                </a:cxn>
                <a:cxn ang="f1826">
                  <a:pos x="f2491" y="f2492"/>
                </a:cxn>
                <a:cxn ang="f1826">
                  <a:pos x="f2493" y="f2494"/>
                </a:cxn>
                <a:cxn ang="f1826">
                  <a:pos x="f2495" y="f2496"/>
                </a:cxn>
                <a:cxn ang="f1826">
                  <a:pos x="f2497" y="f2498"/>
                </a:cxn>
                <a:cxn ang="f1826">
                  <a:pos x="f2499" y="f2500"/>
                </a:cxn>
                <a:cxn ang="f1826">
                  <a:pos x="f2501" y="f2502"/>
                </a:cxn>
                <a:cxn ang="f1826">
                  <a:pos x="f2503" y="f2504"/>
                </a:cxn>
                <a:cxn ang="f1826">
                  <a:pos x="f2505" y="f2506"/>
                </a:cxn>
                <a:cxn ang="f1826">
                  <a:pos x="f2507" y="f2508"/>
                </a:cxn>
                <a:cxn ang="f1826">
                  <a:pos x="f2509" y="f2510"/>
                </a:cxn>
                <a:cxn ang="f1826">
                  <a:pos x="f2511" y="f2512"/>
                </a:cxn>
                <a:cxn ang="f1826">
                  <a:pos x="f2513" y="f2514"/>
                </a:cxn>
                <a:cxn ang="f1826">
                  <a:pos x="f2515" y="f2516"/>
                </a:cxn>
                <a:cxn ang="f1826">
                  <a:pos x="f2517" y="f2518"/>
                </a:cxn>
                <a:cxn ang="f1826">
                  <a:pos x="f2519" y="f2520"/>
                </a:cxn>
                <a:cxn ang="f1826">
                  <a:pos x="f2521" y="f2522"/>
                </a:cxn>
                <a:cxn ang="f1826">
                  <a:pos x="f2523" y="f2524"/>
                </a:cxn>
                <a:cxn ang="f1826">
                  <a:pos x="f2525" y="f2526"/>
                </a:cxn>
                <a:cxn ang="f1826">
                  <a:pos x="f2527" y="f2528"/>
                </a:cxn>
                <a:cxn ang="f1826">
                  <a:pos x="f2529" y="f2530"/>
                </a:cxn>
                <a:cxn ang="f1826">
                  <a:pos x="f2531" y="f2532"/>
                </a:cxn>
                <a:cxn ang="f1826">
                  <a:pos x="f2533" y="f2534"/>
                </a:cxn>
                <a:cxn ang="f1826">
                  <a:pos x="f2535" y="f2536"/>
                </a:cxn>
                <a:cxn ang="f1826">
                  <a:pos x="f2537" y="f2538"/>
                </a:cxn>
                <a:cxn ang="f1826">
                  <a:pos x="f2539" y="f2540"/>
                </a:cxn>
                <a:cxn ang="f1826">
                  <a:pos x="f2541" y="f2542"/>
                </a:cxn>
                <a:cxn ang="f1826">
                  <a:pos x="f2543" y="f2544"/>
                </a:cxn>
                <a:cxn ang="f1826">
                  <a:pos x="f2545" y="f2546"/>
                </a:cxn>
                <a:cxn ang="f1826">
                  <a:pos x="f2547" y="f2548"/>
                </a:cxn>
                <a:cxn ang="f1826">
                  <a:pos x="f2549" y="f2550"/>
                </a:cxn>
                <a:cxn ang="f1826">
                  <a:pos x="f2551" y="f2552"/>
                </a:cxn>
                <a:cxn ang="f1826">
                  <a:pos x="f2553" y="f2554"/>
                </a:cxn>
                <a:cxn ang="f1826">
                  <a:pos x="f2555" y="f2556"/>
                </a:cxn>
                <a:cxn ang="f1826">
                  <a:pos x="f2557" y="f2558"/>
                </a:cxn>
                <a:cxn ang="f1826">
                  <a:pos x="f2559" y="f2560"/>
                </a:cxn>
                <a:cxn ang="f1826">
                  <a:pos x="f2561" y="f2562"/>
                </a:cxn>
                <a:cxn ang="f1826">
                  <a:pos x="f2563" y="f2564"/>
                </a:cxn>
                <a:cxn ang="f1826">
                  <a:pos x="f2565" y="f2566"/>
                </a:cxn>
                <a:cxn ang="f1826">
                  <a:pos x="f2567" y="f2568"/>
                </a:cxn>
                <a:cxn ang="f1826">
                  <a:pos x="f2569" y="f2570"/>
                </a:cxn>
                <a:cxn ang="f1826">
                  <a:pos x="f2571" y="f2572"/>
                </a:cxn>
                <a:cxn ang="f1826">
                  <a:pos x="f2573" y="f2574"/>
                </a:cxn>
                <a:cxn ang="f1826">
                  <a:pos x="f2575" y="f2576"/>
                </a:cxn>
                <a:cxn ang="f1826">
                  <a:pos x="f2577" y="f2578"/>
                </a:cxn>
                <a:cxn ang="f1826">
                  <a:pos x="f2579" y="f2580"/>
                </a:cxn>
                <a:cxn ang="f1826">
                  <a:pos x="f2581" y="f2582"/>
                </a:cxn>
                <a:cxn ang="f1826">
                  <a:pos x="f2583" y="f2584"/>
                </a:cxn>
                <a:cxn ang="f1826">
                  <a:pos x="f2585" y="f2586"/>
                </a:cxn>
                <a:cxn ang="f1826">
                  <a:pos x="f2587" y="f2588"/>
                </a:cxn>
                <a:cxn ang="f1826">
                  <a:pos x="f2589" y="f2590"/>
                </a:cxn>
                <a:cxn ang="f1826">
                  <a:pos x="f2591" y="f2592"/>
                </a:cxn>
                <a:cxn ang="f1826">
                  <a:pos x="f2593" y="f2594"/>
                </a:cxn>
                <a:cxn ang="f1826">
                  <a:pos x="f2595" y="f2596"/>
                </a:cxn>
                <a:cxn ang="f1826">
                  <a:pos x="f2597" y="f2598"/>
                </a:cxn>
                <a:cxn ang="f1826">
                  <a:pos x="f2599" y="f2600"/>
                </a:cxn>
                <a:cxn ang="f1826">
                  <a:pos x="f2601" y="f2602"/>
                </a:cxn>
                <a:cxn ang="f1826">
                  <a:pos x="f2603" y="f2604"/>
                </a:cxn>
                <a:cxn ang="f1826">
                  <a:pos x="f2605" y="f2606"/>
                </a:cxn>
                <a:cxn ang="f1826">
                  <a:pos x="f2607" y="f2608"/>
                </a:cxn>
                <a:cxn ang="f1826">
                  <a:pos x="f2609" y="f2610"/>
                </a:cxn>
                <a:cxn ang="f1826">
                  <a:pos x="f2611" y="f2612"/>
                </a:cxn>
                <a:cxn ang="f1826">
                  <a:pos x="f2613" y="f2614"/>
                </a:cxn>
                <a:cxn ang="f1826">
                  <a:pos x="f2615" y="f2616"/>
                </a:cxn>
                <a:cxn ang="f1826">
                  <a:pos x="f2617" y="f2618"/>
                </a:cxn>
                <a:cxn ang="f1826">
                  <a:pos x="f2619" y="f2620"/>
                </a:cxn>
                <a:cxn ang="f1826">
                  <a:pos x="f2621" y="f2622"/>
                </a:cxn>
                <a:cxn ang="f1826">
                  <a:pos x="f2623" y="f2624"/>
                </a:cxn>
                <a:cxn ang="f1826">
                  <a:pos x="f2625" y="f2626"/>
                </a:cxn>
                <a:cxn ang="f1826">
                  <a:pos x="f2627" y="f2269"/>
                </a:cxn>
                <a:cxn ang="f1826">
                  <a:pos x="f2628" y="f2269"/>
                </a:cxn>
                <a:cxn ang="f1826">
                  <a:pos x="f2629" y="f2630"/>
                </a:cxn>
                <a:cxn ang="f1826">
                  <a:pos x="f2631" y="f2632"/>
                </a:cxn>
                <a:cxn ang="f1826">
                  <a:pos x="f2633" y="f2634"/>
                </a:cxn>
                <a:cxn ang="f1826">
                  <a:pos x="f2635" y="f2636"/>
                </a:cxn>
                <a:cxn ang="f1826">
                  <a:pos x="f2637" y="f2638"/>
                </a:cxn>
                <a:cxn ang="f1826">
                  <a:pos x="f2639" y="f2640"/>
                </a:cxn>
                <a:cxn ang="f1826">
                  <a:pos x="f2641" y="f2642"/>
                </a:cxn>
                <a:cxn ang="f1826">
                  <a:pos x="f2643" y="f2644"/>
                </a:cxn>
                <a:cxn ang="f1826">
                  <a:pos x="f2645" y="f2646"/>
                </a:cxn>
                <a:cxn ang="f1826">
                  <a:pos x="f2647" y="f2648"/>
                </a:cxn>
                <a:cxn ang="f1826">
                  <a:pos x="f2649" y="f2650"/>
                </a:cxn>
                <a:cxn ang="f1826">
                  <a:pos x="f2651" y="f2652"/>
                </a:cxn>
                <a:cxn ang="f1826">
                  <a:pos x="f2653" y="f2654"/>
                </a:cxn>
                <a:cxn ang="f1826">
                  <a:pos x="f2655" y="f2656"/>
                </a:cxn>
                <a:cxn ang="f1826">
                  <a:pos x="f2657" y="f2658"/>
                </a:cxn>
                <a:cxn ang="f1826">
                  <a:pos x="f2659" y="f2660"/>
                </a:cxn>
                <a:cxn ang="f1826">
                  <a:pos x="f2661" y="f2662"/>
                </a:cxn>
                <a:cxn ang="f1826">
                  <a:pos x="f2663" y="f2447"/>
                </a:cxn>
                <a:cxn ang="f1826">
                  <a:pos x="f2664" y="f2447"/>
                </a:cxn>
                <a:cxn ang="f1826">
                  <a:pos x="f2665" y="f2666"/>
                </a:cxn>
                <a:cxn ang="f1826">
                  <a:pos x="f2667" y="f2668"/>
                </a:cxn>
                <a:cxn ang="f1826">
                  <a:pos x="f2669" y="f2670"/>
                </a:cxn>
                <a:cxn ang="f1826">
                  <a:pos x="f2671" y="f2672"/>
                </a:cxn>
                <a:cxn ang="f1826">
                  <a:pos x="f2673" y="f2674"/>
                </a:cxn>
                <a:cxn ang="f1826">
                  <a:pos x="f2675" y="f2676"/>
                </a:cxn>
                <a:cxn ang="f1826">
                  <a:pos x="f2677" y="f2678"/>
                </a:cxn>
                <a:cxn ang="f1826">
                  <a:pos x="f2679" y="f2680"/>
                </a:cxn>
                <a:cxn ang="f1826">
                  <a:pos x="f2681" y="f2682"/>
                </a:cxn>
                <a:cxn ang="f1826">
                  <a:pos x="f2683" y="f2684"/>
                </a:cxn>
                <a:cxn ang="f1826">
                  <a:pos x="f2685" y="f2686"/>
                </a:cxn>
                <a:cxn ang="f1826">
                  <a:pos x="f2687" y="f2688"/>
                </a:cxn>
                <a:cxn ang="f1826">
                  <a:pos x="f2689" y="f2690"/>
                </a:cxn>
                <a:cxn ang="f1826">
                  <a:pos x="f2691" y="f2692"/>
                </a:cxn>
                <a:cxn ang="f1826">
                  <a:pos x="f2693" y="f2694"/>
                </a:cxn>
                <a:cxn ang="f1826">
                  <a:pos x="f2695" y="f2696"/>
                </a:cxn>
                <a:cxn ang="f1826">
                  <a:pos x="f2697" y="f2698"/>
                </a:cxn>
                <a:cxn ang="f1826">
                  <a:pos x="f2699" y="f2700"/>
                </a:cxn>
                <a:cxn ang="f1826">
                  <a:pos x="f2701" y="f2702"/>
                </a:cxn>
                <a:cxn ang="f1826">
                  <a:pos x="f2703" y="f2704"/>
                </a:cxn>
              </a:cxnLst>
              <a:rect l="f2264" t="f2267" r="f2265" b="f2266"/>
              <a:pathLst>
                <a:path w="9747620" h="6858000">
                  <a:moveTo>
                    <a:pt x="f8" y="f5"/>
                  </a:moveTo>
                  <a:lnTo>
                    <a:pt x="f9" y="f5"/>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lnTo>
                    <a:pt x="f36" y="f37"/>
                  </a:lnTo>
                  <a:cubicBezTo>
                    <a:pt x="f38" y="f39"/>
                    <a:pt x="f40" y="f41"/>
                    <a:pt x="f42" y="f43"/>
                  </a:cubicBezTo>
                  <a:cubicBezTo>
                    <a:pt x="f44" y="f45"/>
                    <a:pt x="f46" y="f47"/>
                    <a:pt x="f48" y="f49"/>
                  </a:cubicBezTo>
                  <a:lnTo>
                    <a:pt x="f50" y="f51"/>
                  </a:lnTo>
                  <a:lnTo>
                    <a:pt x="f52" y="f53"/>
                  </a:lnTo>
                  <a:lnTo>
                    <a:pt x="f54" y="f55"/>
                  </a:lnTo>
                  <a:cubicBezTo>
                    <a:pt x="f56" y="f57"/>
                    <a:pt x="f58" y="f59"/>
                    <a:pt x="f60" y="f61"/>
                  </a:cubicBezTo>
                  <a:cubicBezTo>
                    <a:pt x="f62" y="f63"/>
                    <a:pt x="f64" y="f65"/>
                    <a:pt x="f66" y="f67"/>
                  </a:cubicBezTo>
                  <a:lnTo>
                    <a:pt x="f68" y="f69"/>
                  </a:lnTo>
                  <a:lnTo>
                    <a:pt x="f70" y="f71"/>
                  </a:lnTo>
                  <a:cubicBezTo>
                    <a:pt x="f72" y="f73"/>
                    <a:pt x="f74" y="f75"/>
                    <a:pt x="f76" y="f77"/>
                  </a:cubicBezTo>
                  <a:cubicBezTo>
                    <a:pt x="f78" y="f79"/>
                    <a:pt x="f80" y="f81"/>
                    <a:pt x="f82" y="f83"/>
                  </a:cubicBezTo>
                  <a:lnTo>
                    <a:pt x="f84" y="f85"/>
                  </a:lnTo>
                  <a:cubicBezTo>
                    <a:pt x="f86" y="f87"/>
                    <a:pt x="f88" y="f89"/>
                    <a:pt x="f90" y="f91"/>
                  </a:cubicBezTo>
                  <a:cubicBezTo>
                    <a:pt x="f92" y="f93"/>
                    <a:pt x="f94" y="f95"/>
                    <a:pt x="f96" y="f97"/>
                  </a:cubicBezTo>
                  <a:cubicBezTo>
                    <a:pt x="f98" y="f99"/>
                    <a:pt x="f100" y="f101"/>
                    <a:pt x="f102" y="f103"/>
                  </a:cubicBezTo>
                  <a:lnTo>
                    <a:pt x="f104" y="f105"/>
                  </a:lnTo>
                  <a:lnTo>
                    <a:pt x="f106" y="f107"/>
                  </a:lnTo>
                  <a:cubicBezTo>
                    <a:pt x="f108" y="f109"/>
                    <a:pt x="f110" y="f111"/>
                    <a:pt x="f112" y="f113"/>
                  </a:cubicBezTo>
                  <a:cubicBezTo>
                    <a:pt x="f114" y="f115"/>
                    <a:pt x="f116" y="f117"/>
                    <a:pt x="f118" y="f119"/>
                  </a:cubicBezTo>
                  <a:cubicBezTo>
                    <a:pt x="f120" y="f121"/>
                    <a:pt x="f122" y="f123"/>
                    <a:pt x="f124" y="f125"/>
                  </a:cubicBezTo>
                  <a:lnTo>
                    <a:pt x="f126" y="f127"/>
                  </a:lnTo>
                  <a:lnTo>
                    <a:pt x="f128" y="f129"/>
                  </a:lnTo>
                  <a:cubicBezTo>
                    <a:pt x="f130" y="f131"/>
                    <a:pt x="f132" y="f133"/>
                    <a:pt x="f134" y="f135"/>
                  </a:cubicBezTo>
                  <a:cubicBezTo>
                    <a:pt x="f136" y="f137"/>
                    <a:pt x="f138" y="f139"/>
                    <a:pt x="f140" y="f141"/>
                  </a:cubicBezTo>
                  <a:cubicBezTo>
                    <a:pt x="f142" y="f143"/>
                    <a:pt x="f144" y="f145"/>
                    <a:pt x="f146" y="f147"/>
                  </a:cubicBezTo>
                  <a:lnTo>
                    <a:pt x="f148" y="f149"/>
                  </a:lnTo>
                  <a:cubicBezTo>
                    <a:pt x="f150" y="f151"/>
                    <a:pt x="f152" y="f153"/>
                    <a:pt x="f154" y="f155"/>
                  </a:cubicBezTo>
                  <a:lnTo>
                    <a:pt x="f156" y="f157"/>
                  </a:lnTo>
                  <a:lnTo>
                    <a:pt x="f158" y="f159"/>
                  </a:lnTo>
                  <a:cubicBezTo>
                    <a:pt x="f160" y="f161"/>
                    <a:pt x="f162" y="f163"/>
                    <a:pt x="f164" y="f165"/>
                  </a:cubicBezTo>
                  <a:lnTo>
                    <a:pt x="f166" y="f167"/>
                  </a:lnTo>
                  <a:lnTo>
                    <a:pt x="f168" y="f169"/>
                  </a:lnTo>
                  <a:lnTo>
                    <a:pt x="f170" y="f171"/>
                  </a:lnTo>
                  <a:cubicBezTo>
                    <a:pt x="f172" y="f173"/>
                    <a:pt x="f174" y="f175"/>
                    <a:pt x="f176" y="f177"/>
                  </a:cubicBezTo>
                  <a:lnTo>
                    <a:pt x="f178" y="f179"/>
                  </a:lnTo>
                  <a:lnTo>
                    <a:pt x="f180" y="f181"/>
                  </a:lnTo>
                  <a:lnTo>
                    <a:pt x="f182" y="f183"/>
                  </a:lnTo>
                  <a:lnTo>
                    <a:pt x="f184" y="f185"/>
                  </a:lnTo>
                  <a:lnTo>
                    <a:pt x="f186" y="f187"/>
                  </a:lnTo>
                  <a:lnTo>
                    <a:pt x="f188" y="f189"/>
                  </a:lnTo>
                  <a:cubicBezTo>
                    <a:pt x="f190" y="f191"/>
                    <a:pt x="f192" y="f193"/>
                    <a:pt x="f194" y="f195"/>
                  </a:cubicBezTo>
                  <a:cubicBezTo>
                    <a:pt x="f196" y="f197"/>
                    <a:pt x="f198" y="f199"/>
                    <a:pt x="f200" y="f201"/>
                  </a:cubicBezTo>
                  <a:lnTo>
                    <a:pt x="f202" y="f203"/>
                  </a:lnTo>
                  <a:cubicBezTo>
                    <a:pt x="f204" y="f205"/>
                    <a:pt x="f206" y="f207"/>
                    <a:pt x="f208" y="f209"/>
                  </a:cubicBezTo>
                  <a:lnTo>
                    <a:pt x="f210" y="f211"/>
                  </a:lnTo>
                  <a:cubicBezTo>
                    <a:pt x="f212" y="f213"/>
                    <a:pt x="f214" y="f215"/>
                    <a:pt x="f216" y="f217"/>
                  </a:cubicBezTo>
                  <a:lnTo>
                    <a:pt x="f218" y="f219"/>
                  </a:lnTo>
                  <a:lnTo>
                    <a:pt x="f220" y="f221"/>
                  </a:lnTo>
                  <a:lnTo>
                    <a:pt x="f222" y="f223"/>
                  </a:lnTo>
                  <a:lnTo>
                    <a:pt x="f224" y="f225"/>
                  </a:lnTo>
                  <a:lnTo>
                    <a:pt x="f226" y="f227"/>
                  </a:lnTo>
                  <a:cubicBezTo>
                    <a:pt x="f228" y="f229"/>
                    <a:pt x="f230" y="f231"/>
                    <a:pt x="f232" y="f233"/>
                  </a:cubicBezTo>
                  <a:lnTo>
                    <a:pt x="f140" y="f234"/>
                  </a:lnTo>
                  <a:cubicBezTo>
                    <a:pt x="f235" y="f236"/>
                    <a:pt x="f237" y="f238"/>
                    <a:pt x="f239" y="f240"/>
                  </a:cubicBezTo>
                  <a:lnTo>
                    <a:pt x="f241" y="f242"/>
                  </a:ln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lnTo>
                    <a:pt x="f281" y="f282"/>
                  </a:ln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317" y="f318"/>
                  </a:cubicBezTo>
                  <a:cubicBezTo>
                    <a:pt x="f319" y="f320"/>
                    <a:pt x="f321" y="f322"/>
                    <a:pt x="f323" y="f324"/>
                  </a:cubicBezTo>
                  <a:lnTo>
                    <a:pt x="f325" y="f326"/>
                  </a:lnTo>
                  <a:lnTo>
                    <a:pt x="f327" y="f328"/>
                  </a:lnTo>
                  <a:cubicBezTo>
                    <a:pt x="f329" y="f330"/>
                    <a:pt x="f331" y="f332"/>
                    <a:pt x="f333" y="f334"/>
                  </a:cubicBezTo>
                  <a:cubicBezTo>
                    <a:pt x="f335" y="f336"/>
                    <a:pt x="f337" y="f338"/>
                    <a:pt x="f339" y="f340"/>
                  </a:cubicBezTo>
                  <a:cubicBezTo>
                    <a:pt x="f341" y="f342"/>
                    <a:pt x="f343" y="f344"/>
                    <a:pt x="f345" y="f346"/>
                  </a:cubicBezTo>
                  <a:lnTo>
                    <a:pt x="f347" y="f348"/>
                  </a:lnTo>
                  <a:lnTo>
                    <a:pt x="f349" y="f350"/>
                  </a:lnTo>
                  <a:lnTo>
                    <a:pt x="f351" y="f352"/>
                  </a:lnTo>
                  <a:cubicBezTo>
                    <a:pt x="f353" y="f354"/>
                    <a:pt x="f355" y="f356"/>
                    <a:pt x="f357" y="f358"/>
                  </a:cubicBezTo>
                  <a:lnTo>
                    <a:pt x="f359" y="f360"/>
                  </a:lnTo>
                  <a:cubicBezTo>
                    <a:pt x="f361" y="f362"/>
                    <a:pt x="f363" y="f364"/>
                    <a:pt x="f365" y="f366"/>
                  </a:cubicBezTo>
                  <a:lnTo>
                    <a:pt x="f367" y="f368"/>
                  </a:lnTo>
                  <a:lnTo>
                    <a:pt x="f369" y="f7"/>
                  </a:lnTo>
                  <a:lnTo>
                    <a:pt x="f370" y="f7"/>
                  </a:lnTo>
                  <a:lnTo>
                    <a:pt x="f371" y="f372"/>
                  </a:lnTo>
                  <a:cubicBezTo>
                    <a:pt x="f373" y="f374"/>
                    <a:pt x="f375" y="f376"/>
                    <a:pt x="f377" y="f378"/>
                  </a:cubicBezTo>
                  <a:lnTo>
                    <a:pt x="f379" y="f380"/>
                  </a:lnTo>
                  <a:lnTo>
                    <a:pt x="f381" y="f382"/>
                  </a:lnTo>
                  <a:cubicBezTo>
                    <a:pt x="f383" y="f384"/>
                    <a:pt x="f385" y="f386"/>
                    <a:pt x="f387" y="f388"/>
                  </a:cubicBezTo>
                  <a:lnTo>
                    <a:pt x="f389" y="f390"/>
                  </a:lnTo>
                  <a:cubicBezTo>
                    <a:pt x="f391" y="f392"/>
                    <a:pt x="f393" y="f394"/>
                    <a:pt x="f395" y="f396"/>
                  </a:cubicBezTo>
                  <a:lnTo>
                    <a:pt x="f397" y="f398"/>
                  </a:lnTo>
                  <a:lnTo>
                    <a:pt x="f399" y="f400"/>
                  </a:lnTo>
                  <a:cubicBezTo>
                    <a:pt x="f401" y="f402"/>
                    <a:pt x="f403" y="f404"/>
                    <a:pt x="f405" y="f406"/>
                  </a:cubicBezTo>
                  <a:cubicBezTo>
                    <a:pt x="f407" y="f408"/>
                    <a:pt x="f409" y="f410"/>
                    <a:pt x="f411" y="f412"/>
                  </a:cubicBezTo>
                  <a:cubicBezTo>
                    <a:pt x="f413" y="f414"/>
                    <a:pt x="f415" y="f416"/>
                    <a:pt x="f417" y="f418"/>
                  </a:cubicBezTo>
                  <a:cubicBezTo>
                    <a:pt x="f419" y="f420"/>
                    <a:pt x="f421" y="f422"/>
                    <a:pt x="f423" y="f424"/>
                  </a:cubicBezTo>
                  <a:lnTo>
                    <a:pt x="f425" y="f426"/>
                  </a:lnTo>
                  <a:lnTo>
                    <a:pt x="f427" y="f428"/>
                  </a:lnTo>
                  <a:cubicBezTo>
                    <a:pt x="f429" y="f430"/>
                    <a:pt x="f431" y="f432"/>
                    <a:pt x="f433" y="f434"/>
                  </a:cubicBezTo>
                  <a:cubicBezTo>
                    <a:pt x="f435" y="f436"/>
                    <a:pt x="f437" y="f438"/>
                    <a:pt x="f439" y="f440"/>
                  </a:cubicBezTo>
                  <a:cubicBezTo>
                    <a:pt x="f441" y="f442"/>
                    <a:pt x="f443" y="f444"/>
                    <a:pt x="f445" y="f446"/>
                  </a:cubicBezTo>
                  <a:cubicBezTo>
                    <a:pt x="f447" y="f448"/>
                    <a:pt x="f449" y="f450"/>
                    <a:pt x="f451" y="f452"/>
                  </a:cubicBezTo>
                  <a:cubicBezTo>
                    <a:pt x="f453" y="f454"/>
                    <a:pt x="f455" y="f456"/>
                    <a:pt x="f457" y="f458"/>
                  </a:cubicBezTo>
                  <a:cubicBezTo>
                    <a:pt x="f459" y="f460"/>
                    <a:pt x="f461" y="f462"/>
                    <a:pt x="f463" y="f464"/>
                  </a:cubicBezTo>
                  <a:cubicBezTo>
                    <a:pt x="f465" y="f466"/>
                    <a:pt x="f467" y="f468"/>
                    <a:pt x="f469" y="f470"/>
                  </a:cubicBezTo>
                  <a:lnTo>
                    <a:pt x="f471" y="f472"/>
                  </a:lnTo>
                  <a:lnTo>
                    <a:pt x="f473" y="f474"/>
                  </a:lnTo>
                  <a:cubicBezTo>
                    <a:pt x="f475" y="f476"/>
                    <a:pt x="f477" y="f478"/>
                    <a:pt x="f479" y="f480"/>
                  </a:cubicBezTo>
                  <a:cubicBezTo>
                    <a:pt x="f481" y="f482"/>
                    <a:pt x="f483" y="f484"/>
                    <a:pt x="f485" y="f486"/>
                  </a:cubicBezTo>
                  <a:cubicBezTo>
                    <a:pt x="f487" y="f488"/>
                    <a:pt x="f489" y="f490"/>
                    <a:pt x="f491" y="f492"/>
                  </a:cubicBezTo>
                  <a:cubicBezTo>
                    <a:pt x="f493" y="f494"/>
                    <a:pt x="f495" y="f496"/>
                    <a:pt x="f497" y="f498"/>
                  </a:cubicBezTo>
                  <a:cubicBezTo>
                    <a:pt x="f499" y="f500"/>
                    <a:pt x="f501" y="f502"/>
                    <a:pt x="f503" y="f504"/>
                  </a:cubicBezTo>
                  <a:cubicBezTo>
                    <a:pt x="f505" y="f506"/>
                    <a:pt x="f507" y="f508"/>
                    <a:pt x="f509" y="f510"/>
                  </a:cubicBezTo>
                  <a:lnTo>
                    <a:pt x="f511" y="f512"/>
                  </a:lnTo>
                  <a:lnTo>
                    <a:pt x="f513" y="f514"/>
                  </a:lnTo>
                  <a:lnTo>
                    <a:pt x="f515" y="f516"/>
                  </a:lnTo>
                  <a:lnTo>
                    <a:pt x="f517" y="f518"/>
                  </a:lnTo>
                  <a:lnTo>
                    <a:pt x="f519" y="f520"/>
                  </a:lnTo>
                  <a:lnTo>
                    <a:pt x="f521" y="f522"/>
                  </a:lnTo>
                  <a:lnTo>
                    <a:pt x="f523" y="f524"/>
                  </a:lnTo>
                  <a:lnTo>
                    <a:pt x="f525" y="f526"/>
                  </a:lnTo>
                  <a:lnTo>
                    <a:pt x="f527" y="f528"/>
                  </a:lnTo>
                  <a:cubicBezTo>
                    <a:pt x="f529" y="f530"/>
                    <a:pt x="f531" y="f532"/>
                    <a:pt x="f533" y="f534"/>
                  </a:cubicBezTo>
                  <a:lnTo>
                    <a:pt x="f535" y="f536"/>
                  </a:lnTo>
                  <a:cubicBezTo>
                    <a:pt x="f537" y="f538"/>
                    <a:pt x="f539" y="f540"/>
                    <a:pt x="f541" y="f542"/>
                  </a:cubicBezTo>
                  <a:lnTo>
                    <a:pt x="f543" y="f544"/>
                  </a:lnTo>
                  <a:cubicBezTo>
                    <a:pt x="f545" y="f546"/>
                    <a:pt x="f547" y="f548"/>
                    <a:pt x="f549" y="f550"/>
                  </a:cubicBezTo>
                  <a:cubicBezTo>
                    <a:pt x="f551" y="f552"/>
                    <a:pt x="f553" y="f554"/>
                    <a:pt x="f555" y="f556"/>
                  </a:cubicBezTo>
                  <a:lnTo>
                    <a:pt x="f557" y="f558"/>
                  </a:lnTo>
                  <a:lnTo>
                    <a:pt x="f559" y="f560"/>
                  </a:lnTo>
                  <a:lnTo>
                    <a:pt x="f561" y="f562"/>
                  </a:lnTo>
                  <a:lnTo>
                    <a:pt x="f563" y="f564"/>
                  </a:lnTo>
                  <a:lnTo>
                    <a:pt x="f565" y="f566"/>
                  </a:lnTo>
                  <a:cubicBezTo>
                    <a:pt x="f567" y="f568"/>
                    <a:pt x="f569" y="f570"/>
                    <a:pt x="f571" y="f572"/>
                  </a:cubicBezTo>
                  <a:lnTo>
                    <a:pt x="f573" y="f574"/>
                  </a:lnTo>
                  <a:lnTo>
                    <a:pt x="f575" y="f576"/>
                  </a:lnTo>
                  <a:lnTo>
                    <a:pt x="f577" y="f578"/>
                  </a:lnTo>
                  <a:lnTo>
                    <a:pt x="f579" y="f580"/>
                  </a:lnTo>
                  <a:lnTo>
                    <a:pt x="f581" y="f582"/>
                  </a:lnTo>
                  <a:lnTo>
                    <a:pt x="f583" y="f584"/>
                  </a:lnTo>
                  <a:cubicBezTo>
                    <a:pt x="f585" y="f586"/>
                    <a:pt x="f587" y="f588"/>
                    <a:pt x="f589" y="f590"/>
                  </a:cubicBezTo>
                  <a:lnTo>
                    <a:pt x="f591" y="f592"/>
                  </a:lnTo>
                  <a:cubicBezTo>
                    <a:pt x="f593" y="f594"/>
                    <a:pt x="f595" y="f596"/>
                    <a:pt x="f597" y="f598"/>
                  </a:cubicBezTo>
                  <a:cubicBezTo>
                    <a:pt x="f599" y="f600"/>
                    <a:pt x="f601" y="f602"/>
                    <a:pt x="f603" y="f604"/>
                  </a:cubicBezTo>
                  <a:cubicBezTo>
                    <a:pt x="f605" y="f606"/>
                    <a:pt x="f607" y="f608"/>
                    <a:pt x="f609" y="f610"/>
                  </a:cubicBezTo>
                  <a:lnTo>
                    <a:pt x="f611" y="f612"/>
                  </a:lnTo>
                  <a:lnTo>
                    <a:pt x="f613" y="f614"/>
                  </a:lnTo>
                  <a:cubicBezTo>
                    <a:pt x="f615" y="f616"/>
                    <a:pt x="f617" y="f618"/>
                    <a:pt x="f619" y="f620"/>
                  </a:cubicBezTo>
                  <a:cubicBezTo>
                    <a:pt x="f621" y="f622"/>
                    <a:pt x="f623" y="f624"/>
                    <a:pt x="f625" y="f626"/>
                  </a:cubicBezTo>
                  <a:cubicBezTo>
                    <a:pt x="f627" y="f628"/>
                    <a:pt x="f629" y="f630"/>
                    <a:pt x="f631" y="f632"/>
                  </a:cubicBezTo>
                  <a:lnTo>
                    <a:pt x="f633" y="f634"/>
                  </a:lnTo>
                  <a:lnTo>
                    <a:pt x="f635" y="f636"/>
                  </a:lnTo>
                  <a:cubicBezTo>
                    <a:pt x="f637" y="f638"/>
                    <a:pt x="f639" y="f640"/>
                    <a:pt x="f641" y="f642"/>
                  </a:cubicBezTo>
                  <a:cubicBezTo>
                    <a:pt x="f643" y="f644"/>
                    <a:pt x="f645" y="f646"/>
                    <a:pt x="f647" y="f648"/>
                  </a:cubicBezTo>
                  <a:lnTo>
                    <a:pt x="f649" y="f650"/>
                  </a:lnTo>
                  <a:lnTo>
                    <a:pt x="f651" y="f652"/>
                  </a:lnTo>
                  <a:cubicBezTo>
                    <a:pt x="f653" y="f654"/>
                    <a:pt x="f655" y="f656"/>
                    <a:pt x="f657" y="f658"/>
                  </a:cubicBezTo>
                  <a:cubicBezTo>
                    <a:pt x="f659" y="f660"/>
                    <a:pt x="f661" y="f662"/>
                    <a:pt x="f663" y="f664"/>
                  </a:cubicBezTo>
                  <a:lnTo>
                    <a:pt x="f665" y="f666"/>
                  </a:lnTo>
                  <a:lnTo>
                    <a:pt x="f667" y="f668"/>
                  </a:lnTo>
                  <a:cubicBezTo>
                    <a:pt x="f669" y="f670"/>
                    <a:pt x="f671" y="f672"/>
                    <a:pt x="f673" y="f674"/>
                  </a:cubicBezTo>
                  <a:cubicBezTo>
                    <a:pt x="f675" y="f676"/>
                    <a:pt x="f677" y="f678"/>
                    <a:pt x="f679" y="f680"/>
                  </a:cubicBezTo>
                  <a:lnTo>
                    <a:pt x="f681" y="f682"/>
                  </a:lnTo>
                  <a:lnTo>
                    <a:pt x="f683" y="f684"/>
                  </a:lnTo>
                  <a:lnTo>
                    <a:pt x="f685" y="f686"/>
                  </a:lnTo>
                  <a:cubicBezTo>
                    <a:pt x="f687" y="f688"/>
                    <a:pt x="f689" y="f690"/>
                    <a:pt x="f691" y="f692"/>
                  </a:cubicBezTo>
                  <a:cubicBezTo>
                    <a:pt x="f693" y="f694"/>
                    <a:pt x="f695" y="f696"/>
                    <a:pt x="f697" y="f698"/>
                  </a:cubicBezTo>
                  <a:lnTo>
                    <a:pt x="f699" y="f700"/>
                  </a:lnTo>
                  <a:lnTo>
                    <a:pt x="f701" y="f702"/>
                  </a:lnTo>
                  <a:cubicBezTo>
                    <a:pt x="f703" y="f704"/>
                    <a:pt x="f705" y="f706"/>
                    <a:pt x="f707" y="f708"/>
                  </a:cubicBezTo>
                  <a:cubicBezTo>
                    <a:pt x="f709" y="f710"/>
                    <a:pt x="f711" y="f712"/>
                    <a:pt x="f713" y="f714"/>
                  </a:cubicBezTo>
                  <a:cubicBezTo>
                    <a:pt x="f715" y="f716"/>
                    <a:pt x="f717" y="f718"/>
                    <a:pt x="f719" y="f720"/>
                  </a:cubicBezTo>
                  <a:close/>
                  <a:moveTo>
                    <a:pt x="f721" y="f5"/>
                  </a:moveTo>
                  <a:lnTo>
                    <a:pt x="f722" y="f5"/>
                  </a:lnTo>
                  <a:lnTo>
                    <a:pt x="f723" y="f724"/>
                  </a:lnTo>
                  <a:cubicBezTo>
                    <a:pt x="f725" y="f726"/>
                    <a:pt x="f727" y="f728"/>
                    <a:pt x="f729" y="f730"/>
                  </a:cubicBezTo>
                  <a:cubicBezTo>
                    <a:pt x="f731" y="f732"/>
                    <a:pt x="f733" y="f734"/>
                    <a:pt x="f735" y="f736"/>
                  </a:cubicBezTo>
                  <a:cubicBezTo>
                    <a:pt x="f737" y="f738"/>
                    <a:pt x="f739" y="f740"/>
                    <a:pt x="f741" y="f742"/>
                  </a:cubicBezTo>
                  <a:cubicBezTo>
                    <a:pt x="f743" y="f744"/>
                    <a:pt x="f745" y="f746"/>
                    <a:pt x="f747" y="f748"/>
                  </a:cubicBezTo>
                  <a:cubicBezTo>
                    <a:pt x="f749" y="f750"/>
                    <a:pt x="f751" y="f752"/>
                    <a:pt x="f753" y="f754"/>
                  </a:cubicBezTo>
                  <a:cubicBezTo>
                    <a:pt x="f755" y="f756"/>
                    <a:pt x="f757" y="f758"/>
                    <a:pt x="f759" y="f760"/>
                  </a:cubicBezTo>
                  <a:cubicBezTo>
                    <a:pt x="f761" y="f762"/>
                    <a:pt x="f763" y="f764"/>
                    <a:pt x="f765" y="f766"/>
                  </a:cubicBezTo>
                  <a:cubicBezTo>
                    <a:pt x="f767" y="f768"/>
                    <a:pt x="f769" y="f770"/>
                    <a:pt x="f771" y="f772"/>
                  </a:cubicBezTo>
                  <a:cubicBezTo>
                    <a:pt x="f773" y="f774"/>
                    <a:pt x="f775" y="f776"/>
                    <a:pt x="f777" y="f778"/>
                  </a:cubicBezTo>
                  <a:cubicBezTo>
                    <a:pt x="f779" y="f780"/>
                    <a:pt x="f781" y="f782"/>
                    <a:pt x="f783" y="f784"/>
                  </a:cubicBezTo>
                  <a:cubicBezTo>
                    <a:pt x="f785" y="f786"/>
                    <a:pt x="f787" y="f788"/>
                    <a:pt x="f789" y="f790"/>
                  </a:cubicBezTo>
                  <a:cubicBezTo>
                    <a:pt x="f791" y="f792"/>
                    <a:pt x="f793" y="f794"/>
                    <a:pt x="f795" y="f796"/>
                  </a:cubicBezTo>
                  <a:cubicBezTo>
                    <a:pt x="f797" y="f798"/>
                    <a:pt x="f799" y="f800"/>
                    <a:pt x="f801" y="f802"/>
                  </a:cubicBezTo>
                  <a:cubicBezTo>
                    <a:pt x="f803" y="f804"/>
                    <a:pt x="f805" y="f806"/>
                    <a:pt x="f807" y="f808"/>
                  </a:cubicBezTo>
                  <a:cubicBezTo>
                    <a:pt x="f809" y="f810"/>
                    <a:pt x="f811" y="f812"/>
                    <a:pt x="f813" y="f814"/>
                  </a:cubicBezTo>
                  <a:cubicBezTo>
                    <a:pt x="f815" y="f816"/>
                    <a:pt x="f817" y="f818"/>
                    <a:pt x="f819" y="f820"/>
                  </a:cubicBezTo>
                  <a:lnTo>
                    <a:pt x="f821" y="f7"/>
                  </a:lnTo>
                  <a:lnTo>
                    <a:pt x="f822" y="f7"/>
                  </a:lnTo>
                  <a:lnTo>
                    <a:pt x="f823" y="f824"/>
                  </a:lnTo>
                  <a:cubicBezTo>
                    <a:pt x="f825" y="f826"/>
                    <a:pt x="f827" y="f828"/>
                    <a:pt x="f829" y="f830"/>
                  </a:cubicBezTo>
                  <a:cubicBezTo>
                    <a:pt x="f831" y="f832"/>
                    <a:pt x="f833" y="f834"/>
                    <a:pt x="f835" y="f836"/>
                  </a:cubicBezTo>
                  <a:cubicBezTo>
                    <a:pt x="f837" y="f838"/>
                    <a:pt x="f839" y="f840"/>
                    <a:pt x="f841" y="f842"/>
                  </a:cubicBezTo>
                  <a:cubicBezTo>
                    <a:pt x="f843" y="f844"/>
                    <a:pt x="f845" y="f846"/>
                    <a:pt x="f847" y="f848"/>
                  </a:cubicBezTo>
                  <a:cubicBezTo>
                    <a:pt x="f849" y="f850"/>
                    <a:pt x="f851" y="f852"/>
                    <a:pt x="f853" y="f854"/>
                  </a:cubicBezTo>
                  <a:cubicBezTo>
                    <a:pt x="f855" y="f856"/>
                    <a:pt x="f857" y="f858"/>
                    <a:pt x="f859" y="f860"/>
                  </a:cubicBezTo>
                  <a:cubicBezTo>
                    <a:pt x="f861" y="f862"/>
                    <a:pt x="f863" y="f864"/>
                    <a:pt x="f865" y="f866"/>
                  </a:cubicBezTo>
                  <a:cubicBezTo>
                    <a:pt x="f867" y="f868"/>
                    <a:pt x="f869" y="f870"/>
                    <a:pt x="f871" y="f872"/>
                  </a:cubicBezTo>
                  <a:cubicBezTo>
                    <a:pt x="f873" y="f874"/>
                    <a:pt x="f875" y="f876"/>
                    <a:pt x="f877" y="f878"/>
                  </a:cubicBezTo>
                  <a:cubicBezTo>
                    <a:pt x="f879" y="f880"/>
                    <a:pt x="f881" y="f882"/>
                    <a:pt x="f883" y="f884"/>
                  </a:cubicBezTo>
                  <a:cubicBezTo>
                    <a:pt x="f885" y="f886"/>
                    <a:pt x="f887" y="f888"/>
                    <a:pt x="f889" y="f890"/>
                  </a:cubicBezTo>
                  <a:cubicBezTo>
                    <a:pt x="f891" y="f892"/>
                    <a:pt x="f893" y="f894"/>
                    <a:pt x="f895" y="f896"/>
                  </a:cubicBezTo>
                  <a:cubicBezTo>
                    <a:pt x="f897" y="f898"/>
                    <a:pt x="f899" y="f900"/>
                    <a:pt x="f901" y="f902"/>
                  </a:cubicBezTo>
                  <a:cubicBezTo>
                    <a:pt x="f903" y="f904"/>
                    <a:pt x="f905" y="f906"/>
                    <a:pt x="f907" y="f908"/>
                  </a:cubicBezTo>
                  <a:cubicBezTo>
                    <a:pt x="f909" y="f910"/>
                    <a:pt x="f911" y="f912"/>
                    <a:pt x="f913" y="f914"/>
                  </a:cubicBezTo>
                  <a:cubicBezTo>
                    <a:pt x="f915" y="f916"/>
                    <a:pt x="f917" y="f918"/>
                    <a:pt x="f919" y="f920"/>
                  </a:cubicBezTo>
                  <a:cubicBezTo>
                    <a:pt x="f921" y="f922"/>
                    <a:pt x="f923" y="f924"/>
                    <a:pt x="f925" y="f926"/>
                  </a:cubicBezTo>
                  <a:cubicBezTo>
                    <a:pt x="f927" y="f928"/>
                    <a:pt x="f929" y="f930"/>
                    <a:pt x="f931" y="f932"/>
                  </a:cubicBezTo>
                  <a:cubicBezTo>
                    <a:pt x="f933" y="f934"/>
                    <a:pt x="f935" y="f936"/>
                    <a:pt x="f937" y="f938"/>
                  </a:cubicBezTo>
                  <a:close/>
                </a:path>
              </a:pathLst>
            </a:custGeom>
            <a:gradFill>
              <a:gsLst>
                <a:gs pos="0">
                  <a:srgbClr val="FFFFFF">
                    <a:alpha val="10000"/>
                  </a:srgbClr>
                </a:gs>
                <a:gs pos="100000">
                  <a:srgbClr val="70AD47">
                    <a:alpha val="2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17">
              <a:extLst>
                <a:ext uri="{FF2B5EF4-FFF2-40B4-BE49-F238E27FC236}">
                  <a16:creationId xmlns:a16="http://schemas.microsoft.com/office/drawing/2014/main" id="{03A6E769-AD90-6260-EB50-E59F0E468F34}"/>
                </a:ext>
              </a:extLst>
            </p:cNvPr>
            <p:cNvSpPr/>
            <p:nvPr/>
          </p:nvSpPr>
          <p:spPr>
            <a:xfrm>
              <a:off x="94530" y="3986"/>
              <a:ext cx="11999140" cy="6858000"/>
            </a:xfrm>
            <a:custGeom>
              <a:avLst/>
              <a:gdLst>
                <a:gd name="f0" fmla="val 10800000"/>
                <a:gd name="f1" fmla="val 5400000"/>
                <a:gd name="f2" fmla="val 180"/>
                <a:gd name="f3" fmla="val w"/>
                <a:gd name="f4" fmla="val h"/>
                <a:gd name="f5" fmla="val 0"/>
                <a:gd name="f6" fmla="val 9767847"/>
                <a:gd name="f7" fmla="val 6858000"/>
                <a:gd name="f8" fmla="val 7151367"/>
                <a:gd name="f9" fmla="val 7881247"/>
                <a:gd name="f10" fmla="val 7990553"/>
                <a:gd name="f11" fmla="val 81317"/>
                <a:gd name="f12" fmla="val 9075991"/>
                <a:gd name="f13" fmla="val 929334"/>
                <a:gd name="f14" fmla="val 2212695"/>
                <a:gd name="f15" fmla="val 3649031"/>
                <a:gd name="f16" fmla="val 4766182"/>
                <a:gd name="f17" fmla="val 9349317"/>
                <a:gd name="f18" fmla="val 5790792"/>
                <a:gd name="f19" fmla="val 8652597"/>
                <a:gd name="f20" fmla="val 6590005"/>
                <a:gd name="f21" fmla="val 8395306"/>
                <a:gd name="f22" fmla="val 6762603"/>
                <a:gd name="f23" fmla="val 6765962"/>
                <a:gd name="f24" fmla="val 6854844"/>
                <a:gd name="f25" fmla="val 6779036"/>
                <a:gd name="f26" fmla="val 6842703"/>
                <a:gd name="f27" fmla="val 6791663"/>
                <a:gd name="f28" fmla="val 6829621"/>
                <a:gd name="f29" fmla="val 6804586"/>
                <a:gd name="f30" fmla="val 6817103"/>
                <a:gd name="f31" fmla="val 6881735"/>
                <a:gd name="f32" fmla="val 6741197"/>
                <a:gd name="f33" fmla="val 6907435"/>
                <a:gd name="f34" fmla="val 6715881"/>
                <a:gd name="f35" fmla="val 6933134"/>
                <a:gd name="f36" fmla="val 6690798"/>
                <a:gd name="f37" fmla="val 6958883"/>
                <a:gd name="f38" fmla="val 6664822"/>
                <a:gd name="f39" fmla="val 7267925"/>
                <a:gd name="f40" fmla="val 6355694"/>
                <a:gd name="f41" fmla="val 7424360"/>
                <a:gd name="f42" fmla="val 6200685"/>
                <a:gd name="f43" fmla="val 7450754"/>
                <a:gd name="f44" fmla="val 6174802"/>
                <a:gd name="f45" fmla="val 7477598"/>
                <a:gd name="f46" fmla="val 6148731"/>
                <a:gd name="f47" fmla="val 7504938"/>
                <a:gd name="f48" fmla="val 6122708"/>
                <a:gd name="f49" fmla="val 7546396"/>
                <a:gd name="f50" fmla="val 6083697"/>
                <a:gd name="f51" fmla="val 7560264"/>
                <a:gd name="f52" fmla="val 6070803"/>
                <a:gd name="f53" fmla="val 7574780"/>
                <a:gd name="f54" fmla="val 6057532"/>
                <a:gd name="f55" fmla="val 7588002"/>
                <a:gd name="f56" fmla="val 6045532"/>
                <a:gd name="f57" fmla="val 7631000"/>
                <a:gd name="f58" fmla="val 6006709"/>
                <a:gd name="f59" fmla="val 7675440"/>
                <a:gd name="f60" fmla="val 5968309"/>
                <a:gd name="f61" fmla="val 7690404"/>
                <a:gd name="f62" fmla="val 5955698"/>
                <a:gd name="f63" fmla="val 7705564"/>
                <a:gd name="f64" fmla="val 5943321"/>
                <a:gd name="f65" fmla="val 7720626"/>
                <a:gd name="f66" fmla="val 5930851"/>
                <a:gd name="f67" fmla="val 7735738"/>
                <a:gd name="f68" fmla="val 5918427"/>
                <a:gd name="f69" fmla="val 7751197"/>
                <a:gd name="f70" fmla="val 5906521"/>
                <a:gd name="f71" fmla="val 7766458"/>
                <a:gd name="f72" fmla="val 5894334"/>
                <a:gd name="f73" fmla="val 7827949"/>
                <a:gd name="f74" fmla="val 5846192"/>
                <a:gd name="f75" fmla="val 7890979"/>
                <a:gd name="f76" fmla="val 5800499"/>
                <a:gd name="f77" fmla="val 7955254"/>
                <a:gd name="f78" fmla="val 5756828"/>
                <a:gd name="f79" fmla="val 8083800"/>
                <a:gd name="f80" fmla="val 5669534"/>
                <a:gd name="f81" fmla="val 8216872"/>
                <a:gd name="f82" fmla="val 5590336"/>
                <a:gd name="f83" fmla="val 8352678"/>
                <a:gd name="f84" fmla="val 5517630"/>
                <a:gd name="f85" fmla="val 8451350"/>
                <a:gd name="f86" fmla="val 5465254"/>
                <a:gd name="f87" fmla="val 8548532"/>
                <a:gd name="f88" fmla="val 5413395"/>
                <a:gd name="f89" fmla="val 8612110"/>
                <a:gd name="f90" fmla="val 5379090"/>
                <a:gd name="f91" fmla="val 8673251"/>
                <a:gd name="f92" fmla="val 5345208"/>
                <a:gd name="f93" fmla="val 8729473"/>
                <a:gd name="f94" fmla="val 5309961"/>
                <a:gd name="f95" fmla="val 8743591"/>
                <a:gd name="f96" fmla="val 5301115"/>
                <a:gd name="f97" fmla="val 8757161"/>
                <a:gd name="f98" fmla="val 5292361"/>
                <a:gd name="f99" fmla="val 8770781"/>
                <a:gd name="f100" fmla="val 5283232"/>
                <a:gd name="f101" fmla="val 8777591"/>
                <a:gd name="f102" fmla="val 5278667"/>
                <a:gd name="f103" fmla="val 8784451"/>
                <a:gd name="f104" fmla="val 5274103"/>
                <a:gd name="f105" fmla="val 8790964"/>
                <a:gd name="f106" fmla="val 5269492"/>
                <a:gd name="f107" fmla="val 8797574"/>
                <a:gd name="f108" fmla="val 5264879"/>
                <a:gd name="f109" fmla="val 8804235"/>
                <a:gd name="f110" fmla="val 5260314"/>
                <a:gd name="f111" fmla="val 8810499"/>
                <a:gd name="f112" fmla="val 5255703"/>
                <a:gd name="f113" fmla="val 8835999"/>
                <a:gd name="f114" fmla="val 5237303"/>
                <a:gd name="f115" fmla="val 8860407"/>
                <a:gd name="f116" fmla="val 5218291"/>
                <a:gd name="f117" fmla="val 8883571"/>
                <a:gd name="f118" fmla="val 5198479"/>
                <a:gd name="f119" fmla="val 8929900"/>
                <a:gd name="f120" fmla="val 5158856"/>
                <a:gd name="f121" fmla="val 8971258"/>
                <a:gd name="f122" fmla="val 5116315"/>
                <a:gd name="f123" fmla="val 9006651"/>
                <a:gd name="f124" fmla="val 5070527"/>
                <a:gd name="f125" fmla="val 9015351"/>
                <a:gd name="f126" fmla="val 5059328"/>
                <a:gd name="f127" fmla="val 9024398"/>
                <a:gd name="f128" fmla="val 5046857"/>
                <a:gd name="f129" fmla="val 9033494"/>
                <a:gd name="f130" fmla="val 5034105"/>
                <a:gd name="f131" fmla="val 9040305"/>
                <a:gd name="f132" fmla="val 5024551"/>
                <a:gd name="f133" fmla="val 9046568"/>
                <a:gd name="f134" fmla="val 5015281"/>
                <a:gd name="f135" fmla="val 9050743"/>
                <a:gd name="f136" fmla="val 5009163"/>
                <a:gd name="f137" fmla="val 9054819"/>
                <a:gd name="f138" fmla="val 5002952"/>
                <a:gd name="f139" fmla="val 9058846"/>
                <a:gd name="f140" fmla="val 4996645"/>
                <a:gd name="f141" fmla="val 9075002"/>
                <a:gd name="f142" fmla="val 4971517"/>
                <a:gd name="f143" fmla="val 9090212"/>
                <a:gd name="f144" fmla="val 4945305"/>
                <a:gd name="f145" fmla="val 9104529"/>
                <a:gd name="f146" fmla="val 4918105"/>
                <a:gd name="f147" fmla="val 9133211"/>
                <a:gd name="f148" fmla="val 4863752"/>
                <a:gd name="f149" fmla="val 9158313"/>
                <a:gd name="f150" fmla="val 4805447"/>
                <a:gd name="f151" fmla="val 9181081"/>
                <a:gd name="f152" fmla="val 4744694"/>
                <a:gd name="f153" fmla="val 9203748"/>
                <a:gd name="f154" fmla="val 4684178"/>
                <a:gd name="f155" fmla="val 9223383"/>
                <a:gd name="f156" fmla="val 4621778"/>
                <a:gd name="f157" fmla="val 9240731"/>
                <a:gd name="f158" fmla="val 4557872"/>
                <a:gd name="f159" fmla="val 9249481"/>
                <a:gd name="f160" fmla="val 4525966"/>
                <a:gd name="f161" fmla="val 9257682"/>
                <a:gd name="f162" fmla="val 4493684"/>
                <a:gd name="f163" fmla="val 9265388"/>
                <a:gd name="f164" fmla="val 4461073"/>
                <a:gd name="f165" fmla="val 9269215"/>
                <a:gd name="f166" fmla="val 4444744"/>
                <a:gd name="f167" fmla="val 9272943"/>
                <a:gd name="f168" fmla="val 4428367"/>
                <a:gd name="f169" fmla="val 9276571"/>
                <a:gd name="f170" fmla="val 4411943"/>
                <a:gd name="f171" fmla="val 9281841"/>
                <a:gd name="f172" fmla="val 4387379"/>
                <a:gd name="f173" fmla="val 9286513"/>
                <a:gd name="f174" fmla="val 4364838"/>
                <a:gd name="f175" fmla="val 9296754"/>
                <a:gd name="f176" fmla="val 4312038"/>
                <a:gd name="f177" fmla="val 9301029"/>
                <a:gd name="f178" fmla="val 4289074"/>
                <a:gd name="f179" fmla="val 9302818"/>
                <a:gd name="f180" fmla="val 4278581"/>
                <a:gd name="f181" fmla="val 9304658"/>
                <a:gd name="f182" fmla="val 4266816"/>
                <a:gd name="f183" fmla="val 9312810"/>
                <a:gd name="f184" fmla="val 4215945"/>
                <a:gd name="f185" fmla="val 9316887"/>
                <a:gd name="f186" fmla="val 4190486"/>
                <a:gd name="f187" fmla="val 9318923"/>
                <a:gd name="f188" fmla="val 4177780"/>
                <a:gd name="f189" fmla="val 9319570"/>
                <a:gd name="f190" fmla="val 4173546"/>
                <a:gd name="f191" fmla="val 9319969"/>
                <a:gd name="f192" fmla="val 4169169"/>
                <a:gd name="f193" fmla="val 9320515"/>
                <a:gd name="f194" fmla="val 4164886"/>
                <a:gd name="f195" fmla="val 9332445"/>
                <a:gd name="f196" fmla="val 4064981"/>
                <a:gd name="f197" fmla="val 9333836"/>
                <a:gd name="f198" fmla="val 4052370"/>
                <a:gd name="f199" fmla="val 9334880"/>
                <a:gd name="f200" fmla="val 4036888"/>
                <a:gd name="f201" fmla="val 9336173"/>
                <a:gd name="f202" fmla="val 4018676"/>
                <a:gd name="f203" fmla="val 9340199"/>
                <a:gd name="f204" fmla="val 3965171"/>
                <a:gd name="f205" fmla="val 9345071"/>
                <a:gd name="f206" fmla="val 3899806"/>
                <a:gd name="f207" fmla="val 9347358"/>
                <a:gd name="f208" fmla="val 3832983"/>
                <a:gd name="f209" fmla="val 9347557"/>
                <a:gd name="f210" fmla="val 3765972"/>
                <a:gd name="f211" fmla="val 9347656"/>
                <a:gd name="f212" fmla="val 3732420"/>
                <a:gd name="f213" fmla="val 9347209"/>
                <a:gd name="f214" fmla="val 3698773"/>
                <a:gd name="f215" fmla="val 9346364"/>
                <a:gd name="f216" fmla="val 3664938"/>
                <a:gd name="f217" fmla="val 9344921"/>
                <a:gd name="f218" fmla="val 3615243"/>
                <a:gd name="f219" fmla="val 9344524"/>
                <a:gd name="f220" fmla="val 3603526"/>
                <a:gd name="f221" fmla="val 9343728"/>
                <a:gd name="f222" fmla="val 3590774"/>
                <a:gd name="f223" fmla="val 9342188"/>
                <a:gd name="f224" fmla="val 3565268"/>
                <a:gd name="f225" fmla="val 9339056"/>
                <a:gd name="f226" fmla="val 3514256"/>
                <a:gd name="f227" fmla="val 9337914"/>
                <a:gd name="f228" fmla="val 3497221"/>
                <a:gd name="f229" fmla="val 9335874"/>
                <a:gd name="f230" fmla="val 3480138"/>
                <a:gd name="f231" fmla="val 9334334"/>
                <a:gd name="f232" fmla="val 3463057"/>
                <a:gd name="f233" fmla="val 9329363"/>
                <a:gd name="f234" fmla="val 3411810"/>
                <a:gd name="f235" fmla="val 9328319"/>
                <a:gd name="f236" fmla="val 3400657"/>
                <a:gd name="f237" fmla="val 9327177"/>
                <a:gd name="f238" fmla="val 3390116"/>
                <a:gd name="f239" fmla="val 9324293"/>
                <a:gd name="f240" fmla="val 3366774"/>
                <a:gd name="f241" fmla="val 9320763"/>
                <a:gd name="f242" fmla="val 3340329"/>
                <a:gd name="f243" fmla="val 9317184"/>
                <a:gd name="f244" fmla="val 3311245"/>
                <a:gd name="f245" fmla="val 9315594"/>
                <a:gd name="f246" fmla="val 3296893"/>
                <a:gd name="f247" fmla="val 9313506"/>
                <a:gd name="f248" fmla="val 3282306"/>
                <a:gd name="f249" fmla="val 9311021"/>
                <a:gd name="f250" fmla="val 3266211"/>
                <a:gd name="f251" fmla="val 9302719"/>
                <a:gd name="f252" fmla="val 3215717"/>
                <a:gd name="f253" fmla="val 9299936"/>
                <a:gd name="f254" fmla="val 3199059"/>
                <a:gd name="f255" fmla="val 9297003"/>
                <a:gd name="f256" fmla="val 3182400"/>
                <a:gd name="f257" fmla="val 9293970"/>
                <a:gd name="f258" fmla="val 3165789"/>
                <a:gd name="f259" fmla="val 9281891"/>
                <a:gd name="f260" fmla="val 3099295"/>
                <a:gd name="f261" fmla="val 9267674"/>
                <a:gd name="f262" fmla="val 3033084"/>
                <a:gd name="f263" fmla="val 9252065"/>
                <a:gd name="f264" fmla="val 2967107"/>
                <a:gd name="f265" fmla="val 9244261"/>
                <a:gd name="f266" fmla="val 2934167"/>
                <a:gd name="f267" fmla="val 9235959"/>
                <a:gd name="f268" fmla="val 2901273"/>
                <a:gd name="f269" fmla="val 9227211"/>
                <a:gd name="f270" fmla="val 2868473"/>
                <a:gd name="f271" fmla="val 9220699"/>
                <a:gd name="f272" fmla="val 2844426"/>
                <a:gd name="f273" fmla="val 9213740"/>
                <a:gd name="f274" fmla="val 2820191"/>
                <a:gd name="f275" fmla="val 9209216"/>
                <a:gd name="f276" fmla="val 2804049"/>
                <a:gd name="f277" fmla="val 9204345"/>
                <a:gd name="f278" fmla="val 2787768"/>
                <a:gd name="f279" fmla="val 9199374"/>
                <a:gd name="f280" fmla="val 2771438"/>
                <a:gd name="f281" fmla="val 9159855"/>
                <a:gd name="f282" fmla="val 2641086"/>
                <a:gd name="f283" fmla="val 9114272"/>
                <a:gd name="f284" fmla="val 2512099"/>
                <a:gd name="f285" fmla="val 9061829"/>
                <a:gd name="f286" fmla="val 2385418"/>
                <a:gd name="f287" fmla="val 9035582"/>
                <a:gd name="f288" fmla="val 2322077"/>
                <a:gd name="f289" fmla="val 9008043"/>
                <a:gd name="f290" fmla="val 2259160"/>
                <a:gd name="f291" fmla="val 8978865"/>
                <a:gd name="f292" fmla="val 2196855"/>
                <a:gd name="f293" fmla="val 8956694"/>
                <a:gd name="f294" fmla="val 2150219"/>
                <a:gd name="f295" fmla="val 8934176"/>
                <a:gd name="f296" fmla="val 2103914"/>
                <a:gd name="f297" fmla="val 8918915"/>
                <a:gd name="f298" fmla="val 2073091"/>
                <a:gd name="f299" fmla="val 8903157"/>
                <a:gd name="f300" fmla="val 2042032"/>
                <a:gd name="f301" fmla="val 8887151"/>
                <a:gd name="f302" fmla="val 2011350"/>
                <a:gd name="f303" fmla="val 8854988"/>
                <a:gd name="f304" fmla="val 1949891"/>
                <a:gd name="f305" fmla="val 8822082"/>
                <a:gd name="f306" fmla="val 1888810"/>
                <a:gd name="f307" fmla="val 8787533"/>
                <a:gd name="f308" fmla="val 1828527"/>
                <a:gd name="f309" fmla="val 8761485"/>
                <a:gd name="f310" fmla="val 1783398"/>
                <a:gd name="f311" fmla="val 8734791"/>
                <a:gd name="f312" fmla="val 1737893"/>
                <a:gd name="f313" fmla="val 8717047"/>
                <a:gd name="f314" fmla="val 1707823"/>
                <a:gd name="f315" fmla="val 8699200"/>
                <a:gd name="f316" fmla="val 1678363"/>
                <a:gd name="f317" fmla="val 8680808"/>
                <a:gd name="f318" fmla="val 1648812"/>
                <a:gd name="f319" fmla="val 8644322"/>
                <a:gd name="f320" fmla="val 1589658"/>
                <a:gd name="f321" fmla="val 8606194"/>
                <a:gd name="f322" fmla="val 1531118"/>
                <a:gd name="f323" fmla="val 8567024"/>
                <a:gd name="f324" fmla="val 1472906"/>
                <a:gd name="f325" fmla="val 8537446"/>
                <a:gd name="f326" fmla="val 1429330"/>
                <a:gd name="f327" fmla="val 8507423"/>
                <a:gd name="f328" fmla="val 1385896"/>
                <a:gd name="f329" fmla="val 8487390"/>
                <a:gd name="f330" fmla="val 1357284"/>
                <a:gd name="f331" fmla="val 8467158"/>
                <a:gd name="f332" fmla="val 1328719"/>
                <a:gd name="f333" fmla="val 8446529"/>
                <a:gd name="f334" fmla="val 1300295"/>
                <a:gd name="f335" fmla="val 8405271"/>
                <a:gd name="f336" fmla="val 1243496"/>
                <a:gd name="f337" fmla="val 8362718"/>
                <a:gd name="f338" fmla="val 1187120"/>
                <a:gd name="f339" fmla="val 8319224"/>
                <a:gd name="f340" fmla="val 1131026"/>
                <a:gd name="f341" fmla="val 8286366"/>
                <a:gd name="f342" fmla="val 1089050"/>
                <a:gd name="f343" fmla="val 8270161"/>
                <a:gd name="f344" fmla="val 1068439"/>
                <a:gd name="f345" fmla="val 8253856"/>
                <a:gd name="f346" fmla="val 1048156"/>
                <a:gd name="f347" fmla="val 8231636"/>
                <a:gd name="f348" fmla="val 1020675"/>
                <a:gd name="f349" fmla="val 8209117"/>
                <a:gd name="f350" fmla="val 993381"/>
                <a:gd name="f351" fmla="val 8186352"/>
                <a:gd name="f352" fmla="val 966275"/>
                <a:gd name="f353" fmla="val 8140917"/>
                <a:gd name="f354" fmla="val 911922"/>
                <a:gd name="f355" fmla="val 8094240"/>
                <a:gd name="f356" fmla="val 858417"/>
                <a:gd name="f357" fmla="val 8046768"/>
                <a:gd name="f358" fmla="val 805429"/>
                <a:gd name="f359" fmla="val 8010927"/>
                <a:gd name="f360" fmla="val 765853"/>
                <a:gd name="f361" fmla="val 7974788"/>
                <a:gd name="f362" fmla="val 726653"/>
                <a:gd name="f363" fmla="val 7950382"/>
                <a:gd name="f364" fmla="val 700489"/>
                <a:gd name="f365" fmla="val 7925824"/>
                <a:gd name="f366" fmla="val 674465"/>
                <a:gd name="f367" fmla="val 7901070"/>
                <a:gd name="f368" fmla="val 648724"/>
                <a:gd name="f369" fmla="val 7851510"/>
                <a:gd name="f370" fmla="val 597289"/>
                <a:gd name="f371" fmla="val 7801404"/>
                <a:gd name="f372" fmla="val 546514"/>
                <a:gd name="f373" fmla="val 7750054"/>
                <a:gd name="f374" fmla="val 497008"/>
                <a:gd name="f375" fmla="val 7698902"/>
                <a:gd name="f376" fmla="val 447644"/>
                <a:gd name="f377" fmla="val 7645913"/>
                <a:gd name="f378" fmla="val 398938"/>
                <a:gd name="f379" fmla="val 7592277"/>
                <a:gd name="f380" fmla="val 351221"/>
                <a:gd name="f381" fmla="val 7484856"/>
                <a:gd name="f382" fmla="val 255786"/>
                <a:gd name="f383" fmla="val 7373308"/>
                <a:gd name="f384" fmla="val 164304"/>
                <a:gd name="f385" fmla="val 7257734"/>
                <a:gd name="f386" fmla="val 76964"/>
                <a:gd name="f387" fmla="val 1886601"/>
                <a:gd name="f388" fmla="val 2292926"/>
                <a:gd name="f389" fmla="val 2135542"/>
                <a:gd name="f390" fmla="val 117781"/>
                <a:gd name="f391" fmla="val 2078998"/>
                <a:gd name="f392" fmla="val 162280"/>
                <a:gd name="f393" fmla="val 2023659"/>
                <a:gd name="f394" fmla="val 208045"/>
                <a:gd name="f395" fmla="val 1969576"/>
                <a:gd name="f396" fmla="val 254986"/>
                <a:gd name="f397" fmla="val 1861309"/>
                <a:gd name="f398" fmla="val 348820"/>
                <a:gd name="f399" fmla="val 1758064"/>
                <a:gd name="f400" fmla="val 447314"/>
                <a:gd name="f401" fmla="val 1659938"/>
                <a:gd name="f402" fmla="val 549855"/>
                <a:gd name="f403" fmla="val 1266987"/>
                <a:gd name="f404" fmla="val 960346"/>
                <a:gd name="f405" fmla="val 953820"/>
                <a:gd name="f406" fmla="val 1431495"/>
                <a:gd name="f407" fmla="val 729383"/>
                <a:gd name="f408" fmla="val 1936480"/>
                <a:gd name="f409" fmla="val 673260"/>
                <a:gd name="f410" fmla="val 2062362"/>
                <a:gd name="f411" fmla="val 622855"/>
                <a:gd name="f412" fmla="val 2190972"/>
                <a:gd name="f413" fmla="val 578465"/>
                <a:gd name="f414" fmla="val 2320807"/>
                <a:gd name="f415" fmla="val 534125"/>
                <a:gd name="f416" fmla="val 2450687"/>
                <a:gd name="f417" fmla="val 496147"/>
                <a:gd name="f418" fmla="val 2582216"/>
                <a:gd name="f419" fmla="val 465080"/>
                <a:gd name="f420" fmla="val 2714875"/>
                <a:gd name="f421" fmla="val 449769"/>
                <a:gd name="f422" fmla="val 2780991"/>
                <a:gd name="f423" fmla="val 435850"/>
                <a:gd name="f424" fmla="val 2848191"/>
                <a:gd name="f425" fmla="val 423820"/>
                <a:gd name="f426" fmla="val 2915436"/>
                <a:gd name="f427" fmla="val 411840"/>
                <a:gd name="f428" fmla="val 2982731"/>
                <a:gd name="f429" fmla="val 401054"/>
                <a:gd name="f430" fmla="val 3050260"/>
                <a:gd name="f431" fmla="val 392355"/>
                <a:gd name="f432" fmla="val 3118071"/>
                <a:gd name="f433" fmla="val 374509"/>
                <a:gd name="f434" fmla="val 3253646"/>
                <a:gd name="f435" fmla="val 363424"/>
                <a:gd name="f436" fmla="val 3389880"/>
                <a:gd name="f437" fmla="val 358801"/>
                <a:gd name="f438" fmla="val 3526915"/>
                <a:gd name="f439" fmla="val 349009"/>
                <a:gd name="f440" fmla="val 3800843"/>
                <a:gd name="f441" fmla="val 366357"/>
                <a:gd name="f442" fmla="val 4075570"/>
                <a:gd name="f443" fmla="val 410350"/>
                <a:gd name="f444" fmla="val 4348226"/>
                <a:gd name="f445" fmla="val 421286"/>
                <a:gd name="f446" fmla="val 4416132"/>
                <a:gd name="f447" fmla="val 434209"/>
                <a:gd name="f448" fmla="val 4483660"/>
                <a:gd name="f449" fmla="val 449022"/>
                <a:gd name="f450" fmla="val 4551049"/>
                <a:gd name="f451" fmla="val 463737"/>
                <a:gd name="f452" fmla="val 4618436"/>
                <a:gd name="f453" fmla="val 480389"/>
                <a:gd name="f454" fmla="val 4685588"/>
                <a:gd name="f455" fmla="val 498882"/>
                <a:gd name="f456" fmla="val 4752365"/>
                <a:gd name="f457" fmla="val 517373"/>
                <a:gd name="f458" fmla="val 4819141"/>
                <a:gd name="f459" fmla="val 537704"/>
                <a:gd name="f460" fmla="val 4885635"/>
                <a:gd name="f461" fmla="val 559775"/>
                <a:gd name="f462" fmla="val 4951657"/>
                <a:gd name="f463" fmla="val 581946"/>
                <a:gd name="f464" fmla="val 5017775"/>
                <a:gd name="f465" fmla="val 605358"/>
                <a:gd name="f466" fmla="val 5083375"/>
                <a:gd name="f467" fmla="val 631406"/>
                <a:gd name="f468" fmla="val 5147986"/>
                <a:gd name="f469" fmla="val 734055"/>
                <a:gd name="f470" fmla="val 5407608"/>
                <a:gd name="f471" fmla="val 865188"/>
                <a:gd name="f472" fmla="val 5658570"/>
                <a:gd name="f473" fmla="val 1023461"/>
                <a:gd name="f474" fmla="val 5893957"/>
                <a:gd name="f475" fmla="val 1181487"/>
                <a:gd name="f476" fmla="val 6129578"/>
                <a:gd name="f477" fmla="val 1367051"/>
                <a:gd name="f478" fmla="val 6349247"/>
                <a:gd name="f479" fmla="val 1575880"/>
                <a:gd name="f480" fmla="val 6547646"/>
                <a:gd name="f481" fmla="val 1680269"/>
                <a:gd name="f482" fmla="val 6646916"/>
                <a:gd name="f483" fmla="val 1790338"/>
                <a:gd name="f484" fmla="val 6740939"/>
                <a:gd name="f485" fmla="val 1905228"/>
                <a:gd name="f486" fmla="val 6829468"/>
                <a:gd name="f487" fmla="val 1944230"/>
                <a:gd name="f488" fmla="val 1372541"/>
                <a:gd name="f489" fmla="val 1115251"/>
                <a:gd name="f490" fmla="val 418530"/>
                <a:gd name="f491" fmla="val 691856"/>
                <a:gd name="f492" fmla="val 1777294"/>
                <a:gd name="f493" fmla="+- 0 0 -90"/>
                <a:gd name="f494" fmla="*/ f3 1 9767847"/>
                <a:gd name="f495" fmla="*/ f4 1 6858000"/>
                <a:gd name="f496" fmla="+- f7 0 f5"/>
                <a:gd name="f497" fmla="+- f6 0 f5"/>
                <a:gd name="f498" fmla="*/ f493 f0 1"/>
                <a:gd name="f499" fmla="*/ f497 1 9767847"/>
                <a:gd name="f500" fmla="*/ f496 1 6858000"/>
                <a:gd name="f501" fmla="*/ 7151367 f497 1"/>
                <a:gd name="f502" fmla="*/ 0 f496 1"/>
                <a:gd name="f503" fmla="*/ 7881247 f497 1"/>
                <a:gd name="f504" fmla="*/ 7990553 f497 1"/>
                <a:gd name="f505" fmla="*/ 81317 f496 1"/>
                <a:gd name="f506" fmla="*/ 9767847 f497 1"/>
                <a:gd name="f507" fmla="*/ 3649031 f496 1"/>
                <a:gd name="f508" fmla="*/ 8652597 f497 1"/>
                <a:gd name="f509" fmla="*/ 6590005 f496 1"/>
                <a:gd name="f510" fmla="*/ 8395306 f497 1"/>
                <a:gd name="f511" fmla="*/ 6858000 f496 1"/>
                <a:gd name="f512" fmla="*/ 6762603 f497 1"/>
                <a:gd name="f513" fmla="*/ 6765962 f497 1"/>
                <a:gd name="f514" fmla="*/ 6854844 f496 1"/>
                <a:gd name="f515" fmla="*/ 6804586 f497 1"/>
                <a:gd name="f516" fmla="*/ 6817103 f496 1"/>
                <a:gd name="f517" fmla="*/ 6881735 f497 1"/>
                <a:gd name="f518" fmla="*/ 6741197 f496 1"/>
                <a:gd name="f519" fmla="*/ 6958883 f497 1"/>
                <a:gd name="f520" fmla="*/ 6664822 f496 1"/>
                <a:gd name="f521" fmla="*/ 7267925 f497 1"/>
                <a:gd name="f522" fmla="*/ 6355694 f496 1"/>
                <a:gd name="f523" fmla="*/ 7424360 f497 1"/>
                <a:gd name="f524" fmla="*/ 6200685 f496 1"/>
                <a:gd name="f525" fmla="*/ 7504938 f497 1"/>
                <a:gd name="f526" fmla="*/ 6122708 f496 1"/>
                <a:gd name="f527" fmla="*/ 7546396 f497 1"/>
                <a:gd name="f528" fmla="*/ 6083697 f496 1"/>
                <a:gd name="f529" fmla="*/ 7588002 f497 1"/>
                <a:gd name="f530" fmla="*/ 6045532 f496 1"/>
                <a:gd name="f531" fmla="*/ 7631000 f497 1"/>
                <a:gd name="f532" fmla="*/ 6006709 f496 1"/>
                <a:gd name="f533" fmla="*/ 7675440 f497 1"/>
                <a:gd name="f534" fmla="*/ 5968309 f496 1"/>
                <a:gd name="f535" fmla="*/ 7720626 f497 1"/>
                <a:gd name="f536" fmla="*/ 5930851 f496 1"/>
                <a:gd name="f537" fmla="*/ 7766458 f497 1"/>
                <a:gd name="f538" fmla="*/ 5894334 f496 1"/>
                <a:gd name="f539" fmla="*/ 7955254 f497 1"/>
                <a:gd name="f540" fmla="*/ 5756828 f496 1"/>
                <a:gd name="f541" fmla="*/ 8352678 f497 1"/>
                <a:gd name="f542" fmla="*/ 5517630 f496 1"/>
                <a:gd name="f543" fmla="*/ 8451350 f497 1"/>
                <a:gd name="f544" fmla="*/ 5465254 f496 1"/>
                <a:gd name="f545" fmla="*/ 8548532 f497 1"/>
                <a:gd name="f546" fmla="*/ 5413395 f496 1"/>
                <a:gd name="f547" fmla="*/ 8729473 f497 1"/>
                <a:gd name="f548" fmla="*/ 5309961 f496 1"/>
                <a:gd name="f549" fmla="*/ 8770781 f497 1"/>
                <a:gd name="f550" fmla="*/ 5283232 f496 1"/>
                <a:gd name="f551" fmla="*/ 8790964 f497 1"/>
                <a:gd name="f552" fmla="*/ 5269492 f496 1"/>
                <a:gd name="f553" fmla="*/ 8810499 f497 1"/>
                <a:gd name="f554" fmla="*/ 5255703 f496 1"/>
                <a:gd name="f555" fmla="*/ 8883571 f497 1"/>
                <a:gd name="f556" fmla="*/ 5198479 f496 1"/>
                <a:gd name="f557" fmla="*/ 9006651 f497 1"/>
                <a:gd name="f558" fmla="*/ 5070527 f496 1"/>
                <a:gd name="f559" fmla="*/ 9033494 f497 1"/>
                <a:gd name="f560" fmla="*/ 5034105 f496 1"/>
                <a:gd name="f561" fmla="*/ 9040305 f497 1"/>
                <a:gd name="f562" fmla="*/ 5024551 f496 1"/>
                <a:gd name="f563" fmla="*/ 9046568 f497 1"/>
                <a:gd name="f564" fmla="*/ 5015281 f496 1"/>
                <a:gd name="f565" fmla="*/ 9058846 f497 1"/>
                <a:gd name="f566" fmla="*/ 4996645 f496 1"/>
                <a:gd name="f567" fmla="*/ 9104529 f497 1"/>
                <a:gd name="f568" fmla="*/ 4918105 f496 1"/>
                <a:gd name="f569" fmla="*/ 9181081 f497 1"/>
                <a:gd name="f570" fmla="*/ 4744694 f496 1"/>
                <a:gd name="f571" fmla="*/ 9240731 f497 1"/>
                <a:gd name="f572" fmla="*/ 4557872 f496 1"/>
                <a:gd name="f573" fmla="*/ 9265388 f497 1"/>
                <a:gd name="f574" fmla="*/ 4461073 f496 1"/>
                <a:gd name="f575" fmla="*/ 9276571 f497 1"/>
                <a:gd name="f576" fmla="*/ 4411943 f496 1"/>
                <a:gd name="f577" fmla="*/ 9281841 f497 1"/>
                <a:gd name="f578" fmla="*/ 4387379 f496 1"/>
                <a:gd name="f579" fmla="*/ 9286513 f497 1"/>
                <a:gd name="f580" fmla="*/ 4364838 f496 1"/>
                <a:gd name="f581" fmla="*/ 9296754 f497 1"/>
                <a:gd name="f582" fmla="*/ 4312038 f496 1"/>
                <a:gd name="f583" fmla="*/ 9301029 f497 1"/>
                <a:gd name="f584" fmla="*/ 4289074 f496 1"/>
                <a:gd name="f585" fmla="*/ 9302818 f497 1"/>
                <a:gd name="f586" fmla="*/ 4278581 f496 1"/>
                <a:gd name="f587" fmla="*/ 9304658 f497 1"/>
                <a:gd name="f588" fmla="*/ 4266816 f496 1"/>
                <a:gd name="f589" fmla="*/ 9312810 f497 1"/>
                <a:gd name="f590" fmla="*/ 4215945 f496 1"/>
                <a:gd name="f591" fmla="*/ 9316887 f497 1"/>
                <a:gd name="f592" fmla="*/ 4190486 f496 1"/>
                <a:gd name="f593" fmla="*/ 9318923 f497 1"/>
                <a:gd name="f594" fmla="*/ 4177780 f496 1"/>
                <a:gd name="f595" fmla="*/ 9320515 f497 1"/>
                <a:gd name="f596" fmla="*/ 4164886 f496 1"/>
                <a:gd name="f597" fmla="*/ 9332445 f497 1"/>
                <a:gd name="f598" fmla="*/ 4064981 f496 1"/>
                <a:gd name="f599" fmla="*/ 9336173 f497 1"/>
                <a:gd name="f600" fmla="*/ 4018676 f496 1"/>
                <a:gd name="f601" fmla="*/ 9340199 f497 1"/>
                <a:gd name="f602" fmla="*/ 3965171 f496 1"/>
                <a:gd name="f603" fmla="*/ 9347557 f497 1"/>
                <a:gd name="f604" fmla="*/ 3765972 f496 1"/>
                <a:gd name="f605" fmla="*/ 9346364 f497 1"/>
                <a:gd name="f606" fmla="*/ 3664938 f496 1"/>
                <a:gd name="f607" fmla="*/ 9344921 f497 1"/>
                <a:gd name="f608" fmla="*/ 3615243 f496 1"/>
                <a:gd name="f609" fmla="*/ 9344524 f497 1"/>
                <a:gd name="f610" fmla="*/ 3603526 f496 1"/>
                <a:gd name="f611" fmla="*/ 9343728 f497 1"/>
                <a:gd name="f612" fmla="*/ 3590774 f496 1"/>
                <a:gd name="f613" fmla="*/ 9342188 f497 1"/>
                <a:gd name="f614" fmla="*/ 3565268 f496 1"/>
                <a:gd name="f615" fmla="*/ 9339056 f497 1"/>
                <a:gd name="f616" fmla="*/ 3514256 f496 1"/>
                <a:gd name="f617" fmla="*/ 9334334 f497 1"/>
                <a:gd name="f618" fmla="*/ 3463057 f496 1"/>
                <a:gd name="f619" fmla="*/ 9329363 f497 1"/>
                <a:gd name="f620" fmla="*/ 3411810 f496 1"/>
                <a:gd name="f621" fmla="*/ 9328319 f497 1"/>
                <a:gd name="f622" fmla="*/ 3400657 f496 1"/>
                <a:gd name="f623" fmla="*/ 9327177 f497 1"/>
                <a:gd name="f624" fmla="*/ 3390116 f496 1"/>
                <a:gd name="f625" fmla="*/ 9324293 f497 1"/>
                <a:gd name="f626" fmla="*/ 3366774 f496 1"/>
                <a:gd name="f627" fmla="*/ 9320763 f497 1"/>
                <a:gd name="f628" fmla="*/ 3340329 f496 1"/>
                <a:gd name="f629" fmla="*/ 9317184 f497 1"/>
                <a:gd name="f630" fmla="*/ 3311245 f496 1"/>
                <a:gd name="f631" fmla="*/ 9311021 f497 1"/>
                <a:gd name="f632" fmla="*/ 3266211 f496 1"/>
                <a:gd name="f633" fmla="*/ 9302719 f497 1"/>
                <a:gd name="f634" fmla="*/ 3215717 f496 1"/>
                <a:gd name="f635" fmla="*/ 9293970 f497 1"/>
                <a:gd name="f636" fmla="*/ 3165789 f496 1"/>
                <a:gd name="f637" fmla="*/ 9252065 f497 1"/>
                <a:gd name="f638" fmla="*/ 2967107 f496 1"/>
                <a:gd name="f639" fmla="*/ 9227211 f497 1"/>
                <a:gd name="f640" fmla="*/ 2868473 f496 1"/>
                <a:gd name="f641" fmla="*/ 9220699 f497 1"/>
                <a:gd name="f642" fmla="*/ 2844426 f496 1"/>
                <a:gd name="f643" fmla="*/ 9213740 f497 1"/>
                <a:gd name="f644" fmla="*/ 2820191 f496 1"/>
                <a:gd name="f645" fmla="*/ 9199374 f497 1"/>
                <a:gd name="f646" fmla="*/ 2771438 f496 1"/>
                <a:gd name="f647" fmla="*/ 9061829 f497 1"/>
                <a:gd name="f648" fmla="*/ 2385418 f496 1"/>
                <a:gd name="f649" fmla="*/ 8978865 f497 1"/>
                <a:gd name="f650" fmla="*/ 2196855 f496 1"/>
                <a:gd name="f651" fmla="*/ 8956694 f497 1"/>
                <a:gd name="f652" fmla="*/ 2150219 f496 1"/>
                <a:gd name="f653" fmla="*/ 8934176 f497 1"/>
                <a:gd name="f654" fmla="*/ 2103914 f496 1"/>
                <a:gd name="f655" fmla="*/ 8887151 f497 1"/>
                <a:gd name="f656" fmla="*/ 2011350 f496 1"/>
                <a:gd name="f657" fmla="*/ 8787533 f497 1"/>
                <a:gd name="f658" fmla="*/ 1828527 f496 1"/>
                <a:gd name="f659" fmla="*/ 8761485 f497 1"/>
                <a:gd name="f660" fmla="*/ 1783398 f496 1"/>
                <a:gd name="f661" fmla="*/ 8734791 f497 1"/>
                <a:gd name="f662" fmla="*/ 1737893 f496 1"/>
                <a:gd name="f663" fmla="*/ 8680808 f497 1"/>
                <a:gd name="f664" fmla="*/ 1648812 f496 1"/>
                <a:gd name="f665" fmla="*/ 8567024 f497 1"/>
                <a:gd name="f666" fmla="*/ 1472906 f496 1"/>
                <a:gd name="f667" fmla="*/ 8537446 f497 1"/>
                <a:gd name="f668" fmla="*/ 1429330 f496 1"/>
                <a:gd name="f669" fmla="*/ 8507423 f497 1"/>
                <a:gd name="f670" fmla="*/ 1385896 f496 1"/>
                <a:gd name="f671" fmla="*/ 8446529 f497 1"/>
                <a:gd name="f672" fmla="*/ 1300295 f496 1"/>
                <a:gd name="f673" fmla="*/ 8319224 f497 1"/>
                <a:gd name="f674" fmla="*/ 1131026 f496 1"/>
                <a:gd name="f675" fmla="*/ 8286366 f497 1"/>
                <a:gd name="f676" fmla="*/ 1089050 f496 1"/>
                <a:gd name="f677" fmla="*/ 8270161 f497 1"/>
                <a:gd name="f678" fmla="*/ 1068439 f496 1"/>
                <a:gd name="f679" fmla="*/ 8253856 f497 1"/>
                <a:gd name="f680" fmla="*/ 1048156 f496 1"/>
                <a:gd name="f681" fmla="*/ 8186352 f497 1"/>
                <a:gd name="f682" fmla="*/ 966275 f496 1"/>
                <a:gd name="f683" fmla="*/ 8046768 f497 1"/>
                <a:gd name="f684" fmla="*/ 805429 f496 1"/>
                <a:gd name="f685" fmla="*/ 8010927 f497 1"/>
                <a:gd name="f686" fmla="*/ 765853 f496 1"/>
                <a:gd name="f687" fmla="*/ 7974788 f497 1"/>
                <a:gd name="f688" fmla="*/ 726653 f496 1"/>
                <a:gd name="f689" fmla="*/ 7901070 f497 1"/>
                <a:gd name="f690" fmla="*/ 648724 f496 1"/>
                <a:gd name="f691" fmla="*/ 7750054 f497 1"/>
                <a:gd name="f692" fmla="*/ 497008 f496 1"/>
                <a:gd name="f693" fmla="*/ 7592277 f497 1"/>
                <a:gd name="f694" fmla="*/ 351221 f496 1"/>
                <a:gd name="f695" fmla="*/ 7257734 f497 1"/>
                <a:gd name="f696" fmla="*/ 76964 f496 1"/>
                <a:gd name="f697" fmla="*/ 1886601 f497 1"/>
                <a:gd name="f698" fmla="*/ 2292926 f497 1"/>
                <a:gd name="f699" fmla="*/ 2135542 f497 1"/>
                <a:gd name="f700" fmla="*/ 117781 f496 1"/>
                <a:gd name="f701" fmla="*/ 1969576 f497 1"/>
                <a:gd name="f702" fmla="*/ 254986 f496 1"/>
                <a:gd name="f703" fmla="*/ 1659938 f497 1"/>
                <a:gd name="f704" fmla="*/ 549855 f496 1"/>
                <a:gd name="f705" fmla="*/ 729383 f497 1"/>
                <a:gd name="f706" fmla="*/ 1936480 f496 1"/>
                <a:gd name="f707" fmla="*/ 578465 f497 1"/>
                <a:gd name="f708" fmla="*/ 2320807 f496 1"/>
                <a:gd name="f709" fmla="*/ 465080 f497 1"/>
                <a:gd name="f710" fmla="*/ 2714875 f496 1"/>
                <a:gd name="f711" fmla="*/ 423820 f497 1"/>
                <a:gd name="f712" fmla="*/ 2915436 f496 1"/>
                <a:gd name="f713" fmla="*/ 392355 f497 1"/>
                <a:gd name="f714" fmla="*/ 3118071 f496 1"/>
                <a:gd name="f715" fmla="*/ 358801 f497 1"/>
                <a:gd name="f716" fmla="*/ 3526915 f496 1"/>
                <a:gd name="f717" fmla="*/ 410350 f497 1"/>
                <a:gd name="f718" fmla="*/ 4348226 f496 1"/>
                <a:gd name="f719" fmla="*/ 449022 f497 1"/>
                <a:gd name="f720" fmla="*/ 4551049 f496 1"/>
                <a:gd name="f721" fmla="*/ 498882 f497 1"/>
                <a:gd name="f722" fmla="*/ 4752365 f496 1"/>
                <a:gd name="f723" fmla="*/ 559775 f497 1"/>
                <a:gd name="f724" fmla="*/ 4951657 f496 1"/>
                <a:gd name="f725" fmla="*/ 631406 f497 1"/>
                <a:gd name="f726" fmla="*/ 5147986 f496 1"/>
                <a:gd name="f727" fmla="*/ 1023461 f497 1"/>
                <a:gd name="f728" fmla="*/ 5893957 f496 1"/>
                <a:gd name="f729" fmla="*/ 1575880 f497 1"/>
                <a:gd name="f730" fmla="*/ 6547646 f496 1"/>
                <a:gd name="f731" fmla="*/ 1905228 f497 1"/>
                <a:gd name="f732" fmla="*/ 6829468 f496 1"/>
                <a:gd name="f733" fmla="*/ 1944230 f497 1"/>
                <a:gd name="f734" fmla="*/ 1372541 f497 1"/>
                <a:gd name="f735" fmla="*/ 1115251 f497 1"/>
                <a:gd name="f736" fmla="*/ 0 f497 1"/>
                <a:gd name="f737" fmla="*/ 1777294 f497 1"/>
                <a:gd name="f738" fmla="*/ f498 1 f2"/>
                <a:gd name="f739" fmla="*/ f501 1 9767847"/>
                <a:gd name="f740" fmla="*/ f502 1 6858000"/>
                <a:gd name="f741" fmla="*/ f503 1 9767847"/>
                <a:gd name="f742" fmla="*/ f504 1 9767847"/>
                <a:gd name="f743" fmla="*/ f505 1 6858000"/>
                <a:gd name="f744" fmla="*/ f506 1 9767847"/>
                <a:gd name="f745" fmla="*/ f507 1 6858000"/>
                <a:gd name="f746" fmla="*/ f508 1 9767847"/>
                <a:gd name="f747" fmla="*/ f509 1 6858000"/>
                <a:gd name="f748" fmla="*/ f510 1 9767847"/>
                <a:gd name="f749" fmla="*/ f511 1 6858000"/>
                <a:gd name="f750" fmla="*/ f512 1 9767847"/>
                <a:gd name="f751" fmla="*/ f513 1 9767847"/>
                <a:gd name="f752" fmla="*/ f514 1 6858000"/>
                <a:gd name="f753" fmla="*/ f515 1 9767847"/>
                <a:gd name="f754" fmla="*/ f516 1 6858000"/>
                <a:gd name="f755" fmla="*/ f517 1 9767847"/>
                <a:gd name="f756" fmla="*/ f518 1 6858000"/>
                <a:gd name="f757" fmla="*/ f519 1 9767847"/>
                <a:gd name="f758" fmla="*/ f520 1 6858000"/>
                <a:gd name="f759" fmla="*/ f521 1 9767847"/>
                <a:gd name="f760" fmla="*/ f522 1 6858000"/>
                <a:gd name="f761" fmla="*/ f523 1 9767847"/>
                <a:gd name="f762" fmla="*/ f524 1 6858000"/>
                <a:gd name="f763" fmla="*/ f525 1 9767847"/>
                <a:gd name="f764" fmla="*/ f526 1 6858000"/>
                <a:gd name="f765" fmla="*/ f527 1 9767847"/>
                <a:gd name="f766" fmla="*/ f528 1 6858000"/>
                <a:gd name="f767" fmla="*/ f529 1 9767847"/>
                <a:gd name="f768" fmla="*/ f530 1 6858000"/>
                <a:gd name="f769" fmla="*/ f531 1 9767847"/>
                <a:gd name="f770" fmla="*/ f532 1 6858000"/>
                <a:gd name="f771" fmla="*/ f533 1 9767847"/>
                <a:gd name="f772" fmla="*/ f534 1 6858000"/>
                <a:gd name="f773" fmla="*/ f535 1 9767847"/>
                <a:gd name="f774" fmla="*/ f536 1 6858000"/>
                <a:gd name="f775" fmla="*/ f537 1 9767847"/>
                <a:gd name="f776" fmla="*/ f538 1 6858000"/>
                <a:gd name="f777" fmla="*/ f539 1 9767847"/>
                <a:gd name="f778" fmla="*/ f540 1 6858000"/>
                <a:gd name="f779" fmla="*/ f541 1 9767847"/>
                <a:gd name="f780" fmla="*/ f542 1 6858000"/>
                <a:gd name="f781" fmla="*/ f543 1 9767847"/>
                <a:gd name="f782" fmla="*/ f544 1 6858000"/>
                <a:gd name="f783" fmla="*/ f545 1 9767847"/>
                <a:gd name="f784" fmla="*/ f546 1 6858000"/>
                <a:gd name="f785" fmla="*/ f547 1 9767847"/>
                <a:gd name="f786" fmla="*/ f548 1 6858000"/>
                <a:gd name="f787" fmla="*/ f549 1 9767847"/>
                <a:gd name="f788" fmla="*/ f550 1 6858000"/>
                <a:gd name="f789" fmla="*/ f551 1 9767847"/>
                <a:gd name="f790" fmla="*/ f552 1 6858000"/>
                <a:gd name="f791" fmla="*/ f553 1 9767847"/>
                <a:gd name="f792" fmla="*/ f554 1 6858000"/>
                <a:gd name="f793" fmla="*/ f555 1 9767847"/>
                <a:gd name="f794" fmla="*/ f556 1 6858000"/>
                <a:gd name="f795" fmla="*/ f557 1 9767847"/>
                <a:gd name="f796" fmla="*/ f558 1 6858000"/>
                <a:gd name="f797" fmla="*/ f559 1 9767847"/>
                <a:gd name="f798" fmla="*/ f560 1 6858000"/>
                <a:gd name="f799" fmla="*/ f561 1 9767847"/>
                <a:gd name="f800" fmla="*/ f562 1 6858000"/>
                <a:gd name="f801" fmla="*/ f563 1 9767847"/>
                <a:gd name="f802" fmla="*/ f564 1 6858000"/>
                <a:gd name="f803" fmla="*/ f565 1 9767847"/>
                <a:gd name="f804" fmla="*/ f566 1 6858000"/>
                <a:gd name="f805" fmla="*/ f567 1 9767847"/>
                <a:gd name="f806" fmla="*/ f568 1 6858000"/>
                <a:gd name="f807" fmla="*/ f569 1 9767847"/>
                <a:gd name="f808" fmla="*/ f570 1 6858000"/>
                <a:gd name="f809" fmla="*/ f571 1 9767847"/>
                <a:gd name="f810" fmla="*/ f572 1 6858000"/>
                <a:gd name="f811" fmla="*/ f573 1 9767847"/>
                <a:gd name="f812" fmla="*/ f574 1 6858000"/>
                <a:gd name="f813" fmla="*/ f575 1 9767847"/>
                <a:gd name="f814" fmla="*/ f576 1 6858000"/>
                <a:gd name="f815" fmla="*/ f577 1 9767847"/>
                <a:gd name="f816" fmla="*/ f578 1 6858000"/>
                <a:gd name="f817" fmla="*/ f579 1 9767847"/>
                <a:gd name="f818" fmla="*/ f580 1 6858000"/>
                <a:gd name="f819" fmla="*/ f581 1 9767847"/>
                <a:gd name="f820" fmla="*/ f582 1 6858000"/>
                <a:gd name="f821" fmla="*/ f583 1 9767847"/>
                <a:gd name="f822" fmla="*/ f584 1 6858000"/>
                <a:gd name="f823" fmla="*/ f585 1 9767847"/>
                <a:gd name="f824" fmla="*/ f586 1 6858000"/>
                <a:gd name="f825" fmla="*/ f587 1 9767847"/>
                <a:gd name="f826" fmla="*/ f588 1 6858000"/>
                <a:gd name="f827" fmla="*/ f589 1 9767847"/>
                <a:gd name="f828" fmla="*/ f590 1 6858000"/>
                <a:gd name="f829" fmla="*/ f591 1 9767847"/>
                <a:gd name="f830" fmla="*/ f592 1 6858000"/>
                <a:gd name="f831" fmla="*/ f593 1 9767847"/>
                <a:gd name="f832" fmla="*/ f594 1 6858000"/>
                <a:gd name="f833" fmla="*/ f595 1 9767847"/>
                <a:gd name="f834" fmla="*/ f596 1 6858000"/>
                <a:gd name="f835" fmla="*/ f597 1 9767847"/>
                <a:gd name="f836" fmla="*/ f598 1 6858000"/>
                <a:gd name="f837" fmla="*/ f599 1 9767847"/>
                <a:gd name="f838" fmla="*/ f600 1 6858000"/>
                <a:gd name="f839" fmla="*/ f601 1 9767847"/>
                <a:gd name="f840" fmla="*/ f602 1 6858000"/>
                <a:gd name="f841" fmla="*/ f603 1 9767847"/>
                <a:gd name="f842" fmla="*/ f604 1 6858000"/>
                <a:gd name="f843" fmla="*/ f605 1 9767847"/>
                <a:gd name="f844" fmla="*/ f606 1 6858000"/>
                <a:gd name="f845" fmla="*/ f607 1 9767847"/>
                <a:gd name="f846" fmla="*/ f608 1 6858000"/>
                <a:gd name="f847" fmla="*/ f609 1 9767847"/>
                <a:gd name="f848" fmla="*/ f610 1 6858000"/>
                <a:gd name="f849" fmla="*/ f611 1 9767847"/>
                <a:gd name="f850" fmla="*/ f612 1 6858000"/>
                <a:gd name="f851" fmla="*/ f613 1 9767847"/>
                <a:gd name="f852" fmla="*/ f614 1 6858000"/>
                <a:gd name="f853" fmla="*/ f615 1 9767847"/>
                <a:gd name="f854" fmla="*/ f616 1 6858000"/>
                <a:gd name="f855" fmla="*/ f617 1 9767847"/>
                <a:gd name="f856" fmla="*/ f618 1 6858000"/>
                <a:gd name="f857" fmla="*/ f619 1 9767847"/>
                <a:gd name="f858" fmla="*/ f620 1 6858000"/>
                <a:gd name="f859" fmla="*/ f621 1 9767847"/>
                <a:gd name="f860" fmla="*/ f622 1 6858000"/>
                <a:gd name="f861" fmla="*/ f623 1 9767847"/>
                <a:gd name="f862" fmla="*/ f624 1 6858000"/>
                <a:gd name="f863" fmla="*/ f625 1 9767847"/>
                <a:gd name="f864" fmla="*/ f626 1 6858000"/>
                <a:gd name="f865" fmla="*/ f627 1 9767847"/>
                <a:gd name="f866" fmla="*/ f628 1 6858000"/>
                <a:gd name="f867" fmla="*/ f629 1 9767847"/>
                <a:gd name="f868" fmla="*/ f630 1 6858000"/>
                <a:gd name="f869" fmla="*/ f631 1 9767847"/>
                <a:gd name="f870" fmla="*/ f632 1 6858000"/>
                <a:gd name="f871" fmla="*/ f633 1 9767847"/>
                <a:gd name="f872" fmla="*/ f634 1 6858000"/>
                <a:gd name="f873" fmla="*/ f635 1 9767847"/>
                <a:gd name="f874" fmla="*/ f636 1 6858000"/>
                <a:gd name="f875" fmla="*/ f637 1 9767847"/>
                <a:gd name="f876" fmla="*/ f638 1 6858000"/>
                <a:gd name="f877" fmla="*/ f639 1 9767847"/>
                <a:gd name="f878" fmla="*/ f640 1 6858000"/>
                <a:gd name="f879" fmla="*/ f641 1 9767847"/>
                <a:gd name="f880" fmla="*/ f642 1 6858000"/>
                <a:gd name="f881" fmla="*/ f643 1 9767847"/>
                <a:gd name="f882" fmla="*/ f644 1 6858000"/>
                <a:gd name="f883" fmla="*/ f645 1 9767847"/>
                <a:gd name="f884" fmla="*/ f646 1 6858000"/>
                <a:gd name="f885" fmla="*/ f647 1 9767847"/>
                <a:gd name="f886" fmla="*/ f648 1 6858000"/>
                <a:gd name="f887" fmla="*/ f649 1 9767847"/>
                <a:gd name="f888" fmla="*/ f650 1 6858000"/>
                <a:gd name="f889" fmla="*/ f651 1 9767847"/>
                <a:gd name="f890" fmla="*/ f652 1 6858000"/>
                <a:gd name="f891" fmla="*/ f653 1 9767847"/>
                <a:gd name="f892" fmla="*/ f654 1 6858000"/>
                <a:gd name="f893" fmla="*/ f655 1 9767847"/>
                <a:gd name="f894" fmla="*/ f656 1 6858000"/>
                <a:gd name="f895" fmla="*/ f657 1 9767847"/>
                <a:gd name="f896" fmla="*/ f658 1 6858000"/>
                <a:gd name="f897" fmla="*/ f659 1 9767847"/>
                <a:gd name="f898" fmla="*/ f660 1 6858000"/>
                <a:gd name="f899" fmla="*/ f661 1 9767847"/>
                <a:gd name="f900" fmla="*/ f662 1 6858000"/>
                <a:gd name="f901" fmla="*/ f663 1 9767847"/>
                <a:gd name="f902" fmla="*/ f664 1 6858000"/>
                <a:gd name="f903" fmla="*/ f665 1 9767847"/>
                <a:gd name="f904" fmla="*/ f666 1 6858000"/>
                <a:gd name="f905" fmla="*/ f667 1 9767847"/>
                <a:gd name="f906" fmla="*/ f668 1 6858000"/>
                <a:gd name="f907" fmla="*/ f669 1 9767847"/>
                <a:gd name="f908" fmla="*/ f670 1 6858000"/>
                <a:gd name="f909" fmla="*/ f671 1 9767847"/>
                <a:gd name="f910" fmla="*/ f672 1 6858000"/>
                <a:gd name="f911" fmla="*/ f673 1 9767847"/>
                <a:gd name="f912" fmla="*/ f674 1 6858000"/>
                <a:gd name="f913" fmla="*/ f675 1 9767847"/>
                <a:gd name="f914" fmla="*/ f676 1 6858000"/>
                <a:gd name="f915" fmla="*/ f677 1 9767847"/>
                <a:gd name="f916" fmla="*/ f678 1 6858000"/>
                <a:gd name="f917" fmla="*/ f679 1 9767847"/>
                <a:gd name="f918" fmla="*/ f680 1 6858000"/>
                <a:gd name="f919" fmla="*/ f681 1 9767847"/>
                <a:gd name="f920" fmla="*/ f682 1 6858000"/>
                <a:gd name="f921" fmla="*/ f683 1 9767847"/>
                <a:gd name="f922" fmla="*/ f684 1 6858000"/>
                <a:gd name="f923" fmla="*/ f685 1 9767847"/>
                <a:gd name="f924" fmla="*/ f686 1 6858000"/>
                <a:gd name="f925" fmla="*/ f687 1 9767847"/>
                <a:gd name="f926" fmla="*/ f688 1 6858000"/>
                <a:gd name="f927" fmla="*/ f689 1 9767847"/>
                <a:gd name="f928" fmla="*/ f690 1 6858000"/>
                <a:gd name="f929" fmla="*/ f691 1 9767847"/>
                <a:gd name="f930" fmla="*/ f692 1 6858000"/>
                <a:gd name="f931" fmla="*/ f693 1 9767847"/>
                <a:gd name="f932" fmla="*/ f694 1 6858000"/>
                <a:gd name="f933" fmla="*/ f695 1 9767847"/>
                <a:gd name="f934" fmla="*/ f696 1 6858000"/>
                <a:gd name="f935" fmla="*/ f697 1 9767847"/>
                <a:gd name="f936" fmla="*/ f698 1 9767847"/>
                <a:gd name="f937" fmla="*/ f699 1 9767847"/>
                <a:gd name="f938" fmla="*/ f700 1 6858000"/>
                <a:gd name="f939" fmla="*/ f701 1 9767847"/>
                <a:gd name="f940" fmla="*/ f702 1 6858000"/>
                <a:gd name="f941" fmla="*/ f703 1 9767847"/>
                <a:gd name="f942" fmla="*/ f704 1 6858000"/>
                <a:gd name="f943" fmla="*/ f705 1 9767847"/>
                <a:gd name="f944" fmla="*/ f706 1 6858000"/>
                <a:gd name="f945" fmla="*/ f707 1 9767847"/>
                <a:gd name="f946" fmla="*/ f708 1 6858000"/>
                <a:gd name="f947" fmla="*/ f709 1 9767847"/>
                <a:gd name="f948" fmla="*/ f710 1 6858000"/>
                <a:gd name="f949" fmla="*/ f711 1 9767847"/>
                <a:gd name="f950" fmla="*/ f712 1 6858000"/>
                <a:gd name="f951" fmla="*/ f713 1 9767847"/>
                <a:gd name="f952" fmla="*/ f714 1 6858000"/>
                <a:gd name="f953" fmla="*/ f715 1 9767847"/>
                <a:gd name="f954" fmla="*/ f716 1 6858000"/>
                <a:gd name="f955" fmla="*/ f717 1 9767847"/>
                <a:gd name="f956" fmla="*/ f718 1 6858000"/>
                <a:gd name="f957" fmla="*/ f719 1 9767847"/>
                <a:gd name="f958" fmla="*/ f720 1 6858000"/>
                <a:gd name="f959" fmla="*/ f721 1 9767847"/>
                <a:gd name="f960" fmla="*/ f722 1 6858000"/>
                <a:gd name="f961" fmla="*/ f723 1 9767847"/>
                <a:gd name="f962" fmla="*/ f724 1 6858000"/>
                <a:gd name="f963" fmla="*/ f725 1 9767847"/>
                <a:gd name="f964" fmla="*/ f726 1 6858000"/>
                <a:gd name="f965" fmla="*/ f727 1 9767847"/>
                <a:gd name="f966" fmla="*/ f728 1 6858000"/>
                <a:gd name="f967" fmla="*/ f729 1 9767847"/>
                <a:gd name="f968" fmla="*/ f730 1 6858000"/>
                <a:gd name="f969" fmla="*/ f731 1 9767847"/>
                <a:gd name="f970" fmla="*/ f732 1 6858000"/>
                <a:gd name="f971" fmla="*/ f733 1 9767847"/>
                <a:gd name="f972" fmla="*/ f734 1 9767847"/>
                <a:gd name="f973" fmla="*/ f735 1 9767847"/>
                <a:gd name="f974" fmla="*/ f736 1 9767847"/>
                <a:gd name="f975" fmla="*/ f737 1 9767847"/>
                <a:gd name="f976" fmla="*/ f5 1 f499"/>
                <a:gd name="f977" fmla="*/ f6 1 f499"/>
                <a:gd name="f978" fmla="*/ f5 1 f500"/>
                <a:gd name="f979" fmla="*/ f7 1 f500"/>
                <a:gd name="f980" fmla="+- f738 0 f1"/>
                <a:gd name="f981" fmla="*/ f739 1 f499"/>
                <a:gd name="f982" fmla="*/ f740 1 f500"/>
                <a:gd name="f983" fmla="*/ f741 1 f499"/>
                <a:gd name="f984" fmla="*/ f742 1 f499"/>
                <a:gd name="f985" fmla="*/ f743 1 f500"/>
                <a:gd name="f986" fmla="*/ f744 1 f499"/>
                <a:gd name="f987" fmla="*/ f745 1 f500"/>
                <a:gd name="f988" fmla="*/ f746 1 f499"/>
                <a:gd name="f989" fmla="*/ f747 1 f500"/>
                <a:gd name="f990" fmla="*/ f748 1 f499"/>
                <a:gd name="f991" fmla="*/ f749 1 f500"/>
                <a:gd name="f992" fmla="*/ f750 1 f499"/>
                <a:gd name="f993" fmla="*/ f751 1 f499"/>
                <a:gd name="f994" fmla="*/ f752 1 f500"/>
                <a:gd name="f995" fmla="*/ f753 1 f499"/>
                <a:gd name="f996" fmla="*/ f754 1 f500"/>
                <a:gd name="f997" fmla="*/ f755 1 f499"/>
                <a:gd name="f998" fmla="*/ f756 1 f500"/>
                <a:gd name="f999" fmla="*/ f757 1 f499"/>
                <a:gd name="f1000" fmla="*/ f758 1 f500"/>
                <a:gd name="f1001" fmla="*/ f759 1 f499"/>
                <a:gd name="f1002" fmla="*/ f760 1 f500"/>
                <a:gd name="f1003" fmla="*/ f761 1 f499"/>
                <a:gd name="f1004" fmla="*/ f762 1 f500"/>
                <a:gd name="f1005" fmla="*/ f763 1 f499"/>
                <a:gd name="f1006" fmla="*/ f764 1 f500"/>
                <a:gd name="f1007" fmla="*/ f765 1 f499"/>
                <a:gd name="f1008" fmla="*/ f766 1 f500"/>
                <a:gd name="f1009" fmla="*/ f767 1 f499"/>
                <a:gd name="f1010" fmla="*/ f768 1 f500"/>
                <a:gd name="f1011" fmla="*/ f769 1 f499"/>
                <a:gd name="f1012" fmla="*/ f770 1 f500"/>
                <a:gd name="f1013" fmla="*/ f771 1 f499"/>
                <a:gd name="f1014" fmla="*/ f772 1 f500"/>
                <a:gd name="f1015" fmla="*/ f773 1 f499"/>
                <a:gd name="f1016" fmla="*/ f774 1 f500"/>
                <a:gd name="f1017" fmla="*/ f775 1 f499"/>
                <a:gd name="f1018" fmla="*/ f776 1 f500"/>
                <a:gd name="f1019" fmla="*/ f777 1 f499"/>
                <a:gd name="f1020" fmla="*/ f778 1 f500"/>
                <a:gd name="f1021" fmla="*/ f779 1 f499"/>
                <a:gd name="f1022" fmla="*/ f780 1 f500"/>
                <a:gd name="f1023" fmla="*/ f781 1 f499"/>
                <a:gd name="f1024" fmla="*/ f782 1 f500"/>
                <a:gd name="f1025" fmla="*/ f783 1 f499"/>
                <a:gd name="f1026" fmla="*/ f784 1 f500"/>
                <a:gd name="f1027" fmla="*/ f785 1 f499"/>
                <a:gd name="f1028" fmla="*/ f786 1 f500"/>
                <a:gd name="f1029" fmla="*/ f787 1 f499"/>
                <a:gd name="f1030" fmla="*/ f788 1 f500"/>
                <a:gd name="f1031" fmla="*/ f789 1 f499"/>
                <a:gd name="f1032" fmla="*/ f790 1 f500"/>
                <a:gd name="f1033" fmla="*/ f791 1 f499"/>
                <a:gd name="f1034" fmla="*/ f792 1 f500"/>
                <a:gd name="f1035" fmla="*/ f793 1 f499"/>
                <a:gd name="f1036" fmla="*/ f794 1 f500"/>
                <a:gd name="f1037" fmla="*/ f795 1 f499"/>
                <a:gd name="f1038" fmla="*/ f796 1 f500"/>
                <a:gd name="f1039" fmla="*/ f797 1 f499"/>
                <a:gd name="f1040" fmla="*/ f798 1 f500"/>
                <a:gd name="f1041" fmla="*/ f799 1 f499"/>
                <a:gd name="f1042" fmla="*/ f800 1 f500"/>
                <a:gd name="f1043" fmla="*/ f801 1 f499"/>
                <a:gd name="f1044" fmla="*/ f802 1 f500"/>
                <a:gd name="f1045" fmla="*/ f803 1 f499"/>
                <a:gd name="f1046" fmla="*/ f804 1 f500"/>
                <a:gd name="f1047" fmla="*/ f805 1 f499"/>
                <a:gd name="f1048" fmla="*/ f806 1 f500"/>
                <a:gd name="f1049" fmla="*/ f807 1 f499"/>
                <a:gd name="f1050" fmla="*/ f808 1 f500"/>
                <a:gd name="f1051" fmla="*/ f809 1 f499"/>
                <a:gd name="f1052" fmla="*/ f810 1 f500"/>
                <a:gd name="f1053" fmla="*/ f811 1 f499"/>
                <a:gd name="f1054" fmla="*/ f812 1 f500"/>
                <a:gd name="f1055" fmla="*/ f813 1 f499"/>
                <a:gd name="f1056" fmla="*/ f814 1 f500"/>
                <a:gd name="f1057" fmla="*/ f815 1 f499"/>
                <a:gd name="f1058" fmla="*/ f816 1 f500"/>
                <a:gd name="f1059" fmla="*/ f817 1 f499"/>
                <a:gd name="f1060" fmla="*/ f818 1 f500"/>
                <a:gd name="f1061" fmla="*/ f819 1 f499"/>
                <a:gd name="f1062" fmla="*/ f820 1 f500"/>
                <a:gd name="f1063" fmla="*/ f821 1 f499"/>
                <a:gd name="f1064" fmla="*/ f822 1 f500"/>
                <a:gd name="f1065" fmla="*/ f823 1 f499"/>
                <a:gd name="f1066" fmla="*/ f824 1 f500"/>
                <a:gd name="f1067" fmla="*/ f825 1 f499"/>
                <a:gd name="f1068" fmla="*/ f826 1 f500"/>
                <a:gd name="f1069" fmla="*/ f827 1 f499"/>
                <a:gd name="f1070" fmla="*/ f828 1 f500"/>
                <a:gd name="f1071" fmla="*/ f829 1 f499"/>
                <a:gd name="f1072" fmla="*/ f830 1 f500"/>
                <a:gd name="f1073" fmla="*/ f831 1 f499"/>
                <a:gd name="f1074" fmla="*/ f832 1 f500"/>
                <a:gd name="f1075" fmla="*/ f833 1 f499"/>
                <a:gd name="f1076" fmla="*/ f834 1 f500"/>
                <a:gd name="f1077" fmla="*/ f835 1 f499"/>
                <a:gd name="f1078" fmla="*/ f836 1 f500"/>
                <a:gd name="f1079" fmla="*/ f837 1 f499"/>
                <a:gd name="f1080" fmla="*/ f838 1 f500"/>
                <a:gd name="f1081" fmla="*/ f839 1 f499"/>
                <a:gd name="f1082" fmla="*/ f840 1 f500"/>
                <a:gd name="f1083" fmla="*/ f841 1 f499"/>
                <a:gd name="f1084" fmla="*/ f842 1 f500"/>
                <a:gd name="f1085" fmla="*/ f843 1 f499"/>
                <a:gd name="f1086" fmla="*/ f844 1 f500"/>
                <a:gd name="f1087" fmla="*/ f845 1 f499"/>
                <a:gd name="f1088" fmla="*/ f846 1 f500"/>
                <a:gd name="f1089" fmla="*/ f847 1 f499"/>
                <a:gd name="f1090" fmla="*/ f848 1 f500"/>
                <a:gd name="f1091" fmla="*/ f849 1 f499"/>
                <a:gd name="f1092" fmla="*/ f850 1 f500"/>
                <a:gd name="f1093" fmla="*/ f851 1 f499"/>
                <a:gd name="f1094" fmla="*/ f852 1 f500"/>
                <a:gd name="f1095" fmla="*/ f853 1 f499"/>
                <a:gd name="f1096" fmla="*/ f854 1 f500"/>
                <a:gd name="f1097" fmla="*/ f855 1 f499"/>
                <a:gd name="f1098" fmla="*/ f856 1 f500"/>
                <a:gd name="f1099" fmla="*/ f857 1 f499"/>
                <a:gd name="f1100" fmla="*/ f858 1 f500"/>
                <a:gd name="f1101" fmla="*/ f859 1 f499"/>
                <a:gd name="f1102" fmla="*/ f860 1 f500"/>
                <a:gd name="f1103" fmla="*/ f861 1 f499"/>
                <a:gd name="f1104" fmla="*/ f862 1 f500"/>
                <a:gd name="f1105" fmla="*/ f863 1 f499"/>
                <a:gd name="f1106" fmla="*/ f864 1 f500"/>
                <a:gd name="f1107" fmla="*/ f865 1 f499"/>
                <a:gd name="f1108" fmla="*/ f866 1 f500"/>
                <a:gd name="f1109" fmla="*/ f867 1 f499"/>
                <a:gd name="f1110" fmla="*/ f868 1 f500"/>
                <a:gd name="f1111" fmla="*/ f869 1 f499"/>
                <a:gd name="f1112" fmla="*/ f870 1 f500"/>
                <a:gd name="f1113" fmla="*/ f871 1 f499"/>
                <a:gd name="f1114" fmla="*/ f872 1 f500"/>
                <a:gd name="f1115" fmla="*/ f873 1 f499"/>
                <a:gd name="f1116" fmla="*/ f874 1 f500"/>
                <a:gd name="f1117" fmla="*/ f875 1 f499"/>
                <a:gd name="f1118" fmla="*/ f876 1 f500"/>
                <a:gd name="f1119" fmla="*/ f877 1 f499"/>
                <a:gd name="f1120" fmla="*/ f878 1 f500"/>
                <a:gd name="f1121" fmla="*/ f879 1 f499"/>
                <a:gd name="f1122" fmla="*/ f880 1 f500"/>
                <a:gd name="f1123" fmla="*/ f881 1 f499"/>
                <a:gd name="f1124" fmla="*/ f882 1 f500"/>
                <a:gd name="f1125" fmla="*/ f883 1 f499"/>
                <a:gd name="f1126" fmla="*/ f884 1 f500"/>
                <a:gd name="f1127" fmla="*/ f885 1 f499"/>
                <a:gd name="f1128" fmla="*/ f886 1 f500"/>
                <a:gd name="f1129" fmla="*/ f887 1 f499"/>
                <a:gd name="f1130" fmla="*/ f888 1 f500"/>
                <a:gd name="f1131" fmla="*/ f889 1 f499"/>
                <a:gd name="f1132" fmla="*/ f890 1 f500"/>
                <a:gd name="f1133" fmla="*/ f891 1 f499"/>
                <a:gd name="f1134" fmla="*/ f892 1 f500"/>
                <a:gd name="f1135" fmla="*/ f893 1 f499"/>
                <a:gd name="f1136" fmla="*/ f894 1 f500"/>
                <a:gd name="f1137" fmla="*/ f895 1 f499"/>
                <a:gd name="f1138" fmla="*/ f896 1 f500"/>
                <a:gd name="f1139" fmla="*/ f897 1 f499"/>
                <a:gd name="f1140" fmla="*/ f898 1 f500"/>
                <a:gd name="f1141" fmla="*/ f899 1 f499"/>
                <a:gd name="f1142" fmla="*/ f900 1 f500"/>
                <a:gd name="f1143" fmla="*/ f901 1 f499"/>
                <a:gd name="f1144" fmla="*/ f902 1 f500"/>
                <a:gd name="f1145" fmla="*/ f903 1 f499"/>
                <a:gd name="f1146" fmla="*/ f904 1 f500"/>
                <a:gd name="f1147" fmla="*/ f905 1 f499"/>
                <a:gd name="f1148" fmla="*/ f906 1 f500"/>
                <a:gd name="f1149" fmla="*/ f907 1 f499"/>
                <a:gd name="f1150" fmla="*/ f908 1 f500"/>
                <a:gd name="f1151" fmla="*/ f909 1 f499"/>
                <a:gd name="f1152" fmla="*/ f910 1 f500"/>
                <a:gd name="f1153" fmla="*/ f911 1 f499"/>
                <a:gd name="f1154" fmla="*/ f912 1 f500"/>
                <a:gd name="f1155" fmla="*/ f913 1 f499"/>
                <a:gd name="f1156" fmla="*/ f914 1 f500"/>
                <a:gd name="f1157" fmla="*/ f915 1 f499"/>
                <a:gd name="f1158" fmla="*/ f916 1 f500"/>
                <a:gd name="f1159" fmla="*/ f917 1 f499"/>
                <a:gd name="f1160" fmla="*/ f918 1 f500"/>
                <a:gd name="f1161" fmla="*/ f919 1 f499"/>
                <a:gd name="f1162" fmla="*/ f920 1 f500"/>
                <a:gd name="f1163" fmla="*/ f921 1 f499"/>
                <a:gd name="f1164" fmla="*/ f922 1 f500"/>
                <a:gd name="f1165" fmla="*/ f923 1 f499"/>
                <a:gd name="f1166" fmla="*/ f924 1 f500"/>
                <a:gd name="f1167" fmla="*/ f925 1 f499"/>
                <a:gd name="f1168" fmla="*/ f926 1 f500"/>
                <a:gd name="f1169" fmla="*/ f927 1 f499"/>
                <a:gd name="f1170" fmla="*/ f928 1 f500"/>
                <a:gd name="f1171" fmla="*/ f929 1 f499"/>
                <a:gd name="f1172" fmla="*/ f930 1 f500"/>
                <a:gd name="f1173" fmla="*/ f931 1 f499"/>
                <a:gd name="f1174" fmla="*/ f932 1 f500"/>
                <a:gd name="f1175" fmla="*/ f933 1 f499"/>
                <a:gd name="f1176" fmla="*/ f934 1 f500"/>
                <a:gd name="f1177" fmla="*/ f935 1 f499"/>
                <a:gd name="f1178" fmla="*/ f936 1 f499"/>
                <a:gd name="f1179" fmla="*/ f937 1 f499"/>
                <a:gd name="f1180" fmla="*/ f938 1 f500"/>
                <a:gd name="f1181" fmla="*/ f939 1 f499"/>
                <a:gd name="f1182" fmla="*/ f940 1 f500"/>
                <a:gd name="f1183" fmla="*/ f941 1 f499"/>
                <a:gd name="f1184" fmla="*/ f942 1 f500"/>
                <a:gd name="f1185" fmla="*/ f943 1 f499"/>
                <a:gd name="f1186" fmla="*/ f944 1 f500"/>
                <a:gd name="f1187" fmla="*/ f945 1 f499"/>
                <a:gd name="f1188" fmla="*/ f946 1 f500"/>
                <a:gd name="f1189" fmla="*/ f947 1 f499"/>
                <a:gd name="f1190" fmla="*/ f948 1 f500"/>
                <a:gd name="f1191" fmla="*/ f949 1 f499"/>
                <a:gd name="f1192" fmla="*/ f950 1 f500"/>
                <a:gd name="f1193" fmla="*/ f951 1 f499"/>
                <a:gd name="f1194" fmla="*/ f952 1 f500"/>
                <a:gd name="f1195" fmla="*/ f953 1 f499"/>
                <a:gd name="f1196" fmla="*/ f954 1 f500"/>
                <a:gd name="f1197" fmla="*/ f955 1 f499"/>
                <a:gd name="f1198" fmla="*/ f956 1 f500"/>
                <a:gd name="f1199" fmla="*/ f957 1 f499"/>
                <a:gd name="f1200" fmla="*/ f958 1 f500"/>
                <a:gd name="f1201" fmla="*/ f959 1 f499"/>
                <a:gd name="f1202" fmla="*/ f960 1 f500"/>
                <a:gd name="f1203" fmla="*/ f961 1 f499"/>
                <a:gd name="f1204" fmla="*/ f962 1 f500"/>
                <a:gd name="f1205" fmla="*/ f963 1 f499"/>
                <a:gd name="f1206" fmla="*/ f964 1 f500"/>
                <a:gd name="f1207" fmla="*/ f965 1 f499"/>
                <a:gd name="f1208" fmla="*/ f966 1 f500"/>
                <a:gd name="f1209" fmla="*/ f967 1 f499"/>
                <a:gd name="f1210" fmla="*/ f968 1 f500"/>
                <a:gd name="f1211" fmla="*/ f969 1 f499"/>
                <a:gd name="f1212" fmla="*/ f970 1 f500"/>
                <a:gd name="f1213" fmla="*/ f971 1 f499"/>
                <a:gd name="f1214" fmla="*/ f972 1 f499"/>
                <a:gd name="f1215" fmla="*/ f973 1 f499"/>
                <a:gd name="f1216" fmla="*/ f974 1 f499"/>
                <a:gd name="f1217" fmla="*/ f975 1 f499"/>
                <a:gd name="f1218" fmla="*/ f976 f494 1"/>
                <a:gd name="f1219" fmla="*/ f977 f494 1"/>
                <a:gd name="f1220" fmla="*/ f979 f495 1"/>
                <a:gd name="f1221" fmla="*/ f978 f495 1"/>
                <a:gd name="f1222" fmla="*/ f981 f494 1"/>
                <a:gd name="f1223" fmla="*/ f982 f495 1"/>
                <a:gd name="f1224" fmla="*/ f983 f494 1"/>
                <a:gd name="f1225" fmla="*/ f984 f494 1"/>
                <a:gd name="f1226" fmla="*/ f985 f495 1"/>
                <a:gd name="f1227" fmla="*/ f986 f494 1"/>
                <a:gd name="f1228" fmla="*/ f987 f495 1"/>
                <a:gd name="f1229" fmla="*/ f988 f494 1"/>
                <a:gd name="f1230" fmla="*/ f989 f495 1"/>
                <a:gd name="f1231" fmla="*/ f990 f494 1"/>
                <a:gd name="f1232" fmla="*/ f991 f495 1"/>
                <a:gd name="f1233" fmla="*/ f992 f494 1"/>
                <a:gd name="f1234" fmla="*/ f993 f494 1"/>
                <a:gd name="f1235" fmla="*/ f994 f495 1"/>
                <a:gd name="f1236" fmla="*/ f995 f494 1"/>
                <a:gd name="f1237" fmla="*/ f996 f495 1"/>
                <a:gd name="f1238" fmla="*/ f997 f494 1"/>
                <a:gd name="f1239" fmla="*/ f998 f495 1"/>
                <a:gd name="f1240" fmla="*/ f999 f494 1"/>
                <a:gd name="f1241" fmla="*/ f1000 f495 1"/>
                <a:gd name="f1242" fmla="*/ f1001 f494 1"/>
                <a:gd name="f1243" fmla="*/ f1002 f495 1"/>
                <a:gd name="f1244" fmla="*/ f1003 f494 1"/>
                <a:gd name="f1245" fmla="*/ f1004 f495 1"/>
                <a:gd name="f1246" fmla="*/ f1005 f494 1"/>
                <a:gd name="f1247" fmla="*/ f1006 f495 1"/>
                <a:gd name="f1248" fmla="*/ f1007 f494 1"/>
                <a:gd name="f1249" fmla="*/ f1008 f495 1"/>
                <a:gd name="f1250" fmla="*/ f1009 f494 1"/>
                <a:gd name="f1251" fmla="*/ f1010 f495 1"/>
                <a:gd name="f1252" fmla="*/ f1011 f494 1"/>
                <a:gd name="f1253" fmla="*/ f1012 f495 1"/>
                <a:gd name="f1254" fmla="*/ f1013 f494 1"/>
                <a:gd name="f1255" fmla="*/ f1014 f495 1"/>
                <a:gd name="f1256" fmla="*/ f1015 f494 1"/>
                <a:gd name="f1257" fmla="*/ f1016 f495 1"/>
                <a:gd name="f1258" fmla="*/ f1017 f494 1"/>
                <a:gd name="f1259" fmla="*/ f1018 f495 1"/>
                <a:gd name="f1260" fmla="*/ f1019 f494 1"/>
                <a:gd name="f1261" fmla="*/ f1020 f495 1"/>
                <a:gd name="f1262" fmla="*/ f1021 f494 1"/>
                <a:gd name="f1263" fmla="*/ f1022 f495 1"/>
                <a:gd name="f1264" fmla="*/ f1023 f494 1"/>
                <a:gd name="f1265" fmla="*/ f1024 f495 1"/>
                <a:gd name="f1266" fmla="*/ f1025 f494 1"/>
                <a:gd name="f1267" fmla="*/ f1026 f495 1"/>
                <a:gd name="f1268" fmla="*/ f1027 f494 1"/>
                <a:gd name="f1269" fmla="*/ f1028 f495 1"/>
                <a:gd name="f1270" fmla="*/ f1029 f494 1"/>
                <a:gd name="f1271" fmla="*/ f1030 f495 1"/>
                <a:gd name="f1272" fmla="*/ f1031 f494 1"/>
                <a:gd name="f1273" fmla="*/ f1032 f495 1"/>
                <a:gd name="f1274" fmla="*/ f1033 f494 1"/>
                <a:gd name="f1275" fmla="*/ f1034 f495 1"/>
                <a:gd name="f1276" fmla="*/ f1035 f494 1"/>
                <a:gd name="f1277" fmla="*/ f1036 f495 1"/>
                <a:gd name="f1278" fmla="*/ f1037 f494 1"/>
                <a:gd name="f1279" fmla="*/ f1038 f495 1"/>
                <a:gd name="f1280" fmla="*/ f1039 f494 1"/>
                <a:gd name="f1281" fmla="*/ f1040 f495 1"/>
                <a:gd name="f1282" fmla="*/ f1041 f494 1"/>
                <a:gd name="f1283" fmla="*/ f1042 f495 1"/>
                <a:gd name="f1284" fmla="*/ f1043 f494 1"/>
                <a:gd name="f1285" fmla="*/ f1044 f495 1"/>
                <a:gd name="f1286" fmla="*/ f1045 f494 1"/>
                <a:gd name="f1287" fmla="*/ f1046 f495 1"/>
                <a:gd name="f1288" fmla="*/ f1047 f494 1"/>
                <a:gd name="f1289" fmla="*/ f1048 f495 1"/>
                <a:gd name="f1290" fmla="*/ f1049 f494 1"/>
                <a:gd name="f1291" fmla="*/ f1050 f495 1"/>
                <a:gd name="f1292" fmla="*/ f1051 f494 1"/>
                <a:gd name="f1293" fmla="*/ f1052 f495 1"/>
                <a:gd name="f1294" fmla="*/ f1053 f494 1"/>
                <a:gd name="f1295" fmla="*/ f1054 f495 1"/>
                <a:gd name="f1296" fmla="*/ f1055 f494 1"/>
                <a:gd name="f1297" fmla="*/ f1056 f495 1"/>
                <a:gd name="f1298" fmla="*/ f1057 f494 1"/>
                <a:gd name="f1299" fmla="*/ f1058 f495 1"/>
                <a:gd name="f1300" fmla="*/ f1059 f494 1"/>
                <a:gd name="f1301" fmla="*/ f1060 f495 1"/>
                <a:gd name="f1302" fmla="*/ f1061 f494 1"/>
                <a:gd name="f1303" fmla="*/ f1062 f495 1"/>
                <a:gd name="f1304" fmla="*/ f1063 f494 1"/>
                <a:gd name="f1305" fmla="*/ f1064 f495 1"/>
                <a:gd name="f1306" fmla="*/ f1065 f494 1"/>
                <a:gd name="f1307" fmla="*/ f1066 f495 1"/>
                <a:gd name="f1308" fmla="*/ f1067 f494 1"/>
                <a:gd name="f1309" fmla="*/ f1068 f495 1"/>
                <a:gd name="f1310" fmla="*/ f1069 f494 1"/>
                <a:gd name="f1311" fmla="*/ f1070 f495 1"/>
                <a:gd name="f1312" fmla="*/ f1071 f494 1"/>
                <a:gd name="f1313" fmla="*/ f1072 f495 1"/>
                <a:gd name="f1314" fmla="*/ f1073 f494 1"/>
                <a:gd name="f1315" fmla="*/ f1074 f495 1"/>
                <a:gd name="f1316" fmla="*/ f1075 f494 1"/>
                <a:gd name="f1317" fmla="*/ f1076 f495 1"/>
                <a:gd name="f1318" fmla="*/ f1077 f494 1"/>
                <a:gd name="f1319" fmla="*/ f1078 f495 1"/>
                <a:gd name="f1320" fmla="*/ f1079 f494 1"/>
                <a:gd name="f1321" fmla="*/ f1080 f495 1"/>
                <a:gd name="f1322" fmla="*/ f1081 f494 1"/>
                <a:gd name="f1323" fmla="*/ f1082 f495 1"/>
                <a:gd name="f1324" fmla="*/ f1083 f494 1"/>
                <a:gd name="f1325" fmla="*/ f1084 f495 1"/>
                <a:gd name="f1326" fmla="*/ f1085 f494 1"/>
                <a:gd name="f1327" fmla="*/ f1086 f495 1"/>
                <a:gd name="f1328" fmla="*/ f1087 f494 1"/>
                <a:gd name="f1329" fmla="*/ f1088 f495 1"/>
                <a:gd name="f1330" fmla="*/ f1089 f494 1"/>
                <a:gd name="f1331" fmla="*/ f1090 f495 1"/>
                <a:gd name="f1332" fmla="*/ f1091 f494 1"/>
                <a:gd name="f1333" fmla="*/ f1092 f495 1"/>
                <a:gd name="f1334" fmla="*/ f1093 f494 1"/>
                <a:gd name="f1335" fmla="*/ f1094 f495 1"/>
                <a:gd name="f1336" fmla="*/ f1095 f494 1"/>
                <a:gd name="f1337" fmla="*/ f1096 f495 1"/>
                <a:gd name="f1338" fmla="*/ f1097 f494 1"/>
                <a:gd name="f1339" fmla="*/ f1098 f495 1"/>
                <a:gd name="f1340" fmla="*/ f1099 f494 1"/>
                <a:gd name="f1341" fmla="*/ f1100 f495 1"/>
                <a:gd name="f1342" fmla="*/ f1101 f494 1"/>
                <a:gd name="f1343" fmla="*/ f1102 f495 1"/>
                <a:gd name="f1344" fmla="*/ f1103 f494 1"/>
                <a:gd name="f1345" fmla="*/ f1104 f495 1"/>
                <a:gd name="f1346" fmla="*/ f1105 f494 1"/>
                <a:gd name="f1347" fmla="*/ f1106 f495 1"/>
                <a:gd name="f1348" fmla="*/ f1107 f494 1"/>
                <a:gd name="f1349" fmla="*/ f1108 f495 1"/>
                <a:gd name="f1350" fmla="*/ f1109 f494 1"/>
                <a:gd name="f1351" fmla="*/ f1110 f495 1"/>
                <a:gd name="f1352" fmla="*/ f1111 f494 1"/>
                <a:gd name="f1353" fmla="*/ f1112 f495 1"/>
                <a:gd name="f1354" fmla="*/ f1113 f494 1"/>
                <a:gd name="f1355" fmla="*/ f1114 f495 1"/>
                <a:gd name="f1356" fmla="*/ f1115 f494 1"/>
                <a:gd name="f1357" fmla="*/ f1116 f495 1"/>
                <a:gd name="f1358" fmla="*/ f1117 f494 1"/>
                <a:gd name="f1359" fmla="*/ f1118 f495 1"/>
                <a:gd name="f1360" fmla="*/ f1119 f494 1"/>
                <a:gd name="f1361" fmla="*/ f1120 f495 1"/>
                <a:gd name="f1362" fmla="*/ f1121 f494 1"/>
                <a:gd name="f1363" fmla="*/ f1122 f495 1"/>
                <a:gd name="f1364" fmla="*/ f1123 f494 1"/>
                <a:gd name="f1365" fmla="*/ f1124 f495 1"/>
                <a:gd name="f1366" fmla="*/ f1125 f494 1"/>
                <a:gd name="f1367" fmla="*/ f1126 f495 1"/>
                <a:gd name="f1368" fmla="*/ f1127 f494 1"/>
                <a:gd name="f1369" fmla="*/ f1128 f495 1"/>
                <a:gd name="f1370" fmla="*/ f1129 f494 1"/>
                <a:gd name="f1371" fmla="*/ f1130 f495 1"/>
                <a:gd name="f1372" fmla="*/ f1131 f494 1"/>
                <a:gd name="f1373" fmla="*/ f1132 f495 1"/>
                <a:gd name="f1374" fmla="*/ f1133 f494 1"/>
                <a:gd name="f1375" fmla="*/ f1134 f495 1"/>
                <a:gd name="f1376" fmla="*/ f1135 f494 1"/>
                <a:gd name="f1377" fmla="*/ f1136 f495 1"/>
                <a:gd name="f1378" fmla="*/ f1137 f494 1"/>
                <a:gd name="f1379" fmla="*/ f1138 f495 1"/>
                <a:gd name="f1380" fmla="*/ f1139 f494 1"/>
                <a:gd name="f1381" fmla="*/ f1140 f495 1"/>
                <a:gd name="f1382" fmla="*/ f1141 f494 1"/>
                <a:gd name="f1383" fmla="*/ f1142 f495 1"/>
                <a:gd name="f1384" fmla="*/ f1143 f494 1"/>
                <a:gd name="f1385" fmla="*/ f1144 f495 1"/>
                <a:gd name="f1386" fmla="*/ f1145 f494 1"/>
                <a:gd name="f1387" fmla="*/ f1146 f495 1"/>
                <a:gd name="f1388" fmla="*/ f1147 f494 1"/>
                <a:gd name="f1389" fmla="*/ f1148 f495 1"/>
                <a:gd name="f1390" fmla="*/ f1149 f494 1"/>
                <a:gd name="f1391" fmla="*/ f1150 f495 1"/>
                <a:gd name="f1392" fmla="*/ f1151 f494 1"/>
                <a:gd name="f1393" fmla="*/ f1152 f495 1"/>
                <a:gd name="f1394" fmla="*/ f1153 f494 1"/>
                <a:gd name="f1395" fmla="*/ f1154 f495 1"/>
                <a:gd name="f1396" fmla="*/ f1155 f494 1"/>
                <a:gd name="f1397" fmla="*/ f1156 f495 1"/>
                <a:gd name="f1398" fmla="*/ f1157 f494 1"/>
                <a:gd name="f1399" fmla="*/ f1158 f495 1"/>
                <a:gd name="f1400" fmla="*/ f1159 f494 1"/>
                <a:gd name="f1401" fmla="*/ f1160 f495 1"/>
                <a:gd name="f1402" fmla="*/ f1161 f494 1"/>
                <a:gd name="f1403" fmla="*/ f1162 f495 1"/>
                <a:gd name="f1404" fmla="*/ f1163 f494 1"/>
                <a:gd name="f1405" fmla="*/ f1164 f495 1"/>
                <a:gd name="f1406" fmla="*/ f1165 f494 1"/>
                <a:gd name="f1407" fmla="*/ f1166 f495 1"/>
                <a:gd name="f1408" fmla="*/ f1167 f494 1"/>
                <a:gd name="f1409" fmla="*/ f1168 f495 1"/>
                <a:gd name="f1410" fmla="*/ f1169 f494 1"/>
                <a:gd name="f1411" fmla="*/ f1170 f495 1"/>
                <a:gd name="f1412" fmla="*/ f1171 f494 1"/>
                <a:gd name="f1413" fmla="*/ f1172 f495 1"/>
                <a:gd name="f1414" fmla="*/ f1173 f494 1"/>
                <a:gd name="f1415" fmla="*/ f1174 f495 1"/>
                <a:gd name="f1416" fmla="*/ f1175 f494 1"/>
                <a:gd name="f1417" fmla="*/ f1176 f495 1"/>
                <a:gd name="f1418" fmla="*/ f1177 f494 1"/>
                <a:gd name="f1419" fmla="*/ f1178 f494 1"/>
                <a:gd name="f1420" fmla="*/ f1179 f494 1"/>
                <a:gd name="f1421" fmla="*/ f1180 f495 1"/>
                <a:gd name="f1422" fmla="*/ f1181 f494 1"/>
                <a:gd name="f1423" fmla="*/ f1182 f495 1"/>
                <a:gd name="f1424" fmla="*/ f1183 f494 1"/>
                <a:gd name="f1425" fmla="*/ f1184 f495 1"/>
                <a:gd name="f1426" fmla="*/ f1185 f494 1"/>
                <a:gd name="f1427" fmla="*/ f1186 f495 1"/>
                <a:gd name="f1428" fmla="*/ f1187 f494 1"/>
                <a:gd name="f1429" fmla="*/ f1188 f495 1"/>
                <a:gd name="f1430" fmla="*/ f1189 f494 1"/>
                <a:gd name="f1431" fmla="*/ f1190 f495 1"/>
                <a:gd name="f1432" fmla="*/ f1191 f494 1"/>
                <a:gd name="f1433" fmla="*/ f1192 f495 1"/>
                <a:gd name="f1434" fmla="*/ f1193 f494 1"/>
                <a:gd name="f1435" fmla="*/ f1194 f495 1"/>
                <a:gd name="f1436" fmla="*/ f1195 f494 1"/>
                <a:gd name="f1437" fmla="*/ f1196 f495 1"/>
                <a:gd name="f1438" fmla="*/ f1197 f494 1"/>
                <a:gd name="f1439" fmla="*/ f1198 f495 1"/>
                <a:gd name="f1440" fmla="*/ f1199 f494 1"/>
                <a:gd name="f1441" fmla="*/ f1200 f495 1"/>
                <a:gd name="f1442" fmla="*/ f1201 f494 1"/>
                <a:gd name="f1443" fmla="*/ f1202 f495 1"/>
                <a:gd name="f1444" fmla="*/ f1203 f494 1"/>
                <a:gd name="f1445" fmla="*/ f1204 f495 1"/>
                <a:gd name="f1446" fmla="*/ f1205 f494 1"/>
                <a:gd name="f1447" fmla="*/ f1206 f495 1"/>
                <a:gd name="f1448" fmla="*/ f1207 f494 1"/>
                <a:gd name="f1449" fmla="*/ f1208 f495 1"/>
                <a:gd name="f1450" fmla="*/ f1209 f494 1"/>
                <a:gd name="f1451" fmla="*/ f1210 f495 1"/>
                <a:gd name="f1452" fmla="*/ f1211 f494 1"/>
                <a:gd name="f1453" fmla="*/ f1212 f495 1"/>
                <a:gd name="f1454" fmla="*/ f1213 f494 1"/>
                <a:gd name="f1455" fmla="*/ f1214 f494 1"/>
                <a:gd name="f1456" fmla="*/ f1215 f494 1"/>
                <a:gd name="f1457" fmla="*/ f1216 f494 1"/>
                <a:gd name="f1458" fmla="*/ f1217 f494 1"/>
              </a:gdLst>
              <a:ahLst/>
              <a:cxnLst>
                <a:cxn ang="3cd4">
                  <a:pos x="hc" y="t"/>
                </a:cxn>
                <a:cxn ang="0">
                  <a:pos x="r" y="vc"/>
                </a:cxn>
                <a:cxn ang="cd4">
                  <a:pos x="hc" y="b"/>
                </a:cxn>
                <a:cxn ang="cd2">
                  <a:pos x="l" y="vc"/>
                </a:cxn>
                <a:cxn ang="f980">
                  <a:pos x="f1222" y="f1223"/>
                </a:cxn>
                <a:cxn ang="f980">
                  <a:pos x="f1224" y="f1223"/>
                </a:cxn>
                <a:cxn ang="f980">
                  <a:pos x="f1225" y="f1226"/>
                </a:cxn>
                <a:cxn ang="f980">
                  <a:pos x="f1227" y="f1228"/>
                </a:cxn>
                <a:cxn ang="f980">
                  <a:pos x="f1229" y="f1230"/>
                </a:cxn>
                <a:cxn ang="f980">
                  <a:pos x="f1231" y="f1232"/>
                </a:cxn>
                <a:cxn ang="f980">
                  <a:pos x="f1233" y="f1232"/>
                </a:cxn>
                <a:cxn ang="f980">
                  <a:pos x="f1234" y="f1235"/>
                </a:cxn>
                <a:cxn ang="f980">
                  <a:pos x="f1236" y="f1237"/>
                </a:cxn>
                <a:cxn ang="f980">
                  <a:pos x="f1238" y="f1239"/>
                </a:cxn>
                <a:cxn ang="f980">
                  <a:pos x="f1240" y="f1241"/>
                </a:cxn>
                <a:cxn ang="f980">
                  <a:pos x="f1242" y="f1243"/>
                </a:cxn>
                <a:cxn ang="f980">
                  <a:pos x="f1244" y="f1245"/>
                </a:cxn>
                <a:cxn ang="f980">
                  <a:pos x="f1246" y="f1247"/>
                </a:cxn>
                <a:cxn ang="f980">
                  <a:pos x="f1248" y="f1249"/>
                </a:cxn>
                <a:cxn ang="f980">
                  <a:pos x="f1250" y="f1251"/>
                </a:cxn>
                <a:cxn ang="f980">
                  <a:pos x="f1252" y="f1253"/>
                </a:cxn>
                <a:cxn ang="f980">
                  <a:pos x="f1254" y="f1255"/>
                </a:cxn>
                <a:cxn ang="f980">
                  <a:pos x="f1256" y="f1257"/>
                </a:cxn>
                <a:cxn ang="f980">
                  <a:pos x="f1258" y="f1259"/>
                </a:cxn>
                <a:cxn ang="f980">
                  <a:pos x="f1260" y="f1261"/>
                </a:cxn>
                <a:cxn ang="f980">
                  <a:pos x="f1262" y="f1263"/>
                </a:cxn>
                <a:cxn ang="f980">
                  <a:pos x="f1264" y="f1265"/>
                </a:cxn>
                <a:cxn ang="f980">
                  <a:pos x="f1266" y="f1267"/>
                </a:cxn>
                <a:cxn ang="f980">
                  <a:pos x="f1268" y="f1269"/>
                </a:cxn>
                <a:cxn ang="f980">
                  <a:pos x="f1270" y="f1271"/>
                </a:cxn>
                <a:cxn ang="f980">
                  <a:pos x="f1272" y="f1273"/>
                </a:cxn>
                <a:cxn ang="f980">
                  <a:pos x="f1274" y="f1275"/>
                </a:cxn>
                <a:cxn ang="f980">
                  <a:pos x="f1276" y="f1277"/>
                </a:cxn>
                <a:cxn ang="f980">
                  <a:pos x="f1278" y="f1279"/>
                </a:cxn>
                <a:cxn ang="f980">
                  <a:pos x="f1280" y="f1281"/>
                </a:cxn>
                <a:cxn ang="f980">
                  <a:pos x="f1282" y="f1283"/>
                </a:cxn>
                <a:cxn ang="f980">
                  <a:pos x="f1284" y="f1285"/>
                </a:cxn>
                <a:cxn ang="f980">
                  <a:pos x="f1286" y="f1287"/>
                </a:cxn>
                <a:cxn ang="f980">
                  <a:pos x="f1288" y="f1289"/>
                </a:cxn>
                <a:cxn ang="f980">
                  <a:pos x="f1290" y="f1291"/>
                </a:cxn>
                <a:cxn ang="f980">
                  <a:pos x="f1292" y="f1293"/>
                </a:cxn>
                <a:cxn ang="f980">
                  <a:pos x="f1294" y="f1295"/>
                </a:cxn>
                <a:cxn ang="f980">
                  <a:pos x="f1296" y="f1297"/>
                </a:cxn>
                <a:cxn ang="f980">
                  <a:pos x="f1298" y="f1299"/>
                </a:cxn>
                <a:cxn ang="f980">
                  <a:pos x="f1300" y="f1301"/>
                </a:cxn>
                <a:cxn ang="f980">
                  <a:pos x="f1302" y="f1303"/>
                </a:cxn>
                <a:cxn ang="f980">
                  <a:pos x="f1304" y="f1305"/>
                </a:cxn>
                <a:cxn ang="f980">
                  <a:pos x="f1306" y="f1307"/>
                </a:cxn>
                <a:cxn ang="f980">
                  <a:pos x="f1308" y="f1309"/>
                </a:cxn>
                <a:cxn ang="f980">
                  <a:pos x="f1310" y="f1311"/>
                </a:cxn>
                <a:cxn ang="f980">
                  <a:pos x="f1312" y="f1313"/>
                </a:cxn>
                <a:cxn ang="f980">
                  <a:pos x="f1314" y="f1315"/>
                </a:cxn>
                <a:cxn ang="f980">
                  <a:pos x="f1316" y="f1317"/>
                </a:cxn>
                <a:cxn ang="f980">
                  <a:pos x="f1318" y="f1319"/>
                </a:cxn>
                <a:cxn ang="f980">
                  <a:pos x="f1320" y="f1321"/>
                </a:cxn>
                <a:cxn ang="f980">
                  <a:pos x="f1322" y="f1323"/>
                </a:cxn>
                <a:cxn ang="f980">
                  <a:pos x="f1324" y="f1325"/>
                </a:cxn>
                <a:cxn ang="f980">
                  <a:pos x="f1326" y="f1327"/>
                </a:cxn>
                <a:cxn ang="f980">
                  <a:pos x="f1328" y="f1329"/>
                </a:cxn>
                <a:cxn ang="f980">
                  <a:pos x="f1330" y="f1331"/>
                </a:cxn>
                <a:cxn ang="f980">
                  <a:pos x="f1332" y="f1333"/>
                </a:cxn>
                <a:cxn ang="f980">
                  <a:pos x="f1334" y="f1335"/>
                </a:cxn>
                <a:cxn ang="f980">
                  <a:pos x="f1336" y="f1337"/>
                </a:cxn>
                <a:cxn ang="f980">
                  <a:pos x="f1338" y="f1339"/>
                </a:cxn>
                <a:cxn ang="f980">
                  <a:pos x="f1340" y="f1341"/>
                </a:cxn>
                <a:cxn ang="f980">
                  <a:pos x="f1342" y="f1343"/>
                </a:cxn>
                <a:cxn ang="f980">
                  <a:pos x="f1344" y="f1345"/>
                </a:cxn>
                <a:cxn ang="f980">
                  <a:pos x="f1346" y="f1347"/>
                </a:cxn>
                <a:cxn ang="f980">
                  <a:pos x="f1348" y="f1349"/>
                </a:cxn>
                <a:cxn ang="f980">
                  <a:pos x="f1350" y="f1351"/>
                </a:cxn>
                <a:cxn ang="f980">
                  <a:pos x="f1352" y="f1353"/>
                </a:cxn>
                <a:cxn ang="f980">
                  <a:pos x="f1354" y="f1355"/>
                </a:cxn>
                <a:cxn ang="f980">
                  <a:pos x="f1356" y="f1357"/>
                </a:cxn>
                <a:cxn ang="f980">
                  <a:pos x="f1358" y="f1359"/>
                </a:cxn>
                <a:cxn ang="f980">
                  <a:pos x="f1360" y="f1361"/>
                </a:cxn>
                <a:cxn ang="f980">
                  <a:pos x="f1362" y="f1363"/>
                </a:cxn>
                <a:cxn ang="f980">
                  <a:pos x="f1364" y="f1365"/>
                </a:cxn>
                <a:cxn ang="f980">
                  <a:pos x="f1366" y="f1367"/>
                </a:cxn>
                <a:cxn ang="f980">
                  <a:pos x="f1368" y="f1369"/>
                </a:cxn>
                <a:cxn ang="f980">
                  <a:pos x="f1370" y="f1371"/>
                </a:cxn>
                <a:cxn ang="f980">
                  <a:pos x="f1372" y="f1373"/>
                </a:cxn>
                <a:cxn ang="f980">
                  <a:pos x="f1374" y="f1375"/>
                </a:cxn>
                <a:cxn ang="f980">
                  <a:pos x="f1376" y="f1377"/>
                </a:cxn>
                <a:cxn ang="f980">
                  <a:pos x="f1378" y="f1379"/>
                </a:cxn>
                <a:cxn ang="f980">
                  <a:pos x="f1380" y="f1381"/>
                </a:cxn>
                <a:cxn ang="f980">
                  <a:pos x="f1382" y="f1383"/>
                </a:cxn>
                <a:cxn ang="f980">
                  <a:pos x="f1384" y="f1385"/>
                </a:cxn>
                <a:cxn ang="f980">
                  <a:pos x="f1386" y="f1387"/>
                </a:cxn>
                <a:cxn ang="f980">
                  <a:pos x="f1388" y="f1389"/>
                </a:cxn>
                <a:cxn ang="f980">
                  <a:pos x="f1390" y="f1391"/>
                </a:cxn>
                <a:cxn ang="f980">
                  <a:pos x="f1392" y="f1393"/>
                </a:cxn>
                <a:cxn ang="f980">
                  <a:pos x="f1394" y="f1395"/>
                </a:cxn>
                <a:cxn ang="f980">
                  <a:pos x="f1396" y="f1397"/>
                </a:cxn>
                <a:cxn ang="f980">
                  <a:pos x="f1398" y="f1399"/>
                </a:cxn>
                <a:cxn ang="f980">
                  <a:pos x="f1400" y="f1401"/>
                </a:cxn>
                <a:cxn ang="f980">
                  <a:pos x="f1402" y="f1403"/>
                </a:cxn>
                <a:cxn ang="f980">
                  <a:pos x="f1404" y="f1405"/>
                </a:cxn>
                <a:cxn ang="f980">
                  <a:pos x="f1406" y="f1407"/>
                </a:cxn>
                <a:cxn ang="f980">
                  <a:pos x="f1408" y="f1409"/>
                </a:cxn>
                <a:cxn ang="f980">
                  <a:pos x="f1410" y="f1411"/>
                </a:cxn>
                <a:cxn ang="f980">
                  <a:pos x="f1412" y="f1413"/>
                </a:cxn>
                <a:cxn ang="f980">
                  <a:pos x="f1414" y="f1415"/>
                </a:cxn>
                <a:cxn ang="f980">
                  <a:pos x="f1416" y="f1417"/>
                </a:cxn>
                <a:cxn ang="f980">
                  <a:pos x="f1418" y="f1223"/>
                </a:cxn>
                <a:cxn ang="f980">
                  <a:pos x="f1419" y="f1223"/>
                </a:cxn>
                <a:cxn ang="f980">
                  <a:pos x="f1420" y="f1421"/>
                </a:cxn>
                <a:cxn ang="f980">
                  <a:pos x="f1422" y="f1423"/>
                </a:cxn>
                <a:cxn ang="f980">
                  <a:pos x="f1424" y="f1425"/>
                </a:cxn>
                <a:cxn ang="f980">
                  <a:pos x="f1426" y="f1427"/>
                </a:cxn>
                <a:cxn ang="f980">
                  <a:pos x="f1428" y="f1429"/>
                </a:cxn>
                <a:cxn ang="f980">
                  <a:pos x="f1430" y="f1431"/>
                </a:cxn>
                <a:cxn ang="f980">
                  <a:pos x="f1432" y="f1433"/>
                </a:cxn>
                <a:cxn ang="f980">
                  <a:pos x="f1434" y="f1435"/>
                </a:cxn>
                <a:cxn ang="f980">
                  <a:pos x="f1436" y="f1437"/>
                </a:cxn>
                <a:cxn ang="f980">
                  <a:pos x="f1438" y="f1439"/>
                </a:cxn>
                <a:cxn ang="f980">
                  <a:pos x="f1440" y="f1441"/>
                </a:cxn>
                <a:cxn ang="f980">
                  <a:pos x="f1442" y="f1443"/>
                </a:cxn>
                <a:cxn ang="f980">
                  <a:pos x="f1444" y="f1445"/>
                </a:cxn>
                <a:cxn ang="f980">
                  <a:pos x="f1446" y="f1447"/>
                </a:cxn>
                <a:cxn ang="f980">
                  <a:pos x="f1448" y="f1449"/>
                </a:cxn>
                <a:cxn ang="f980">
                  <a:pos x="f1450" y="f1451"/>
                </a:cxn>
                <a:cxn ang="f980">
                  <a:pos x="f1452" y="f1453"/>
                </a:cxn>
                <a:cxn ang="f980">
                  <a:pos x="f1454" y="f1232"/>
                </a:cxn>
                <a:cxn ang="f980">
                  <a:pos x="f1455" y="f1232"/>
                </a:cxn>
                <a:cxn ang="f980">
                  <a:pos x="f1456" y="f1230"/>
                </a:cxn>
                <a:cxn ang="f980">
                  <a:pos x="f1457" y="f1228"/>
                </a:cxn>
                <a:cxn ang="f980">
                  <a:pos x="f1458" y="f1226"/>
                </a:cxn>
              </a:cxnLst>
              <a:rect l="f1218" t="f1221" r="f1219" b="f1220"/>
              <a:pathLst>
                <a:path w="9767847" h="6858000">
                  <a:moveTo>
                    <a:pt x="f8" y="f5"/>
                  </a:moveTo>
                  <a:lnTo>
                    <a:pt x="f9" y="f5"/>
                  </a:lnTo>
                  <a:lnTo>
                    <a:pt x="f10" y="f11"/>
                  </a:lnTo>
                  <a:cubicBezTo>
                    <a:pt x="f12" y="f13"/>
                    <a:pt x="f6" y="f14"/>
                    <a:pt x="f6" y="f15"/>
                  </a:cubicBezTo>
                  <a:cubicBezTo>
                    <a:pt x="f6" y="f16"/>
                    <a:pt x="f17" y="f18"/>
                    <a:pt x="f19" y="f20"/>
                  </a:cubicBezTo>
                  <a:lnTo>
                    <a:pt x="f21" y="f7"/>
                  </a:lnTo>
                  <a:lnTo>
                    <a:pt x="f22" y="f7"/>
                  </a:lnTo>
                  <a:lnTo>
                    <a:pt x="f23" y="f24"/>
                  </a:lnTo>
                  <a:cubicBezTo>
                    <a:pt x="f25" y="f26"/>
                    <a:pt x="f27" y="f28"/>
                    <a:pt x="f29" y="f30"/>
                  </a:cubicBezTo>
                  <a:lnTo>
                    <a:pt x="f31" y="f32"/>
                  </a:lnTo>
                  <a:cubicBezTo>
                    <a:pt x="f33" y="f34"/>
                    <a:pt x="f35" y="f36"/>
                    <a:pt x="f37" y="f38"/>
                  </a:cubicBezTo>
                  <a:lnTo>
                    <a:pt x="f39" y="f40"/>
                  </a:lnTo>
                  <a:lnTo>
                    <a:pt x="f41" y="f42"/>
                  </a:lnTo>
                  <a:cubicBezTo>
                    <a:pt x="f43" y="f44"/>
                    <a:pt x="f45" y="f46"/>
                    <a:pt x="f47" y="f48"/>
                  </a:cubicBezTo>
                  <a:lnTo>
                    <a:pt x="f49" y="f50"/>
                  </a:lnTo>
                  <a:cubicBezTo>
                    <a:pt x="f51" y="f52"/>
                    <a:pt x="f53" y="f54"/>
                    <a:pt x="f55" y="f56"/>
                  </a:cubicBezTo>
                  <a:lnTo>
                    <a:pt x="f57" y="f58"/>
                  </a:lnTo>
                  <a:lnTo>
                    <a:pt x="f59" y="f60"/>
                  </a:lnTo>
                  <a:cubicBezTo>
                    <a:pt x="f61" y="f62"/>
                    <a:pt x="f63" y="f64"/>
                    <a:pt x="f65" y="f66"/>
                  </a:cubicBezTo>
                  <a:cubicBezTo>
                    <a:pt x="f67" y="f68"/>
                    <a:pt x="f69" y="f70"/>
                    <a:pt x="f71" y="f72"/>
                  </a:cubicBezTo>
                  <a:cubicBezTo>
                    <a:pt x="f73" y="f74"/>
                    <a:pt x="f75" y="f76"/>
                    <a:pt x="f77" y="f78"/>
                  </a:cubicBezTo>
                  <a:cubicBezTo>
                    <a:pt x="f79" y="f80"/>
                    <a:pt x="f81" y="f82"/>
                    <a:pt x="f83" y="f84"/>
                  </a:cubicBezTo>
                  <a:lnTo>
                    <a:pt x="f85" y="f86"/>
                  </a:lnTo>
                  <a:lnTo>
                    <a:pt x="f87" y="f88"/>
                  </a:ln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lnTo>
                    <a:pt x="f131" y="f132"/>
                  </a:lnTo>
                  <a:lnTo>
                    <a:pt x="f133" y="f134"/>
                  </a:ln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173" y="f174"/>
                  </a:lnTo>
                  <a:lnTo>
                    <a:pt x="f175" y="f176"/>
                  </a:lnTo>
                  <a:lnTo>
                    <a:pt x="f177" y="f178"/>
                  </a:lnTo>
                  <a:lnTo>
                    <a:pt x="f179" y="f180"/>
                  </a:lnTo>
                  <a:lnTo>
                    <a:pt x="f181" y="f182"/>
                  </a:lnTo>
                  <a:lnTo>
                    <a:pt x="f183" y="f184"/>
                  </a:lnTo>
                  <a:lnTo>
                    <a:pt x="f185" y="f186"/>
                  </a:lnTo>
                  <a:lnTo>
                    <a:pt x="f187" y="f188"/>
                  </a:lnTo>
                  <a:cubicBezTo>
                    <a:pt x="f189" y="f190"/>
                    <a:pt x="f191" y="f192"/>
                    <a:pt x="f193" y="f194"/>
                  </a:cubicBezTo>
                  <a:lnTo>
                    <a:pt x="f195" y="f196"/>
                  </a:lnTo>
                  <a:cubicBezTo>
                    <a:pt x="f197" y="f198"/>
                    <a:pt x="f199" y="f200"/>
                    <a:pt x="f201" y="f202"/>
                  </a:cubicBezTo>
                  <a:lnTo>
                    <a:pt x="f203" y="f204"/>
                  </a:lnTo>
                  <a:cubicBezTo>
                    <a:pt x="f205" y="f206"/>
                    <a:pt x="f207" y="f208"/>
                    <a:pt x="f209" y="f210"/>
                  </a:cubicBezTo>
                  <a:cubicBezTo>
                    <a:pt x="f211" y="f212"/>
                    <a:pt x="f213" y="f214"/>
                    <a:pt x="f215" y="f216"/>
                  </a:cubicBezTo>
                  <a:lnTo>
                    <a:pt x="f217" y="f218"/>
                  </a:lnTo>
                  <a:lnTo>
                    <a:pt x="f219" y="f220"/>
                  </a:lnTo>
                  <a:lnTo>
                    <a:pt x="f221" y="f222"/>
                  </a:lnTo>
                  <a:lnTo>
                    <a:pt x="f223" y="f224"/>
                  </a:lnTo>
                  <a:lnTo>
                    <a:pt x="f225" y="f226"/>
                  </a:lnTo>
                  <a:cubicBezTo>
                    <a:pt x="f227" y="f228"/>
                    <a:pt x="f229" y="f230"/>
                    <a:pt x="f231" y="f232"/>
                  </a:cubicBezTo>
                  <a:lnTo>
                    <a:pt x="f233" y="f234"/>
                  </a:lnTo>
                  <a:lnTo>
                    <a:pt x="f235" y="f236"/>
                  </a:lnTo>
                  <a:lnTo>
                    <a:pt x="f237" y="f238"/>
                  </a:lnTo>
                  <a:lnTo>
                    <a:pt x="f239" y="f240"/>
                  </a:lnTo>
                  <a:lnTo>
                    <a:pt x="f241" y="f242"/>
                  </a:lnTo>
                  <a:lnTo>
                    <a:pt x="f243" y="f244"/>
                  </a:lnTo>
                  <a:cubicBezTo>
                    <a:pt x="f245" y="f246"/>
                    <a:pt x="f247" y="f248"/>
                    <a:pt x="f249" y="f250"/>
                  </a:cubicBezTo>
                  <a:lnTo>
                    <a:pt x="f251" y="f252"/>
                  </a:lnTo>
                  <a:cubicBezTo>
                    <a:pt x="f253" y="f254"/>
                    <a:pt x="f255" y="f256"/>
                    <a:pt x="f257" y="f258"/>
                  </a:cubicBezTo>
                  <a:cubicBezTo>
                    <a:pt x="f259" y="f260"/>
                    <a:pt x="f261" y="f262"/>
                    <a:pt x="f263" y="f264"/>
                  </a:cubicBezTo>
                  <a:cubicBezTo>
                    <a:pt x="f265" y="f266"/>
                    <a:pt x="f267" y="f268"/>
                    <a:pt x="f269" y="f270"/>
                  </a:cubicBezTo>
                  <a:lnTo>
                    <a:pt x="f271" y="f272"/>
                  </a:lnTo>
                  <a:lnTo>
                    <a:pt x="f273" y="f274"/>
                  </a:lnTo>
                  <a:cubicBezTo>
                    <a:pt x="f275" y="f276"/>
                    <a:pt x="f277" y="f278"/>
                    <a:pt x="f279" y="f280"/>
                  </a:cubicBezTo>
                  <a:cubicBezTo>
                    <a:pt x="f281" y="f282"/>
                    <a:pt x="f283" y="f284"/>
                    <a:pt x="f285" y="f286"/>
                  </a:cubicBezTo>
                  <a:cubicBezTo>
                    <a:pt x="f287" y="f288"/>
                    <a:pt x="f289" y="f290"/>
                    <a:pt x="f291" y="f292"/>
                  </a:cubicBezTo>
                  <a:lnTo>
                    <a:pt x="f293" y="f294"/>
                  </a:lnTo>
                  <a:lnTo>
                    <a:pt x="f295" y="f296"/>
                  </a:lnTo>
                  <a:cubicBezTo>
                    <a:pt x="f297" y="f298"/>
                    <a:pt x="f299" y="f300"/>
                    <a:pt x="f301" y="f302"/>
                  </a:cubicBezTo>
                  <a:cubicBezTo>
                    <a:pt x="f303" y="f304"/>
                    <a:pt x="f305" y="f306"/>
                    <a:pt x="f307" y="f308"/>
                  </a:cubicBezTo>
                  <a:lnTo>
                    <a:pt x="f309" y="f310"/>
                  </a:lnTo>
                  <a:lnTo>
                    <a:pt x="f311" y="f312"/>
                  </a:lnTo>
                  <a:cubicBezTo>
                    <a:pt x="f313" y="f314"/>
                    <a:pt x="f315" y="f316"/>
                    <a:pt x="f317" y="f318"/>
                  </a:cubicBezTo>
                  <a:cubicBezTo>
                    <a:pt x="f319" y="f320"/>
                    <a:pt x="f321" y="f322"/>
                    <a:pt x="f323" y="f324"/>
                  </a:cubicBezTo>
                  <a:lnTo>
                    <a:pt x="f325" y="f326"/>
                  </a:lnTo>
                  <a:lnTo>
                    <a:pt x="f327" y="f328"/>
                  </a:lnTo>
                  <a:cubicBezTo>
                    <a:pt x="f329" y="f330"/>
                    <a:pt x="f331" y="f332"/>
                    <a:pt x="f333" y="f334"/>
                  </a:cubicBezTo>
                  <a:cubicBezTo>
                    <a:pt x="f335" y="f336"/>
                    <a:pt x="f337" y="f338"/>
                    <a:pt x="f339" y="f340"/>
                  </a:cubicBezTo>
                  <a:lnTo>
                    <a:pt x="f341" y="f342"/>
                  </a:lnTo>
                  <a:lnTo>
                    <a:pt x="f343" y="f344"/>
                  </a:lnTo>
                  <a:lnTo>
                    <a:pt x="f345" y="f346"/>
                  </a:lnTo>
                  <a:cubicBezTo>
                    <a:pt x="f347" y="f348"/>
                    <a:pt x="f349" y="f350"/>
                    <a:pt x="f351" y="f352"/>
                  </a:cubicBezTo>
                  <a:cubicBezTo>
                    <a:pt x="f353" y="f354"/>
                    <a:pt x="f355" y="f356"/>
                    <a:pt x="f357" y="f358"/>
                  </a:cubicBezTo>
                  <a:lnTo>
                    <a:pt x="f359" y="f360"/>
                  </a:lnTo>
                  <a:lnTo>
                    <a:pt x="f361" y="f362"/>
                  </a:lnTo>
                  <a:cubicBezTo>
                    <a:pt x="f363" y="f364"/>
                    <a:pt x="f365" y="f366"/>
                    <a:pt x="f367" y="f368"/>
                  </a:cubicBezTo>
                  <a:cubicBezTo>
                    <a:pt x="f369" y="f370"/>
                    <a:pt x="f371" y="f372"/>
                    <a:pt x="f373" y="f374"/>
                  </a:cubicBezTo>
                  <a:cubicBezTo>
                    <a:pt x="f375" y="f376"/>
                    <a:pt x="f377" y="f378"/>
                    <a:pt x="f379" y="f380"/>
                  </a:cubicBezTo>
                  <a:cubicBezTo>
                    <a:pt x="f381" y="f382"/>
                    <a:pt x="f383" y="f384"/>
                    <a:pt x="f385" y="f386"/>
                  </a:cubicBezTo>
                  <a:close/>
                  <a:moveTo>
                    <a:pt x="f387" y="f5"/>
                  </a:moveTo>
                  <a:lnTo>
                    <a:pt x="f388" y="f5"/>
                  </a:lnTo>
                  <a:lnTo>
                    <a:pt x="f389" y="f390"/>
                  </a:lnTo>
                  <a:cubicBezTo>
                    <a:pt x="f391" y="f392"/>
                    <a:pt x="f393" y="f394"/>
                    <a:pt x="f395" y="f396"/>
                  </a:cubicBezTo>
                  <a:cubicBezTo>
                    <a:pt x="f397" y="f398"/>
                    <a:pt x="f399" y="f400"/>
                    <a:pt x="f401" y="f402"/>
                  </a:cubicBezTo>
                  <a:cubicBezTo>
                    <a:pt x="f403" y="f404"/>
                    <a:pt x="f405" y="f406"/>
                    <a:pt x="f407" y="f408"/>
                  </a:cubicBezTo>
                  <a:cubicBezTo>
                    <a:pt x="f409" y="f410"/>
                    <a:pt x="f411" y="f412"/>
                    <a:pt x="f413" y="f414"/>
                  </a:cubicBezTo>
                  <a:cubicBezTo>
                    <a:pt x="f415" y="f416"/>
                    <a:pt x="f417" y="f418"/>
                    <a:pt x="f419" y="f420"/>
                  </a:cubicBezTo>
                  <a:cubicBezTo>
                    <a:pt x="f421" y="f422"/>
                    <a:pt x="f423" y="f424"/>
                    <a:pt x="f425" y="f426"/>
                  </a:cubicBezTo>
                  <a:cubicBezTo>
                    <a:pt x="f427" y="f428"/>
                    <a:pt x="f429" y="f430"/>
                    <a:pt x="f431" y="f432"/>
                  </a:cubicBez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ubicBezTo>
                    <a:pt x="f469" y="f470"/>
                    <a:pt x="f471" y="f472"/>
                    <a:pt x="f473" y="f474"/>
                  </a:cubicBezTo>
                  <a:cubicBezTo>
                    <a:pt x="f475" y="f476"/>
                    <a:pt x="f477" y="f478"/>
                    <a:pt x="f479" y="f480"/>
                  </a:cubicBezTo>
                  <a:cubicBezTo>
                    <a:pt x="f481" y="f482"/>
                    <a:pt x="f483" y="f484"/>
                    <a:pt x="f485" y="f486"/>
                  </a:cubicBezTo>
                  <a:lnTo>
                    <a:pt x="f487" y="f7"/>
                  </a:lnTo>
                  <a:lnTo>
                    <a:pt x="f488" y="f7"/>
                  </a:lnTo>
                  <a:lnTo>
                    <a:pt x="f489" y="f20"/>
                  </a:lnTo>
                  <a:cubicBezTo>
                    <a:pt x="f490" y="f18"/>
                    <a:pt x="f5" y="f16"/>
                    <a:pt x="f5" y="f15"/>
                  </a:cubicBezTo>
                  <a:cubicBezTo>
                    <a:pt x="f5" y="f14"/>
                    <a:pt x="f491" y="f13"/>
                    <a:pt x="f492" y="f11"/>
                  </a:cubicBezTo>
                  <a:close/>
                </a:path>
              </a:pathLst>
            </a:custGeom>
            <a:gradFill>
              <a:gsLst>
                <a:gs pos="0">
                  <a:srgbClr val="FFFFFF">
                    <a:alpha val="41000"/>
                  </a:srgbClr>
                </a:gs>
                <a:gs pos="100000">
                  <a:srgbClr val="3785CC">
                    <a:alpha val="56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8">
              <a:extLst>
                <a:ext uri="{FF2B5EF4-FFF2-40B4-BE49-F238E27FC236}">
                  <a16:creationId xmlns:a16="http://schemas.microsoft.com/office/drawing/2014/main" id="{8EC127B3-A94D-BC59-939D-F98A411AC37E}"/>
                </a:ext>
              </a:extLst>
            </p:cNvPr>
            <p:cNvSpPr/>
            <p:nvPr/>
          </p:nvSpPr>
          <p:spPr>
            <a:xfrm>
              <a:off x="88486" y="3986"/>
              <a:ext cx="11999140" cy="6858000"/>
            </a:xfrm>
            <a:custGeom>
              <a:avLst/>
              <a:gdLst>
                <a:gd name="f0" fmla="val 10800000"/>
                <a:gd name="f1" fmla="val 5400000"/>
                <a:gd name="f2" fmla="val 180"/>
                <a:gd name="f3" fmla="val w"/>
                <a:gd name="f4" fmla="val h"/>
                <a:gd name="f5" fmla="val 0"/>
                <a:gd name="f6" fmla="val 9767847"/>
                <a:gd name="f7" fmla="val 6858000"/>
                <a:gd name="f8" fmla="val 7145704"/>
                <a:gd name="f9" fmla="val 7875738"/>
                <a:gd name="f10" fmla="val 7990553"/>
                <a:gd name="f11" fmla="val 85415"/>
                <a:gd name="f12" fmla="val 9075991"/>
                <a:gd name="f13" fmla="val 933432"/>
                <a:gd name="f14" fmla="val 2216793"/>
                <a:gd name="f15" fmla="val 3653129"/>
                <a:gd name="f16" fmla="val 4770280"/>
                <a:gd name="f17" fmla="val 9349317"/>
                <a:gd name="f18" fmla="val 5794890"/>
                <a:gd name="f19" fmla="val 8652597"/>
                <a:gd name="f20" fmla="val 6594103"/>
                <a:gd name="f21" fmla="val 8399240"/>
                <a:gd name="f22" fmla="val 6766926"/>
                <a:gd name="f23" fmla="val 6804586"/>
                <a:gd name="f24" fmla="val 6821201"/>
                <a:gd name="f25" fmla="val 6881735"/>
                <a:gd name="f26" fmla="val 6745295"/>
                <a:gd name="f27" fmla="val 6907435"/>
                <a:gd name="f28" fmla="val 6719979"/>
                <a:gd name="f29" fmla="val 6933134"/>
                <a:gd name="f30" fmla="val 6694896"/>
                <a:gd name="f31" fmla="val 6958883"/>
                <a:gd name="f32" fmla="val 6668920"/>
                <a:gd name="f33" fmla="val 7267925"/>
                <a:gd name="f34" fmla="val 6359792"/>
                <a:gd name="f35" fmla="val 7424360"/>
                <a:gd name="f36" fmla="val 6204783"/>
                <a:gd name="f37" fmla="val 7450754"/>
                <a:gd name="f38" fmla="val 6178900"/>
                <a:gd name="f39" fmla="val 7477598"/>
                <a:gd name="f40" fmla="val 6152829"/>
                <a:gd name="f41" fmla="val 7504938"/>
                <a:gd name="f42" fmla="val 6126806"/>
                <a:gd name="f43" fmla="val 7546396"/>
                <a:gd name="f44" fmla="val 6087795"/>
                <a:gd name="f45" fmla="val 7560264"/>
                <a:gd name="f46" fmla="val 6074901"/>
                <a:gd name="f47" fmla="val 7574780"/>
                <a:gd name="f48" fmla="val 6061630"/>
                <a:gd name="f49" fmla="val 7588002"/>
                <a:gd name="f50" fmla="val 6049630"/>
                <a:gd name="f51" fmla="val 7631000"/>
                <a:gd name="f52" fmla="val 6010807"/>
                <a:gd name="f53" fmla="val 7675440"/>
                <a:gd name="f54" fmla="val 5972407"/>
                <a:gd name="f55" fmla="val 7690404"/>
                <a:gd name="f56" fmla="val 5959796"/>
                <a:gd name="f57" fmla="val 7705564"/>
                <a:gd name="f58" fmla="val 5947419"/>
                <a:gd name="f59" fmla="val 7720626"/>
                <a:gd name="f60" fmla="val 5934949"/>
                <a:gd name="f61" fmla="val 7735738"/>
                <a:gd name="f62" fmla="val 5922525"/>
                <a:gd name="f63" fmla="val 7751197"/>
                <a:gd name="f64" fmla="val 5910619"/>
                <a:gd name="f65" fmla="val 7766458"/>
                <a:gd name="f66" fmla="val 5898432"/>
                <a:gd name="f67" fmla="val 7827949"/>
                <a:gd name="f68" fmla="val 5850290"/>
                <a:gd name="f69" fmla="val 7890979"/>
                <a:gd name="f70" fmla="val 5804597"/>
                <a:gd name="f71" fmla="val 7955254"/>
                <a:gd name="f72" fmla="val 5760926"/>
                <a:gd name="f73" fmla="val 8083800"/>
                <a:gd name="f74" fmla="val 5673632"/>
                <a:gd name="f75" fmla="val 8216872"/>
                <a:gd name="f76" fmla="val 5594434"/>
                <a:gd name="f77" fmla="val 8352678"/>
                <a:gd name="f78" fmla="val 5521728"/>
                <a:gd name="f79" fmla="val 8451350"/>
                <a:gd name="f80" fmla="val 5469352"/>
                <a:gd name="f81" fmla="val 8548532"/>
                <a:gd name="f82" fmla="val 5417493"/>
                <a:gd name="f83" fmla="val 8612110"/>
                <a:gd name="f84" fmla="val 5383188"/>
                <a:gd name="f85" fmla="val 8673251"/>
                <a:gd name="f86" fmla="val 5349306"/>
                <a:gd name="f87" fmla="val 8729473"/>
                <a:gd name="f88" fmla="val 5314059"/>
                <a:gd name="f89" fmla="val 8743591"/>
                <a:gd name="f90" fmla="val 5305213"/>
                <a:gd name="f91" fmla="val 8757161"/>
                <a:gd name="f92" fmla="val 5296459"/>
                <a:gd name="f93" fmla="val 8770781"/>
                <a:gd name="f94" fmla="val 5287330"/>
                <a:gd name="f95" fmla="val 8777591"/>
                <a:gd name="f96" fmla="val 5282765"/>
                <a:gd name="f97" fmla="val 8784451"/>
                <a:gd name="f98" fmla="val 5278201"/>
                <a:gd name="f99" fmla="val 8790964"/>
                <a:gd name="f100" fmla="val 5273590"/>
                <a:gd name="f101" fmla="val 8797574"/>
                <a:gd name="f102" fmla="val 5268977"/>
                <a:gd name="f103" fmla="val 8804235"/>
                <a:gd name="f104" fmla="val 5264412"/>
                <a:gd name="f105" fmla="val 8810499"/>
                <a:gd name="f106" fmla="val 5259801"/>
                <a:gd name="f107" fmla="val 8835999"/>
                <a:gd name="f108" fmla="val 5241401"/>
                <a:gd name="f109" fmla="val 8860407"/>
                <a:gd name="f110" fmla="val 5222389"/>
                <a:gd name="f111" fmla="val 8883571"/>
                <a:gd name="f112" fmla="val 5202577"/>
                <a:gd name="f113" fmla="val 8929900"/>
                <a:gd name="f114" fmla="val 5162954"/>
                <a:gd name="f115" fmla="val 8971258"/>
                <a:gd name="f116" fmla="val 5120413"/>
                <a:gd name="f117" fmla="val 9006651"/>
                <a:gd name="f118" fmla="val 5074625"/>
                <a:gd name="f119" fmla="val 9015351"/>
                <a:gd name="f120" fmla="val 5063426"/>
                <a:gd name="f121" fmla="val 9024398"/>
                <a:gd name="f122" fmla="val 5050955"/>
                <a:gd name="f123" fmla="val 9033494"/>
                <a:gd name="f124" fmla="val 5038203"/>
                <a:gd name="f125" fmla="val 9040305"/>
                <a:gd name="f126" fmla="val 5028649"/>
                <a:gd name="f127" fmla="val 9046568"/>
                <a:gd name="f128" fmla="val 5019379"/>
                <a:gd name="f129" fmla="val 9050743"/>
                <a:gd name="f130" fmla="val 5013261"/>
                <a:gd name="f131" fmla="val 9054819"/>
                <a:gd name="f132" fmla="val 5007050"/>
                <a:gd name="f133" fmla="val 9058846"/>
                <a:gd name="f134" fmla="val 5000743"/>
                <a:gd name="f135" fmla="val 9075002"/>
                <a:gd name="f136" fmla="val 4975615"/>
                <a:gd name="f137" fmla="val 9090212"/>
                <a:gd name="f138" fmla="val 4949403"/>
                <a:gd name="f139" fmla="val 9104529"/>
                <a:gd name="f140" fmla="val 4922203"/>
                <a:gd name="f141" fmla="val 9133211"/>
                <a:gd name="f142" fmla="val 4867850"/>
                <a:gd name="f143" fmla="val 9158313"/>
                <a:gd name="f144" fmla="val 4809545"/>
                <a:gd name="f145" fmla="val 9181081"/>
                <a:gd name="f146" fmla="val 4748792"/>
                <a:gd name="f147" fmla="val 9203748"/>
                <a:gd name="f148" fmla="val 4688276"/>
                <a:gd name="f149" fmla="val 9223383"/>
                <a:gd name="f150" fmla="val 4625876"/>
                <a:gd name="f151" fmla="val 9240731"/>
                <a:gd name="f152" fmla="val 4561970"/>
                <a:gd name="f153" fmla="val 9249481"/>
                <a:gd name="f154" fmla="val 4530064"/>
                <a:gd name="f155" fmla="val 9257682"/>
                <a:gd name="f156" fmla="val 4497782"/>
                <a:gd name="f157" fmla="val 9265388"/>
                <a:gd name="f158" fmla="val 4465171"/>
                <a:gd name="f159" fmla="val 9269215"/>
                <a:gd name="f160" fmla="val 4448842"/>
                <a:gd name="f161" fmla="val 9272943"/>
                <a:gd name="f162" fmla="val 4432465"/>
                <a:gd name="f163" fmla="val 9276571"/>
                <a:gd name="f164" fmla="val 4416041"/>
                <a:gd name="f165" fmla="val 9281841"/>
                <a:gd name="f166" fmla="val 4391477"/>
                <a:gd name="f167" fmla="val 9286513"/>
                <a:gd name="f168" fmla="val 4368936"/>
                <a:gd name="f169" fmla="val 9296754"/>
                <a:gd name="f170" fmla="val 4316136"/>
                <a:gd name="f171" fmla="val 9301029"/>
                <a:gd name="f172" fmla="val 4293172"/>
                <a:gd name="f173" fmla="val 9302818"/>
                <a:gd name="f174" fmla="val 4282679"/>
                <a:gd name="f175" fmla="val 9304658"/>
                <a:gd name="f176" fmla="val 4270914"/>
                <a:gd name="f177" fmla="val 9312810"/>
                <a:gd name="f178" fmla="val 4220043"/>
                <a:gd name="f179" fmla="val 9316887"/>
                <a:gd name="f180" fmla="val 4194584"/>
                <a:gd name="f181" fmla="val 9318923"/>
                <a:gd name="f182" fmla="val 4181878"/>
                <a:gd name="f183" fmla="val 9319570"/>
                <a:gd name="f184" fmla="val 4177644"/>
                <a:gd name="f185" fmla="val 9319969"/>
                <a:gd name="f186" fmla="val 4173267"/>
                <a:gd name="f187" fmla="val 9320515"/>
                <a:gd name="f188" fmla="val 4168984"/>
                <a:gd name="f189" fmla="val 9332445"/>
                <a:gd name="f190" fmla="val 4069079"/>
                <a:gd name="f191" fmla="val 9333836"/>
                <a:gd name="f192" fmla="val 4056468"/>
                <a:gd name="f193" fmla="val 9334880"/>
                <a:gd name="f194" fmla="val 4040986"/>
                <a:gd name="f195" fmla="val 9336173"/>
                <a:gd name="f196" fmla="val 4022774"/>
                <a:gd name="f197" fmla="val 9340199"/>
                <a:gd name="f198" fmla="val 3969269"/>
                <a:gd name="f199" fmla="val 9345071"/>
                <a:gd name="f200" fmla="val 3903904"/>
                <a:gd name="f201" fmla="val 9347358"/>
                <a:gd name="f202" fmla="val 3837081"/>
                <a:gd name="f203" fmla="val 9347557"/>
                <a:gd name="f204" fmla="val 3770070"/>
                <a:gd name="f205" fmla="val 9347656"/>
                <a:gd name="f206" fmla="val 3736518"/>
                <a:gd name="f207" fmla="val 9347209"/>
                <a:gd name="f208" fmla="val 3702871"/>
                <a:gd name="f209" fmla="val 9346364"/>
                <a:gd name="f210" fmla="val 3669036"/>
                <a:gd name="f211" fmla="val 9344921"/>
                <a:gd name="f212" fmla="val 3619341"/>
                <a:gd name="f213" fmla="val 9344524"/>
                <a:gd name="f214" fmla="val 3607624"/>
                <a:gd name="f215" fmla="val 9343728"/>
                <a:gd name="f216" fmla="val 3594872"/>
                <a:gd name="f217" fmla="val 9342188"/>
                <a:gd name="f218" fmla="val 3569366"/>
                <a:gd name="f219" fmla="val 9339056"/>
                <a:gd name="f220" fmla="val 3518354"/>
                <a:gd name="f221" fmla="val 9337914"/>
                <a:gd name="f222" fmla="val 3501319"/>
                <a:gd name="f223" fmla="val 9335874"/>
                <a:gd name="f224" fmla="val 3484236"/>
                <a:gd name="f225" fmla="val 9334334"/>
                <a:gd name="f226" fmla="val 3467155"/>
                <a:gd name="f227" fmla="val 9329363"/>
                <a:gd name="f228" fmla="val 3415908"/>
                <a:gd name="f229" fmla="val 9328319"/>
                <a:gd name="f230" fmla="val 3404755"/>
                <a:gd name="f231" fmla="val 9327177"/>
                <a:gd name="f232" fmla="val 3394214"/>
                <a:gd name="f233" fmla="val 9324293"/>
                <a:gd name="f234" fmla="val 3370872"/>
                <a:gd name="f235" fmla="val 9320763"/>
                <a:gd name="f236" fmla="val 3344427"/>
                <a:gd name="f237" fmla="val 9317184"/>
                <a:gd name="f238" fmla="val 3315343"/>
                <a:gd name="f239" fmla="val 9315594"/>
                <a:gd name="f240" fmla="val 3300991"/>
                <a:gd name="f241" fmla="val 9313506"/>
                <a:gd name="f242" fmla="val 3286404"/>
                <a:gd name="f243" fmla="val 9311021"/>
                <a:gd name="f244" fmla="val 3270309"/>
                <a:gd name="f245" fmla="val 9302719"/>
                <a:gd name="f246" fmla="val 3219815"/>
                <a:gd name="f247" fmla="val 9299936"/>
                <a:gd name="f248" fmla="val 3203157"/>
                <a:gd name="f249" fmla="val 9297003"/>
                <a:gd name="f250" fmla="val 3186498"/>
                <a:gd name="f251" fmla="val 9293970"/>
                <a:gd name="f252" fmla="val 3169887"/>
                <a:gd name="f253" fmla="val 9281891"/>
                <a:gd name="f254" fmla="val 3103393"/>
                <a:gd name="f255" fmla="val 9267674"/>
                <a:gd name="f256" fmla="val 3037182"/>
                <a:gd name="f257" fmla="val 9252065"/>
                <a:gd name="f258" fmla="val 2971205"/>
                <a:gd name="f259" fmla="val 9244261"/>
                <a:gd name="f260" fmla="val 2938265"/>
                <a:gd name="f261" fmla="val 9235959"/>
                <a:gd name="f262" fmla="val 2905371"/>
                <a:gd name="f263" fmla="val 9227211"/>
                <a:gd name="f264" fmla="val 2872571"/>
                <a:gd name="f265" fmla="val 9220699"/>
                <a:gd name="f266" fmla="val 2848524"/>
                <a:gd name="f267" fmla="val 9213740"/>
                <a:gd name="f268" fmla="val 2824289"/>
                <a:gd name="f269" fmla="val 9209216"/>
                <a:gd name="f270" fmla="val 2808147"/>
                <a:gd name="f271" fmla="val 9204345"/>
                <a:gd name="f272" fmla="val 2791866"/>
                <a:gd name="f273" fmla="val 9199374"/>
                <a:gd name="f274" fmla="val 2775536"/>
                <a:gd name="f275" fmla="val 9159855"/>
                <a:gd name="f276" fmla="val 2645184"/>
                <a:gd name="f277" fmla="val 9114272"/>
                <a:gd name="f278" fmla="val 2516197"/>
                <a:gd name="f279" fmla="val 9061829"/>
                <a:gd name="f280" fmla="val 2389515"/>
                <a:gd name="f281" fmla="val 9035582"/>
                <a:gd name="f282" fmla="val 2326175"/>
                <a:gd name="f283" fmla="val 9008043"/>
                <a:gd name="f284" fmla="val 2263258"/>
                <a:gd name="f285" fmla="val 8978865"/>
                <a:gd name="f286" fmla="val 2200953"/>
                <a:gd name="f287" fmla="val 8956694"/>
                <a:gd name="f288" fmla="val 2154317"/>
                <a:gd name="f289" fmla="val 8934176"/>
                <a:gd name="f290" fmla="val 2108012"/>
                <a:gd name="f291" fmla="val 8918915"/>
                <a:gd name="f292" fmla="val 2077189"/>
                <a:gd name="f293" fmla="val 8903157"/>
                <a:gd name="f294" fmla="val 2046130"/>
                <a:gd name="f295" fmla="val 8887151"/>
                <a:gd name="f296" fmla="val 2015448"/>
                <a:gd name="f297" fmla="val 8854988"/>
                <a:gd name="f298" fmla="val 1953989"/>
                <a:gd name="f299" fmla="val 8822082"/>
                <a:gd name="f300" fmla="val 1892908"/>
                <a:gd name="f301" fmla="val 8787533"/>
                <a:gd name="f302" fmla="val 1832625"/>
                <a:gd name="f303" fmla="val 8761485"/>
                <a:gd name="f304" fmla="val 1787496"/>
                <a:gd name="f305" fmla="val 8734791"/>
                <a:gd name="f306" fmla="val 1741991"/>
                <a:gd name="f307" fmla="val 8717047"/>
                <a:gd name="f308" fmla="val 1711921"/>
                <a:gd name="f309" fmla="val 8699200"/>
                <a:gd name="f310" fmla="val 1682461"/>
                <a:gd name="f311" fmla="val 8680808"/>
                <a:gd name="f312" fmla="val 1652910"/>
                <a:gd name="f313" fmla="val 8644322"/>
                <a:gd name="f314" fmla="val 1593756"/>
                <a:gd name="f315" fmla="val 8606194"/>
                <a:gd name="f316" fmla="val 1535216"/>
                <a:gd name="f317" fmla="val 8567024"/>
                <a:gd name="f318" fmla="val 1477004"/>
                <a:gd name="f319" fmla="val 8537446"/>
                <a:gd name="f320" fmla="val 1433428"/>
                <a:gd name="f321" fmla="val 8507423"/>
                <a:gd name="f322" fmla="val 1389994"/>
                <a:gd name="f323" fmla="val 8487390"/>
                <a:gd name="f324" fmla="val 1361382"/>
                <a:gd name="f325" fmla="val 8467158"/>
                <a:gd name="f326" fmla="val 1332817"/>
                <a:gd name="f327" fmla="val 8446529"/>
                <a:gd name="f328" fmla="val 1304393"/>
                <a:gd name="f329" fmla="val 8405271"/>
                <a:gd name="f330" fmla="val 1247595"/>
                <a:gd name="f331" fmla="val 8362718"/>
                <a:gd name="f332" fmla="val 1191218"/>
                <a:gd name="f333" fmla="val 8319224"/>
                <a:gd name="f334" fmla="val 1135124"/>
                <a:gd name="f335" fmla="val 8286366"/>
                <a:gd name="f336" fmla="val 1093148"/>
                <a:gd name="f337" fmla="val 8270161"/>
                <a:gd name="f338" fmla="val 1072538"/>
                <a:gd name="f339" fmla="val 8253856"/>
                <a:gd name="f340" fmla="val 1052254"/>
                <a:gd name="f341" fmla="val 8231636"/>
                <a:gd name="f342" fmla="val 1024773"/>
                <a:gd name="f343" fmla="val 8209117"/>
                <a:gd name="f344" fmla="val 997479"/>
                <a:gd name="f345" fmla="val 8186352"/>
                <a:gd name="f346" fmla="val 970373"/>
                <a:gd name="f347" fmla="val 8140917"/>
                <a:gd name="f348" fmla="val 916020"/>
                <a:gd name="f349" fmla="val 8094240"/>
                <a:gd name="f350" fmla="val 862515"/>
                <a:gd name="f351" fmla="val 8046768"/>
                <a:gd name="f352" fmla="val 809527"/>
                <a:gd name="f353" fmla="val 8010927"/>
                <a:gd name="f354" fmla="val 769951"/>
                <a:gd name="f355" fmla="val 7974788"/>
                <a:gd name="f356" fmla="val 730751"/>
                <a:gd name="f357" fmla="val 7950382"/>
                <a:gd name="f358" fmla="val 704587"/>
                <a:gd name="f359" fmla="val 7925824"/>
                <a:gd name="f360" fmla="val 678563"/>
                <a:gd name="f361" fmla="val 7901070"/>
                <a:gd name="f362" fmla="val 652823"/>
                <a:gd name="f363" fmla="val 7851510"/>
                <a:gd name="f364" fmla="val 601387"/>
                <a:gd name="f365" fmla="val 7801404"/>
                <a:gd name="f366" fmla="val 550612"/>
                <a:gd name="f367" fmla="val 7750054"/>
                <a:gd name="f368" fmla="val 501106"/>
                <a:gd name="f369" fmla="val 7698902"/>
                <a:gd name="f370" fmla="val 451742"/>
                <a:gd name="f371" fmla="val 7645913"/>
                <a:gd name="f372" fmla="val 403036"/>
                <a:gd name="f373" fmla="val 7592277"/>
                <a:gd name="f374" fmla="val 355319"/>
                <a:gd name="f375" fmla="val 7484856"/>
                <a:gd name="f376" fmla="val 259884"/>
                <a:gd name="f377" fmla="val 7373308"/>
                <a:gd name="f378" fmla="val 168402"/>
                <a:gd name="f379" fmla="val 7257734"/>
                <a:gd name="f380" fmla="val 81062"/>
                <a:gd name="f381" fmla="val 1892109"/>
                <a:gd name="f382" fmla="val 2298402"/>
                <a:gd name="f383" fmla="val 2135542"/>
                <a:gd name="f384" fmla="val 121879"/>
                <a:gd name="f385" fmla="val 2078998"/>
                <a:gd name="f386" fmla="val 166378"/>
                <a:gd name="f387" fmla="val 2023659"/>
                <a:gd name="f388" fmla="val 212143"/>
                <a:gd name="f389" fmla="val 1969576"/>
                <a:gd name="f390" fmla="val 259084"/>
                <a:gd name="f391" fmla="val 1861309"/>
                <a:gd name="f392" fmla="val 352918"/>
                <a:gd name="f393" fmla="val 1758064"/>
                <a:gd name="f394" fmla="val 451412"/>
                <a:gd name="f395" fmla="val 1659938"/>
                <a:gd name="f396" fmla="val 553953"/>
                <a:gd name="f397" fmla="val 1266987"/>
                <a:gd name="f398" fmla="val 964444"/>
                <a:gd name="f399" fmla="val 953820"/>
                <a:gd name="f400" fmla="val 1435593"/>
                <a:gd name="f401" fmla="val 729383"/>
                <a:gd name="f402" fmla="val 1940578"/>
                <a:gd name="f403" fmla="val 673260"/>
                <a:gd name="f404" fmla="val 2066459"/>
                <a:gd name="f405" fmla="val 622855"/>
                <a:gd name="f406" fmla="val 2195070"/>
                <a:gd name="f407" fmla="val 578465"/>
                <a:gd name="f408" fmla="val 2324905"/>
                <a:gd name="f409" fmla="val 534125"/>
                <a:gd name="f410" fmla="val 2454785"/>
                <a:gd name="f411" fmla="val 496147"/>
                <a:gd name="f412" fmla="val 2586314"/>
                <a:gd name="f413" fmla="val 465080"/>
                <a:gd name="f414" fmla="val 2718973"/>
                <a:gd name="f415" fmla="val 449769"/>
                <a:gd name="f416" fmla="val 2785089"/>
                <a:gd name="f417" fmla="val 435850"/>
                <a:gd name="f418" fmla="val 2852289"/>
                <a:gd name="f419" fmla="val 423820"/>
                <a:gd name="f420" fmla="val 2919535"/>
                <a:gd name="f421" fmla="val 411840"/>
                <a:gd name="f422" fmla="val 2986829"/>
                <a:gd name="f423" fmla="val 401054"/>
                <a:gd name="f424" fmla="val 3054358"/>
                <a:gd name="f425" fmla="val 392355"/>
                <a:gd name="f426" fmla="val 3122169"/>
                <a:gd name="f427" fmla="val 374509"/>
                <a:gd name="f428" fmla="val 3257744"/>
                <a:gd name="f429" fmla="val 363424"/>
                <a:gd name="f430" fmla="val 3393978"/>
                <a:gd name="f431" fmla="val 358801"/>
                <a:gd name="f432" fmla="val 3531013"/>
                <a:gd name="f433" fmla="val 349009"/>
                <a:gd name="f434" fmla="val 3804941"/>
                <a:gd name="f435" fmla="val 366357"/>
                <a:gd name="f436" fmla="val 4079668"/>
                <a:gd name="f437" fmla="val 410350"/>
                <a:gd name="f438" fmla="val 4352324"/>
                <a:gd name="f439" fmla="val 421286"/>
                <a:gd name="f440" fmla="val 4420230"/>
                <a:gd name="f441" fmla="val 434209"/>
                <a:gd name="f442" fmla="val 4487758"/>
                <a:gd name="f443" fmla="val 449022"/>
                <a:gd name="f444" fmla="val 4555147"/>
                <a:gd name="f445" fmla="val 463737"/>
                <a:gd name="f446" fmla="val 4622534"/>
                <a:gd name="f447" fmla="val 480389"/>
                <a:gd name="f448" fmla="val 4689686"/>
                <a:gd name="f449" fmla="val 498882"/>
                <a:gd name="f450" fmla="val 4756463"/>
                <a:gd name="f451" fmla="val 517373"/>
                <a:gd name="f452" fmla="val 4823239"/>
                <a:gd name="f453" fmla="val 537704"/>
                <a:gd name="f454" fmla="val 4889733"/>
                <a:gd name="f455" fmla="val 559775"/>
                <a:gd name="f456" fmla="val 4955755"/>
                <a:gd name="f457" fmla="val 581946"/>
                <a:gd name="f458" fmla="val 5021873"/>
                <a:gd name="f459" fmla="val 605358"/>
                <a:gd name="f460" fmla="val 5087473"/>
                <a:gd name="f461" fmla="val 631406"/>
                <a:gd name="f462" fmla="val 5152084"/>
                <a:gd name="f463" fmla="val 734055"/>
                <a:gd name="f464" fmla="val 5411706"/>
                <a:gd name="f465" fmla="val 865188"/>
                <a:gd name="f466" fmla="val 5662668"/>
                <a:gd name="f467" fmla="val 1023461"/>
                <a:gd name="f468" fmla="val 5898055"/>
                <a:gd name="f469" fmla="val 1181487"/>
                <a:gd name="f470" fmla="val 6133676"/>
                <a:gd name="f471" fmla="val 1367051"/>
                <a:gd name="f472" fmla="val 6353345"/>
                <a:gd name="f473" fmla="val 1575880"/>
                <a:gd name="f474" fmla="val 6551744"/>
                <a:gd name="f475" fmla="val 1680269"/>
                <a:gd name="f476" fmla="val 6651014"/>
                <a:gd name="f477" fmla="val 1790338"/>
                <a:gd name="f478" fmla="val 6745037"/>
                <a:gd name="f479" fmla="val 1905228"/>
                <a:gd name="f480" fmla="val 6833566"/>
                <a:gd name="f481" fmla="val 1938629"/>
                <a:gd name="f482" fmla="val 1368607"/>
                <a:gd name="f483" fmla="val 1115251"/>
                <a:gd name="f484" fmla="val 418530"/>
                <a:gd name="f485" fmla="val 691856"/>
                <a:gd name="f486" fmla="val 1777294"/>
                <a:gd name="f487" fmla="+- 0 0 -90"/>
                <a:gd name="f488" fmla="*/ f3 1 9767847"/>
                <a:gd name="f489" fmla="*/ f4 1 6858000"/>
                <a:gd name="f490" fmla="+- f7 0 f5"/>
                <a:gd name="f491" fmla="+- f6 0 f5"/>
                <a:gd name="f492" fmla="*/ f487 f0 1"/>
                <a:gd name="f493" fmla="*/ f491 1 9767847"/>
                <a:gd name="f494" fmla="*/ f490 1 6858000"/>
                <a:gd name="f495" fmla="*/ 7145704 f491 1"/>
                <a:gd name="f496" fmla="*/ 0 f490 1"/>
                <a:gd name="f497" fmla="*/ 7875738 f491 1"/>
                <a:gd name="f498" fmla="*/ 7990553 f491 1"/>
                <a:gd name="f499" fmla="*/ 85415 f490 1"/>
                <a:gd name="f500" fmla="*/ 9767847 f491 1"/>
                <a:gd name="f501" fmla="*/ 3653129 f490 1"/>
                <a:gd name="f502" fmla="*/ 8652597 f491 1"/>
                <a:gd name="f503" fmla="*/ 6594103 f490 1"/>
                <a:gd name="f504" fmla="*/ 8399240 f491 1"/>
                <a:gd name="f505" fmla="*/ 6858000 f490 1"/>
                <a:gd name="f506" fmla="*/ 6766926 f491 1"/>
                <a:gd name="f507" fmla="*/ 6804586 f491 1"/>
                <a:gd name="f508" fmla="*/ 6821201 f490 1"/>
                <a:gd name="f509" fmla="*/ 6881735 f491 1"/>
                <a:gd name="f510" fmla="*/ 6745295 f490 1"/>
                <a:gd name="f511" fmla="*/ 6958883 f491 1"/>
                <a:gd name="f512" fmla="*/ 6668920 f490 1"/>
                <a:gd name="f513" fmla="*/ 7267925 f491 1"/>
                <a:gd name="f514" fmla="*/ 6359792 f490 1"/>
                <a:gd name="f515" fmla="*/ 7424360 f491 1"/>
                <a:gd name="f516" fmla="*/ 6204783 f490 1"/>
                <a:gd name="f517" fmla="*/ 7504938 f491 1"/>
                <a:gd name="f518" fmla="*/ 6126806 f490 1"/>
                <a:gd name="f519" fmla="*/ 7546396 f491 1"/>
                <a:gd name="f520" fmla="*/ 6087795 f490 1"/>
                <a:gd name="f521" fmla="*/ 7588002 f491 1"/>
                <a:gd name="f522" fmla="*/ 6049630 f490 1"/>
                <a:gd name="f523" fmla="*/ 7631000 f491 1"/>
                <a:gd name="f524" fmla="*/ 6010807 f490 1"/>
                <a:gd name="f525" fmla="*/ 7675440 f491 1"/>
                <a:gd name="f526" fmla="*/ 5972407 f490 1"/>
                <a:gd name="f527" fmla="*/ 7720626 f491 1"/>
                <a:gd name="f528" fmla="*/ 5934949 f490 1"/>
                <a:gd name="f529" fmla="*/ 7766458 f491 1"/>
                <a:gd name="f530" fmla="*/ 5898432 f490 1"/>
                <a:gd name="f531" fmla="*/ 7955254 f491 1"/>
                <a:gd name="f532" fmla="*/ 5760926 f490 1"/>
                <a:gd name="f533" fmla="*/ 8352678 f491 1"/>
                <a:gd name="f534" fmla="*/ 5521728 f490 1"/>
                <a:gd name="f535" fmla="*/ 8451350 f491 1"/>
                <a:gd name="f536" fmla="*/ 5469352 f490 1"/>
                <a:gd name="f537" fmla="*/ 8548532 f491 1"/>
                <a:gd name="f538" fmla="*/ 5417493 f490 1"/>
                <a:gd name="f539" fmla="*/ 8729473 f491 1"/>
                <a:gd name="f540" fmla="*/ 5314059 f490 1"/>
                <a:gd name="f541" fmla="*/ 8770781 f491 1"/>
                <a:gd name="f542" fmla="*/ 5287330 f490 1"/>
                <a:gd name="f543" fmla="*/ 8790964 f491 1"/>
                <a:gd name="f544" fmla="*/ 5273590 f490 1"/>
                <a:gd name="f545" fmla="*/ 8810499 f491 1"/>
                <a:gd name="f546" fmla="*/ 5259801 f490 1"/>
                <a:gd name="f547" fmla="*/ 8883571 f491 1"/>
                <a:gd name="f548" fmla="*/ 5202577 f490 1"/>
                <a:gd name="f549" fmla="*/ 9006651 f491 1"/>
                <a:gd name="f550" fmla="*/ 5074625 f490 1"/>
                <a:gd name="f551" fmla="*/ 9033494 f491 1"/>
                <a:gd name="f552" fmla="*/ 5038203 f490 1"/>
                <a:gd name="f553" fmla="*/ 9040305 f491 1"/>
                <a:gd name="f554" fmla="*/ 5028649 f490 1"/>
                <a:gd name="f555" fmla="*/ 9046568 f491 1"/>
                <a:gd name="f556" fmla="*/ 5019379 f490 1"/>
                <a:gd name="f557" fmla="*/ 9058846 f491 1"/>
                <a:gd name="f558" fmla="*/ 5000743 f490 1"/>
                <a:gd name="f559" fmla="*/ 9104529 f491 1"/>
                <a:gd name="f560" fmla="*/ 4922203 f490 1"/>
                <a:gd name="f561" fmla="*/ 9181081 f491 1"/>
                <a:gd name="f562" fmla="*/ 4748792 f490 1"/>
                <a:gd name="f563" fmla="*/ 9240731 f491 1"/>
                <a:gd name="f564" fmla="*/ 4561970 f490 1"/>
                <a:gd name="f565" fmla="*/ 9265388 f491 1"/>
                <a:gd name="f566" fmla="*/ 4465171 f490 1"/>
                <a:gd name="f567" fmla="*/ 9276571 f491 1"/>
                <a:gd name="f568" fmla="*/ 4416041 f490 1"/>
                <a:gd name="f569" fmla="*/ 9281841 f491 1"/>
                <a:gd name="f570" fmla="*/ 4391477 f490 1"/>
                <a:gd name="f571" fmla="*/ 9286513 f491 1"/>
                <a:gd name="f572" fmla="*/ 4368936 f490 1"/>
                <a:gd name="f573" fmla="*/ 9296754 f491 1"/>
                <a:gd name="f574" fmla="*/ 4316136 f490 1"/>
                <a:gd name="f575" fmla="*/ 9301029 f491 1"/>
                <a:gd name="f576" fmla="*/ 4293172 f490 1"/>
                <a:gd name="f577" fmla="*/ 9302818 f491 1"/>
                <a:gd name="f578" fmla="*/ 4282679 f490 1"/>
                <a:gd name="f579" fmla="*/ 9304658 f491 1"/>
                <a:gd name="f580" fmla="*/ 4270914 f490 1"/>
                <a:gd name="f581" fmla="*/ 9312810 f491 1"/>
                <a:gd name="f582" fmla="*/ 4220043 f490 1"/>
                <a:gd name="f583" fmla="*/ 9316887 f491 1"/>
                <a:gd name="f584" fmla="*/ 4194584 f490 1"/>
                <a:gd name="f585" fmla="*/ 9318923 f491 1"/>
                <a:gd name="f586" fmla="*/ 4181878 f490 1"/>
                <a:gd name="f587" fmla="*/ 9320515 f491 1"/>
                <a:gd name="f588" fmla="*/ 4168984 f490 1"/>
                <a:gd name="f589" fmla="*/ 9332445 f491 1"/>
                <a:gd name="f590" fmla="*/ 4069079 f490 1"/>
                <a:gd name="f591" fmla="*/ 9336173 f491 1"/>
                <a:gd name="f592" fmla="*/ 4022774 f490 1"/>
                <a:gd name="f593" fmla="*/ 9340199 f491 1"/>
                <a:gd name="f594" fmla="*/ 3969269 f490 1"/>
                <a:gd name="f595" fmla="*/ 9347557 f491 1"/>
                <a:gd name="f596" fmla="*/ 3770070 f490 1"/>
                <a:gd name="f597" fmla="*/ 9346364 f491 1"/>
                <a:gd name="f598" fmla="*/ 3669036 f490 1"/>
                <a:gd name="f599" fmla="*/ 9344921 f491 1"/>
                <a:gd name="f600" fmla="*/ 3619341 f490 1"/>
                <a:gd name="f601" fmla="*/ 9344524 f491 1"/>
                <a:gd name="f602" fmla="*/ 3607624 f490 1"/>
                <a:gd name="f603" fmla="*/ 9343728 f491 1"/>
                <a:gd name="f604" fmla="*/ 3594872 f490 1"/>
                <a:gd name="f605" fmla="*/ 9342188 f491 1"/>
                <a:gd name="f606" fmla="*/ 3569366 f490 1"/>
                <a:gd name="f607" fmla="*/ 9339056 f491 1"/>
                <a:gd name="f608" fmla="*/ 3518354 f490 1"/>
                <a:gd name="f609" fmla="*/ 9334334 f491 1"/>
                <a:gd name="f610" fmla="*/ 3467155 f490 1"/>
                <a:gd name="f611" fmla="*/ 9329363 f491 1"/>
                <a:gd name="f612" fmla="*/ 3415908 f490 1"/>
                <a:gd name="f613" fmla="*/ 9328319 f491 1"/>
                <a:gd name="f614" fmla="*/ 3404755 f490 1"/>
                <a:gd name="f615" fmla="*/ 9327177 f491 1"/>
                <a:gd name="f616" fmla="*/ 3394214 f490 1"/>
                <a:gd name="f617" fmla="*/ 9324293 f491 1"/>
                <a:gd name="f618" fmla="*/ 3370872 f490 1"/>
                <a:gd name="f619" fmla="*/ 9320763 f491 1"/>
                <a:gd name="f620" fmla="*/ 3344427 f490 1"/>
                <a:gd name="f621" fmla="*/ 9317184 f491 1"/>
                <a:gd name="f622" fmla="*/ 3315343 f490 1"/>
                <a:gd name="f623" fmla="*/ 9311021 f491 1"/>
                <a:gd name="f624" fmla="*/ 3270309 f490 1"/>
                <a:gd name="f625" fmla="*/ 9302719 f491 1"/>
                <a:gd name="f626" fmla="*/ 3219815 f490 1"/>
                <a:gd name="f627" fmla="*/ 9293970 f491 1"/>
                <a:gd name="f628" fmla="*/ 3169887 f490 1"/>
                <a:gd name="f629" fmla="*/ 9252065 f491 1"/>
                <a:gd name="f630" fmla="*/ 2971205 f490 1"/>
                <a:gd name="f631" fmla="*/ 9227211 f491 1"/>
                <a:gd name="f632" fmla="*/ 2872571 f490 1"/>
                <a:gd name="f633" fmla="*/ 9220699 f491 1"/>
                <a:gd name="f634" fmla="*/ 2848524 f490 1"/>
                <a:gd name="f635" fmla="*/ 9213740 f491 1"/>
                <a:gd name="f636" fmla="*/ 2824289 f490 1"/>
                <a:gd name="f637" fmla="*/ 9199374 f491 1"/>
                <a:gd name="f638" fmla="*/ 2775536 f490 1"/>
                <a:gd name="f639" fmla="*/ 9061829 f491 1"/>
                <a:gd name="f640" fmla="*/ 2389515 f490 1"/>
                <a:gd name="f641" fmla="*/ 8978865 f491 1"/>
                <a:gd name="f642" fmla="*/ 2200953 f490 1"/>
                <a:gd name="f643" fmla="*/ 8956694 f491 1"/>
                <a:gd name="f644" fmla="*/ 2154317 f490 1"/>
                <a:gd name="f645" fmla="*/ 8934176 f491 1"/>
                <a:gd name="f646" fmla="*/ 2108012 f490 1"/>
                <a:gd name="f647" fmla="*/ 8887151 f491 1"/>
                <a:gd name="f648" fmla="*/ 2015448 f490 1"/>
                <a:gd name="f649" fmla="*/ 8787533 f491 1"/>
                <a:gd name="f650" fmla="*/ 1832625 f490 1"/>
                <a:gd name="f651" fmla="*/ 8761485 f491 1"/>
                <a:gd name="f652" fmla="*/ 1787496 f490 1"/>
                <a:gd name="f653" fmla="*/ 8734791 f491 1"/>
                <a:gd name="f654" fmla="*/ 1741991 f490 1"/>
                <a:gd name="f655" fmla="*/ 8680808 f491 1"/>
                <a:gd name="f656" fmla="*/ 1652910 f490 1"/>
                <a:gd name="f657" fmla="*/ 8567024 f491 1"/>
                <a:gd name="f658" fmla="*/ 1477004 f490 1"/>
                <a:gd name="f659" fmla="*/ 8537446 f491 1"/>
                <a:gd name="f660" fmla="*/ 1433428 f490 1"/>
                <a:gd name="f661" fmla="*/ 8507423 f491 1"/>
                <a:gd name="f662" fmla="*/ 1389994 f490 1"/>
                <a:gd name="f663" fmla="*/ 8446529 f491 1"/>
                <a:gd name="f664" fmla="*/ 1304393 f490 1"/>
                <a:gd name="f665" fmla="*/ 8319224 f491 1"/>
                <a:gd name="f666" fmla="*/ 1135124 f490 1"/>
                <a:gd name="f667" fmla="*/ 8286366 f491 1"/>
                <a:gd name="f668" fmla="*/ 1093148 f490 1"/>
                <a:gd name="f669" fmla="*/ 8270161 f491 1"/>
                <a:gd name="f670" fmla="*/ 1072538 f490 1"/>
                <a:gd name="f671" fmla="*/ 8253856 f491 1"/>
                <a:gd name="f672" fmla="*/ 1052254 f490 1"/>
                <a:gd name="f673" fmla="*/ 8186352 f491 1"/>
                <a:gd name="f674" fmla="*/ 970373 f490 1"/>
                <a:gd name="f675" fmla="*/ 8046768 f491 1"/>
                <a:gd name="f676" fmla="*/ 809527 f490 1"/>
                <a:gd name="f677" fmla="*/ 8010927 f491 1"/>
                <a:gd name="f678" fmla="*/ 769951 f490 1"/>
                <a:gd name="f679" fmla="*/ 7974788 f491 1"/>
                <a:gd name="f680" fmla="*/ 730751 f490 1"/>
                <a:gd name="f681" fmla="*/ 7901070 f491 1"/>
                <a:gd name="f682" fmla="*/ 652823 f490 1"/>
                <a:gd name="f683" fmla="*/ 7750054 f491 1"/>
                <a:gd name="f684" fmla="*/ 501106 f490 1"/>
                <a:gd name="f685" fmla="*/ 7592277 f491 1"/>
                <a:gd name="f686" fmla="*/ 355319 f490 1"/>
                <a:gd name="f687" fmla="*/ 7257734 f491 1"/>
                <a:gd name="f688" fmla="*/ 81062 f490 1"/>
                <a:gd name="f689" fmla="*/ 1892109 f491 1"/>
                <a:gd name="f690" fmla="*/ 2298402 f491 1"/>
                <a:gd name="f691" fmla="*/ 2135542 f491 1"/>
                <a:gd name="f692" fmla="*/ 121879 f490 1"/>
                <a:gd name="f693" fmla="*/ 1969576 f491 1"/>
                <a:gd name="f694" fmla="*/ 259084 f490 1"/>
                <a:gd name="f695" fmla="*/ 1659938 f491 1"/>
                <a:gd name="f696" fmla="*/ 553953 f490 1"/>
                <a:gd name="f697" fmla="*/ 729383 f491 1"/>
                <a:gd name="f698" fmla="*/ 1940578 f490 1"/>
                <a:gd name="f699" fmla="*/ 578465 f491 1"/>
                <a:gd name="f700" fmla="*/ 2324905 f490 1"/>
                <a:gd name="f701" fmla="*/ 465080 f491 1"/>
                <a:gd name="f702" fmla="*/ 2718973 f490 1"/>
                <a:gd name="f703" fmla="*/ 423820 f491 1"/>
                <a:gd name="f704" fmla="*/ 2919535 f490 1"/>
                <a:gd name="f705" fmla="*/ 392355 f491 1"/>
                <a:gd name="f706" fmla="*/ 3122169 f490 1"/>
                <a:gd name="f707" fmla="*/ 358801 f491 1"/>
                <a:gd name="f708" fmla="*/ 3531013 f490 1"/>
                <a:gd name="f709" fmla="*/ 410350 f491 1"/>
                <a:gd name="f710" fmla="*/ 4352324 f490 1"/>
                <a:gd name="f711" fmla="*/ 449022 f491 1"/>
                <a:gd name="f712" fmla="*/ 4555147 f490 1"/>
                <a:gd name="f713" fmla="*/ 498882 f491 1"/>
                <a:gd name="f714" fmla="*/ 4756463 f490 1"/>
                <a:gd name="f715" fmla="*/ 559775 f491 1"/>
                <a:gd name="f716" fmla="*/ 4955755 f490 1"/>
                <a:gd name="f717" fmla="*/ 631406 f491 1"/>
                <a:gd name="f718" fmla="*/ 5152084 f490 1"/>
                <a:gd name="f719" fmla="*/ 1023461 f491 1"/>
                <a:gd name="f720" fmla="*/ 5898055 f490 1"/>
                <a:gd name="f721" fmla="*/ 1575880 f491 1"/>
                <a:gd name="f722" fmla="*/ 6551744 f490 1"/>
                <a:gd name="f723" fmla="*/ 1905228 f491 1"/>
                <a:gd name="f724" fmla="*/ 6833566 f490 1"/>
                <a:gd name="f725" fmla="*/ 1938629 f491 1"/>
                <a:gd name="f726" fmla="*/ 1368607 f491 1"/>
                <a:gd name="f727" fmla="*/ 1115251 f491 1"/>
                <a:gd name="f728" fmla="*/ 0 f491 1"/>
                <a:gd name="f729" fmla="*/ 1777294 f491 1"/>
                <a:gd name="f730" fmla="*/ f492 1 f2"/>
                <a:gd name="f731" fmla="*/ f495 1 9767847"/>
                <a:gd name="f732" fmla="*/ f496 1 6858000"/>
                <a:gd name="f733" fmla="*/ f497 1 9767847"/>
                <a:gd name="f734" fmla="*/ f498 1 9767847"/>
                <a:gd name="f735" fmla="*/ f499 1 6858000"/>
                <a:gd name="f736" fmla="*/ f500 1 9767847"/>
                <a:gd name="f737" fmla="*/ f501 1 6858000"/>
                <a:gd name="f738" fmla="*/ f502 1 9767847"/>
                <a:gd name="f739" fmla="*/ f503 1 6858000"/>
                <a:gd name="f740" fmla="*/ f504 1 9767847"/>
                <a:gd name="f741" fmla="*/ f505 1 6858000"/>
                <a:gd name="f742" fmla="*/ f506 1 9767847"/>
                <a:gd name="f743" fmla="*/ f507 1 9767847"/>
                <a:gd name="f744" fmla="*/ f508 1 6858000"/>
                <a:gd name="f745" fmla="*/ f509 1 9767847"/>
                <a:gd name="f746" fmla="*/ f510 1 6858000"/>
                <a:gd name="f747" fmla="*/ f511 1 9767847"/>
                <a:gd name="f748" fmla="*/ f512 1 6858000"/>
                <a:gd name="f749" fmla="*/ f513 1 9767847"/>
                <a:gd name="f750" fmla="*/ f514 1 6858000"/>
                <a:gd name="f751" fmla="*/ f515 1 9767847"/>
                <a:gd name="f752" fmla="*/ f516 1 6858000"/>
                <a:gd name="f753" fmla="*/ f517 1 9767847"/>
                <a:gd name="f754" fmla="*/ f518 1 6858000"/>
                <a:gd name="f755" fmla="*/ f519 1 9767847"/>
                <a:gd name="f756" fmla="*/ f520 1 6858000"/>
                <a:gd name="f757" fmla="*/ f521 1 9767847"/>
                <a:gd name="f758" fmla="*/ f522 1 6858000"/>
                <a:gd name="f759" fmla="*/ f523 1 9767847"/>
                <a:gd name="f760" fmla="*/ f524 1 6858000"/>
                <a:gd name="f761" fmla="*/ f525 1 9767847"/>
                <a:gd name="f762" fmla="*/ f526 1 6858000"/>
                <a:gd name="f763" fmla="*/ f527 1 9767847"/>
                <a:gd name="f764" fmla="*/ f528 1 6858000"/>
                <a:gd name="f765" fmla="*/ f529 1 9767847"/>
                <a:gd name="f766" fmla="*/ f530 1 6858000"/>
                <a:gd name="f767" fmla="*/ f531 1 9767847"/>
                <a:gd name="f768" fmla="*/ f532 1 6858000"/>
                <a:gd name="f769" fmla="*/ f533 1 9767847"/>
                <a:gd name="f770" fmla="*/ f534 1 6858000"/>
                <a:gd name="f771" fmla="*/ f535 1 9767847"/>
                <a:gd name="f772" fmla="*/ f536 1 6858000"/>
                <a:gd name="f773" fmla="*/ f537 1 9767847"/>
                <a:gd name="f774" fmla="*/ f538 1 6858000"/>
                <a:gd name="f775" fmla="*/ f539 1 9767847"/>
                <a:gd name="f776" fmla="*/ f540 1 6858000"/>
                <a:gd name="f777" fmla="*/ f541 1 9767847"/>
                <a:gd name="f778" fmla="*/ f542 1 6858000"/>
                <a:gd name="f779" fmla="*/ f543 1 9767847"/>
                <a:gd name="f780" fmla="*/ f544 1 6858000"/>
                <a:gd name="f781" fmla="*/ f545 1 9767847"/>
                <a:gd name="f782" fmla="*/ f546 1 6858000"/>
                <a:gd name="f783" fmla="*/ f547 1 9767847"/>
                <a:gd name="f784" fmla="*/ f548 1 6858000"/>
                <a:gd name="f785" fmla="*/ f549 1 9767847"/>
                <a:gd name="f786" fmla="*/ f550 1 6858000"/>
                <a:gd name="f787" fmla="*/ f551 1 9767847"/>
                <a:gd name="f788" fmla="*/ f552 1 6858000"/>
                <a:gd name="f789" fmla="*/ f553 1 9767847"/>
                <a:gd name="f790" fmla="*/ f554 1 6858000"/>
                <a:gd name="f791" fmla="*/ f555 1 9767847"/>
                <a:gd name="f792" fmla="*/ f556 1 6858000"/>
                <a:gd name="f793" fmla="*/ f557 1 9767847"/>
                <a:gd name="f794" fmla="*/ f558 1 6858000"/>
                <a:gd name="f795" fmla="*/ f559 1 9767847"/>
                <a:gd name="f796" fmla="*/ f560 1 6858000"/>
                <a:gd name="f797" fmla="*/ f561 1 9767847"/>
                <a:gd name="f798" fmla="*/ f562 1 6858000"/>
                <a:gd name="f799" fmla="*/ f563 1 9767847"/>
                <a:gd name="f800" fmla="*/ f564 1 6858000"/>
                <a:gd name="f801" fmla="*/ f565 1 9767847"/>
                <a:gd name="f802" fmla="*/ f566 1 6858000"/>
                <a:gd name="f803" fmla="*/ f567 1 9767847"/>
                <a:gd name="f804" fmla="*/ f568 1 6858000"/>
                <a:gd name="f805" fmla="*/ f569 1 9767847"/>
                <a:gd name="f806" fmla="*/ f570 1 6858000"/>
                <a:gd name="f807" fmla="*/ f571 1 9767847"/>
                <a:gd name="f808" fmla="*/ f572 1 6858000"/>
                <a:gd name="f809" fmla="*/ f573 1 9767847"/>
                <a:gd name="f810" fmla="*/ f574 1 6858000"/>
                <a:gd name="f811" fmla="*/ f575 1 9767847"/>
                <a:gd name="f812" fmla="*/ f576 1 6858000"/>
                <a:gd name="f813" fmla="*/ f577 1 9767847"/>
                <a:gd name="f814" fmla="*/ f578 1 6858000"/>
                <a:gd name="f815" fmla="*/ f579 1 9767847"/>
                <a:gd name="f816" fmla="*/ f580 1 6858000"/>
                <a:gd name="f817" fmla="*/ f581 1 9767847"/>
                <a:gd name="f818" fmla="*/ f582 1 6858000"/>
                <a:gd name="f819" fmla="*/ f583 1 9767847"/>
                <a:gd name="f820" fmla="*/ f584 1 6858000"/>
                <a:gd name="f821" fmla="*/ f585 1 9767847"/>
                <a:gd name="f822" fmla="*/ f586 1 6858000"/>
                <a:gd name="f823" fmla="*/ f587 1 9767847"/>
                <a:gd name="f824" fmla="*/ f588 1 6858000"/>
                <a:gd name="f825" fmla="*/ f589 1 9767847"/>
                <a:gd name="f826" fmla="*/ f590 1 6858000"/>
                <a:gd name="f827" fmla="*/ f591 1 9767847"/>
                <a:gd name="f828" fmla="*/ f592 1 6858000"/>
                <a:gd name="f829" fmla="*/ f593 1 9767847"/>
                <a:gd name="f830" fmla="*/ f594 1 6858000"/>
                <a:gd name="f831" fmla="*/ f595 1 9767847"/>
                <a:gd name="f832" fmla="*/ f596 1 6858000"/>
                <a:gd name="f833" fmla="*/ f597 1 9767847"/>
                <a:gd name="f834" fmla="*/ f598 1 6858000"/>
                <a:gd name="f835" fmla="*/ f599 1 9767847"/>
                <a:gd name="f836" fmla="*/ f600 1 6858000"/>
                <a:gd name="f837" fmla="*/ f601 1 9767847"/>
                <a:gd name="f838" fmla="*/ f602 1 6858000"/>
                <a:gd name="f839" fmla="*/ f603 1 9767847"/>
                <a:gd name="f840" fmla="*/ f604 1 6858000"/>
                <a:gd name="f841" fmla="*/ f605 1 9767847"/>
                <a:gd name="f842" fmla="*/ f606 1 6858000"/>
                <a:gd name="f843" fmla="*/ f607 1 9767847"/>
                <a:gd name="f844" fmla="*/ f608 1 6858000"/>
                <a:gd name="f845" fmla="*/ f609 1 9767847"/>
                <a:gd name="f846" fmla="*/ f610 1 6858000"/>
                <a:gd name="f847" fmla="*/ f611 1 9767847"/>
                <a:gd name="f848" fmla="*/ f612 1 6858000"/>
                <a:gd name="f849" fmla="*/ f613 1 9767847"/>
                <a:gd name="f850" fmla="*/ f614 1 6858000"/>
                <a:gd name="f851" fmla="*/ f615 1 9767847"/>
                <a:gd name="f852" fmla="*/ f616 1 6858000"/>
                <a:gd name="f853" fmla="*/ f617 1 9767847"/>
                <a:gd name="f854" fmla="*/ f618 1 6858000"/>
                <a:gd name="f855" fmla="*/ f619 1 9767847"/>
                <a:gd name="f856" fmla="*/ f620 1 6858000"/>
                <a:gd name="f857" fmla="*/ f621 1 9767847"/>
                <a:gd name="f858" fmla="*/ f622 1 6858000"/>
                <a:gd name="f859" fmla="*/ f623 1 9767847"/>
                <a:gd name="f860" fmla="*/ f624 1 6858000"/>
                <a:gd name="f861" fmla="*/ f625 1 9767847"/>
                <a:gd name="f862" fmla="*/ f626 1 6858000"/>
                <a:gd name="f863" fmla="*/ f627 1 9767847"/>
                <a:gd name="f864" fmla="*/ f628 1 6858000"/>
                <a:gd name="f865" fmla="*/ f629 1 9767847"/>
                <a:gd name="f866" fmla="*/ f630 1 6858000"/>
                <a:gd name="f867" fmla="*/ f631 1 9767847"/>
                <a:gd name="f868" fmla="*/ f632 1 6858000"/>
                <a:gd name="f869" fmla="*/ f633 1 9767847"/>
                <a:gd name="f870" fmla="*/ f634 1 6858000"/>
                <a:gd name="f871" fmla="*/ f635 1 9767847"/>
                <a:gd name="f872" fmla="*/ f636 1 6858000"/>
                <a:gd name="f873" fmla="*/ f637 1 9767847"/>
                <a:gd name="f874" fmla="*/ f638 1 6858000"/>
                <a:gd name="f875" fmla="*/ f639 1 9767847"/>
                <a:gd name="f876" fmla="*/ f640 1 6858000"/>
                <a:gd name="f877" fmla="*/ f641 1 9767847"/>
                <a:gd name="f878" fmla="*/ f642 1 6858000"/>
                <a:gd name="f879" fmla="*/ f643 1 9767847"/>
                <a:gd name="f880" fmla="*/ f644 1 6858000"/>
                <a:gd name="f881" fmla="*/ f645 1 9767847"/>
                <a:gd name="f882" fmla="*/ f646 1 6858000"/>
                <a:gd name="f883" fmla="*/ f647 1 9767847"/>
                <a:gd name="f884" fmla="*/ f648 1 6858000"/>
                <a:gd name="f885" fmla="*/ f649 1 9767847"/>
                <a:gd name="f886" fmla="*/ f650 1 6858000"/>
                <a:gd name="f887" fmla="*/ f651 1 9767847"/>
                <a:gd name="f888" fmla="*/ f652 1 6858000"/>
                <a:gd name="f889" fmla="*/ f653 1 9767847"/>
                <a:gd name="f890" fmla="*/ f654 1 6858000"/>
                <a:gd name="f891" fmla="*/ f655 1 9767847"/>
                <a:gd name="f892" fmla="*/ f656 1 6858000"/>
                <a:gd name="f893" fmla="*/ f657 1 9767847"/>
                <a:gd name="f894" fmla="*/ f658 1 6858000"/>
                <a:gd name="f895" fmla="*/ f659 1 9767847"/>
                <a:gd name="f896" fmla="*/ f660 1 6858000"/>
                <a:gd name="f897" fmla="*/ f661 1 9767847"/>
                <a:gd name="f898" fmla="*/ f662 1 6858000"/>
                <a:gd name="f899" fmla="*/ f663 1 9767847"/>
                <a:gd name="f900" fmla="*/ f664 1 6858000"/>
                <a:gd name="f901" fmla="*/ f665 1 9767847"/>
                <a:gd name="f902" fmla="*/ f666 1 6858000"/>
                <a:gd name="f903" fmla="*/ f667 1 9767847"/>
                <a:gd name="f904" fmla="*/ f668 1 6858000"/>
                <a:gd name="f905" fmla="*/ f669 1 9767847"/>
                <a:gd name="f906" fmla="*/ f670 1 6858000"/>
                <a:gd name="f907" fmla="*/ f671 1 9767847"/>
                <a:gd name="f908" fmla="*/ f672 1 6858000"/>
                <a:gd name="f909" fmla="*/ f673 1 9767847"/>
                <a:gd name="f910" fmla="*/ f674 1 6858000"/>
                <a:gd name="f911" fmla="*/ f675 1 9767847"/>
                <a:gd name="f912" fmla="*/ f676 1 6858000"/>
                <a:gd name="f913" fmla="*/ f677 1 9767847"/>
                <a:gd name="f914" fmla="*/ f678 1 6858000"/>
                <a:gd name="f915" fmla="*/ f679 1 9767847"/>
                <a:gd name="f916" fmla="*/ f680 1 6858000"/>
                <a:gd name="f917" fmla="*/ f681 1 9767847"/>
                <a:gd name="f918" fmla="*/ f682 1 6858000"/>
                <a:gd name="f919" fmla="*/ f683 1 9767847"/>
                <a:gd name="f920" fmla="*/ f684 1 6858000"/>
                <a:gd name="f921" fmla="*/ f685 1 9767847"/>
                <a:gd name="f922" fmla="*/ f686 1 6858000"/>
                <a:gd name="f923" fmla="*/ f687 1 9767847"/>
                <a:gd name="f924" fmla="*/ f688 1 6858000"/>
                <a:gd name="f925" fmla="*/ f689 1 9767847"/>
                <a:gd name="f926" fmla="*/ f690 1 9767847"/>
                <a:gd name="f927" fmla="*/ f691 1 9767847"/>
                <a:gd name="f928" fmla="*/ f692 1 6858000"/>
                <a:gd name="f929" fmla="*/ f693 1 9767847"/>
                <a:gd name="f930" fmla="*/ f694 1 6858000"/>
                <a:gd name="f931" fmla="*/ f695 1 9767847"/>
                <a:gd name="f932" fmla="*/ f696 1 6858000"/>
                <a:gd name="f933" fmla="*/ f697 1 9767847"/>
                <a:gd name="f934" fmla="*/ f698 1 6858000"/>
                <a:gd name="f935" fmla="*/ f699 1 9767847"/>
                <a:gd name="f936" fmla="*/ f700 1 6858000"/>
                <a:gd name="f937" fmla="*/ f701 1 9767847"/>
                <a:gd name="f938" fmla="*/ f702 1 6858000"/>
                <a:gd name="f939" fmla="*/ f703 1 9767847"/>
                <a:gd name="f940" fmla="*/ f704 1 6858000"/>
                <a:gd name="f941" fmla="*/ f705 1 9767847"/>
                <a:gd name="f942" fmla="*/ f706 1 6858000"/>
                <a:gd name="f943" fmla="*/ f707 1 9767847"/>
                <a:gd name="f944" fmla="*/ f708 1 6858000"/>
                <a:gd name="f945" fmla="*/ f709 1 9767847"/>
                <a:gd name="f946" fmla="*/ f710 1 6858000"/>
                <a:gd name="f947" fmla="*/ f711 1 9767847"/>
                <a:gd name="f948" fmla="*/ f712 1 6858000"/>
                <a:gd name="f949" fmla="*/ f713 1 9767847"/>
                <a:gd name="f950" fmla="*/ f714 1 6858000"/>
                <a:gd name="f951" fmla="*/ f715 1 9767847"/>
                <a:gd name="f952" fmla="*/ f716 1 6858000"/>
                <a:gd name="f953" fmla="*/ f717 1 9767847"/>
                <a:gd name="f954" fmla="*/ f718 1 6858000"/>
                <a:gd name="f955" fmla="*/ f719 1 9767847"/>
                <a:gd name="f956" fmla="*/ f720 1 6858000"/>
                <a:gd name="f957" fmla="*/ f721 1 9767847"/>
                <a:gd name="f958" fmla="*/ f722 1 6858000"/>
                <a:gd name="f959" fmla="*/ f723 1 9767847"/>
                <a:gd name="f960" fmla="*/ f724 1 6858000"/>
                <a:gd name="f961" fmla="*/ f725 1 9767847"/>
                <a:gd name="f962" fmla="*/ f726 1 9767847"/>
                <a:gd name="f963" fmla="*/ f727 1 9767847"/>
                <a:gd name="f964" fmla="*/ f728 1 9767847"/>
                <a:gd name="f965" fmla="*/ f729 1 9767847"/>
                <a:gd name="f966" fmla="*/ f5 1 f493"/>
                <a:gd name="f967" fmla="*/ f6 1 f493"/>
                <a:gd name="f968" fmla="*/ f5 1 f494"/>
                <a:gd name="f969" fmla="*/ f7 1 f494"/>
                <a:gd name="f970" fmla="+- f730 0 f1"/>
                <a:gd name="f971" fmla="*/ f731 1 f493"/>
                <a:gd name="f972" fmla="*/ f732 1 f494"/>
                <a:gd name="f973" fmla="*/ f733 1 f493"/>
                <a:gd name="f974" fmla="*/ f734 1 f493"/>
                <a:gd name="f975" fmla="*/ f735 1 f494"/>
                <a:gd name="f976" fmla="*/ f736 1 f493"/>
                <a:gd name="f977" fmla="*/ f737 1 f494"/>
                <a:gd name="f978" fmla="*/ f738 1 f493"/>
                <a:gd name="f979" fmla="*/ f739 1 f494"/>
                <a:gd name="f980" fmla="*/ f740 1 f493"/>
                <a:gd name="f981" fmla="*/ f741 1 f494"/>
                <a:gd name="f982" fmla="*/ f742 1 f493"/>
                <a:gd name="f983" fmla="*/ f743 1 f493"/>
                <a:gd name="f984" fmla="*/ f744 1 f494"/>
                <a:gd name="f985" fmla="*/ f745 1 f493"/>
                <a:gd name="f986" fmla="*/ f746 1 f494"/>
                <a:gd name="f987" fmla="*/ f747 1 f493"/>
                <a:gd name="f988" fmla="*/ f748 1 f494"/>
                <a:gd name="f989" fmla="*/ f749 1 f493"/>
                <a:gd name="f990" fmla="*/ f750 1 f494"/>
                <a:gd name="f991" fmla="*/ f751 1 f493"/>
                <a:gd name="f992" fmla="*/ f752 1 f494"/>
                <a:gd name="f993" fmla="*/ f753 1 f493"/>
                <a:gd name="f994" fmla="*/ f754 1 f494"/>
                <a:gd name="f995" fmla="*/ f755 1 f493"/>
                <a:gd name="f996" fmla="*/ f756 1 f494"/>
                <a:gd name="f997" fmla="*/ f757 1 f493"/>
                <a:gd name="f998" fmla="*/ f758 1 f494"/>
                <a:gd name="f999" fmla="*/ f759 1 f493"/>
                <a:gd name="f1000" fmla="*/ f760 1 f494"/>
                <a:gd name="f1001" fmla="*/ f761 1 f493"/>
                <a:gd name="f1002" fmla="*/ f762 1 f494"/>
                <a:gd name="f1003" fmla="*/ f763 1 f493"/>
                <a:gd name="f1004" fmla="*/ f764 1 f494"/>
                <a:gd name="f1005" fmla="*/ f765 1 f493"/>
                <a:gd name="f1006" fmla="*/ f766 1 f494"/>
                <a:gd name="f1007" fmla="*/ f767 1 f493"/>
                <a:gd name="f1008" fmla="*/ f768 1 f494"/>
                <a:gd name="f1009" fmla="*/ f769 1 f493"/>
                <a:gd name="f1010" fmla="*/ f770 1 f494"/>
                <a:gd name="f1011" fmla="*/ f771 1 f493"/>
                <a:gd name="f1012" fmla="*/ f772 1 f494"/>
                <a:gd name="f1013" fmla="*/ f773 1 f493"/>
                <a:gd name="f1014" fmla="*/ f774 1 f494"/>
                <a:gd name="f1015" fmla="*/ f775 1 f493"/>
                <a:gd name="f1016" fmla="*/ f776 1 f494"/>
                <a:gd name="f1017" fmla="*/ f777 1 f493"/>
                <a:gd name="f1018" fmla="*/ f778 1 f494"/>
                <a:gd name="f1019" fmla="*/ f779 1 f493"/>
                <a:gd name="f1020" fmla="*/ f780 1 f494"/>
                <a:gd name="f1021" fmla="*/ f781 1 f493"/>
                <a:gd name="f1022" fmla="*/ f782 1 f494"/>
                <a:gd name="f1023" fmla="*/ f783 1 f493"/>
                <a:gd name="f1024" fmla="*/ f784 1 f494"/>
                <a:gd name="f1025" fmla="*/ f785 1 f493"/>
                <a:gd name="f1026" fmla="*/ f786 1 f494"/>
                <a:gd name="f1027" fmla="*/ f787 1 f493"/>
                <a:gd name="f1028" fmla="*/ f788 1 f494"/>
                <a:gd name="f1029" fmla="*/ f789 1 f493"/>
                <a:gd name="f1030" fmla="*/ f790 1 f494"/>
                <a:gd name="f1031" fmla="*/ f791 1 f493"/>
                <a:gd name="f1032" fmla="*/ f792 1 f494"/>
                <a:gd name="f1033" fmla="*/ f793 1 f493"/>
                <a:gd name="f1034" fmla="*/ f794 1 f494"/>
                <a:gd name="f1035" fmla="*/ f795 1 f493"/>
                <a:gd name="f1036" fmla="*/ f796 1 f494"/>
                <a:gd name="f1037" fmla="*/ f797 1 f493"/>
                <a:gd name="f1038" fmla="*/ f798 1 f494"/>
                <a:gd name="f1039" fmla="*/ f799 1 f493"/>
                <a:gd name="f1040" fmla="*/ f800 1 f494"/>
                <a:gd name="f1041" fmla="*/ f801 1 f493"/>
                <a:gd name="f1042" fmla="*/ f802 1 f494"/>
                <a:gd name="f1043" fmla="*/ f803 1 f493"/>
                <a:gd name="f1044" fmla="*/ f804 1 f494"/>
                <a:gd name="f1045" fmla="*/ f805 1 f493"/>
                <a:gd name="f1046" fmla="*/ f806 1 f494"/>
                <a:gd name="f1047" fmla="*/ f807 1 f493"/>
                <a:gd name="f1048" fmla="*/ f808 1 f494"/>
                <a:gd name="f1049" fmla="*/ f809 1 f493"/>
                <a:gd name="f1050" fmla="*/ f810 1 f494"/>
                <a:gd name="f1051" fmla="*/ f811 1 f493"/>
                <a:gd name="f1052" fmla="*/ f812 1 f494"/>
                <a:gd name="f1053" fmla="*/ f813 1 f493"/>
                <a:gd name="f1054" fmla="*/ f814 1 f494"/>
                <a:gd name="f1055" fmla="*/ f815 1 f493"/>
                <a:gd name="f1056" fmla="*/ f816 1 f494"/>
                <a:gd name="f1057" fmla="*/ f817 1 f493"/>
                <a:gd name="f1058" fmla="*/ f818 1 f494"/>
                <a:gd name="f1059" fmla="*/ f819 1 f493"/>
                <a:gd name="f1060" fmla="*/ f820 1 f494"/>
                <a:gd name="f1061" fmla="*/ f821 1 f493"/>
                <a:gd name="f1062" fmla="*/ f822 1 f494"/>
                <a:gd name="f1063" fmla="*/ f823 1 f493"/>
                <a:gd name="f1064" fmla="*/ f824 1 f494"/>
                <a:gd name="f1065" fmla="*/ f825 1 f493"/>
                <a:gd name="f1066" fmla="*/ f826 1 f494"/>
                <a:gd name="f1067" fmla="*/ f827 1 f493"/>
                <a:gd name="f1068" fmla="*/ f828 1 f494"/>
                <a:gd name="f1069" fmla="*/ f829 1 f493"/>
                <a:gd name="f1070" fmla="*/ f830 1 f494"/>
                <a:gd name="f1071" fmla="*/ f831 1 f493"/>
                <a:gd name="f1072" fmla="*/ f832 1 f494"/>
                <a:gd name="f1073" fmla="*/ f833 1 f493"/>
                <a:gd name="f1074" fmla="*/ f834 1 f494"/>
                <a:gd name="f1075" fmla="*/ f835 1 f493"/>
                <a:gd name="f1076" fmla="*/ f836 1 f494"/>
                <a:gd name="f1077" fmla="*/ f837 1 f493"/>
                <a:gd name="f1078" fmla="*/ f838 1 f494"/>
                <a:gd name="f1079" fmla="*/ f839 1 f493"/>
                <a:gd name="f1080" fmla="*/ f840 1 f494"/>
                <a:gd name="f1081" fmla="*/ f841 1 f493"/>
                <a:gd name="f1082" fmla="*/ f842 1 f494"/>
                <a:gd name="f1083" fmla="*/ f843 1 f493"/>
                <a:gd name="f1084" fmla="*/ f844 1 f494"/>
                <a:gd name="f1085" fmla="*/ f845 1 f493"/>
                <a:gd name="f1086" fmla="*/ f846 1 f494"/>
                <a:gd name="f1087" fmla="*/ f847 1 f493"/>
                <a:gd name="f1088" fmla="*/ f848 1 f494"/>
                <a:gd name="f1089" fmla="*/ f849 1 f493"/>
                <a:gd name="f1090" fmla="*/ f850 1 f494"/>
                <a:gd name="f1091" fmla="*/ f851 1 f493"/>
                <a:gd name="f1092" fmla="*/ f852 1 f494"/>
                <a:gd name="f1093" fmla="*/ f853 1 f493"/>
                <a:gd name="f1094" fmla="*/ f854 1 f494"/>
                <a:gd name="f1095" fmla="*/ f855 1 f493"/>
                <a:gd name="f1096" fmla="*/ f856 1 f494"/>
                <a:gd name="f1097" fmla="*/ f857 1 f493"/>
                <a:gd name="f1098" fmla="*/ f858 1 f494"/>
                <a:gd name="f1099" fmla="*/ f859 1 f493"/>
                <a:gd name="f1100" fmla="*/ f860 1 f494"/>
                <a:gd name="f1101" fmla="*/ f861 1 f493"/>
                <a:gd name="f1102" fmla="*/ f862 1 f494"/>
                <a:gd name="f1103" fmla="*/ f863 1 f493"/>
                <a:gd name="f1104" fmla="*/ f864 1 f494"/>
                <a:gd name="f1105" fmla="*/ f865 1 f493"/>
                <a:gd name="f1106" fmla="*/ f866 1 f494"/>
                <a:gd name="f1107" fmla="*/ f867 1 f493"/>
                <a:gd name="f1108" fmla="*/ f868 1 f494"/>
                <a:gd name="f1109" fmla="*/ f869 1 f493"/>
                <a:gd name="f1110" fmla="*/ f870 1 f494"/>
                <a:gd name="f1111" fmla="*/ f871 1 f493"/>
                <a:gd name="f1112" fmla="*/ f872 1 f494"/>
                <a:gd name="f1113" fmla="*/ f873 1 f493"/>
                <a:gd name="f1114" fmla="*/ f874 1 f494"/>
                <a:gd name="f1115" fmla="*/ f875 1 f493"/>
                <a:gd name="f1116" fmla="*/ f876 1 f494"/>
                <a:gd name="f1117" fmla="*/ f877 1 f493"/>
                <a:gd name="f1118" fmla="*/ f878 1 f494"/>
                <a:gd name="f1119" fmla="*/ f879 1 f493"/>
                <a:gd name="f1120" fmla="*/ f880 1 f494"/>
                <a:gd name="f1121" fmla="*/ f881 1 f493"/>
                <a:gd name="f1122" fmla="*/ f882 1 f494"/>
                <a:gd name="f1123" fmla="*/ f883 1 f493"/>
                <a:gd name="f1124" fmla="*/ f884 1 f494"/>
                <a:gd name="f1125" fmla="*/ f885 1 f493"/>
                <a:gd name="f1126" fmla="*/ f886 1 f494"/>
                <a:gd name="f1127" fmla="*/ f887 1 f493"/>
                <a:gd name="f1128" fmla="*/ f888 1 f494"/>
                <a:gd name="f1129" fmla="*/ f889 1 f493"/>
                <a:gd name="f1130" fmla="*/ f890 1 f494"/>
                <a:gd name="f1131" fmla="*/ f891 1 f493"/>
                <a:gd name="f1132" fmla="*/ f892 1 f494"/>
                <a:gd name="f1133" fmla="*/ f893 1 f493"/>
                <a:gd name="f1134" fmla="*/ f894 1 f494"/>
                <a:gd name="f1135" fmla="*/ f895 1 f493"/>
                <a:gd name="f1136" fmla="*/ f896 1 f494"/>
                <a:gd name="f1137" fmla="*/ f897 1 f493"/>
                <a:gd name="f1138" fmla="*/ f898 1 f494"/>
                <a:gd name="f1139" fmla="*/ f899 1 f493"/>
                <a:gd name="f1140" fmla="*/ f900 1 f494"/>
                <a:gd name="f1141" fmla="*/ f901 1 f493"/>
                <a:gd name="f1142" fmla="*/ f902 1 f494"/>
                <a:gd name="f1143" fmla="*/ f903 1 f493"/>
                <a:gd name="f1144" fmla="*/ f904 1 f494"/>
                <a:gd name="f1145" fmla="*/ f905 1 f493"/>
                <a:gd name="f1146" fmla="*/ f906 1 f494"/>
                <a:gd name="f1147" fmla="*/ f907 1 f493"/>
                <a:gd name="f1148" fmla="*/ f908 1 f494"/>
                <a:gd name="f1149" fmla="*/ f909 1 f493"/>
                <a:gd name="f1150" fmla="*/ f910 1 f494"/>
                <a:gd name="f1151" fmla="*/ f911 1 f493"/>
                <a:gd name="f1152" fmla="*/ f912 1 f494"/>
                <a:gd name="f1153" fmla="*/ f913 1 f493"/>
                <a:gd name="f1154" fmla="*/ f914 1 f494"/>
                <a:gd name="f1155" fmla="*/ f915 1 f493"/>
                <a:gd name="f1156" fmla="*/ f916 1 f494"/>
                <a:gd name="f1157" fmla="*/ f917 1 f493"/>
                <a:gd name="f1158" fmla="*/ f918 1 f494"/>
                <a:gd name="f1159" fmla="*/ f919 1 f493"/>
                <a:gd name="f1160" fmla="*/ f920 1 f494"/>
                <a:gd name="f1161" fmla="*/ f921 1 f493"/>
                <a:gd name="f1162" fmla="*/ f922 1 f494"/>
                <a:gd name="f1163" fmla="*/ f923 1 f493"/>
                <a:gd name="f1164" fmla="*/ f924 1 f494"/>
                <a:gd name="f1165" fmla="*/ f925 1 f493"/>
                <a:gd name="f1166" fmla="*/ f926 1 f493"/>
                <a:gd name="f1167" fmla="*/ f927 1 f493"/>
                <a:gd name="f1168" fmla="*/ f928 1 f494"/>
                <a:gd name="f1169" fmla="*/ f929 1 f493"/>
                <a:gd name="f1170" fmla="*/ f930 1 f494"/>
                <a:gd name="f1171" fmla="*/ f931 1 f493"/>
                <a:gd name="f1172" fmla="*/ f932 1 f494"/>
                <a:gd name="f1173" fmla="*/ f933 1 f493"/>
                <a:gd name="f1174" fmla="*/ f934 1 f494"/>
                <a:gd name="f1175" fmla="*/ f935 1 f493"/>
                <a:gd name="f1176" fmla="*/ f936 1 f494"/>
                <a:gd name="f1177" fmla="*/ f937 1 f493"/>
                <a:gd name="f1178" fmla="*/ f938 1 f494"/>
                <a:gd name="f1179" fmla="*/ f939 1 f493"/>
                <a:gd name="f1180" fmla="*/ f940 1 f494"/>
                <a:gd name="f1181" fmla="*/ f941 1 f493"/>
                <a:gd name="f1182" fmla="*/ f942 1 f494"/>
                <a:gd name="f1183" fmla="*/ f943 1 f493"/>
                <a:gd name="f1184" fmla="*/ f944 1 f494"/>
                <a:gd name="f1185" fmla="*/ f945 1 f493"/>
                <a:gd name="f1186" fmla="*/ f946 1 f494"/>
                <a:gd name="f1187" fmla="*/ f947 1 f493"/>
                <a:gd name="f1188" fmla="*/ f948 1 f494"/>
                <a:gd name="f1189" fmla="*/ f949 1 f493"/>
                <a:gd name="f1190" fmla="*/ f950 1 f494"/>
                <a:gd name="f1191" fmla="*/ f951 1 f493"/>
                <a:gd name="f1192" fmla="*/ f952 1 f494"/>
                <a:gd name="f1193" fmla="*/ f953 1 f493"/>
                <a:gd name="f1194" fmla="*/ f954 1 f494"/>
                <a:gd name="f1195" fmla="*/ f955 1 f493"/>
                <a:gd name="f1196" fmla="*/ f956 1 f494"/>
                <a:gd name="f1197" fmla="*/ f957 1 f493"/>
                <a:gd name="f1198" fmla="*/ f958 1 f494"/>
                <a:gd name="f1199" fmla="*/ f959 1 f493"/>
                <a:gd name="f1200" fmla="*/ f960 1 f494"/>
                <a:gd name="f1201" fmla="*/ f961 1 f493"/>
                <a:gd name="f1202" fmla="*/ f962 1 f493"/>
                <a:gd name="f1203" fmla="*/ f963 1 f493"/>
                <a:gd name="f1204" fmla="*/ f964 1 f493"/>
                <a:gd name="f1205" fmla="*/ f965 1 f493"/>
                <a:gd name="f1206" fmla="*/ f966 f488 1"/>
                <a:gd name="f1207" fmla="*/ f967 f488 1"/>
                <a:gd name="f1208" fmla="*/ f969 f489 1"/>
                <a:gd name="f1209" fmla="*/ f968 f489 1"/>
                <a:gd name="f1210" fmla="*/ f971 f488 1"/>
                <a:gd name="f1211" fmla="*/ f972 f489 1"/>
                <a:gd name="f1212" fmla="*/ f973 f488 1"/>
                <a:gd name="f1213" fmla="*/ f974 f488 1"/>
                <a:gd name="f1214" fmla="*/ f975 f489 1"/>
                <a:gd name="f1215" fmla="*/ f976 f488 1"/>
                <a:gd name="f1216" fmla="*/ f977 f489 1"/>
                <a:gd name="f1217" fmla="*/ f978 f488 1"/>
                <a:gd name="f1218" fmla="*/ f979 f489 1"/>
                <a:gd name="f1219" fmla="*/ f980 f488 1"/>
                <a:gd name="f1220" fmla="*/ f981 f489 1"/>
                <a:gd name="f1221" fmla="*/ f982 f488 1"/>
                <a:gd name="f1222" fmla="*/ f983 f488 1"/>
                <a:gd name="f1223" fmla="*/ f984 f489 1"/>
                <a:gd name="f1224" fmla="*/ f985 f488 1"/>
                <a:gd name="f1225" fmla="*/ f986 f489 1"/>
                <a:gd name="f1226" fmla="*/ f987 f488 1"/>
                <a:gd name="f1227" fmla="*/ f988 f489 1"/>
                <a:gd name="f1228" fmla="*/ f989 f488 1"/>
                <a:gd name="f1229" fmla="*/ f990 f489 1"/>
                <a:gd name="f1230" fmla="*/ f991 f488 1"/>
                <a:gd name="f1231" fmla="*/ f992 f489 1"/>
                <a:gd name="f1232" fmla="*/ f993 f488 1"/>
                <a:gd name="f1233" fmla="*/ f994 f489 1"/>
                <a:gd name="f1234" fmla="*/ f995 f488 1"/>
                <a:gd name="f1235" fmla="*/ f996 f489 1"/>
                <a:gd name="f1236" fmla="*/ f997 f488 1"/>
                <a:gd name="f1237" fmla="*/ f998 f489 1"/>
                <a:gd name="f1238" fmla="*/ f999 f488 1"/>
                <a:gd name="f1239" fmla="*/ f1000 f489 1"/>
                <a:gd name="f1240" fmla="*/ f1001 f488 1"/>
                <a:gd name="f1241" fmla="*/ f1002 f489 1"/>
                <a:gd name="f1242" fmla="*/ f1003 f488 1"/>
                <a:gd name="f1243" fmla="*/ f1004 f489 1"/>
                <a:gd name="f1244" fmla="*/ f1005 f488 1"/>
                <a:gd name="f1245" fmla="*/ f1006 f489 1"/>
                <a:gd name="f1246" fmla="*/ f1007 f488 1"/>
                <a:gd name="f1247" fmla="*/ f1008 f489 1"/>
                <a:gd name="f1248" fmla="*/ f1009 f488 1"/>
                <a:gd name="f1249" fmla="*/ f1010 f489 1"/>
                <a:gd name="f1250" fmla="*/ f1011 f488 1"/>
                <a:gd name="f1251" fmla="*/ f1012 f489 1"/>
                <a:gd name="f1252" fmla="*/ f1013 f488 1"/>
                <a:gd name="f1253" fmla="*/ f1014 f489 1"/>
                <a:gd name="f1254" fmla="*/ f1015 f488 1"/>
                <a:gd name="f1255" fmla="*/ f1016 f489 1"/>
                <a:gd name="f1256" fmla="*/ f1017 f488 1"/>
                <a:gd name="f1257" fmla="*/ f1018 f489 1"/>
                <a:gd name="f1258" fmla="*/ f1019 f488 1"/>
                <a:gd name="f1259" fmla="*/ f1020 f489 1"/>
                <a:gd name="f1260" fmla="*/ f1021 f488 1"/>
                <a:gd name="f1261" fmla="*/ f1022 f489 1"/>
                <a:gd name="f1262" fmla="*/ f1023 f488 1"/>
                <a:gd name="f1263" fmla="*/ f1024 f489 1"/>
                <a:gd name="f1264" fmla="*/ f1025 f488 1"/>
                <a:gd name="f1265" fmla="*/ f1026 f489 1"/>
                <a:gd name="f1266" fmla="*/ f1027 f488 1"/>
                <a:gd name="f1267" fmla="*/ f1028 f489 1"/>
                <a:gd name="f1268" fmla="*/ f1029 f488 1"/>
                <a:gd name="f1269" fmla="*/ f1030 f489 1"/>
                <a:gd name="f1270" fmla="*/ f1031 f488 1"/>
                <a:gd name="f1271" fmla="*/ f1032 f489 1"/>
                <a:gd name="f1272" fmla="*/ f1033 f488 1"/>
                <a:gd name="f1273" fmla="*/ f1034 f489 1"/>
                <a:gd name="f1274" fmla="*/ f1035 f488 1"/>
                <a:gd name="f1275" fmla="*/ f1036 f489 1"/>
                <a:gd name="f1276" fmla="*/ f1037 f488 1"/>
                <a:gd name="f1277" fmla="*/ f1038 f489 1"/>
                <a:gd name="f1278" fmla="*/ f1039 f488 1"/>
                <a:gd name="f1279" fmla="*/ f1040 f489 1"/>
                <a:gd name="f1280" fmla="*/ f1041 f488 1"/>
                <a:gd name="f1281" fmla="*/ f1042 f489 1"/>
                <a:gd name="f1282" fmla="*/ f1043 f488 1"/>
                <a:gd name="f1283" fmla="*/ f1044 f489 1"/>
                <a:gd name="f1284" fmla="*/ f1045 f488 1"/>
                <a:gd name="f1285" fmla="*/ f1046 f489 1"/>
                <a:gd name="f1286" fmla="*/ f1047 f488 1"/>
                <a:gd name="f1287" fmla="*/ f1048 f489 1"/>
                <a:gd name="f1288" fmla="*/ f1049 f488 1"/>
                <a:gd name="f1289" fmla="*/ f1050 f489 1"/>
                <a:gd name="f1290" fmla="*/ f1051 f488 1"/>
                <a:gd name="f1291" fmla="*/ f1052 f489 1"/>
                <a:gd name="f1292" fmla="*/ f1053 f488 1"/>
                <a:gd name="f1293" fmla="*/ f1054 f489 1"/>
                <a:gd name="f1294" fmla="*/ f1055 f488 1"/>
                <a:gd name="f1295" fmla="*/ f1056 f489 1"/>
                <a:gd name="f1296" fmla="*/ f1057 f488 1"/>
                <a:gd name="f1297" fmla="*/ f1058 f489 1"/>
                <a:gd name="f1298" fmla="*/ f1059 f488 1"/>
                <a:gd name="f1299" fmla="*/ f1060 f489 1"/>
                <a:gd name="f1300" fmla="*/ f1061 f488 1"/>
                <a:gd name="f1301" fmla="*/ f1062 f489 1"/>
                <a:gd name="f1302" fmla="*/ f1063 f488 1"/>
                <a:gd name="f1303" fmla="*/ f1064 f489 1"/>
                <a:gd name="f1304" fmla="*/ f1065 f488 1"/>
                <a:gd name="f1305" fmla="*/ f1066 f489 1"/>
                <a:gd name="f1306" fmla="*/ f1067 f488 1"/>
                <a:gd name="f1307" fmla="*/ f1068 f489 1"/>
                <a:gd name="f1308" fmla="*/ f1069 f488 1"/>
                <a:gd name="f1309" fmla="*/ f1070 f489 1"/>
                <a:gd name="f1310" fmla="*/ f1071 f488 1"/>
                <a:gd name="f1311" fmla="*/ f1072 f489 1"/>
                <a:gd name="f1312" fmla="*/ f1073 f488 1"/>
                <a:gd name="f1313" fmla="*/ f1074 f489 1"/>
                <a:gd name="f1314" fmla="*/ f1075 f488 1"/>
                <a:gd name="f1315" fmla="*/ f1076 f489 1"/>
                <a:gd name="f1316" fmla="*/ f1077 f488 1"/>
                <a:gd name="f1317" fmla="*/ f1078 f489 1"/>
                <a:gd name="f1318" fmla="*/ f1079 f488 1"/>
                <a:gd name="f1319" fmla="*/ f1080 f489 1"/>
                <a:gd name="f1320" fmla="*/ f1081 f488 1"/>
                <a:gd name="f1321" fmla="*/ f1082 f489 1"/>
                <a:gd name="f1322" fmla="*/ f1083 f488 1"/>
                <a:gd name="f1323" fmla="*/ f1084 f489 1"/>
                <a:gd name="f1324" fmla="*/ f1085 f488 1"/>
                <a:gd name="f1325" fmla="*/ f1086 f489 1"/>
                <a:gd name="f1326" fmla="*/ f1087 f488 1"/>
                <a:gd name="f1327" fmla="*/ f1088 f489 1"/>
                <a:gd name="f1328" fmla="*/ f1089 f488 1"/>
                <a:gd name="f1329" fmla="*/ f1090 f489 1"/>
                <a:gd name="f1330" fmla="*/ f1091 f488 1"/>
                <a:gd name="f1331" fmla="*/ f1092 f489 1"/>
                <a:gd name="f1332" fmla="*/ f1093 f488 1"/>
                <a:gd name="f1333" fmla="*/ f1094 f489 1"/>
                <a:gd name="f1334" fmla="*/ f1095 f488 1"/>
                <a:gd name="f1335" fmla="*/ f1096 f489 1"/>
                <a:gd name="f1336" fmla="*/ f1097 f488 1"/>
                <a:gd name="f1337" fmla="*/ f1098 f489 1"/>
                <a:gd name="f1338" fmla="*/ f1099 f488 1"/>
                <a:gd name="f1339" fmla="*/ f1100 f489 1"/>
                <a:gd name="f1340" fmla="*/ f1101 f488 1"/>
                <a:gd name="f1341" fmla="*/ f1102 f489 1"/>
                <a:gd name="f1342" fmla="*/ f1103 f488 1"/>
                <a:gd name="f1343" fmla="*/ f1104 f489 1"/>
                <a:gd name="f1344" fmla="*/ f1105 f488 1"/>
                <a:gd name="f1345" fmla="*/ f1106 f489 1"/>
                <a:gd name="f1346" fmla="*/ f1107 f488 1"/>
                <a:gd name="f1347" fmla="*/ f1108 f489 1"/>
                <a:gd name="f1348" fmla="*/ f1109 f488 1"/>
                <a:gd name="f1349" fmla="*/ f1110 f489 1"/>
                <a:gd name="f1350" fmla="*/ f1111 f488 1"/>
                <a:gd name="f1351" fmla="*/ f1112 f489 1"/>
                <a:gd name="f1352" fmla="*/ f1113 f488 1"/>
                <a:gd name="f1353" fmla="*/ f1114 f489 1"/>
                <a:gd name="f1354" fmla="*/ f1115 f488 1"/>
                <a:gd name="f1355" fmla="*/ f1116 f489 1"/>
                <a:gd name="f1356" fmla="*/ f1117 f488 1"/>
                <a:gd name="f1357" fmla="*/ f1118 f489 1"/>
                <a:gd name="f1358" fmla="*/ f1119 f488 1"/>
                <a:gd name="f1359" fmla="*/ f1120 f489 1"/>
                <a:gd name="f1360" fmla="*/ f1121 f488 1"/>
                <a:gd name="f1361" fmla="*/ f1122 f489 1"/>
                <a:gd name="f1362" fmla="*/ f1123 f488 1"/>
                <a:gd name="f1363" fmla="*/ f1124 f489 1"/>
                <a:gd name="f1364" fmla="*/ f1125 f488 1"/>
                <a:gd name="f1365" fmla="*/ f1126 f489 1"/>
                <a:gd name="f1366" fmla="*/ f1127 f488 1"/>
                <a:gd name="f1367" fmla="*/ f1128 f489 1"/>
                <a:gd name="f1368" fmla="*/ f1129 f488 1"/>
                <a:gd name="f1369" fmla="*/ f1130 f489 1"/>
                <a:gd name="f1370" fmla="*/ f1131 f488 1"/>
                <a:gd name="f1371" fmla="*/ f1132 f489 1"/>
                <a:gd name="f1372" fmla="*/ f1133 f488 1"/>
                <a:gd name="f1373" fmla="*/ f1134 f489 1"/>
                <a:gd name="f1374" fmla="*/ f1135 f488 1"/>
                <a:gd name="f1375" fmla="*/ f1136 f489 1"/>
                <a:gd name="f1376" fmla="*/ f1137 f488 1"/>
                <a:gd name="f1377" fmla="*/ f1138 f489 1"/>
                <a:gd name="f1378" fmla="*/ f1139 f488 1"/>
                <a:gd name="f1379" fmla="*/ f1140 f489 1"/>
                <a:gd name="f1380" fmla="*/ f1141 f488 1"/>
                <a:gd name="f1381" fmla="*/ f1142 f489 1"/>
                <a:gd name="f1382" fmla="*/ f1143 f488 1"/>
                <a:gd name="f1383" fmla="*/ f1144 f489 1"/>
                <a:gd name="f1384" fmla="*/ f1145 f488 1"/>
                <a:gd name="f1385" fmla="*/ f1146 f489 1"/>
                <a:gd name="f1386" fmla="*/ f1147 f488 1"/>
                <a:gd name="f1387" fmla="*/ f1148 f489 1"/>
                <a:gd name="f1388" fmla="*/ f1149 f488 1"/>
                <a:gd name="f1389" fmla="*/ f1150 f489 1"/>
                <a:gd name="f1390" fmla="*/ f1151 f488 1"/>
                <a:gd name="f1391" fmla="*/ f1152 f489 1"/>
                <a:gd name="f1392" fmla="*/ f1153 f488 1"/>
                <a:gd name="f1393" fmla="*/ f1154 f489 1"/>
                <a:gd name="f1394" fmla="*/ f1155 f488 1"/>
                <a:gd name="f1395" fmla="*/ f1156 f489 1"/>
                <a:gd name="f1396" fmla="*/ f1157 f488 1"/>
                <a:gd name="f1397" fmla="*/ f1158 f489 1"/>
                <a:gd name="f1398" fmla="*/ f1159 f488 1"/>
                <a:gd name="f1399" fmla="*/ f1160 f489 1"/>
                <a:gd name="f1400" fmla="*/ f1161 f488 1"/>
                <a:gd name="f1401" fmla="*/ f1162 f489 1"/>
                <a:gd name="f1402" fmla="*/ f1163 f488 1"/>
                <a:gd name="f1403" fmla="*/ f1164 f489 1"/>
                <a:gd name="f1404" fmla="*/ f1165 f488 1"/>
                <a:gd name="f1405" fmla="*/ f1166 f488 1"/>
                <a:gd name="f1406" fmla="*/ f1167 f488 1"/>
                <a:gd name="f1407" fmla="*/ f1168 f489 1"/>
                <a:gd name="f1408" fmla="*/ f1169 f488 1"/>
                <a:gd name="f1409" fmla="*/ f1170 f489 1"/>
                <a:gd name="f1410" fmla="*/ f1171 f488 1"/>
                <a:gd name="f1411" fmla="*/ f1172 f489 1"/>
                <a:gd name="f1412" fmla="*/ f1173 f488 1"/>
                <a:gd name="f1413" fmla="*/ f1174 f489 1"/>
                <a:gd name="f1414" fmla="*/ f1175 f488 1"/>
                <a:gd name="f1415" fmla="*/ f1176 f489 1"/>
                <a:gd name="f1416" fmla="*/ f1177 f488 1"/>
                <a:gd name="f1417" fmla="*/ f1178 f489 1"/>
                <a:gd name="f1418" fmla="*/ f1179 f488 1"/>
                <a:gd name="f1419" fmla="*/ f1180 f489 1"/>
                <a:gd name="f1420" fmla="*/ f1181 f488 1"/>
                <a:gd name="f1421" fmla="*/ f1182 f489 1"/>
                <a:gd name="f1422" fmla="*/ f1183 f488 1"/>
                <a:gd name="f1423" fmla="*/ f1184 f489 1"/>
                <a:gd name="f1424" fmla="*/ f1185 f488 1"/>
                <a:gd name="f1425" fmla="*/ f1186 f489 1"/>
                <a:gd name="f1426" fmla="*/ f1187 f488 1"/>
                <a:gd name="f1427" fmla="*/ f1188 f489 1"/>
                <a:gd name="f1428" fmla="*/ f1189 f488 1"/>
                <a:gd name="f1429" fmla="*/ f1190 f489 1"/>
                <a:gd name="f1430" fmla="*/ f1191 f488 1"/>
                <a:gd name="f1431" fmla="*/ f1192 f489 1"/>
                <a:gd name="f1432" fmla="*/ f1193 f488 1"/>
                <a:gd name="f1433" fmla="*/ f1194 f489 1"/>
                <a:gd name="f1434" fmla="*/ f1195 f488 1"/>
                <a:gd name="f1435" fmla="*/ f1196 f489 1"/>
                <a:gd name="f1436" fmla="*/ f1197 f488 1"/>
                <a:gd name="f1437" fmla="*/ f1198 f489 1"/>
                <a:gd name="f1438" fmla="*/ f1199 f488 1"/>
                <a:gd name="f1439" fmla="*/ f1200 f489 1"/>
                <a:gd name="f1440" fmla="*/ f1201 f488 1"/>
                <a:gd name="f1441" fmla="*/ f1202 f488 1"/>
                <a:gd name="f1442" fmla="*/ f1203 f488 1"/>
                <a:gd name="f1443" fmla="*/ f1204 f488 1"/>
                <a:gd name="f1444" fmla="*/ f1205 f488 1"/>
              </a:gdLst>
              <a:ahLst/>
              <a:cxnLst>
                <a:cxn ang="3cd4">
                  <a:pos x="hc" y="t"/>
                </a:cxn>
                <a:cxn ang="0">
                  <a:pos x="r" y="vc"/>
                </a:cxn>
                <a:cxn ang="cd4">
                  <a:pos x="hc" y="b"/>
                </a:cxn>
                <a:cxn ang="cd2">
                  <a:pos x="l" y="vc"/>
                </a:cxn>
                <a:cxn ang="f970">
                  <a:pos x="f1210" y="f1211"/>
                </a:cxn>
                <a:cxn ang="f970">
                  <a:pos x="f1212" y="f1211"/>
                </a:cxn>
                <a:cxn ang="f970">
                  <a:pos x="f1213" y="f1214"/>
                </a:cxn>
                <a:cxn ang="f970">
                  <a:pos x="f1215" y="f1216"/>
                </a:cxn>
                <a:cxn ang="f970">
                  <a:pos x="f1217" y="f1218"/>
                </a:cxn>
                <a:cxn ang="f970">
                  <a:pos x="f1219" y="f1220"/>
                </a:cxn>
                <a:cxn ang="f970">
                  <a:pos x="f1221" y="f1220"/>
                </a:cxn>
                <a:cxn ang="f970">
                  <a:pos x="f1222" y="f1223"/>
                </a:cxn>
                <a:cxn ang="f970">
                  <a:pos x="f1224" y="f1225"/>
                </a:cxn>
                <a:cxn ang="f970">
                  <a:pos x="f1226" y="f1227"/>
                </a:cxn>
                <a:cxn ang="f970">
                  <a:pos x="f1228" y="f1229"/>
                </a:cxn>
                <a:cxn ang="f970">
                  <a:pos x="f1230" y="f1231"/>
                </a:cxn>
                <a:cxn ang="f970">
                  <a:pos x="f1232" y="f1233"/>
                </a:cxn>
                <a:cxn ang="f970">
                  <a:pos x="f1234" y="f1235"/>
                </a:cxn>
                <a:cxn ang="f970">
                  <a:pos x="f1236" y="f1237"/>
                </a:cxn>
                <a:cxn ang="f970">
                  <a:pos x="f1238" y="f1239"/>
                </a:cxn>
                <a:cxn ang="f970">
                  <a:pos x="f1240" y="f1241"/>
                </a:cxn>
                <a:cxn ang="f970">
                  <a:pos x="f1242" y="f1243"/>
                </a:cxn>
                <a:cxn ang="f970">
                  <a:pos x="f1244" y="f1245"/>
                </a:cxn>
                <a:cxn ang="f970">
                  <a:pos x="f1246" y="f1247"/>
                </a:cxn>
                <a:cxn ang="f970">
                  <a:pos x="f1248" y="f1249"/>
                </a:cxn>
                <a:cxn ang="f970">
                  <a:pos x="f1250" y="f1251"/>
                </a:cxn>
                <a:cxn ang="f970">
                  <a:pos x="f1252" y="f1253"/>
                </a:cxn>
                <a:cxn ang="f970">
                  <a:pos x="f1254" y="f1255"/>
                </a:cxn>
                <a:cxn ang="f970">
                  <a:pos x="f1256" y="f1257"/>
                </a:cxn>
                <a:cxn ang="f970">
                  <a:pos x="f1258" y="f1259"/>
                </a:cxn>
                <a:cxn ang="f970">
                  <a:pos x="f1260" y="f1261"/>
                </a:cxn>
                <a:cxn ang="f970">
                  <a:pos x="f1262" y="f1263"/>
                </a:cxn>
                <a:cxn ang="f970">
                  <a:pos x="f1264" y="f1265"/>
                </a:cxn>
                <a:cxn ang="f970">
                  <a:pos x="f1266" y="f1267"/>
                </a:cxn>
                <a:cxn ang="f970">
                  <a:pos x="f1268" y="f1269"/>
                </a:cxn>
                <a:cxn ang="f970">
                  <a:pos x="f1270" y="f1271"/>
                </a:cxn>
                <a:cxn ang="f970">
                  <a:pos x="f1272" y="f1273"/>
                </a:cxn>
                <a:cxn ang="f970">
                  <a:pos x="f1274" y="f1275"/>
                </a:cxn>
                <a:cxn ang="f970">
                  <a:pos x="f1276" y="f1277"/>
                </a:cxn>
                <a:cxn ang="f970">
                  <a:pos x="f1278" y="f1279"/>
                </a:cxn>
                <a:cxn ang="f970">
                  <a:pos x="f1280" y="f1281"/>
                </a:cxn>
                <a:cxn ang="f970">
                  <a:pos x="f1282" y="f1283"/>
                </a:cxn>
                <a:cxn ang="f970">
                  <a:pos x="f1284" y="f1285"/>
                </a:cxn>
                <a:cxn ang="f970">
                  <a:pos x="f1286" y="f1287"/>
                </a:cxn>
                <a:cxn ang="f970">
                  <a:pos x="f1288" y="f1289"/>
                </a:cxn>
                <a:cxn ang="f970">
                  <a:pos x="f1290" y="f1291"/>
                </a:cxn>
                <a:cxn ang="f970">
                  <a:pos x="f1292" y="f1293"/>
                </a:cxn>
                <a:cxn ang="f970">
                  <a:pos x="f1294" y="f1295"/>
                </a:cxn>
                <a:cxn ang="f970">
                  <a:pos x="f1296" y="f1297"/>
                </a:cxn>
                <a:cxn ang="f970">
                  <a:pos x="f1298" y="f1299"/>
                </a:cxn>
                <a:cxn ang="f970">
                  <a:pos x="f1300" y="f1301"/>
                </a:cxn>
                <a:cxn ang="f970">
                  <a:pos x="f1302" y="f1303"/>
                </a:cxn>
                <a:cxn ang="f970">
                  <a:pos x="f1304" y="f1305"/>
                </a:cxn>
                <a:cxn ang="f970">
                  <a:pos x="f1306" y="f1307"/>
                </a:cxn>
                <a:cxn ang="f970">
                  <a:pos x="f1308" y="f1309"/>
                </a:cxn>
                <a:cxn ang="f970">
                  <a:pos x="f1310" y="f1311"/>
                </a:cxn>
                <a:cxn ang="f970">
                  <a:pos x="f1312" y="f1313"/>
                </a:cxn>
                <a:cxn ang="f970">
                  <a:pos x="f1314" y="f1315"/>
                </a:cxn>
                <a:cxn ang="f970">
                  <a:pos x="f1316" y="f1317"/>
                </a:cxn>
                <a:cxn ang="f970">
                  <a:pos x="f1318" y="f1319"/>
                </a:cxn>
                <a:cxn ang="f970">
                  <a:pos x="f1320" y="f1321"/>
                </a:cxn>
                <a:cxn ang="f970">
                  <a:pos x="f1322" y="f1323"/>
                </a:cxn>
                <a:cxn ang="f970">
                  <a:pos x="f1324" y="f1325"/>
                </a:cxn>
                <a:cxn ang="f970">
                  <a:pos x="f1326" y="f1327"/>
                </a:cxn>
                <a:cxn ang="f970">
                  <a:pos x="f1328" y="f1329"/>
                </a:cxn>
                <a:cxn ang="f970">
                  <a:pos x="f1330" y="f1331"/>
                </a:cxn>
                <a:cxn ang="f970">
                  <a:pos x="f1332" y="f1333"/>
                </a:cxn>
                <a:cxn ang="f970">
                  <a:pos x="f1334" y="f1335"/>
                </a:cxn>
                <a:cxn ang="f970">
                  <a:pos x="f1336" y="f1337"/>
                </a:cxn>
                <a:cxn ang="f970">
                  <a:pos x="f1338" y="f1339"/>
                </a:cxn>
                <a:cxn ang="f970">
                  <a:pos x="f1340" y="f1341"/>
                </a:cxn>
                <a:cxn ang="f970">
                  <a:pos x="f1342" y="f1343"/>
                </a:cxn>
                <a:cxn ang="f970">
                  <a:pos x="f1344" y="f1345"/>
                </a:cxn>
                <a:cxn ang="f970">
                  <a:pos x="f1346" y="f1347"/>
                </a:cxn>
                <a:cxn ang="f970">
                  <a:pos x="f1348" y="f1349"/>
                </a:cxn>
                <a:cxn ang="f970">
                  <a:pos x="f1350" y="f1351"/>
                </a:cxn>
                <a:cxn ang="f970">
                  <a:pos x="f1352" y="f1353"/>
                </a:cxn>
                <a:cxn ang="f970">
                  <a:pos x="f1354" y="f1355"/>
                </a:cxn>
                <a:cxn ang="f970">
                  <a:pos x="f1356" y="f1357"/>
                </a:cxn>
                <a:cxn ang="f970">
                  <a:pos x="f1358" y="f1359"/>
                </a:cxn>
                <a:cxn ang="f970">
                  <a:pos x="f1360" y="f1361"/>
                </a:cxn>
                <a:cxn ang="f970">
                  <a:pos x="f1362" y="f1363"/>
                </a:cxn>
                <a:cxn ang="f970">
                  <a:pos x="f1364" y="f1365"/>
                </a:cxn>
                <a:cxn ang="f970">
                  <a:pos x="f1366" y="f1367"/>
                </a:cxn>
                <a:cxn ang="f970">
                  <a:pos x="f1368" y="f1369"/>
                </a:cxn>
                <a:cxn ang="f970">
                  <a:pos x="f1370" y="f1371"/>
                </a:cxn>
                <a:cxn ang="f970">
                  <a:pos x="f1372" y="f1373"/>
                </a:cxn>
                <a:cxn ang="f970">
                  <a:pos x="f1374" y="f1375"/>
                </a:cxn>
                <a:cxn ang="f970">
                  <a:pos x="f1376" y="f1377"/>
                </a:cxn>
                <a:cxn ang="f970">
                  <a:pos x="f1378" y="f1379"/>
                </a:cxn>
                <a:cxn ang="f970">
                  <a:pos x="f1380" y="f1381"/>
                </a:cxn>
                <a:cxn ang="f970">
                  <a:pos x="f1382" y="f1383"/>
                </a:cxn>
                <a:cxn ang="f970">
                  <a:pos x="f1384" y="f1385"/>
                </a:cxn>
                <a:cxn ang="f970">
                  <a:pos x="f1386" y="f1387"/>
                </a:cxn>
                <a:cxn ang="f970">
                  <a:pos x="f1388" y="f1389"/>
                </a:cxn>
                <a:cxn ang="f970">
                  <a:pos x="f1390" y="f1391"/>
                </a:cxn>
                <a:cxn ang="f970">
                  <a:pos x="f1392" y="f1393"/>
                </a:cxn>
                <a:cxn ang="f970">
                  <a:pos x="f1394" y="f1395"/>
                </a:cxn>
                <a:cxn ang="f970">
                  <a:pos x="f1396" y="f1397"/>
                </a:cxn>
                <a:cxn ang="f970">
                  <a:pos x="f1398" y="f1399"/>
                </a:cxn>
                <a:cxn ang="f970">
                  <a:pos x="f1400" y="f1401"/>
                </a:cxn>
                <a:cxn ang="f970">
                  <a:pos x="f1402" y="f1403"/>
                </a:cxn>
                <a:cxn ang="f970">
                  <a:pos x="f1404" y="f1211"/>
                </a:cxn>
                <a:cxn ang="f970">
                  <a:pos x="f1405" y="f1211"/>
                </a:cxn>
                <a:cxn ang="f970">
                  <a:pos x="f1406" y="f1407"/>
                </a:cxn>
                <a:cxn ang="f970">
                  <a:pos x="f1408" y="f1409"/>
                </a:cxn>
                <a:cxn ang="f970">
                  <a:pos x="f1410" y="f1411"/>
                </a:cxn>
                <a:cxn ang="f970">
                  <a:pos x="f1412" y="f1413"/>
                </a:cxn>
                <a:cxn ang="f970">
                  <a:pos x="f1414" y="f1415"/>
                </a:cxn>
                <a:cxn ang="f970">
                  <a:pos x="f1416" y="f1417"/>
                </a:cxn>
                <a:cxn ang="f970">
                  <a:pos x="f1418" y="f1419"/>
                </a:cxn>
                <a:cxn ang="f970">
                  <a:pos x="f1420" y="f1421"/>
                </a:cxn>
                <a:cxn ang="f970">
                  <a:pos x="f1422" y="f1423"/>
                </a:cxn>
                <a:cxn ang="f970">
                  <a:pos x="f1424" y="f1425"/>
                </a:cxn>
                <a:cxn ang="f970">
                  <a:pos x="f1426" y="f1427"/>
                </a:cxn>
                <a:cxn ang="f970">
                  <a:pos x="f1428" y="f1429"/>
                </a:cxn>
                <a:cxn ang="f970">
                  <a:pos x="f1430" y="f1431"/>
                </a:cxn>
                <a:cxn ang="f970">
                  <a:pos x="f1432" y="f1433"/>
                </a:cxn>
                <a:cxn ang="f970">
                  <a:pos x="f1434" y="f1435"/>
                </a:cxn>
                <a:cxn ang="f970">
                  <a:pos x="f1436" y="f1437"/>
                </a:cxn>
                <a:cxn ang="f970">
                  <a:pos x="f1438" y="f1439"/>
                </a:cxn>
                <a:cxn ang="f970">
                  <a:pos x="f1440" y="f1220"/>
                </a:cxn>
                <a:cxn ang="f970">
                  <a:pos x="f1441" y="f1220"/>
                </a:cxn>
                <a:cxn ang="f970">
                  <a:pos x="f1442" y="f1218"/>
                </a:cxn>
                <a:cxn ang="f970">
                  <a:pos x="f1443" y="f1216"/>
                </a:cxn>
                <a:cxn ang="f970">
                  <a:pos x="f1444" y="f1214"/>
                </a:cxn>
              </a:cxnLst>
              <a:rect l="f1206" t="f1209" r="f1207" b="f1208"/>
              <a:pathLst>
                <a:path w="9767847" h="6858000">
                  <a:moveTo>
                    <a:pt x="f8" y="f5"/>
                  </a:moveTo>
                  <a:lnTo>
                    <a:pt x="f9" y="f5"/>
                  </a:lnTo>
                  <a:lnTo>
                    <a:pt x="f10" y="f11"/>
                  </a:lnTo>
                  <a:cubicBezTo>
                    <a:pt x="f12" y="f13"/>
                    <a:pt x="f6" y="f14"/>
                    <a:pt x="f6" y="f15"/>
                  </a:cubicBezTo>
                  <a:cubicBezTo>
                    <a:pt x="f6" y="f16"/>
                    <a:pt x="f17" y="f18"/>
                    <a:pt x="f19" y="f20"/>
                  </a:cubicBezTo>
                  <a:lnTo>
                    <a:pt x="f21" y="f7"/>
                  </a:lnTo>
                  <a:lnTo>
                    <a:pt x="f22" y="f7"/>
                  </a:lnTo>
                  <a:lnTo>
                    <a:pt x="f23" y="f24"/>
                  </a:lnTo>
                  <a:lnTo>
                    <a:pt x="f25" y="f26"/>
                  </a:lnTo>
                  <a:cubicBezTo>
                    <a:pt x="f27" y="f28"/>
                    <a:pt x="f29" y="f30"/>
                    <a:pt x="f31" y="f32"/>
                  </a:cubicBezTo>
                  <a:lnTo>
                    <a:pt x="f33" y="f34"/>
                  </a:lnTo>
                  <a:lnTo>
                    <a:pt x="f35" y="f36"/>
                  </a:lnTo>
                  <a:cubicBezTo>
                    <a:pt x="f37" y="f38"/>
                    <a:pt x="f39" y="f40"/>
                    <a:pt x="f41" y="f42"/>
                  </a:cubicBezTo>
                  <a:lnTo>
                    <a:pt x="f43" y="f44"/>
                  </a:lnTo>
                  <a:cubicBezTo>
                    <a:pt x="f45" y="f46"/>
                    <a:pt x="f47" y="f48"/>
                    <a:pt x="f49" y="f50"/>
                  </a:cubicBezTo>
                  <a:lnTo>
                    <a:pt x="f51" y="f52"/>
                  </a:ln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lnTo>
                    <a:pt x="f79" y="f80"/>
                  </a:lnTo>
                  <a:lnTo>
                    <a:pt x="f81" y="f82"/>
                  </a:ln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lnTo>
                    <a:pt x="f125" y="f126"/>
                  </a:lnTo>
                  <a:lnTo>
                    <a:pt x="f127" y="f128"/>
                  </a:ln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lnTo>
                    <a:pt x="f165" y="f166"/>
                  </a:lnTo>
                  <a:lnTo>
                    <a:pt x="f167" y="f168"/>
                  </a:lnTo>
                  <a:lnTo>
                    <a:pt x="f169" y="f170"/>
                  </a:lnTo>
                  <a:lnTo>
                    <a:pt x="f171" y="f172"/>
                  </a:lnTo>
                  <a:lnTo>
                    <a:pt x="f173" y="f174"/>
                  </a:lnTo>
                  <a:lnTo>
                    <a:pt x="f175" y="f176"/>
                  </a:lnTo>
                  <a:lnTo>
                    <a:pt x="f177" y="f178"/>
                  </a:lnTo>
                  <a:lnTo>
                    <a:pt x="f179" y="f180"/>
                  </a:lnTo>
                  <a:lnTo>
                    <a:pt x="f181" y="f182"/>
                  </a:lnTo>
                  <a:cubicBezTo>
                    <a:pt x="f183" y="f184"/>
                    <a:pt x="f185" y="f186"/>
                    <a:pt x="f187" y="f188"/>
                  </a:cubicBezTo>
                  <a:lnTo>
                    <a:pt x="f189" y="f190"/>
                  </a:lnTo>
                  <a:cubicBezTo>
                    <a:pt x="f191" y="f192"/>
                    <a:pt x="f193" y="f194"/>
                    <a:pt x="f195" y="f196"/>
                  </a:cubicBezTo>
                  <a:lnTo>
                    <a:pt x="f197" y="f198"/>
                  </a:lnTo>
                  <a:cubicBezTo>
                    <a:pt x="f199" y="f200"/>
                    <a:pt x="f201" y="f202"/>
                    <a:pt x="f203" y="f204"/>
                  </a:cubicBezTo>
                  <a:cubicBezTo>
                    <a:pt x="f205" y="f206"/>
                    <a:pt x="f207" y="f208"/>
                    <a:pt x="f209" y="f210"/>
                  </a:cubicBezTo>
                  <a:lnTo>
                    <a:pt x="f211" y="f212"/>
                  </a:lnTo>
                  <a:lnTo>
                    <a:pt x="f213" y="f214"/>
                  </a:lnTo>
                  <a:lnTo>
                    <a:pt x="f215" y="f216"/>
                  </a:lnTo>
                  <a:lnTo>
                    <a:pt x="f217" y="f218"/>
                  </a:lnTo>
                  <a:lnTo>
                    <a:pt x="f219" y="f220"/>
                  </a:lnTo>
                  <a:cubicBezTo>
                    <a:pt x="f221" y="f222"/>
                    <a:pt x="f223" y="f224"/>
                    <a:pt x="f225" y="f226"/>
                  </a:cubicBezTo>
                  <a:lnTo>
                    <a:pt x="f227" y="f228"/>
                  </a:lnTo>
                  <a:lnTo>
                    <a:pt x="f229" y="f230"/>
                  </a:lnTo>
                  <a:lnTo>
                    <a:pt x="f231" y="f232"/>
                  </a:lnTo>
                  <a:lnTo>
                    <a:pt x="f233" y="f234"/>
                  </a:lnTo>
                  <a:lnTo>
                    <a:pt x="f235" y="f236"/>
                  </a:lnTo>
                  <a:lnTo>
                    <a:pt x="f237" y="f238"/>
                  </a:lnTo>
                  <a:cubicBezTo>
                    <a:pt x="f239" y="f240"/>
                    <a:pt x="f241" y="f242"/>
                    <a:pt x="f243" y="f244"/>
                  </a:cubicBezTo>
                  <a:lnTo>
                    <a:pt x="f245" y="f246"/>
                  </a:lnTo>
                  <a:cubicBezTo>
                    <a:pt x="f247" y="f248"/>
                    <a:pt x="f249" y="f250"/>
                    <a:pt x="f251" y="f252"/>
                  </a:cubicBezTo>
                  <a:cubicBezTo>
                    <a:pt x="f253" y="f254"/>
                    <a:pt x="f255" y="f256"/>
                    <a:pt x="f257" y="f258"/>
                  </a:cubicBezTo>
                  <a:cubicBezTo>
                    <a:pt x="f259" y="f260"/>
                    <a:pt x="f261" y="f262"/>
                    <a:pt x="f263" y="f264"/>
                  </a:cubicBezTo>
                  <a:lnTo>
                    <a:pt x="f265" y="f266"/>
                  </a:lnTo>
                  <a:lnTo>
                    <a:pt x="f267" y="f268"/>
                  </a:lnTo>
                  <a:cubicBezTo>
                    <a:pt x="f269" y="f270"/>
                    <a:pt x="f271" y="f272"/>
                    <a:pt x="f273" y="f274"/>
                  </a:cubicBezTo>
                  <a:cubicBezTo>
                    <a:pt x="f275" y="f276"/>
                    <a:pt x="f277" y="f278"/>
                    <a:pt x="f279" y="f280"/>
                  </a:cubicBezTo>
                  <a:cubicBezTo>
                    <a:pt x="f281" y="f282"/>
                    <a:pt x="f283" y="f284"/>
                    <a:pt x="f285" y="f286"/>
                  </a:cubicBezTo>
                  <a:lnTo>
                    <a:pt x="f287" y="f288"/>
                  </a:lnTo>
                  <a:lnTo>
                    <a:pt x="f289" y="f290"/>
                  </a:lnTo>
                  <a:cubicBezTo>
                    <a:pt x="f291" y="f292"/>
                    <a:pt x="f293" y="f294"/>
                    <a:pt x="f295" y="f296"/>
                  </a:cubicBezTo>
                  <a:cubicBezTo>
                    <a:pt x="f297" y="f298"/>
                    <a:pt x="f299" y="f300"/>
                    <a:pt x="f301" y="f302"/>
                  </a:cubicBezTo>
                  <a:lnTo>
                    <a:pt x="f303" y="f304"/>
                  </a:lnTo>
                  <a:lnTo>
                    <a:pt x="f305" y="f306"/>
                  </a:lnTo>
                  <a:cubicBezTo>
                    <a:pt x="f307" y="f308"/>
                    <a:pt x="f309" y="f310"/>
                    <a:pt x="f311" y="f312"/>
                  </a:cubicBezTo>
                  <a:cubicBezTo>
                    <a:pt x="f313" y="f314"/>
                    <a:pt x="f315" y="f316"/>
                    <a:pt x="f317" y="f318"/>
                  </a:cubicBezTo>
                  <a:lnTo>
                    <a:pt x="f319" y="f320"/>
                  </a:lnTo>
                  <a:lnTo>
                    <a:pt x="f321" y="f322"/>
                  </a:lnTo>
                  <a:cubicBezTo>
                    <a:pt x="f323" y="f324"/>
                    <a:pt x="f325" y="f326"/>
                    <a:pt x="f327" y="f328"/>
                  </a:cubicBezTo>
                  <a:cubicBezTo>
                    <a:pt x="f329" y="f330"/>
                    <a:pt x="f331" y="f332"/>
                    <a:pt x="f333" y="f334"/>
                  </a:cubicBezTo>
                  <a:lnTo>
                    <a:pt x="f335" y="f336"/>
                  </a:lnTo>
                  <a:lnTo>
                    <a:pt x="f337" y="f338"/>
                  </a:lnTo>
                  <a:lnTo>
                    <a:pt x="f339" y="f340"/>
                  </a:lnTo>
                  <a:cubicBezTo>
                    <a:pt x="f341" y="f342"/>
                    <a:pt x="f343" y="f344"/>
                    <a:pt x="f345" y="f346"/>
                  </a:cubicBezTo>
                  <a:cubicBezTo>
                    <a:pt x="f347" y="f348"/>
                    <a:pt x="f349" y="f350"/>
                    <a:pt x="f351" y="f352"/>
                  </a:cubicBezTo>
                  <a:lnTo>
                    <a:pt x="f353" y="f354"/>
                  </a:lnTo>
                  <a:lnTo>
                    <a:pt x="f355" y="f356"/>
                  </a:lnTo>
                  <a:cubicBezTo>
                    <a:pt x="f357" y="f358"/>
                    <a:pt x="f359" y="f360"/>
                    <a:pt x="f361" y="f362"/>
                  </a:cubicBezTo>
                  <a:cubicBezTo>
                    <a:pt x="f363" y="f364"/>
                    <a:pt x="f365" y="f366"/>
                    <a:pt x="f367" y="f368"/>
                  </a:cubicBezTo>
                  <a:cubicBezTo>
                    <a:pt x="f369" y="f370"/>
                    <a:pt x="f371" y="f372"/>
                    <a:pt x="f373" y="f374"/>
                  </a:cubicBezTo>
                  <a:cubicBezTo>
                    <a:pt x="f375" y="f376"/>
                    <a:pt x="f377" y="f378"/>
                    <a:pt x="f379" y="f380"/>
                  </a:cubicBezTo>
                  <a:close/>
                  <a:moveTo>
                    <a:pt x="f381" y="f5"/>
                  </a:moveTo>
                  <a:lnTo>
                    <a:pt x="f382" y="f5"/>
                  </a:lnTo>
                  <a:lnTo>
                    <a:pt x="f383" y="f384"/>
                  </a:lnTo>
                  <a:cubicBezTo>
                    <a:pt x="f385" y="f386"/>
                    <a:pt x="f387" y="f388"/>
                    <a:pt x="f389" y="f390"/>
                  </a:cubicBezTo>
                  <a:cubicBezTo>
                    <a:pt x="f391" y="f392"/>
                    <a:pt x="f393" y="f394"/>
                    <a:pt x="f395" y="f396"/>
                  </a:cubicBezTo>
                  <a:cubicBezTo>
                    <a:pt x="f397" y="f398"/>
                    <a:pt x="f399" y="f400"/>
                    <a:pt x="f401" y="f402"/>
                  </a:cubicBezTo>
                  <a:cubicBezTo>
                    <a:pt x="f403" y="f404"/>
                    <a:pt x="f405" y="f406"/>
                    <a:pt x="f407" y="f408"/>
                  </a:cubicBezTo>
                  <a:cubicBezTo>
                    <a:pt x="f409" y="f410"/>
                    <a:pt x="f411" y="f412"/>
                    <a:pt x="f413" y="f414"/>
                  </a:cubicBezTo>
                  <a:cubicBezTo>
                    <a:pt x="f415" y="f416"/>
                    <a:pt x="f417" y="f418"/>
                    <a:pt x="f419" y="f420"/>
                  </a:cubicBezTo>
                  <a:cubicBezTo>
                    <a:pt x="f421" y="f422"/>
                    <a:pt x="f423" y="f424"/>
                    <a:pt x="f425" y="f426"/>
                  </a:cubicBezTo>
                  <a:cubicBezTo>
                    <a:pt x="f427" y="f428"/>
                    <a:pt x="f429" y="f430"/>
                    <a:pt x="f431" y="f432"/>
                  </a:cubicBez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ubicBezTo>
                    <a:pt x="f469" y="f470"/>
                    <a:pt x="f471" y="f472"/>
                    <a:pt x="f473" y="f474"/>
                  </a:cubicBezTo>
                  <a:cubicBezTo>
                    <a:pt x="f475" y="f476"/>
                    <a:pt x="f477" y="f478"/>
                    <a:pt x="f479" y="f480"/>
                  </a:cubicBezTo>
                  <a:lnTo>
                    <a:pt x="f481" y="f7"/>
                  </a:lnTo>
                  <a:lnTo>
                    <a:pt x="f482" y="f7"/>
                  </a:lnTo>
                  <a:lnTo>
                    <a:pt x="f483" y="f20"/>
                  </a:lnTo>
                  <a:cubicBezTo>
                    <a:pt x="f484" y="f18"/>
                    <a:pt x="f5" y="f16"/>
                    <a:pt x="f5" y="f15"/>
                  </a:cubicBezTo>
                  <a:cubicBezTo>
                    <a:pt x="f5" y="f14"/>
                    <a:pt x="f485" y="f13"/>
                    <a:pt x="f486" y="f11"/>
                  </a:cubicBezTo>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2" name="Title 1">
            <a:extLst>
              <a:ext uri="{FF2B5EF4-FFF2-40B4-BE49-F238E27FC236}">
                <a16:creationId xmlns:a16="http://schemas.microsoft.com/office/drawing/2014/main" id="{F08080C5-76BF-0C15-42E0-7B650FABAAA6}"/>
              </a:ext>
            </a:extLst>
          </p:cNvPr>
          <p:cNvSpPr txBox="1">
            <a:spLocks noGrp="1"/>
          </p:cNvSpPr>
          <p:nvPr>
            <p:ph type="title"/>
          </p:nvPr>
        </p:nvSpPr>
        <p:spPr>
          <a:xfrm>
            <a:off x="2923473" y="661632"/>
            <a:ext cx="6105192" cy="2031056"/>
          </a:xfrm>
        </p:spPr>
        <p:txBody>
          <a:bodyPr anchorCtr="1">
            <a:normAutofit fontScale="90000"/>
          </a:bodyPr>
          <a:lstStyle/>
          <a:p>
            <a:pPr lvl="0" algn="ctr"/>
            <a:br>
              <a:rPr lang="en-US" sz="1000" dirty="0">
                <a:solidFill>
                  <a:srgbClr val="44546A"/>
                </a:solidFill>
              </a:rPr>
            </a:br>
            <a:br>
              <a:rPr lang="en-US" sz="1000" dirty="0">
                <a:solidFill>
                  <a:srgbClr val="44546A"/>
                </a:solidFill>
              </a:rPr>
            </a:br>
            <a:br>
              <a:rPr lang="en-US" sz="1000" dirty="0">
                <a:solidFill>
                  <a:srgbClr val="44546A"/>
                </a:solidFill>
              </a:rPr>
            </a:br>
            <a:br>
              <a:rPr lang="en-US" sz="1000" dirty="0">
                <a:solidFill>
                  <a:srgbClr val="44546A"/>
                </a:solidFill>
              </a:rPr>
            </a:br>
            <a:br>
              <a:rPr lang="en-US" sz="1000" dirty="0">
                <a:solidFill>
                  <a:srgbClr val="44546A"/>
                </a:solidFill>
              </a:rPr>
            </a:br>
            <a:br>
              <a:rPr lang="en-US" sz="1000" dirty="0">
                <a:solidFill>
                  <a:srgbClr val="44546A"/>
                </a:solidFill>
              </a:rPr>
            </a:br>
            <a:r>
              <a:rPr lang="en-US" sz="4400" dirty="0">
                <a:latin typeface="Arial" pitchFamily="34"/>
                <a:cs typeface="Arial" pitchFamily="34"/>
              </a:rPr>
              <a:t>Introduction:</a:t>
            </a:r>
            <a:br>
              <a:rPr lang="en-US" sz="2300" dirty="0"/>
            </a:br>
            <a:br>
              <a:rPr lang="en-US" sz="2200" dirty="0"/>
            </a:br>
            <a:r>
              <a:rPr lang="en-US" sz="2200" dirty="0">
                <a:latin typeface="Arial" pitchFamily="34"/>
                <a:cs typeface="Arial" pitchFamily="34"/>
              </a:rPr>
              <a:t>The purpose of this research project proposal, is to gather information that identifies, if there is a need to provide training &amp; support on how to use technology to collaborate at UWTSD</a:t>
            </a:r>
            <a:r>
              <a:rPr lang="en-US" sz="2200" dirty="0">
                <a:solidFill>
                  <a:srgbClr val="44546A"/>
                </a:solidFill>
                <a:latin typeface="Arial" pitchFamily="34"/>
                <a:cs typeface="Arial" pitchFamily="34"/>
              </a:rPr>
              <a:t>.</a:t>
            </a:r>
            <a:br>
              <a:rPr lang="en-US" sz="2200" dirty="0">
                <a:solidFill>
                  <a:srgbClr val="44546A"/>
                </a:solidFill>
                <a:latin typeface="Arial" pitchFamily="34"/>
                <a:cs typeface="Arial" pitchFamily="34"/>
              </a:rPr>
            </a:br>
            <a:br>
              <a:rPr lang="en-US" sz="1000" dirty="0">
                <a:solidFill>
                  <a:srgbClr val="44546A"/>
                </a:solidFill>
              </a:rPr>
            </a:br>
            <a:br>
              <a:rPr lang="en-US" sz="1000" dirty="0">
                <a:solidFill>
                  <a:srgbClr val="44546A"/>
                </a:solidFill>
              </a:rPr>
            </a:br>
            <a:endParaRPr lang="en-US" sz="1000" dirty="0">
              <a:solidFill>
                <a:srgbClr val="44546A"/>
              </a:solidFill>
            </a:endParaRPr>
          </a:p>
        </p:txBody>
      </p:sp>
      <p:sp>
        <p:nvSpPr>
          <p:cNvPr id="13" name="Text Placeholder 2">
            <a:extLst>
              <a:ext uri="{FF2B5EF4-FFF2-40B4-BE49-F238E27FC236}">
                <a16:creationId xmlns:a16="http://schemas.microsoft.com/office/drawing/2014/main" id="{1227551E-9EAA-594D-CE1B-640021074EE3}"/>
              </a:ext>
            </a:extLst>
          </p:cNvPr>
          <p:cNvSpPr txBox="1">
            <a:spLocks noGrp="1"/>
          </p:cNvSpPr>
          <p:nvPr>
            <p:ph type="body" idx="1"/>
          </p:nvPr>
        </p:nvSpPr>
        <p:spPr>
          <a:xfrm>
            <a:off x="2805234" y="4685036"/>
            <a:ext cx="6105192" cy="966228"/>
          </a:xfrm>
        </p:spPr>
        <p:txBody>
          <a:bodyPr anchorCtr="1">
            <a:noAutofit/>
          </a:bodyPr>
          <a:lstStyle/>
          <a:p>
            <a:pPr lvl="0" algn="ctr"/>
            <a:r>
              <a:rPr lang="en-US" sz="2800" b="1" u="sng" dirty="0">
                <a:solidFill>
                  <a:schemeClr val="accent6">
                    <a:lumMod val="75000"/>
                  </a:schemeClr>
                </a:solidFill>
                <a:latin typeface="Arial" pitchFamily="34"/>
                <a:cs typeface="Arial" pitchFamily="34"/>
              </a:rPr>
              <a:t>Research question C:</a:t>
            </a:r>
          </a:p>
          <a:p>
            <a:pPr lvl="0" algn="ctr"/>
            <a:r>
              <a:rPr lang="en-US" sz="2000" u="sng" dirty="0">
                <a:solidFill>
                  <a:schemeClr val="tx1"/>
                </a:solidFill>
                <a:latin typeface="Arial" pitchFamily="34"/>
                <a:cs typeface="Arial" pitchFamily="34"/>
              </a:rPr>
              <a:t>Is there a need to provide training on how to use technology to collaborate?</a:t>
            </a:r>
          </a:p>
        </p:txBody>
      </p:sp>
      <p:pic>
        <p:nvPicPr>
          <p:cNvPr id="14" name="Picture 13">
            <a:hlinkClick r:id="rId2"/>
            <a:extLst>
              <a:ext uri="{FF2B5EF4-FFF2-40B4-BE49-F238E27FC236}">
                <a16:creationId xmlns:a16="http://schemas.microsoft.com/office/drawing/2014/main" id="{6B7C98B3-4312-3A65-BC06-7D674AE860B6}"/>
              </a:ext>
            </a:extLst>
          </p:cNvPr>
          <p:cNvPicPr>
            <a:picLocks noChangeAspect="1"/>
          </p:cNvPicPr>
          <p:nvPr/>
        </p:nvPicPr>
        <p:blipFill>
          <a:blip r:embed="rId3"/>
          <a:stretch>
            <a:fillRect/>
          </a:stretch>
        </p:blipFill>
        <p:spPr>
          <a:xfrm>
            <a:off x="4289584" y="2561405"/>
            <a:ext cx="3136492" cy="2031056"/>
          </a:xfrm>
          <a:prstGeom prst="rect">
            <a:avLst/>
          </a:prstGeom>
          <a:noFill/>
          <a:ln cap="flat">
            <a:noFill/>
          </a:ln>
        </p:spPr>
      </p:pic>
      <p:pic>
        <p:nvPicPr>
          <p:cNvPr id="15" name="Picture 14">
            <a:extLst>
              <a:ext uri="{FF2B5EF4-FFF2-40B4-BE49-F238E27FC236}">
                <a16:creationId xmlns:a16="http://schemas.microsoft.com/office/drawing/2014/main" id="{C20CDD8F-E22F-EC6D-A642-79EA8C93CC7D}"/>
              </a:ext>
            </a:extLst>
          </p:cNvPr>
          <p:cNvPicPr>
            <a:picLocks noChangeAspect="1"/>
          </p:cNvPicPr>
          <p:nvPr/>
        </p:nvPicPr>
        <p:blipFill>
          <a:blip r:embed="rId4"/>
          <a:stretch>
            <a:fillRect/>
          </a:stretch>
        </p:blipFill>
        <p:spPr>
          <a:xfrm>
            <a:off x="0" y="0"/>
            <a:ext cx="12191999" cy="685401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A2ED5C6-E1DA-D08A-25D5-0597BBFDFED4}"/>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BAD323B0-2EF3-59EE-CF8B-5C8A3EF57BF3}"/>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171450" marR="0" lvl="0" indent="-171450" algn="ctr" defTabSz="9144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F19175B6-9A9F-2AC3-3A39-41558D1DECF6}"/>
              </a:ext>
            </a:extLst>
          </p:cNvPr>
          <p:cNvSpPr txBox="1">
            <a:spLocks noGrp="1"/>
          </p:cNvSpPr>
          <p:nvPr>
            <p:ph type="title"/>
          </p:nvPr>
        </p:nvSpPr>
        <p:spPr>
          <a:xfrm>
            <a:off x="1096164" y="30692"/>
            <a:ext cx="9833549" cy="715225"/>
          </a:xfrm>
        </p:spPr>
        <p:txBody>
          <a:bodyPr anchor="b" anchorCtr="1"/>
          <a:lstStyle/>
          <a:p>
            <a:pPr lvl="0" algn="ctr"/>
            <a:r>
              <a:rPr lang="en-GB" sz="3600" b="1" u="sng" dirty="0">
                <a:solidFill>
                  <a:schemeClr val="accent5">
                    <a:lumMod val="75000"/>
                  </a:schemeClr>
                </a:solidFill>
              </a:rPr>
              <a:t>RATIONALE:</a:t>
            </a:r>
          </a:p>
        </p:txBody>
      </p:sp>
      <p:sp>
        <p:nvSpPr>
          <p:cNvPr id="5" name="Content Placeholder 2">
            <a:extLst>
              <a:ext uri="{FF2B5EF4-FFF2-40B4-BE49-F238E27FC236}">
                <a16:creationId xmlns:a16="http://schemas.microsoft.com/office/drawing/2014/main" id="{FB38104A-C97D-BB9D-5924-20EEA69ED6DC}"/>
              </a:ext>
            </a:extLst>
          </p:cNvPr>
          <p:cNvSpPr txBox="1">
            <a:spLocks noGrp="1"/>
          </p:cNvSpPr>
          <p:nvPr>
            <p:ph idx="1"/>
          </p:nvPr>
        </p:nvSpPr>
        <p:spPr>
          <a:xfrm>
            <a:off x="422786" y="776609"/>
            <a:ext cx="10943303" cy="5968321"/>
          </a:xfrm>
        </p:spPr>
        <p:txBody>
          <a:bodyPr>
            <a:normAutofit/>
          </a:bodyPr>
          <a:lstStyle/>
          <a:p>
            <a:pPr marL="0" lvl="0" indent="0">
              <a:lnSpc>
                <a:spcPct val="80000"/>
              </a:lnSpc>
              <a:buNone/>
            </a:pPr>
            <a:endParaRPr lang="en-GB" sz="1200" dirty="0">
              <a:solidFill>
                <a:srgbClr val="44546A"/>
              </a:solidFill>
            </a:endParaRPr>
          </a:p>
          <a:p>
            <a:pPr marL="0" lvl="0" indent="0">
              <a:lnSpc>
                <a:spcPct val="80000"/>
              </a:lnSpc>
              <a:buNone/>
            </a:pPr>
            <a:r>
              <a:rPr lang="en-GB" sz="1800" dirty="0">
                <a:latin typeface="Arial" panose="020B0604020202020204" pitchFamily="34" charset="0"/>
                <a:cs typeface="Arial" panose="020B0604020202020204" pitchFamily="34" charset="0"/>
              </a:rPr>
              <a:t>The recent Covid-19 pandemic, caused Universities to educate students using an online system that introduced online support, and learning.</a:t>
            </a:r>
          </a:p>
          <a:p>
            <a:pPr marL="0" lvl="0" indent="0">
              <a:lnSpc>
                <a:spcPct val="80000"/>
              </a:lnSpc>
              <a:buNone/>
            </a:pPr>
            <a:r>
              <a:rPr lang="en-GB" sz="1800" dirty="0">
                <a:latin typeface="Arial" panose="020B0604020202020204" pitchFamily="34" charset="0"/>
                <a:cs typeface="Arial" panose="020B0604020202020204" pitchFamily="34" charset="0"/>
              </a:rPr>
              <a:t>All education establishments around the world had to reconsider their academic approach, teaching styles and ethical practice in delivering various subjects to their students. (Zaidi et al; 2022)</a:t>
            </a:r>
          </a:p>
          <a:p>
            <a:pPr marL="0" lvl="0" indent="0">
              <a:lnSpc>
                <a:spcPct val="80000"/>
              </a:lnSpc>
              <a:buNone/>
            </a:pPr>
            <a:endParaRPr lang="en-GB" sz="1800" dirty="0">
              <a:latin typeface="Arial" panose="020B0604020202020204" pitchFamily="34" charset="0"/>
              <a:cs typeface="Arial" panose="020B0604020202020204" pitchFamily="34" charset="0"/>
            </a:endParaRPr>
          </a:p>
          <a:p>
            <a:pPr marL="0" lvl="0" indent="0">
              <a:lnSpc>
                <a:spcPct val="80000"/>
              </a:lnSpc>
              <a:buNone/>
            </a:pPr>
            <a:r>
              <a:rPr lang="en-GB" sz="1800" dirty="0">
                <a:latin typeface="Arial" panose="020B0604020202020204" pitchFamily="34" charset="0"/>
                <a:cs typeface="Arial" panose="020B0604020202020204" pitchFamily="34" charset="0"/>
              </a:rPr>
              <a:t>At the University of Wales Trinity Saint David, many students faced completely new digital experiences and challenges, and experiences which challenged not just the students but teachers alike allowing there development and digital skills as a mode of teaching and learning. (Zaidi et al; 2022)</a:t>
            </a:r>
          </a:p>
          <a:p>
            <a:pPr marL="0" lvl="0" indent="0">
              <a:lnSpc>
                <a:spcPct val="80000"/>
              </a:lnSpc>
              <a:buNone/>
            </a:pPr>
            <a:endParaRPr lang="en-GB" sz="1800" dirty="0">
              <a:latin typeface="Arial" panose="020B0604020202020204" pitchFamily="34" charset="0"/>
              <a:cs typeface="Arial" panose="020B0604020202020204" pitchFamily="34" charset="0"/>
            </a:endParaRPr>
          </a:p>
          <a:p>
            <a:pPr marL="0" lvl="0" indent="0">
              <a:lnSpc>
                <a:spcPct val="80000"/>
              </a:lnSpc>
              <a:buNone/>
            </a:pPr>
            <a:r>
              <a:rPr lang="en-GB" sz="1800" dirty="0">
                <a:latin typeface="Arial" panose="020B0604020202020204" pitchFamily="34" charset="0"/>
                <a:cs typeface="Arial" panose="020B0604020202020204" pitchFamily="34" charset="0"/>
              </a:rPr>
              <a:t>For Example: </a:t>
            </a:r>
          </a:p>
          <a:p>
            <a:pPr lvl="0">
              <a:lnSpc>
                <a:spcPct val="80000"/>
              </a:lnSpc>
              <a:buClr>
                <a:schemeClr val="accent5">
                  <a:lumMod val="75000"/>
                </a:schemeClr>
              </a:buClr>
              <a:buFont typeface="Wingdings" pitchFamily="2"/>
              <a:buChar char="v"/>
            </a:pPr>
            <a:r>
              <a:rPr lang="en-GB" sz="1800" dirty="0">
                <a:latin typeface="Arial" panose="020B0604020202020204" pitchFamily="34" charset="0"/>
                <a:cs typeface="Arial" panose="020B0604020202020204" pitchFamily="34" charset="0"/>
              </a:rPr>
              <a:t>Online activities</a:t>
            </a:r>
          </a:p>
          <a:p>
            <a:pPr lvl="0">
              <a:lnSpc>
                <a:spcPct val="80000"/>
              </a:lnSpc>
              <a:buClr>
                <a:schemeClr val="accent5">
                  <a:lumMod val="75000"/>
                </a:schemeClr>
              </a:buClr>
              <a:buFont typeface="Wingdings" pitchFamily="2"/>
              <a:buChar char="v"/>
            </a:pPr>
            <a:r>
              <a:rPr lang="en-GB" sz="1800" dirty="0">
                <a:latin typeface="Arial" panose="020B0604020202020204" pitchFamily="34" charset="0"/>
                <a:cs typeface="Arial" panose="020B0604020202020204" pitchFamily="34" charset="0"/>
              </a:rPr>
              <a:t>Live lectures</a:t>
            </a:r>
          </a:p>
          <a:p>
            <a:pPr lvl="0">
              <a:lnSpc>
                <a:spcPct val="80000"/>
              </a:lnSpc>
              <a:buClr>
                <a:schemeClr val="accent5">
                  <a:lumMod val="75000"/>
                </a:schemeClr>
              </a:buClr>
              <a:buFont typeface="Wingdings" pitchFamily="2"/>
              <a:buChar char="v"/>
            </a:pPr>
            <a:r>
              <a:rPr lang="en-GB" sz="1800" dirty="0">
                <a:latin typeface="Arial" panose="020B0604020202020204" pitchFamily="34" charset="0"/>
                <a:cs typeface="Arial" panose="020B0604020202020204" pitchFamily="34" charset="0"/>
              </a:rPr>
              <a:t>Online group discussions</a:t>
            </a:r>
          </a:p>
          <a:p>
            <a:pPr lvl="0">
              <a:lnSpc>
                <a:spcPct val="80000"/>
              </a:lnSpc>
              <a:buClr>
                <a:schemeClr val="accent5">
                  <a:lumMod val="75000"/>
                </a:schemeClr>
              </a:buClr>
              <a:buFont typeface="Wingdings" pitchFamily="2"/>
              <a:buChar char="v"/>
            </a:pPr>
            <a:r>
              <a:rPr lang="en-GB" sz="1800" dirty="0">
                <a:latin typeface="Arial" panose="020B0604020202020204" pitchFamily="34" charset="0"/>
                <a:cs typeface="Arial" panose="020B0604020202020204" pitchFamily="34" charset="0"/>
              </a:rPr>
              <a:t>Pre-recorded lectures</a:t>
            </a:r>
          </a:p>
          <a:p>
            <a:pPr lvl="0">
              <a:lnSpc>
                <a:spcPct val="80000"/>
              </a:lnSpc>
              <a:buClr>
                <a:schemeClr val="accent5">
                  <a:lumMod val="75000"/>
                </a:schemeClr>
              </a:buClr>
              <a:buFont typeface="Wingdings" pitchFamily="2"/>
              <a:buChar char="v"/>
            </a:pPr>
            <a:r>
              <a:rPr lang="en-GB" sz="1800" dirty="0">
                <a:latin typeface="Arial" panose="020B0604020202020204" pitchFamily="34" charset="0"/>
                <a:cs typeface="Arial" panose="020B0604020202020204" pitchFamily="34" charset="0"/>
              </a:rPr>
              <a:t>Interactive tutorials</a:t>
            </a:r>
          </a:p>
          <a:p>
            <a:pPr lvl="0">
              <a:lnSpc>
                <a:spcPct val="80000"/>
              </a:lnSpc>
              <a:buClr>
                <a:schemeClr val="accent5">
                  <a:lumMod val="75000"/>
                </a:schemeClr>
              </a:buClr>
              <a:buFont typeface="Wingdings" pitchFamily="2"/>
              <a:buChar char="v"/>
            </a:pPr>
            <a:r>
              <a:rPr lang="en-GB" sz="1800" dirty="0">
                <a:latin typeface="Arial" panose="020B0604020202020204" pitchFamily="34" charset="0"/>
                <a:cs typeface="Arial" panose="020B0604020202020204" pitchFamily="34" charset="0"/>
              </a:rPr>
              <a:t>Software use</a:t>
            </a:r>
          </a:p>
          <a:p>
            <a:pPr marL="0" lvl="0" indent="0">
              <a:lnSpc>
                <a:spcPct val="80000"/>
              </a:lnSpc>
              <a:buClr>
                <a:schemeClr val="accent5">
                  <a:lumMod val="75000"/>
                </a:schemeClr>
              </a:buClr>
              <a:buNone/>
            </a:pPr>
            <a:endParaRPr lang="en-GB" sz="1800" dirty="0">
              <a:latin typeface="Arial" panose="020B0604020202020204" pitchFamily="34" charset="0"/>
              <a:cs typeface="Arial" panose="020B0604020202020204" pitchFamily="34" charset="0"/>
            </a:endParaRPr>
          </a:p>
          <a:p>
            <a:pPr marL="0" lvl="0" indent="0">
              <a:lnSpc>
                <a:spcPct val="80000"/>
              </a:lnSpc>
              <a:buClr>
                <a:schemeClr val="accent5">
                  <a:lumMod val="75000"/>
                </a:schemeClr>
              </a:buClr>
              <a:buNone/>
            </a:pPr>
            <a:r>
              <a:rPr lang="en-GB" sz="1800" dirty="0">
                <a:latin typeface="Arial" panose="020B0604020202020204" pitchFamily="34" charset="0"/>
                <a:cs typeface="Arial" panose="020B0604020202020204" pitchFamily="34" charset="0"/>
              </a:rPr>
              <a:t>(UWTSD, 2022)</a:t>
            </a:r>
          </a:p>
          <a:p>
            <a:pPr marL="0" lvl="0" indent="0">
              <a:lnSpc>
                <a:spcPct val="80000"/>
              </a:lnSpc>
              <a:buNone/>
            </a:pPr>
            <a:endParaRPr lang="en-GB" sz="1200" dirty="0">
              <a:solidFill>
                <a:srgbClr val="44546A"/>
              </a:solidFill>
              <a:latin typeface="Arial" pitchFamily="34"/>
              <a:cs typeface="Arial" pitchFamily="34"/>
            </a:endParaRPr>
          </a:p>
        </p:txBody>
      </p:sp>
      <p:grpSp>
        <p:nvGrpSpPr>
          <p:cNvPr id="6" name="Group 11">
            <a:extLst>
              <a:ext uri="{FF2B5EF4-FFF2-40B4-BE49-F238E27FC236}">
                <a16:creationId xmlns:a16="http://schemas.microsoft.com/office/drawing/2014/main" id="{1BCDCC92-394D-C90B-038A-16782E8FFA5D}"/>
              </a:ext>
            </a:extLst>
          </p:cNvPr>
          <p:cNvGrpSpPr/>
          <p:nvPr/>
        </p:nvGrpSpPr>
        <p:grpSpPr>
          <a:xfrm>
            <a:off x="0" y="0"/>
            <a:ext cx="3346100" cy="2510869"/>
            <a:chOff x="0" y="0"/>
            <a:chExt cx="3346100" cy="2510869"/>
          </a:xfrm>
        </p:grpSpPr>
        <p:sp>
          <p:nvSpPr>
            <p:cNvPr id="7" name="Freeform: Shape 12">
              <a:extLst>
                <a:ext uri="{FF2B5EF4-FFF2-40B4-BE49-F238E27FC236}">
                  <a16:creationId xmlns:a16="http://schemas.microsoft.com/office/drawing/2014/main" id="{FACEF196-26E5-7E39-6E0E-DF5D9EAA6EC6}"/>
                </a:ext>
              </a:extLst>
            </p:cNvPr>
            <p:cNvSpPr/>
            <p:nvPr/>
          </p:nvSpPr>
          <p:spPr>
            <a:xfrm>
              <a:off x="530" y="0"/>
              <a:ext cx="3330866" cy="2316641"/>
            </a:xfrm>
            <a:custGeom>
              <a:avLst/>
              <a:gdLst>
                <a:gd name="f0" fmla="val 10800000"/>
                <a:gd name="f1" fmla="val 5400000"/>
                <a:gd name="f2" fmla="val 180"/>
                <a:gd name="f3" fmla="val w"/>
                <a:gd name="f4" fmla="val h"/>
                <a:gd name="f5" fmla="val 0"/>
                <a:gd name="f6" fmla="val 3815424"/>
                <a:gd name="f7" fmla="val 2653659"/>
                <a:gd name="f8" fmla="val 3203055"/>
                <a:gd name="f9" fmla="val 3801025"/>
                <a:gd name="f10" fmla="val 214243"/>
                <a:gd name="f11" fmla="val 3616317"/>
                <a:gd name="f12" fmla="val 1584467"/>
                <a:gd name="f13" fmla="val 2091637"/>
                <a:gd name="f14" fmla="val 587142"/>
                <a:gd name="f15" fmla="val 400192"/>
                <a:gd name="f16" fmla="val 222112"/>
                <a:gd name="f17" fmla="val 2636953"/>
                <a:gd name="f18" fmla="val 53389"/>
                <a:gd name="f19" fmla="val 2605041"/>
                <a:gd name="f20" fmla="val 2593136"/>
                <a:gd name="f21" fmla="val 1994836"/>
                <a:gd name="f22" fmla="val 159710"/>
                <a:gd name="f23" fmla="val 2035054"/>
                <a:gd name="f24" fmla="val 295467"/>
                <a:gd name="f25" fmla="val 2061726"/>
                <a:gd name="f26" fmla="val 438268"/>
                <a:gd name="f27" fmla="val 2075152"/>
                <a:gd name="f28" fmla="val 901731"/>
                <a:gd name="f29" fmla="val 1234490"/>
                <a:gd name="f30" fmla="val 2014697"/>
                <a:gd name="f31" fmla="val 1549283"/>
                <a:gd name="f32" fmla="val 1900153"/>
                <a:gd name="f33" fmla="val 1860709"/>
                <a:gd name="f34" fmla="val 1786959"/>
                <a:gd name="f35" fmla="val 2157231"/>
                <a:gd name="f36" fmla="val 1620350"/>
                <a:gd name="f37" fmla="val 2406698"/>
                <a:gd name="f38" fmla="val 1418450"/>
                <a:gd name="f39" fmla="val 2655859"/>
                <a:gd name="f40" fmla="val 1216840"/>
                <a:gd name="f41" fmla="val 2859596"/>
                <a:gd name="f42" fmla="val 978302"/>
                <a:gd name="f43" fmla="val 2996069"/>
                <a:gd name="f44" fmla="val 728678"/>
                <a:gd name="f45" fmla="val 3101178"/>
                <a:gd name="f46" fmla="val 536396"/>
                <a:gd name="f47" fmla="val 3167417"/>
                <a:gd name="f48" fmla="val 338366"/>
                <a:gd name="f49" fmla="val 3193967"/>
                <a:gd name="f50" fmla="val 137719"/>
                <a:gd name="f51" fmla="+- 0 0 -90"/>
                <a:gd name="f52" fmla="*/ f3 1 3815424"/>
                <a:gd name="f53" fmla="*/ f4 1 2653659"/>
                <a:gd name="f54" fmla="+- f7 0 f5"/>
                <a:gd name="f55" fmla="+- f6 0 f5"/>
                <a:gd name="f56" fmla="*/ f51 f0 1"/>
                <a:gd name="f57" fmla="*/ f55 1 3815424"/>
                <a:gd name="f58" fmla="*/ f54 1 2653659"/>
                <a:gd name="f59" fmla="*/ 3203055 f55 1"/>
                <a:gd name="f60" fmla="*/ 0 f54 1"/>
                <a:gd name="f61" fmla="*/ 3815424 f55 1"/>
                <a:gd name="f62" fmla="*/ 3801025 f55 1"/>
                <a:gd name="f63" fmla="*/ 214243 f54 1"/>
                <a:gd name="f64" fmla="*/ 587142 f55 1"/>
                <a:gd name="f65" fmla="*/ 2653659 f54 1"/>
                <a:gd name="f66" fmla="*/ 53389 f55 1"/>
                <a:gd name="f67" fmla="*/ 2605041 f54 1"/>
                <a:gd name="f68" fmla="*/ 0 f55 1"/>
                <a:gd name="f69" fmla="*/ 2593136 f54 1"/>
                <a:gd name="f70" fmla="*/ 1994836 f54 1"/>
                <a:gd name="f71" fmla="*/ 159710 f55 1"/>
                <a:gd name="f72" fmla="*/ 2035054 f54 1"/>
                <a:gd name="f73" fmla="*/ 2075152 f54 1"/>
                <a:gd name="f74" fmla="*/ 1549283 f55 1"/>
                <a:gd name="f75" fmla="*/ 1900153 f54 1"/>
                <a:gd name="f76" fmla="*/ 2406698 f55 1"/>
                <a:gd name="f77" fmla="*/ 1418450 f54 1"/>
                <a:gd name="f78" fmla="*/ 2996069 f55 1"/>
                <a:gd name="f79" fmla="*/ 728678 f54 1"/>
                <a:gd name="f80" fmla="*/ 3193967 f55 1"/>
                <a:gd name="f81" fmla="*/ 137719 f54 1"/>
                <a:gd name="f82" fmla="*/ f56 1 f2"/>
                <a:gd name="f83" fmla="*/ f59 1 3815424"/>
                <a:gd name="f84" fmla="*/ f60 1 2653659"/>
                <a:gd name="f85" fmla="*/ f61 1 3815424"/>
                <a:gd name="f86" fmla="*/ f62 1 3815424"/>
                <a:gd name="f87" fmla="*/ f63 1 2653659"/>
                <a:gd name="f88" fmla="*/ f64 1 3815424"/>
                <a:gd name="f89" fmla="*/ f65 1 2653659"/>
                <a:gd name="f90" fmla="*/ f66 1 3815424"/>
                <a:gd name="f91" fmla="*/ f67 1 2653659"/>
                <a:gd name="f92" fmla="*/ f68 1 3815424"/>
                <a:gd name="f93" fmla="*/ f69 1 2653659"/>
                <a:gd name="f94" fmla="*/ f70 1 2653659"/>
                <a:gd name="f95" fmla="*/ f71 1 3815424"/>
                <a:gd name="f96" fmla="*/ f72 1 2653659"/>
                <a:gd name="f97" fmla="*/ f73 1 2653659"/>
                <a:gd name="f98" fmla="*/ f74 1 3815424"/>
                <a:gd name="f99" fmla="*/ f75 1 2653659"/>
                <a:gd name="f100" fmla="*/ f76 1 3815424"/>
                <a:gd name="f101" fmla="*/ f77 1 2653659"/>
                <a:gd name="f102" fmla="*/ f78 1 3815424"/>
                <a:gd name="f103" fmla="*/ f79 1 2653659"/>
                <a:gd name="f104" fmla="*/ f80 1 3815424"/>
                <a:gd name="f105" fmla="*/ f81 1 2653659"/>
                <a:gd name="f106" fmla="*/ f5 1 f57"/>
                <a:gd name="f107" fmla="*/ f6 1 f57"/>
                <a:gd name="f108" fmla="*/ f5 1 f58"/>
                <a:gd name="f109" fmla="*/ f7 1 f58"/>
                <a:gd name="f110" fmla="+- f82 0 f1"/>
                <a:gd name="f111" fmla="*/ f83 1 f57"/>
                <a:gd name="f112" fmla="*/ f84 1 f58"/>
                <a:gd name="f113" fmla="*/ f85 1 f57"/>
                <a:gd name="f114" fmla="*/ f86 1 f57"/>
                <a:gd name="f115" fmla="*/ f87 1 f58"/>
                <a:gd name="f116" fmla="*/ f88 1 f57"/>
                <a:gd name="f117" fmla="*/ f89 1 f58"/>
                <a:gd name="f118" fmla="*/ f90 1 f57"/>
                <a:gd name="f119" fmla="*/ f91 1 f58"/>
                <a:gd name="f120" fmla="*/ f92 1 f57"/>
                <a:gd name="f121" fmla="*/ f93 1 f58"/>
                <a:gd name="f122" fmla="*/ f94 1 f58"/>
                <a:gd name="f123" fmla="*/ f95 1 f57"/>
                <a:gd name="f124" fmla="*/ f96 1 f58"/>
                <a:gd name="f125" fmla="*/ f97 1 f58"/>
                <a:gd name="f126" fmla="*/ f98 1 f57"/>
                <a:gd name="f127" fmla="*/ f99 1 f58"/>
                <a:gd name="f128" fmla="*/ f100 1 f57"/>
                <a:gd name="f129" fmla="*/ f101 1 f58"/>
                <a:gd name="f130" fmla="*/ f102 1 f57"/>
                <a:gd name="f131" fmla="*/ f103 1 f58"/>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2 1"/>
                <a:gd name="f142" fmla="*/ f115 f53 1"/>
                <a:gd name="f143" fmla="*/ f116 f52 1"/>
                <a:gd name="f144" fmla="*/ f117 f53 1"/>
                <a:gd name="f145" fmla="*/ f118 f52 1"/>
                <a:gd name="f146" fmla="*/ f119 f53 1"/>
                <a:gd name="f147" fmla="*/ f120 f52 1"/>
                <a:gd name="f148" fmla="*/ f121 f53 1"/>
                <a:gd name="f149" fmla="*/ f122 f53 1"/>
                <a:gd name="f150" fmla="*/ f123 f52 1"/>
                <a:gd name="f151" fmla="*/ f124 f53 1"/>
                <a:gd name="f152" fmla="*/ f125 f53 1"/>
                <a:gd name="f153" fmla="*/ f126 f52 1"/>
                <a:gd name="f154" fmla="*/ f127 f53 1"/>
                <a:gd name="f155" fmla="*/ f128 f52 1"/>
                <a:gd name="f156" fmla="*/ f129 f53 1"/>
                <a:gd name="f157" fmla="*/ f130 f52 1"/>
                <a:gd name="f158" fmla="*/ f131 f53 1"/>
                <a:gd name="f159" fmla="*/ f132 f52 1"/>
                <a:gd name="f160" fmla="*/ f133 f53 1"/>
              </a:gdLst>
              <a:ahLst/>
              <a:cxnLst>
                <a:cxn ang="3cd4">
                  <a:pos x="hc" y="t"/>
                </a:cxn>
                <a:cxn ang="0">
                  <a:pos x="r" y="vc"/>
                </a:cxn>
                <a:cxn ang="cd4">
                  <a:pos x="hc" y="b"/>
                </a:cxn>
                <a:cxn ang="cd2">
                  <a:pos x="l" y="vc"/>
                </a:cxn>
                <a:cxn ang="f110">
                  <a:pos x="f138" y="f139"/>
                </a:cxn>
                <a:cxn ang="f110">
                  <a:pos x="f140" y="f139"/>
                </a:cxn>
                <a:cxn ang="f110">
                  <a:pos x="f141" y="f142"/>
                </a:cxn>
                <a:cxn ang="f110">
                  <a:pos x="f143" y="f144"/>
                </a:cxn>
                <a:cxn ang="f110">
                  <a:pos x="f145" y="f146"/>
                </a:cxn>
                <a:cxn ang="f110">
                  <a:pos x="f147" y="f148"/>
                </a:cxn>
                <a:cxn ang="f110">
                  <a:pos x="f147" y="f149"/>
                </a:cxn>
                <a:cxn ang="f110">
                  <a:pos x="f150" y="f151"/>
                </a:cxn>
                <a:cxn ang="f110">
                  <a:pos x="f143" y="f152"/>
                </a:cxn>
                <a:cxn ang="f110">
                  <a:pos x="f153" y="f154"/>
                </a:cxn>
                <a:cxn ang="f110">
                  <a:pos x="f155" y="f156"/>
                </a:cxn>
                <a:cxn ang="f110">
                  <a:pos x="f157" y="f158"/>
                </a:cxn>
                <a:cxn ang="f110">
                  <a:pos x="f159" y="f160"/>
                </a:cxn>
              </a:cxnLst>
              <a:rect l="f134" t="f137" r="f135" b="f136"/>
              <a:pathLst>
                <a:path w="3815424" h="2653659">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3">
              <a:extLst>
                <a:ext uri="{FF2B5EF4-FFF2-40B4-BE49-F238E27FC236}">
                  <a16:creationId xmlns:a16="http://schemas.microsoft.com/office/drawing/2014/main" id="{D8820C4F-E593-D024-AED2-52D32F397012}"/>
                </a:ext>
              </a:extLst>
            </p:cNvPr>
            <p:cNvSpPr/>
            <p:nvPr/>
          </p:nvSpPr>
          <p:spPr>
            <a:xfrm>
              <a:off x="530" y="0"/>
              <a:ext cx="3330866" cy="2316641"/>
            </a:xfrm>
            <a:custGeom>
              <a:avLst/>
              <a:gdLst>
                <a:gd name="f0" fmla="val 10800000"/>
                <a:gd name="f1" fmla="val 5400000"/>
                <a:gd name="f2" fmla="val 180"/>
                <a:gd name="f3" fmla="val w"/>
                <a:gd name="f4" fmla="val h"/>
                <a:gd name="f5" fmla="val 0"/>
                <a:gd name="f6" fmla="val 3815424"/>
                <a:gd name="f7" fmla="val 2653660"/>
                <a:gd name="f8" fmla="val 3305038"/>
                <a:gd name="f9" fmla="val 3801025"/>
                <a:gd name="f10" fmla="val 214244"/>
                <a:gd name="f11" fmla="val 3616317"/>
                <a:gd name="f12" fmla="val 1584467"/>
                <a:gd name="f13" fmla="val 2091637"/>
                <a:gd name="f14" fmla="val 587142"/>
                <a:gd name="f15" fmla="val 400192"/>
                <a:gd name="f16" fmla="val 222112"/>
                <a:gd name="f17" fmla="val 2636954"/>
                <a:gd name="f18" fmla="val 53389"/>
                <a:gd name="f19" fmla="val 2605042"/>
                <a:gd name="f20" fmla="val 2593137"/>
                <a:gd name="f21" fmla="val 2094444"/>
                <a:gd name="f22" fmla="val 137675"/>
                <a:gd name="f23" fmla="val 2129195"/>
                <a:gd name="f24" fmla="val 280616"/>
                <a:gd name="f25" fmla="val 2157374"/>
                <a:gd name="f26" fmla="val 430766"/>
                <a:gd name="f27" fmla="val 2171571"/>
                <a:gd name="f28" fmla="val 918879"/>
                <a:gd name="f29" fmla="val 1254904"/>
                <a:gd name="f30" fmla="val 2110634"/>
                <a:gd name="f31" fmla="val 1585826"/>
                <a:gd name="f32" fmla="val 1990112"/>
                <a:gd name="f33" fmla="val 1908071"/>
                <a:gd name="f34" fmla="val 1873061"/>
                <a:gd name="f35" fmla="val 2214800"/>
                <a:gd name="f36" fmla="val 1700666"/>
                <a:gd name="f37" fmla="val 2473046"/>
                <a:gd name="f38" fmla="val 1491633"/>
                <a:gd name="f39" fmla="val 2735782"/>
                <a:gd name="f40" fmla="val 1279031"/>
                <a:gd name="f41" fmla="val 2942276"/>
                <a:gd name="f42" fmla="val 1037118"/>
                <a:gd name="f43" fmla="val 3086710"/>
                <a:gd name="f44" fmla="val 772838"/>
                <a:gd name="f45" fmla="val 3197408"/>
                <a:gd name="f46" fmla="val 570216"/>
                <a:gd name="f47" fmla="val 3267226"/>
                <a:gd name="f48" fmla="val 361248"/>
                <a:gd name="f49" fmla="val 3295217"/>
                <a:gd name="f50" fmla="val 149229"/>
                <a:gd name="f51" fmla="+- 0 0 -90"/>
                <a:gd name="f52" fmla="*/ f3 1 3815424"/>
                <a:gd name="f53" fmla="*/ f4 1 2653660"/>
                <a:gd name="f54" fmla="+- f7 0 f5"/>
                <a:gd name="f55" fmla="+- f6 0 f5"/>
                <a:gd name="f56" fmla="*/ f51 f0 1"/>
                <a:gd name="f57" fmla="*/ f55 1 3815424"/>
                <a:gd name="f58" fmla="*/ f54 1 2653660"/>
                <a:gd name="f59" fmla="*/ 3305038 f55 1"/>
                <a:gd name="f60" fmla="*/ 0 f54 1"/>
                <a:gd name="f61" fmla="*/ 3815424 f55 1"/>
                <a:gd name="f62" fmla="*/ 3801025 f55 1"/>
                <a:gd name="f63" fmla="*/ 214244 f54 1"/>
                <a:gd name="f64" fmla="*/ 587142 f55 1"/>
                <a:gd name="f65" fmla="*/ 2653660 f54 1"/>
                <a:gd name="f66" fmla="*/ 53389 f55 1"/>
                <a:gd name="f67" fmla="*/ 2605042 f54 1"/>
                <a:gd name="f68" fmla="*/ 0 f55 1"/>
                <a:gd name="f69" fmla="*/ 2593137 f54 1"/>
                <a:gd name="f70" fmla="*/ 2094444 f54 1"/>
                <a:gd name="f71" fmla="*/ 137675 f55 1"/>
                <a:gd name="f72" fmla="*/ 2129195 f54 1"/>
                <a:gd name="f73" fmla="*/ 2171571 f54 1"/>
                <a:gd name="f74" fmla="*/ 1585826 f55 1"/>
                <a:gd name="f75" fmla="*/ 1990112 f54 1"/>
                <a:gd name="f76" fmla="*/ 2473046 f55 1"/>
                <a:gd name="f77" fmla="*/ 1491633 f54 1"/>
                <a:gd name="f78" fmla="*/ 3086710 f55 1"/>
                <a:gd name="f79" fmla="*/ 772838 f54 1"/>
                <a:gd name="f80" fmla="*/ 3295217 f55 1"/>
                <a:gd name="f81" fmla="*/ 149229 f54 1"/>
                <a:gd name="f82" fmla="*/ f56 1 f2"/>
                <a:gd name="f83" fmla="*/ f59 1 3815424"/>
                <a:gd name="f84" fmla="*/ f60 1 2653660"/>
                <a:gd name="f85" fmla="*/ f61 1 3815424"/>
                <a:gd name="f86" fmla="*/ f62 1 3815424"/>
                <a:gd name="f87" fmla="*/ f63 1 2653660"/>
                <a:gd name="f88" fmla="*/ f64 1 3815424"/>
                <a:gd name="f89" fmla="*/ f65 1 2653660"/>
                <a:gd name="f90" fmla="*/ f66 1 3815424"/>
                <a:gd name="f91" fmla="*/ f67 1 2653660"/>
                <a:gd name="f92" fmla="*/ f68 1 3815424"/>
                <a:gd name="f93" fmla="*/ f69 1 2653660"/>
                <a:gd name="f94" fmla="*/ f70 1 2653660"/>
                <a:gd name="f95" fmla="*/ f71 1 3815424"/>
                <a:gd name="f96" fmla="*/ f72 1 2653660"/>
                <a:gd name="f97" fmla="*/ f73 1 2653660"/>
                <a:gd name="f98" fmla="*/ f74 1 3815424"/>
                <a:gd name="f99" fmla="*/ f75 1 2653660"/>
                <a:gd name="f100" fmla="*/ f76 1 3815424"/>
                <a:gd name="f101" fmla="*/ f77 1 2653660"/>
                <a:gd name="f102" fmla="*/ f78 1 3815424"/>
                <a:gd name="f103" fmla="*/ f79 1 2653660"/>
                <a:gd name="f104" fmla="*/ f80 1 3815424"/>
                <a:gd name="f105" fmla="*/ f81 1 2653660"/>
                <a:gd name="f106" fmla="*/ f5 1 f57"/>
                <a:gd name="f107" fmla="*/ f6 1 f57"/>
                <a:gd name="f108" fmla="*/ f5 1 f58"/>
                <a:gd name="f109" fmla="*/ f7 1 f58"/>
                <a:gd name="f110" fmla="+- f82 0 f1"/>
                <a:gd name="f111" fmla="*/ f83 1 f57"/>
                <a:gd name="f112" fmla="*/ f84 1 f58"/>
                <a:gd name="f113" fmla="*/ f85 1 f57"/>
                <a:gd name="f114" fmla="*/ f86 1 f57"/>
                <a:gd name="f115" fmla="*/ f87 1 f58"/>
                <a:gd name="f116" fmla="*/ f88 1 f57"/>
                <a:gd name="f117" fmla="*/ f89 1 f58"/>
                <a:gd name="f118" fmla="*/ f90 1 f57"/>
                <a:gd name="f119" fmla="*/ f91 1 f58"/>
                <a:gd name="f120" fmla="*/ f92 1 f57"/>
                <a:gd name="f121" fmla="*/ f93 1 f58"/>
                <a:gd name="f122" fmla="*/ f94 1 f58"/>
                <a:gd name="f123" fmla="*/ f95 1 f57"/>
                <a:gd name="f124" fmla="*/ f96 1 f58"/>
                <a:gd name="f125" fmla="*/ f97 1 f58"/>
                <a:gd name="f126" fmla="*/ f98 1 f57"/>
                <a:gd name="f127" fmla="*/ f99 1 f58"/>
                <a:gd name="f128" fmla="*/ f100 1 f57"/>
                <a:gd name="f129" fmla="*/ f101 1 f58"/>
                <a:gd name="f130" fmla="*/ f102 1 f57"/>
                <a:gd name="f131" fmla="*/ f103 1 f58"/>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2 1"/>
                <a:gd name="f142" fmla="*/ f115 f53 1"/>
                <a:gd name="f143" fmla="*/ f116 f52 1"/>
                <a:gd name="f144" fmla="*/ f117 f53 1"/>
                <a:gd name="f145" fmla="*/ f118 f52 1"/>
                <a:gd name="f146" fmla="*/ f119 f53 1"/>
                <a:gd name="f147" fmla="*/ f120 f52 1"/>
                <a:gd name="f148" fmla="*/ f121 f53 1"/>
                <a:gd name="f149" fmla="*/ f122 f53 1"/>
                <a:gd name="f150" fmla="*/ f123 f52 1"/>
                <a:gd name="f151" fmla="*/ f124 f53 1"/>
                <a:gd name="f152" fmla="*/ f125 f53 1"/>
                <a:gd name="f153" fmla="*/ f126 f52 1"/>
                <a:gd name="f154" fmla="*/ f127 f53 1"/>
                <a:gd name="f155" fmla="*/ f128 f52 1"/>
                <a:gd name="f156" fmla="*/ f129 f53 1"/>
                <a:gd name="f157" fmla="*/ f130 f52 1"/>
                <a:gd name="f158" fmla="*/ f131 f53 1"/>
                <a:gd name="f159" fmla="*/ f132 f52 1"/>
                <a:gd name="f160" fmla="*/ f133 f53 1"/>
              </a:gdLst>
              <a:ahLst/>
              <a:cxnLst>
                <a:cxn ang="3cd4">
                  <a:pos x="hc" y="t"/>
                </a:cxn>
                <a:cxn ang="0">
                  <a:pos x="r" y="vc"/>
                </a:cxn>
                <a:cxn ang="cd4">
                  <a:pos x="hc" y="b"/>
                </a:cxn>
                <a:cxn ang="cd2">
                  <a:pos x="l" y="vc"/>
                </a:cxn>
                <a:cxn ang="f110">
                  <a:pos x="f138" y="f139"/>
                </a:cxn>
                <a:cxn ang="f110">
                  <a:pos x="f140" y="f139"/>
                </a:cxn>
                <a:cxn ang="f110">
                  <a:pos x="f141" y="f142"/>
                </a:cxn>
                <a:cxn ang="f110">
                  <a:pos x="f143" y="f144"/>
                </a:cxn>
                <a:cxn ang="f110">
                  <a:pos x="f145" y="f146"/>
                </a:cxn>
                <a:cxn ang="f110">
                  <a:pos x="f147" y="f148"/>
                </a:cxn>
                <a:cxn ang="f110">
                  <a:pos x="f147" y="f149"/>
                </a:cxn>
                <a:cxn ang="f110">
                  <a:pos x="f150" y="f151"/>
                </a:cxn>
                <a:cxn ang="f110">
                  <a:pos x="f143" y="f152"/>
                </a:cxn>
                <a:cxn ang="f110">
                  <a:pos x="f153" y="f154"/>
                </a:cxn>
                <a:cxn ang="f110">
                  <a:pos x="f155" y="f156"/>
                </a:cxn>
                <a:cxn ang="f110">
                  <a:pos x="f157" y="f158"/>
                </a:cxn>
                <a:cxn ang="f110">
                  <a:pos x="f159" y="f160"/>
                </a:cxn>
              </a:cxnLst>
              <a:rect l="f134" t="f137" r="f135" b="f136"/>
              <a:pathLst>
                <a:path w="3815424" h="2653660">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Freeform: Shape 14">
              <a:extLst>
                <a:ext uri="{FF2B5EF4-FFF2-40B4-BE49-F238E27FC236}">
                  <a16:creationId xmlns:a16="http://schemas.microsoft.com/office/drawing/2014/main" id="{459C2323-4B31-E6A4-5588-A3E4B0166298}"/>
                </a:ext>
              </a:extLst>
            </p:cNvPr>
            <p:cNvSpPr/>
            <p:nvPr/>
          </p:nvSpPr>
          <p:spPr>
            <a:xfrm>
              <a:off x="0" y="0"/>
              <a:ext cx="3331351" cy="2336090"/>
            </a:xfrm>
            <a:custGeom>
              <a:avLst/>
              <a:gdLst>
                <a:gd name="f0" fmla="val 10800000"/>
                <a:gd name="f1" fmla="val 5400000"/>
                <a:gd name="f2" fmla="val 180"/>
                <a:gd name="f3" fmla="val w"/>
                <a:gd name="f4" fmla="val h"/>
                <a:gd name="f5" fmla="val 0"/>
                <a:gd name="f6" fmla="val 3815986"/>
                <a:gd name="f7" fmla="val 2675935"/>
                <a:gd name="f8" fmla="val 3648768"/>
                <a:gd name="f9" fmla="val 3804695"/>
                <a:gd name="f10" fmla="val 200084"/>
                <a:gd name="f11" fmla="val 3795228"/>
                <a:gd name="f12" fmla="val 285751"/>
                <a:gd name="f13" fmla="val 3781167"/>
                <a:gd name="f14" fmla="val 371032"/>
                <a:gd name="f15" fmla="val 3762590"/>
                <a:gd name="f16" fmla="val 455543"/>
                <a:gd name="f17" fmla="val 3725537"/>
                <a:gd name="f18" fmla="val 624467"/>
                <a:gd name="f19" fmla="val 3668784"/>
                <a:gd name="f20" fmla="val 790112"/>
                <a:gd name="f21" fmla="val 3592332"/>
                <a:gd name="f22" fmla="val 947274"/>
                <a:gd name="f23" fmla="val 3438712"/>
                <a:gd name="f24" fmla="val 1261596"/>
                <a:gd name="f25" fmla="val 3216091"/>
                <a:gd name="f26" fmla="val 1542847"/>
                <a:gd name="f27" fmla="val 2953967"/>
                <a:gd name="f28" fmla="val 1782349"/>
                <a:gd name="f29" fmla="val 2822599"/>
                <a:gd name="f30" fmla="val 1902099"/>
                <a:gd name="f31" fmla="val 2680615"/>
                <a:gd name="f32" fmla="val 2011341"/>
                <a:gd name="f33" fmla="val 2530669"/>
                <a:gd name="f34" fmla="val 2109494"/>
                <a:gd name="f35" fmla="val 2380520"/>
                <a:gd name="f36" fmla="val 2207551"/>
                <a:gd name="f37" fmla="val 2222510"/>
                <a:gd name="f38" fmla="val 2294906"/>
                <a:gd name="f39" fmla="val 2057561"/>
                <a:gd name="f40" fmla="val 2369245"/>
                <a:gd name="f41" fmla="val 1727252"/>
                <a:gd name="f42" fmla="val 2516859"/>
                <a:gd name="f43" fmla="val 1371629"/>
                <a:gd name="f44" fmla="val 2614434"/>
                <a:gd name="f45" fmla="val 1007330"/>
                <a:gd name="f46" fmla="val 2655701"/>
                <a:gd name="f47" fmla="val 916281"/>
                <a:gd name="f48" fmla="val 2665873"/>
                <a:gd name="f49" fmla="val 824568"/>
                <a:gd name="f50" fmla="val 2672188"/>
                <a:gd name="f51" fmla="val 732765"/>
                <a:gd name="f52" fmla="val 2674696"/>
                <a:gd name="f53" fmla="val 640963"/>
                <a:gd name="f54" fmla="val 2677203"/>
                <a:gd name="f55" fmla="val 549072"/>
                <a:gd name="f56" fmla="val 2675901"/>
                <a:gd name="f57" fmla="val 457666"/>
                <a:gd name="f58" fmla="val 2670839"/>
                <a:gd name="f59" fmla="val 366106"/>
                <a:gd name="f60" fmla="val 2665584"/>
                <a:gd name="f61" fmla="val 274572"/>
                <a:gd name="f62" fmla="val 2656521"/>
                <a:gd name="f63" fmla="val 183574"/>
                <a:gd name="f64" fmla="val 2643312"/>
                <a:gd name="f65" fmla="val 2607798"/>
                <a:gd name="f66" fmla="val 2356652"/>
                <a:gd name="f67" fmla="val 222195"/>
                <a:gd name="f68" fmla="val 2396940"/>
                <a:gd name="f69" fmla="val 304990"/>
                <a:gd name="f70" fmla="val 2407980"/>
                <a:gd name="f71" fmla="val 388511"/>
                <a:gd name="f72" fmla="val 2415283"/>
                <a:gd name="f73" fmla="val 472364"/>
                <a:gd name="f74" fmla="val 2419092"/>
                <a:gd name="f75" fmla="val 640376"/>
                <a:gd name="f76" fmla="val 2427095"/>
                <a:gd name="f77" fmla="val 808184"/>
                <a:gd name="f78" fmla="val 2421791"/>
                <a:gd name="f79" fmla="val 974972"/>
                <a:gd name="f80" fmla="val 2402122"/>
                <a:gd name="f81" fmla="val 1141658"/>
                <a:gd name="f82" fmla="val 2382358"/>
                <a:gd name="f83" fmla="val 1306812"/>
                <a:gd name="f84" fmla="val 2349286"/>
                <a:gd name="f85" fmla="val 1468292"/>
                <a:gd name="f86" fmla="val 2304162"/>
                <a:gd name="f87" fmla="val 1629874"/>
                <a:gd name="f88" fmla="val 2259231"/>
                <a:gd name="f89" fmla="val 1787475"/>
                <a:gd name="f90" fmla="val 2201091"/>
                <a:gd name="f91" fmla="val 1940176"/>
                <a:gd name="f92" fmla="val 2133695"/>
                <a:gd name="f93" fmla="val 2246498"/>
                <a:gd name="f94" fmla="val 2000349"/>
                <a:gd name="f95" fmla="val 2532507"/>
                <a:gd name="f96" fmla="val 1823520"/>
                <a:gd name="f97" fmla="val 2783403"/>
                <a:gd name="f98" fmla="val 1609954"/>
                <a:gd name="f99" fmla="val 2908442"/>
                <a:gd name="f100" fmla="val 1502833"/>
                <a:gd name="f101" fmla="val 3024295"/>
                <a:gd name="f102" fmla="val 1385975"/>
                <a:gd name="f103" fmla="val 3128104"/>
                <a:gd name="f104" fmla="val 1260439"/>
                <a:gd name="f105" fmla="val 3232116"/>
                <a:gd name="f106" fmla="val 1135096"/>
                <a:gd name="f107" fmla="val 3323881"/>
                <a:gd name="f108" fmla="val 1000689"/>
                <a:gd name="f109" fmla="val 3400639"/>
                <a:gd name="f110" fmla="val 859052"/>
                <a:gd name="f111" fmla="val 3477399"/>
                <a:gd name="f112" fmla="val 717510"/>
                <a:gd name="f113" fmla="val 3541296"/>
                <a:gd name="f114" fmla="val 569316"/>
                <a:gd name="f115" fmla="val 3585595"/>
                <a:gd name="f116" fmla="val 415336"/>
                <a:gd name="f117" fmla="val 3607796"/>
                <a:gd name="f118" fmla="val 338540"/>
                <a:gd name="f119" fmla="val 3624638"/>
                <a:gd name="f120" fmla="val 260224"/>
                <a:gd name="f121" fmla="val 3635918"/>
                <a:gd name="f122" fmla="val 181137"/>
                <a:gd name="f123" fmla="+- 0 0 -90"/>
                <a:gd name="f124" fmla="*/ f3 1 3815986"/>
                <a:gd name="f125" fmla="*/ f4 1 2675935"/>
                <a:gd name="f126" fmla="+- f7 0 f5"/>
                <a:gd name="f127" fmla="+- f6 0 f5"/>
                <a:gd name="f128" fmla="*/ f123 f0 1"/>
                <a:gd name="f129" fmla="*/ f127 1 3815986"/>
                <a:gd name="f130" fmla="*/ f126 1 2675935"/>
                <a:gd name="f131" fmla="*/ 3648768 f127 1"/>
                <a:gd name="f132" fmla="*/ 0 f126 1"/>
                <a:gd name="f133" fmla="*/ 3815986 f127 1"/>
                <a:gd name="f134" fmla="*/ 3804695 f127 1"/>
                <a:gd name="f135" fmla="*/ 200084 f126 1"/>
                <a:gd name="f136" fmla="*/ 3762590 f127 1"/>
                <a:gd name="f137" fmla="*/ 455543 f126 1"/>
                <a:gd name="f138" fmla="*/ 3592332 f127 1"/>
                <a:gd name="f139" fmla="*/ 947274 f126 1"/>
                <a:gd name="f140" fmla="*/ 2953967 f127 1"/>
                <a:gd name="f141" fmla="*/ 1782349 f126 1"/>
                <a:gd name="f142" fmla="*/ 2530669 f127 1"/>
                <a:gd name="f143" fmla="*/ 2109494 f126 1"/>
                <a:gd name="f144" fmla="*/ 2057561 f127 1"/>
                <a:gd name="f145" fmla="*/ 2369245 f126 1"/>
                <a:gd name="f146" fmla="*/ 1007330 f127 1"/>
                <a:gd name="f147" fmla="*/ 2655701 f126 1"/>
                <a:gd name="f148" fmla="*/ 732765 f127 1"/>
                <a:gd name="f149" fmla="*/ 2674696 f126 1"/>
                <a:gd name="f150" fmla="*/ 457666 f127 1"/>
                <a:gd name="f151" fmla="*/ 2670839 f126 1"/>
                <a:gd name="f152" fmla="*/ 183574 f127 1"/>
                <a:gd name="f153" fmla="*/ 2643312 f126 1"/>
                <a:gd name="f154" fmla="*/ 0 f127 1"/>
                <a:gd name="f155" fmla="*/ 2607798 f126 1"/>
                <a:gd name="f156" fmla="*/ 2356652 f126 1"/>
                <a:gd name="f157" fmla="*/ 222195 f127 1"/>
                <a:gd name="f158" fmla="*/ 2396940 f126 1"/>
                <a:gd name="f159" fmla="*/ 472364 f127 1"/>
                <a:gd name="f160" fmla="*/ 2419092 f126 1"/>
                <a:gd name="f161" fmla="*/ 974972 f127 1"/>
                <a:gd name="f162" fmla="*/ 2402122 f126 1"/>
                <a:gd name="f163" fmla="*/ 1468292 f127 1"/>
                <a:gd name="f164" fmla="*/ 2304162 f126 1"/>
                <a:gd name="f165" fmla="*/ 1940176 f127 1"/>
                <a:gd name="f166" fmla="*/ 2133695 f126 1"/>
                <a:gd name="f167" fmla="*/ 2783403 f127 1"/>
                <a:gd name="f168" fmla="*/ 1609954 f126 1"/>
                <a:gd name="f169" fmla="*/ 3128104 f127 1"/>
                <a:gd name="f170" fmla="*/ 1260439 f126 1"/>
                <a:gd name="f171" fmla="*/ 3400639 f127 1"/>
                <a:gd name="f172" fmla="*/ 859052 f126 1"/>
                <a:gd name="f173" fmla="*/ 3585595 f127 1"/>
                <a:gd name="f174" fmla="*/ 415336 f126 1"/>
                <a:gd name="f175" fmla="*/ 3635918 f127 1"/>
                <a:gd name="f176" fmla="*/ 181137 f126 1"/>
                <a:gd name="f177" fmla="*/ f128 1 f2"/>
                <a:gd name="f178" fmla="*/ f131 1 3815986"/>
                <a:gd name="f179" fmla="*/ f132 1 2675935"/>
                <a:gd name="f180" fmla="*/ f133 1 3815986"/>
                <a:gd name="f181" fmla="*/ f134 1 3815986"/>
                <a:gd name="f182" fmla="*/ f135 1 2675935"/>
                <a:gd name="f183" fmla="*/ f136 1 3815986"/>
                <a:gd name="f184" fmla="*/ f137 1 2675935"/>
                <a:gd name="f185" fmla="*/ f138 1 3815986"/>
                <a:gd name="f186" fmla="*/ f139 1 2675935"/>
                <a:gd name="f187" fmla="*/ f140 1 3815986"/>
                <a:gd name="f188" fmla="*/ f141 1 2675935"/>
                <a:gd name="f189" fmla="*/ f142 1 3815986"/>
                <a:gd name="f190" fmla="*/ f143 1 2675935"/>
                <a:gd name="f191" fmla="*/ f144 1 3815986"/>
                <a:gd name="f192" fmla="*/ f145 1 2675935"/>
                <a:gd name="f193" fmla="*/ f146 1 3815986"/>
                <a:gd name="f194" fmla="*/ f147 1 2675935"/>
                <a:gd name="f195" fmla="*/ f148 1 3815986"/>
                <a:gd name="f196" fmla="*/ f149 1 2675935"/>
                <a:gd name="f197" fmla="*/ f150 1 3815986"/>
                <a:gd name="f198" fmla="*/ f151 1 2675935"/>
                <a:gd name="f199" fmla="*/ f152 1 3815986"/>
                <a:gd name="f200" fmla="*/ f153 1 2675935"/>
                <a:gd name="f201" fmla="*/ f154 1 3815986"/>
                <a:gd name="f202" fmla="*/ f155 1 2675935"/>
                <a:gd name="f203" fmla="*/ f156 1 2675935"/>
                <a:gd name="f204" fmla="*/ f157 1 3815986"/>
                <a:gd name="f205" fmla="*/ f158 1 2675935"/>
                <a:gd name="f206" fmla="*/ f159 1 3815986"/>
                <a:gd name="f207" fmla="*/ f160 1 2675935"/>
                <a:gd name="f208" fmla="*/ f161 1 3815986"/>
                <a:gd name="f209" fmla="*/ f162 1 2675935"/>
                <a:gd name="f210" fmla="*/ f163 1 3815986"/>
                <a:gd name="f211" fmla="*/ f164 1 2675935"/>
                <a:gd name="f212" fmla="*/ f165 1 3815986"/>
                <a:gd name="f213" fmla="*/ f166 1 2675935"/>
                <a:gd name="f214" fmla="*/ f167 1 3815986"/>
                <a:gd name="f215" fmla="*/ f168 1 2675935"/>
                <a:gd name="f216" fmla="*/ f169 1 3815986"/>
                <a:gd name="f217" fmla="*/ f170 1 2675935"/>
                <a:gd name="f218" fmla="*/ f171 1 3815986"/>
                <a:gd name="f219" fmla="*/ f172 1 2675935"/>
                <a:gd name="f220" fmla="*/ f173 1 3815986"/>
                <a:gd name="f221" fmla="*/ f174 1 2675935"/>
                <a:gd name="f222" fmla="*/ f175 1 3815986"/>
                <a:gd name="f223" fmla="*/ f176 1 2675935"/>
                <a:gd name="f224" fmla="*/ f5 1 f129"/>
                <a:gd name="f225" fmla="*/ f6 1 f129"/>
                <a:gd name="f226" fmla="*/ f5 1 f130"/>
                <a:gd name="f227" fmla="*/ f7 1 f130"/>
                <a:gd name="f228" fmla="+- f177 0 f1"/>
                <a:gd name="f229" fmla="*/ f178 1 f129"/>
                <a:gd name="f230" fmla="*/ f179 1 f130"/>
                <a:gd name="f231" fmla="*/ f180 1 f129"/>
                <a:gd name="f232" fmla="*/ f181 1 f129"/>
                <a:gd name="f233" fmla="*/ f182 1 f130"/>
                <a:gd name="f234" fmla="*/ f183 1 f129"/>
                <a:gd name="f235" fmla="*/ f184 1 f130"/>
                <a:gd name="f236" fmla="*/ f185 1 f129"/>
                <a:gd name="f237" fmla="*/ f186 1 f130"/>
                <a:gd name="f238" fmla="*/ f187 1 f129"/>
                <a:gd name="f239" fmla="*/ f188 1 f130"/>
                <a:gd name="f240" fmla="*/ f189 1 f129"/>
                <a:gd name="f241" fmla="*/ f190 1 f130"/>
                <a:gd name="f242" fmla="*/ f191 1 f129"/>
                <a:gd name="f243" fmla="*/ f192 1 f130"/>
                <a:gd name="f244" fmla="*/ f193 1 f129"/>
                <a:gd name="f245" fmla="*/ f194 1 f130"/>
                <a:gd name="f246" fmla="*/ f195 1 f129"/>
                <a:gd name="f247" fmla="*/ f196 1 f130"/>
                <a:gd name="f248" fmla="*/ f197 1 f129"/>
                <a:gd name="f249" fmla="*/ f198 1 f130"/>
                <a:gd name="f250" fmla="*/ f199 1 f129"/>
                <a:gd name="f251" fmla="*/ f200 1 f130"/>
                <a:gd name="f252" fmla="*/ f201 1 f129"/>
                <a:gd name="f253" fmla="*/ f202 1 f130"/>
                <a:gd name="f254" fmla="*/ f203 1 f130"/>
                <a:gd name="f255" fmla="*/ f204 1 f129"/>
                <a:gd name="f256" fmla="*/ f205 1 f130"/>
                <a:gd name="f257" fmla="*/ f206 1 f129"/>
                <a:gd name="f258" fmla="*/ f207 1 f130"/>
                <a:gd name="f259" fmla="*/ f208 1 f129"/>
                <a:gd name="f260" fmla="*/ f209 1 f130"/>
                <a:gd name="f261" fmla="*/ f210 1 f129"/>
                <a:gd name="f262" fmla="*/ f211 1 f130"/>
                <a:gd name="f263" fmla="*/ f212 1 f129"/>
                <a:gd name="f264" fmla="*/ f213 1 f130"/>
                <a:gd name="f265" fmla="*/ f214 1 f129"/>
                <a:gd name="f266" fmla="*/ f215 1 f130"/>
                <a:gd name="f267" fmla="*/ f216 1 f129"/>
                <a:gd name="f268" fmla="*/ f217 1 f130"/>
                <a:gd name="f269" fmla="*/ f218 1 f129"/>
                <a:gd name="f270" fmla="*/ f219 1 f130"/>
                <a:gd name="f271" fmla="*/ f220 1 f129"/>
                <a:gd name="f272" fmla="*/ f221 1 f130"/>
                <a:gd name="f273" fmla="*/ f222 1 f129"/>
                <a:gd name="f274" fmla="*/ f223 1 f130"/>
                <a:gd name="f275" fmla="*/ f224 f124 1"/>
                <a:gd name="f276" fmla="*/ f225 f124 1"/>
                <a:gd name="f277" fmla="*/ f227 f125 1"/>
                <a:gd name="f278" fmla="*/ f226 f125 1"/>
                <a:gd name="f279" fmla="*/ f229 f124 1"/>
                <a:gd name="f280" fmla="*/ f230 f125 1"/>
                <a:gd name="f281" fmla="*/ f231 f124 1"/>
                <a:gd name="f282" fmla="*/ f232 f124 1"/>
                <a:gd name="f283" fmla="*/ f233 f125 1"/>
                <a:gd name="f284" fmla="*/ f234 f124 1"/>
                <a:gd name="f285" fmla="*/ f235 f125 1"/>
                <a:gd name="f286" fmla="*/ f236 f124 1"/>
                <a:gd name="f287" fmla="*/ f237 f125 1"/>
                <a:gd name="f288" fmla="*/ f238 f124 1"/>
                <a:gd name="f289" fmla="*/ f239 f125 1"/>
                <a:gd name="f290" fmla="*/ f240 f124 1"/>
                <a:gd name="f291" fmla="*/ f241 f125 1"/>
                <a:gd name="f292" fmla="*/ f242 f124 1"/>
                <a:gd name="f293" fmla="*/ f243 f125 1"/>
                <a:gd name="f294" fmla="*/ f244 f124 1"/>
                <a:gd name="f295" fmla="*/ f245 f125 1"/>
                <a:gd name="f296" fmla="*/ f246 f124 1"/>
                <a:gd name="f297" fmla="*/ f247 f125 1"/>
                <a:gd name="f298" fmla="*/ f248 f124 1"/>
                <a:gd name="f299" fmla="*/ f249 f125 1"/>
                <a:gd name="f300" fmla="*/ f250 f124 1"/>
                <a:gd name="f301" fmla="*/ f251 f125 1"/>
                <a:gd name="f302" fmla="*/ f252 f124 1"/>
                <a:gd name="f303" fmla="*/ f253 f125 1"/>
                <a:gd name="f304" fmla="*/ f254 f125 1"/>
                <a:gd name="f305" fmla="*/ f255 f124 1"/>
                <a:gd name="f306" fmla="*/ f256 f125 1"/>
                <a:gd name="f307" fmla="*/ f257 f124 1"/>
                <a:gd name="f308" fmla="*/ f258 f125 1"/>
                <a:gd name="f309" fmla="*/ f259 f124 1"/>
                <a:gd name="f310" fmla="*/ f260 f125 1"/>
                <a:gd name="f311" fmla="*/ f261 f124 1"/>
                <a:gd name="f312" fmla="*/ f262 f125 1"/>
                <a:gd name="f313" fmla="*/ f263 f124 1"/>
                <a:gd name="f314" fmla="*/ f264 f125 1"/>
                <a:gd name="f315" fmla="*/ f265 f124 1"/>
                <a:gd name="f316" fmla="*/ f266 f125 1"/>
                <a:gd name="f317" fmla="*/ f267 f124 1"/>
                <a:gd name="f318" fmla="*/ f268 f125 1"/>
                <a:gd name="f319" fmla="*/ f269 f124 1"/>
                <a:gd name="f320" fmla="*/ f270 f125 1"/>
                <a:gd name="f321" fmla="*/ f271 f124 1"/>
                <a:gd name="f322" fmla="*/ f272 f125 1"/>
                <a:gd name="f323" fmla="*/ f273 f124 1"/>
                <a:gd name="f324" fmla="*/ f274 f125 1"/>
              </a:gdLst>
              <a:ahLst/>
              <a:cxnLst>
                <a:cxn ang="3cd4">
                  <a:pos x="hc" y="t"/>
                </a:cxn>
                <a:cxn ang="0">
                  <a:pos x="r" y="vc"/>
                </a:cxn>
                <a:cxn ang="cd4">
                  <a:pos x="hc" y="b"/>
                </a:cxn>
                <a:cxn ang="cd2">
                  <a:pos x="l" y="vc"/>
                </a:cxn>
                <a:cxn ang="f228">
                  <a:pos x="f279" y="f280"/>
                </a:cxn>
                <a:cxn ang="f228">
                  <a:pos x="f281" y="f280"/>
                </a:cxn>
                <a:cxn ang="f228">
                  <a:pos x="f282" y="f283"/>
                </a:cxn>
                <a:cxn ang="f228">
                  <a:pos x="f284" y="f285"/>
                </a:cxn>
                <a:cxn ang="f228">
                  <a:pos x="f286" y="f287"/>
                </a:cxn>
                <a:cxn ang="f228">
                  <a:pos x="f288" y="f289"/>
                </a:cxn>
                <a:cxn ang="f228">
                  <a:pos x="f290" y="f291"/>
                </a:cxn>
                <a:cxn ang="f228">
                  <a:pos x="f292" y="f293"/>
                </a:cxn>
                <a:cxn ang="f228">
                  <a:pos x="f294" y="f295"/>
                </a:cxn>
                <a:cxn ang="f228">
                  <a:pos x="f296" y="f297"/>
                </a:cxn>
                <a:cxn ang="f228">
                  <a:pos x="f298" y="f299"/>
                </a:cxn>
                <a:cxn ang="f228">
                  <a:pos x="f300" y="f301"/>
                </a:cxn>
                <a:cxn ang="f228">
                  <a:pos x="f302" y="f303"/>
                </a:cxn>
                <a:cxn ang="f228">
                  <a:pos x="f302" y="f304"/>
                </a:cxn>
                <a:cxn ang="f228">
                  <a:pos x="f305" y="f306"/>
                </a:cxn>
                <a:cxn ang="f228">
                  <a:pos x="f307" y="f308"/>
                </a:cxn>
                <a:cxn ang="f228">
                  <a:pos x="f309" y="f310"/>
                </a:cxn>
                <a:cxn ang="f228">
                  <a:pos x="f311" y="f312"/>
                </a:cxn>
                <a:cxn ang="f228">
                  <a:pos x="f313" y="f314"/>
                </a:cxn>
                <a:cxn ang="f228">
                  <a:pos x="f315" y="f316"/>
                </a:cxn>
                <a:cxn ang="f228">
                  <a:pos x="f317" y="f318"/>
                </a:cxn>
                <a:cxn ang="f228">
                  <a:pos x="f319" y="f320"/>
                </a:cxn>
                <a:cxn ang="f228">
                  <a:pos x="f321" y="f322"/>
                </a:cxn>
                <a:cxn ang="f228">
                  <a:pos x="f323" y="f324"/>
                </a:cxn>
              </a:cxnLst>
              <a:rect l="f275" t="f278" r="f276" b="f277"/>
              <a:pathLst>
                <a:path w="3815986" h="2675935">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lnTo>
                    <a:pt x="f5" y="f65"/>
                  </a:lnTo>
                  <a:lnTo>
                    <a:pt x="f5" y="f66"/>
                  </a:lnTo>
                  <a:lnTo>
                    <a:pt x="f67" y="f68"/>
                  </a:ln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15">
              <a:extLst>
                <a:ext uri="{FF2B5EF4-FFF2-40B4-BE49-F238E27FC236}">
                  <a16:creationId xmlns:a16="http://schemas.microsoft.com/office/drawing/2014/main" id="{70765E9F-F7C2-88D8-A464-F96D63B08060}"/>
                </a:ext>
              </a:extLst>
            </p:cNvPr>
            <p:cNvSpPr/>
            <p:nvPr/>
          </p:nvSpPr>
          <p:spPr>
            <a:xfrm>
              <a:off x="530" y="0"/>
              <a:ext cx="3345570" cy="2510869"/>
            </a:xfrm>
            <a:custGeom>
              <a:avLst/>
              <a:gdLst>
                <a:gd name="f0" fmla="val 10800000"/>
                <a:gd name="f1" fmla="val 5400000"/>
                <a:gd name="f2" fmla="val 180"/>
                <a:gd name="f3" fmla="val w"/>
                <a:gd name="f4" fmla="val h"/>
                <a:gd name="f5" fmla="val 0"/>
                <a:gd name="f6" fmla="val 3832270"/>
                <a:gd name="f7" fmla="val 2876136"/>
                <a:gd name="f8" fmla="val 3800718"/>
                <a:gd name="f9" fmla="val 3824562"/>
                <a:gd name="f10" fmla="val 143769"/>
                <a:gd name="f11" fmla="val 3797131"/>
                <a:gd name="f12" fmla="val 409191"/>
                <a:gd name="f13" fmla="val 3730585"/>
                <a:gd name="f14" fmla="val 671345"/>
                <a:gd name="f15" fmla="val 3628155"/>
                <a:gd name="f16" fmla="val 922055"/>
                <a:gd name="f17" fmla="val 3593858"/>
                <a:gd name="f18" fmla="val 1005553"/>
                <a:gd name="f19" fmla="val 3556704"/>
                <a:gd name="f20" fmla="val 1088280"/>
                <a:gd name="f21" fmla="val 3514853"/>
                <a:gd name="f22" fmla="val 1169078"/>
                <a:gd name="f23" fmla="val 3473616"/>
                <a:gd name="f24" fmla="val 1250166"/>
                <a:gd name="f25" fmla="val 3428194"/>
                <a:gd name="f26" fmla="val 1329517"/>
                <a:gd name="f27" fmla="val 3379198"/>
                <a:gd name="f28" fmla="val 1407037"/>
                <a:gd name="f29" fmla="val 3281106"/>
                <a:gd name="f30" fmla="val 1561980"/>
                <a:gd name="f31" fmla="val 3169132"/>
                <a:gd name="f32" fmla="val 1710174"/>
                <a:gd name="f33" fmla="val 3043787"/>
                <a:gd name="f34" fmla="val 1848342"/>
                <a:gd name="f35" fmla="val 2980806"/>
                <a:gd name="f36" fmla="val 1917184"/>
                <a:gd name="f37" fmla="val 2915071"/>
                <a:gd name="f38" fmla="val 1984001"/>
                <a:gd name="f39" fmla="val 2845661"/>
                <a:gd name="f40" fmla="val 2047444"/>
                <a:gd name="f41" fmla="val 2828411"/>
                <a:gd name="f42" fmla="val 2063450"/>
                <a:gd name="f43" fmla="val 2811060"/>
                <a:gd name="f44" fmla="val 2079263"/>
                <a:gd name="f45" fmla="val 2793197"/>
                <a:gd name="f46" fmla="val 2094689"/>
                <a:gd name="f47" fmla="val 2775436"/>
                <a:gd name="f48" fmla="val 2110213"/>
                <a:gd name="f49" fmla="val 2757982"/>
                <a:gd name="f50" fmla="val 2126025"/>
                <a:gd name="f51" fmla="val 2739710"/>
                <a:gd name="f52" fmla="val 2140969"/>
                <a:gd name="f53" fmla="val 2703576"/>
                <a:gd name="f54" fmla="val 2171341"/>
                <a:gd name="f55" fmla="val 2666524"/>
                <a:gd name="f56" fmla="val 2200749"/>
                <a:gd name="f57" fmla="val 2629166"/>
                <a:gd name="f58" fmla="val 2229867"/>
                <a:gd name="f59" fmla="val 2479015"/>
                <a:gd name="f60" fmla="val 2345569"/>
                <a:gd name="f61" fmla="val 2316821"/>
                <a:gd name="f62" fmla="val 2448061"/>
                <a:gd name="f63" fmla="val 2145952"/>
                <a:gd name="f64" fmla="val 2535994"/>
                <a:gd name="f65" fmla="val 1804312"/>
                <a:gd name="f66" fmla="val 2711957"/>
                <a:gd name="f67" fmla="val 1424600"/>
                <a:gd name="f68" fmla="val 2826982"/>
                <a:gd name="f69" fmla="val 1034987"/>
                <a:gd name="f70" fmla="val 2863910"/>
                <a:gd name="f71" fmla="val 937762"/>
                <a:gd name="f72" fmla="val 2873167"/>
                <a:gd name="f73" fmla="val 839720"/>
                <a:gd name="f74" fmla="val 2877096"/>
                <a:gd name="f75" fmla="val 741909"/>
                <a:gd name="f76" fmla="val 2875939"/>
                <a:gd name="f77" fmla="val 644097"/>
                <a:gd name="f78" fmla="val 2874782"/>
                <a:gd name="f79" fmla="val 546515"/>
                <a:gd name="f80" fmla="val 2868539"/>
                <a:gd name="f81" fmla="val 450208"/>
                <a:gd name="f82" fmla="val 2857451"/>
                <a:gd name="f83" fmla="val 305520"/>
                <a:gd name="f84" fmla="val 2840674"/>
                <a:gd name="f85" fmla="val 162095"/>
                <a:gd name="f86" fmla="val 2813810"/>
                <a:gd name="f87" fmla="val 22215"/>
                <a:gd name="f88" fmla="val 2775923"/>
                <a:gd name="f89" fmla="val 2769256"/>
                <a:gd name="f90" fmla="val 2590612"/>
                <a:gd name="f91" fmla="val 199046"/>
                <a:gd name="f92" fmla="val 2627410"/>
                <a:gd name="f93" fmla="val 288321"/>
                <a:gd name="f94" fmla="val 2639209"/>
                <a:gd name="f95" fmla="val 378197"/>
                <a:gd name="f96" fmla="val 2646537"/>
                <a:gd name="f97" fmla="val 468174"/>
                <a:gd name="f98" fmla="val 2649670"/>
                <a:gd name="f99" fmla="val 648333"/>
                <a:gd name="f100" fmla="val 2656805"/>
                <a:gd name="f101" fmla="val 826655"/>
                <a:gd name="f102" fmla="val 2647163"/>
                <a:gd name="f103" fmla="val 1003650"/>
                <a:gd name="f104" fmla="val 2622480"/>
                <a:gd name="f105" fmla="val 1091943"/>
                <a:gd name="f106" fmla="val 2609658"/>
                <a:gd name="f107" fmla="val 1179725"/>
                <a:gd name="f108" fmla="val 2593747"/>
                <a:gd name="f109" fmla="val 1266489"/>
                <a:gd name="f110" fmla="val 2573982"/>
                <a:gd name="f111" fmla="val 1353250"/>
                <a:gd name="f112" fmla="val 2553927"/>
                <a:gd name="f113" fmla="val 1439298"/>
                <a:gd name="f114" fmla="val 2531076"/>
                <a:gd name="f115" fmla="val 1524223"/>
                <a:gd name="f116" fmla="val 2504657"/>
                <a:gd name="f117" fmla="val 1609149"/>
                <a:gd name="f118" fmla="val 2478336"/>
                <a:gd name="f119" fmla="val 1693052"/>
                <a:gd name="f120" fmla="val 2448833"/>
                <a:gd name="f121" fmla="val 1775731"/>
                <a:gd name="f122" fmla="val 2416243"/>
                <a:gd name="f123" fmla="val 1858309"/>
                <a:gd name="f124" fmla="val 2383557"/>
                <a:gd name="f125" fmla="val 1939764"/>
                <a:gd name="f126" fmla="val 2347882"/>
                <a:gd name="f127" fmla="val 2019789"/>
                <a:gd name="f128" fmla="val 2309412"/>
                <a:gd name="f129" fmla="val 2179839"/>
                <a:gd name="f130" fmla="val 2232567"/>
                <a:gd name="f131" fmla="val 2334583"/>
                <a:gd name="f132" fmla="val 2144923"/>
                <a:gd name="f133" fmla="val 2482486"/>
                <a:gd name="f134" fmla="val 2046962"/>
                <a:gd name="f135" fmla="val 2519334"/>
                <a:gd name="f136" fmla="val 2022376"/>
                <a:gd name="f137" fmla="val 2556081"/>
                <a:gd name="f138" fmla="val 1997403"/>
                <a:gd name="f139" fmla="val 2591908"/>
                <a:gd name="f140" fmla="val 1971371"/>
                <a:gd name="f141" fmla="val 2610077"/>
                <a:gd name="f142" fmla="val 1958644"/>
                <a:gd name="f143" fmla="val 2627838"/>
                <a:gd name="f144" fmla="val 1945434"/>
                <a:gd name="f145" fmla="val 2645702"/>
                <a:gd name="f146" fmla="val 1932321"/>
                <a:gd name="f147" fmla="val 2663666"/>
                <a:gd name="f148" fmla="val 1919305"/>
                <a:gd name="f149" fmla="val 2681325"/>
                <a:gd name="f150" fmla="val 1905903"/>
                <a:gd name="f151" fmla="val 2698779"/>
                <a:gd name="f152" fmla="val 1892309"/>
                <a:gd name="f153" fmla="val 2768903"/>
                <a:gd name="f154" fmla="val 1838025"/>
                <a:gd name="f155" fmla="val 2837496"/>
                <a:gd name="f156" fmla="val 1781717"/>
                <a:gd name="f157" fmla="val 2903537"/>
                <a:gd name="f158" fmla="val 1722516"/>
                <a:gd name="f159" fmla="val 3035926"/>
                <a:gd name="f160" fmla="val 1604501"/>
                <a:gd name="f161" fmla="val 3158720"/>
                <a:gd name="f162" fmla="val 1475784"/>
                <a:gd name="f163" fmla="val 3269061"/>
                <a:gd name="f164" fmla="val 1337327"/>
                <a:gd name="f165" fmla="val 3324182"/>
                <a:gd name="f166" fmla="val 1268099"/>
                <a:gd name="f167" fmla="val 3376341"/>
                <a:gd name="f168" fmla="val 1196461"/>
                <a:gd name="f169" fmla="val 3424928"/>
                <a:gd name="f170" fmla="val 1122508"/>
                <a:gd name="f171" fmla="val 3472697"/>
                <a:gd name="f172" fmla="val 1048170"/>
                <a:gd name="f173" fmla="val 3517814"/>
                <a:gd name="f174" fmla="val 972000"/>
                <a:gd name="f175" fmla="val 3557622"/>
                <a:gd name="f176" fmla="val 893226"/>
                <a:gd name="f177" fmla="val 3567931"/>
                <a:gd name="f178" fmla="val 873654"/>
                <a:gd name="f179" fmla="val 3577526"/>
                <a:gd name="f180" fmla="val 853791"/>
                <a:gd name="f181" fmla="val 3587019"/>
                <a:gd name="f182" fmla="val 833929"/>
                <a:gd name="f183" fmla="val 3601310"/>
                <a:gd name="f184" fmla="val 804040"/>
                <a:gd name="f185" fmla="val 3614885"/>
                <a:gd name="f186" fmla="val 773861"/>
                <a:gd name="f187" fmla="val 3623766"/>
                <a:gd name="f188" fmla="val 753709"/>
                <a:gd name="f189" fmla="val 3632748"/>
                <a:gd name="f190" fmla="val 733559"/>
                <a:gd name="f191" fmla="val 3640812"/>
                <a:gd name="f192" fmla="val 713022"/>
                <a:gd name="f193" fmla="val 3648876"/>
                <a:gd name="f194" fmla="val 692485"/>
                <a:gd name="f195" fmla="val 3657756"/>
                <a:gd name="f196" fmla="val 672236"/>
                <a:gd name="f197" fmla="val 3665105"/>
                <a:gd name="f198" fmla="val 651506"/>
                <a:gd name="f199" fmla="val 3696544"/>
                <a:gd name="f200" fmla="val 569166"/>
                <a:gd name="f201" fmla="val 3723185"/>
                <a:gd name="f202" fmla="val 485089"/>
                <a:gd name="f203" fmla="val 3744110"/>
                <a:gd name="f204" fmla="val 399567"/>
                <a:gd name="f205" fmla="val 3765341"/>
                <a:gd name="f206" fmla="val 314238"/>
                <a:gd name="f207" fmla="val 3781392"/>
                <a:gd name="f208" fmla="val 227654"/>
                <a:gd name="f209" fmla="val 3792123"/>
                <a:gd name="f210" fmla="val 140444"/>
                <a:gd name="f211" fmla="+- 0 0 -90"/>
                <a:gd name="f212" fmla="*/ f3 1 3832270"/>
                <a:gd name="f213" fmla="*/ f4 1 2876136"/>
                <a:gd name="f214" fmla="+- f7 0 f5"/>
                <a:gd name="f215" fmla="+- f6 0 f5"/>
                <a:gd name="f216" fmla="*/ f211 f0 1"/>
                <a:gd name="f217" fmla="*/ f215 1 3832270"/>
                <a:gd name="f218" fmla="*/ f214 1 2876136"/>
                <a:gd name="f219" fmla="*/ 3800718 f215 1"/>
                <a:gd name="f220" fmla="*/ 0 f214 1"/>
                <a:gd name="f221" fmla="*/ 3832270 f215 1"/>
                <a:gd name="f222" fmla="*/ 3824562 f215 1"/>
                <a:gd name="f223" fmla="*/ 143769 f214 1"/>
                <a:gd name="f224" fmla="*/ 3628155 f215 1"/>
                <a:gd name="f225" fmla="*/ 922055 f214 1"/>
                <a:gd name="f226" fmla="*/ 3514853 f215 1"/>
                <a:gd name="f227" fmla="*/ 1169078 f214 1"/>
                <a:gd name="f228" fmla="*/ 3379198 f215 1"/>
                <a:gd name="f229" fmla="*/ 1407037 f214 1"/>
                <a:gd name="f230" fmla="*/ 3043787 f215 1"/>
                <a:gd name="f231" fmla="*/ 1848342 f214 1"/>
                <a:gd name="f232" fmla="*/ 2845661 f215 1"/>
                <a:gd name="f233" fmla="*/ 2047444 f214 1"/>
                <a:gd name="f234" fmla="*/ 2793197 f215 1"/>
                <a:gd name="f235" fmla="*/ 2094689 f214 1"/>
                <a:gd name="f236" fmla="*/ 2739710 f215 1"/>
                <a:gd name="f237" fmla="*/ 2140969 f214 1"/>
                <a:gd name="f238" fmla="*/ 2629166 f215 1"/>
                <a:gd name="f239" fmla="*/ 2229867 f214 1"/>
                <a:gd name="f240" fmla="*/ 2145952 f215 1"/>
                <a:gd name="f241" fmla="*/ 2535994 f214 1"/>
                <a:gd name="f242" fmla="*/ 1034987 f215 1"/>
                <a:gd name="f243" fmla="*/ 2863910 f214 1"/>
                <a:gd name="f244" fmla="*/ 741909 f215 1"/>
                <a:gd name="f245" fmla="*/ 2875939 f214 1"/>
                <a:gd name="f246" fmla="*/ 450208 f215 1"/>
                <a:gd name="f247" fmla="*/ 2857451 f214 1"/>
                <a:gd name="f248" fmla="*/ 22215 f215 1"/>
                <a:gd name="f249" fmla="*/ 2775923 f214 1"/>
                <a:gd name="f250" fmla="*/ 0 f215 1"/>
                <a:gd name="f251" fmla="*/ 2769256 f214 1"/>
                <a:gd name="f252" fmla="*/ 2590612 f214 1"/>
                <a:gd name="f253" fmla="*/ 199046 f215 1"/>
                <a:gd name="f254" fmla="*/ 2627410 f214 1"/>
                <a:gd name="f255" fmla="*/ 468174 f215 1"/>
                <a:gd name="f256" fmla="*/ 2649670 f214 1"/>
                <a:gd name="f257" fmla="*/ 1003650 f215 1"/>
                <a:gd name="f258" fmla="*/ 2622480 f214 1"/>
                <a:gd name="f259" fmla="*/ 1266489 f215 1"/>
                <a:gd name="f260" fmla="*/ 2573982 f214 1"/>
                <a:gd name="f261" fmla="*/ 1524223 f215 1"/>
                <a:gd name="f262" fmla="*/ 2504657 f214 1"/>
                <a:gd name="f263" fmla="*/ 1775731 f215 1"/>
                <a:gd name="f264" fmla="*/ 2416243 f214 1"/>
                <a:gd name="f265" fmla="*/ 2019789 f215 1"/>
                <a:gd name="f266" fmla="*/ 2309412 f214 1"/>
                <a:gd name="f267" fmla="*/ 2482486 f215 1"/>
                <a:gd name="f268" fmla="*/ 2046962 f214 1"/>
                <a:gd name="f269" fmla="*/ 2591908 f215 1"/>
                <a:gd name="f270" fmla="*/ 1971371 f214 1"/>
                <a:gd name="f271" fmla="*/ 2645702 f215 1"/>
                <a:gd name="f272" fmla="*/ 1932321 f214 1"/>
                <a:gd name="f273" fmla="*/ 2698779 f215 1"/>
                <a:gd name="f274" fmla="*/ 1892309 f214 1"/>
                <a:gd name="f275" fmla="*/ 2903537 f215 1"/>
                <a:gd name="f276" fmla="*/ 1722516 f214 1"/>
                <a:gd name="f277" fmla="*/ 3269061 f215 1"/>
                <a:gd name="f278" fmla="*/ 1337327 f214 1"/>
                <a:gd name="f279" fmla="*/ 3424928 f215 1"/>
                <a:gd name="f280" fmla="*/ 1122508 f214 1"/>
                <a:gd name="f281" fmla="*/ 3557622 f215 1"/>
                <a:gd name="f282" fmla="*/ 893226 f214 1"/>
                <a:gd name="f283" fmla="*/ 3587019 f215 1"/>
                <a:gd name="f284" fmla="*/ 833929 f214 1"/>
                <a:gd name="f285" fmla="*/ 3601310 f215 1"/>
                <a:gd name="f286" fmla="*/ 804040 f214 1"/>
                <a:gd name="f287" fmla="*/ 3614885 f215 1"/>
                <a:gd name="f288" fmla="*/ 773861 f214 1"/>
                <a:gd name="f289" fmla="*/ 3640812 f215 1"/>
                <a:gd name="f290" fmla="*/ 713022 f214 1"/>
                <a:gd name="f291" fmla="*/ 3665105 f215 1"/>
                <a:gd name="f292" fmla="*/ 651506 f214 1"/>
                <a:gd name="f293" fmla="*/ 3744110 f215 1"/>
                <a:gd name="f294" fmla="*/ 399567 f214 1"/>
                <a:gd name="f295" fmla="*/ 3792123 f215 1"/>
                <a:gd name="f296" fmla="*/ 140444 f214 1"/>
                <a:gd name="f297" fmla="*/ f216 1 f2"/>
                <a:gd name="f298" fmla="*/ f219 1 3832270"/>
                <a:gd name="f299" fmla="*/ f220 1 2876136"/>
                <a:gd name="f300" fmla="*/ f221 1 3832270"/>
                <a:gd name="f301" fmla="*/ f222 1 3832270"/>
                <a:gd name="f302" fmla="*/ f223 1 2876136"/>
                <a:gd name="f303" fmla="*/ f224 1 3832270"/>
                <a:gd name="f304" fmla="*/ f225 1 2876136"/>
                <a:gd name="f305" fmla="*/ f226 1 3832270"/>
                <a:gd name="f306" fmla="*/ f227 1 2876136"/>
                <a:gd name="f307" fmla="*/ f228 1 3832270"/>
                <a:gd name="f308" fmla="*/ f229 1 2876136"/>
                <a:gd name="f309" fmla="*/ f230 1 3832270"/>
                <a:gd name="f310" fmla="*/ f231 1 2876136"/>
                <a:gd name="f311" fmla="*/ f232 1 3832270"/>
                <a:gd name="f312" fmla="*/ f233 1 2876136"/>
                <a:gd name="f313" fmla="*/ f234 1 3832270"/>
                <a:gd name="f314" fmla="*/ f235 1 2876136"/>
                <a:gd name="f315" fmla="*/ f236 1 3832270"/>
                <a:gd name="f316" fmla="*/ f237 1 2876136"/>
                <a:gd name="f317" fmla="*/ f238 1 3832270"/>
                <a:gd name="f318" fmla="*/ f239 1 2876136"/>
                <a:gd name="f319" fmla="*/ f240 1 3832270"/>
                <a:gd name="f320" fmla="*/ f241 1 2876136"/>
                <a:gd name="f321" fmla="*/ f242 1 3832270"/>
                <a:gd name="f322" fmla="*/ f243 1 2876136"/>
                <a:gd name="f323" fmla="*/ f244 1 3832270"/>
                <a:gd name="f324" fmla="*/ f245 1 2876136"/>
                <a:gd name="f325" fmla="*/ f246 1 3832270"/>
                <a:gd name="f326" fmla="*/ f247 1 2876136"/>
                <a:gd name="f327" fmla="*/ f248 1 3832270"/>
                <a:gd name="f328" fmla="*/ f249 1 2876136"/>
                <a:gd name="f329" fmla="*/ f250 1 3832270"/>
                <a:gd name="f330" fmla="*/ f251 1 2876136"/>
                <a:gd name="f331" fmla="*/ f252 1 2876136"/>
                <a:gd name="f332" fmla="*/ f253 1 3832270"/>
                <a:gd name="f333" fmla="*/ f254 1 2876136"/>
                <a:gd name="f334" fmla="*/ f255 1 3832270"/>
                <a:gd name="f335" fmla="*/ f256 1 2876136"/>
                <a:gd name="f336" fmla="*/ f257 1 3832270"/>
                <a:gd name="f337" fmla="*/ f258 1 2876136"/>
                <a:gd name="f338" fmla="*/ f259 1 3832270"/>
                <a:gd name="f339" fmla="*/ f260 1 2876136"/>
                <a:gd name="f340" fmla="*/ f261 1 3832270"/>
                <a:gd name="f341" fmla="*/ f262 1 2876136"/>
                <a:gd name="f342" fmla="*/ f263 1 3832270"/>
                <a:gd name="f343" fmla="*/ f264 1 2876136"/>
                <a:gd name="f344" fmla="*/ f265 1 3832270"/>
                <a:gd name="f345" fmla="*/ f266 1 2876136"/>
                <a:gd name="f346" fmla="*/ f267 1 3832270"/>
                <a:gd name="f347" fmla="*/ f268 1 2876136"/>
                <a:gd name="f348" fmla="*/ f269 1 3832270"/>
                <a:gd name="f349" fmla="*/ f270 1 2876136"/>
                <a:gd name="f350" fmla="*/ f271 1 3832270"/>
                <a:gd name="f351" fmla="*/ f272 1 2876136"/>
                <a:gd name="f352" fmla="*/ f273 1 3832270"/>
                <a:gd name="f353" fmla="*/ f274 1 2876136"/>
                <a:gd name="f354" fmla="*/ f275 1 3832270"/>
                <a:gd name="f355" fmla="*/ f276 1 2876136"/>
                <a:gd name="f356" fmla="*/ f277 1 3832270"/>
                <a:gd name="f357" fmla="*/ f278 1 2876136"/>
                <a:gd name="f358" fmla="*/ f279 1 3832270"/>
                <a:gd name="f359" fmla="*/ f280 1 2876136"/>
                <a:gd name="f360" fmla="*/ f281 1 3832270"/>
                <a:gd name="f361" fmla="*/ f282 1 2876136"/>
                <a:gd name="f362" fmla="*/ f283 1 3832270"/>
                <a:gd name="f363" fmla="*/ f284 1 2876136"/>
                <a:gd name="f364" fmla="*/ f285 1 3832270"/>
                <a:gd name="f365" fmla="*/ f286 1 2876136"/>
                <a:gd name="f366" fmla="*/ f287 1 3832270"/>
                <a:gd name="f367" fmla="*/ f288 1 2876136"/>
                <a:gd name="f368" fmla="*/ f289 1 3832270"/>
                <a:gd name="f369" fmla="*/ f290 1 2876136"/>
                <a:gd name="f370" fmla="*/ f291 1 3832270"/>
                <a:gd name="f371" fmla="*/ f292 1 2876136"/>
                <a:gd name="f372" fmla="*/ f293 1 3832270"/>
                <a:gd name="f373" fmla="*/ f294 1 2876136"/>
                <a:gd name="f374" fmla="*/ f295 1 3832270"/>
                <a:gd name="f375" fmla="*/ f296 1 2876136"/>
                <a:gd name="f376" fmla="*/ f5 1 f217"/>
                <a:gd name="f377" fmla="*/ f6 1 f217"/>
                <a:gd name="f378" fmla="*/ f5 1 f218"/>
                <a:gd name="f379" fmla="*/ f7 1 f218"/>
                <a:gd name="f380" fmla="+- f297 0 f1"/>
                <a:gd name="f381" fmla="*/ f298 1 f217"/>
                <a:gd name="f382" fmla="*/ f299 1 f218"/>
                <a:gd name="f383" fmla="*/ f300 1 f217"/>
                <a:gd name="f384" fmla="*/ f301 1 f217"/>
                <a:gd name="f385" fmla="*/ f302 1 f218"/>
                <a:gd name="f386" fmla="*/ f303 1 f217"/>
                <a:gd name="f387" fmla="*/ f304 1 f218"/>
                <a:gd name="f388" fmla="*/ f305 1 f217"/>
                <a:gd name="f389" fmla="*/ f306 1 f218"/>
                <a:gd name="f390" fmla="*/ f307 1 f217"/>
                <a:gd name="f391" fmla="*/ f308 1 f218"/>
                <a:gd name="f392" fmla="*/ f309 1 f217"/>
                <a:gd name="f393" fmla="*/ f310 1 f218"/>
                <a:gd name="f394" fmla="*/ f311 1 f217"/>
                <a:gd name="f395" fmla="*/ f312 1 f218"/>
                <a:gd name="f396" fmla="*/ f313 1 f217"/>
                <a:gd name="f397" fmla="*/ f314 1 f218"/>
                <a:gd name="f398" fmla="*/ f315 1 f217"/>
                <a:gd name="f399" fmla="*/ f316 1 f218"/>
                <a:gd name="f400" fmla="*/ f317 1 f217"/>
                <a:gd name="f401" fmla="*/ f318 1 f218"/>
                <a:gd name="f402" fmla="*/ f319 1 f217"/>
                <a:gd name="f403" fmla="*/ f320 1 f218"/>
                <a:gd name="f404" fmla="*/ f321 1 f217"/>
                <a:gd name="f405" fmla="*/ f322 1 f218"/>
                <a:gd name="f406" fmla="*/ f323 1 f217"/>
                <a:gd name="f407" fmla="*/ f324 1 f218"/>
                <a:gd name="f408" fmla="*/ f325 1 f217"/>
                <a:gd name="f409" fmla="*/ f326 1 f218"/>
                <a:gd name="f410" fmla="*/ f327 1 f217"/>
                <a:gd name="f411" fmla="*/ f328 1 f218"/>
                <a:gd name="f412" fmla="*/ f329 1 f217"/>
                <a:gd name="f413" fmla="*/ f330 1 f218"/>
                <a:gd name="f414" fmla="*/ f331 1 f218"/>
                <a:gd name="f415" fmla="*/ f332 1 f217"/>
                <a:gd name="f416" fmla="*/ f333 1 f218"/>
                <a:gd name="f417" fmla="*/ f334 1 f217"/>
                <a:gd name="f418" fmla="*/ f335 1 f218"/>
                <a:gd name="f419" fmla="*/ f336 1 f217"/>
                <a:gd name="f420" fmla="*/ f337 1 f218"/>
                <a:gd name="f421" fmla="*/ f338 1 f217"/>
                <a:gd name="f422" fmla="*/ f339 1 f218"/>
                <a:gd name="f423" fmla="*/ f340 1 f217"/>
                <a:gd name="f424" fmla="*/ f341 1 f218"/>
                <a:gd name="f425" fmla="*/ f342 1 f217"/>
                <a:gd name="f426" fmla="*/ f343 1 f218"/>
                <a:gd name="f427" fmla="*/ f344 1 f217"/>
                <a:gd name="f428" fmla="*/ f345 1 f218"/>
                <a:gd name="f429" fmla="*/ f346 1 f217"/>
                <a:gd name="f430" fmla="*/ f347 1 f218"/>
                <a:gd name="f431" fmla="*/ f348 1 f217"/>
                <a:gd name="f432" fmla="*/ f349 1 f218"/>
                <a:gd name="f433" fmla="*/ f350 1 f217"/>
                <a:gd name="f434" fmla="*/ f351 1 f218"/>
                <a:gd name="f435" fmla="*/ f352 1 f217"/>
                <a:gd name="f436" fmla="*/ f353 1 f218"/>
                <a:gd name="f437" fmla="*/ f354 1 f217"/>
                <a:gd name="f438" fmla="*/ f355 1 f218"/>
                <a:gd name="f439" fmla="*/ f356 1 f217"/>
                <a:gd name="f440" fmla="*/ f357 1 f218"/>
                <a:gd name="f441" fmla="*/ f358 1 f217"/>
                <a:gd name="f442" fmla="*/ f359 1 f218"/>
                <a:gd name="f443" fmla="*/ f360 1 f217"/>
                <a:gd name="f444" fmla="*/ f361 1 f218"/>
                <a:gd name="f445" fmla="*/ f362 1 f217"/>
                <a:gd name="f446" fmla="*/ f363 1 f218"/>
                <a:gd name="f447" fmla="*/ f364 1 f217"/>
                <a:gd name="f448" fmla="*/ f365 1 f218"/>
                <a:gd name="f449" fmla="*/ f366 1 f217"/>
                <a:gd name="f450" fmla="*/ f367 1 f218"/>
                <a:gd name="f451" fmla="*/ f368 1 f217"/>
                <a:gd name="f452" fmla="*/ f369 1 f218"/>
                <a:gd name="f453" fmla="*/ f370 1 f217"/>
                <a:gd name="f454" fmla="*/ f371 1 f218"/>
                <a:gd name="f455" fmla="*/ f372 1 f217"/>
                <a:gd name="f456" fmla="*/ f373 1 f218"/>
                <a:gd name="f457" fmla="*/ f374 1 f217"/>
                <a:gd name="f458" fmla="*/ f375 1 f218"/>
                <a:gd name="f459" fmla="*/ f376 f212 1"/>
                <a:gd name="f460" fmla="*/ f377 f212 1"/>
                <a:gd name="f461" fmla="*/ f379 f213 1"/>
                <a:gd name="f462" fmla="*/ f378 f213 1"/>
                <a:gd name="f463" fmla="*/ f381 f212 1"/>
                <a:gd name="f464" fmla="*/ f382 f213 1"/>
                <a:gd name="f465" fmla="*/ f383 f212 1"/>
                <a:gd name="f466" fmla="*/ f384 f212 1"/>
                <a:gd name="f467" fmla="*/ f385 f213 1"/>
                <a:gd name="f468" fmla="*/ f386 f212 1"/>
                <a:gd name="f469" fmla="*/ f387 f213 1"/>
                <a:gd name="f470" fmla="*/ f388 f212 1"/>
                <a:gd name="f471" fmla="*/ f389 f213 1"/>
                <a:gd name="f472" fmla="*/ f390 f212 1"/>
                <a:gd name="f473" fmla="*/ f391 f213 1"/>
                <a:gd name="f474" fmla="*/ f392 f212 1"/>
                <a:gd name="f475" fmla="*/ f393 f213 1"/>
                <a:gd name="f476" fmla="*/ f394 f212 1"/>
                <a:gd name="f477" fmla="*/ f395 f213 1"/>
                <a:gd name="f478" fmla="*/ f396 f212 1"/>
                <a:gd name="f479" fmla="*/ f397 f213 1"/>
                <a:gd name="f480" fmla="*/ f398 f212 1"/>
                <a:gd name="f481" fmla="*/ f399 f213 1"/>
                <a:gd name="f482" fmla="*/ f400 f212 1"/>
                <a:gd name="f483" fmla="*/ f401 f213 1"/>
                <a:gd name="f484" fmla="*/ f402 f212 1"/>
                <a:gd name="f485" fmla="*/ f403 f213 1"/>
                <a:gd name="f486" fmla="*/ f404 f212 1"/>
                <a:gd name="f487" fmla="*/ f405 f213 1"/>
                <a:gd name="f488" fmla="*/ f406 f212 1"/>
                <a:gd name="f489" fmla="*/ f407 f213 1"/>
                <a:gd name="f490" fmla="*/ f408 f212 1"/>
                <a:gd name="f491" fmla="*/ f409 f213 1"/>
                <a:gd name="f492" fmla="*/ f410 f212 1"/>
                <a:gd name="f493" fmla="*/ f411 f213 1"/>
                <a:gd name="f494" fmla="*/ f412 f212 1"/>
                <a:gd name="f495" fmla="*/ f413 f213 1"/>
                <a:gd name="f496" fmla="*/ f414 f213 1"/>
                <a:gd name="f497" fmla="*/ f415 f212 1"/>
                <a:gd name="f498" fmla="*/ f416 f213 1"/>
                <a:gd name="f499" fmla="*/ f417 f212 1"/>
                <a:gd name="f500" fmla="*/ f418 f213 1"/>
                <a:gd name="f501" fmla="*/ f419 f212 1"/>
                <a:gd name="f502" fmla="*/ f420 f213 1"/>
                <a:gd name="f503" fmla="*/ f421 f212 1"/>
                <a:gd name="f504" fmla="*/ f422 f213 1"/>
                <a:gd name="f505" fmla="*/ f423 f212 1"/>
                <a:gd name="f506" fmla="*/ f424 f213 1"/>
                <a:gd name="f507" fmla="*/ f425 f212 1"/>
                <a:gd name="f508" fmla="*/ f426 f213 1"/>
                <a:gd name="f509" fmla="*/ f427 f212 1"/>
                <a:gd name="f510" fmla="*/ f428 f213 1"/>
                <a:gd name="f511" fmla="*/ f429 f212 1"/>
                <a:gd name="f512" fmla="*/ f430 f213 1"/>
                <a:gd name="f513" fmla="*/ f431 f212 1"/>
                <a:gd name="f514" fmla="*/ f432 f213 1"/>
                <a:gd name="f515" fmla="*/ f433 f212 1"/>
                <a:gd name="f516" fmla="*/ f434 f213 1"/>
                <a:gd name="f517" fmla="*/ f435 f212 1"/>
                <a:gd name="f518" fmla="*/ f436 f213 1"/>
                <a:gd name="f519" fmla="*/ f437 f212 1"/>
                <a:gd name="f520" fmla="*/ f438 f213 1"/>
                <a:gd name="f521" fmla="*/ f439 f212 1"/>
                <a:gd name="f522" fmla="*/ f440 f213 1"/>
                <a:gd name="f523" fmla="*/ f441 f212 1"/>
                <a:gd name="f524" fmla="*/ f442 f213 1"/>
                <a:gd name="f525" fmla="*/ f443 f212 1"/>
                <a:gd name="f526" fmla="*/ f444 f213 1"/>
                <a:gd name="f527" fmla="*/ f445 f212 1"/>
                <a:gd name="f528" fmla="*/ f446 f213 1"/>
                <a:gd name="f529" fmla="*/ f447 f212 1"/>
                <a:gd name="f530" fmla="*/ f448 f213 1"/>
                <a:gd name="f531" fmla="*/ f449 f212 1"/>
                <a:gd name="f532" fmla="*/ f450 f213 1"/>
                <a:gd name="f533" fmla="*/ f451 f212 1"/>
                <a:gd name="f534" fmla="*/ f452 f213 1"/>
                <a:gd name="f535" fmla="*/ f453 f212 1"/>
                <a:gd name="f536" fmla="*/ f454 f213 1"/>
                <a:gd name="f537" fmla="*/ f455 f212 1"/>
                <a:gd name="f538" fmla="*/ f456 f213 1"/>
                <a:gd name="f539" fmla="*/ f457 f212 1"/>
                <a:gd name="f540" fmla="*/ f458 f213 1"/>
              </a:gdLst>
              <a:ahLst/>
              <a:cxnLst>
                <a:cxn ang="3cd4">
                  <a:pos x="hc" y="t"/>
                </a:cxn>
                <a:cxn ang="0">
                  <a:pos x="r" y="vc"/>
                </a:cxn>
                <a:cxn ang="cd4">
                  <a:pos x="hc" y="b"/>
                </a:cxn>
                <a:cxn ang="cd2">
                  <a:pos x="l" y="vc"/>
                </a:cxn>
                <a:cxn ang="f380">
                  <a:pos x="f463" y="f464"/>
                </a:cxn>
                <a:cxn ang="f380">
                  <a:pos x="f465" y="f464"/>
                </a:cxn>
                <a:cxn ang="f380">
                  <a:pos x="f466" y="f467"/>
                </a:cxn>
                <a:cxn ang="f380">
                  <a:pos x="f468" y="f469"/>
                </a:cxn>
                <a:cxn ang="f380">
                  <a:pos x="f470" y="f471"/>
                </a:cxn>
                <a:cxn ang="f380">
                  <a:pos x="f472" y="f473"/>
                </a:cxn>
                <a:cxn ang="f380">
                  <a:pos x="f474" y="f475"/>
                </a:cxn>
                <a:cxn ang="f380">
                  <a:pos x="f476" y="f477"/>
                </a:cxn>
                <a:cxn ang="f380">
                  <a:pos x="f478" y="f479"/>
                </a:cxn>
                <a:cxn ang="f380">
                  <a:pos x="f480" y="f481"/>
                </a:cxn>
                <a:cxn ang="f380">
                  <a:pos x="f482" y="f483"/>
                </a:cxn>
                <a:cxn ang="f380">
                  <a:pos x="f484" y="f485"/>
                </a:cxn>
                <a:cxn ang="f380">
                  <a:pos x="f486" y="f487"/>
                </a:cxn>
                <a:cxn ang="f380">
                  <a:pos x="f488" y="f489"/>
                </a:cxn>
                <a:cxn ang="f380">
                  <a:pos x="f490" y="f491"/>
                </a:cxn>
                <a:cxn ang="f380">
                  <a:pos x="f492" y="f493"/>
                </a:cxn>
                <a:cxn ang="f380">
                  <a:pos x="f494" y="f495"/>
                </a:cxn>
                <a:cxn ang="f380">
                  <a:pos x="f494" y="f496"/>
                </a:cxn>
                <a:cxn ang="f380">
                  <a:pos x="f497" y="f498"/>
                </a:cxn>
                <a:cxn ang="f380">
                  <a:pos x="f499" y="f500"/>
                </a:cxn>
                <a:cxn ang="f380">
                  <a:pos x="f501" y="f502"/>
                </a:cxn>
                <a:cxn ang="f380">
                  <a:pos x="f503" y="f504"/>
                </a:cxn>
                <a:cxn ang="f380">
                  <a:pos x="f505" y="f506"/>
                </a:cxn>
                <a:cxn ang="f380">
                  <a:pos x="f507" y="f508"/>
                </a:cxn>
                <a:cxn ang="f380">
                  <a:pos x="f509" y="f510"/>
                </a:cxn>
                <a:cxn ang="f380">
                  <a:pos x="f511" y="f512"/>
                </a:cxn>
                <a:cxn ang="f380">
                  <a:pos x="f513" y="f514"/>
                </a:cxn>
                <a:cxn ang="f380">
                  <a:pos x="f515" y="f516"/>
                </a:cxn>
                <a:cxn ang="f380">
                  <a:pos x="f517" y="f518"/>
                </a:cxn>
                <a:cxn ang="f380">
                  <a:pos x="f519" y="f520"/>
                </a:cxn>
                <a:cxn ang="f380">
                  <a:pos x="f521" y="f522"/>
                </a:cxn>
                <a:cxn ang="f380">
                  <a:pos x="f523" y="f524"/>
                </a:cxn>
                <a:cxn ang="f380">
                  <a:pos x="f525" y="f526"/>
                </a:cxn>
                <a:cxn ang="f380">
                  <a:pos x="f527" y="f528"/>
                </a:cxn>
                <a:cxn ang="f380">
                  <a:pos x="f529" y="f530"/>
                </a:cxn>
                <a:cxn ang="f380">
                  <a:pos x="f531" y="f532"/>
                </a:cxn>
                <a:cxn ang="f380">
                  <a:pos x="f533" y="f534"/>
                </a:cxn>
                <a:cxn ang="f380">
                  <a:pos x="f535" y="f536"/>
                </a:cxn>
                <a:cxn ang="f380">
                  <a:pos x="f537" y="f538"/>
                </a:cxn>
                <a:cxn ang="f380">
                  <a:pos x="f539" y="f540"/>
                </a:cxn>
              </a:cxnLst>
              <a:rect l="f459" t="f462" r="f460" b="f461"/>
              <a:pathLst>
                <a:path w="3832270" h="2876136">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lnTo>
                    <a:pt x="f5" y="f89"/>
                  </a:lnTo>
                  <a:lnTo>
                    <a:pt x="f5" y="f90"/>
                  </a:lnTo>
                  <a:lnTo>
                    <a:pt x="f91" y="f92"/>
                  </a:ln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ubicBezTo>
                    <a:pt x="f177" y="f178"/>
                    <a:pt x="f179" y="f180"/>
                    <a:pt x="f181" y="f182"/>
                  </a:cubicBezTo>
                  <a:lnTo>
                    <a:pt x="f183" y="f184"/>
                  </a:lnTo>
                  <a:lnTo>
                    <a:pt x="f185" y="f186"/>
                  </a:lnTo>
                  <a:cubicBezTo>
                    <a:pt x="f187" y="f188"/>
                    <a:pt x="f189" y="f190"/>
                    <a:pt x="f191" y="f192"/>
                  </a:cubicBezTo>
                  <a:cubicBezTo>
                    <a:pt x="f193" y="f194"/>
                    <a:pt x="f195" y="f196"/>
                    <a:pt x="f197" y="f198"/>
                  </a:cubicBezTo>
                  <a:cubicBezTo>
                    <a:pt x="f199" y="f200"/>
                    <a:pt x="f201" y="f202"/>
                    <a:pt x="f203" y="f204"/>
                  </a:cubicBezTo>
                  <a:cubicBezTo>
                    <a:pt x="f205" y="f206"/>
                    <a:pt x="f207" y="f208"/>
                    <a:pt x="f209" y="f210"/>
                  </a:cubicBezTo>
                  <a:close/>
                </a:path>
              </a:pathLst>
            </a:custGeom>
            <a:gradFill>
              <a:gsLst>
                <a:gs pos="0">
                  <a:srgbClr val="FFFFFF">
                    <a:alpha val="10000"/>
                  </a:srgbClr>
                </a:gs>
                <a:gs pos="100000">
                  <a:srgbClr val="70AD47">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pic>
        <p:nvPicPr>
          <p:cNvPr id="11" name="Picture 10">
            <a:extLst>
              <a:ext uri="{FF2B5EF4-FFF2-40B4-BE49-F238E27FC236}">
                <a16:creationId xmlns:a16="http://schemas.microsoft.com/office/drawing/2014/main" id="{D62D864F-2096-463A-7074-A97BE7356EA3}"/>
              </a:ext>
            </a:extLst>
          </p:cNvPr>
          <p:cNvPicPr>
            <a:picLocks noChangeAspect="1"/>
          </p:cNvPicPr>
          <p:nvPr/>
        </p:nvPicPr>
        <p:blipFill>
          <a:blip r:embed="rId3"/>
          <a:stretch>
            <a:fillRect/>
          </a:stretch>
        </p:blipFill>
        <p:spPr>
          <a:xfrm>
            <a:off x="9667732" y="4600049"/>
            <a:ext cx="2523963" cy="2176461"/>
          </a:xfrm>
          <a:prstGeom prst="rect">
            <a:avLst/>
          </a:prstGeom>
        </p:spPr>
      </p:pic>
      <p:pic>
        <p:nvPicPr>
          <p:cNvPr id="14" name="Picture 13">
            <a:extLst>
              <a:ext uri="{FF2B5EF4-FFF2-40B4-BE49-F238E27FC236}">
                <a16:creationId xmlns:a16="http://schemas.microsoft.com/office/drawing/2014/main" id="{6E2D1343-572C-D825-52DC-F1CBA7DE4BE1}"/>
              </a:ext>
            </a:extLst>
          </p:cNvPr>
          <p:cNvPicPr>
            <a:picLocks noChangeAspect="1"/>
          </p:cNvPicPr>
          <p:nvPr/>
        </p:nvPicPr>
        <p:blipFill>
          <a:blip r:embed="rId4"/>
          <a:stretch>
            <a:fillRect/>
          </a:stretch>
        </p:blipFill>
        <p:spPr>
          <a:xfrm rot="10800000">
            <a:off x="0" y="-40416"/>
            <a:ext cx="12191468" cy="6898416"/>
          </a:xfrm>
          <a:prstGeom prst="rect">
            <a:avLst/>
          </a:prstGeom>
        </p:spPr>
      </p:pic>
      <p:pic>
        <p:nvPicPr>
          <p:cNvPr id="18" name="Picture 17">
            <a:hlinkClick r:id="rId5"/>
            <a:extLst>
              <a:ext uri="{FF2B5EF4-FFF2-40B4-BE49-F238E27FC236}">
                <a16:creationId xmlns:a16="http://schemas.microsoft.com/office/drawing/2014/main" id="{CAADDF9A-B555-F98E-024F-A408CE7F94AF}"/>
              </a:ext>
            </a:extLst>
          </p:cNvPr>
          <p:cNvPicPr>
            <a:picLocks noChangeAspect="1"/>
          </p:cNvPicPr>
          <p:nvPr/>
        </p:nvPicPr>
        <p:blipFill>
          <a:blip r:embed="rId6"/>
          <a:stretch>
            <a:fillRect/>
          </a:stretch>
        </p:blipFill>
        <p:spPr>
          <a:xfrm>
            <a:off x="5564768" y="3996026"/>
            <a:ext cx="5364945" cy="226790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D53D38-5248-0059-5C51-B723D00E4984}"/>
              </a:ext>
            </a:extLst>
          </p:cNvPr>
          <p:cNvSpPr>
            <a:spLocks noGrp="1"/>
          </p:cNvSpPr>
          <p:nvPr>
            <p:ph idx="1"/>
          </p:nvPr>
        </p:nvSpPr>
        <p:spPr>
          <a:xfrm>
            <a:off x="533400" y="491613"/>
            <a:ext cx="10515600" cy="6184490"/>
          </a:xfrm>
        </p:spPr>
        <p:txBody>
          <a:bodyPr>
            <a:normAutofit fontScale="92500"/>
          </a:bodyPr>
          <a:lstStyle/>
          <a:p>
            <a:pPr marL="0" indent="0">
              <a:buNone/>
            </a:pPr>
            <a:r>
              <a:rPr lang="en-GB" sz="3200" u="sng" dirty="0">
                <a:solidFill>
                  <a:schemeClr val="accent5">
                    <a:lumMod val="75000"/>
                  </a:schemeClr>
                </a:solidFill>
              </a:rPr>
              <a:t>YES TRAINING IS REQUIRED!</a:t>
            </a:r>
          </a:p>
          <a:p>
            <a:pPr marL="0" indent="0">
              <a:buNone/>
            </a:pPr>
            <a:endParaRPr lang="en-GB" dirty="0"/>
          </a:p>
          <a:p>
            <a:pPr marL="0" indent="0">
              <a:buNone/>
            </a:pPr>
            <a:r>
              <a:rPr lang="en-GB" sz="2600" dirty="0">
                <a:latin typeface="Arial" panose="020B0604020202020204" pitchFamily="34" charset="0"/>
                <a:cs typeface="Arial" panose="020B0604020202020204" pitchFamily="34" charset="0"/>
              </a:rPr>
              <a:t>As students vary in age and the understanding of technology, some require training, where others are native (netizen) to the current digital era.</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Training on how to use technology to collaborate, is not only required for the university purposes but also to communicate with other needed for digital skills in the workplace and home.</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To support students with the use of technology assisting them to collaborate, with UWTSD by provision of a website called “DigiCentre”, in order to support with “digital skills” requirement. (UWTSD, 2022)</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At the UWTSD Birmingham Sparkhill Campus, there are lectures provided to train students with the use of technology. </a:t>
            </a:r>
          </a:p>
          <a:p>
            <a:pPr marL="0" indent="0">
              <a:buNone/>
            </a:pPr>
            <a:endParaRPr lang="en-GB" dirty="0"/>
          </a:p>
        </p:txBody>
      </p:sp>
      <p:pic>
        <p:nvPicPr>
          <p:cNvPr id="4" name="Picture 3">
            <a:extLst>
              <a:ext uri="{FF2B5EF4-FFF2-40B4-BE49-F238E27FC236}">
                <a16:creationId xmlns:a16="http://schemas.microsoft.com/office/drawing/2014/main" id="{720AF2B0-2B9A-1448-7B59-6EDD002B25E6}"/>
              </a:ext>
            </a:extLst>
          </p:cNvPr>
          <p:cNvPicPr>
            <a:picLocks noChangeAspect="1"/>
          </p:cNvPicPr>
          <p:nvPr/>
        </p:nvPicPr>
        <p:blipFill>
          <a:blip r:embed="rId2"/>
          <a:stretch>
            <a:fillRect/>
          </a:stretch>
        </p:blipFill>
        <p:spPr>
          <a:xfrm>
            <a:off x="0" y="0"/>
            <a:ext cx="3504311" cy="2511770"/>
          </a:xfrm>
          <a:prstGeom prst="rect">
            <a:avLst/>
          </a:prstGeom>
        </p:spPr>
      </p:pic>
      <p:pic>
        <p:nvPicPr>
          <p:cNvPr id="6" name="Picture 5">
            <a:extLst>
              <a:ext uri="{FF2B5EF4-FFF2-40B4-BE49-F238E27FC236}">
                <a16:creationId xmlns:a16="http://schemas.microsoft.com/office/drawing/2014/main" id="{07CE838B-12C7-D2DF-8817-94E48D5FFC88}"/>
              </a:ext>
            </a:extLst>
          </p:cNvPr>
          <p:cNvPicPr>
            <a:picLocks noChangeAspect="1"/>
          </p:cNvPicPr>
          <p:nvPr/>
        </p:nvPicPr>
        <p:blipFill>
          <a:blip r:embed="rId3"/>
          <a:stretch>
            <a:fillRect/>
          </a:stretch>
        </p:blipFill>
        <p:spPr>
          <a:xfrm>
            <a:off x="9359377" y="4351465"/>
            <a:ext cx="2832623" cy="2442624"/>
          </a:xfrm>
          <a:prstGeom prst="rect">
            <a:avLst/>
          </a:prstGeom>
        </p:spPr>
      </p:pic>
      <p:pic>
        <p:nvPicPr>
          <p:cNvPr id="7" name="Picture 6">
            <a:extLst>
              <a:ext uri="{FF2B5EF4-FFF2-40B4-BE49-F238E27FC236}">
                <a16:creationId xmlns:a16="http://schemas.microsoft.com/office/drawing/2014/main" id="{5B23067B-1085-1A25-8BBB-B51F9FAB7FA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38005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D029FDEE-41B2-2170-1FB3-81F5E98640F3}"/>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589D7BBD-DA5C-188C-92A6-57F885007926}"/>
              </a:ext>
            </a:extLst>
          </p:cNvPr>
          <p:cNvSpPr>
            <a:spLocks noMove="1" noResize="1"/>
          </p:cNvSpPr>
          <p:nvPr/>
        </p:nvSpPr>
        <p:spPr>
          <a:xfrm>
            <a:off x="0" y="0"/>
            <a:ext cx="12191695" cy="6858000"/>
          </a:xfrm>
          <a:prstGeom prst="rect">
            <a:avLst/>
          </a:prstGeom>
          <a:gradFill>
            <a:gsLst>
              <a:gs pos="0">
                <a:srgbClr val="70AD47">
                  <a:alpha val="20000"/>
                </a:srgbClr>
              </a:gs>
              <a:gs pos="100000">
                <a:srgbClr val="4472C4">
                  <a:alpha val="4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200" b="0" i="0" u="none" strike="noStrike" kern="1200" cap="none" spc="0" baseline="0" dirty="0">
              <a:solidFill>
                <a:srgbClr val="FFFFFF"/>
              </a:solidFill>
              <a:uFillTx/>
              <a:latin typeface="Calibri"/>
            </a:endParaRPr>
          </a:p>
        </p:txBody>
      </p:sp>
      <p:grpSp>
        <p:nvGrpSpPr>
          <p:cNvPr id="4" name="Group 11">
            <a:extLst>
              <a:ext uri="{FF2B5EF4-FFF2-40B4-BE49-F238E27FC236}">
                <a16:creationId xmlns:a16="http://schemas.microsoft.com/office/drawing/2014/main" id="{F0CE7218-DD77-9AF5-04DF-EFF8D4ED66F0}"/>
              </a:ext>
            </a:extLst>
          </p:cNvPr>
          <p:cNvGrpSpPr/>
          <p:nvPr/>
        </p:nvGrpSpPr>
        <p:grpSpPr>
          <a:xfrm>
            <a:off x="-18233" y="-8165"/>
            <a:ext cx="4639851" cy="1964784"/>
            <a:chOff x="-18233" y="-8165"/>
            <a:chExt cx="4834067" cy="2476058"/>
          </a:xfrm>
        </p:grpSpPr>
        <p:sp>
          <p:nvSpPr>
            <p:cNvPr id="5" name="Freeform: Shape 12">
              <a:extLst>
                <a:ext uri="{FF2B5EF4-FFF2-40B4-BE49-F238E27FC236}">
                  <a16:creationId xmlns:a16="http://schemas.microsoft.com/office/drawing/2014/main" id="{9479707E-CAEA-2EE7-14FF-1B87426439FB}"/>
                </a:ext>
              </a:extLst>
            </p:cNvPr>
            <p:cNvSpPr/>
            <p:nvPr/>
          </p:nvSpPr>
          <p:spPr>
            <a:xfrm flipH="1">
              <a:off x="-18233" y="-8165"/>
              <a:ext cx="4834067" cy="2476058"/>
            </a:xfrm>
            <a:custGeom>
              <a:avLst/>
              <a:gdLst>
                <a:gd name="f0" fmla="val 10800000"/>
                <a:gd name="f1" fmla="val 5400000"/>
                <a:gd name="f2" fmla="val 180"/>
                <a:gd name="f3" fmla="val w"/>
                <a:gd name="f4" fmla="val h"/>
                <a:gd name="f5" fmla="val 0"/>
                <a:gd name="f6" fmla="val 5324985"/>
                <a:gd name="f7" fmla="val 3251912"/>
                <a:gd name="f8" fmla="val 36826"/>
                <a:gd name="f9" fmla="val 45003"/>
                <a:gd name="f10" fmla="val 152909"/>
                <a:gd name="f11" fmla="val 50351"/>
                <a:gd name="f12" fmla="val 205154"/>
                <a:gd name="f13" fmla="val 58290"/>
                <a:gd name="f14" fmla="val 257123"/>
                <a:gd name="f15" fmla="val 68956"/>
                <a:gd name="f16" fmla="val 308600"/>
                <a:gd name="f17" fmla="val 91393"/>
                <a:gd name="f18" fmla="val 411324"/>
                <a:gd name="f19" fmla="val 123882"/>
                <a:gd name="f20" fmla="val 511847"/>
                <a:gd name="f21" fmla="val 167774"/>
                <a:gd name="f22" fmla="val 607968"/>
                <a:gd name="f23" fmla="val 178195"/>
                <a:gd name="f24" fmla="val 632173"/>
                <a:gd name="f25" fmla="val 190333"/>
                <a:gd name="f26" fmla="val 655798"/>
                <a:gd name="f27" fmla="val 201857"/>
                <a:gd name="f28" fmla="val 679539"/>
                <a:gd name="f29" fmla="val 214363"/>
                <a:gd name="f30" fmla="val 702933"/>
                <a:gd name="f31" fmla="val 226255"/>
                <a:gd name="f32" fmla="val 726557"/>
                <a:gd name="f33" fmla="val 239741"/>
                <a:gd name="f34" fmla="val 749488"/>
                <a:gd name="f35" fmla="val 265488"/>
                <a:gd name="f36" fmla="val 795812"/>
                <a:gd name="f37" fmla="val 294176"/>
                <a:gd name="f38" fmla="val 840746"/>
                <a:gd name="f39" fmla="val 323724"/>
                <a:gd name="f40" fmla="val 885101"/>
                <a:gd name="f41" fmla="val 353149"/>
                <a:gd name="f42" fmla="val 929572"/>
                <a:gd name="f43" fmla="val 384657"/>
                <a:gd name="f44" fmla="val 972885"/>
                <a:gd name="f45" fmla="val 416412"/>
                <a:gd name="f46" fmla="val 1016081"/>
                <a:gd name="f47" fmla="val 448655"/>
                <a:gd name="f48" fmla="val 1058931"/>
                <a:gd name="f49" fmla="val 482127"/>
                <a:gd name="f50" fmla="val 1101202"/>
                <a:gd name="f51" fmla="val 515719"/>
                <a:gd name="f52" fmla="val 1143356"/>
                <a:gd name="f53" fmla="val 583027"/>
                <a:gd name="f54" fmla="val 1227782"/>
                <a:gd name="f55" fmla="val 653402"/>
                <a:gd name="f56" fmla="val 1310470"/>
                <a:gd name="f57" fmla="val 722427"/>
                <a:gd name="f58" fmla="val 1395127"/>
                <a:gd name="f59" fmla="val 757123"/>
                <a:gd name="f60" fmla="val 1437282"/>
                <a:gd name="f61" fmla="val 791697"/>
                <a:gd name="f62" fmla="val 1479783"/>
                <a:gd name="f63" fmla="val 825780"/>
                <a:gd name="f64" fmla="val 1522749"/>
                <a:gd name="f65" fmla="val 859742"/>
                <a:gd name="f66" fmla="val 1565367"/>
                <a:gd name="f67" fmla="val 893457"/>
                <a:gd name="f68" fmla="val 1610649"/>
                <a:gd name="f69" fmla="val 926314"/>
                <a:gd name="f70" fmla="val 1651992"/>
                <a:gd name="f71" fmla="val 958927"/>
                <a:gd name="f72" fmla="val 1694379"/>
                <a:gd name="f73" fmla="val 993132"/>
                <a:gd name="f74" fmla="val 1735492"/>
                <a:gd name="f75" fmla="val 1026848"/>
                <a:gd name="f76" fmla="val 1776836"/>
                <a:gd name="f77" fmla="val 1061545"/>
                <a:gd name="f78" fmla="val 1817485"/>
                <a:gd name="f79" fmla="val 1095996"/>
                <a:gd name="f80" fmla="val 1858133"/>
                <a:gd name="f81" fmla="val 1131918"/>
                <a:gd name="f82" fmla="val 1897393"/>
                <a:gd name="f83" fmla="val 1203273"/>
                <a:gd name="f84" fmla="val 1976376"/>
                <a:gd name="f85" fmla="val 1277447"/>
                <a:gd name="f86" fmla="val 2052463"/>
                <a:gd name="f87" fmla="val 1354688"/>
                <a:gd name="f88" fmla="val 2124728"/>
                <a:gd name="f89" fmla="val 1509411"/>
                <a:gd name="f90" fmla="val 2268911"/>
                <a:gd name="f91" fmla="val 1676396"/>
                <a:gd name="f92" fmla="val 2397575"/>
                <a:gd name="f93" fmla="val 1855027"/>
                <a:gd name="f94" fmla="val 2504236"/>
                <a:gd name="f95" fmla="val 1944528"/>
                <a:gd name="f96" fmla="val 2557277"/>
                <a:gd name="f97" fmla="val 2036357"/>
                <a:gd name="f98" fmla="val 2605917"/>
                <a:gd name="f99" fmla="val 2131618"/>
                <a:gd name="f100" fmla="val 2646913"/>
                <a:gd name="f101" fmla="val 2226267"/>
                <a:gd name="f102" fmla="val 2689068"/>
                <a:gd name="f103" fmla="val 2323981"/>
                <a:gd name="f104" fmla="val 2724622"/>
                <a:gd name="f105" fmla="val 2423534"/>
                <a:gd name="f106" fmla="val 2754732"/>
                <a:gd name="f107" fmla="val 2523087"/>
                <a:gd name="f108" fmla="val 2784958"/>
                <a:gd name="f109" fmla="val 2624602"/>
                <a:gd name="f110" fmla="val 2809394"/>
                <a:gd name="f111" fmla="val 2727588"/>
                <a:gd name="f112" fmla="val 2829197"/>
                <a:gd name="f113" fmla="val 2830698"/>
                <a:gd name="f114" fmla="val 2848653"/>
                <a:gd name="f115" fmla="val 2935522"/>
                <a:gd name="f116" fmla="val 2861971"/>
                <a:gd name="f117" fmla="val 3041083"/>
                <a:gd name="f118" fmla="val 2870890"/>
                <a:gd name="f119" fmla="val 3146644"/>
                <a:gd name="f120" fmla="val 2879922"/>
                <a:gd name="f121" fmla="val 3253307"/>
                <a:gd name="f122" fmla="val 2883860"/>
                <a:gd name="f123" fmla="val 3360340"/>
                <a:gd name="f124" fmla="val 2883976"/>
                <a:gd name="f125" fmla="val 3387067"/>
                <a:gd name="f126" fmla="val 3414162"/>
                <a:gd name="f127" fmla="val 2884439"/>
                <a:gd name="f128" fmla="val 3439663"/>
                <a:gd name="f129" fmla="val 2883396"/>
                <a:gd name="f130" fmla="val 3478529"/>
                <a:gd name="f131" fmla="val 2882471"/>
                <a:gd name="f132" fmla="val 3517271"/>
                <a:gd name="f133" fmla="val 2880616"/>
                <a:gd name="f134" fmla="val 3568887"/>
                <a:gd name="f135" fmla="val 2878417"/>
                <a:gd name="f136" fmla="val 3620257"/>
                <a:gd name="f137" fmla="val 2873552"/>
                <a:gd name="f138" fmla="val 3671260"/>
                <a:gd name="f139" fmla="val 2867878"/>
                <a:gd name="f140" fmla="val 3875515"/>
                <a:gd name="f141" fmla="val 2844253"/>
                <a:gd name="f142" fmla="val 4074253"/>
                <a:gd name="f143" fmla="val 2792486"/>
                <a:gd name="f144" fmla="val 4265268"/>
                <a:gd name="f145" fmla="val 2716283"/>
                <a:gd name="f146" fmla="val 4361020"/>
                <a:gd name="f147" fmla="val 2678529"/>
                <a:gd name="f148" fmla="val 4454444"/>
                <a:gd name="f149" fmla="val 2633710"/>
                <a:gd name="f150" fmla="val 4546395"/>
                <a:gd name="f151" fmla="val 2584724"/>
                <a:gd name="f152" fmla="val 4638470"/>
                <a:gd name="f153" fmla="val 2535967"/>
                <a:gd name="f154" fmla="val 4728827"/>
                <a:gd name="f155" fmla="val 2481885"/>
                <a:gd name="f156" fmla="val 4817837"/>
                <a:gd name="f157" fmla="val 2424674"/>
                <a:gd name="f158" fmla="val 4906846"/>
                <a:gd name="f159" fmla="val 2367348"/>
                <a:gd name="f160" fmla="val 4994385"/>
                <a:gd name="f161" fmla="val 2306317"/>
                <a:gd name="f162" fmla="val 5081677"/>
                <a:gd name="f163" fmla="val 2243548"/>
                <a:gd name="f164" fmla="val 5125201"/>
                <a:gd name="f165" fmla="val 2212164"/>
                <a:gd name="f166" fmla="val 5168603"/>
                <a:gd name="f167" fmla="val 2179969"/>
                <a:gd name="f168" fmla="val 5211881"/>
                <a:gd name="f169" fmla="val 2147658"/>
                <a:gd name="f170" fmla="val 2062128"/>
                <a:gd name="f171" fmla="val 2514993"/>
                <a:gd name="f172" fmla="val 5314867"/>
                <a:gd name="f173" fmla="val 2522881"/>
                <a:gd name="f174" fmla="val 5225490"/>
                <a:gd name="f175" fmla="val 2591325"/>
                <a:gd name="f176" fmla="val 5133783"/>
                <a:gd name="f177" fmla="val 2658379"/>
                <a:gd name="f178" fmla="val 5038276"/>
                <a:gd name="f179" fmla="val 2722421"/>
                <a:gd name="f180" fmla="val 4942892"/>
                <a:gd name="f181" fmla="val 2786348"/>
                <a:gd name="f182" fmla="val 4844810"/>
                <a:gd name="f183" fmla="val 2848422"/>
                <a:gd name="f184" fmla="val 4741701"/>
                <a:gd name="f185" fmla="val 2904937"/>
                <a:gd name="f186" fmla="val 4638592"/>
                <a:gd name="f187" fmla="val 2961337"/>
                <a:gd name="f188" fmla="val 4531929"/>
                <a:gd name="f189" fmla="val 3013683"/>
                <a:gd name="f190" fmla="val 4420728"/>
                <a:gd name="f191" fmla="val 3058848"/>
                <a:gd name="f192" fmla="val 4199063"/>
                <a:gd name="f193" fmla="val 3150338"/>
                <a:gd name="f194" fmla="val 3959621"/>
                <a:gd name="f195" fmla="val 3211485"/>
                <a:gd name="f196" fmla="val 3717481"/>
                <a:gd name="f197" fmla="val 3237079"/>
                <a:gd name="f198" fmla="val 3656914"/>
                <a:gd name="f199" fmla="val 3243101"/>
                <a:gd name="f200" fmla="val 3596227"/>
                <a:gd name="f201" fmla="val 3247966"/>
                <a:gd name="f202" fmla="val 3535661"/>
                <a:gd name="f203" fmla="val 3249934"/>
                <a:gd name="f204" fmla="val 3490175"/>
                <a:gd name="f205" fmla="val 3251555"/>
                <a:gd name="f206" fmla="val 3444813"/>
                <a:gd name="f207" fmla="val 3251787"/>
                <a:gd name="f208" fmla="val 3252250"/>
                <a:gd name="f209" fmla="val 3385105"/>
                <a:gd name="f210" fmla="val 3251324"/>
                <a:gd name="f211" fmla="val 3355681"/>
                <a:gd name="f212" fmla="val 3250745"/>
                <a:gd name="f213" fmla="val 3296954"/>
                <a:gd name="f214" fmla="val 3250050"/>
                <a:gd name="f215" fmla="val 3237860"/>
                <a:gd name="f216" fmla="val 3246692"/>
                <a:gd name="f217" fmla="val 3179011"/>
                <a:gd name="f218" fmla="val 3243795"/>
                <a:gd name="f219" fmla="val 3120039"/>
                <a:gd name="f220" fmla="val 3239164"/>
                <a:gd name="f221" fmla="val 3061067"/>
                <a:gd name="f222" fmla="val 3234878"/>
                <a:gd name="f223" fmla="val 3002217"/>
                <a:gd name="f224" fmla="val 3227814"/>
                <a:gd name="f225" fmla="val 2884397"/>
                <a:gd name="f226" fmla="val 3214496"/>
                <a:gd name="f227" fmla="val 2766699"/>
                <a:gd name="f228" fmla="val 3196314"/>
                <a:gd name="f229" fmla="val 2650103"/>
                <a:gd name="f230" fmla="val 3170836"/>
                <a:gd name="f231" fmla="val 2533510"/>
                <a:gd name="f232" fmla="val 3145358"/>
                <a:gd name="f233" fmla="val 2418263"/>
                <a:gd name="f234" fmla="val 3112583"/>
                <a:gd name="f235" fmla="val 2305836"/>
                <a:gd name="f236" fmla="val 3072514"/>
                <a:gd name="f237" fmla="val 2193410"/>
                <a:gd name="f238" fmla="val 3032328"/>
                <a:gd name="f239" fmla="val 2083926"/>
                <a:gd name="f240" fmla="val 2984383"/>
                <a:gd name="f241" fmla="val 1978611"/>
                <a:gd name="f242" fmla="val 2929952"/>
                <a:gd name="f243" fmla="val 1873663"/>
                <a:gd name="f244" fmla="val 2874711"/>
                <a:gd name="f245" fmla="val 1772884"/>
                <a:gd name="f246" fmla="val 2812985"/>
                <a:gd name="f247" fmla="val 1678235"/>
                <a:gd name="f248" fmla="val 2744424"/>
                <a:gd name="f249" fmla="val 1488201"/>
                <a:gd name="f250" fmla="val 2608001"/>
                <a:gd name="f251" fmla="val 1321708"/>
                <a:gd name="f252" fmla="val 2448068"/>
                <a:gd name="f253" fmla="val 1175688"/>
                <a:gd name="f254" fmla="val 2277018"/>
                <a:gd name="f255" fmla="val 1102985"/>
                <a:gd name="f256" fmla="val 2191086"/>
                <a:gd name="f257" fmla="val 1035309"/>
                <a:gd name="f258" fmla="val 2102377"/>
                <a:gd name="f259" fmla="val 971310"/>
                <a:gd name="f260" fmla="val 2012044"/>
                <a:gd name="f261" fmla="val 907188"/>
                <a:gd name="f262" fmla="val 1921714"/>
                <a:gd name="f263" fmla="val 847358"/>
                <a:gd name="f264" fmla="val 1829413"/>
                <a:gd name="f265" fmla="val 790717"/>
                <a:gd name="f266" fmla="val 1735723"/>
                <a:gd name="f267" fmla="val 761782"/>
                <a:gd name="f268" fmla="val 1688357"/>
                <a:gd name="f269" fmla="val 735300"/>
                <a:gd name="f270" fmla="val 1644002"/>
                <a:gd name="f271" fmla="val 706488"/>
                <a:gd name="f272" fmla="val 1598604"/>
                <a:gd name="f273" fmla="val 677922"/>
                <a:gd name="f274" fmla="val 1553555"/>
                <a:gd name="f275" fmla="val 648866"/>
                <a:gd name="f276" fmla="val 1508505"/>
                <a:gd name="f277" fmla="val 618951"/>
                <a:gd name="f278" fmla="val 1463802"/>
                <a:gd name="f279" fmla="val 436273"/>
                <a:gd name="f280" fmla="val 1195355"/>
                <a:gd name="f281" fmla="val 405990"/>
                <a:gd name="f282" fmla="val 1150189"/>
                <a:gd name="f283" fmla="val 376075"/>
                <a:gd name="f284" fmla="val 1104792"/>
                <a:gd name="f285" fmla="val 346896"/>
                <a:gd name="f286" fmla="val 1058816"/>
                <a:gd name="f287" fmla="val 317716"/>
                <a:gd name="f288" fmla="val 1012838"/>
                <a:gd name="f289" fmla="val 288782"/>
                <a:gd name="f290" fmla="val 966747"/>
                <a:gd name="f291" fmla="val 261809"/>
                <a:gd name="f292" fmla="val 919264"/>
                <a:gd name="f293" fmla="val 207742"/>
                <a:gd name="f294" fmla="val 824764"/>
                <a:gd name="f295" fmla="val 158088"/>
                <a:gd name="f296" fmla="val 727485"/>
                <a:gd name="f297" fmla="val 118487"/>
                <a:gd name="f298" fmla="val 626498"/>
                <a:gd name="f299" fmla="val 78151"/>
                <a:gd name="f300" fmla="val 525859"/>
                <a:gd name="f301" fmla="val 48237"/>
                <a:gd name="f302" fmla="val 421515"/>
                <a:gd name="f303" fmla="val 28130"/>
                <a:gd name="f304" fmla="val 315781"/>
                <a:gd name="f305" fmla="val 18506"/>
                <a:gd name="f306" fmla="val 262914"/>
                <a:gd name="f307" fmla="val 11425"/>
                <a:gd name="f308" fmla="val 209642"/>
                <a:gd name="f309" fmla="val 6751"/>
                <a:gd name="f310" fmla="val 156195"/>
                <a:gd name="f311" fmla="+- 0 0 -90"/>
                <a:gd name="f312" fmla="*/ f3 1 5324985"/>
                <a:gd name="f313" fmla="*/ f4 1 3251912"/>
                <a:gd name="f314" fmla="+- f7 0 f5"/>
                <a:gd name="f315" fmla="+- f6 0 f5"/>
                <a:gd name="f316" fmla="*/ f311 f0 1"/>
                <a:gd name="f317" fmla="*/ f315 1 5324985"/>
                <a:gd name="f318" fmla="*/ f314 1 3251912"/>
                <a:gd name="f319" fmla="*/ 0 f315 1"/>
                <a:gd name="f320" fmla="*/ 0 f314 1"/>
                <a:gd name="f321" fmla="*/ 36826 f315 1"/>
                <a:gd name="f322" fmla="*/ 45003 f315 1"/>
                <a:gd name="f323" fmla="*/ 152909 f314 1"/>
                <a:gd name="f324" fmla="*/ 68956 f315 1"/>
                <a:gd name="f325" fmla="*/ 308600 f314 1"/>
                <a:gd name="f326" fmla="*/ 167774 f315 1"/>
                <a:gd name="f327" fmla="*/ 607968 f314 1"/>
                <a:gd name="f328" fmla="*/ 201857 f315 1"/>
                <a:gd name="f329" fmla="*/ 679539 f314 1"/>
                <a:gd name="f330" fmla="*/ 239741 f315 1"/>
                <a:gd name="f331" fmla="*/ 749488 f314 1"/>
                <a:gd name="f332" fmla="*/ 323724 f315 1"/>
                <a:gd name="f333" fmla="*/ 885101 f314 1"/>
                <a:gd name="f334" fmla="*/ 416412 f315 1"/>
                <a:gd name="f335" fmla="*/ 1016081 f314 1"/>
                <a:gd name="f336" fmla="*/ 515719 f315 1"/>
                <a:gd name="f337" fmla="*/ 1143356 f314 1"/>
                <a:gd name="f338" fmla="*/ 722427 f315 1"/>
                <a:gd name="f339" fmla="*/ 1395127 f314 1"/>
                <a:gd name="f340" fmla="*/ 825780 f315 1"/>
                <a:gd name="f341" fmla="*/ 1522749 f314 1"/>
                <a:gd name="f342" fmla="*/ 926314 f315 1"/>
                <a:gd name="f343" fmla="*/ 1651992 f314 1"/>
                <a:gd name="f344" fmla="*/ 1026848 f315 1"/>
                <a:gd name="f345" fmla="*/ 1776836 f314 1"/>
                <a:gd name="f346" fmla="*/ 1131918 f315 1"/>
                <a:gd name="f347" fmla="*/ 1897393 f314 1"/>
                <a:gd name="f348" fmla="*/ 1354688 f315 1"/>
                <a:gd name="f349" fmla="*/ 2124728 f314 1"/>
                <a:gd name="f350" fmla="*/ 1855027 f315 1"/>
                <a:gd name="f351" fmla="*/ 2504236 f314 1"/>
                <a:gd name="f352" fmla="*/ 2131618 f315 1"/>
                <a:gd name="f353" fmla="*/ 2646913 f314 1"/>
                <a:gd name="f354" fmla="*/ 2423534 f315 1"/>
                <a:gd name="f355" fmla="*/ 2754732 f314 1"/>
                <a:gd name="f356" fmla="*/ 2727588 f315 1"/>
                <a:gd name="f357" fmla="*/ 2829197 f314 1"/>
                <a:gd name="f358" fmla="*/ 3041083 f315 1"/>
                <a:gd name="f359" fmla="*/ 2870890 f314 1"/>
                <a:gd name="f360" fmla="*/ 3360340 f315 1"/>
                <a:gd name="f361" fmla="*/ 2883976 f314 1"/>
                <a:gd name="f362" fmla="*/ 3439663 f315 1"/>
                <a:gd name="f363" fmla="*/ 2883396 f314 1"/>
                <a:gd name="f364" fmla="*/ 3478529 f315 1"/>
                <a:gd name="f365" fmla="*/ 2882471 f314 1"/>
                <a:gd name="f366" fmla="*/ 3517271 f315 1"/>
                <a:gd name="f367" fmla="*/ 2880616 f314 1"/>
                <a:gd name="f368" fmla="*/ 3671260 f315 1"/>
                <a:gd name="f369" fmla="*/ 2867878 f314 1"/>
                <a:gd name="f370" fmla="*/ 4265268 f315 1"/>
                <a:gd name="f371" fmla="*/ 2716283 f314 1"/>
                <a:gd name="f372" fmla="*/ 4546395 f315 1"/>
                <a:gd name="f373" fmla="*/ 2584724 f314 1"/>
                <a:gd name="f374" fmla="*/ 4817837 f315 1"/>
                <a:gd name="f375" fmla="*/ 2424674 f314 1"/>
                <a:gd name="f376" fmla="*/ 5081677 f315 1"/>
                <a:gd name="f377" fmla="*/ 2243548 f314 1"/>
                <a:gd name="f378" fmla="*/ 5211881 f315 1"/>
                <a:gd name="f379" fmla="*/ 2147658 f314 1"/>
                <a:gd name="f380" fmla="*/ 5324985 f315 1"/>
                <a:gd name="f381" fmla="*/ 2062128 f314 1"/>
                <a:gd name="f382" fmla="*/ 2514993 f314 1"/>
                <a:gd name="f383" fmla="*/ 5314867 f315 1"/>
                <a:gd name="f384" fmla="*/ 2522881 f314 1"/>
                <a:gd name="f385" fmla="*/ 5038276 f315 1"/>
                <a:gd name="f386" fmla="*/ 2722421 f314 1"/>
                <a:gd name="f387" fmla="*/ 4741701 f315 1"/>
                <a:gd name="f388" fmla="*/ 2904937 f314 1"/>
                <a:gd name="f389" fmla="*/ 4420728 f315 1"/>
                <a:gd name="f390" fmla="*/ 3058848 f314 1"/>
                <a:gd name="f391" fmla="*/ 3717481 f315 1"/>
                <a:gd name="f392" fmla="*/ 3237079 f314 1"/>
                <a:gd name="f393" fmla="*/ 3535661 f315 1"/>
                <a:gd name="f394" fmla="*/ 3249934 f314 1"/>
                <a:gd name="f395" fmla="*/ 3490175 f315 1"/>
                <a:gd name="f396" fmla="*/ 3251555 f314 1"/>
                <a:gd name="f397" fmla="*/ 3444813 f315 1"/>
                <a:gd name="f398" fmla="*/ 3251787 f314 1"/>
                <a:gd name="f399" fmla="*/ 3355681 f315 1"/>
                <a:gd name="f400" fmla="*/ 3250745 f314 1"/>
                <a:gd name="f401" fmla="*/ 3179011 f315 1"/>
                <a:gd name="f402" fmla="*/ 3243795 f314 1"/>
                <a:gd name="f403" fmla="*/ 3002217 f315 1"/>
                <a:gd name="f404" fmla="*/ 3227814 f314 1"/>
                <a:gd name="f405" fmla="*/ 2650103 f315 1"/>
                <a:gd name="f406" fmla="*/ 3170836 f314 1"/>
                <a:gd name="f407" fmla="*/ 2305836 f315 1"/>
                <a:gd name="f408" fmla="*/ 3072514 f314 1"/>
                <a:gd name="f409" fmla="*/ 1978611 f315 1"/>
                <a:gd name="f410" fmla="*/ 2929952 f314 1"/>
                <a:gd name="f411" fmla="*/ 1678235 f315 1"/>
                <a:gd name="f412" fmla="*/ 2744424 f314 1"/>
                <a:gd name="f413" fmla="*/ 1175688 f315 1"/>
                <a:gd name="f414" fmla="*/ 2277018 f314 1"/>
                <a:gd name="f415" fmla="*/ 971310 f315 1"/>
                <a:gd name="f416" fmla="*/ 2012044 f314 1"/>
                <a:gd name="f417" fmla="*/ 790717 f315 1"/>
                <a:gd name="f418" fmla="*/ 1735723 f314 1"/>
                <a:gd name="f419" fmla="*/ 706488 f315 1"/>
                <a:gd name="f420" fmla="*/ 1598604 f314 1"/>
                <a:gd name="f421" fmla="*/ 618951 f315 1"/>
                <a:gd name="f422" fmla="*/ 1463802 f314 1"/>
                <a:gd name="f423" fmla="*/ 436273 f315 1"/>
                <a:gd name="f424" fmla="*/ 1195355 f314 1"/>
                <a:gd name="f425" fmla="*/ 346896 f315 1"/>
                <a:gd name="f426" fmla="*/ 1058816 f314 1"/>
                <a:gd name="f427" fmla="*/ 261809 f315 1"/>
                <a:gd name="f428" fmla="*/ 919264 f314 1"/>
                <a:gd name="f429" fmla="*/ 118487 f315 1"/>
                <a:gd name="f430" fmla="*/ 626498 f314 1"/>
                <a:gd name="f431" fmla="*/ 28130 f315 1"/>
                <a:gd name="f432" fmla="*/ 315781 f314 1"/>
                <a:gd name="f433" fmla="*/ 6751 f315 1"/>
                <a:gd name="f434" fmla="*/ 156195 f314 1"/>
                <a:gd name="f435" fmla="*/ f316 1 f2"/>
                <a:gd name="f436" fmla="*/ f319 1 5324985"/>
                <a:gd name="f437" fmla="*/ f320 1 3251912"/>
                <a:gd name="f438" fmla="*/ f321 1 5324985"/>
                <a:gd name="f439" fmla="*/ f322 1 5324985"/>
                <a:gd name="f440" fmla="*/ f323 1 3251912"/>
                <a:gd name="f441" fmla="*/ f324 1 5324985"/>
                <a:gd name="f442" fmla="*/ f325 1 3251912"/>
                <a:gd name="f443" fmla="*/ f326 1 5324985"/>
                <a:gd name="f444" fmla="*/ f327 1 3251912"/>
                <a:gd name="f445" fmla="*/ f328 1 5324985"/>
                <a:gd name="f446" fmla="*/ f329 1 3251912"/>
                <a:gd name="f447" fmla="*/ f330 1 5324985"/>
                <a:gd name="f448" fmla="*/ f331 1 3251912"/>
                <a:gd name="f449" fmla="*/ f332 1 5324985"/>
                <a:gd name="f450" fmla="*/ f333 1 3251912"/>
                <a:gd name="f451" fmla="*/ f334 1 5324985"/>
                <a:gd name="f452" fmla="*/ f335 1 3251912"/>
                <a:gd name="f453" fmla="*/ f336 1 5324985"/>
                <a:gd name="f454" fmla="*/ f337 1 3251912"/>
                <a:gd name="f455" fmla="*/ f338 1 5324985"/>
                <a:gd name="f456" fmla="*/ f339 1 3251912"/>
                <a:gd name="f457" fmla="*/ f340 1 5324985"/>
                <a:gd name="f458" fmla="*/ f341 1 3251912"/>
                <a:gd name="f459" fmla="*/ f342 1 5324985"/>
                <a:gd name="f460" fmla="*/ f343 1 3251912"/>
                <a:gd name="f461" fmla="*/ f344 1 5324985"/>
                <a:gd name="f462" fmla="*/ f345 1 3251912"/>
                <a:gd name="f463" fmla="*/ f346 1 5324985"/>
                <a:gd name="f464" fmla="*/ f347 1 3251912"/>
                <a:gd name="f465" fmla="*/ f348 1 5324985"/>
                <a:gd name="f466" fmla="*/ f349 1 3251912"/>
                <a:gd name="f467" fmla="*/ f350 1 5324985"/>
                <a:gd name="f468" fmla="*/ f351 1 3251912"/>
                <a:gd name="f469" fmla="*/ f352 1 5324985"/>
                <a:gd name="f470" fmla="*/ f353 1 3251912"/>
                <a:gd name="f471" fmla="*/ f354 1 5324985"/>
                <a:gd name="f472" fmla="*/ f355 1 3251912"/>
                <a:gd name="f473" fmla="*/ f356 1 5324985"/>
                <a:gd name="f474" fmla="*/ f357 1 3251912"/>
                <a:gd name="f475" fmla="*/ f358 1 5324985"/>
                <a:gd name="f476" fmla="*/ f359 1 3251912"/>
                <a:gd name="f477" fmla="*/ f360 1 5324985"/>
                <a:gd name="f478" fmla="*/ f361 1 3251912"/>
                <a:gd name="f479" fmla="*/ f362 1 5324985"/>
                <a:gd name="f480" fmla="*/ f363 1 3251912"/>
                <a:gd name="f481" fmla="*/ f364 1 5324985"/>
                <a:gd name="f482" fmla="*/ f365 1 3251912"/>
                <a:gd name="f483" fmla="*/ f366 1 5324985"/>
                <a:gd name="f484" fmla="*/ f367 1 3251912"/>
                <a:gd name="f485" fmla="*/ f368 1 5324985"/>
                <a:gd name="f486" fmla="*/ f369 1 3251912"/>
                <a:gd name="f487" fmla="*/ f370 1 5324985"/>
                <a:gd name="f488" fmla="*/ f371 1 3251912"/>
                <a:gd name="f489" fmla="*/ f372 1 5324985"/>
                <a:gd name="f490" fmla="*/ f373 1 3251912"/>
                <a:gd name="f491" fmla="*/ f374 1 5324985"/>
                <a:gd name="f492" fmla="*/ f375 1 3251912"/>
                <a:gd name="f493" fmla="*/ f376 1 5324985"/>
                <a:gd name="f494" fmla="*/ f377 1 3251912"/>
                <a:gd name="f495" fmla="*/ f378 1 5324985"/>
                <a:gd name="f496" fmla="*/ f379 1 3251912"/>
                <a:gd name="f497" fmla="*/ f380 1 5324985"/>
                <a:gd name="f498" fmla="*/ f381 1 3251912"/>
                <a:gd name="f499" fmla="*/ f382 1 3251912"/>
                <a:gd name="f500" fmla="*/ f383 1 5324985"/>
                <a:gd name="f501" fmla="*/ f384 1 3251912"/>
                <a:gd name="f502" fmla="*/ f385 1 5324985"/>
                <a:gd name="f503" fmla="*/ f386 1 3251912"/>
                <a:gd name="f504" fmla="*/ f387 1 5324985"/>
                <a:gd name="f505" fmla="*/ f388 1 3251912"/>
                <a:gd name="f506" fmla="*/ f389 1 5324985"/>
                <a:gd name="f507" fmla="*/ f390 1 3251912"/>
                <a:gd name="f508" fmla="*/ f391 1 5324985"/>
                <a:gd name="f509" fmla="*/ f392 1 3251912"/>
                <a:gd name="f510" fmla="*/ f393 1 5324985"/>
                <a:gd name="f511" fmla="*/ f394 1 3251912"/>
                <a:gd name="f512" fmla="*/ f395 1 5324985"/>
                <a:gd name="f513" fmla="*/ f396 1 3251912"/>
                <a:gd name="f514" fmla="*/ f397 1 5324985"/>
                <a:gd name="f515" fmla="*/ f398 1 3251912"/>
                <a:gd name="f516" fmla="*/ f399 1 5324985"/>
                <a:gd name="f517" fmla="*/ f400 1 3251912"/>
                <a:gd name="f518" fmla="*/ f401 1 5324985"/>
                <a:gd name="f519" fmla="*/ f402 1 3251912"/>
                <a:gd name="f520" fmla="*/ f403 1 5324985"/>
                <a:gd name="f521" fmla="*/ f404 1 3251912"/>
                <a:gd name="f522" fmla="*/ f405 1 5324985"/>
                <a:gd name="f523" fmla="*/ f406 1 3251912"/>
                <a:gd name="f524" fmla="*/ f407 1 5324985"/>
                <a:gd name="f525" fmla="*/ f408 1 3251912"/>
                <a:gd name="f526" fmla="*/ f409 1 5324985"/>
                <a:gd name="f527" fmla="*/ f410 1 3251912"/>
                <a:gd name="f528" fmla="*/ f411 1 5324985"/>
                <a:gd name="f529" fmla="*/ f412 1 3251912"/>
                <a:gd name="f530" fmla="*/ f413 1 5324985"/>
                <a:gd name="f531" fmla="*/ f414 1 3251912"/>
                <a:gd name="f532" fmla="*/ f415 1 5324985"/>
                <a:gd name="f533" fmla="*/ f416 1 3251912"/>
                <a:gd name="f534" fmla="*/ f417 1 5324985"/>
                <a:gd name="f535" fmla="*/ f418 1 3251912"/>
                <a:gd name="f536" fmla="*/ f419 1 5324985"/>
                <a:gd name="f537" fmla="*/ f420 1 3251912"/>
                <a:gd name="f538" fmla="*/ f421 1 5324985"/>
                <a:gd name="f539" fmla="*/ f422 1 3251912"/>
                <a:gd name="f540" fmla="*/ f423 1 5324985"/>
                <a:gd name="f541" fmla="*/ f424 1 3251912"/>
                <a:gd name="f542" fmla="*/ f425 1 5324985"/>
                <a:gd name="f543" fmla="*/ f426 1 3251912"/>
                <a:gd name="f544" fmla="*/ f427 1 5324985"/>
                <a:gd name="f545" fmla="*/ f428 1 3251912"/>
                <a:gd name="f546" fmla="*/ f429 1 5324985"/>
                <a:gd name="f547" fmla="*/ f430 1 3251912"/>
                <a:gd name="f548" fmla="*/ f431 1 5324985"/>
                <a:gd name="f549" fmla="*/ f432 1 3251912"/>
                <a:gd name="f550" fmla="*/ f433 1 5324985"/>
                <a:gd name="f551" fmla="*/ f434 1 3251912"/>
                <a:gd name="f552" fmla="*/ f5 1 f317"/>
                <a:gd name="f553" fmla="*/ f6 1 f317"/>
                <a:gd name="f554" fmla="*/ f5 1 f318"/>
                <a:gd name="f555" fmla="*/ f7 1 f318"/>
                <a:gd name="f556" fmla="+- f435 0 f1"/>
                <a:gd name="f557" fmla="*/ f436 1 f317"/>
                <a:gd name="f558" fmla="*/ f437 1 f318"/>
                <a:gd name="f559" fmla="*/ f438 1 f317"/>
                <a:gd name="f560" fmla="*/ f439 1 f317"/>
                <a:gd name="f561" fmla="*/ f440 1 f318"/>
                <a:gd name="f562" fmla="*/ f441 1 f317"/>
                <a:gd name="f563" fmla="*/ f442 1 f318"/>
                <a:gd name="f564" fmla="*/ f443 1 f317"/>
                <a:gd name="f565" fmla="*/ f444 1 f318"/>
                <a:gd name="f566" fmla="*/ f445 1 f317"/>
                <a:gd name="f567" fmla="*/ f446 1 f318"/>
                <a:gd name="f568" fmla="*/ f447 1 f317"/>
                <a:gd name="f569" fmla="*/ f448 1 f318"/>
                <a:gd name="f570" fmla="*/ f449 1 f317"/>
                <a:gd name="f571" fmla="*/ f450 1 f318"/>
                <a:gd name="f572" fmla="*/ f451 1 f317"/>
                <a:gd name="f573" fmla="*/ f452 1 f318"/>
                <a:gd name="f574" fmla="*/ f453 1 f317"/>
                <a:gd name="f575" fmla="*/ f454 1 f318"/>
                <a:gd name="f576" fmla="*/ f455 1 f317"/>
                <a:gd name="f577" fmla="*/ f456 1 f318"/>
                <a:gd name="f578" fmla="*/ f457 1 f317"/>
                <a:gd name="f579" fmla="*/ f458 1 f318"/>
                <a:gd name="f580" fmla="*/ f459 1 f317"/>
                <a:gd name="f581" fmla="*/ f460 1 f318"/>
                <a:gd name="f582" fmla="*/ f461 1 f317"/>
                <a:gd name="f583" fmla="*/ f462 1 f318"/>
                <a:gd name="f584" fmla="*/ f463 1 f317"/>
                <a:gd name="f585" fmla="*/ f464 1 f318"/>
                <a:gd name="f586" fmla="*/ f465 1 f317"/>
                <a:gd name="f587" fmla="*/ f466 1 f318"/>
                <a:gd name="f588" fmla="*/ f467 1 f317"/>
                <a:gd name="f589" fmla="*/ f468 1 f318"/>
                <a:gd name="f590" fmla="*/ f469 1 f317"/>
                <a:gd name="f591" fmla="*/ f470 1 f318"/>
                <a:gd name="f592" fmla="*/ f471 1 f317"/>
                <a:gd name="f593" fmla="*/ f472 1 f318"/>
                <a:gd name="f594" fmla="*/ f473 1 f317"/>
                <a:gd name="f595" fmla="*/ f474 1 f318"/>
                <a:gd name="f596" fmla="*/ f475 1 f317"/>
                <a:gd name="f597" fmla="*/ f476 1 f318"/>
                <a:gd name="f598" fmla="*/ f477 1 f317"/>
                <a:gd name="f599" fmla="*/ f478 1 f318"/>
                <a:gd name="f600" fmla="*/ f479 1 f317"/>
                <a:gd name="f601" fmla="*/ f480 1 f318"/>
                <a:gd name="f602" fmla="*/ f481 1 f317"/>
                <a:gd name="f603" fmla="*/ f482 1 f318"/>
                <a:gd name="f604" fmla="*/ f483 1 f317"/>
                <a:gd name="f605" fmla="*/ f484 1 f318"/>
                <a:gd name="f606" fmla="*/ f485 1 f317"/>
                <a:gd name="f607" fmla="*/ f486 1 f318"/>
                <a:gd name="f608" fmla="*/ f487 1 f317"/>
                <a:gd name="f609" fmla="*/ f488 1 f318"/>
                <a:gd name="f610" fmla="*/ f489 1 f317"/>
                <a:gd name="f611" fmla="*/ f490 1 f318"/>
                <a:gd name="f612" fmla="*/ f491 1 f317"/>
                <a:gd name="f613" fmla="*/ f492 1 f318"/>
                <a:gd name="f614" fmla="*/ f493 1 f317"/>
                <a:gd name="f615" fmla="*/ f494 1 f318"/>
                <a:gd name="f616" fmla="*/ f495 1 f317"/>
                <a:gd name="f617" fmla="*/ f496 1 f318"/>
                <a:gd name="f618" fmla="*/ f497 1 f317"/>
                <a:gd name="f619" fmla="*/ f498 1 f318"/>
                <a:gd name="f620" fmla="*/ f499 1 f318"/>
                <a:gd name="f621" fmla="*/ f500 1 f317"/>
                <a:gd name="f622" fmla="*/ f501 1 f318"/>
                <a:gd name="f623" fmla="*/ f502 1 f317"/>
                <a:gd name="f624" fmla="*/ f503 1 f318"/>
                <a:gd name="f625" fmla="*/ f504 1 f317"/>
                <a:gd name="f626" fmla="*/ f505 1 f318"/>
                <a:gd name="f627" fmla="*/ f506 1 f317"/>
                <a:gd name="f628" fmla="*/ f507 1 f318"/>
                <a:gd name="f629" fmla="*/ f508 1 f317"/>
                <a:gd name="f630" fmla="*/ f509 1 f318"/>
                <a:gd name="f631" fmla="*/ f510 1 f317"/>
                <a:gd name="f632" fmla="*/ f511 1 f318"/>
                <a:gd name="f633" fmla="*/ f512 1 f317"/>
                <a:gd name="f634" fmla="*/ f513 1 f318"/>
                <a:gd name="f635" fmla="*/ f514 1 f317"/>
                <a:gd name="f636" fmla="*/ f515 1 f318"/>
                <a:gd name="f637" fmla="*/ f516 1 f317"/>
                <a:gd name="f638" fmla="*/ f517 1 f318"/>
                <a:gd name="f639" fmla="*/ f518 1 f317"/>
                <a:gd name="f640" fmla="*/ f519 1 f318"/>
                <a:gd name="f641" fmla="*/ f520 1 f317"/>
                <a:gd name="f642" fmla="*/ f521 1 f318"/>
                <a:gd name="f643" fmla="*/ f522 1 f317"/>
                <a:gd name="f644" fmla="*/ f523 1 f318"/>
                <a:gd name="f645" fmla="*/ f524 1 f317"/>
                <a:gd name="f646" fmla="*/ f525 1 f318"/>
                <a:gd name="f647" fmla="*/ f526 1 f317"/>
                <a:gd name="f648" fmla="*/ f527 1 f318"/>
                <a:gd name="f649" fmla="*/ f528 1 f317"/>
                <a:gd name="f650" fmla="*/ f529 1 f318"/>
                <a:gd name="f651" fmla="*/ f530 1 f317"/>
                <a:gd name="f652" fmla="*/ f531 1 f318"/>
                <a:gd name="f653" fmla="*/ f532 1 f317"/>
                <a:gd name="f654" fmla="*/ f533 1 f318"/>
                <a:gd name="f655" fmla="*/ f534 1 f317"/>
                <a:gd name="f656" fmla="*/ f535 1 f318"/>
                <a:gd name="f657" fmla="*/ f536 1 f317"/>
                <a:gd name="f658" fmla="*/ f537 1 f318"/>
                <a:gd name="f659" fmla="*/ f538 1 f317"/>
                <a:gd name="f660" fmla="*/ f539 1 f318"/>
                <a:gd name="f661" fmla="*/ f540 1 f317"/>
                <a:gd name="f662" fmla="*/ f541 1 f318"/>
                <a:gd name="f663" fmla="*/ f542 1 f317"/>
                <a:gd name="f664" fmla="*/ f543 1 f318"/>
                <a:gd name="f665" fmla="*/ f544 1 f317"/>
                <a:gd name="f666" fmla="*/ f545 1 f318"/>
                <a:gd name="f667" fmla="*/ f546 1 f317"/>
                <a:gd name="f668" fmla="*/ f547 1 f318"/>
                <a:gd name="f669" fmla="*/ f548 1 f317"/>
                <a:gd name="f670" fmla="*/ f549 1 f318"/>
                <a:gd name="f671" fmla="*/ f550 1 f317"/>
                <a:gd name="f672" fmla="*/ f551 1 f318"/>
                <a:gd name="f673" fmla="*/ f552 f312 1"/>
                <a:gd name="f674" fmla="*/ f553 f312 1"/>
                <a:gd name="f675" fmla="*/ f555 f313 1"/>
                <a:gd name="f676" fmla="*/ f554 f313 1"/>
                <a:gd name="f677" fmla="*/ f557 f312 1"/>
                <a:gd name="f678" fmla="*/ f558 f313 1"/>
                <a:gd name="f679" fmla="*/ f559 f312 1"/>
                <a:gd name="f680" fmla="*/ f560 f312 1"/>
                <a:gd name="f681" fmla="*/ f561 f313 1"/>
                <a:gd name="f682" fmla="*/ f562 f312 1"/>
                <a:gd name="f683" fmla="*/ f563 f313 1"/>
                <a:gd name="f684" fmla="*/ f564 f312 1"/>
                <a:gd name="f685" fmla="*/ f565 f313 1"/>
                <a:gd name="f686" fmla="*/ f566 f312 1"/>
                <a:gd name="f687" fmla="*/ f567 f313 1"/>
                <a:gd name="f688" fmla="*/ f568 f312 1"/>
                <a:gd name="f689" fmla="*/ f569 f313 1"/>
                <a:gd name="f690" fmla="*/ f570 f312 1"/>
                <a:gd name="f691" fmla="*/ f571 f313 1"/>
                <a:gd name="f692" fmla="*/ f572 f312 1"/>
                <a:gd name="f693" fmla="*/ f573 f313 1"/>
                <a:gd name="f694" fmla="*/ f574 f312 1"/>
                <a:gd name="f695" fmla="*/ f575 f313 1"/>
                <a:gd name="f696" fmla="*/ f576 f312 1"/>
                <a:gd name="f697" fmla="*/ f577 f313 1"/>
                <a:gd name="f698" fmla="*/ f578 f312 1"/>
                <a:gd name="f699" fmla="*/ f579 f313 1"/>
                <a:gd name="f700" fmla="*/ f580 f312 1"/>
                <a:gd name="f701" fmla="*/ f581 f313 1"/>
                <a:gd name="f702" fmla="*/ f582 f312 1"/>
                <a:gd name="f703" fmla="*/ f583 f313 1"/>
                <a:gd name="f704" fmla="*/ f584 f312 1"/>
                <a:gd name="f705" fmla="*/ f585 f313 1"/>
                <a:gd name="f706" fmla="*/ f586 f312 1"/>
                <a:gd name="f707" fmla="*/ f587 f313 1"/>
                <a:gd name="f708" fmla="*/ f588 f312 1"/>
                <a:gd name="f709" fmla="*/ f589 f313 1"/>
                <a:gd name="f710" fmla="*/ f590 f312 1"/>
                <a:gd name="f711" fmla="*/ f591 f313 1"/>
                <a:gd name="f712" fmla="*/ f592 f312 1"/>
                <a:gd name="f713" fmla="*/ f593 f313 1"/>
                <a:gd name="f714" fmla="*/ f594 f312 1"/>
                <a:gd name="f715" fmla="*/ f595 f313 1"/>
                <a:gd name="f716" fmla="*/ f596 f312 1"/>
                <a:gd name="f717" fmla="*/ f597 f313 1"/>
                <a:gd name="f718" fmla="*/ f598 f312 1"/>
                <a:gd name="f719" fmla="*/ f599 f313 1"/>
                <a:gd name="f720" fmla="*/ f600 f312 1"/>
                <a:gd name="f721" fmla="*/ f601 f313 1"/>
                <a:gd name="f722" fmla="*/ f602 f312 1"/>
                <a:gd name="f723" fmla="*/ f603 f313 1"/>
                <a:gd name="f724" fmla="*/ f604 f312 1"/>
                <a:gd name="f725" fmla="*/ f605 f313 1"/>
                <a:gd name="f726" fmla="*/ f606 f312 1"/>
                <a:gd name="f727" fmla="*/ f607 f313 1"/>
                <a:gd name="f728" fmla="*/ f608 f312 1"/>
                <a:gd name="f729" fmla="*/ f609 f313 1"/>
                <a:gd name="f730" fmla="*/ f610 f312 1"/>
                <a:gd name="f731" fmla="*/ f611 f313 1"/>
                <a:gd name="f732" fmla="*/ f612 f312 1"/>
                <a:gd name="f733" fmla="*/ f613 f313 1"/>
                <a:gd name="f734" fmla="*/ f614 f312 1"/>
                <a:gd name="f735" fmla="*/ f615 f313 1"/>
                <a:gd name="f736" fmla="*/ f616 f312 1"/>
                <a:gd name="f737" fmla="*/ f617 f313 1"/>
                <a:gd name="f738" fmla="*/ f618 f312 1"/>
                <a:gd name="f739" fmla="*/ f619 f313 1"/>
                <a:gd name="f740" fmla="*/ f620 f313 1"/>
                <a:gd name="f741" fmla="*/ f621 f312 1"/>
                <a:gd name="f742" fmla="*/ f622 f313 1"/>
                <a:gd name="f743" fmla="*/ f623 f312 1"/>
                <a:gd name="f744" fmla="*/ f624 f313 1"/>
                <a:gd name="f745" fmla="*/ f625 f312 1"/>
                <a:gd name="f746" fmla="*/ f626 f313 1"/>
                <a:gd name="f747" fmla="*/ f627 f312 1"/>
                <a:gd name="f748" fmla="*/ f628 f313 1"/>
                <a:gd name="f749" fmla="*/ f629 f312 1"/>
                <a:gd name="f750" fmla="*/ f630 f313 1"/>
                <a:gd name="f751" fmla="*/ f631 f312 1"/>
                <a:gd name="f752" fmla="*/ f632 f313 1"/>
                <a:gd name="f753" fmla="*/ f633 f312 1"/>
                <a:gd name="f754" fmla="*/ f634 f313 1"/>
                <a:gd name="f755" fmla="*/ f635 f312 1"/>
                <a:gd name="f756" fmla="*/ f636 f313 1"/>
                <a:gd name="f757" fmla="*/ f637 f312 1"/>
                <a:gd name="f758" fmla="*/ f638 f313 1"/>
                <a:gd name="f759" fmla="*/ f639 f312 1"/>
                <a:gd name="f760" fmla="*/ f640 f313 1"/>
                <a:gd name="f761" fmla="*/ f641 f312 1"/>
                <a:gd name="f762" fmla="*/ f642 f313 1"/>
                <a:gd name="f763" fmla="*/ f643 f312 1"/>
                <a:gd name="f764" fmla="*/ f644 f313 1"/>
                <a:gd name="f765" fmla="*/ f645 f312 1"/>
                <a:gd name="f766" fmla="*/ f646 f313 1"/>
                <a:gd name="f767" fmla="*/ f647 f312 1"/>
                <a:gd name="f768" fmla="*/ f648 f313 1"/>
                <a:gd name="f769" fmla="*/ f649 f312 1"/>
                <a:gd name="f770" fmla="*/ f650 f313 1"/>
                <a:gd name="f771" fmla="*/ f651 f312 1"/>
                <a:gd name="f772" fmla="*/ f652 f313 1"/>
                <a:gd name="f773" fmla="*/ f653 f312 1"/>
                <a:gd name="f774" fmla="*/ f654 f313 1"/>
                <a:gd name="f775" fmla="*/ f655 f312 1"/>
                <a:gd name="f776" fmla="*/ f656 f313 1"/>
                <a:gd name="f777" fmla="*/ f657 f312 1"/>
                <a:gd name="f778" fmla="*/ f658 f313 1"/>
                <a:gd name="f779" fmla="*/ f659 f312 1"/>
                <a:gd name="f780" fmla="*/ f660 f313 1"/>
                <a:gd name="f781" fmla="*/ f661 f312 1"/>
                <a:gd name="f782" fmla="*/ f662 f313 1"/>
                <a:gd name="f783" fmla="*/ f663 f312 1"/>
                <a:gd name="f784" fmla="*/ f664 f313 1"/>
                <a:gd name="f785" fmla="*/ f665 f312 1"/>
                <a:gd name="f786" fmla="*/ f666 f313 1"/>
                <a:gd name="f787" fmla="*/ f667 f312 1"/>
                <a:gd name="f788" fmla="*/ f668 f313 1"/>
                <a:gd name="f789" fmla="*/ f669 f312 1"/>
                <a:gd name="f790" fmla="*/ f670 f313 1"/>
                <a:gd name="f791" fmla="*/ f671 f312 1"/>
                <a:gd name="f792" fmla="*/ f672 f313 1"/>
              </a:gdLst>
              <a:ahLst/>
              <a:cxnLst>
                <a:cxn ang="3cd4">
                  <a:pos x="hc" y="t"/>
                </a:cxn>
                <a:cxn ang="0">
                  <a:pos x="r" y="vc"/>
                </a:cxn>
                <a:cxn ang="cd4">
                  <a:pos x="hc" y="b"/>
                </a:cxn>
                <a:cxn ang="cd2">
                  <a:pos x="l" y="vc"/>
                </a:cxn>
                <a:cxn ang="f556">
                  <a:pos x="f677" y="f678"/>
                </a:cxn>
                <a:cxn ang="f556">
                  <a:pos x="f679" y="f678"/>
                </a:cxn>
                <a:cxn ang="f556">
                  <a:pos x="f680" y="f681"/>
                </a:cxn>
                <a:cxn ang="f556">
                  <a:pos x="f682" y="f683"/>
                </a:cxn>
                <a:cxn ang="f556">
                  <a:pos x="f684" y="f685"/>
                </a:cxn>
                <a:cxn ang="f556">
                  <a:pos x="f686" y="f687"/>
                </a:cxn>
                <a:cxn ang="f556">
                  <a:pos x="f688" y="f689"/>
                </a:cxn>
                <a:cxn ang="f556">
                  <a:pos x="f690" y="f691"/>
                </a:cxn>
                <a:cxn ang="f556">
                  <a:pos x="f692" y="f693"/>
                </a:cxn>
                <a:cxn ang="f556">
                  <a:pos x="f694" y="f695"/>
                </a:cxn>
                <a:cxn ang="f556">
                  <a:pos x="f696" y="f697"/>
                </a:cxn>
                <a:cxn ang="f556">
                  <a:pos x="f698" y="f699"/>
                </a:cxn>
                <a:cxn ang="f556">
                  <a:pos x="f700" y="f701"/>
                </a:cxn>
                <a:cxn ang="f556">
                  <a:pos x="f702" y="f703"/>
                </a:cxn>
                <a:cxn ang="f556">
                  <a:pos x="f704" y="f705"/>
                </a:cxn>
                <a:cxn ang="f556">
                  <a:pos x="f706" y="f707"/>
                </a:cxn>
                <a:cxn ang="f556">
                  <a:pos x="f708" y="f709"/>
                </a:cxn>
                <a:cxn ang="f556">
                  <a:pos x="f710" y="f711"/>
                </a:cxn>
                <a:cxn ang="f556">
                  <a:pos x="f712" y="f713"/>
                </a:cxn>
                <a:cxn ang="f556">
                  <a:pos x="f714" y="f715"/>
                </a:cxn>
                <a:cxn ang="f556">
                  <a:pos x="f716" y="f717"/>
                </a:cxn>
                <a:cxn ang="f556">
                  <a:pos x="f718" y="f719"/>
                </a:cxn>
                <a:cxn ang="f556">
                  <a:pos x="f720" y="f721"/>
                </a:cxn>
                <a:cxn ang="f556">
                  <a:pos x="f722" y="f723"/>
                </a:cxn>
                <a:cxn ang="f556">
                  <a:pos x="f724" y="f725"/>
                </a:cxn>
                <a:cxn ang="f556">
                  <a:pos x="f726" y="f727"/>
                </a:cxn>
                <a:cxn ang="f556">
                  <a:pos x="f728" y="f729"/>
                </a:cxn>
                <a:cxn ang="f556">
                  <a:pos x="f730" y="f731"/>
                </a:cxn>
                <a:cxn ang="f556">
                  <a:pos x="f732" y="f733"/>
                </a:cxn>
                <a:cxn ang="f556">
                  <a:pos x="f734" y="f735"/>
                </a:cxn>
                <a:cxn ang="f556">
                  <a:pos x="f736" y="f737"/>
                </a:cxn>
                <a:cxn ang="f556">
                  <a:pos x="f738" y="f739"/>
                </a:cxn>
                <a:cxn ang="f556">
                  <a:pos x="f738" y="f740"/>
                </a:cxn>
                <a:cxn ang="f556">
                  <a:pos x="f741" y="f742"/>
                </a:cxn>
                <a:cxn ang="f556">
                  <a:pos x="f743" y="f744"/>
                </a:cxn>
                <a:cxn ang="f556">
                  <a:pos x="f745" y="f746"/>
                </a:cxn>
                <a:cxn ang="f556">
                  <a:pos x="f747" y="f748"/>
                </a:cxn>
                <a:cxn ang="f556">
                  <a:pos x="f749" y="f750"/>
                </a:cxn>
                <a:cxn ang="f556">
                  <a:pos x="f751" y="f752"/>
                </a:cxn>
                <a:cxn ang="f556">
                  <a:pos x="f753" y="f754"/>
                </a:cxn>
                <a:cxn ang="f556">
                  <a:pos x="f755" y="f756"/>
                </a:cxn>
                <a:cxn ang="f556">
                  <a:pos x="f757" y="f758"/>
                </a:cxn>
                <a:cxn ang="f556">
                  <a:pos x="f759" y="f760"/>
                </a:cxn>
                <a:cxn ang="f556">
                  <a:pos x="f761" y="f762"/>
                </a:cxn>
                <a:cxn ang="f556">
                  <a:pos x="f763" y="f764"/>
                </a:cxn>
                <a:cxn ang="f556">
                  <a:pos x="f765" y="f766"/>
                </a:cxn>
                <a:cxn ang="f556">
                  <a:pos x="f767" y="f768"/>
                </a:cxn>
                <a:cxn ang="f556">
                  <a:pos x="f769" y="f770"/>
                </a:cxn>
                <a:cxn ang="f556">
                  <a:pos x="f771" y="f772"/>
                </a:cxn>
                <a:cxn ang="f556">
                  <a:pos x="f773" y="f774"/>
                </a:cxn>
                <a:cxn ang="f556">
                  <a:pos x="f775" y="f776"/>
                </a:cxn>
                <a:cxn ang="f556">
                  <a:pos x="f777" y="f778"/>
                </a:cxn>
                <a:cxn ang="f556">
                  <a:pos x="f779" y="f780"/>
                </a:cxn>
                <a:cxn ang="f556">
                  <a:pos x="f781" y="f782"/>
                </a:cxn>
                <a:cxn ang="f556">
                  <a:pos x="f783" y="f784"/>
                </a:cxn>
                <a:cxn ang="f556">
                  <a:pos x="f785" y="f786"/>
                </a:cxn>
                <a:cxn ang="f556">
                  <a:pos x="f787" y="f788"/>
                </a:cxn>
                <a:cxn ang="f556">
                  <a:pos x="f789" y="f790"/>
                </a:cxn>
                <a:cxn ang="f556">
                  <a:pos x="f791" y="f792"/>
                </a:cxn>
              </a:cxnLst>
              <a:rect l="f673" t="f676" r="f674" b="f675"/>
              <a:pathLst>
                <a:path w="5324985" h="3251912">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4"/>
                    <a:pt x="f126" y="f127"/>
                    <a:pt x="f128" y="f129"/>
                  </a:cubicBezTo>
                  <a:lnTo>
                    <a:pt x="f130" y="f131"/>
                  </a:lnTo>
                  <a:lnTo>
                    <a:pt x="f132" y="f133"/>
                  </a:ln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lnTo>
                    <a:pt x="f6" y="f170"/>
                  </a:lnTo>
                  <a:lnTo>
                    <a:pt x="f6" y="f171"/>
                  </a:lnTo>
                  <a:lnTo>
                    <a:pt x="f172" y="f173"/>
                  </a:ln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lnTo>
                    <a:pt x="f204" y="f205"/>
                  </a:lnTo>
                  <a:lnTo>
                    <a:pt x="f206" y="f207"/>
                  </a:lnTo>
                  <a:cubicBezTo>
                    <a:pt x="f126" y="f208"/>
                    <a:pt x="f209" y="f210"/>
                    <a:pt x="f211" y="f212"/>
                  </a:cubicBezTo>
                  <a:cubicBezTo>
                    <a:pt x="f213" y="f214"/>
                    <a:pt x="f215" y="f216"/>
                    <a:pt x="f217" y="f218"/>
                  </a:cubicBezTo>
                  <a:cubicBezTo>
                    <a:pt x="f219" y="f220"/>
                    <a:pt x="f221" y="f222"/>
                    <a:pt x="f223" y="f224"/>
                  </a:cubicBezTo>
                  <a:cubicBezTo>
                    <a:pt x="f225"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cubicBezTo>
                    <a:pt x="f261" y="f262"/>
                    <a:pt x="f263" y="f264"/>
                    <a:pt x="f265" y="f266"/>
                  </a:cubicBezTo>
                  <a:cubicBezTo>
                    <a:pt x="f267" y="f268"/>
                    <a:pt x="f269" y="f270"/>
                    <a:pt x="f271" y="f272"/>
                  </a:cubicBezTo>
                  <a:cubicBezTo>
                    <a:pt x="f273" y="f274"/>
                    <a:pt x="f275" y="f276"/>
                    <a:pt x="f277" y="f278"/>
                  </a:cubicBezTo>
                  <a:lnTo>
                    <a:pt x="f279" y="f280"/>
                  </a:ln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3">
              <a:extLst>
                <a:ext uri="{FF2B5EF4-FFF2-40B4-BE49-F238E27FC236}">
                  <a16:creationId xmlns:a16="http://schemas.microsoft.com/office/drawing/2014/main" id="{22211F28-5E91-CCC6-7831-DF4094726580}"/>
                </a:ext>
              </a:extLst>
            </p:cNvPr>
            <p:cNvSpPr/>
            <p:nvPr/>
          </p:nvSpPr>
          <p:spPr>
            <a:xfrm flipH="1">
              <a:off x="-18233" y="-8165"/>
              <a:ext cx="4789179" cy="2269604"/>
            </a:xfrm>
            <a:custGeom>
              <a:avLst/>
              <a:gdLst>
                <a:gd name="f0" fmla="val 10800000"/>
                <a:gd name="f1" fmla="val 5400000"/>
                <a:gd name="f2" fmla="val 180"/>
                <a:gd name="f3" fmla="val w"/>
                <a:gd name="f4" fmla="val h"/>
                <a:gd name="f5" fmla="val 0"/>
                <a:gd name="f6" fmla="val 5275533"/>
                <a:gd name="f7" fmla="val 2980757"/>
                <a:gd name="f8" fmla="val 201166"/>
                <a:gd name="f9" fmla="val 206734"/>
                <a:gd name="f10" fmla="val 89286"/>
                <a:gd name="f11" fmla="val 212220"/>
                <a:gd name="f12" fmla="val 135755"/>
                <a:gd name="f13" fmla="val 220465"/>
                <a:gd name="f14" fmla="val 181731"/>
                <a:gd name="f15" fmla="val 232051"/>
                <a:gd name="f16" fmla="val 226897"/>
                <a:gd name="f17" fmla="val 254855"/>
                <a:gd name="f18" fmla="val 317344"/>
                <a:gd name="f19" fmla="val 290287"/>
                <a:gd name="f20" fmla="val 403854"/>
                <a:gd name="f21" fmla="val 332707"/>
                <a:gd name="f22" fmla="val 487120"/>
                <a:gd name="f23" fmla="val 354163"/>
                <a:gd name="f24" fmla="val 528696"/>
                <a:gd name="f25" fmla="val 377948"/>
                <a:gd name="f26" fmla="val 569461"/>
                <a:gd name="f27" fmla="val 402959"/>
                <a:gd name="f28" fmla="val 609647"/>
                <a:gd name="f29" fmla="val 428337"/>
                <a:gd name="f30" fmla="val 649717"/>
                <a:gd name="f31" fmla="val 455433"/>
                <a:gd name="f32" fmla="val 689209"/>
                <a:gd name="f33" fmla="val 483631"/>
                <a:gd name="f34" fmla="val 728236"/>
                <a:gd name="f35" fmla="val 540764"/>
                <a:gd name="f36" fmla="val 806061"/>
                <a:gd name="f37" fmla="val 604271"/>
                <a:gd name="f38" fmla="val 881569"/>
                <a:gd name="f39" fmla="val 669986"/>
                <a:gd name="f40" fmla="val 957424"/>
                <a:gd name="f41" fmla="val 735701"/>
                <a:gd name="f42" fmla="val 1033395"/>
                <a:gd name="f43" fmla="val 804359"/>
                <a:gd name="f44" fmla="val 1109366"/>
                <a:gd name="f45" fmla="val 871667"/>
                <a:gd name="f46" fmla="val 1188348"/>
                <a:gd name="f47" fmla="val 905383"/>
                <a:gd name="f48" fmla="val 1227723"/>
                <a:gd name="f49" fmla="val 938731"/>
                <a:gd name="f50" fmla="val 1268025"/>
                <a:gd name="f51" fmla="val 971956"/>
                <a:gd name="f52" fmla="val 1308905"/>
                <a:gd name="f53" fmla="val 1020139"/>
                <a:gd name="f54" fmla="val 1368084"/>
                <a:gd name="f55" fmla="val 1035954"/>
                <a:gd name="f56" fmla="val 1386962"/>
                <a:gd name="f57" fmla="val 1051035"/>
                <a:gd name="f58" fmla="val 1406302"/>
                <a:gd name="f59" fmla="val 1067340"/>
                <a:gd name="f60" fmla="val 1424715"/>
                <a:gd name="f61" fmla="val 1194602"/>
                <a:gd name="f62" fmla="val 1574573"/>
                <a:gd name="f63" fmla="val 1332652"/>
                <a:gd name="f64" fmla="val 1712503"/>
                <a:gd name="f65" fmla="val 1472909"/>
                <a:gd name="f66" fmla="val 1843252"/>
                <a:gd name="f67" fmla="val 1543406"/>
                <a:gd name="f68" fmla="val 1908337"/>
                <a:gd name="f69" fmla="val 1615128"/>
                <a:gd name="f70" fmla="val 1971221"/>
                <a:gd name="f71" fmla="val 1688567"/>
                <a:gd name="f72" fmla="val 2031559"/>
                <a:gd name="f73" fmla="val 1762006"/>
                <a:gd name="f74" fmla="val 2091895"/>
                <a:gd name="f75" fmla="val 1836793"/>
                <a:gd name="f76" fmla="val 2150263"/>
                <a:gd name="f77" fmla="val 1914401"/>
                <a:gd name="f78" fmla="val 2205156"/>
                <a:gd name="f79" fmla="val 2069003"/>
                <a:gd name="f80" fmla="val 2315176"/>
                <a:gd name="f81" fmla="val 2235742"/>
                <a:gd name="f82" fmla="val 2413498"/>
                <a:gd name="f83" fmla="val 2418909"/>
                <a:gd name="f84" fmla="val 2479741"/>
                <a:gd name="f85" fmla="val 2510249"/>
                <a:gd name="f86" fmla="val 2512863"/>
                <a:gd name="f87" fmla="val 2604898"/>
                <a:gd name="f88" fmla="val 2538225"/>
                <a:gd name="f89" fmla="val 2701141"/>
                <a:gd name="f90" fmla="val 2557333"/>
                <a:gd name="f91" fmla="val 2725293"/>
                <a:gd name="f92" fmla="val 2561850"/>
                <a:gd name="f93" fmla="val 2749201"/>
                <a:gd name="f94" fmla="val 2567062"/>
                <a:gd name="f95" fmla="val 2773475"/>
                <a:gd name="f96" fmla="val 2570999"/>
                <a:gd name="f97" fmla="val 2846424"/>
                <a:gd name="f98" fmla="val 2582465"/>
                <a:gd name="f99" fmla="val 2895343"/>
                <a:gd name="f100" fmla="val 2588602"/>
                <a:gd name="f101" fmla="val 2944261"/>
                <a:gd name="f102" fmla="val 2595088"/>
                <a:gd name="f103" fmla="val 2993669"/>
                <a:gd name="f104" fmla="val 2598909"/>
                <a:gd name="f105" fmla="val 3018313"/>
                <a:gd name="f106" fmla="val 2601110"/>
                <a:gd name="f107" fmla="val 3042956"/>
                <a:gd name="f108" fmla="val 2603195"/>
                <a:gd name="f109" fmla="val 3067721"/>
                <a:gd name="f110" fmla="val 2604237"/>
                <a:gd name="f111" fmla="val 3092487"/>
                <a:gd name="f112" fmla="val 2605394"/>
                <a:gd name="f113" fmla="val 3117130"/>
                <a:gd name="f114" fmla="val 2607247"/>
                <a:gd name="f115" fmla="val 3142019"/>
                <a:gd name="f116" fmla="val 2607943"/>
                <a:gd name="f117" fmla="val 3216561"/>
                <a:gd name="f118" fmla="val 2609564"/>
                <a:gd name="f119" fmla="val 3241326"/>
                <a:gd name="f120" fmla="val 2610142"/>
                <a:gd name="f121" fmla="val 3266337"/>
                <a:gd name="f122" fmla="val 2609333"/>
                <a:gd name="f123" fmla="val 3291225"/>
                <a:gd name="f124" fmla="val 2609217"/>
                <a:gd name="f125" fmla="val 3328619"/>
                <a:gd name="f126" fmla="val 2608869"/>
                <a:gd name="f127" fmla="val 3340757"/>
                <a:gd name="f128" fmla="val 2608522"/>
                <a:gd name="f129" fmla="val 3352649"/>
                <a:gd name="f130" fmla="val 2607827"/>
                <a:gd name="f131" fmla="val 3364665"/>
                <a:gd name="f132" fmla="val 2607363"/>
                <a:gd name="f133" fmla="val 3376679"/>
                <a:gd name="f134" fmla="val 2606784"/>
                <a:gd name="f135" fmla="val 3388695"/>
                <a:gd name="f136" fmla="val 2606438"/>
                <a:gd name="f137" fmla="val 3400587"/>
                <a:gd name="f138" fmla="val 2605627"/>
                <a:gd name="f139" fmla="val 3436387"/>
                <a:gd name="f140" fmla="val 2602847"/>
                <a:gd name="f141" fmla="val 3484079"/>
                <a:gd name="f142" fmla="val 2599257"/>
                <a:gd name="f143" fmla="val 3531404"/>
                <a:gd name="f144" fmla="val 2593235"/>
                <a:gd name="f145" fmla="val 3578361"/>
                <a:gd name="f146" fmla="val 2586286"/>
                <a:gd name="f147" fmla="val 3766310"/>
                <a:gd name="f148" fmla="val 2556871"/>
                <a:gd name="f149" fmla="val 3947025"/>
                <a:gd name="f150" fmla="val 2499314"/>
                <a:gd name="f151" fmla="val 4119159"/>
                <a:gd name="f152" fmla="val 2418594"/>
                <a:gd name="f153" fmla="val 4291907"/>
                <a:gd name="f154" fmla="val 2338801"/>
                <a:gd name="f155" fmla="val 4456317"/>
                <a:gd name="f156" fmla="val 2236657"/>
                <a:gd name="f157" fmla="val 4618765"/>
                <a:gd name="f158" fmla="val 2124668"/>
                <a:gd name="f159" fmla="val 4659346"/>
                <a:gd name="f160" fmla="val 2096759"/>
                <a:gd name="f161" fmla="val 4699682"/>
                <a:gd name="f162" fmla="val 2067575"/>
                <a:gd name="f163" fmla="val 4739895"/>
                <a:gd name="f164" fmla="val 2038275"/>
                <a:gd name="f165" fmla="val 4780355"/>
                <a:gd name="f166" fmla="val 2008976"/>
                <a:gd name="f167" fmla="val 4820691"/>
                <a:gd name="f168" fmla="val 1979212"/>
                <a:gd name="f169" fmla="val 4861027"/>
                <a:gd name="f170" fmla="val 1948986"/>
                <a:gd name="f171" fmla="val 5106354"/>
                <a:gd name="f172" fmla="val 1763690"/>
                <a:gd name="f173" fmla="val 1641017"/>
                <a:gd name="f174" fmla="val 2257481"/>
                <a:gd name="f175" fmla="val 5168881"/>
                <a:gd name="f176" fmla="val 2332084"/>
                <a:gd name="f177" fmla="val 5125235"/>
                <a:gd name="f178" fmla="val 2362079"/>
                <a:gd name="f179" fmla="val 5081099"/>
                <a:gd name="f180" fmla="val 2391958"/>
                <a:gd name="f181" fmla="val 5036225"/>
                <a:gd name="f182" fmla="val 2421489"/>
                <a:gd name="f183" fmla="val 4991231"/>
                <a:gd name="f184" fmla="val 2450790"/>
                <a:gd name="f185" fmla="val 4945867"/>
                <a:gd name="f186" fmla="val 2479857"/>
                <a:gd name="f187" fmla="val 4899401"/>
                <a:gd name="f188" fmla="val 2508347"/>
                <a:gd name="f189" fmla="val 4806959"/>
                <a:gd name="f190" fmla="val 2565440"/>
                <a:gd name="f191" fmla="val 4711574"/>
                <a:gd name="f192" fmla="val 2620798"/>
                <a:gd name="f193" fmla="val 4612145"/>
                <a:gd name="f194" fmla="val 2671407"/>
                <a:gd name="f195" fmla="val 4512836"/>
                <a:gd name="f196" fmla="val 2722247"/>
                <a:gd name="f197" fmla="val 4410095"/>
                <a:gd name="f198" fmla="val 2769496"/>
                <a:gd name="f199" fmla="val 4303187"/>
                <a:gd name="f200" fmla="val 2810030"/>
                <a:gd name="f201" fmla="val 4090349"/>
                <a:gd name="f202" fmla="val 2892256"/>
                <a:gd name="f203" fmla="val 3861694"/>
                <a:gd name="f204" fmla="val 2947728"/>
                <a:gd name="f205" fmla="val 3630835"/>
                <a:gd name="f206" fmla="val 2969500"/>
                <a:gd name="f207" fmla="val 3573089"/>
                <a:gd name="f208" fmla="val 2974712"/>
                <a:gd name="f209" fmla="val 3515343"/>
                <a:gd name="f210" fmla="val 2978649"/>
                <a:gd name="f211" fmla="val 3457719"/>
                <a:gd name="f212" fmla="val 2979808"/>
                <a:gd name="f213" fmla="val 3414441"/>
                <a:gd name="f214" fmla="val 2980733"/>
                <a:gd name="f215" fmla="val 3400097"/>
                <a:gd name="f216" fmla="val 2980850"/>
                <a:gd name="f217" fmla="val 3385630"/>
                <a:gd name="f218" fmla="val 2980502"/>
                <a:gd name="f219" fmla="val 3371285"/>
                <a:gd name="f220" fmla="val 3328252"/>
                <a:gd name="f221" fmla="val 2980039"/>
                <a:gd name="f222" fmla="val 3286445"/>
                <a:gd name="f223" fmla="val 2978534"/>
                <a:gd name="f224" fmla="val 3175121"/>
                <a:gd name="f225" fmla="val 2975174"/>
                <a:gd name="f226" fmla="val 3063553"/>
                <a:gd name="f227" fmla="val 2966837"/>
                <a:gd name="f228" fmla="val 2952475"/>
                <a:gd name="f229" fmla="val 2953402"/>
                <a:gd name="f230" fmla="val 2841275"/>
                <a:gd name="f231" fmla="val 2940664"/>
                <a:gd name="f232" fmla="val 2730319"/>
                <a:gd name="f233" fmla="val 2922365"/>
                <a:gd name="f234" fmla="val 2620591"/>
                <a:gd name="f235" fmla="val 2898046"/>
                <a:gd name="f236" fmla="val 2510984"/>
                <a:gd name="f237" fmla="val 2873494"/>
                <a:gd name="f238" fmla="val 2402235"/>
                <a:gd name="f239" fmla="val 2844426"/>
                <a:gd name="f240" fmla="val 2294591"/>
                <a:gd name="f241" fmla="val 2811305"/>
                <a:gd name="f242" fmla="val 2079669"/>
                <a:gd name="f243" fmla="val 2744483"/>
                <a:gd name="f244" fmla="val 1867198"/>
                <a:gd name="f245" fmla="val 2661331"/>
                <a:gd name="f246" fmla="val 1670544"/>
                <a:gd name="f247" fmla="val 2550501"/>
                <a:gd name="f248" fmla="val 1473767"/>
                <a:gd name="f249" fmla="val 2439903"/>
                <a:gd name="f250" fmla="val 1298079"/>
                <a:gd name="f251" fmla="val 2299657"/>
                <a:gd name="f252" fmla="val 1144703"/>
                <a:gd name="f253" fmla="val 2144472"/>
                <a:gd name="f254" fmla="val 1067586"/>
                <a:gd name="f255" fmla="val 2066996"/>
                <a:gd name="f256" fmla="val 997458"/>
                <a:gd name="f257" fmla="val 1984539"/>
                <a:gd name="f258" fmla="val 931497"/>
                <a:gd name="f259" fmla="val 1900114"/>
                <a:gd name="f260" fmla="val 865906"/>
                <a:gd name="f261" fmla="val 1815342"/>
                <a:gd name="f262" fmla="val 803500"/>
                <a:gd name="f263" fmla="val 1729295"/>
                <a:gd name="f264" fmla="val 745265"/>
                <a:gd name="f265" fmla="val 1641395"/>
                <a:gd name="f266" fmla="val 730307"/>
                <a:gd name="f267" fmla="val 1619623"/>
                <a:gd name="f268" fmla="val 716207"/>
                <a:gd name="f269" fmla="val 1597503"/>
                <a:gd name="f270" fmla="val 701741"/>
                <a:gd name="f271" fmla="val 1575500"/>
                <a:gd name="f272" fmla="val 660178"/>
                <a:gd name="f273" fmla="val 1511573"/>
                <a:gd name="f274" fmla="val 633574"/>
                <a:gd name="f275" fmla="val 1470229"/>
                <a:gd name="f276" fmla="val 605989"/>
                <a:gd name="f277" fmla="val 1429232"/>
                <a:gd name="f278" fmla="val 578158"/>
                <a:gd name="f279" fmla="val 1387656"/>
                <a:gd name="f280" fmla="val 408230"/>
                <a:gd name="f281" fmla="val 1134497"/>
                <a:gd name="f282" fmla="val 351220"/>
                <a:gd name="f283" fmla="val 1048219"/>
                <a:gd name="f284" fmla="val 294945"/>
                <a:gd name="f285" fmla="val 959392"/>
                <a:gd name="f286" fmla="val 242349"/>
                <a:gd name="f287" fmla="val 866860"/>
                <a:gd name="f288" fmla="val 216112"/>
                <a:gd name="f289" fmla="val 820536"/>
                <a:gd name="f290" fmla="val 190734"/>
                <a:gd name="f291" fmla="val 773402"/>
                <a:gd name="f292" fmla="val 167562"/>
                <a:gd name="f293" fmla="val 724994"/>
                <a:gd name="f294" fmla="val 144513"/>
                <a:gd name="f295" fmla="val 676469"/>
                <a:gd name="f296" fmla="val 123057"/>
                <a:gd name="f297" fmla="val 627019"/>
                <a:gd name="f298" fmla="val 104054"/>
                <a:gd name="f299" fmla="val 576525"/>
                <a:gd name="f300" fmla="val 85418"/>
                <a:gd name="f301" fmla="val 525917"/>
                <a:gd name="f302" fmla="val 68867"/>
                <a:gd name="f303" fmla="val 474613"/>
                <a:gd name="f304" fmla="val 55381"/>
                <a:gd name="f305" fmla="val 422499"/>
                <a:gd name="f306" fmla="val 49006"/>
                <a:gd name="f307" fmla="val 396442"/>
                <a:gd name="f308" fmla="val 42508"/>
                <a:gd name="f309" fmla="val 370269"/>
                <a:gd name="f310" fmla="val 37236"/>
                <a:gd name="f311" fmla="val 343980"/>
                <a:gd name="f312" fmla="val 29267"/>
                <a:gd name="f313" fmla="val 304604"/>
                <a:gd name="f314" fmla="val 22646"/>
                <a:gd name="f315" fmla="val 265113"/>
                <a:gd name="f316" fmla="val 14003"/>
                <a:gd name="f317" fmla="val 212420"/>
                <a:gd name="f318" fmla="val 7872"/>
                <a:gd name="f319" fmla="val 159582"/>
                <a:gd name="f320" fmla="val 3903"/>
                <a:gd name="f321" fmla="val 106787"/>
                <a:gd name="f322" fmla="+- 0 0 -90"/>
                <a:gd name="f323" fmla="*/ f3 1 5275533"/>
                <a:gd name="f324" fmla="*/ f4 1 2980757"/>
                <a:gd name="f325" fmla="+- f7 0 f5"/>
                <a:gd name="f326" fmla="+- f6 0 f5"/>
                <a:gd name="f327" fmla="*/ f322 f0 1"/>
                <a:gd name="f328" fmla="*/ f326 1 5275533"/>
                <a:gd name="f329" fmla="*/ f325 1 2980757"/>
                <a:gd name="f330" fmla="*/ 0 f326 1"/>
                <a:gd name="f331" fmla="*/ 0 f325 1"/>
                <a:gd name="f332" fmla="*/ 201166 f326 1"/>
                <a:gd name="f333" fmla="*/ 206734 f326 1"/>
                <a:gd name="f334" fmla="*/ 89286 f325 1"/>
                <a:gd name="f335" fmla="*/ 232051 f326 1"/>
                <a:gd name="f336" fmla="*/ 226897 f325 1"/>
                <a:gd name="f337" fmla="*/ 332707 f326 1"/>
                <a:gd name="f338" fmla="*/ 487120 f325 1"/>
                <a:gd name="f339" fmla="*/ 402959 f326 1"/>
                <a:gd name="f340" fmla="*/ 609647 f325 1"/>
                <a:gd name="f341" fmla="*/ 483631 f326 1"/>
                <a:gd name="f342" fmla="*/ 728236 f325 1"/>
                <a:gd name="f343" fmla="*/ 669986 f326 1"/>
                <a:gd name="f344" fmla="*/ 957424 f325 1"/>
                <a:gd name="f345" fmla="*/ 871667 f326 1"/>
                <a:gd name="f346" fmla="*/ 1188348 f325 1"/>
                <a:gd name="f347" fmla="*/ 971956 f326 1"/>
                <a:gd name="f348" fmla="*/ 1308905 f325 1"/>
                <a:gd name="f349" fmla="*/ 1020139 f326 1"/>
                <a:gd name="f350" fmla="*/ 1368084 f325 1"/>
                <a:gd name="f351" fmla="*/ 1067340 f326 1"/>
                <a:gd name="f352" fmla="*/ 1424715 f325 1"/>
                <a:gd name="f353" fmla="*/ 1472909 f326 1"/>
                <a:gd name="f354" fmla="*/ 1843252 f325 1"/>
                <a:gd name="f355" fmla="*/ 1688567 f326 1"/>
                <a:gd name="f356" fmla="*/ 2031559 f325 1"/>
                <a:gd name="f357" fmla="*/ 1914401 f326 1"/>
                <a:gd name="f358" fmla="*/ 2205156 f325 1"/>
                <a:gd name="f359" fmla="*/ 2418909 f326 1"/>
                <a:gd name="f360" fmla="*/ 2479741 f325 1"/>
                <a:gd name="f361" fmla="*/ 2701141 f326 1"/>
                <a:gd name="f362" fmla="*/ 2557333 f325 1"/>
                <a:gd name="f363" fmla="*/ 2773475 f326 1"/>
                <a:gd name="f364" fmla="*/ 2570999 f325 1"/>
                <a:gd name="f365" fmla="*/ 2846424 f326 1"/>
                <a:gd name="f366" fmla="*/ 2582465 f325 1"/>
                <a:gd name="f367" fmla="*/ 2993669 f326 1"/>
                <a:gd name="f368" fmla="*/ 2598909 f325 1"/>
                <a:gd name="f369" fmla="*/ 3067721 f326 1"/>
                <a:gd name="f370" fmla="*/ 2604237 f325 1"/>
                <a:gd name="f371" fmla="*/ 3142019 f326 1"/>
                <a:gd name="f372" fmla="*/ 2607943 f325 1"/>
                <a:gd name="f373" fmla="*/ 3216561 f326 1"/>
                <a:gd name="f374" fmla="*/ 2609564 f325 1"/>
                <a:gd name="f375" fmla="*/ 3291225 f326 1"/>
                <a:gd name="f376" fmla="*/ 2609217 f325 1"/>
                <a:gd name="f377" fmla="*/ 3328619 f326 1"/>
                <a:gd name="f378" fmla="*/ 2608869 f325 1"/>
                <a:gd name="f379" fmla="*/ 3364665 f326 1"/>
                <a:gd name="f380" fmla="*/ 2607363 f325 1"/>
                <a:gd name="f381" fmla="*/ 3400587 f326 1"/>
                <a:gd name="f382" fmla="*/ 2605627 f325 1"/>
                <a:gd name="f383" fmla="*/ 3436387 f326 1"/>
                <a:gd name="f384" fmla="*/ 2602847 f325 1"/>
                <a:gd name="f385" fmla="*/ 3578361 f326 1"/>
                <a:gd name="f386" fmla="*/ 2586286 f325 1"/>
                <a:gd name="f387" fmla="*/ 4119159 f326 1"/>
                <a:gd name="f388" fmla="*/ 2418594 f325 1"/>
                <a:gd name="f389" fmla="*/ 4618765 f326 1"/>
                <a:gd name="f390" fmla="*/ 2124668 f325 1"/>
                <a:gd name="f391" fmla="*/ 4739895 f326 1"/>
                <a:gd name="f392" fmla="*/ 2038275 f325 1"/>
                <a:gd name="f393" fmla="*/ 4861027 f326 1"/>
                <a:gd name="f394" fmla="*/ 1948986 f325 1"/>
                <a:gd name="f395" fmla="*/ 5106354 f326 1"/>
                <a:gd name="f396" fmla="*/ 1763690 f325 1"/>
                <a:gd name="f397" fmla="*/ 5275533 f326 1"/>
                <a:gd name="f398" fmla="*/ 1641017 f325 1"/>
                <a:gd name="f399" fmla="*/ 2257481 f325 1"/>
                <a:gd name="f400" fmla="*/ 5168881 f326 1"/>
                <a:gd name="f401" fmla="*/ 2332084 f325 1"/>
                <a:gd name="f402" fmla="*/ 5036225 f326 1"/>
                <a:gd name="f403" fmla="*/ 2421489 f325 1"/>
                <a:gd name="f404" fmla="*/ 4899401 f326 1"/>
                <a:gd name="f405" fmla="*/ 2508347 f325 1"/>
                <a:gd name="f406" fmla="*/ 4612145 f326 1"/>
                <a:gd name="f407" fmla="*/ 2671407 f325 1"/>
                <a:gd name="f408" fmla="*/ 4303187 f326 1"/>
                <a:gd name="f409" fmla="*/ 2810030 f325 1"/>
                <a:gd name="f410" fmla="*/ 3630835 f326 1"/>
                <a:gd name="f411" fmla="*/ 2969500 f325 1"/>
                <a:gd name="f412" fmla="*/ 3457719 f326 1"/>
                <a:gd name="f413" fmla="*/ 2979808 f325 1"/>
                <a:gd name="f414" fmla="*/ 3414441 f326 1"/>
                <a:gd name="f415" fmla="*/ 2980733 f325 1"/>
                <a:gd name="f416" fmla="*/ 3371285 f326 1"/>
                <a:gd name="f417" fmla="*/ 2980502 f325 1"/>
                <a:gd name="f418" fmla="*/ 3328252 f326 1"/>
                <a:gd name="f419" fmla="*/ 2980039 f325 1"/>
                <a:gd name="f420" fmla="*/ 3286445 f326 1"/>
                <a:gd name="f421" fmla="*/ 2978534 f325 1"/>
                <a:gd name="f422" fmla="*/ 2952475 f326 1"/>
                <a:gd name="f423" fmla="*/ 2953402 f325 1"/>
                <a:gd name="f424" fmla="*/ 2620591 f326 1"/>
                <a:gd name="f425" fmla="*/ 2898046 f325 1"/>
                <a:gd name="f426" fmla="*/ 2294591 f326 1"/>
                <a:gd name="f427" fmla="*/ 2811305 f325 1"/>
                <a:gd name="f428" fmla="*/ 1670544 f326 1"/>
                <a:gd name="f429" fmla="*/ 2550501 f325 1"/>
                <a:gd name="f430" fmla="*/ 1144703 f326 1"/>
                <a:gd name="f431" fmla="*/ 2144472 f325 1"/>
                <a:gd name="f432" fmla="*/ 931497 f326 1"/>
                <a:gd name="f433" fmla="*/ 1900114 f325 1"/>
                <a:gd name="f434" fmla="*/ 745265 f326 1"/>
                <a:gd name="f435" fmla="*/ 1641395 f325 1"/>
                <a:gd name="f436" fmla="*/ 701741 f326 1"/>
                <a:gd name="f437" fmla="*/ 1575500 f325 1"/>
                <a:gd name="f438" fmla="*/ 660178 f326 1"/>
                <a:gd name="f439" fmla="*/ 1511573 f325 1"/>
                <a:gd name="f440" fmla="*/ 578158 f326 1"/>
                <a:gd name="f441" fmla="*/ 1387656 f325 1"/>
                <a:gd name="f442" fmla="*/ 408230 f326 1"/>
                <a:gd name="f443" fmla="*/ 1134497 f325 1"/>
                <a:gd name="f444" fmla="*/ 242349 f326 1"/>
                <a:gd name="f445" fmla="*/ 866860 f325 1"/>
                <a:gd name="f446" fmla="*/ 167562 f326 1"/>
                <a:gd name="f447" fmla="*/ 724994 f325 1"/>
                <a:gd name="f448" fmla="*/ 104054 f326 1"/>
                <a:gd name="f449" fmla="*/ 576525 f325 1"/>
                <a:gd name="f450" fmla="*/ 55381 f326 1"/>
                <a:gd name="f451" fmla="*/ 422499 f325 1"/>
                <a:gd name="f452" fmla="*/ 37236 f326 1"/>
                <a:gd name="f453" fmla="*/ 343980 f325 1"/>
                <a:gd name="f454" fmla="*/ 29267 f326 1"/>
                <a:gd name="f455" fmla="*/ 304604 f325 1"/>
                <a:gd name="f456" fmla="*/ 22646 f326 1"/>
                <a:gd name="f457" fmla="*/ 265113 f325 1"/>
                <a:gd name="f458" fmla="*/ 3903 f326 1"/>
                <a:gd name="f459" fmla="*/ 106787 f325 1"/>
                <a:gd name="f460" fmla="*/ f327 1 f2"/>
                <a:gd name="f461" fmla="*/ f330 1 5275533"/>
                <a:gd name="f462" fmla="*/ f331 1 2980757"/>
                <a:gd name="f463" fmla="*/ f332 1 5275533"/>
                <a:gd name="f464" fmla="*/ f333 1 5275533"/>
                <a:gd name="f465" fmla="*/ f334 1 2980757"/>
                <a:gd name="f466" fmla="*/ f335 1 5275533"/>
                <a:gd name="f467" fmla="*/ f336 1 2980757"/>
                <a:gd name="f468" fmla="*/ f337 1 5275533"/>
                <a:gd name="f469" fmla="*/ f338 1 2980757"/>
                <a:gd name="f470" fmla="*/ f339 1 5275533"/>
                <a:gd name="f471" fmla="*/ f340 1 2980757"/>
                <a:gd name="f472" fmla="*/ f341 1 5275533"/>
                <a:gd name="f473" fmla="*/ f342 1 2980757"/>
                <a:gd name="f474" fmla="*/ f343 1 5275533"/>
                <a:gd name="f475" fmla="*/ f344 1 2980757"/>
                <a:gd name="f476" fmla="*/ f345 1 5275533"/>
                <a:gd name="f477" fmla="*/ f346 1 2980757"/>
                <a:gd name="f478" fmla="*/ f347 1 5275533"/>
                <a:gd name="f479" fmla="*/ f348 1 2980757"/>
                <a:gd name="f480" fmla="*/ f349 1 5275533"/>
                <a:gd name="f481" fmla="*/ f350 1 2980757"/>
                <a:gd name="f482" fmla="*/ f351 1 5275533"/>
                <a:gd name="f483" fmla="*/ f352 1 2980757"/>
                <a:gd name="f484" fmla="*/ f353 1 5275533"/>
                <a:gd name="f485" fmla="*/ f354 1 2980757"/>
                <a:gd name="f486" fmla="*/ f355 1 5275533"/>
                <a:gd name="f487" fmla="*/ f356 1 2980757"/>
                <a:gd name="f488" fmla="*/ f357 1 5275533"/>
                <a:gd name="f489" fmla="*/ f358 1 2980757"/>
                <a:gd name="f490" fmla="*/ f359 1 5275533"/>
                <a:gd name="f491" fmla="*/ f360 1 2980757"/>
                <a:gd name="f492" fmla="*/ f361 1 5275533"/>
                <a:gd name="f493" fmla="*/ f362 1 2980757"/>
                <a:gd name="f494" fmla="*/ f363 1 5275533"/>
                <a:gd name="f495" fmla="*/ f364 1 2980757"/>
                <a:gd name="f496" fmla="*/ f365 1 5275533"/>
                <a:gd name="f497" fmla="*/ f366 1 2980757"/>
                <a:gd name="f498" fmla="*/ f367 1 5275533"/>
                <a:gd name="f499" fmla="*/ f368 1 2980757"/>
                <a:gd name="f500" fmla="*/ f369 1 5275533"/>
                <a:gd name="f501" fmla="*/ f370 1 2980757"/>
                <a:gd name="f502" fmla="*/ f371 1 5275533"/>
                <a:gd name="f503" fmla="*/ f372 1 2980757"/>
                <a:gd name="f504" fmla="*/ f373 1 5275533"/>
                <a:gd name="f505" fmla="*/ f374 1 2980757"/>
                <a:gd name="f506" fmla="*/ f375 1 5275533"/>
                <a:gd name="f507" fmla="*/ f376 1 2980757"/>
                <a:gd name="f508" fmla="*/ f377 1 5275533"/>
                <a:gd name="f509" fmla="*/ f378 1 2980757"/>
                <a:gd name="f510" fmla="*/ f379 1 5275533"/>
                <a:gd name="f511" fmla="*/ f380 1 2980757"/>
                <a:gd name="f512" fmla="*/ f381 1 5275533"/>
                <a:gd name="f513" fmla="*/ f382 1 2980757"/>
                <a:gd name="f514" fmla="*/ f383 1 5275533"/>
                <a:gd name="f515" fmla="*/ f384 1 2980757"/>
                <a:gd name="f516" fmla="*/ f385 1 5275533"/>
                <a:gd name="f517" fmla="*/ f386 1 2980757"/>
                <a:gd name="f518" fmla="*/ f387 1 5275533"/>
                <a:gd name="f519" fmla="*/ f388 1 2980757"/>
                <a:gd name="f520" fmla="*/ f389 1 5275533"/>
                <a:gd name="f521" fmla="*/ f390 1 2980757"/>
                <a:gd name="f522" fmla="*/ f391 1 5275533"/>
                <a:gd name="f523" fmla="*/ f392 1 2980757"/>
                <a:gd name="f524" fmla="*/ f393 1 5275533"/>
                <a:gd name="f525" fmla="*/ f394 1 2980757"/>
                <a:gd name="f526" fmla="*/ f395 1 5275533"/>
                <a:gd name="f527" fmla="*/ f396 1 2980757"/>
                <a:gd name="f528" fmla="*/ f397 1 5275533"/>
                <a:gd name="f529" fmla="*/ f398 1 2980757"/>
                <a:gd name="f530" fmla="*/ f399 1 2980757"/>
                <a:gd name="f531" fmla="*/ f400 1 5275533"/>
                <a:gd name="f532" fmla="*/ f401 1 2980757"/>
                <a:gd name="f533" fmla="*/ f402 1 5275533"/>
                <a:gd name="f534" fmla="*/ f403 1 2980757"/>
                <a:gd name="f535" fmla="*/ f404 1 5275533"/>
                <a:gd name="f536" fmla="*/ f405 1 2980757"/>
                <a:gd name="f537" fmla="*/ f406 1 5275533"/>
                <a:gd name="f538" fmla="*/ f407 1 2980757"/>
                <a:gd name="f539" fmla="*/ f408 1 5275533"/>
                <a:gd name="f540" fmla="*/ f409 1 2980757"/>
                <a:gd name="f541" fmla="*/ f410 1 5275533"/>
                <a:gd name="f542" fmla="*/ f411 1 2980757"/>
                <a:gd name="f543" fmla="*/ f412 1 5275533"/>
                <a:gd name="f544" fmla="*/ f413 1 2980757"/>
                <a:gd name="f545" fmla="*/ f414 1 5275533"/>
                <a:gd name="f546" fmla="*/ f415 1 2980757"/>
                <a:gd name="f547" fmla="*/ f416 1 5275533"/>
                <a:gd name="f548" fmla="*/ f417 1 2980757"/>
                <a:gd name="f549" fmla="*/ f418 1 5275533"/>
                <a:gd name="f550" fmla="*/ f419 1 2980757"/>
                <a:gd name="f551" fmla="*/ f420 1 5275533"/>
                <a:gd name="f552" fmla="*/ f421 1 2980757"/>
                <a:gd name="f553" fmla="*/ f422 1 5275533"/>
                <a:gd name="f554" fmla="*/ f423 1 2980757"/>
                <a:gd name="f555" fmla="*/ f424 1 5275533"/>
                <a:gd name="f556" fmla="*/ f425 1 2980757"/>
                <a:gd name="f557" fmla="*/ f426 1 5275533"/>
                <a:gd name="f558" fmla="*/ f427 1 2980757"/>
                <a:gd name="f559" fmla="*/ f428 1 5275533"/>
                <a:gd name="f560" fmla="*/ f429 1 2980757"/>
                <a:gd name="f561" fmla="*/ f430 1 5275533"/>
                <a:gd name="f562" fmla="*/ f431 1 2980757"/>
                <a:gd name="f563" fmla="*/ f432 1 5275533"/>
                <a:gd name="f564" fmla="*/ f433 1 2980757"/>
                <a:gd name="f565" fmla="*/ f434 1 5275533"/>
                <a:gd name="f566" fmla="*/ f435 1 2980757"/>
                <a:gd name="f567" fmla="*/ f436 1 5275533"/>
                <a:gd name="f568" fmla="*/ f437 1 2980757"/>
                <a:gd name="f569" fmla="*/ f438 1 5275533"/>
                <a:gd name="f570" fmla="*/ f439 1 2980757"/>
                <a:gd name="f571" fmla="*/ f440 1 5275533"/>
                <a:gd name="f572" fmla="*/ f441 1 2980757"/>
                <a:gd name="f573" fmla="*/ f442 1 5275533"/>
                <a:gd name="f574" fmla="*/ f443 1 2980757"/>
                <a:gd name="f575" fmla="*/ f444 1 5275533"/>
                <a:gd name="f576" fmla="*/ f445 1 2980757"/>
                <a:gd name="f577" fmla="*/ f446 1 5275533"/>
                <a:gd name="f578" fmla="*/ f447 1 2980757"/>
                <a:gd name="f579" fmla="*/ f448 1 5275533"/>
                <a:gd name="f580" fmla="*/ f449 1 2980757"/>
                <a:gd name="f581" fmla="*/ f450 1 5275533"/>
                <a:gd name="f582" fmla="*/ f451 1 2980757"/>
                <a:gd name="f583" fmla="*/ f452 1 5275533"/>
                <a:gd name="f584" fmla="*/ f453 1 2980757"/>
                <a:gd name="f585" fmla="*/ f454 1 5275533"/>
                <a:gd name="f586" fmla="*/ f455 1 2980757"/>
                <a:gd name="f587" fmla="*/ f456 1 5275533"/>
                <a:gd name="f588" fmla="*/ f457 1 2980757"/>
                <a:gd name="f589" fmla="*/ f458 1 5275533"/>
                <a:gd name="f590" fmla="*/ f459 1 2980757"/>
                <a:gd name="f591" fmla="*/ f5 1 f328"/>
                <a:gd name="f592" fmla="*/ f6 1 f328"/>
                <a:gd name="f593" fmla="*/ f5 1 f329"/>
                <a:gd name="f594" fmla="*/ f7 1 f329"/>
                <a:gd name="f595" fmla="+- f460 0 f1"/>
                <a:gd name="f596" fmla="*/ f461 1 f328"/>
                <a:gd name="f597" fmla="*/ f462 1 f329"/>
                <a:gd name="f598" fmla="*/ f463 1 f328"/>
                <a:gd name="f599" fmla="*/ f464 1 f328"/>
                <a:gd name="f600" fmla="*/ f465 1 f329"/>
                <a:gd name="f601" fmla="*/ f466 1 f328"/>
                <a:gd name="f602" fmla="*/ f467 1 f329"/>
                <a:gd name="f603" fmla="*/ f468 1 f328"/>
                <a:gd name="f604" fmla="*/ f469 1 f329"/>
                <a:gd name="f605" fmla="*/ f470 1 f328"/>
                <a:gd name="f606" fmla="*/ f471 1 f329"/>
                <a:gd name="f607" fmla="*/ f472 1 f328"/>
                <a:gd name="f608" fmla="*/ f473 1 f329"/>
                <a:gd name="f609" fmla="*/ f474 1 f328"/>
                <a:gd name="f610" fmla="*/ f475 1 f329"/>
                <a:gd name="f611" fmla="*/ f476 1 f328"/>
                <a:gd name="f612" fmla="*/ f477 1 f329"/>
                <a:gd name="f613" fmla="*/ f478 1 f328"/>
                <a:gd name="f614" fmla="*/ f479 1 f329"/>
                <a:gd name="f615" fmla="*/ f480 1 f328"/>
                <a:gd name="f616" fmla="*/ f481 1 f329"/>
                <a:gd name="f617" fmla="*/ f482 1 f328"/>
                <a:gd name="f618" fmla="*/ f483 1 f329"/>
                <a:gd name="f619" fmla="*/ f484 1 f328"/>
                <a:gd name="f620" fmla="*/ f485 1 f329"/>
                <a:gd name="f621" fmla="*/ f486 1 f328"/>
                <a:gd name="f622" fmla="*/ f487 1 f329"/>
                <a:gd name="f623" fmla="*/ f488 1 f328"/>
                <a:gd name="f624" fmla="*/ f489 1 f329"/>
                <a:gd name="f625" fmla="*/ f490 1 f328"/>
                <a:gd name="f626" fmla="*/ f491 1 f329"/>
                <a:gd name="f627" fmla="*/ f492 1 f328"/>
                <a:gd name="f628" fmla="*/ f493 1 f329"/>
                <a:gd name="f629" fmla="*/ f494 1 f328"/>
                <a:gd name="f630" fmla="*/ f495 1 f329"/>
                <a:gd name="f631" fmla="*/ f496 1 f328"/>
                <a:gd name="f632" fmla="*/ f497 1 f329"/>
                <a:gd name="f633" fmla="*/ f498 1 f328"/>
                <a:gd name="f634" fmla="*/ f499 1 f329"/>
                <a:gd name="f635" fmla="*/ f500 1 f328"/>
                <a:gd name="f636" fmla="*/ f501 1 f329"/>
                <a:gd name="f637" fmla="*/ f502 1 f328"/>
                <a:gd name="f638" fmla="*/ f503 1 f329"/>
                <a:gd name="f639" fmla="*/ f504 1 f328"/>
                <a:gd name="f640" fmla="*/ f505 1 f329"/>
                <a:gd name="f641" fmla="*/ f506 1 f328"/>
                <a:gd name="f642" fmla="*/ f507 1 f329"/>
                <a:gd name="f643" fmla="*/ f508 1 f328"/>
                <a:gd name="f644" fmla="*/ f509 1 f329"/>
                <a:gd name="f645" fmla="*/ f510 1 f328"/>
                <a:gd name="f646" fmla="*/ f511 1 f329"/>
                <a:gd name="f647" fmla="*/ f512 1 f328"/>
                <a:gd name="f648" fmla="*/ f513 1 f329"/>
                <a:gd name="f649" fmla="*/ f514 1 f328"/>
                <a:gd name="f650" fmla="*/ f515 1 f329"/>
                <a:gd name="f651" fmla="*/ f516 1 f328"/>
                <a:gd name="f652" fmla="*/ f517 1 f329"/>
                <a:gd name="f653" fmla="*/ f518 1 f328"/>
                <a:gd name="f654" fmla="*/ f519 1 f329"/>
                <a:gd name="f655" fmla="*/ f520 1 f328"/>
                <a:gd name="f656" fmla="*/ f521 1 f329"/>
                <a:gd name="f657" fmla="*/ f522 1 f328"/>
                <a:gd name="f658" fmla="*/ f523 1 f329"/>
                <a:gd name="f659" fmla="*/ f524 1 f328"/>
                <a:gd name="f660" fmla="*/ f525 1 f329"/>
                <a:gd name="f661" fmla="*/ f526 1 f328"/>
                <a:gd name="f662" fmla="*/ f527 1 f329"/>
                <a:gd name="f663" fmla="*/ f528 1 f328"/>
                <a:gd name="f664" fmla="*/ f529 1 f329"/>
                <a:gd name="f665" fmla="*/ f530 1 f329"/>
                <a:gd name="f666" fmla="*/ f531 1 f328"/>
                <a:gd name="f667" fmla="*/ f532 1 f329"/>
                <a:gd name="f668" fmla="*/ f533 1 f328"/>
                <a:gd name="f669" fmla="*/ f534 1 f329"/>
                <a:gd name="f670" fmla="*/ f535 1 f328"/>
                <a:gd name="f671" fmla="*/ f536 1 f329"/>
                <a:gd name="f672" fmla="*/ f537 1 f328"/>
                <a:gd name="f673" fmla="*/ f538 1 f329"/>
                <a:gd name="f674" fmla="*/ f539 1 f328"/>
                <a:gd name="f675" fmla="*/ f540 1 f329"/>
                <a:gd name="f676" fmla="*/ f541 1 f328"/>
                <a:gd name="f677" fmla="*/ f542 1 f329"/>
                <a:gd name="f678" fmla="*/ f543 1 f328"/>
                <a:gd name="f679" fmla="*/ f544 1 f329"/>
                <a:gd name="f680" fmla="*/ f545 1 f328"/>
                <a:gd name="f681" fmla="*/ f546 1 f329"/>
                <a:gd name="f682" fmla="*/ f547 1 f328"/>
                <a:gd name="f683" fmla="*/ f548 1 f329"/>
                <a:gd name="f684" fmla="*/ f549 1 f328"/>
                <a:gd name="f685" fmla="*/ f550 1 f329"/>
                <a:gd name="f686" fmla="*/ f551 1 f328"/>
                <a:gd name="f687" fmla="*/ f552 1 f329"/>
                <a:gd name="f688" fmla="*/ f553 1 f328"/>
                <a:gd name="f689" fmla="*/ f554 1 f329"/>
                <a:gd name="f690" fmla="*/ f555 1 f328"/>
                <a:gd name="f691" fmla="*/ f556 1 f329"/>
                <a:gd name="f692" fmla="*/ f557 1 f328"/>
                <a:gd name="f693" fmla="*/ f558 1 f329"/>
                <a:gd name="f694" fmla="*/ f559 1 f328"/>
                <a:gd name="f695" fmla="*/ f560 1 f329"/>
                <a:gd name="f696" fmla="*/ f561 1 f328"/>
                <a:gd name="f697" fmla="*/ f562 1 f329"/>
                <a:gd name="f698" fmla="*/ f563 1 f328"/>
                <a:gd name="f699" fmla="*/ f564 1 f329"/>
                <a:gd name="f700" fmla="*/ f565 1 f328"/>
                <a:gd name="f701" fmla="*/ f566 1 f329"/>
                <a:gd name="f702" fmla="*/ f567 1 f328"/>
                <a:gd name="f703" fmla="*/ f568 1 f329"/>
                <a:gd name="f704" fmla="*/ f569 1 f328"/>
                <a:gd name="f705" fmla="*/ f570 1 f329"/>
                <a:gd name="f706" fmla="*/ f571 1 f328"/>
                <a:gd name="f707" fmla="*/ f572 1 f329"/>
                <a:gd name="f708" fmla="*/ f573 1 f328"/>
                <a:gd name="f709" fmla="*/ f574 1 f329"/>
                <a:gd name="f710" fmla="*/ f575 1 f328"/>
                <a:gd name="f711" fmla="*/ f576 1 f329"/>
                <a:gd name="f712" fmla="*/ f577 1 f328"/>
                <a:gd name="f713" fmla="*/ f578 1 f329"/>
                <a:gd name="f714" fmla="*/ f579 1 f328"/>
                <a:gd name="f715" fmla="*/ f580 1 f329"/>
                <a:gd name="f716" fmla="*/ f581 1 f328"/>
                <a:gd name="f717" fmla="*/ f582 1 f329"/>
                <a:gd name="f718" fmla="*/ f583 1 f328"/>
                <a:gd name="f719" fmla="*/ f584 1 f329"/>
                <a:gd name="f720" fmla="*/ f585 1 f328"/>
                <a:gd name="f721" fmla="*/ f586 1 f329"/>
                <a:gd name="f722" fmla="*/ f587 1 f328"/>
                <a:gd name="f723" fmla="*/ f588 1 f329"/>
                <a:gd name="f724" fmla="*/ f589 1 f328"/>
                <a:gd name="f725" fmla="*/ f590 1 f329"/>
                <a:gd name="f726" fmla="*/ f591 f323 1"/>
                <a:gd name="f727" fmla="*/ f592 f323 1"/>
                <a:gd name="f728" fmla="*/ f594 f324 1"/>
                <a:gd name="f729" fmla="*/ f593 f324 1"/>
                <a:gd name="f730" fmla="*/ f596 f323 1"/>
                <a:gd name="f731" fmla="*/ f597 f324 1"/>
                <a:gd name="f732" fmla="*/ f598 f323 1"/>
                <a:gd name="f733" fmla="*/ f599 f323 1"/>
                <a:gd name="f734" fmla="*/ f600 f324 1"/>
                <a:gd name="f735" fmla="*/ f601 f323 1"/>
                <a:gd name="f736" fmla="*/ f602 f324 1"/>
                <a:gd name="f737" fmla="*/ f603 f323 1"/>
                <a:gd name="f738" fmla="*/ f604 f324 1"/>
                <a:gd name="f739" fmla="*/ f605 f323 1"/>
                <a:gd name="f740" fmla="*/ f606 f324 1"/>
                <a:gd name="f741" fmla="*/ f607 f323 1"/>
                <a:gd name="f742" fmla="*/ f608 f324 1"/>
                <a:gd name="f743" fmla="*/ f609 f323 1"/>
                <a:gd name="f744" fmla="*/ f610 f324 1"/>
                <a:gd name="f745" fmla="*/ f611 f323 1"/>
                <a:gd name="f746" fmla="*/ f612 f324 1"/>
                <a:gd name="f747" fmla="*/ f613 f323 1"/>
                <a:gd name="f748" fmla="*/ f614 f324 1"/>
                <a:gd name="f749" fmla="*/ f615 f323 1"/>
                <a:gd name="f750" fmla="*/ f616 f324 1"/>
                <a:gd name="f751" fmla="*/ f617 f323 1"/>
                <a:gd name="f752" fmla="*/ f618 f324 1"/>
                <a:gd name="f753" fmla="*/ f619 f323 1"/>
                <a:gd name="f754" fmla="*/ f620 f324 1"/>
                <a:gd name="f755" fmla="*/ f621 f323 1"/>
                <a:gd name="f756" fmla="*/ f622 f324 1"/>
                <a:gd name="f757" fmla="*/ f623 f323 1"/>
                <a:gd name="f758" fmla="*/ f624 f324 1"/>
                <a:gd name="f759" fmla="*/ f625 f323 1"/>
                <a:gd name="f760" fmla="*/ f626 f324 1"/>
                <a:gd name="f761" fmla="*/ f627 f323 1"/>
                <a:gd name="f762" fmla="*/ f628 f324 1"/>
                <a:gd name="f763" fmla="*/ f629 f323 1"/>
                <a:gd name="f764" fmla="*/ f630 f324 1"/>
                <a:gd name="f765" fmla="*/ f631 f323 1"/>
                <a:gd name="f766" fmla="*/ f632 f324 1"/>
                <a:gd name="f767" fmla="*/ f633 f323 1"/>
                <a:gd name="f768" fmla="*/ f634 f324 1"/>
                <a:gd name="f769" fmla="*/ f635 f323 1"/>
                <a:gd name="f770" fmla="*/ f636 f324 1"/>
                <a:gd name="f771" fmla="*/ f637 f323 1"/>
                <a:gd name="f772" fmla="*/ f638 f324 1"/>
                <a:gd name="f773" fmla="*/ f639 f323 1"/>
                <a:gd name="f774" fmla="*/ f640 f324 1"/>
                <a:gd name="f775" fmla="*/ f641 f323 1"/>
                <a:gd name="f776" fmla="*/ f642 f324 1"/>
                <a:gd name="f777" fmla="*/ f643 f323 1"/>
                <a:gd name="f778" fmla="*/ f644 f324 1"/>
                <a:gd name="f779" fmla="*/ f645 f323 1"/>
                <a:gd name="f780" fmla="*/ f646 f324 1"/>
                <a:gd name="f781" fmla="*/ f647 f323 1"/>
                <a:gd name="f782" fmla="*/ f648 f324 1"/>
                <a:gd name="f783" fmla="*/ f649 f323 1"/>
                <a:gd name="f784" fmla="*/ f650 f324 1"/>
                <a:gd name="f785" fmla="*/ f651 f323 1"/>
                <a:gd name="f786" fmla="*/ f652 f324 1"/>
                <a:gd name="f787" fmla="*/ f653 f323 1"/>
                <a:gd name="f788" fmla="*/ f654 f324 1"/>
                <a:gd name="f789" fmla="*/ f655 f323 1"/>
                <a:gd name="f790" fmla="*/ f656 f324 1"/>
                <a:gd name="f791" fmla="*/ f657 f323 1"/>
                <a:gd name="f792" fmla="*/ f658 f324 1"/>
                <a:gd name="f793" fmla="*/ f659 f323 1"/>
                <a:gd name="f794" fmla="*/ f660 f324 1"/>
                <a:gd name="f795" fmla="*/ f661 f323 1"/>
                <a:gd name="f796" fmla="*/ f662 f324 1"/>
                <a:gd name="f797" fmla="*/ f663 f323 1"/>
                <a:gd name="f798" fmla="*/ f664 f324 1"/>
                <a:gd name="f799" fmla="*/ f665 f324 1"/>
                <a:gd name="f800" fmla="*/ f666 f323 1"/>
                <a:gd name="f801" fmla="*/ f667 f324 1"/>
                <a:gd name="f802" fmla="*/ f668 f323 1"/>
                <a:gd name="f803" fmla="*/ f669 f324 1"/>
                <a:gd name="f804" fmla="*/ f670 f323 1"/>
                <a:gd name="f805" fmla="*/ f671 f324 1"/>
                <a:gd name="f806" fmla="*/ f672 f323 1"/>
                <a:gd name="f807" fmla="*/ f673 f324 1"/>
                <a:gd name="f808" fmla="*/ f674 f323 1"/>
                <a:gd name="f809" fmla="*/ f675 f324 1"/>
                <a:gd name="f810" fmla="*/ f676 f323 1"/>
                <a:gd name="f811" fmla="*/ f677 f324 1"/>
                <a:gd name="f812" fmla="*/ f678 f323 1"/>
                <a:gd name="f813" fmla="*/ f679 f324 1"/>
                <a:gd name="f814" fmla="*/ f680 f323 1"/>
                <a:gd name="f815" fmla="*/ f681 f324 1"/>
                <a:gd name="f816" fmla="*/ f682 f323 1"/>
                <a:gd name="f817" fmla="*/ f683 f324 1"/>
                <a:gd name="f818" fmla="*/ f684 f323 1"/>
                <a:gd name="f819" fmla="*/ f685 f324 1"/>
                <a:gd name="f820" fmla="*/ f686 f323 1"/>
                <a:gd name="f821" fmla="*/ f687 f324 1"/>
                <a:gd name="f822" fmla="*/ f688 f323 1"/>
                <a:gd name="f823" fmla="*/ f689 f324 1"/>
                <a:gd name="f824" fmla="*/ f690 f323 1"/>
                <a:gd name="f825" fmla="*/ f691 f324 1"/>
                <a:gd name="f826" fmla="*/ f692 f323 1"/>
                <a:gd name="f827" fmla="*/ f693 f324 1"/>
                <a:gd name="f828" fmla="*/ f694 f323 1"/>
                <a:gd name="f829" fmla="*/ f695 f324 1"/>
                <a:gd name="f830" fmla="*/ f696 f323 1"/>
                <a:gd name="f831" fmla="*/ f697 f324 1"/>
                <a:gd name="f832" fmla="*/ f698 f323 1"/>
                <a:gd name="f833" fmla="*/ f699 f324 1"/>
                <a:gd name="f834" fmla="*/ f700 f323 1"/>
                <a:gd name="f835" fmla="*/ f701 f324 1"/>
                <a:gd name="f836" fmla="*/ f702 f323 1"/>
                <a:gd name="f837" fmla="*/ f703 f324 1"/>
                <a:gd name="f838" fmla="*/ f704 f323 1"/>
                <a:gd name="f839" fmla="*/ f705 f324 1"/>
                <a:gd name="f840" fmla="*/ f706 f323 1"/>
                <a:gd name="f841" fmla="*/ f707 f324 1"/>
                <a:gd name="f842" fmla="*/ f708 f323 1"/>
                <a:gd name="f843" fmla="*/ f709 f324 1"/>
                <a:gd name="f844" fmla="*/ f710 f323 1"/>
                <a:gd name="f845" fmla="*/ f711 f324 1"/>
                <a:gd name="f846" fmla="*/ f712 f323 1"/>
                <a:gd name="f847" fmla="*/ f713 f324 1"/>
                <a:gd name="f848" fmla="*/ f714 f323 1"/>
                <a:gd name="f849" fmla="*/ f715 f324 1"/>
                <a:gd name="f850" fmla="*/ f716 f323 1"/>
                <a:gd name="f851" fmla="*/ f717 f324 1"/>
                <a:gd name="f852" fmla="*/ f718 f323 1"/>
                <a:gd name="f853" fmla="*/ f719 f324 1"/>
                <a:gd name="f854" fmla="*/ f720 f323 1"/>
                <a:gd name="f855" fmla="*/ f721 f324 1"/>
                <a:gd name="f856" fmla="*/ f722 f323 1"/>
                <a:gd name="f857" fmla="*/ f723 f324 1"/>
                <a:gd name="f858" fmla="*/ f724 f323 1"/>
                <a:gd name="f859" fmla="*/ f725 f324 1"/>
              </a:gdLst>
              <a:ahLst/>
              <a:cxnLst>
                <a:cxn ang="3cd4">
                  <a:pos x="hc" y="t"/>
                </a:cxn>
                <a:cxn ang="0">
                  <a:pos x="r" y="vc"/>
                </a:cxn>
                <a:cxn ang="cd4">
                  <a:pos x="hc" y="b"/>
                </a:cxn>
                <a:cxn ang="cd2">
                  <a:pos x="l" y="vc"/>
                </a:cxn>
                <a:cxn ang="f595">
                  <a:pos x="f730" y="f731"/>
                </a:cxn>
                <a:cxn ang="f595">
                  <a:pos x="f732" y="f731"/>
                </a:cxn>
                <a:cxn ang="f595">
                  <a:pos x="f733" y="f734"/>
                </a:cxn>
                <a:cxn ang="f595">
                  <a:pos x="f735" y="f736"/>
                </a:cxn>
                <a:cxn ang="f595">
                  <a:pos x="f737" y="f738"/>
                </a:cxn>
                <a:cxn ang="f595">
                  <a:pos x="f739" y="f740"/>
                </a:cxn>
                <a:cxn ang="f595">
                  <a:pos x="f741" y="f742"/>
                </a:cxn>
                <a:cxn ang="f595">
                  <a:pos x="f743" y="f744"/>
                </a:cxn>
                <a:cxn ang="f595">
                  <a:pos x="f745" y="f746"/>
                </a:cxn>
                <a:cxn ang="f595">
                  <a:pos x="f747" y="f748"/>
                </a:cxn>
                <a:cxn ang="f595">
                  <a:pos x="f749" y="f750"/>
                </a:cxn>
                <a:cxn ang="f595">
                  <a:pos x="f751" y="f752"/>
                </a:cxn>
                <a:cxn ang="f595">
                  <a:pos x="f753" y="f754"/>
                </a:cxn>
                <a:cxn ang="f595">
                  <a:pos x="f755" y="f756"/>
                </a:cxn>
                <a:cxn ang="f595">
                  <a:pos x="f757" y="f758"/>
                </a:cxn>
                <a:cxn ang="f595">
                  <a:pos x="f759" y="f760"/>
                </a:cxn>
                <a:cxn ang="f595">
                  <a:pos x="f761" y="f762"/>
                </a:cxn>
                <a:cxn ang="f595">
                  <a:pos x="f763" y="f764"/>
                </a:cxn>
                <a:cxn ang="f595">
                  <a:pos x="f765" y="f766"/>
                </a:cxn>
                <a:cxn ang="f595">
                  <a:pos x="f767" y="f768"/>
                </a:cxn>
                <a:cxn ang="f595">
                  <a:pos x="f769" y="f770"/>
                </a:cxn>
                <a:cxn ang="f595">
                  <a:pos x="f771" y="f772"/>
                </a:cxn>
                <a:cxn ang="f595">
                  <a:pos x="f773" y="f774"/>
                </a:cxn>
                <a:cxn ang="f595">
                  <a:pos x="f775" y="f776"/>
                </a:cxn>
                <a:cxn ang="f595">
                  <a:pos x="f777" y="f778"/>
                </a:cxn>
                <a:cxn ang="f595">
                  <a:pos x="f779" y="f780"/>
                </a:cxn>
                <a:cxn ang="f595">
                  <a:pos x="f781" y="f782"/>
                </a:cxn>
                <a:cxn ang="f595">
                  <a:pos x="f783" y="f784"/>
                </a:cxn>
                <a:cxn ang="f595">
                  <a:pos x="f785" y="f786"/>
                </a:cxn>
                <a:cxn ang="f595">
                  <a:pos x="f787" y="f788"/>
                </a:cxn>
                <a:cxn ang="f595">
                  <a:pos x="f789" y="f790"/>
                </a:cxn>
                <a:cxn ang="f595">
                  <a:pos x="f791" y="f792"/>
                </a:cxn>
                <a:cxn ang="f595">
                  <a:pos x="f793" y="f794"/>
                </a:cxn>
                <a:cxn ang="f595">
                  <a:pos x="f795" y="f796"/>
                </a:cxn>
                <a:cxn ang="f595">
                  <a:pos x="f797" y="f798"/>
                </a:cxn>
                <a:cxn ang="f595">
                  <a:pos x="f797" y="f799"/>
                </a:cxn>
                <a:cxn ang="f595">
                  <a:pos x="f800" y="f801"/>
                </a:cxn>
                <a:cxn ang="f595">
                  <a:pos x="f802" y="f803"/>
                </a:cxn>
                <a:cxn ang="f595">
                  <a:pos x="f804" y="f805"/>
                </a:cxn>
                <a:cxn ang="f595">
                  <a:pos x="f806" y="f807"/>
                </a:cxn>
                <a:cxn ang="f595">
                  <a:pos x="f808" y="f809"/>
                </a:cxn>
                <a:cxn ang="f595">
                  <a:pos x="f810" y="f811"/>
                </a:cxn>
                <a:cxn ang="f595">
                  <a:pos x="f812" y="f813"/>
                </a:cxn>
                <a:cxn ang="f595">
                  <a:pos x="f814" y="f815"/>
                </a:cxn>
                <a:cxn ang="f595">
                  <a:pos x="f816" y="f817"/>
                </a:cxn>
                <a:cxn ang="f595">
                  <a:pos x="f818" y="f819"/>
                </a:cxn>
                <a:cxn ang="f595">
                  <a:pos x="f820" y="f821"/>
                </a:cxn>
                <a:cxn ang="f595">
                  <a:pos x="f822" y="f823"/>
                </a:cxn>
                <a:cxn ang="f595">
                  <a:pos x="f824" y="f825"/>
                </a:cxn>
                <a:cxn ang="f595">
                  <a:pos x="f826" y="f827"/>
                </a:cxn>
                <a:cxn ang="f595">
                  <a:pos x="f828" y="f829"/>
                </a:cxn>
                <a:cxn ang="f595">
                  <a:pos x="f830" y="f831"/>
                </a:cxn>
                <a:cxn ang="f595">
                  <a:pos x="f832" y="f833"/>
                </a:cxn>
                <a:cxn ang="f595">
                  <a:pos x="f834" y="f835"/>
                </a:cxn>
                <a:cxn ang="f595">
                  <a:pos x="f836" y="f837"/>
                </a:cxn>
                <a:cxn ang="f595">
                  <a:pos x="f838" y="f839"/>
                </a:cxn>
                <a:cxn ang="f595">
                  <a:pos x="f840" y="f841"/>
                </a:cxn>
                <a:cxn ang="f595">
                  <a:pos x="f842" y="f843"/>
                </a:cxn>
                <a:cxn ang="f595">
                  <a:pos x="f844" y="f845"/>
                </a:cxn>
                <a:cxn ang="f595">
                  <a:pos x="f846" y="f847"/>
                </a:cxn>
                <a:cxn ang="f595">
                  <a:pos x="f848" y="f849"/>
                </a:cxn>
                <a:cxn ang="f595">
                  <a:pos x="f850" y="f851"/>
                </a:cxn>
                <a:cxn ang="f595">
                  <a:pos x="f852" y="f853"/>
                </a:cxn>
                <a:cxn ang="f595">
                  <a:pos x="f854" y="f855"/>
                </a:cxn>
                <a:cxn ang="f595">
                  <a:pos x="f856" y="f857"/>
                </a:cxn>
                <a:cxn ang="f595">
                  <a:pos x="f858" y="f859"/>
                </a:cxn>
              </a:cxnLst>
              <a:rect l="f726" t="f729" r="f727" b="f728"/>
              <a:pathLst>
                <a:path w="5275533" h="2980757">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54"/>
                  </a:ln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lnTo>
                    <a:pt x="f97" y="f98"/>
                  </a:lnTo>
                  <a:cubicBezTo>
                    <a:pt x="f99" y="f100"/>
                    <a:pt x="f101" y="f102"/>
                    <a:pt x="f103" y="f104"/>
                  </a:cubicBezTo>
                  <a:cubicBezTo>
                    <a:pt x="f105" y="f106"/>
                    <a:pt x="f107" y="f108"/>
                    <a:pt x="f109" y="f110"/>
                  </a:cubicBezTo>
                  <a:cubicBezTo>
                    <a:pt x="f111" y="f112"/>
                    <a:pt x="f113" y="f114"/>
                    <a:pt x="f115" y="f116"/>
                  </a:cubicBezTo>
                  <a:lnTo>
                    <a:pt x="f117" y="f118"/>
                  </a:lnTo>
                  <a:cubicBezTo>
                    <a:pt x="f119" y="f120"/>
                    <a:pt x="f121" y="f122"/>
                    <a:pt x="f123" y="f124"/>
                  </a:cubicBezTo>
                  <a:lnTo>
                    <a:pt x="f125" y="f126"/>
                  </a:lnTo>
                  <a:cubicBezTo>
                    <a:pt x="f127" y="f128"/>
                    <a:pt x="f129" y="f130"/>
                    <a:pt x="f131" y="f132"/>
                  </a:cubicBezTo>
                  <a:cubicBezTo>
                    <a:pt x="f133" y="f134"/>
                    <a:pt x="f135" y="f136"/>
                    <a:pt x="f137" y="f138"/>
                  </a:cubicBezTo>
                  <a:lnTo>
                    <a:pt x="f139" y="f140"/>
                  </a:ln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lnTo>
                    <a:pt x="f171" y="f172"/>
                  </a:lnTo>
                  <a:lnTo>
                    <a:pt x="f6" y="f173"/>
                  </a:lnTo>
                  <a:lnTo>
                    <a:pt x="f6" y="f174"/>
                  </a:lnTo>
                  <a:lnTo>
                    <a:pt x="f175" y="f176"/>
                  </a:lnTo>
                  <a:cubicBezTo>
                    <a:pt x="f177" y="f178"/>
                    <a:pt x="f179" y="f180"/>
                    <a:pt x="f181" y="f182"/>
                  </a:cubicBezTo>
                  <a:cubicBezTo>
                    <a:pt x="f183" y="f184"/>
                    <a:pt x="f185" y="f186"/>
                    <a:pt x="f187" y="f188"/>
                  </a:cubicBezTo>
                  <a:cubicBezTo>
                    <a:pt x="f189" y="f190"/>
                    <a:pt x="f191" y="f192"/>
                    <a:pt x="f193" y="f194"/>
                  </a:cubicBezTo>
                  <a:cubicBezTo>
                    <a:pt x="f195" y="f196"/>
                    <a:pt x="f197" y="f198"/>
                    <a:pt x="f199" y="f200"/>
                  </a:cubicBezTo>
                  <a:cubicBezTo>
                    <a:pt x="f201" y="f202"/>
                    <a:pt x="f203" y="f204"/>
                    <a:pt x="f205" y="f206"/>
                  </a:cubicBezTo>
                  <a:cubicBezTo>
                    <a:pt x="f207" y="f208"/>
                    <a:pt x="f209" y="f210"/>
                    <a:pt x="f211" y="f212"/>
                  </a:cubicBezTo>
                  <a:lnTo>
                    <a:pt x="f213" y="f214"/>
                  </a:lnTo>
                  <a:cubicBezTo>
                    <a:pt x="f215" y="f216"/>
                    <a:pt x="f217" y="f218"/>
                    <a:pt x="f219" y="f218"/>
                  </a:cubicBezTo>
                  <a:lnTo>
                    <a:pt x="f220" y="f221"/>
                  </a:lnTo>
                  <a:lnTo>
                    <a:pt x="f222" y="f223"/>
                  </a:ln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lnTo>
                    <a:pt x="f272" y="f273"/>
                  </a:lnTo>
                  <a:cubicBezTo>
                    <a:pt x="f274" y="f275"/>
                    <a:pt x="f276" y="f277"/>
                    <a:pt x="f278" y="f279"/>
                  </a:cubicBezTo>
                  <a:lnTo>
                    <a:pt x="f280" y="f281"/>
                  </a:ln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lnTo>
                    <a:pt x="f312" y="f313"/>
                  </a:lnTo>
                  <a:lnTo>
                    <a:pt x="f314" y="f315"/>
                  </a:lnTo>
                  <a:cubicBezTo>
                    <a:pt x="f316" y="f317"/>
                    <a:pt x="f318" y="f319"/>
                    <a:pt x="f320" y="f321"/>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4">
              <a:extLst>
                <a:ext uri="{FF2B5EF4-FFF2-40B4-BE49-F238E27FC236}">
                  <a16:creationId xmlns:a16="http://schemas.microsoft.com/office/drawing/2014/main" id="{27CD7B19-DB95-D2BB-D587-B690C575584C}"/>
                </a:ext>
              </a:extLst>
            </p:cNvPr>
            <p:cNvSpPr/>
            <p:nvPr/>
          </p:nvSpPr>
          <p:spPr>
            <a:xfrm flipH="1">
              <a:off x="-18233" y="-8165"/>
              <a:ext cx="4784872" cy="2229261"/>
            </a:xfrm>
            <a:custGeom>
              <a:avLst/>
              <a:gdLst>
                <a:gd name="f0" fmla="val 10800000"/>
                <a:gd name="f1" fmla="val 5400000"/>
                <a:gd name="f2" fmla="val 180"/>
                <a:gd name="f3" fmla="val w"/>
                <a:gd name="f4" fmla="val h"/>
                <a:gd name="f5" fmla="val 0"/>
                <a:gd name="f6" fmla="val 5270786"/>
                <a:gd name="f7" fmla="val 2927775"/>
                <a:gd name="f8" fmla="val 613805"/>
                <a:gd name="f9" fmla="val 618487"/>
                <a:gd name="f10" fmla="val 85404"/>
                <a:gd name="f11" fmla="val 650052"/>
                <a:gd name="f12" fmla="val 360109"/>
                <a:gd name="f13" fmla="val 792650"/>
                <a:gd name="f14" fmla="val 556543"/>
                <a:gd name="f15" fmla="val 1054084"/>
                <a:gd name="f16" fmla="val 895200"/>
                <a:gd name="f17" fmla="val 1126174"/>
                <a:gd name="f18" fmla="val 988542"/>
                <a:gd name="f19" fmla="val 1200716"/>
                <a:gd name="f20" fmla="val 1085128"/>
                <a:gd name="f21" fmla="val 1276976"/>
                <a:gd name="f22" fmla="val 1191325"/>
                <a:gd name="f23" fmla="val 1859704"/>
                <a:gd name="f24" fmla="val 2002688"/>
                <a:gd name="f25" fmla="val 2485223"/>
                <a:gd name="f26" fmla="val 2348843"/>
                <a:gd name="f27" fmla="val 3368450"/>
                <a:gd name="f28" fmla="val 3948114"/>
                <a:gd name="f29" fmla="val 4373422"/>
                <a:gd name="f30" fmla="val 2066846"/>
                <a:gd name="f31" fmla="val 4956151"/>
                <a:gd name="f32" fmla="val 1636730"/>
                <a:gd name="f33" fmla="val 5021253"/>
                <a:gd name="f34" fmla="val 1588668"/>
                <a:gd name="f35" fmla="val 5086356"/>
                <a:gd name="f36" fmla="val 1541186"/>
                <a:gd name="f37" fmla="val 5149372"/>
                <a:gd name="f38" fmla="val 1495325"/>
                <a:gd name="f39" fmla="val 1406110"/>
                <a:gd name="f40" fmla="val 2138641"/>
                <a:gd name="f41" fmla="val 5112925"/>
                <a:gd name="f42" fmla="val 2253730"/>
                <a:gd name="f43" fmla="val 4598179"/>
                <a:gd name="f44" fmla="val 2621786"/>
                <a:gd name="f45" fmla="val 4074961"/>
                <a:gd name="f46" fmla="val 3368327"/>
                <a:gd name="f47" fmla="val 2170746"/>
                <a:gd name="f48" fmla="val 1393203"/>
                <a:gd name="f49" fmla="val 2384512"/>
                <a:gd name="f50" fmla="val 769646"/>
                <a:gd name="f51" fmla="val 1516288"/>
                <a:gd name="f52" fmla="val 418850"/>
                <a:gd name="f53" fmla="val 1027932"/>
                <a:gd name="f54" fmla="val 48120"/>
                <a:gd name="f55" fmla="val 683401"/>
                <a:gd name="f56" fmla="val 3149"/>
                <a:gd name="f57" fmla="val 85252"/>
                <a:gd name="f58" fmla="+- 0 0 -90"/>
                <a:gd name="f59" fmla="*/ f3 1 5270786"/>
                <a:gd name="f60" fmla="*/ f4 1 2927775"/>
                <a:gd name="f61" fmla="+- f7 0 f5"/>
                <a:gd name="f62" fmla="+- f6 0 f5"/>
                <a:gd name="f63" fmla="*/ f58 f0 1"/>
                <a:gd name="f64" fmla="*/ f62 1 5270786"/>
                <a:gd name="f65" fmla="*/ f61 1 2927775"/>
                <a:gd name="f66" fmla="*/ 0 f62 1"/>
                <a:gd name="f67" fmla="*/ 0 f61 1"/>
                <a:gd name="f68" fmla="*/ 613805 f62 1"/>
                <a:gd name="f69" fmla="*/ 618487 f62 1"/>
                <a:gd name="f70" fmla="*/ 85404 f61 1"/>
                <a:gd name="f71" fmla="*/ 1054084 f62 1"/>
                <a:gd name="f72" fmla="*/ 895200 f61 1"/>
                <a:gd name="f73" fmla="*/ 1276976 f62 1"/>
                <a:gd name="f74" fmla="*/ 1191325 f61 1"/>
                <a:gd name="f75" fmla="*/ 3368450 f62 1"/>
                <a:gd name="f76" fmla="*/ 2348843 f61 1"/>
                <a:gd name="f77" fmla="*/ 4956151 f62 1"/>
                <a:gd name="f78" fmla="*/ 1636730 f61 1"/>
                <a:gd name="f79" fmla="*/ 5149372 f62 1"/>
                <a:gd name="f80" fmla="*/ 1495325 f61 1"/>
                <a:gd name="f81" fmla="*/ 5270786 f62 1"/>
                <a:gd name="f82" fmla="*/ 1406110 f61 1"/>
                <a:gd name="f83" fmla="*/ 2138641 f61 1"/>
                <a:gd name="f84" fmla="*/ 5112925 f62 1"/>
                <a:gd name="f85" fmla="*/ 2253730 f61 1"/>
                <a:gd name="f86" fmla="*/ 3368327 f62 1"/>
                <a:gd name="f87" fmla="*/ 2927775 f61 1"/>
                <a:gd name="f88" fmla="*/ 769646 f62 1"/>
                <a:gd name="f89" fmla="*/ 1516288 f61 1"/>
                <a:gd name="f90" fmla="*/ 3149 f62 1"/>
                <a:gd name="f91" fmla="*/ 85252 f61 1"/>
                <a:gd name="f92" fmla="*/ f63 1 f2"/>
                <a:gd name="f93" fmla="*/ f66 1 5270786"/>
                <a:gd name="f94" fmla="*/ f67 1 2927775"/>
                <a:gd name="f95" fmla="*/ f68 1 5270786"/>
                <a:gd name="f96" fmla="*/ f69 1 5270786"/>
                <a:gd name="f97" fmla="*/ f70 1 2927775"/>
                <a:gd name="f98" fmla="*/ f71 1 5270786"/>
                <a:gd name="f99" fmla="*/ f72 1 2927775"/>
                <a:gd name="f100" fmla="*/ f73 1 5270786"/>
                <a:gd name="f101" fmla="*/ f74 1 2927775"/>
                <a:gd name="f102" fmla="*/ f75 1 5270786"/>
                <a:gd name="f103" fmla="*/ f76 1 2927775"/>
                <a:gd name="f104" fmla="*/ f77 1 5270786"/>
                <a:gd name="f105" fmla="*/ f78 1 2927775"/>
                <a:gd name="f106" fmla="*/ f79 1 5270786"/>
                <a:gd name="f107" fmla="*/ f80 1 2927775"/>
                <a:gd name="f108" fmla="*/ f81 1 5270786"/>
                <a:gd name="f109" fmla="*/ f82 1 2927775"/>
                <a:gd name="f110" fmla="*/ f83 1 2927775"/>
                <a:gd name="f111" fmla="*/ f84 1 5270786"/>
                <a:gd name="f112" fmla="*/ f85 1 2927775"/>
                <a:gd name="f113" fmla="*/ f86 1 5270786"/>
                <a:gd name="f114" fmla="*/ f87 1 2927775"/>
                <a:gd name="f115" fmla="*/ f88 1 5270786"/>
                <a:gd name="f116" fmla="*/ f89 1 2927775"/>
                <a:gd name="f117" fmla="*/ f90 1 5270786"/>
                <a:gd name="f118" fmla="*/ f91 1 2927775"/>
                <a:gd name="f119" fmla="*/ f5 1 f64"/>
                <a:gd name="f120" fmla="*/ f6 1 f64"/>
                <a:gd name="f121" fmla="*/ f5 1 f65"/>
                <a:gd name="f122" fmla="*/ f7 1 f65"/>
                <a:gd name="f123" fmla="+- f92 0 f1"/>
                <a:gd name="f124" fmla="*/ f93 1 f64"/>
                <a:gd name="f125" fmla="*/ f94 1 f65"/>
                <a:gd name="f126" fmla="*/ f95 1 f64"/>
                <a:gd name="f127" fmla="*/ f96 1 f64"/>
                <a:gd name="f128" fmla="*/ f97 1 f65"/>
                <a:gd name="f129" fmla="*/ f98 1 f64"/>
                <a:gd name="f130" fmla="*/ f99 1 f65"/>
                <a:gd name="f131" fmla="*/ f100 1 f64"/>
                <a:gd name="f132" fmla="*/ f101 1 f65"/>
                <a:gd name="f133" fmla="*/ f102 1 f64"/>
                <a:gd name="f134" fmla="*/ f103 1 f65"/>
                <a:gd name="f135" fmla="*/ f104 1 f64"/>
                <a:gd name="f136" fmla="*/ f105 1 f65"/>
                <a:gd name="f137" fmla="*/ f106 1 f64"/>
                <a:gd name="f138" fmla="*/ f107 1 f65"/>
                <a:gd name="f139" fmla="*/ f108 1 f64"/>
                <a:gd name="f140" fmla="*/ f109 1 f65"/>
                <a:gd name="f141" fmla="*/ f110 1 f65"/>
                <a:gd name="f142" fmla="*/ f111 1 f64"/>
                <a:gd name="f143" fmla="*/ f112 1 f65"/>
                <a:gd name="f144" fmla="*/ f113 1 f64"/>
                <a:gd name="f145" fmla="*/ f114 1 f65"/>
                <a:gd name="f146" fmla="*/ f115 1 f64"/>
                <a:gd name="f147" fmla="*/ f116 1 f65"/>
                <a:gd name="f148" fmla="*/ f117 1 f64"/>
                <a:gd name="f149" fmla="*/ f118 1 f65"/>
                <a:gd name="f150" fmla="*/ f119 f59 1"/>
                <a:gd name="f151" fmla="*/ f120 f59 1"/>
                <a:gd name="f152" fmla="*/ f122 f60 1"/>
                <a:gd name="f153" fmla="*/ f121 f60 1"/>
                <a:gd name="f154" fmla="*/ f124 f59 1"/>
                <a:gd name="f155" fmla="*/ f125 f60 1"/>
                <a:gd name="f156" fmla="*/ f126 f59 1"/>
                <a:gd name="f157" fmla="*/ f127 f59 1"/>
                <a:gd name="f158" fmla="*/ f128 f60 1"/>
                <a:gd name="f159" fmla="*/ f129 f59 1"/>
                <a:gd name="f160" fmla="*/ f130 f60 1"/>
                <a:gd name="f161" fmla="*/ f131 f59 1"/>
                <a:gd name="f162" fmla="*/ f132 f60 1"/>
                <a:gd name="f163" fmla="*/ f133 f59 1"/>
                <a:gd name="f164" fmla="*/ f134 f60 1"/>
                <a:gd name="f165" fmla="*/ f135 f59 1"/>
                <a:gd name="f166" fmla="*/ f136 f60 1"/>
                <a:gd name="f167" fmla="*/ f137 f59 1"/>
                <a:gd name="f168" fmla="*/ f138 f60 1"/>
                <a:gd name="f169" fmla="*/ f139 f59 1"/>
                <a:gd name="f170" fmla="*/ f140 f60 1"/>
                <a:gd name="f171" fmla="*/ f141 f60 1"/>
                <a:gd name="f172" fmla="*/ f142 f59 1"/>
                <a:gd name="f173" fmla="*/ f143 f60 1"/>
                <a:gd name="f174" fmla="*/ f144 f59 1"/>
                <a:gd name="f175" fmla="*/ f145 f60 1"/>
                <a:gd name="f176" fmla="*/ f146 f59 1"/>
                <a:gd name="f177" fmla="*/ f147 f60 1"/>
                <a:gd name="f178" fmla="*/ f148 f59 1"/>
                <a:gd name="f179" fmla="*/ f149 f60 1"/>
              </a:gdLst>
              <a:ahLst/>
              <a:cxnLst>
                <a:cxn ang="3cd4">
                  <a:pos x="hc" y="t"/>
                </a:cxn>
                <a:cxn ang="0">
                  <a:pos x="r" y="vc"/>
                </a:cxn>
                <a:cxn ang="cd4">
                  <a:pos x="hc" y="b"/>
                </a:cxn>
                <a:cxn ang="cd2">
                  <a:pos x="l" y="vc"/>
                </a:cxn>
                <a:cxn ang="f123">
                  <a:pos x="f154" y="f155"/>
                </a:cxn>
                <a:cxn ang="f123">
                  <a:pos x="f156" y="f155"/>
                </a:cxn>
                <a:cxn ang="f123">
                  <a:pos x="f157" y="f158"/>
                </a:cxn>
                <a:cxn ang="f123">
                  <a:pos x="f159" y="f160"/>
                </a:cxn>
                <a:cxn ang="f123">
                  <a:pos x="f161" y="f162"/>
                </a:cxn>
                <a:cxn ang="f123">
                  <a:pos x="f163" y="f164"/>
                </a:cxn>
                <a:cxn ang="f123">
                  <a:pos x="f165" y="f166"/>
                </a:cxn>
                <a:cxn ang="f123">
                  <a:pos x="f167" y="f168"/>
                </a:cxn>
                <a:cxn ang="f123">
                  <a:pos x="f169" y="f170"/>
                </a:cxn>
                <a:cxn ang="f123">
                  <a:pos x="f169" y="f171"/>
                </a:cxn>
                <a:cxn ang="f123">
                  <a:pos x="f172" y="f173"/>
                </a:cxn>
                <a:cxn ang="f123">
                  <a:pos x="f174" y="f175"/>
                </a:cxn>
                <a:cxn ang="f123">
                  <a:pos x="f176" y="f177"/>
                </a:cxn>
                <a:cxn ang="f123">
                  <a:pos x="f178" y="f179"/>
                </a:cxn>
              </a:cxnLst>
              <a:rect l="f150" t="f153" r="f151" b="f15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6"/>
                  </a:cubicBezTo>
                  <a:cubicBezTo>
                    <a:pt x="f28" y="f26"/>
                    <a:pt x="f29" y="f30"/>
                    <a:pt x="f31" y="f32"/>
                  </a:cubicBezTo>
                  <a:cubicBezTo>
                    <a:pt x="f33" y="f34"/>
                    <a:pt x="f35" y="f36"/>
                    <a:pt x="f37" y="f38"/>
                  </a:cubicBezTo>
                  <a:lnTo>
                    <a:pt x="f6" y="f39"/>
                  </a:lnTo>
                  <a:lnTo>
                    <a:pt x="f6" y="f40"/>
                  </a:lnTo>
                  <a:lnTo>
                    <a:pt x="f41" y="f42"/>
                  </a:lnTo>
                  <a:cubicBezTo>
                    <a:pt x="f43" y="f44"/>
                    <a:pt x="f45" y="f7"/>
                    <a:pt x="f46" y="f7"/>
                  </a:cubicBezTo>
                  <a:cubicBezTo>
                    <a:pt x="f47" y="f7"/>
                    <a:pt x="f48" y="f49"/>
                    <a:pt x="f50" y="f51"/>
                  </a:cubicBezTo>
                  <a:cubicBezTo>
                    <a:pt x="f52" y="f53"/>
                    <a:pt x="f54" y="f55"/>
                    <a:pt x="f56" y="f57"/>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Freeform: Shape 15">
              <a:extLst>
                <a:ext uri="{FF2B5EF4-FFF2-40B4-BE49-F238E27FC236}">
                  <a16:creationId xmlns:a16="http://schemas.microsoft.com/office/drawing/2014/main" id="{D6F84636-7F3D-6389-3002-1CF4C4D53806}"/>
                </a:ext>
              </a:extLst>
            </p:cNvPr>
            <p:cNvSpPr/>
            <p:nvPr/>
          </p:nvSpPr>
          <p:spPr>
            <a:xfrm flipH="1">
              <a:off x="-18233" y="-8165"/>
              <a:ext cx="4784872" cy="2229261"/>
            </a:xfrm>
            <a:custGeom>
              <a:avLst/>
              <a:gdLst>
                <a:gd name="f0" fmla="val 10800000"/>
                <a:gd name="f1" fmla="val 5400000"/>
                <a:gd name="f2" fmla="val 180"/>
                <a:gd name="f3" fmla="val w"/>
                <a:gd name="f4" fmla="val h"/>
                <a:gd name="f5" fmla="val 0"/>
                <a:gd name="f6" fmla="val 5270786"/>
                <a:gd name="f7" fmla="val 2927775"/>
                <a:gd name="f8" fmla="val 736294"/>
                <a:gd name="f9" fmla="val 740298"/>
                <a:gd name="f10" fmla="val 72745"/>
                <a:gd name="f11" fmla="val 768839"/>
                <a:gd name="f12" fmla="val 319371"/>
                <a:gd name="f13" fmla="val 898885"/>
                <a:gd name="f14" fmla="val 497858"/>
                <a:gd name="f15" fmla="val 1153024"/>
                <a:gd name="f16" fmla="val 826989"/>
                <a:gd name="f17" fmla="val 1225727"/>
                <a:gd name="f18" fmla="val 921142"/>
                <a:gd name="f19" fmla="val 1300882"/>
                <a:gd name="f20" fmla="val 1018537"/>
                <a:gd name="f21" fmla="val 1378368"/>
                <a:gd name="f22" fmla="val 1126356"/>
                <a:gd name="f23" fmla="val 1652384"/>
                <a:gd name="f24" fmla="val 1507833"/>
                <a:gd name="f25" fmla="val 1933512"/>
                <a:gd name="f26" fmla="val 1779060"/>
                <a:gd name="f27" fmla="val 2238056"/>
                <a:gd name="f28" fmla="val 1955322"/>
                <a:gd name="f29" fmla="val 2560868"/>
                <a:gd name="f30" fmla="val 2142238"/>
                <a:gd name="f31" fmla="val 2930637"/>
                <a:gd name="f32" fmla="val 2233033"/>
                <a:gd name="f33" fmla="val 3368327"/>
                <a:gd name="f34" fmla="val 3616720"/>
                <a:gd name="f35" fmla="val 3847703"/>
                <a:gd name="f36" fmla="val 2176866"/>
                <a:gd name="f37" fmla="val 4095360"/>
                <a:gd name="f38" fmla="val 2056192"/>
                <a:gd name="f39" fmla="val 4349636"/>
                <a:gd name="f40" fmla="val 1932276"/>
                <a:gd name="f41" fmla="val 4601340"/>
                <a:gd name="f42" fmla="val 1751613"/>
                <a:gd name="f43" fmla="val 4880506"/>
                <a:gd name="f44" fmla="val 1545587"/>
                <a:gd name="f45" fmla="val 4945974"/>
                <a:gd name="f46" fmla="val 1497295"/>
                <a:gd name="f47" fmla="val 5011199"/>
                <a:gd name="f48" fmla="val 1449697"/>
                <a:gd name="f49" fmla="val 5074340"/>
                <a:gd name="f50" fmla="val 1403721"/>
                <a:gd name="f51" fmla="val 1259367"/>
                <a:gd name="f52" fmla="val 2138641"/>
                <a:gd name="f53" fmla="val 5112925"/>
                <a:gd name="f54" fmla="val 2253730"/>
                <a:gd name="f55" fmla="val 4598179"/>
                <a:gd name="f56" fmla="val 2621786"/>
                <a:gd name="f57" fmla="val 4074961"/>
                <a:gd name="f58" fmla="val 2170746"/>
                <a:gd name="f59" fmla="val 1393203"/>
                <a:gd name="f60" fmla="val 2384512"/>
                <a:gd name="f61" fmla="val 769646"/>
                <a:gd name="f62" fmla="val 1516288"/>
                <a:gd name="f63" fmla="val 418850"/>
                <a:gd name="f64" fmla="val 1027932"/>
                <a:gd name="f65" fmla="val 48120"/>
                <a:gd name="f66" fmla="val 683401"/>
                <a:gd name="f67" fmla="val 3149"/>
                <a:gd name="f68" fmla="val 85252"/>
                <a:gd name="f69" fmla="+- 0 0 -90"/>
                <a:gd name="f70" fmla="*/ f3 1 5270786"/>
                <a:gd name="f71" fmla="*/ f4 1 2927775"/>
                <a:gd name="f72" fmla="+- f7 0 f5"/>
                <a:gd name="f73" fmla="+- f6 0 f5"/>
                <a:gd name="f74" fmla="*/ f69 f0 1"/>
                <a:gd name="f75" fmla="*/ f73 1 5270786"/>
                <a:gd name="f76" fmla="*/ f72 1 2927775"/>
                <a:gd name="f77" fmla="*/ 0 f73 1"/>
                <a:gd name="f78" fmla="*/ 0 f72 1"/>
                <a:gd name="f79" fmla="*/ 736294 f73 1"/>
                <a:gd name="f80" fmla="*/ 740298 f73 1"/>
                <a:gd name="f81" fmla="*/ 72745 f72 1"/>
                <a:gd name="f82" fmla="*/ 1153024 f73 1"/>
                <a:gd name="f83" fmla="*/ 826989 f72 1"/>
                <a:gd name="f84" fmla="*/ 1378368 f73 1"/>
                <a:gd name="f85" fmla="*/ 1126356 f72 1"/>
                <a:gd name="f86" fmla="*/ 2238056 f73 1"/>
                <a:gd name="f87" fmla="*/ 1955322 f72 1"/>
                <a:gd name="f88" fmla="*/ 3368327 f73 1"/>
                <a:gd name="f89" fmla="*/ 2233033 f72 1"/>
                <a:gd name="f90" fmla="*/ 4095360 f73 1"/>
                <a:gd name="f91" fmla="*/ 2056192 f72 1"/>
                <a:gd name="f92" fmla="*/ 4880506 f73 1"/>
                <a:gd name="f93" fmla="*/ 1545587 f72 1"/>
                <a:gd name="f94" fmla="*/ 5074340 f73 1"/>
                <a:gd name="f95" fmla="*/ 1403721 f72 1"/>
                <a:gd name="f96" fmla="*/ 5270786 f73 1"/>
                <a:gd name="f97" fmla="*/ 1259367 f72 1"/>
                <a:gd name="f98" fmla="*/ 2138641 f72 1"/>
                <a:gd name="f99" fmla="*/ 5112925 f73 1"/>
                <a:gd name="f100" fmla="*/ 2253730 f72 1"/>
                <a:gd name="f101" fmla="*/ 2927775 f72 1"/>
                <a:gd name="f102" fmla="*/ 769646 f73 1"/>
                <a:gd name="f103" fmla="*/ 1516288 f72 1"/>
                <a:gd name="f104" fmla="*/ 3149 f73 1"/>
                <a:gd name="f105" fmla="*/ 85252 f72 1"/>
                <a:gd name="f106" fmla="*/ f74 1 f2"/>
                <a:gd name="f107" fmla="*/ f77 1 5270786"/>
                <a:gd name="f108" fmla="*/ f78 1 2927775"/>
                <a:gd name="f109" fmla="*/ f79 1 5270786"/>
                <a:gd name="f110" fmla="*/ f80 1 5270786"/>
                <a:gd name="f111" fmla="*/ f81 1 2927775"/>
                <a:gd name="f112" fmla="*/ f82 1 5270786"/>
                <a:gd name="f113" fmla="*/ f83 1 2927775"/>
                <a:gd name="f114" fmla="*/ f84 1 5270786"/>
                <a:gd name="f115" fmla="*/ f85 1 2927775"/>
                <a:gd name="f116" fmla="*/ f86 1 5270786"/>
                <a:gd name="f117" fmla="*/ f87 1 2927775"/>
                <a:gd name="f118" fmla="*/ f88 1 5270786"/>
                <a:gd name="f119" fmla="*/ f89 1 2927775"/>
                <a:gd name="f120" fmla="*/ f90 1 5270786"/>
                <a:gd name="f121" fmla="*/ f91 1 2927775"/>
                <a:gd name="f122" fmla="*/ f92 1 5270786"/>
                <a:gd name="f123" fmla="*/ f93 1 2927775"/>
                <a:gd name="f124" fmla="*/ f94 1 5270786"/>
                <a:gd name="f125" fmla="*/ f95 1 2927775"/>
                <a:gd name="f126" fmla="*/ f96 1 5270786"/>
                <a:gd name="f127" fmla="*/ f97 1 2927775"/>
                <a:gd name="f128" fmla="*/ f98 1 2927775"/>
                <a:gd name="f129" fmla="*/ f99 1 5270786"/>
                <a:gd name="f130" fmla="*/ f100 1 2927775"/>
                <a:gd name="f131" fmla="*/ f101 1 2927775"/>
                <a:gd name="f132" fmla="*/ f102 1 5270786"/>
                <a:gd name="f133" fmla="*/ f103 1 2927775"/>
                <a:gd name="f134" fmla="*/ f104 1 5270786"/>
                <a:gd name="f135" fmla="*/ f105 1 2927775"/>
                <a:gd name="f136" fmla="*/ f5 1 f75"/>
                <a:gd name="f137" fmla="*/ f6 1 f75"/>
                <a:gd name="f138" fmla="*/ f5 1 f76"/>
                <a:gd name="f139" fmla="*/ f7 1 f76"/>
                <a:gd name="f140" fmla="+- f106 0 f1"/>
                <a:gd name="f141" fmla="*/ f107 1 f75"/>
                <a:gd name="f142" fmla="*/ f108 1 f76"/>
                <a:gd name="f143" fmla="*/ f109 1 f75"/>
                <a:gd name="f144" fmla="*/ f110 1 f75"/>
                <a:gd name="f145" fmla="*/ f111 1 f76"/>
                <a:gd name="f146" fmla="*/ f112 1 f75"/>
                <a:gd name="f147" fmla="*/ f113 1 f76"/>
                <a:gd name="f148" fmla="*/ f114 1 f75"/>
                <a:gd name="f149" fmla="*/ f115 1 f76"/>
                <a:gd name="f150" fmla="*/ f116 1 f75"/>
                <a:gd name="f151" fmla="*/ f117 1 f76"/>
                <a:gd name="f152" fmla="*/ f118 1 f75"/>
                <a:gd name="f153" fmla="*/ f119 1 f76"/>
                <a:gd name="f154" fmla="*/ f120 1 f75"/>
                <a:gd name="f155" fmla="*/ f121 1 f76"/>
                <a:gd name="f156" fmla="*/ f122 1 f75"/>
                <a:gd name="f157" fmla="*/ f123 1 f76"/>
                <a:gd name="f158" fmla="*/ f124 1 f75"/>
                <a:gd name="f159" fmla="*/ f125 1 f76"/>
                <a:gd name="f160" fmla="*/ f126 1 f75"/>
                <a:gd name="f161" fmla="*/ f127 1 f76"/>
                <a:gd name="f162" fmla="*/ f128 1 f76"/>
                <a:gd name="f163" fmla="*/ f129 1 f75"/>
                <a:gd name="f164" fmla="*/ f130 1 f76"/>
                <a:gd name="f165" fmla="*/ f131 1 f76"/>
                <a:gd name="f166" fmla="*/ f132 1 f75"/>
                <a:gd name="f167" fmla="*/ f133 1 f76"/>
                <a:gd name="f168" fmla="*/ f134 1 f75"/>
                <a:gd name="f169" fmla="*/ f135 1 f76"/>
                <a:gd name="f170" fmla="*/ f136 f70 1"/>
                <a:gd name="f171" fmla="*/ f137 f70 1"/>
                <a:gd name="f172" fmla="*/ f139 f71 1"/>
                <a:gd name="f173" fmla="*/ f138 f71 1"/>
                <a:gd name="f174" fmla="*/ f141 f70 1"/>
                <a:gd name="f175" fmla="*/ f142 f71 1"/>
                <a:gd name="f176" fmla="*/ f143 f70 1"/>
                <a:gd name="f177" fmla="*/ f144 f70 1"/>
                <a:gd name="f178" fmla="*/ f145 f71 1"/>
                <a:gd name="f179" fmla="*/ f146 f70 1"/>
                <a:gd name="f180" fmla="*/ f147 f71 1"/>
                <a:gd name="f181" fmla="*/ f148 f70 1"/>
                <a:gd name="f182" fmla="*/ f149 f71 1"/>
                <a:gd name="f183" fmla="*/ f150 f70 1"/>
                <a:gd name="f184" fmla="*/ f151 f71 1"/>
                <a:gd name="f185" fmla="*/ f152 f70 1"/>
                <a:gd name="f186" fmla="*/ f153 f71 1"/>
                <a:gd name="f187" fmla="*/ f154 f70 1"/>
                <a:gd name="f188" fmla="*/ f155 f71 1"/>
                <a:gd name="f189" fmla="*/ f156 f70 1"/>
                <a:gd name="f190" fmla="*/ f157 f71 1"/>
                <a:gd name="f191" fmla="*/ f158 f70 1"/>
                <a:gd name="f192" fmla="*/ f159 f71 1"/>
                <a:gd name="f193" fmla="*/ f160 f70 1"/>
                <a:gd name="f194" fmla="*/ f161 f71 1"/>
                <a:gd name="f195" fmla="*/ f162 f71 1"/>
                <a:gd name="f196" fmla="*/ f163 f70 1"/>
                <a:gd name="f197" fmla="*/ f164 f71 1"/>
                <a:gd name="f198" fmla="*/ f165 f71 1"/>
                <a:gd name="f199" fmla="*/ f166 f70 1"/>
                <a:gd name="f200" fmla="*/ f167 f71 1"/>
                <a:gd name="f201" fmla="*/ f168 f70 1"/>
                <a:gd name="f202" fmla="*/ f169 f71 1"/>
              </a:gdLst>
              <a:ahLst/>
              <a:cxnLst>
                <a:cxn ang="3cd4">
                  <a:pos x="hc" y="t"/>
                </a:cxn>
                <a:cxn ang="0">
                  <a:pos x="r" y="vc"/>
                </a:cxn>
                <a:cxn ang="cd4">
                  <a:pos x="hc" y="b"/>
                </a:cxn>
                <a:cxn ang="cd2">
                  <a:pos x="l" y="vc"/>
                </a:cxn>
                <a:cxn ang="f140">
                  <a:pos x="f174" y="f175"/>
                </a:cxn>
                <a:cxn ang="f140">
                  <a:pos x="f176" y="f175"/>
                </a:cxn>
                <a:cxn ang="f140">
                  <a:pos x="f177" y="f178"/>
                </a:cxn>
                <a:cxn ang="f140">
                  <a:pos x="f179" y="f180"/>
                </a:cxn>
                <a:cxn ang="f140">
                  <a:pos x="f181" y="f182"/>
                </a:cxn>
                <a:cxn ang="f140">
                  <a:pos x="f183" y="f184"/>
                </a:cxn>
                <a:cxn ang="f140">
                  <a:pos x="f185" y="f186"/>
                </a:cxn>
                <a:cxn ang="f140">
                  <a:pos x="f187" y="f188"/>
                </a:cxn>
                <a:cxn ang="f140">
                  <a:pos x="f189" y="f190"/>
                </a:cxn>
                <a:cxn ang="f140">
                  <a:pos x="f191" y="f192"/>
                </a:cxn>
                <a:cxn ang="f140">
                  <a:pos x="f193" y="f194"/>
                </a:cxn>
                <a:cxn ang="f140">
                  <a:pos x="f193" y="f195"/>
                </a:cxn>
                <a:cxn ang="f140">
                  <a:pos x="f196" y="f197"/>
                </a:cxn>
                <a:cxn ang="f140">
                  <a:pos x="f185" y="f198"/>
                </a:cxn>
                <a:cxn ang="f140">
                  <a:pos x="f199" y="f200"/>
                </a:cxn>
                <a:cxn ang="f140">
                  <a:pos x="f201" y="f202"/>
                </a:cxn>
              </a:cxnLst>
              <a:rect l="f170" t="f173" r="f171" b="f172"/>
              <a:pathLst>
                <a:path w="5270786" h="2927775">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2"/>
                  </a:cubicBezTo>
                  <a:cubicBezTo>
                    <a:pt x="f34" y="f32"/>
                    <a:pt x="f35" y="f36"/>
                    <a:pt x="f37" y="f38"/>
                  </a:cubicBezTo>
                  <a:cubicBezTo>
                    <a:pt x="f39" y="f40"/>
                    <a:pt x="f41" y="f42"/>
                    <a:pt x="f43" y="f44"/>
                  </a:cubicBezTo>
                  <a:cubicBezTo>
                    <a:pt x="f45" y="f46"/>
                    <a:pt x="f47" y="f48"/>
                    <a:pt x="f49" y="f50"/>
                  </a:cubicBezTo>
                  <a:lnTo>
                    <a:pt x="f6" y="f51"/>
                  </a:lnTo>
                  <a:lnTo>
                    <a:pt x="f6" y="f52"/>
                  </a:lnTo>
                  <a:lnTo>
                    <a:pt x="f53" y="f54"/>
                  </a:lnTo>
                  <a:cubicBezTo>
                    <a:pt x="f55" y="f56"/>
                    <a:pt x="f57" y="f7"/>
                    <a:pt x="f33" y="f7"/>
                  </a:cubicBezTo>
                  <a:cubicBezTo>
                    <a:pt x="f58" y="f7"/>
                    <a:pt x="f59" y="f60"/>
                    <a:pt x="f61" y="f62"/>
                  </a:cubicBezTo>
                  <a:cubicBezTo>
                    <a:pt x="f63" y="f64"/>
                    <a:pt x="f65" y="f66"/>
                    <a:pt x="f67" y="f68"/>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9" name="Title 1">
            <a:extLst>
              <a:ext uri="{FF2B5EF4-FFF2-40B4-BE49-F238E27FC236}">
                <a16:creationId xmlns:a16="http://schemas.microsoft.com/office/drawing/2014/main" id="{017DB367-6F87-6AFA-E43F-BC15FFDB59C1}"/>
              </a:ext>
            </a:extLst>
          </p:cNvPr>
          <p:cNvSpPr txBox="1">
            <a:spLocks noGrp="1"/>
          </p:cNvSpPr>
          <p:nvPr>
            <p:ph type="title"/>
          </p:nvPr>
        </p:nvSpPr>
        <p:spPr>
          <a:xfrm>
            <a:off x="2880793" y="127686"/>
            <a:ext cx="5754694" cy="1022454"/>
          </a:xfrm>
        </p:spPr>
        <p:txBody>
          <a:bodyPr anchorCtr="1"/>
          <a:lstStyle/>
          <a:p>
            <a:pPr lvl="0" algn="ctr"/>
            <a:r>
              <a:rPr lang="en-GB" sz="3600" b="1" u="sng" dirty="0">
                <a:solidFill>
                  <a:schemeClr val="accent6">
                    <a:lumMod val="75000"/>
                  </a:schemeClr>
                </a:solidFill>
              </a:rPr>
              <a:t>METHOD:</a:t>
            </a:r>
          </a:p>
        </p:txBody>
      </p:sp>
      <p:sp>
        <p:nvSpPr>
          <p:cNvPr id="10" name="Content Placeholder 2">
            <a:extLst>
              <a:ext uri="{FF2B5EF4-FFF2-40B4-BE49-F238E27FC236}">
                <a16:creationId xmlns:a16="http://schemas.microsoft.com/office/drawing/2014/main" id="{0234B8A4-56E3-20A6-122A-78D639869DF5}"/>
              </a:ext>
            </a:extLst>
          </p:cNvPr>
          <p:cNvSpPr txBox="1">
            <a:spLocks noGrp="1"/>
          </p:cNvSpPr>
          <p:nvPr>
            <p:ph idx="1"/>
          </p:nvPr>
        </p:nvSpPr>
        <p:spPr>
          <a:xfrm>
            <a:off x="606104" y="1454325"/>
            <a:ext cx="5709723" cy="5275989"/>
          </a:xfrm>
        </p:spPr>
        <p:txBody>
          <a:bodyPr>
            <a:normAutofit lnSpcReduction="10000"/>
          </a:bodyPr>
          <a:lstStyle/>
          <a:p>
            <a:pPr marL="0" lvl="0" indent="0">
              <a:buNone/>
            </a:pPr>
            <a:endParaRPr lang="en-GB" sz="2000" dirty="0">
              <a:solidFill>
                <a:srgbClr val="44546A"/>
              </a:solidFill>
            </a:endParaRPr>
          </a:p>
          <a:p>
            <a:pPr marL="0" lvl="0" indent="0">
              <a:buNone/>
            </a:pPr>
            <a:r>
              <a:rPr lang="en-GB" sz="2200" dirty="0">
                <a:latin typeface="Arial" pitchFamily="34"/>
                <a:cs typeface="Arial" pitchFamily="34"/>
              </a:rPr>
              <a:t>This is a quantitative approach. </a:t>
            </a:r>
          </a:p>
          <a:p>
            <a:pPr marL="0" lvl="0" indent="0">
              <a:buNone/>
            </a:pPr>
            <a:endParaRPr lang="en-GB" sz="2200" dirty="0">
              <a:latin typeface="Arial" pitchFamily="34"/>
              <a:cs typeface="Arial" pitchFamily="34"/>
            </a:endParaRPr>
          </a:p>
          <a:p>
            <a:pPr marL="0" lvl="0" indent="0">
              <a:buNone/>
            </a:pPr>
            <a:r>
              <a:rPr lang="en-GB" sz="2200" dirty="0">
                <a:latin typeface="Arial" pitchFamily="34"/>
                <a:cs typeface="Arial" pitchFamily="34"/>
              </a:rPr>
              <a:t>We are carrying out a survey using a online self-administered questionnaire.</a:t>
            </a:r>
          </a:p>
          <a:p>
            <a:pPr marL="0" lvl="0" indent="0">
              <a:buNone/>
            </a:pPr>
            <a:endParaRPr lang="en-GB" sz="2200" dirty="0">
              <a:latin typeface="Arial" pitchFamily="34"/>
              <a:cs typeface="Arial" pitchFamily="34"/>
            </a:endParaRPr>
          </a:p>
          <a:p>
            <a:pPr marL="0" lvl="0" indent="0">
              <a:buNone/>
            </a:pPr>
            <a:r>
              <a:rPr lang="en-GB" sz="2200" dirty="0">
                <a:latin typeface="Arial" pitchFamily="34"/>
                <a:cs typeface="Arial" pitchFamily="34"/>
              </a:rPr>
              <a:t>The participants will be students of UWTSD and their responses will be collated via email.</a:t>
            </a:r>
          </a:p>
          <a:p>
            <a:pPr marL="0" lvl="0" indent="0">
              <a:buNone/>
            </a:pPr>
            <a:endParaRPr lang="en-GB" sz="2200" dirty="0">
              <a:latin typeface="Arial" pitchFamily="34"/>
              <a:cs typeface="Arial" pitchFamily="34"/>
            </a:endParaRPr>
          </a:p>
          <a:p>
            <a:pPr marL="0" lvl="0" indent="0">
              <a:buNone/>
            </a:pPr>
            <a:r>
              <a:rPr lang="en-GB" sz="2200" dirty="0">
                <a:latin typeface="Arial" pitchFamily="34"/>
                <a:cs typeface="Arial" pitchFamily="34"/>
              </a:rPr>
              <a:t>These questions will not be intrusive or unethical where it infringes on Religion, Ethnicity, Disability, Age and Gender.</a:t>
            </a:r>
          </a:p>
          <a:p>
            <a:pPr marL="0" lvl="0" indent="0">
              <a:buNone/>
            </a:pPr>
            <a:r>
              <a:rPr lang="en-GB" sz="2200" dirty="0">
                <a:latin typeface="Arial" pitchFamily="34"/>
                <a:cs typeface="Arial" pitchFamily="34"/>
              </a:rPr>
              <a:t>(Equality Act, 2010)</a:t>
            </a:r>
          </a:p>
          <a:p>
            <a:pPr marL="0" lvl="0" indent="0" algn="ctr">
              <a:buNone/>
            </a:pPr>
            <a:endParaRPr lang="en-GB" dirty="0">
              <a:solidFill>
                <a:srgbClr val="44546A"/>
              </a:solidFill>
              <a:latin typeface="Arial" pitchFamily="34"/>
              <a:cs typeface="Arial" pitchFamily="34"/>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a:p>
            <a:pPr marL="0" lvl="0" indent="0">
              <a:buNone/>
            </a:pPr>
            <a:endParaRPr lang="en-GB" sz="2000" dirty="0">
              <a:solidFill>
                <a:srgbClr val="44546A"/>
              </a:solidFill>
            </a:endParaRPr>
          </a:p>
        </p:txBody>
      </p:sp>
      <p:grpSp>
        <p:nvGrpSpPr>
          <p:cNvPr id="11" name="Group 17">
            <a:extLst>
              <a:ext uri="{FF2B5EF4-FFF2-40B4-BE49-F238E27FC236}">
                <a16:creationId xmlns:a16="http://schemas.microsoft.com/office/drawing/2014/main" id="{862BAA3D-A06C-1171-39B9-68F7CEBF4C44}"/>
              </a:ext>
            </a:extLst>
          </p:cNvPr>
          <p:cNvGrpSpPr/>
          <p:nvPr/>
        </p:nvGrpSpPr>
        <p:grpSpPr>
          <a:xfrm>
            <a:off x="9058266" y="4146310"/>
            <a:ext cx="3142407" cy="2716810"/>
            <a:chOff x="9058266" y="4146310"/>
            <a:chExt cx="3142407" cy="2716810"/>
          </a:xfrm>
        </p:grpSpPr>
        <p:sp>
          <p:nvSpPr>
            <p:cNvPr id="12" name="Freeform: Shape 18">
              <a:extLst>
                <a:ext uri="{FF2B5EF4-FFF2-40B4-BE49-F238E27FC236}">
                  <a16:creationId xmlns:a16="http://schemas.microsoft.com/office/drawing/2014/main" id="{F0CFD287-40FA-C53A-C12D-FB0F8B80F94A}"/>
                </a:ext>
              </a:extLst>
            </p:cNvPr>
            <p:cNvSpPr/>
            <p:nvPr/>
          </p:nvSpPr>
          <p:spPr>
            <a:xfrm rot="10799991">
              <a:off x="9058266" y="4146310"/>
              <a:ext cx="3142399" cy="2711616"/>
            </a:xfrm>
            <a:custGeom>
              <a:avLst/>
              <a:gdLst>
                <a:gd name="f0" fmla="val 10800000"/>
                <a:gd name="f1" fmla="val 5400000"/>
                <a:gd name="f2" fmla="val 180"/>
                <a:gd name="f3" fmla="val w"/>
                <a:gd name="f4" fmla="val h"/>
                <a:gd name="f5" fmla="val 0"/>
                <a:gd name="f6" fmla="val 2514948"/>
                <a:gd name="f7" fmla="val 2170178"/>
                <a:gd name="f8" fmla="val 2466091"/>
                <a:gd name="f9" fmla="val 2512286"/>
                <a:gd name="f10" fmla="val 12375"/>
                <a:gd name="f11" fmla="val 2481760"/>
                <a:gd name="f12" fmla="val 133161"/>
                <a:gd name="f13" fmla="val 2442526"/>
                <a:gd name="f14" fmla="val 252239"/>
                <a:gd name="f15" fmla="val 2394961"/>
                <a:gd name="f16" fmla="val 368660"/>
                <a:gd name="f17" fmla="val 2363109"/>
                <a:gd name="f18" fmla="val 446208"/>
                <a:gd name="f19" fmla="val 2328603"/>
                <a:gd name="f20" fmla="val 523039"/>
                <a:gd name="f21" fmla="val 2289734"/>
                <a:gd name="f22" fmla="val 598078"/>
                <a:gd name="f23" fmla="val 2251436"/>
                <a:gd name="f24" fmla="val 673387"/>
                <a:gd name="f25" fmla="val 2209251"/>
                <a:gd name="f26" fmla="val 747083"/>
                <a:gd name="f27" fmla="val 2163747"/>
                <a:gd name="f28" fmla="val 819078"/>
                <a:gd name="f29" fmla="val 2072646"/>
                <a:gd name="f30" fmla="val 962979"/>
                <a:gd name="f31" fmla="val 1968652"/>
                <a:gd name="f32" fmla="val 1100611"/>
                <a:gd name="f33" fmla="val 1852241"/>
                <a:gd name="f34" fmla="val 1228932"/>
                <a:gd name="f35" fmla="val 1793748"/>
                <a:gd name="f36" fmla="val 1292868"/>
                <a:gd name="f37" fmla="val 1732698"/>
                <a:gd name="f38" fmla="val 1354923"/>
                <a:gd name="f39" fmla="val 1668235"/>
                <a:gd name="f40" fmla="val 1413844"/>
                <a:gd name="f41" fmla="val 1652214"/>
                <a:gd name="f42" fmla="val 1428709"/>
                <a:gd name="f43" fmla="val 1636100"/>
                <a:gd name="f44" fmla="val 1443395"/>
                <a:gd name="f45" fmla="val 1619510"/>
                <a:gd name="f46" fmla="val 1457722"/>
                <a:gd name="f47" fmla="val 1603015"/>
                <a:gd name="f48" fmla="val 1472140"/>
                <a:gd name="f49" fmla="val 1586805"/>
                <a:gd name="f50" fmla="val 1486825"/>
                <a:gd name="f51" fmla="val 1569835"/>
                <a:gd name="f52" fmla="val 1500704"/>
                <a:gd name="f53" fmla="val 1536276"/>
                <a:gd name="f54" fmla="val 1528911"/>
                <a:gd name="f55" fmla="val 1501865"/>
                <a:gd name="f56" fmla="val 1556223"/>
                <a:gd name="f57" fmla="val 1467169"/>
                <a:gd name="f58" fmla="val 1583266"/>
                <a:gd name="f59" fmla="val 1327719"/>
                <a:gd name="f60" fmla="val 1690722"/>
                <a:gd name="f61" fmla="val 1177085"/>
                <a:gd name="f62" fmla="val 1785910"/>
                <a:gd name="f63" fmla="val 1018393"/>
                <a:gd name="f64" fmla="val 1867576"/>
                <a:gd name="f65" fmla="val 780425"/>
                <a:gd name="f66" fmla="val 1990142"/>
                <a:gd name="f67" fmla="val 522567"/>
                <a:gd name="f68" fmla="val 2080875"/>
                <a:gd name="f69" fmla="val 255857"/>
                <a:gd name="f70" fmla="val 2133049"/>
                <a:gd name="f71" fmla="val 1940056"/>
                <a:gd name="f72" fmla="val 201609"/>
                <a:gd name="f73" fmla="val 1902856"/>
                <a:gd name="f74" fmla="val 282186"/>
                <a:gd name="f75" fmla="val 1884231"/>
                <a:gd name="f76" fmla="val 362102"/>
                <a:gd name="f77" fmla="val 1863008"/>
                <a:gd name="f78" fmla="val 440974"/>
                <a:gd name="f79" fmla="val 1838472"/>
                <a:gd name="f80" fmla="val 519848"/>
                <a:gd name="f81" fmla="val 1814027"/>
                <a:gd name="f82" fmla="val 597771"/>
                <a:gd name="f83" fmla="val 1786627"/>
                <a:gd name="f84" fmla="val 674558"/>
                <a:gd name="f85" fmla="val 1756359"/>
                <a:gd name="f86" fmla="val 751250"/>
                <a:gd name="f87" fmla="val 1726003"/>
                <a:gd name="f88" fmla="val 826900"/>
                <a:gd name="f89" fmla="val 1692870"/>
                <a:gd name="f90" fmla="val 901222"/>
                <a:gd name="f91" fmla="val 1657142"/>
                <a:gd name="f92" fmla="val 1049865"/>
                <a:gd name="f93" fmla="val 1585774"/>
                <a:gd name="f94" fmla="val 1193581"/>
                <a:gd name="f95" fmla="val 1504376"/>
                <a:gd name="f96" fmla="val 1330943"/>
                <a:gd name="f97" fmla="val 1413396"/>
                <a:gd name="f98" fmla="val 1365165"/>
                <a:gd name="f99" fmla="val 1390563"/>
                <a:gd name="f100" fmla="val 1399293"/>
                <a:gd name="f101" fmla="val 1367370"/>
                <a:gd name="f102" fmla="val 1432566"/>
                <a:gd name="f103" fmla="val 1343193"/>
                <a:gd name="f104" fmla="val 1449441"/>
                <a:gd name="f105" fmla="val 1331373"/>
                <a:gd name="f106" fmla="val 1465936"/>
                <a:gd name="f107" fmla="val 1319104"/>
                <a:gd name="f108" fmla="val 1482527"/>
                <a:gd name="f109" fmla="val 1306926"/>
                <a:gd name="f110" fmla="val 1499210"/>
                <a:gd name="f111" fmla="val 1294837"/>
                <a:gd name="f112" fmla="val 1515611"/>
                <a:gd name="f113" fmla="val 1282391"/>
                <a:gd name="f114" fmla="val 1531821"/>
                <a:gd name="f115" fmla="val 1269765"/>
                <a:gd name="f116" fmla="val 1596947"/>
                <a:gd name="f117" fmla="val 1219350"/>
                <a:gd name="f118" fmla="val 1660652"/>
                <a:gd name="f119" fmla="val 1167055"/>
                <a:gd name="f120" fmla="val 1721986"/>
                <a:gd name="f121" fmla="val 1112073"/>
                <a:gd name="f122" fmla="val 1844940"/>
                <a:gd name="f123" fmla="val 1002469"/>
                <a:gd name="f124" fmla="val 1958983"/>
                <a:gd name="f125" fmla="val 882926"/>
                <a:gd name="f126" fmla="val 2061460"/>
                <a:gd name="f127" fmla="val 754336"/>
                <a:gd name="f128" fmla="val 2112652"/>
                <a:gd name="f129" fmla="val 690042"/>
                <a:gd name="f130" fmla="val 2161094"/>
                <a:gd name="f131" fmla="val 623510"/>
                <a:gd name="f132" fmla="val 2206218"/>
                <a:gd name="f133" fmla="val 554827"/>
                <a:gd name="f134" fmla="val 2250583"/>
                <a:gd name="f135" fmla="val 485787"/>
                <a:gd name="f136" fmla="val 2292484"/>
                <a:gd name="f137" fmla="val 415046"/>
                <a:gd name="f138" fmla="val 2329455"/>
                <a:gd name="f139" fmla="val 341886"/>
                <a:gd name="f140" fmla="val 2339030"/>
                <a:gd name="f141" fmla="val 323709"/>
                <a:gd name="f142" fmla="val 2347941"/>
                <a:gd name="f143" fmla="val 305261"/>
                <a:gd name="f144" fmla="val 2356757"/>
                <a:gd name="f145" fmla="val 286815"/>
                <a:gd name="f146" fmla="val 2370030"/>
                <a:gd name="f147" fmla="val 259056"/>
                <a:gd name="f148" fmla="val 2382637"/>
                <a:gd name="f149" fmla="val 231028"/>
                <a:gd name="f150" fmla="val 2390885"/>
                <a:gd name="f151" fmla="val 212312"/>
                <a:gd name="f152" fmla="val 2399227"/>
                <a:gd name="f153" fmla="val 193598"/>
                <a:gd name="f154" fmla="val 2406716"/>
                <a:gd name="f155" fmla="val 174525"/>
                <a:gd name="f156" fmla="val 2414206"/>
                <a:gd name="f157" fmla="val 155452"/>
                <a:gd name="f158" fmla="val 2422453"/>
                <a:gd name="f159" fmla="val 136646"/>
                <a:gd name="f160" fmla="val 2429278"/>
                <a:gd name="f161" fmla="val 117393"/>
                <a:gd name="f162" fmla="+- 0 0 -90"/>
                <a:gd name="f163" fmla="*/ f3 1 2514948"/>
                <a:gd name="f164" fmla="*/ f4 1 2170178"/>
                <a:gd name="f165" fmla="+- f7 0 f5"/>
                <a:gd name="f166" fmla="+- f6 0 f5"/>
                <a:gd name="f167" fmla="*/ f162 f0 1"/>
                <a:gd name="f168" fmla="*/ f166 1 2514948"/>
                <a:gd name="f169" fmla="*/ f165 1 2170178"/>
                <a:gd name="f170" fmla="*/ 2466091 f166 1"/>
                <a:gd name="f171" fmla="*/ 0 f165 1"/>
                <a:gd name="f172" fmla="*/ 2514948 f166 1"/>
                <a:gd name="f173" fmla="*/ 2512286 f166 1"/>
                <a:gd name="f174" fmla="*/ 12375 f165 1"/>
                <a:gd name="f175" fmla="*/ 2394961 f166 1"/>
                <a:gd name="f176" fmla="*/ 368660 f165 1"/>
                <a:gd name="f177" fmla="*/ 2289734 f166 1"/>
                <a:gd name="f178" fmla="*/ 598078 f165 1"/>
                <a:gd name="f179" fmla="*/ 2163747 f166 1"/>
                <a:gd name="f180" fmla="*/ 819078 f165 1"/>
                <a:gd name="f181" fmla="*/ 1852241 f166 1"/>
                <a:gd name="f182" fmla="*/ 1228932 f165 1"/>
                <a:gd name="f183" fmla="*/ 1668235 f166 1"/>
                <a:gd name="f184" fmla="*/ 1413844 f165 1"/>
                <a:gd name="f185" fmla="*/ 1619510 f166 1"/>
                <a:gd name="f186" fmla="*/ 1457722 f165 1"/>
                <a:gd name="f187" fmla="*/ 1569835 f166 1"/>
                <a:gd name="f188" fmla="*/ 1500704 f165 1"/>
                <a:gd name="f189" fmla="*/ 1467169 f166 1"/>
                <a:gd name="f190" fmla="*/ 1583266 f165 1"/>
                <a:gd name="f191" fmla="*/ 1018393 f166 1"/>
                <a:gd name="f192" fmla="*/ 1867576 f165 1"/>
                <a:gd name="f193" fmla="*/ 255857 f166 1"/>
                <a:gd name="f194" fmla="*/ 2133049 f165 1"/>
                <a:gd name="f195" fmla="*/ 0 f166 1"/>
                <a:gd name="f196" fmla="*/ 2170178 f165 1"/>
                <a:gd name="f197" fmla="*/ 1940056 f165 1"/>
                <a:gd name="f198" fmla="*/ 201609 f166 1"/>
                <a:gd name="f199" fmla="*/ 1902856 f165 1"/>
                <a:gd name="f200" fmla="*/ 440974 f166 1"/>
                <a:gd name="f201" fmla="*/ 1838472 f165 1"/>
                <a:gd name="f202" fmla="*/ 674558 f166 1"/>
                <a:gd name="f203" fmla="*/ 1756359 f165 1"/>
                <a:gd name="f204" fmla="*/ 901222 f166 1"/>
                <a:gd name="f205" fmla="*/ 1657142 f165 1"/>
                <a:gd name="f206" fmla="*/ 1330943 f166 1"/>
                <a:gd name="f207" fmla="*/ 1413396 f165 1"/>
                <a:gd name="f208" fmla="*/ 1432566 f166 1"/>
                <a:gd name="f209" fmla="*/ 1343193 f165 1"/>
                <a:gd name="f210" fmla="*/ 1482527 f166 1"/>
                <a:gd name="f211" fmla="*/ 1306926 f165 1"/>
                <a:gd name="f212" fmla="*/ 1531821 f166 1"/>
                <a:gd name="f213" fmla="*/ 1269765 f165 1"/>
                <a:gd name="f214" fmla="*/ 1721986 f166 1"/>
                <a:gd name="f215" fmla="*/ 1112073 f165 1"/>
                <a:gd name="f216" fmla="*/ 2061460 f166 1"/>
                <a:gd name="f217" fmla="*/ 754336 f165 1"/>
                <a:gd name="f218" fmla="*/ 2206218 f166 1"/>
                <a:gd name="f219" fmla="*/ 554827 f165 1"/>
                <a:gd name="f220" fmla="*/ 2329455 f166 1"/>
                <a:gd name="f221" fmla="*/ 341886 f165 1"/>
                <a:gd name="f222" fmla="*/ 2356757 f166 1"/>
                <a:gd name="f223" fmla="*/ 286815 f165 1"/>
                <a:gd name="f224" fmla="*/ 2370030 f166 1"/>
                <a:gd name="f225" fmla="*/ 259056 f165 1"/>
                <a:gd name="f226" fmla="*/ 2382637 f166 1"/>
                <a:gd name="f227" fmla="*/ 231028 f165 1"/>
                <a:gd name="f228" fmla="*/ 2406716 f166 1"/>
                <a:gd name="f229" fmla="*/ 174525 f165 1"/>
                <a:gd name="f230" fmla="*/ 2429278 f166 1"/>
                <a:gd name="f231" fmla="*/ 117393 f165 1"/>
                <a:gd name="f232" fmla="*/ f167 1 f2"/>
                <a:gd name="f233" fmla="*/ f170 1 2514948"/>
                <a:gd name="f234" fmla="*/ f171 1 2170178"/>
                <a:gd name="f235" fmla="*/ f172 1 2514948"/>
                <a:gd name="f236" fmla="*/ f173 1 2514948"/>
                <a:gd name="f237" fmla="*/ f174 1 2170178"/>
                <a:gd name="f238" fmla="*/ f175 1 2514948"/>
                <a:gd name="f239" fmla="*/ f176 1 2170178"/>
                <a:gd name="f240" fmla="*/ f177 1 2514948"/>
                <a:gd name="f241" fmla="*/ f178 1 2170178"/>
                <a:gd name="f242" fmla="*/ f179 1 2514948"/>
                <a:gd name="f243" fmla="*/ f180 1 2170178"/>
                <a:gd name="f244" fmla="*/ f181 1 2514948"/>
                <a:gd name="f245" fmla="*/ f182 1 2170178"/>
                <a:gd name="f246" fmla="*/ f183 1 2514948"/>
                <a:gd name="f247" fmla="*/ f184 1 2170178"/>
                <a:gd name="f248" fmla="*/ f185 1 2514948"/>
                <a:gd name="f249" fmla="*/ f186 1 2170178"/>
                <a:gd name="f250" fmla="*/ f187 1 2514948"/>
                <a:gd name="f251" fmla="*/ f188 1 2170178"/>
                <a:gd name="f252" fmla="*/ f189 1 2514948"/>
                <a:gd name="f253" fmla="*/ f190 1 2170178"/>
                <a:gd name="f254" fmla="*/ f191 1 2514948"/>
                <a:gd name="f255" fmla="*/ f192 1 2170178"/>
                <a:gd name="f256" fmla="*/ f193 1 2514948"/>
                <a:gd name="f257" fmla="*/ f194 1 2170178"/>
                <a:gd name="f258" fmla="*/ f195 1 2514948"/>
                <a:gd name="f259" fmla="*/ f196 1 2170178"/>
                <a:gd name="f260" fmla="*/ f197 1 2170178"/>
                <a:gd name="f261" fmla="*/ f198 1 2514948"/>
                <a:gd name="f262" fmla="*/ f199 1 2170178"/>
                <a:gd name="f263" fmla="*/ f200 1 2514948"/>
                <a:gd name="f264" fmla="*/ f201 1 2170178"/>
                <a:gd name="f265" fmla="*/ f202 1 2514948"/>
                <a:gd name="f266" fmla="*/ f203 1 2170178"/>
                <a:gd name="f267" fmla="*/ f204 1 2514948"/>
                <a:gd name="f268" fmla="*/ f205 1 2170178"/>
                <a:gd name="f269" fmla="*/ f206 1 2514948"/>
                <a:gd name="f270" fmla="*/ f207 1 2170178"/>
                <a:gd name="f271" fmla="*/ f208 1 2514948"/>
                <a:gd name="f272" fmla="*/ f209 1 2170178"/>
                <a:gd name="f273" fmla="*/ f210 1 2514948"/>
                <a:gd name="f274" fmla="*/ f211 1 2170178"/>
                <a:gd name="f275" fmla="*/ f212 1 2514948"/>
                <a:gd name="f276" fmla="*/ f213 1 2170178"/>
                <a:gd name="f277" fmla="*/ f214 1 2514948"/>
                <a:gd name="f278" fmla="*/ f215 1 2170178"/>
                <a:gd name="f279" fmla="*/ f216 1 2514948"/>
                <a:gd name="f280" fmla="*/ f217 1 2170178"/>
                <a:gd name="f281" fmla="*/ f218 1 2514948"/>
                <a:gd name="f282" fmla="*/ f219 1 2170178"/>
                <a:gd name="f283" fmla="*/ f220 1 2514948"/>
                <a:gd name="f284" fmla="*/ f221 1 2170178"/>
                <a:gd name="f285" fmla="*/ f222 1 2514948"/>
                <a:gd name="f286" fmla="*/ f223 1 2170178"/>
                <a:gd name="f287" fmla="*/ f224 1 2514948"/>
                <a:gd name="f288" fmla="*/ f225 1 2170178"/>
                <a:gd name="f289" fmla="*/ f226 1 2514948"/>
                <a:gd name="f290" fmla="*/ f227 1 2170178"/>
                <a:gd name="f291" fmla="*/ f228 1 2514948"/>
                <a:gd name="f292" fmla="*/ f229 1 2170178"/>
                <a:gd name="f293" fmla="*/ f230 1 2514948"/>
                <a:gd name="f294" fmla="*/ f231 1 2170178"/>
                <a:gd name="f295" fmla="*/ f5 1 f168"/>
                <a:gd name="f296" fmla="*/ f6 1 f168"/>
                <a:gd name="f297" fmla="*/ f5 1 f169"/>
                <a:gd name="f298" fmla="*/ f7 1 f169"/>
                <a:gd name="f299" fmla="+- f232 0 f1"/>
                <a:gd name="f300" fmla="*/ f233 1 f168"/>
                <a:gd name="f301" fmla="*/ f234 1 f169"/>
                <a:gd name="f302" fmla="*/ f235 1 f168"/>
                <a:gd name="f303" fmla="*/ f236 1 f168"/>
                <a:gd name="f304" fmla="*/ f237 1 f169"/>
                <a:gd name="f305" fmla="*/ f238 1 f168"/>
                <a:gd name="f306" fmla="*/ f239 1 f169"/>
                <a:gd name="f307" fmla="*/ f240 1 f168"/>
                <a:gd name="f308" fmla="*/ f241 1 f169"/>
                <a:gd name="f309" fmla="*/ f242 1 f168"/>
                <a:gd name="f310" fmla="*/ f243 1 f169"/>
                <a:gd name="f311" fmla="*/ f244 1 f168"/>
                <a:gd name="f312" fmla="*/ f245 1 f169"/>
                <a:gd name="f313" fmla="*/ f246 1 f168"/>
                <a:gd name="f314" fmla="*/ f247 1 f169"/>
                <a:gd name="f315" fmla="*/ f248 1 f168"/>
                <a:gd name="f316" fmla="*/ f249 1 f169"/>
                <a:gd name="f317" fmla="*/ f250 1 f168"/>
                <a:gd name="f318" fmla="*/ f251 1 f169"/>
                <a:gd name="f319" fmla="*/ f252 1 f168"/>
                <a:gd name="f320" fmla="*/ f253 1 f169"/>
                <a:gd name="f321" fmla="*/ f254 1 f168"/>
                <a:gd name="f322" fmla="*/ f255 1 f169"/>
                <a:gd name="f323" fmla="*/ f256 1 f168"/>
                <a:gd name="f324" fmla="*/ f257 1 f169"/>
                <a:gd name="f325" fmla="*/ f258 1 f168"/>
                <a:gd name="f326" fmla="*/ f259 1 f169"/>
                <a:gd name="f327" fmla="*/ f260 1 f169"/>
                <a:gd name="f328" fmla="*/ f261 1 f168"/>
                <a:gd name="f329" fmla="*/ f262 1 f169"/>
                <a:gd name="f330" fmla="*/ f263 1 f168"/>
                <a:gd name="f331" fmla="*/ f264 1 f169"/>
                <a:gd name="f332" fmla="*/ f265 1 f168"/>
                <a:gd name="f333" fmla="*/ f266 1 f169"/>
                <a:gd name="f334" fmla="*/ f267 1 f168"/>
                <a:gd name="f335" fmla="*/ f268 1 f169"/>
                <a:gd name="f336" fmla="*/ f269 1 f168"/>
                <a:gd name="f337" fmla="*/ f270 1 f169"/>
                <a:gd name="f338" fmla="*/ f271 1 f168"/>
                <a:gd name="f339" fmla="*/ f272 1 f169"/>
                <a:gd name="f340" fmla="*/ f273 1 f168"/>
                <a:gd name="f341" fmla="*/ f274 1 f169"/>
                <a:gd name="f342" fmla="*/ f275 1 f168"/>
                <a:gd name="f343" fmla="*/ f276 1 f169"/>
                <a:gd name="f344" fmla="*/ f277 1 f168"/>
                <a:gd name="f345" fmla="*/ f278 1 f169"/>
                <a:gd name="f346" fmla="*/ f279 1 f168"/>
                <a:gd name="f347" fmla="*/ f280 1 f169"/>
                <a:gd name="f348" fmla="*/ f281 1 f168"/>
                <a:gd name="f349" fmla="*/ f282 1 f169"/>
                <a:gd name="f350" fmla="*/ f283 1 f168"/>
                <a:gd name="f351" fmla="*/ f284 1 f169"/>
                <a:gd name="f352" fmla="*/ f285 1 f168"/>
                <a:gd name="f353" fmla="*/ f286 1 f169"/>
                <a:gd name="f354" fmla="*/ f287 1 f168"/>
                <a:gd name="f355" fmla="*/ f288 1 f169"/>
                <a:gd name="f356" fmla="*/ f289 1 f168"/>
                <a:gd name="f357" fmla="*/ f290 1 f169"/>
                <a:gd name="f358" fmla="*/ f291 1 f168"/>
                <a:gd name="f359" fmla="*/ f292 1 f169"/>
                <a:gd name="f360" fmla="*/ f293 1 f168"/>
                <a:gd name="f361" fmla="*/ f294 1 f169"/>
                <a:gd name="f362" fmla="*/ f295 f163 1"/>
                <a:gd name="f363" fmla="*/ f296 f163 1"/>
                <a:gd name="f364" fmla="*/ f298 f164 1"/>
                <a:gd name="f365" fmla="*/ f297 f164 1"/>
                <a:gd name="f366" fmla="*/ f300 f163 1"/>
                <a:gd name="f367" fmla="*/ f301 f164 1"/>
                <a:gd name="f368" fmla="*/ f302 f163 1"/>
                <a:gd name="f369" fmla="*/ f303 f163 1"/>
                <a:gd name="f370" fmla="*/ f304 f164 1"/>
                <a:gd name="f371" fmla="*/ f305 f163 1"/>
                <a:gd name="f372" fmla="*/ f306 f164 1"/>
                <a:gd name="f373" fmla="*/ f307 f163 1"/>
                <a:gd name="f374" fmla="*/ f308 f164 1"/>
                <a:gd name="f375" fmla="*/ f309 f163 1"/>
                <a:gd name="f376" fmla="*/ f310 f164 1"/>
                <a:gd name="f377" fmla="*/ f311 f163 1"/>
                <a:gd name="f378" fmla="*/ f312 f164 1"/>
                <a:gd name="f379" fmla="*/ f313 f163 1"/>
                <a:gd name="f380" fmla="*/ f314 f164 1"/>
                <a:gd name="f381" fmla="*/ f315 f163 1"/>
                <a:gd name="f382" fmla="*/ f316 f164 1"/>
                <a:gd name="f383" fmla="*/ f317 f163 1"/>
                <a:gd name="f384" fmla="*/ f318 f164 1"/>
                <a:gd name="f385" fmla="*/ f319 f163 1"/>
                <a:gd name="f386" fmla="*/ f320 f164 1"/>
                <a:gd name="f387" fmla="*/ f321 f163 1"/>
                <a:gd name="f388" fmla="*/ f322 f164 1"/>
                <a:gd name="f389" fmla="*/ f323 f163 1"/>
                <a:gd name="f390" fmla="*/ f324 f164 1"/>
                <a:gd name="f391" fmla="*/ f325 f163 1"/>
                <a:gd name="f392" fmla="*/ f326 f164 1"/>
                <a:gd name="f393" fmla="*/ f327 f164 1"/>
                <a:gd name="f394" fmla="*/ f328 f163 1"/>
                <a:gd name="f395" fmla="*/ f329 f164 1"/>
                <a:gd name="f396" fmla="*/ f330 f163 1"/>
                <a:gd name="f397" fmla="*/ f331 f164 1"/>
                <a:gd name="f398" fmla="*/ f332 f163 1"/>
                <a:gd name="f399" fmla="*/ f333 f164 1"/>
                <a:gd name="f400" fmla="*/ f334 f163 1"/>
                <a:gd name="f401" fmla="*/ f335 f164 1"/>
                <a:gd name="f402" fmla="*/ f336 f163 1"/>
                <a:gd name="f403" fmla="*/ f337 f164 1"/>
                <a:gd name="f404" fmla="*/ f338 f163 1"/>
                <a:gd name="f405" fmla="*/ f339 f164 1"/>
                <a:gd name="f406" fmla="*/ f340 f163 1"/>
                <a:gd name="f407" fmla="*/ f341 f164 1"/>
                <a:gd name="f408" fmla="*/ f342 f163 1"/>
                <a:gd name="f409" fmla="*/ f343 f164 1"/>
                <a:gd name="f410" fmla="*/ f344 f163 1"/>
                <a:gd name="f411" fmla="*/ f345 f164 1"/>
                <a:gd name="f412" fmla="*/ f346 f163 1"/>
                <a:gd name="f413" fmla="*/ f347 f164 1"/>
                <a:gd name="f414" fmla="*/ f348 f163 1"/>
                <a:gd name="f415" fmla="*/ f349 f164 1"/>
                <a:gd name="f416" fmla="*/ f350 f163 1"/>
                <a:gd name="f417" fmla="*/ f351 f164 1"/>
                <a:gd name="f418" fmla="*/ f352 f163 1"/>
                <a:gd name="f419" fmla="*/ f353 f164 1"/>
                <a:gd name="f420" fmla="*/ f354 f163 1"/>
                <a:gd name="f421" fmla="*/ f355 f164 1"/>
                <a:gd name="f422" fmla="*/ f356 f163 1"/>
                <a:gd name="f423" fmla="*/ f357 f164 1"/>
                <a:gd name="f424" fmla="*/ f358 f163 1"/>
                <a:gd name="f425" fmla="*/ f359 f164 1"/>
                <a:gd name="f426" fmla="*/ f360 f163 1"/>
                <a:gd name="f427" fmla="*/ f361 f164 1"/>
              </a:gdLst>
              <a:ahLst/>
              <a:cxnLst>
                <a:cxn ang="3cd4">
                  <a:pos x="hc" y="t"/>
                </a:cxn>
                <a:cxn ang="0">
                  <a:pos x="r" y="vc"/>
                </a:cxn>
                <a:cxn ang="cd4">
                  <a:pos x="hc" y="b"/>
                </a:cxn>
                <a:cxn ang="cd2">
                  <a:pos x="l" y="vc"/>
                </a:cxn>
                <a:cxn ang="f299">
                  <a:pos x="f366" y="f367"/>
                </a:cxn>
                <a:cxn ang="f299">
                  <a:pos x="f368" y="f367"/>
                </a:cxn>
                <a:cxn ang="f299">
                  <a:pos x="f369" y="f370"/>
                </a:cxn>
                <a:cxn ang="f299">
                  <a:pos x="f371" y="f372"/>
                </a:cxn>
                <a:cxn ang="f299">
                  <a:pos x="f373" y="f374"/>
                </a:cxn>
                <a:cxn ang="f299">
                  <a:pos x="f375" y="f376"/>
                </a:cxn>
                <a:cxn ang="f299">
                  <a:pos x="f377" y="f378"/>
                </a:cxn>
                <a:cxn ang="f299">
                  <a:pos x="f379" y="f380"/>
                </a:cxn>
                <a:cxn ang="f299">
                  <a:pos x="f381" y="f382"/>
                </a:cxn>
                <a:cxn ang="f299">
                  <a:pos x="f383" y="f384"/>
                </a:cxn>
                <a:cxn ang="f299">
                  <a:pos x="f385" y="f386"/>
                </a:cxn>
                <a:cxn ang="f299">
                  <a:pos x="f387" y="f388"/>
                </a:cxn>
                <a:cxn ang="f299">
                  <a:pos x="f389" y="f390"/>
                </a:cxn>
                <a:cxn ang="f299">
                  <a:pos x="f391" y="f392"/>
                </a:cxn>
                <a:cxn ang="f299">
                  <a:pos x="f391" y="f393"/>
                </a:cxn>
                <a:cxn ang="f299">
                  <a:pos x="f394" y="f395"/>
                </a:cxn>
                <a:cxn ang="f299">
                  <a:pos x="f396" y="f397"/>
                </a:cxn>
                <a:cxn ang="f299">
                  <a:pos x="f398" y="f399"/>
                </a:cxn>
                <a:cxn ang="f299">
                  <a:pos x="f400" y="f401"/>
                </a:cxn>
                <a:cxn ang="f299">
                  <a:pos x="f402" y="f403"/>
                </a:cxn>
                <a:cxn ang="f299">
                  <a:pos x="f404" y="f405"/>
                </a:cxn>
                <a:cxn ang="f299">
                  <a:pos x="f406" y="f407"/>
                </a:cxn>
                <a:cxn ang="f299">
                  <a:pos x="f408" y="f409"/>
                </a:cxn>
                <a:cxn ang="f299">
                  <a:pos x="f410" y="f411"/>
                </a:cxn>
                <a:cxn ang="f299">
                  <a:pos x="f412" y="f413"/>
                </a:cxn>
                <a:cxn ang="f299">
                  <a:pos x="f414" y="f415"/>
                </a:cxn>
                <a:cxn ang="f299">
                  <a:pos x="f416" y="f417"/>
                </a:cxn>
                <a:cxn ang="f299">
                  <a:pos x="f418" y="f419"/>
                </a:cxn>
                <a:cxn ang="f299">
                  <a:pos x="f420" y="f421"/>
                </a:cxn>
                <a:cxn ang="f299">
                  <a:pos x="f422" y="f423"/>
                </a:cxn>
                <a:cxn ang="f299">
                  <a:pos x="f424" y="f425"/>
                </a:cxn>
                <a:cxn ang="f299">
                  <a:pos x="f426" y="f427"/>
                </a:cxn>
              </a:cxnLst>
              <a:rect l="f362" t="f365" r="f363" b="f364"/>
              <a:pathLst>
                <a:path w="2514948" h="2170178">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lnTo>
                    <a:pt x="f5" y="f7"/>
                  </a:lnTo>
                  <a:lnTo>
                    <a:pt x="f5" y="f71"/>
                  </a:lnTo>
                  <a:lnTo>
                    <a:pt x="f72" y="f73"/>
                  </a:ln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lnTo>
                    <a:pt x="f148" y="f149"/>
                  </a:lnTo>
                  <a:cubicBezTo>
                    <a:pt x="f150" y="f151"/>
                    <a:pt x="f152" y="f153"/>
                    <a:pt x="f154" y="f155"/>
                  </a:cubicBezTo>
                  <a:cubicBezTo>
                    <a:pt x="f156" y="f157"/>
                    <a:pt x="f158" y="f159"/>
                    <a:pt x="f160" y="f161"/>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Freeform: Shape 19">
              <a:extLst>
                <a:ext uri="{FF2B5EF4-FFF2-40B4-BE49-F238E27FC236}">
                  <a16:creationId xmlns:a16="http://schemas.microsoft.com/office/drawing/2014/main" id="{25544A02-7B6C-0334-8138-7F0165FB8C1B}"/>
                </a:ext>
              </a:extLst>
            </p:cNvPr>
            <p:cNvSpPr/>
            <p:nvPr/>
          </p:nvSpPr>
          <p:spPr>
            <a:xfrm rot="10799991">
              <a:off x="9085624" y="4429244"/>
              <a:ext cx="3115049" cy="2433876"/>
            </a:xfrm>
            <a:custGeom>
              <a:avLst/>
              <a:gdLst>
                <a:gd name="f0" fmla="val 10800000"/>
                <a:gd name="f1" fmla="val 5400000"/>
                <a:gd name="f2" fmla="val 180"/>
                <a:gd name="f3" fmla="val w"/>
                <a:gd name="f4" fmla="val h"/>
                <a:gd name="f5" fmla="val 0"/>
                <a:gd name="f6" fmla="val 2493062"/>
                <a:gd name="f7" fmla="val 1947896"/>
                <a:gd name="f8" fmla="val 1896911"/>
                <a:gd name="f9" fmla="val 2435315"/>
                <a:gd name="f10" fmla="val 178165"/>
                <a:gd name="f11" fmla="val 2088122"/>
                <a:gd name="f12" fmla="val 1071812"/>
                <a:gd name="f13" fmla="val 1129732"/>
                <a:gd name="f14" fmla="val 1758033"/>
                <a:gd name="f15" fmla="val 93066"/>
                <a:gd name="f16" fmla="val 1935859"/>
                <a:gd name="f17" fmla="val 1404756"/>
                <a:gd name="f18" fmla="val 17392"/>
                <a:gd name="f19" fmla="val 1402364"/>
                <a:gd name="f20" fmla="val 167719"/>
                <a:gd name="f21" fmla="val 1375030"/>
                <a:gd name="f22" fmla="val 318070"/>
                <a:gd name="f23" fmla="val 1334398"/>
                <a:gd name="f24" fmla="val 464249"/>
                <a:gd name="f25" fmla="val 1281208"/>
                <a:gd name="f26" fmla="val 753480"/>
                <a:gd name="f27" fmla="val 1176081"/>
                <a:gd name="f28" fmla="val 1028869"/>
                <a:gd name="f29" fmla="val 1021346"/>
                <a:gd name="f30" fmla="val 1260556"/>
                <a:gd name="f31" fmla="val 833835"/>
                <a:gd name="f32" fmla="val 1491960"/>
                <a:gd name="f33" fmla="val 646594"/>
                <a:gd name="f34" fmla="val 1681177"/>
                <a:gd name="f35" fmla="val 425056"/>
                <a:gd name="f36" fmla="val 1807924"/>
                <a:gd name="f37" fmla="val 193222"/>
                <a:gd name="f38" fmla="val 1832328"/>
                <a:gd name="f39" fmla="val 148578"/>
                <a:gd name="f40" fmla="val 1854477"/>
                <a:gd name="f41" fmla="val 103599"/>
                <a:gd name="f42" fmla="val 1874357"/>
                <a:gd name="f43" fmla="val 58333"/>
                <a:gd name="f44" fmla="+- 0 0 -90"/>
                <a:gd name="f45" fmla="*/ f3 1 2493062"/>
                <a:gd name="f46" fmla="*/ f4 1 1947896"/>
                <a:gd name="f47" fmla="+- f7 0 f5"/>
                <a:gd name="f48" fmla="+- f6 0 f5"/>
                <a:gd name="f49" fmla="*/ f44 f0 1"/>
                <a:gd name="f50" fmla="*/ f48 1 2493062"/>
                <a:gd name="f51" fmla="*/ f47 1 1947896"/>
                <a:gd name="f52" fmla="*/ 1896911 f48 1"/>
                <a:gd name="f53" fmla="*/ 0 f47 1"/>
                <a:gd name="f54" fmla="*/ 2493062 f48 1"/>
                <a:gd name="f55" fmla="*/ 2435315 f48 1"/>
                <a:gd name="f56" fmla="*/ 178165 f47 1"/>
                <a:gd name="f57" fmla="*/ 93066 f48 1"/>
                <a:gd name="f58" fmla="*/ 1935859 f47 1"/>
                <a:gd name="f59" fmla="*/ 0 f48 1"/>
                <a:gd name="f60" fmla="*/ 1947896 f47 1"/>
                <a:gd name="f61" fmla="*/ 1404756 f47 1"/>
                <a:gd name="f62" fmla="*/ 17392 f48 1"/>
                <a:gd name="f63" fmla="*/ 1402364 f47 1"/>
                <a:gd name="f64" fmla="*/ 464249 f48 1"/>
                <a:gd name="f65" fmla="*/ 1281208 f47 1"/>
                <a:gd name="f66" fmla="*/ 1260556 f48 1"/>
                <a:gd name="f67" fmla="*/ 833835 f47 1"/>
                <a:gd name="f68" fmla="*/ 1807924 f48 1"/>
                <a:gd name="f69" fmla="*/ 193222 f47 1"/>
                <a:gd name="f70" fmla="*/ 1874357 f48 1"/>
                <a:gd name="f71" fmla="*/ 58333 f47 1"/>
                <a:gd name="f72" fmla="*/ f49 1 f2"/>
                <a:gd name="f73" fmla="*/ f52 1 2493062"/>
                <a:gd name="f74" fmla="*/ f53 1 1947896"/>
                <a:gd name="f75" fmla="*/ f54 1 2493062"/>
                <a:gd name="f76" fmla="*/ f55 1 2493062"/>
                <a:gd name="f77" fmla="*/ f56 1 1947896"/>
                <a:gd name="f78" fmla="*/ f57 1 2493062"/>
                <a:gd name="f79" fmla="*/ f58 1 1947896"/>
                <a:gd name="f80" fmla="*/ f59 1 2493062"/>
                <a:gd name="f81" fmla="*/ f60 1 1947896"/>
                <a:gd name="f82" fmla="*/ f61 1 1947896"/>
                <a:gd name="f83" fmla="*/ f62 1 2493062"/>
                <a:gd name="f84" fmla="*/ f63 1 1947896"/>
                <a:gd name="f85" fmla="*/ f64 1 2493062"/>
                <a:gd name="f86" fmla="*/ f65 1 1947896"/>
                <a:gd name="f87" fmla="*/ f66 1 2493062"/>
                <a:gd name="f88" fmla="*/ f67 1 1947896"/>
                <a:gd name="f89" fmla="*/ f68 1 2493062"/>
                <a:gd name="f90" fmla="*/ f69 1 1947896"/>
                <a:gd name="f91" fmla="*/ f70 1 2493062"/>
                <a:gd name="f92" fmla="*/ f71 1 1947896"/>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3062" h="1947896">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Freeform: Shape 20">
              <a:extLst>
                <a:ext uri="{FF2B5EF4-FFF2-40B4-BE49-F238E27FC236}">
                  <a16:creationId xmlns:a16="http://schemas.microsoft.com/office/drawing/2014/main" id="{3F595921-FBCA-D14D-202E-2F7085E042B1}"/>
                </a:ext>
              </a:extLst>
            </p:cNvPr>
            <p:cNvSpPr/>
            <p:nvPr/>
          </p:nvSpPr>
          <p:spPr>
            <a:xfrm rot="10799991">
              <a:off x="9075575" y="4393043"/>
              <a:ext cx="3125080" cy="2464865"/>
            </a:xfrm>
            <a:custGeom>
              <a:avLst/>
              <a:gdLst>
                <a:gd name="f0" fmla="val 10800000"/>
                <a:gd name="f1" fmla="val 5400000"/>
                <a:gd name="f2" fmla="val 180"/>
                <a:gd name="f3" fmla="val w"/>
                <a:gd name="f4" fmla="val h"/>
                <a:gd name="f5" fmla="val 0"/>
                <a:gd name="f6" fmla="val 2501089"/>
                <a:gd name="f7" fmla="val 1972702"/>
                <a:gd name="f8" fmla="val 2318728"/>
                <a:gd name="f9" fmla="val 2453909"/>
                <a:gd name="f10" fmla="val 167837"/>
                <a:gd name="f11" fmla="val 2427555"/>
                <a:gd name="f12" fmla="val 244153"/>
                <a:gd name="f13" fmla="val 2396627"/>
                <a:gd name="f14" fmla="val 319103"/>
                <a:gd name="f15" fmla="val 2361125"/>
                <a:gd name="f16" fmla="val 392084"/>
                <a:gd name="f17" fmla="val 2218453"/>
                <a:gd name="f18" fmla="val 684005"/>
                <a:gd name="f19" fmla="val 2011698"/>
                <a:gd name="f20" fmla="val 945211"/>
                <a:gd name="f21" fmla="val 1768255"/>
                <a:gd name="f22" fmla="val 1167644"/>
                <a:gd name="f23" fmla="val 1646250"/>
                <a:gd name="f24" fmla="val 1278860"/>
                <a:gd name="f25" fmla="val 1514385"/>
                <a:gd name="f26" fmla="val 1380316"/>
                <a:gd name="f27" fmla="val 1375125"/>
                <a:gd name="f28" fmla="val 1471474"/>
                <a:gd name="f29" fmla="val 1235677"/>
                <a:gd name="f30" fmla="val 1562542"/>
                <a:gd name="f31" fmla="val 1088928"/>
                <a:gd name="f32" fmla="val 1643672"/>
                <a:gd name="f33" fmla="val 935735"/>
                <a:gd name="f34" fmla="val 1712713"/>
                <a:gd name="f35" fmla="val 705659"/>
                <a:gd name="f36" fmla="val 1815533"/>
                <a:gd name="f37" fmla="val 462359"/>
                <a:gd name="f38" fmla="val 1892212"/>
                <a:gd name="f39" fmla="val 212353"/>
                <a:gd name="f40" fmla="val 1940294"/>
                <a:gd name="f41" fmla="val 1732181"/>
                <a:gd name="f42" fmla="val 161195"/>
                <a:gd name="f43" fmla="val 1706590"/>
                <a:gd name="f44" fmla="val 237638"/>
                <a:gd name="f45" fmla="val 1691378"/>
                <a:gd name="f46" fmla="val 313477"/>
                <a:gd name="f47" fmla="val 1673222"/>
                <a:gd name="f48" fmla="val 388463"/>
                <a:gd name="f49" fmla="val 1652268"/>
                <a:gd name="f50" fmla="val 538529"/>
                <a:gd name="f51" fmla="val 1610539"/>
                <a:gd name="f52" fmla="val 684898"/>
                <a:gd name="f53" fmla="val 1556543"/>
                <a:gd name="f54" fmla="val 826716"/>
                <a:gd name="f55" fmla="val 1493950"/>
                <a:gd name="f56" fmla="val 1111207"/>
                <a:gd name="f57" fmla="val 1370107"/>
                <a:gd name="f58" fmla="val 1376832"/>
                <a:gd name="f59" fmla="val 1205881"/>
                <a:gd name="f60" fmla="val 1609847"/>
                <a:gd name="f61" fmla="val 1007535"/>
                <a:gd name="f62" fmla="val 1725975"/>
                <a:gd name="f63" fmla="val 908049"/>
                <a:gd name="f64" fmla="val 1833571"/>
                <a:gd name="f65" fmla="val 799519"/>
                <a:gd name="f66" fmla="val 1929982"/>
                <a:gd name="f67" fmla="val 682930"/>
                <a:gd name="f68" fmla="val 2026581"/>
                <a:gd name="f69" fmla="val 566520"/>
                <a:gd name="f70" fmla="val 2111806"/>
                <a:gd name="f71" fmla="val 441692"/>
                <a:gd name="f72" fmla="val 2183093"/>
                <a:gd name="f73" fmla="val 310149"/>
                <a:gd name="f74" fmla="val 2218738"/>
                <a:gd name="f75" fmla="val 244422"/>
                <a:gd name="f76" fmla="val 2251396"/>
                <a:gd name="f77" fmla="val 177150"/>
                <a:gd name="f78" fmla="val 2280286"/>
                <a:gd name="f79" fmla="val 108435"/>
                <a:gd name="f80" fmla="+- 0 0 -90"/>
                <a:gd name="f81" fmla="*/ f3 1 2501089"/>
                <a:gd name="f82" fmla="*/ f4 1 1972702"/>
                <a:gd name="f83" fmla="+- f7 0 f5"/>
                <a:gd name="f84" fmla="+- f6 0 f5"/>
                <a:gd name="f85" fmla="*/ f80 f0 1"/>
                <a:gd name="f86" fmla="*/ f84 1 2501089"/>
                <a:gd name="f87" fmla="*/ f83 1 1972702"/>
                <a:gd name="f88" fmla="*/ 2318728 f84 1"/>
                <a:gd name="f89" fmla="*/ 0 f83 1"/>
                <a:gd name="f90" fmla="*/ 2501089 f84 1"/>
                <a:gd name="f91" fmla="*/ 2453909 f84 1"/>
                <a:gd name="f92" fmla="*/ 167837 f83 1"/>
                <a:gd name="f93" fmla="*/ 2361125 f84 1"/>
                <a:gd name="f94" fmla="*/ 392084 f83 1"/>
                <a:gd name="f95" fmla="*/ 1768255 f84 1"/>
                <a:gd name="f96" fmla="*/ 1167644 f83 1"/>
                <a:gd name="f97" fmla="*/ 1375125 f84 1"/>
                <a:gd name="f98" fmla="*/ 1471474 f83 1"/>
                <a:gd name="f99" fmla="*/ 935735 f84 1"/>
                <a:gd name="f100" fmla="*/ 1712713 f83 1"/>
                <a:gd name="f101" fmla="*/ 212353 f84 1"/>
                <a:gd name="f102" fmla="*/ 1940294 f83 1"/>
                <a:gd name="f103" fmla="*/ 0 f84 1"/>
                <a:gd name="f104" fmla="*/ 1972702 f83 1"/>
                <a:gd name="f105" fmla="*/ 1732181 f83 1"/>
                <a:gd name="f106" fmla="*/ 161195 f84 1"/>
                <a:gd name="f107" fmla="*/ 1706590 f83 1"/>
                <a:gd name="f108" fmla="*/ 388463 f84 1"/>
                <a:gd name="f109" fmla="*/ 1652268 f83 1"/>
                <a:gd name="f110" fmla="*/ 826716 f84 1"/>
                <a:gd name="f111" fmla="*/ 1493950 f83 1"/>
                <a:gd name="f112" fmla="*/ 1609847 f84 1"/>
                <a:gd name="f113" fmla="*/ 1007535 f83 1"/>
                <a:gd name="f114" fmla="*/ 1929982 f84 1"/>
                <a:gd name="f115" fmla="*/ 682930 f83 1"/>
                <a:gd name="f116" fmla="*/ 2183093 f84 1"/>
                <a:gd name="f117" fmla="*/ 310149 f83 1"/>
                <a:gd name="f118" fmla="*/ 2280286 f84 1"/>
                <a:gd name="f119" fmla="*/ 108435 f83 1"/>
                <a:gd name="f120" fmla="*/ f85 1 f2"/>
                <a:gd name="f121" fmla="*/ f88 1 2501089"/>
                <a:gd name="f122" fmla="*/ f89 1 1972702"/>
                <a:gd name="f123" fmla="*/ f90 1 2501089"/>
                <a:gd name="f124" fmla="*/ f91 1 2501089"/>
                <a:gd name="f125" fmla="*/ f92 1 1972702"/>
                <a:gd name="f126" fmla="*/ f93 1 2501089"/>
                <a:gd name="f127" fmla="*/ f94 1 1972702"/>
                <a:gd name="f128" fmla="*/ f95 1 2501089"/>
                <a:gd name="f129" fmla="*/ f96 1 1972702"/>
                <a:gd name="f130" fmla="*/ f97 1 2501089"/>
                <a:gd name="f131" fmla="*/ f98 1 1972702"/>
                <a:gd name="f132" fmla="*/ f99 1 2501089"/>
                <a:gd name="f133" fmla="*/ f100 1 1972702"/>
                <a:gd name="f134" fmla="*/ f101 1 2501089"/>
                <a:gd name="f135" fmla="*/ f102 1 1972702"/>
                <a:gd name="f136" fmla="*/ f103 1 2501089"/>
                <a:gd name="f137" fmla="*/ f104 1 1972702"/>
                <a:gd name="f138" fmla="*/ f105 1 1972702"/>
                <a:gd name="f139" fmla="*/ f106 1 2501089"/>
                <a:gd name="f140" fmla="*/ f107 1 1972702"/>
                <a:gd name="f141" fmla="*/ f108 1 2501089"/>
                <a:gd name="f142" fmla="*/ f109 1 1972702"/>
                <a:gd name="f143" fmla="*/ f110 1 2501089"/>
                <a:gd name="f144" fmla="*/ f111 1 1972702"/>
                <a:gd name="f145" fmla="*/ f112 1 2501089"/>
                <a:gd name="f146" fmla="*/ f113 1 1972702"/>
                <a:gd name="f147" fmla="*/ f114 1 2501089"/>
                <a:gd name="f148" fmla="*/ f115 1 1972702"/>
                <a:gd name="f149" fmla="*/ f116 1 2501089"/>
                <a:gd name="f150" fmla="*/ f117 1 1972702"/>
                <a:gd name="f151" fmla="*/ f118 1 2501089"/>
                <a:gd name="f152" fmla="*/ f119 1 1972702"/>
                <a:gd name="f153" fmla="*/ f5 1 f86"/>
                <a:gd name="f154" fmla="*/ f6 1 f86"/>
                <a:gd name="f155" fmla="*/ f5 1 f87"/>
                <a:gd name="f156" fmla="*/ f7 1 f87"/>
                <a:gd name="f157" fmla="+- f120 0 f1"/>
                <a:gd name="f158" fmla="*/ f121 1 f86"/>
                <a:gd name="f159" fmla="*/ f122 1 f87"/>
                <a:gd name="f160" fmla="*/ f123 1 f86"/>
                <a:gd name="f161" fmla="*/ f124 1 f86"/>
                <a:gd name="f162" fmla="*/ f125 1 f87"/>
                <a:gd name="f163" fmla="*/ f126 1 f86"/>
                <a:gd name="f164" fmla="*/ f127 1 f87"/>
                <a:gd name="f165" fmla="*/ f128 1 f86"/>
                <a:gd name="f166" fmla="*/ f129 1 f87"/>
                <a:gd name="f167" fmla="*/ f130 1 f86"/>
                <a:gd name="f168" fmla="*/ f131 1 f87"/>
                <a:gd name="f169" fmla="*/ f132 1 f86"/>
                <a:gd name="f170" fmla="*/ f133 1 f87"/>
                <a:gd name="f171" fmla="*/ f134 1 f86"/>
                <a:gd name="f172" fmla="*/ f135 1 f87"/>
                <a:gd name="f173" fmla="*/ f136 1 f86"/>
                <a:gd name="f174" fmla="*/ f137 1 f87"/>
                <a:gd name="f175" fmla="*/ f138 1 f87"/>
                <a:gd name="f176" fmla="*/ f139 1 f86"/>
                <a:gd name="f177" fmla="*/ f140 1 f87"/>
                <a:gd name="f178" fmla="*/ f141 1 f86"/>
                <a:gd name="f179" fmla="*/ f142 1 f87"/>
                <a:gd name="f180" fmla="*/ f143 1 f86"/>
                <a:gd name="f181" fmla="*/ f144 1 f87"/>
                <a:gd name="f182" fmla="*/ f145 1 f86"/>
                <a:gd name="f183" fmla="*/ f146 1 f87"/>
                <a:gd name="f184" fmla="*/ f147 1 f86"/>
                <a:gd name="f185" fmla="*/ f148 1 f87"/>
                <a:gd name="f186" fmla="*/ f149 1 f86"/>
                <a:gd name="f187" fmla="*/ f150 1 f87"/>
                <a:gd name="f188" fmla="*/ f151 1 f86"/>
                <a:gd name="f189" fmla="*/ f152 1 f87"/>
                <a:gd name="f190" fmla="*/ f153 f81 1"/>
                <a:gd name="f191" fmla="*/ f154 f81 1"/>
                <a:gd name="f192" fmla="*/ f156 f82 1"/>
                <a:gd name="f193" fmla="*/ f155 f82 1"/>
                <a:gd name="f194" fmla="*/ f158 f81 1"/>
                <a:gd name="f195" fmla="*/ f159 f82 1"/>
                <a:gd name="f196" fmla="*/ f160 f81 1"/>
                <a:gd name="f197" fmla="*/ f161 f81 1"/>
                <a:gd name="f198" fmla="*/ f162 f82 1"/>
                <a:gd name="f199" fmla="*/ f163 f81 1"/>
                <a:gd name="f200" fmla="*/ f164 f82 1"/>
                <a:gd name="f201" fmla="*/ f165 f81 1"/>
                <a:gd name="f202" fmla="*/ f166 f82 1"/>
                <a:gd name="f203" fmla="*/ f167 f81 1"/>
                <a:gd name="f204" fmla="*/ f168 f82 1"/>
                <a:gd name="f205" fmla="*/ f169 f81 1"/>
                <a:gd name="f206" fmla="*/ f170 f82 1"/>
                <a:gd name="f207" fmla="*/ f171 f81 1"/>
                <a:gd name="f208" fmla="*/ f172 f82 1"/>
                <a:gd name="f209" fmla="*/ f173 f81 1"/>
                <a:gd name="f210" fmla="*/ f174 f82 1"/>
                <a:gd name="f211" fmla="*/ f175 f82 1"/>
                <a:gd name="f212" fmla="*/ f176 f81 1"/>
                <a:gd name="f213" fmla="*/ f177 f82 1"/>
                <a:gd name="f214" fmla="*/ f178 f81 1"/>
                <a:gd name="f215" fmla="*/ f179 f82 1"/>
                <a:gd name="f216" fmla="*/ f180 f81 1"/>
                <a:gd name="f217" fmla="*/ f181 f82 1"/>
                <a:gd name="f218" fmla="*/ f182 f81 1"/>
                <a:gd name="f219" fmla="*/ f183 f82 1"/>
                <a:gd name="f220" fmla="*/ f184 f81 1"/>
                <a:gd name="f221" fmla="*/ f185 f82 1"/>
                <a:gd name="f222" fmla="*/ f186 f81 1"/>
                <a:gd name="f223" fmla="*/ f187 f82 1"/>
                <a:gd name="f224" fmla="*/ f188 f81 1"/>
                <a:gd name="f225" fmla="*/ f189 f82 1"/>
              </a:gdLst>
              <a:ahLst/>
              <a:cxnLst>
                <a:cxn ang="3cd4">
                  <a:pos x="hc" y="t"/>
                </a:cxn>
                <a:cxn ang="0">
                  <a:pos x="r" y="vc"/>
                </a:cxn>
                <a:cxn ang="cd4">
                  <a:pos x="hc" y="b"/>
                </a:cxn>
                <a:cxn ang="cd2">
                  <a:pos x="l" y="vc"/>
                </a:cxn>
                <a:cxn ang="f157">
                  <a:pos x="f194" y="f195"/>
                </a:cxn>
                <a:cxn ang="f157">
                  <a:pos x="f196" y="f195"/>
                </a:cxn>
                <a:cxn ang="f157">
                  <a:pos x="f197" y="f198"/>
                </a:cxn>
                <a:cxn ang="f157">
                  <a:pos x="f199" y="f200"/>
                </a:cxn>
                <a:cxn ang="f157">
                  <a:pos x="f201" y="f202"/>
                </a:cxn>
                <a:cxn ang="f157">
                  <a:pos x="f203" y="f204"/>
                </a:cxn>
                <a:cxn ang="f157">
                  <a:pos x="f205" y="f206"/>
                </a:cxn>
                <a:cxn ang="f157">
                  <a:pos x="f207" y="f208"/>
                </a:cxn>
                <a:cxn ang="f157">
                  <a:pos x="f209" y="f210"/>
                </a:cxn>
                <a:cxn ang="f157">
                  <a:pos x="f209" y="f211"/>
                </a:cxn>
                <a:cxn ang="f157">
                  <a:pos x="f212" y="f213"/>
                </a:cxn>
                <a:cxn ang="f157">
                  <a:pos x="f214" y="f215"/>
                </a:cxn>
                <a:cxn ang="f157">
                  <a:pos x="f216" y="f217"/>
                </a:cxn>
                <a:cxn ang="f157">
                  <a:pos x="f218" y="f219"/>
                </a:cxn>
                <a:cxn ang="f157">
                  <a:pos x="f220" y="f221"/>
                </a:cxn>
                <a:cxn ang="f157">
                  <a:pos x="f222" y="f223"/>
                </a:cxn>
                <a:cxn ang="f157">
                  <a:pos x="f224" y="f225"/>
                </a:cxn>
              </a:cxnLst>
              <a:rect l="f190" t="f193" r="f191" b="f192"/>
              <a:pathLst>
                <a:path w="2501089" h="1972702">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5" y="f7"/>
                  </a:lnTo>
                  <a:lnTo>
                    <a:pt x="f5" y="f41"/>
                  </a:lnTo>
                  <a:lnTo>
                    <a:pt x="f42" y="f43"/>
                  </a:ln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Calibri"/>
              </a:endParaRPr>
            </a:p>
          </p:txBody>
        </p:sp>
        <p:sp>
          <p:nvSpPr>
            <p:cNvPr id="15" name="Freeform: Shape 21">
              <a:extLst>
                <a:ext uri="{FF2B5EF4-FFF2-40B4-BE49-F238E27FC236}">
                  <a16:creationId xmlns:a16="http://schemas.microsoft.com/office/drawing/2014/main" id="{F7830EBD-6CD5-A0A9-136B-A35D49BEF73F}"/>
                </a:ext>
              </a:extLst>
            </p:cNvPr>
            <p:cNvSpPr/>
            <p:nvPr/>
          </p:nvSpPr>
          <p:spPr>
            <a:xfrm rot="10799991">
              <a:off x="9087279" y="4429316"/>
              <a:ext cx="3112608" cy="2428582"/>
            </a:xfrm>
            <a:custGeom>
              <a:avLst/>
              <a:gdLst>
                <a:gd name="f0" fmla="val 10800000"/>
                <a:gd name="f1" fmla="val 5400000"/>
                <a:gd name="f2" fmla="val 180"/>
                <a:gd name="f3" fmla="val w"/>
                <a:gd name="f4" fmla="val h"/>
                <a:gd name="f5" fmla="val 0"/>
                <a:gd name="f6" fmla="val 2491105"/>
                <a:gd name="f7" fmla="val 1943661"/>
                <a:gd name="f8" fmla="val 1995408"/>
                <a:gd name="f9" fmla="val 2434705"/>
                <a:gd name="f10" fmla="val 174009"/>
                <a:gd name="f11" fmla="val 2087512"/>
                <a:gd name="f12" fmla="val 1067655"/>
                <a:gd name="f13" fmla="val 1129122"/>
                <a:gd name="f14" fmla="val 1753877"/>
                <a:gd name="f15" fmla="val 92457"/>
                <a:gd name="f16" fmla="val 1931703"/>
                <a:gd name="f17" fmla="val 1491489"/>
                <a:gd name="f18" fmla="val 34107"/>
                <a:gd name="f19" fmla="val 1486836"/>
                <a:gd name="f20" fmla="val 189055"/>
                <a:gd name="f21" fmla="val 1458696"/>
                <a:gd name="f22" fmla="val 343908"/>
                <a:gd name="f23" fmla="val 1416565"/>
                <a:gd name="f24" fmla="val 497577"/>
                <a:gd name="f25" fmla="val 1360598"/>
                <a:gd name="f26" fmla="val 796856"/>
                <a:gd name="f27" fmla="val 1251889"/>
                <a:gd name="f28" fmla="val 1081725"/>
                <a:gd name="f29" fmla="val 1091781"/>
                <a:gd name="f30" fmla="val 1321566"/>
                <a:gd name="f31" fmla="val 897645"/>
                <a:gd name="f32" fmla="val 1565577"/>
                <a:gd name="f33" fmla="val 700195"/>
                <a:gd name="f34" fmla="val 1757355"/>
                <a:gd name="f35" fmla="val 475523"/>
                <a:gd name="f36" fmla="val 1891495"/>
                <a:gd name="f37" fmla="val 230078"/>
                <a:gd name="f38" fmla="val 1917197"/>
                <a:gd name="f39" fmla="val 183033"/>
                <a:gd name="f40" fmla="val 1940526"/>
                <a:gd name="f41" fmla="val 135619"/>
                <a:gd name="f42" fmla="val 1961469"/>
                <a:gd name="f43" fmla="val 87885"/>
                <a:gd name="f44" fmla="+- 0 0 -90"/>
                <a:gd name="f45" fmla="*/ f3 1 2491105"/>
                <a:gd name="f46" fmla="*/ f4 1 1943661"/>
                <a:gd name="f47" fmla="+- f7 0 f5"/>
                <a:gd name="f48" fmla="+- f6 0 f5"/>
                <a:gd name="f49" fmla="*/ f44 f0 1"/>
                <a:gd name="f50" fmla="*/ f48 1 2491105"/>
                <a:gd name="f51" fmla="*/ f47 1 1943661"/>
                <a:gd name="f52" fmla="*/ 1995408 f48 1"/>
                <a:gd name="f53" fmla="*/ 0 f47 1"/>
                <a:gd name="f54" fmla="*/ 2491105 f48 1"/>
                <a:gd name="f55" fmla="*/ 2434705 f48 1"/>
                <a:gd name="f56" fmla="*/ 174009 f47 1"/>
                <a:gd name="f57" fmla="*/ 92457 f48 1"/>
                <a:gd name="f58" fmla="*/ 1931703 f47 1"/>
                <a:gd name="f59" fmla="*/ 0 f48 1"/>
                <a:gd name="f60" fmla="*/ 1943661 f47 1"/>
                <a:gd name="f61" fmla="*/ 1491489 f47 1"/>
                <a:gd name="f62" fmla="*/ 34107 f48 1"/>
                <a:gd name="f63" fmla="*/ 1486836 f47 1"/>
                <a:gd name="f64" fmla="*/ 497577 f48 1"/>
                <a:gd name="f65" fmla="*/ 1360598 f47 1"/>
                <a:gd name="f66" fmla="*/ 1321566 f48 1"/>
                <a:gd name="f67" fmla="*/ 897645 f47 1"/>
                <a:gd name="f68" fmla="*/ 1891495 f48 1"/>
                <a:gd name="f69" fmla="*/ 230078 f47 1"/>
                <a:gd name="f70" fmla="*/ 1961469 f48 1"/>
                <a:gd name="f71" fmla="*/ 87885 f47 1"/>
                <a:gd name="f72" fmla="*/ f49 1 f2"/>
                <a:gd name="f73" fmla="*/ f52 1 2491105"/>
                <a:gd name="f74" fmla="*/ f53 1 1943661"/>
                <a:gd name="f75" fmla="*/ f54 1 2491105"/>
                <a:gd name="f76" fmla="*/ f55 1 2491105"/>
                <a:gd name="f77" fmla="*/ f56 1 1943661"/>
                <a:gd name="f78" fmla="*/ f57 1 2491105"/>
                <a:gd name="f79" fmla="*/ f58 1 1943661"/>
                <a:gd name="f80" fmla="*/ f59 1 2491105"/>
                <a:gd name="f81" fmla="*/ f60 1 1943661"/>
                <a:gd name="f82" fmla="*/ f61 1 1943661"/>
                <a:gd name="f83" fmla="*/ f62 1 2491105"/>
                <a:gd name="f84" fmla="*/ f63 1 1943661"/>
                <a:gd name="f85" fmla="*/ f64 1 2491105"/>
                <a:gd name="f86" fmla="*/ f65 1 1943661"/>
                <a:gd name="f87" fmla="*/ f66 1 2491105"/>
                <a:gd name="f88" fmla="*/ f67 1 1943661"/>
                <a:gd name="f89" fmla="*/ f68 1 2491105"/>
                <a:gd name="f90" fmla="*/ f69 1 1943661"/>
                <a:gd name="f91" fmla="*/ f70 1 2491105"/>
                <a:gd name="f92" fmla="*/ f71 1 1943661"/>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1105" h="1943661">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pic>
        <p:nvPicPr>
          <p:cNvPr id="16" name="Picture 15">
            <a:hlinkClick r:id="rId2"/>
            <a:extLst>
              <a:ext uri="{FF2B5EF4-FFF2-40B4-BE49-F238E27FC236}">
                <a16:creationId xmlns:a16="http://schemas.microsoft.com/office/drawing/2014/main" id="{12ACE1C4-D79A-594A-F96F-DFD7879824E7}"/>
              </a:ext>
            </a:extLst>
          </p:cNvPr>
          <p:cNvPicPr>
            <a:picLocks noChangeAspect="1"/>
          </p:cNvPicPr>
          <p:nvPr/>
        </p:nvPicPr>
        <p:blipFill>
          <a:blip r:embed="rId3"/>
          <a:stretch>
            <a:fillRect/>
          </a:stretch>
        </p:blipFill>
        <p:spPr>
          <a:xfrm>
            <a:off x="6662467" y="1956619"/>
            <a:ext cx="4487311" cy="428686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34DF9-0751-F7A6-9772-A0E30F00BE5D}"/>
              </a:ext>
            </a:extLst>
          </p:cNvPr>
          <p:cNvSpPr txBox="1">
            <a:spLocks noGrp="1"/>
          </p:cNvSpPr>
          <p:nvPr>
            <p:ph type="title"/>
          </p:nvPr>
        </p:nvSpPr>
        <p:spPr>
          <a:xfrm>
            <a:off x="604930" y="402445"/>
            <a:ext cx="10515600" cy="782543"/>
          </a:xfrm>
        </p:spPr>
        <p:txBody>
          <a:bodyPr>
            <a:normAutofit/>
          </a:bodyPr>
          <a:lstStyle/>
          <a:p>
            <a:pPr lvl="0" algn="ctr"/>
            <a:r>
              <a:rPr lang="en-GB" sz="3600" b="1" u="sng" dirty="0">
                <a:solidFill>
                  <a:schemeClr val="accent6">
                    <a:lumMod val="75000"/>
                  </a:schemeClr>
                </a:solidFill>
              </a:rPr>
              <a:t>ETHICAL CONSIDERATION</a:t>
            </a:r>
          </a:p>
        </p:txBody>
      </p:sp>
      <p:sp>
        <p:nvSpPr>
          <p:cNvPr id="3" name="Content Placeholder 2">
            <a:extLst>
              <a:ext uri="{FF2B5EF4-FFF2-40B4-BE49-F238E27FC236}">
                <a16:creationId xmlns:a16="http://schemas.microsoft.com/office/drawing/2014/main" id="{5D8B5BE7-70A7-05BD-12E9-821109F7A679}"/>
              </a:ext>
            </a:extLst>
          </p:cNvPr>
          <p:cNvSpPr txBox="1">
            <a:spLocks noGrp="1"/>
          </p:cNvSpPr>
          <p:nvPr>
            <p:ph idx="1"/>
          </p:nvPr>
        </p:nvSpPr>
        <p:spPr>
          <a:xfrm>
            <a:off x="1290730" y="1447814"/>
            <a:ext cx="9829800" cy="4333553"/>
          </a:xfrm>
        </p:spPr>
        <p:txBody>
          <a:bodyPr>
            <a:normAutofit/>
          </a:bodyPr>
          <a:lstStyle/>
          <a:p>
            <a:pPr lvl="0">
              <a:buClr>
                <a:schemeClr val="accent1"/>
              </a:buClr>
              <a:buFont typeface="Wingdings" panose="05000000000000000000" pitchFamily="2" charset="2"/>
              <a:buChar char="v"/>
            </a:pPr>
            <a:r>
              <a:rPr lang="en-GB" sz="2400" dirty="0">
                <a:latin typeface="Arial" pitchFamily="34"/>
                <a:cs typeface="Arial" pitchFamily="34"/>
              </a:rPr>
              <a:t> The students responses will be stored on email and only kept by the               group members who gathered the information.</a:t>
            </a:r>
          </a:p>
          <a:p>
            <a:pPr marL="0" lvl="0" indent="0">
              <a:buClr>
                <a:schemeClr val="accent1"/>
              </a:buClr>
              <a:buNone/>
            </a:pPr>
            <a:endParaRPr lang="en-GB" sz="2400" dirty="0">
              <a:latin typeface="Arial" pitchFamily="34"/>
              <a:cs typeface="Arial" pitchFamily="34"/>
            </a:endParaRPr>
          </a:p>
          <a:p>
            <a:pPr lvl="0">
              <a:buClr>
                <a:schemeClr val="accent1"/>
              </a:buClr>
              <a:buFont typeface="Wingdings" panose="05000000000000000000" pitchFamily="2" charset="2"/>
              <a:buChar char="v"/>
            </a:pPr>
            <a:r>
              <a:rPr lang="en-GB" sz="2400" dirty="0">
                <a:latin typeface="Arial" pitchFamily="34"/>
                <a:cs typeface="Arial" pitchFamily="34"/>
              </a:rPr>
              <a:t> We will collect the consent forms from the participants before starting the questionnaire.</a:t>
            </a:r>
          </a:p>
          <a:p>
            <a:pPr lvl="0">
              <a:buClr>
                <a:schemeClr val="accent1"/>
              </a:buClr>
              <a:buFont typeface="Wingdings" panose="05000000000000000000" pitchFamily="2" charset="2"/>
              <a:buChar char="v"/>
            </a:pPr>
            <a:endParaRPr lang="en-GB" sz="2400" dirty="0">
              <a:latin typeface="Arial" pitchFamily="34"/>
              <a:cs typeface="Arial" pitchFamily="34"/>
            </a:endParaRPr>
          </a:p>
          <a:p>
            <a:pPr lvl="0">
              <a:buClr>
                <a:schemeClr val="accent1"/>
              </a:buClr>
              <a:buFont typeface="Wingdings" panose="05000000000000000000" pitchFamily="2" charset="2"/>
              <a:buChar char="v"/>
            </a:pPr>
            <a:r>
              <a:rPr lang="en-GB" sz="2400" dirty="0">
                <a:latin typeface="Arial" pitchFamily="34"/>
                <a:cs typeface="Arial" pitchFamily="34"/>
              </a:rPr>
              <a:t> Once the work is completed all information will be destroyed after the work is submitted and the semester is over.</a:t>
            </a:r>
          </a:p>
          <a:p>
            <a:pPr marL="0" lvl="0" indent="0">
              <a:buClr>
                <a:schemeClr val="accent1"/>
              </a:buClr>
              <a:buNone/>
            </a:pPr>
            <a:endParaRPr lang="en-GB" sz="2400" dirty="0">
              <a:latin typeface="Arial" pitchFamily="34"/>
              <a:cs typeface="Arial" pitchFamily="34"/>
            </a:endParaRPr>
          </a:p>
          <a:p>
            <a:pPr lvl="0">
              <a:buClr>
                <a:schemeClr val="accent1"/>
              </a:buClr>
              <a:buFont typeface="Wingdings" panose="05000000000000000000" pitchFamily="2" charset="2"/>
              <a:buChar char="v"/>
            </a:pPr>
            <a:r>
              <a:rPr lang="en-GB" sz="2400" dirty="0">
                <a:latin typeface="Arial" pitchFamily="34"/>
                <a:cs typeface="Arial" pitchFamily="34"/>
              </a:rPr>
              <a:t>The Data Protection Act 2018 (gov.uk, 2018) </a:t>
            </a:r>
          </a:p>
          <a:p>
            <a:pPr lvl="0">
              <a:buClr>
                <a:schemeClr val="accent1"/>
              </a:buClr>
              <a:buFont typeface="Wingdings" panose="05000000000000000000" pitchFamily="2" charset="2"/>
              <a:buChar char="v"/>
            </a:pPr>
            <a:endParaRPr lang="en-GB" sz="2400" dirty="0">
              <a:latin typeface="Arial" pitchFamily="34"/>
              <a:cs typeface="Arial" pitchFamily="34"/>
            </a:endParaRPr>
          </a:p>
          <a:p>
            <a:pPr marL="0" lvl="0" indent="0">
              <a:buClr>
                <a:schemeClr val="accent1"/>
              </a:buClr>
              <a:buNone/>
            </a:pPr>
            <a:endParaRPr lang="en-GB" sz="2400" dirty="0">
              <a:latin typeface="Arial" pitchFamily="34"/>
              <a:cs typeface="Arial" pitchFamily="34"/>
            </a:endParaRPr>
          </a:p>
        </p:txBody>
      </p:sp>
      <p:pic>
        <p:nvPicPr>
          <p:cNvPr id="5" name="Picture 4">
            <a:extLst>
              <a:ext uri="{FF2B5EF4-FFF2-40B4-BE49-F238E27FC236}">
                <a16:creationId xmlns:a16="http://schemas.microsoft.com/office/drawing/2014/main" id="{98DA3556-0C35-639F-C0C0-A815090EF264}"/>
              </a:ext>
            </a:extLst>
          </p:cNvPr>
          <p:cNvPicPr>
            <a:picLocks noChangeAspect="1"/>
          </p:cNvPicPr>
          <p:nvPr/>
        </p:nvPicPr>
        <p:blipFill>
          <a:blip r:embed="rId2"/>
          <a:stretch>
            <a:fillRect/>
          </a:stretch>
        </p:blipFill>
        <p:spPr>
          <a:xfrm>
            <a:off x="9379975" y="4457639"/>
            <a:ext cx="2812026" cy="2424863"/>
          </a:xfrm>
          <a:prstGeom prst="rect">
            <a:avLst/>
          </a:prstGeom>
        </p:spPr>
      </p:pic>
      <p:pic>
        <p:nvPicPr>
          <p:cNvPr id="6" name="Picture 5">
            <a:extLst>
              <a:ext uri="{FF2B5EF4-FFF2-40B4-BE49-F238E27FC236}">
                <a16:creationId xmlns:a16="http://schemas.microsoft.com/office/drawing/2014/main" id="{7E1C50AF-E654-89BD-9E19-2F8393B75084}"/>
              </a:ext>
            </a:extLst>
          </p:cNvPr>
          <p:cNvPicPr>
            <a:picLocks noChangeAspect="1"/>
          </p:cNvPicPr>
          <p:nvPr/>
        </p:nvPicPr>
        <p:blipFill>
          <a:blip r:embed="rId3"/>
          <a:stretch>
            <a:fillRect/>
          </a:stretch>
        </p:blipFill>
        <p:spPr>
          <a:xfrm>
            <a:off x="0" y="0"/>
            <a:ext cx="3068068" cy="2652059"/>
          </a:xfrm>
          <a:prstGeom prst="rect">
            <a:avLst/>
          </a:prstGeom>
        </p:spPr>
      </p:pic>
      <p:pic>
        <p:nvPicPr>
          <p:cNvPr id="10" name="Picture 9">
            <a:extLst>
              <a:ext uri="{FF2B5EF4-FFF2-40B4-BE49-F238E27FC236}">
                <a16:creationId xmlns:a16="http://schemas.microsoft.com/office/drawing/2014/main" id="{AAC71832-E8EB-70B5-CE72-4B2E888C1B17}"/>
              </a:ext>
            </a:extLst>
          </p:cNvPr>
          <p:cNvPicPr>
            <a:picLocks noChangeAspect="1"/>
          </p:cNvPicPr>
          <p:nvPr/>
        </p:nvPicPr>
        <p:blipFill>
          <a:blip r:embed="rId4"/>
          <a:stretch>
            <a:fillRect/>
          </a:stretch>
        </p:blipFill>
        <p:spPr>
          <a:xfrm>
            <a:off x="0" y="-9831"/>
            <a:ext cx="12192000" cy="6858000"/>
          </a:xfrm>
          <a:prstGeom prst="rect">
            <a:avLst/>
          </a:prstGeom>
        </p:spPr>
      </p:pic>
      <p:pic>
        <p:nvPicPr>
          <p:cNvPr id="13" name="Picture 12">
            <a:hlinkClick r:id="rId5"/>
            <a:extLst>
              <a:ext uri="{FF2B5EF4-FFF2-40B4-BE49-F238E27FC236}">
                <a16:creationId xmlns:a16="http://schemas.microsoft.com/office/drawing/2014/main" id="{98FF8A07-73BD-9808-C5F9-7F3CE711F7B1}"/>
              </a:ext>
            </a:extLst>
          </p:cNvPr>
          <p:cNvPicPr>
            <a:picLocks noChangeAspect="1"/>
          </p:cNvPicPr>
          <p:nvPr/>
        </p:nvPicPr>
        <p:blipFill>
          <a:blip r:embed="rId6"/>
          <a:stretch>
            <a:fillRect/>
          </a:stretch>
        </p:blipFill>
        <p:spPr>
          <a:xfrm>
            <a:off x="8282339" y="4612322"/>
            <a:ext cx="3670110" cy="211549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C029A-F229-531B-2545-1B99A2142574}"/>
              </a:ext>
            </a:extLst>
          </p:cNvPr>
          <p:cNvSpPr txBox="1">
            <a:spLocks noGrp="1"/>
          </p:cNvSpPr>
          <p:nvPr>
            <p:ph type="title"/>
          </p:nvPr>
        </p:nvSpPr>
        <p:spPr>
          <a:xfrm>
            <a:off x="154054" y="213920"/>
            <a:ext cx="10515600" cy="686924"/>
          </a:xfrm>
        </p:spPr>
        <p:txBody>
          <a:bodyPr>
            <a:normAutofit/>
          </a:bodyPr>
          <a:lstStyle/>
          <a:p>
            <a:pPr lvl="0" algn="ctr"/>
            <a:r>
              <a:rPr lang="en-GB" sz="3600" b="1" u="sng" dirty="0">
                <a:solidFill>
                  <a:schemeClr val="accent5">
                    <a:lumMod val="75000"/>
                  </a:schemeClr>
                </a:solidFill>
              </a:rPr>
              <a:t>RESEARCH TIMELINE:</a:t>
            </a:r>
          </a:p>
        </p:txBody>
      </p:sp>
      <p:grpSp>
        <p:nvGrpSpPr>
          <p:cNvPr id="3" name="Content Placeholder 6">
            <a:extLst>
              <a:ext uri="{FF2B5EF4-FFF2-40B4-BE49-F238E27FC236}">
                <a16:creationId xmlns:a16="http://schemas.microsoft.com/office/drawing/2014/main" id="{04B8259B-98B7-26A4-E193-482D2729419C}"/>
              </a:ext>
            </a:extLst>
          </p:cNvPr>
          <p:cNvGrpSpPr/>
          <p:nvPr/>
        </p:nvGrpSpPr>
        <p:grpSpPr>
          <a:xfrm>
            <a:off x="1288026" y="983226"/>
            <a:ext cx="9055509" cy="5418501"/>
            <a:chOff x="2986558" y="1052053"/>
            <a:chExt cx="6052633" cy="3782900"/>
          </a:xfrm>
        </p:grpSpPr>
        <p:sp>
          <p:nvSpPr>
            <p:cNvPr id="4" name="Freeform: Shape 3">
              <a:extLst>
                <a:ext uri="{FF2B5EF4-FFF2-40B4-BE49-F238E27FC236}">
                  <a16:creationId xmlns:a16="http://schemas.microsoft.com/office/drawing/2014/main" id="{386B20F0-CEE5-1012-9556-4A64BF972CDA}"/>
                </a:ext>
              </a:extLst>
            </p:cNvPr>
            <p:cNvSpPr/>
            <p:nvPr/>
          </p:nvSpPr>
          <p:spPr>
            <a:xfrm>
              <a:off x="2986558" y="1052053"/>
              <a:ext cx="6052633" cy="3782900"/>
            </a:xfrm>
            <a:custGeom>
              <a:avLst/>
              <a:gdLst>
                <a:gd name="f0" fmla="val 10800000"/>
                <a:gd name="f1" fmla="val 5400000"/>
                <a:gd name="f2" fmla="val 180"/>
                <a:gd name="f3" fmla="val w"/>
                <a:gd name="f4" fmla="val h"/>
                <a:gd name="f5" fmla="val ss"/>
                <a:gd name="f6" fmla="val 0"/>
                <a:gd name="f7" fmla="*/ 5419351 1 1725033"/>
                <a:gd name="f8" fmla="val 25000"/>
                <a:gd name="f9" fmla="+- 0 0 -180"/>
                <a:gd name="f10" fmla="+- 0 0 -360"/>
                <a:gd name="f11" fmla="+- 0 0 -90"/>
                <a:gd name="f12" fmla="abs f3"/>
                <a:gd name="f13" fmla="abs f4"/>
                <a:gd name="f14" fmla="abs f5"/>
                <a:gd name="f15" fmla="*/ f1 1 14"/>
                <a:gd name="f16" fmla="*/ f9 f0 1"/>
                <a:gd name="f17" fmla="*/ f10 f0 1"/>
                <a:gd name="f18" fmla="*/ f11 f0 1"/>
                <a:gd name="f19" fmla="?: f12 f3 1"/>
                <a:gd name="f20" fmla="?: f13 f4 1"/>
                <a:gd name="f21" fmla="?: f14 f5 1"/>
                <a:gd name="f22" fmla="+- f15 f1 0"/>
                <a:gd name="f23" fmla="*/ f16 1 f2"/>
                <a:gd name="f24" fmla="*/ f17 1 f2"/>
                <a:gd name="f25" fmla="*/ f18 1 f2"/>
                <a:gd name="f26" fmla="*/ f19 1 21600"/>
                <a:gd name="f27" fmla="*/ f20 1 21600"/>
                <a:gd name="f28" fmla="*/ 21600 f19 1"/>
                <a:gd name="f29" fmla="*/ 21600 f20 1"/>
                <a:gd name="f30" fmla="*/ f22 f7 1"/>
                <a:gd name="f31" fmla="+- f23 0 f1"/>
                <a:gd name="f32" fmla="+- f24 0 f1"/>
                <a:gd name="f33" fmla="+- f25 0 f1"/>
                <a:gd name="f34" fmla="min f27 f26"/>
                <a:gd name="f35" fmla="*/ f28 1 f21"/>
                <a:gd name="f36" fmla="*/ f29 1 f21"/>
                <a:gd name="f37" fmla="*/ f30 1 f0"/>
                <a:gd name="f38" fmla="val f35"/>
                <a:gd name="f39" fmla="val f36"/>
                <a:gd name="f40" fmla="+- 0 0 f37"/>
                <a:gd name="f41" fmla="*/ f6 f34 1"/>
                <a:gd name="f42" fmla="+- f39 0 f6"/>
                <a:gd name="f43" fmla="+- f38 0 f6"/>
                <a:gd name="f44" fmla="+- 0 0 f40"/>
                <a:gd name="f45" fmla="*/ f38 f34 1"/>
                <a:gd name="f46" fmla="*/ f39 f34 1"/>
                <a:gd name="f47" fmla="*/ f42 1 6"/>
                <a:gd name="f48" fmla="*/ f43 1 4"/>
                <a:gd name="f49" fmla="*/ f43 1 6"/>
                <a:gd name="f50" fmla="min f43 f42"/>
                <a:gd name="f51" fmla="*/ f42 f8 1"/>
                <a:gd name="f52" fmla="*/ f42 1 20"/>
                <a:gd name="f53" fmla="*/ f44 f0 1"/>
                <a:gd name="f54" fmla="*/ f50 1 8"/>
                <a:gd name="f55" fmla="*/ f51 1 100000"/>
                <a:gd name="f56" fmla="*/ f50 f8 1"/>
                <a:gd name="f57" fmla="*/ f47 1 2"/>
                <a:gd name="f58" fmla="+- f47 f47 0"/>
                <a:gd name="f59" fmla="*/ f53 1 f7"/>
                <a:gd name="f60" fmla="*/ f49 f34 1"/>
                <a:gd name="f61" fmla="*/ f48 f34 1"/>
                <a:gd name="f62" fmla="*/ f56 1 100000"/>
                <a:gd name="f63" fmla="+- f6 f54 0"/>
                <a:gd name="f64" fmla="*/ 1 f54 1"/>
                <a:gd name="f65" fmla="*/ 1 f55 1"/>
                <a:gd name="f66" fmla="+- f59 0 f1"/>
                <a:gd name="f67" fmla="*/ f58 f34 1"/>
                <a:gd name="f68" fmla="+- f38 0 f62"/>
                <a:gd name="f69" fmla="tan 1 f66"/>
                <a:gd name="f70" fmla="+- f63 f55 0"/>
                <a:gd name="f71" fmla="*/ f63 f34 1"/>
                <a:gd name="f72" fmla="*/ 1 1 f69"/>
                <a:gd name="f73" fmla="+- f70 f54 0"/>
                <a:gd name="f74" fmla="+- f70 f57 0"/>
                <a:gd name="f75" fmla="*/ f68 f34 1"/>
                <a:gd name="f76" fmla="*/ f70 f34 1"/>
                <a:gd name="f77" fmla="*/ f64 1 f72"/>
                <a:gd name="f78" fmla="*/ f65 1 f72"/>
                <a:gd name="f79" fmla="+- f73 0 f6"/>
                <a:gd name="f80" fmla="*/ f73 f34 1"/>
                <a:gd name="f81" fmla="*/ f74 f34 1"/>
                <a:gd name="f82" fmla="+- f68 0 f77"/>
                <a:gd name="f83" fmla="+- f68 f78 0"/>
                <a:gd name="f84" fmla="*/ f79 1 2"/>
                <a:gd name="f85" fmla="+- f83 f77 0"/>
                <a:gd name="f86" fmla="+- f6 f84 0"/>
                <a:gd name="f87" fmla="*/ f82 f34 1"/>
                <a:gd name="f88" fmla="*/ f83 f34 1"/>
                <a:gd name="f89" fmla="+- f86 0 f52"/>
                <a:gd name="f90" fmla="*/ f85 f34 1"/>
                <a:gd name="f91" fmla="*/ f89 f34 1"/>
              </a:gdLst>
              <a:ahLst/>
              <a:cxnLst>
                <a:cxn ang="3cd4">
                  <a:pos x="hc" y="t"/>
                </a:cxn>
                <a:cxn ang="0">
                  <a:pos x="r" y="vc"/>
                </a:cxn>
                <a:cxn ang="cd4">
                  <a:pos x="hc" y="b"/>
                </a:cxn>
                <a:cxn ang="cd2">
                  <a:pos x="l" y="vc"/>
                </a:cxn>
                <a:cxn ang="f31">
                  <a:pos x="f41" y="f46"/>
                </a:cxn>
                <a:cxn ang="f32">
                  <a:pos x="f87" y="f41"/>
                </a:cxn>
                <a:cxn ang="f33">
                  <a:pos x="f45" y="f91"/>
                </a:cxn>
                <a:cxn ang="f31">
                  <a:pos x="f90" y="f80"/>
                </a:cxn>
              </a:cxnLst>
              <a:rect l="f41" t="f41" r="f45" b="f46"/>
              <a:pathLst>
                <a:path>
                  <a:moveTo>
                    <a:pt x="f41" y="f46"/>
                  </a:moveTo>
                  <a:quadBezTo>
                    <a:pt x="f60" y="f67"/>
                    <a:pt x="f75" y="f71"/>
                  </a:quadBezTo>
                  <a:lnTo>
                    <a:pt x="f87" y="f41"/>
                  </a:lnTo>
                  <a:lnTo>
                    <a:pt x="f45" y="f91"/>
                  </a:lnTo>
                  <a:lnTo>
                    <a:pt x="f90" y="f80"/>
                  </a:lnTo>
                  <a:lnTo>
                    <a:pt x="f88" y="f76"/>
                  </a:lnTo>
                  <a:quadBezTo>
                    <a:pt x="f61" y="f81"/>
                    <a:pt x="f41" y="f46"/>
                  </a:quadBezTo>
                  <a:close/>
                </a:path>
              </a:pathLst>
            </a:custGeom>
            <a:ln w="28575">
              <a:solidFill>
                <a:srgbClr val="0070C0"/>
              </a:solidFill>
            </a:ln>
          </p:spPr>
          <p:style>
            <a:lnRef idx="1">
              <a:schemeClr val="accent6"/>
            </a:lnRef>
            <a:fillRef idx="2">
              <a:schemeClr val="accent6"/>
            </a:fillRef>
            <a:effectRef idx="1">
              <a:schemeClr val="accent6"/>
            </a:effectRef>
            <a:fontRef idx="minor">
              <a:schemeClr val="dk1"/>
            </a:fontRef>
          </p:style>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5" name="Freeform: Shape 4">
              <a:extLst>
                <a:ext uri="{FF2B5EF4-FFF2-40B4-BE49-F238E27FC236}">
                  <a16:creationId xmlns:a16="http://schemas.microsoft.com/office/drawing/2014/main" id="{B61A75BA-0BB7-BB04-99FD-9BFE7814D8DA}"/>
                </a:ext>
              </a:extLst>
            </p:cNvPr>
            <p:cNvSpPr/>
            <p:nvPr/>
          </p:nvSpPr>
          <p:spPr>
            <a:xfrm>
              <a:off x="3755239" y="3663004"/>
              <a:ext cx="157368" cy="1573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1">
              <a:schemeClr val="accent1"/>
            </a:lnRef>
            <a:fillRef idx="2">
              <a:schemeClr val="accent1"/>
            </a:fillRef>
            <a:effectRef idx="1">
              <a:schemeClr val="accent1"/>
            </a:effectRef>
            <a:fontRef idx="minor">
              <a:schemeClr val="dk1"/>
            </a:fontRef>
          </p:style>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46E04109-3798-CE26-55CE-9256BB1465ED}"/>
                </a:ext>
              </a:extLst>
            </p:cNvPr>
            <p:cNvSpPr/>
            <p:nvPr/>
          </p:nvSpPr>
          <p:spPr>
            <a:xfrm>
              <a:off x="3833923" y="3741688"/>
              <a:ext cx="1410260" cy="1093256"/>
            </a:xfrm>
            <a:custGeom>
              <a:avLst/>
              <a:gdLst>
                <a:gd name="f0" fmla="val 10800000"/>
                <a:gd name="f1" fmla="val 5400000"/>
                <a:gd name="f2" fmla="val 180"/>
                <a:gd name="f3" fmla="val w"/>
                <a:gd name="f4" fmla="val h"/>
                <a:gd name="f5" fmla="val 0"/>
                <a:gd name="f6" fmla="val 1410264"/>
                <a:gd name="f7" fmla="val 1093257"/>
                <a:gd name="f8" fmla="+- 0 0 -90"/>
                <a:gd name="f9" fmla="*/ f3 1 1410264"/>
                <a:gd name="f10" fmla="*/ f4 1 1093257"/>
                <a:gd name="f11" fmla="+- f7 0 f5"/>
                <a:gd name="f12" fmla="+- f6 0 f5"/>
                <a:gd name="f13" fmla="*/ f8 f0 1"/>
                <a:gd name="f14" fmla="*/ f12 1 1410264"/>
                <a:gd name="f15" fmla="*/ f11 1 1093257"/>
                <a:gd name="f16" fmla="*/ 0 f12 1"/>
                <a:gd name="f17" fmla="*/ 0 f11 1"/>
                <a:gd name="f18" fmla="*/ 1410264 f12 1"/>
                <a:gd name="f19" fmla="*/ 1093257 f11 1"/>
                <a:gd name="f20" fmla="*/ f13 1 f2"/>
                <a:gd name="f21" fmla="*/ f16 1 1410264"/>
                <a:gd name="f22" fmla="*/ f17 1 1093257"/>
                <a:gd name="f23" fmla="*/ f18 1 1410264"/>
                <a:gd name="f24" fmla="*/ f19 1 109325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410264" h="1093257">
                  <a:moveTo>
                    <a:pt x="f5" y="f5"/>
                  </a:moveTo>
                  <a:lnTo>
                    <a:pt x="f6" y="f5"/>
                  </a:lnTo>
                  <a:lnTo>
                    <a:pt x="f6" y="f7"/>
                  </a:lnTo>
                  <a:lnTo>
                    <a:pt x="f5" y="f7"/>
                  </a:lnTo>
                  <a:lnTo>
                    <a:pt x="f5" y="f5"/>
                  </a:lnTo>
                  <a:close/>
                </a:path>
              </a:pathLst>
            </a:custGeom>
            <a:noFill/>
            <a:ln cap="flat">
              <a:noFill/>
              <a:prstDash val="solid"/>
            </a:ln>
          </p:spPr>
          <p:txBody>
            <a:bodyPr vert="horz" wrap="square" lIns="83384" tIns="0" rIns="0" bIns="0" anchor="t"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endParaRPr lang="en-GB" sz="2100" b="0" i="0" u="none" strike="noStrike" kern="1200" cap="none" spc="0" baseline="0" dirty="0">
                <a:solidFill>
                  <a:srgbClr val="000000"/>
                </a:solidFill>
                <a:uFillTx/>
                <a:latin typeface="Calibri"/>
              </a:endParaRP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000000"/>
                  </a:solidFill>
                  <a:uFillTx/>
                  <a:latin typeface="Calibri"/>
                </a:rPr>
                <a:t>29/09 Initial research idea</a:t>
              </a:r>
            </a:p>
          </p:txBody>
        </p:sp>
        <p:sp>
          <p:nvSpPr>
            <p:cNvPr id="7" name="Freeform: Shape 6">
              <a:extLst>
                <a:ext uri="{FF2B5EF4-FFF2-40B4-BE49-F238E27FC236}">
                  <a16:creationId xmlns:a16="http://schemas.microsoft.com/office/drawing/2014/main" id="{0554F784-5F3A-B5E1-3273-7076FDB619FA}"/>
                </a:ext>
              </a:extLst>
            </p:cNvPr>
            <p:cNvSpPr/>
            <p:nvPr/>
          </p:nvSpPr>
          <p:spPr>
            <a:xfrm>
              <a:off x="5144322" y="2634816"/>
              <a:ext cx="284469" cy="28446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1">
              <a:schemeClr val="accent1"/>
            </a:lnRef>
            <a:fillRef idx="2">
              <a:schemeClr val="accent1"/>
            </a:fillRef>
            <a:effectRef idx="1">
              <a:schemeClr val="accent1"/>
            </a:effectRef>
            <a:fontRef idx="minor">
              <a:schemeClr val="dk1"/>
            </a:fontRef>
          </p:style>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Shape 7">
              <a:extLst>
                <a:ext uri="{FF2B5EF4-FFF2-40B4-BE49-F238E27FC236}">
                  <a16:creationId xmlns:a16="http://schemas.microsoft.com/office/drawing/2014/main" id="{2AE632FD-8D2C-E7C9-ACA7-2DC1DE31D57E}"/>
                </a:ext>
              </a:extLst>
            </p:cNvPr>
            <p:cNvSpPr/>
            <p:nvPr/>
          </p:nvSpPr>
          <p:spPr>
            <a:xfrm>
              <a:off x="5286557" y="2777051"/>
              <a:ext cx="1452634" cy="2057893"/>
            </a:xfrm>
            <a:custGeom>
              <a:avLst/>
              <a:gdLst>
                <a:gd name="f0" fmla="val 10800000"/>
                <a:gd name="f1" fmla="val 5400000"/>
                <a:gd name="f2" fmla="val 180"/>
                <a:gd name="f3" fmla="val w"/>
                <a:gd name="f4" fmla="val h"/>
                <a:gd name="f5" fmla="val 0"/>
                <a:gd name="f6" fmla="val 1452632"/>
                <a:gd name="f7" fmla="val 2057895"/>
                <a:gd name="f8" fmla="+- 0 0 -90"/>
                <a:gd name="f9" fmla="*/ f3 1 1452632"/>
                <a:gd name="f10" fmla="*/ f4 1 2057895"/>
                <a:gd name="f11" fmla="+- f7 0 f5"/>
                <a:gd name="f12" fmla="+- f6 0 f5"/>
                <a:gd name="f13" fmla="*/ f8 f0 1"/>
                <a:gd name="f14" fmla="*/ f12 1 1452632"/>
                <a:gd name="f15" fmla="*/ f11 1 2057895"/>
                <a:gd name="f16" fmla="*/ 0 f12 1"/>
                <a:gd name="f17" fmla="*/ 0 f11 1"/>
                <a:gd name="f18" fmla="*/ 1452632 f12 1"/>
                <a:gd name="f19" fmla="*/ 2057895 f11 1"/>
                <a:gd name="f20" fmla="*/ f13 1 f2"/>
                <a:gd name="f21" fmla="*/ f16 1 1452632"/>
                <a:gd name="f22" fmla="*/ f17 1 2057895"/>
                <a:gd name="f23" fmla="*/ f18 1 1452632"/>
                <a:gd name="f24" fmla="*/ f19 1 205789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452632" h="2057895">
                  <a:moveTo>
                    <a:pt x="f5" y="f5"/>
                  </a:moveTo>
                  <a:lnTo>
                    <a:pt x="f6" y="f5"/>
                  </a:lnTo>
                  <a:lnTo>
                    <a:pt x="f6" y="f7"/>
                  </a:lnTo>
                  <a:lnTo>
                    <a:pt x="f5" y="f7"/>
                  </a:lnTo>
                  <a:lnTo>
                    <a:pt x="f5" y="f5"/>
                  </a:lnTo>
                  <a:close/>
                </a:path>
              </a:pathLst>
            </a:custGeom>
            <a:noFill/>
            <a:ln cap="flat">
              <a:noFill/>
              <a:prstDash val="solid"/>
            </a:ln>
          </p:spPr>
          <p:txBody>
            <a:bodyPr vert="horz" wrap="square" lIns="150738" tIns="0" rIns="0" bIns="0" anchor="t"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endParaRPr lang="en-GB" sz="2100" b="0" i="0" u="none" strike="noStrike" kern="1200" cap="none" spc="0" baseline="0" dirty="0">
                <a:solidFill>
                  <a:srgbClr val="000000"/>
                </a:solidFill>
                <a:uFillTx/>
                <a:latin typeface="Calibri"/>
              </a:endParaRP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000000"/>
                  </a:solidFill>
                  <a:uFillTx/>
                  <a:latin typeface="Calibri"/>
                </a:rPr>
                <a:t>06/10 Literature review draft proposal</a:t>
              </a:r>
            </a:p>
          </p:txBody>
        </p:sp>
        <p:sp>
          <p:nvSpPr>
            <p:cNvPr id="9" name="Freeform: Shape 8">
              <a:extLst>
                <a:ext uri="{FF2B5EF4-FFF2-40B4-BE49-F238E27FC236}">
                  <a16:creationId xmlns:a16="http://schemas.microsoft.com/office/drawing/2014/main" id="{0DECB0DD-598F-8CDB-B5F8-61AE5D849B60}"/>
                </a:ext>
              </a:extLst>
            </p:cNvPr>
            <p:cNvSpPr/>
            <p:nvPr/>
          </p:nvSpPr>
          <p:spPr>
            <a:xfrm>
              <a:off x="6814849" y="2009119"/>
              <a:ext cx="393420" cy="39342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1">
              <a:schemeClr val="accent1"/>
            </a:lnRef>
            <a:fillRef idx="2">
              <a:schemeClr val="accent1"/>
            </a:fillRef>
            <a:effectRef idx="1">
              <a:schemeClr val="accent1"/>
            </a:effectRef>
            <a:fontRef idx="minor">
              <a:schemeClr val="dk1"/>
            </a:fontRef>
          </p:style>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9D6E0ECD-4728-52AE-9F2C-05B73A1235A7}"/>
                </a:ext>
              </a:extLst>
            </p:cNvPr>
            <p:cNvSpPr/>
            <p:nvPr/>
          </p:nvSpPr>
          <p:spPr>
            <a:xfrm>
              <a:off x="7011555" y="2205834"/>
              <a:ext cx="1452634" cy="2629110"/>
            </a:xfrm>
            <a:custGeom>
              <a:avLst/>
              <a:gdLst>
                <a:gd name="f0" fmla="val 10800000"/>
                <a:gd name="f1" fmla="val 5400000"/>
                <a:gd name="f2" fmla="val 180"/>
                <a:gd name="f3" fmla="val w"/>
                <a:gd name="f4" fmla="val h"/>
                <a:gd name="f5" fmla="val 0"/>
                <a:gd name="f6" fmla="val 1452632"/>
                <a:gd name="f7" fmla="val 2629113"/>
                <a:gd name="f8" fmla="+- 0 0 -90"/>
                <a:gd name="f9" fmla="*/ f3 1 1452632"/>
                <a:gd name="f10" fmla="*/ f4 1 2629113"/>
                <a:gd name="f11" fmla="+- f7 0 f5"/>
                <a:gd name="f12" fmla="+- f6 0 f5"/>
                <a:gd name="f13" fmla="*/ f8 f0 1"/>
                <a:gd name="f14" fmla="*/ f12 1 1452632"/>
                <a:gd name="f15" fmla="*/ f11 1 2629113"/>
                <a:gd name="f16" fmla="*/ 0 f12 1"/>
                <a:gd name="f17" fmla="*/ 0 f11 1"/>
                <a:gd name="f18" fmla="*/ 1452632 f12 1"/>
                <a:gd name="f19" fmla="*/ 2629113 f11 1"/>
                <a:gd name="f20" fmla="*/ f13 1 f2"/>
                <a:gd name="f21" fmla="*/ f16 1 1452632"/>
                <a:gd name="f22" fmla="*/ f17 1 2629113"/>
                <a:gd name="f23" fmla="*/ f18 1 1452632"/>
                <a:gd name="f24" fmla="*/ f19 1 26291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452632" h="2629113">
                  <a:moveTo>
                    <a:pt x="f5" y="f5"/>
                  </a:moveTo>
                  <a:lnTo>
                    <a:pt x="f6" y="f5"/>
                  </a:lnTo>
                  <a:lnTo>
                    <a:pt x="f6" y="f7"/>
                  </a:lnTo>
                  <a:lnTo>
                    <a:pt x="f5" y="f7"/>
                  </a:lnTo>
                  <a:lnTo>
                    <a:pt x="f5" y="f5"/>
                  </a:lnTo>
                  <a:close/>
                </a:path>
              </a:pathLst>
            </a:custGeom>
            <a:noFill/>
            <a:ln cap="flat">
              <a:noFill/>
              <a:prstDash val="solid"/>
            </a:ln>
          </p:spPr>
          <p:txBody>
            <a:bodyPr vert="horz" wrap="square" lIns="208464" tIns="0" rIns="0" bIns="0" anchor="t"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endParaRPr lang="en-GB" sz="2100" b="0" i="0" u="none" strike="noStrike" kern="1200" cap="none" spc="0" baseline="0" dirty="0">
                <a:solidFill>
                  <a:srgbClr val="000000"/>
                </a:solidFill>
                <a:uFillTx/>
                <a:latin typeface="Calibri"/>
              </a:endParaRP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000000"/>
                  </a:solidFill>
                  <a:uFillTx/>
                  <a:latin typeface="Calibri"/>
                </a:rPr>
                <a:t>12/10 Finalising proposal</a:t>
              </a:r>
            </a:p>
          </p:txBody>
        </p:sp>
      </p:grpSp>
      <p:pic>
        <p:nvPicPr>
          <p:cNvPr id="11" name="Picture 10">
            <a:extLst>
              <a:ext uri="{FF2B5EF4-FFF2-40B4-BE49-F238E27FC236}">
                <a16:creationId xmlns:a16="http://schemas.microsoft.com/office/drawing/2014/main" id="{92DA79D6-079C-6E76-334D-BF6C3B9964D0}"/>
              </a:ext>
            </a:extLst>
          </p:cNvPr>
          <p:cNvPicPr>
            <a:picLocks noChangeAspect="1"/>
          </p:cNvPicPr>
          <p:nvPr/>
        </p:nvPicPr>
        <p:blipFill>
          <a:blip r:embed="rId2"/>
          <a:stretch>
            <a:fillRect/>
          </a:stretch>
        </p:blipFill>
        <p:spPr>
          <a:xfrm>
            <a:off x="9284166" y="4353824"/>
            <a:ext cx="2907834" cy="2507480"/>
          </a:xfrm>
          <a:prstGeom prst="rect">
            <a:avLst/>
          </a:prstGeom>
        </p:spPr>
      </p:pic>
      <p:pic>
        <p:nvPicPr>
          <p:cNvPr id="12" name="Picture 11">
            <a:extLst>
              <a:ext uri="{FF2B5EF4-FFF2-40B4-BE49-F238E27FC236}">
                <a16:creationId xmlns:a16="http://schemas.microsoft.com/office/drawing/2014/main" id="{90D12705-DB2A-1B85-6F0C-FFB264399E82}"/>
              </a:ext>
            </a:extLst>
          </p:cNvPr>
          <p:cNvPicPr>
            <a:picLocks noChangeAspect="1"/>
          </p:cNvPicPr>
          <p:nvPr/>
        </p:nvPicPr>
        <p:blipFill>
          <a:blip r:embed="rId3"/>
          <a:stretch>
            <a:fillRect/>
          </a:stretch>
        </p:blipFill>
        <p:spPr>
          <a:xfrm>
            <a:off x="0" y="0"/>
            <a:ext cx="3041517" cy="2629109"/>
          </a:xfrm>
          <a:prstGeom prst="rect">
            <a:avLst/>
          </a:prstGeom>
        </p:spPr>
      </p:pic>
      <p:pic>
        <p:nvPicPr>
          <p:cNvPr id="13" name="Picture 12">
            <a:extLst>
              <a:ext uri="{FF2B5EF4-FFF2-40B4-BE49-F238E27FC236}">
                <a16:creationId xmlns:a16="http://schemas.microsoft.com/office/drawing/2014/main" id="{85B756C5-87EB-C4B2-1BD2-8874AECB3A65}"/>
              </a:ext>
            </a:extLst>
          </p:cNvPr>
          <p:cNvPicPr>
            <a:picLocks noChangeAspect="1"/>
          </p:cNvPicPr>
          <p:nvPr/>
        </p:nvPicPr>
        <p:blipFill>
          <a:blip r:embed="rId4"/>
          <a:stretch>
            <a:fillRect/>
          </a:stretch>
        </p:blipFill>
        <p:spPr>
          <a:xfrm>
            <a:off x="0" y="0"/>
            <a:ext cx="12191999" cy="688305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ED6A4-F8FF-C140-2359-703F975D18B0}"/>
              </a:ext>
            </a:extLst>
          </p:cNvPr>
          <p:cNvSpPr txBox="1">
            <a:spLocks noGrp="1"/>
          </p:cNvSpPr>
          <p:nvPr>
            <p:ph type="title"/>
          </p:nvPr>
        </p:nvSpPr>
        <p:spPr>
          <a:xfrm>
            <a:off x="838203" y="365129"/>
            <a:ext cx="10515600" cy="903838"/>
          </a:xfrm>
        </p:spPr>
        <p:txBody>
          <a:bodyPr>
            <a:normAutofit/>
          </a:bodyPr>
          <a:lstStyle/>
          <a:p>
            <a:pPr lvl="0" algn="ctr"/>
            <a:r>
              <a:rPr lang="en-GB" sz="3600" b="1" u="sng" dirty="0">
                <a:solidFill>
                  <a:schemeClr val="accent6">
                    <a:lumMod val="75000"/>
                  </a:schemeClr>
                </a:solidFill>
              </a:rPr>
              <a:t>HYPOTHESES:</a:t>
            </a:r>
          </a:p>
        </p:txBody>
      </p:sp>
      <p:sp>
        <p:nvSpPr>
          <p:cNvPr id="3" name="Content Placeholder 2">
            <a:extLst>
              <a:ext uri="{FF2B5EF4-FFF2-40B4-BE49-F238E27FC236}">
                <a16:creationId xmlns:a16="http://schemas.microsoft.com/office/drawing/2014/main" id="{BB28A0F9-E187-2895-E911-2DD3446161D8}"/>
              </a:ext>
            </a:extLst>
          </p:cNvPr>
          <p:cNvSpPr txBox="1">
            <a:spLocks noGrp="1"/>
          </p:cNvSpPr>
          <p:nvPr>
            <p:ph idx="1"/>
          </p:nvPr>
        </p:nvSpPr>
        <p:spPr>
          <a:xfrm>
            <a:off x="838197" y="1166279"/>
            <a:ext cx="10515600" cy="4351338"/>
          </a:xfrm>
        </p:spPr>
        <p:txBody>
          <a:bodyPr/>
          <a:lstStyle/>
          <a:p>
            <a:pPr marL="0" lvl="0" indent="0" algn="ctr">
              <a:buNone/>
            </a:pPr>
            <a:endParaRPr lang="en-GB" dirty="0">
              <a:latin typeface="Comic Sans MS" panose="030F0702030302020204" pitchFamily="66" charset="0"/>
            </a:endParaRPr>
          </a:p>
          <a:p>
            <a:pPr marL="0" lvl="0" indent="0" algn="ctr">
              <a:buNone/>
            </a:pPr>
            <a:r>
              <a:rPr lang="en-GB" sz="2400" dirty="0">
                <a:latin typeface="Arial" panose="020B0604020202020204" pitchFamily="34" charset="0"/>
                <a:cs typeface="Arial" panose="020B0604020202020204" pitchFamily="34" charset="0"/>
              </a:rPr>
              <a:t>“If there is more training, students will collaborate more effectively and efficiently while completing tasks”</a:t>
            </a:r>
          </a:p>
          <a:p>
            <a:pPr marL="0" lvl="0" indent="0">
              <a:buNone/>
            </a:pPr>
            <a:endParaRPr lang="en-GB" dirty="0"/>
          </a:p>
          <a:p>
            <a:pPr marL="0" lvl="0" indent="0">
              <a:buNone/>
            </a:pPr>
            <a:endParaRPr lang="en-GB" dirty="0"/>
          </a:p>
        </p:txBody>
      </p:sp>
      <p:pic>
        <p:nvPicPr>
          <p:cNvPr id="4" name="Picture 3">
            <a:extLst>
              <a:ext uri="{FF2B5EF4-FFF2-40B4-BE49-F238E27FC236}">
                <a16:creationId xmlns:a16="http://schemas.microsoft.com/office/drawing/2014/main" id="{556E2913-D30F-3306-866E-9C6C2BAFC35F}"/>
              </a:ext>
            </a:extLst>
          </p:cNvPr>
          <p:cNvPicPr>
            <a:picLocks noChangeAspect="1"/>
          </p:cNvPicPr>
          <p:nvPr/>
        </p:nvPicPr>
        <p:blipFill>
          <a:blip r:embed="rId2"/>
          <a:stretch>
            <a:fillRect/>
          </a:stretch>
        </p:blipFill>
        <p:spPr>
          <a:xfrm>
            <a:off x="9388848" y="4443094"/>
            <a:ext cx="2803152" cy="2417211"/>
          </a:xfrm>
          <a:prstGeom prst="rect">
            <a:avLst/>
          </a:prstGeom>
        </p:spPr>
      </p:pic>
      <p:pic>
        <p:nvPicPr>
          <p:cNvPr id="5" name="Picture 4">
            <a:extLst>
              <a:ext uri="{FF2B5EF4-FFF2-40B4-BE49-F238E27FC236}">
                <a16:creationId xmlns:a16="http://schemas.microsoft.com/office/drawing/2014/main" id="{FA9FB4F9-FF0E-4FBB-6AEC-DA3C0391FFBD}"/>
              </a:ext>
            </a:extLst>
          </p:cNvPr>
          <p:cNvPicPr>
            <a:picLocks noChangeAspect="1"/>
          </p:cNvPicPr>
          <p:nvPr/>
        </p:nvPicPr>
        <p:blipFill>
          <a:blip r:embed="rId3"/>
          <a:stretch>
            <a:fillRect/>
          </a:stretch>
        </p:blipFill>
        <p:spPr>
          <a:xfrm>
            <a:off x="0" y="0"/>
            <a:ext cx="3066789" cy="2650954"/>
          </a:xfrm>
          <a:prstGeom prst="rect">
            <a:avLst/>
          </a:prstGeom>
        </p:spPr>
      </p:pic>
      <p:pic>
        <p:nvPicPr>
          <p:cNvPr id="7" name="Picture 6">
            <a:extLst>
              <a:ext uri="{FF2B5EF4-FFF2-40B4-BE49-F238E27FC236}">
                <a16:creationId xmlns:a16="http://schemas.microsoft.com/office/drawing/2014/main" id="{D4F43994-3034-0A59-7903-0DA7DCE9E5D4}"/>
              </a:ext>
            </a:extLst>
          </p:cNvPr>
          <p:cNvPicPr>
            <a:picLocks noChangeAspect="1"/>
          </p:cNvPicPr>
          <p:nvPr/>
        </p:nvPicPr>
        <p:blipFill>
          <a:blip r:embed="rId4"/>
          <a:stretch>
            <a:fillRect/>
          </a:stretch>
        </p:blipFill>
        <p:spPr>
          <a:xfrm>
            <a:off x="-6" y="1"/>
            <a:ext cx="12192006" cy="6857999"/>
          </a:xfrm>
          <a:prstGeom prst="rect">
            <a:avLst/>
          </a:prstGeom>
        </p:spPr>
      </p:pic>
      <p:pic>
        <p:nvPicPr>
          <p:cNvPr id="8" name="Picture 7">
            <a:hlinkClick r:id="rId5"/>
            <a:extLst>
              <a:ext uri="{FF2B5EF4-FFF2-40B4-BE49-F238E27FC236}">
                <a16:creationId xmlns:a16="http://schemas.microsoft.com/office/drawing/2014/main" id="{66C7AF19-4D4E-93E0-D88E-0BF8294141C4}"/>
              </a:ext>
            </a:extLst>
          </p:cNvPr>
          <p:cNvPicPr>
            <a:picLocks noChangeAspect="1"/>
          </p:cNvPicPr>
          <p:nvPr/>
        </p:nvPicPr>
        <p:blipFill>
          <a:blip r:embed="rId6"/>
          <a:stretch>
            <a:fillRect/>
          </a:stretch>
        </p:blipFill>
        <p:spPr>
          <a:xfrm>
            <a:off x="2016074" y="2996159"/>
            <a:ext cx="7510923" cy="332260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EA614-550E-1616-7D3B-203C7DFDA7C8}"/>
              </a:ext>
            </a:extLst>
          </p:cNvPr>
          <p:cNvSpPr txBox="1">
            <a:spLocks noGrp="1"/>
          </p:cNvSpPr>
          <p:nvPr>
            <p:ph type="title"/>
          </p:nvPr>
        </p:nvSpPr>
        <p:spPr>
          <a:xfrm>
            <a:off x="614266" y="178518"/>
            <a:ext cx="10515600" cy="773207"/>
          </a:xfrm>
        </p:spPr>
        <p:txBody>
          <a:bodyPr>
            <a:normAutofit/>
          </a:bodyPr>
          <a:lstStyle/>
          <a:p>
            <a:pPr lvl="0"/>
            <a:r>
              <a:rPr lang="en-GB" sz="3600" b="1" u="sng" dirty="0"/>
              <a:t>Reference list:</a:t>
            </a:r>
          </a:p>
        </p:txBody>
      </p:sp>
      <p:sp>
        <p:nvSpPr>
          <p:cNvPr id="3" name="Content Placeholder 2">
            <a:extLst>
              <a:ext uri="{FF2B5EF4-FFF2-40B4-BE49-F238E27FC236}">
                <a16:creationId xmlns:a16="http://schemas.microsoft.com/office/drawing/2014/main" id="{D122CDDF-E5B3-B4B5-CA23-C2045FF1AE6F}"/>
              </a:ext>
            </a:extLst>
          </p:cNvPr>
          <p:cNvSpPr txBox="1">
            <a:spLocks noGrp="1"/>
          </p:cNvSpPr>
          <p:nvPr>
            <p:ph idx="1"/>
          </p:nvPr>
        </p:nvSpPr>
        <p:spPr>
          <a:xfrm>
            <a:off x="614266" y="1337188"/>
            <a:ext cx="10515600" cy="5144574"/>
          </a:xfrm>
        </p:spPr>
        <p:txBody>
          <a:bodyPr>
            <a:normAutofit fontScale="85000" lnSpcReduction="10000"/>
          </a:bodyPr>
          <a:lstStyle/>
          <a:p>
            <a:pPr marL="0" indent="0">
              <a:buNone/>
            </a:pPr>
            <a:r>
              <a:rPr lang="en-GB" sz="1800" dirty="0">
                <a:latin typeface="Arial" panose="020B0604020202020204" pitchFamily="34" charset="0"/>
                <a:cs typeface="Arial" panose="020B0604020202020204" pitchFamily="34" charset="0"/>
                <a:hlinkClick r:id="rId2"/>
              </a:rPr>
              <a:t>https://stock.adobe.com/images/ebbn24-europebannerbluenew-ebbn-padlock-certification-eu-general-data-protection-regulation-gdpr-checkmark-symbol-green-1to1-square-xxl-e6080/203075938</a:t>
            </a:r>
            <a:r>
              <a:rPr lang="en-GB" sz="1800" dirty="0">
                <a:latin typeface="Arial" panose="020B0604020202020204" pitchFamily="34" charset="0"/>
                <a:cs typeface="Arial" panose="020B0604020202020204" pitchFamily="34" charset="0"/>
              </a:rPr>
              <a:t>  (accessed on 14/10/2022)</a:t>
            </a:r>
          </a:p>
          <a:p>
            <a:pPr marL="0" indent="0">
              <a:buNone/>
            </a:pPr>
            <a:endParaRPr lang="en-GB" sz="1800" dirty="0">
              <a:latin typeface="Arial" panose="020B0604020202020204" pitchFamily="34" charset="0"/>
              <a:cs typeface="Arial" panose="020B0604020202020204" pitchFamily="34" charset="0"/>
              <a:hlinkClick r:id="rId3"/>
            </a:endParaRPr>
          </a:p>
          <a:p>
            <a:pPr marL="0" indent="0">
              <a:buNone/>
            </a:pPr>
            <a:r>
              <a:rPr lang="en-GB" sz="1800" dirty="0">
                <a:latin typeface="Arial" panose="020B0604020202020204" pitchFamily="34" charset="0"/>
                <a:cs typeface="Arial" panose="020B0604020202020204" pitchFamily="34" charset="0"/>
                <a:hlinkClick r:id="rId3"/>
              </a:rPr>
              <a:t>https://www.analyticsvidhya.com/blog/2021/07/hypothesis-testing-made-easy-for-the-data-science-beginners/</a:t>
            </a:r>
            <a:r>
              <a:rPr lang="en-GB" sz="1800" dirty="0">
                <a:latin typeface="Arial" panose="020B0604020202020204" pitchFamily="34" charset="0"/>
                <a:cs typeface="Arial" panose="020B0604020202020204" pitchFamily="34" charset="0"/>
              </a:rPr>
              <a:t>  (accessed on 14/10/2022)</a:t>
            </a:r>
          </a:p>
          <a:p>
            <a:pPr marL="0" indent="0">
              <a:buNone/>
            </a:pPr>
            <a:endParaRPr lang="en-GB" sz="1800" dirty="0">
              <a:latin typeface="Arial" panose="020B0604020202020204" pitchFamily="34" charset="0"/>
              <a:cs typeface="Arial" panose="020B0604020202020204" pitchFamily="34" charset="0"/>
              <a:hlinkClick r:id="rId4"/>
            </a:endParaRPr>
          </a:p>
          <a:p>
            <a:pPr marL="0" indent="0">
              <a:buNone/>
            </a:pPr>
            <a:r>
              <a:rPr lang="en-GB" sz="1800" dirty="0">
                <a:latin typeface="Arial" panose="020B0604020202020204" pitchFamily="34" charset="0"/>
                <a:cs typeface="Arial" panose="020B0604020202020204" pitchFamily="34" charset="0"/>
                <a:hlinkClick r:id="rId4"/>
              </a:rPr>
              <a:t>https://depositphotos.com/stock-photos/office-365.html </a:t>
            </a:r>
          </a:p>
          <a:p>
            <a:pPr marL="0" indent="0">
              <a:buNone/>
            </a:pPr>
            <a:endParaRPr lang="en-GB" sz="1800" dirty="0">
              <a:latin typeface="Arial" panose="020B0604020202020204" pitchFamily="34" charset="0"/>
              <a:cs typeface="Arial" panose="020B0604020202020204" pitchFamily="34" charset="0"/>
              <a:hlinkClick r:id="rId4"/>
            </a:endParaRPr>
          </a:p>
          <a:p>
            <a:pPr marL="0" indent="0">
              <a:buNone/>
            </a:pPr>
            <a:r>
              <a:rPr lang="en-GB" sz="1800" dirty="0">
                <a:latin typeface="Arial" panose="020B0604020202020204" pitchFamily="34" charset="0"/>
                <a:cs typeface="Arial" panose="020B0604020202020204" pitchFamily="34" charset="0"/>
                <a:hlinkClick r:id="rId4"/>
              </a:rPr>
              <a:t>https://digitalskills.uwtsd.ac.uk/</a:t>
            </a:r>
            <a:r>
              <a:rPr lang="en-GB" sz="1800" dirty="0">
                <a:latin typeface="Arial" panose="020B0604020202020204" pitchFamily="34" charset="0"/>
                <a:cs typeface="Arial" panose="020B0604020202020204" pitchFamily="34" charset="0"/>
              </a:rPr>
              <a:t> (accessed on 14/10/2022)</a:t>
            </a:r>
          </a:p>
          <a:p>
            <a:pPr marL="0" indent="0">
              <a:buNone/>
            </a:pPr>
            <a:endParaRPr lang="en-GB" sz="1800" dirty="0">
              <a:latin typeface="Arial" panose="020B0604020202020204" pitchFamily="34" charset="0"/>
              <a:cs typeface="Arial" panose="020B0604020202020204" pitchFamily="34" charset="0"/>
              <a:hlinkClick r:id="rId5"/>
            </a:endParaRPr>
          </a:p>
          <a:p>
            <a:pPr marL="0" indent="0">
              <a:buNone/>
            </a:pPr>
            <a:r>
              <a:rPr lang="en-GB" sz="1800" dirty="0">
                <a:latin typeface="Arial" panose="020B0604020202020204" pitchFamily="34" charset="0"/>
                <a:cs typeface="Arial" panose="020B0604020202020204" pitchFamily="34" charset="0"/>
                <a:hlinkClick r:id="rId5"/>
              </a:rPr>
              <a:t>https://www.gov.uk/dataprotection#:~:text=The%20Data%20Protection%20Act%202018%20is%20the%20UK's%20implementation%20of,used%20fairly%2C%20lawfully%20and%20transparently</a:t>
            </a:r>
            <a:r>
              <a:rPr lang="en-GB" sz="1800" dirty="0">
                <a:latin typeface="Arial" panose="020B0604020202020204" pitchFamily="34" charset="0"/>
                <a:cs typeface="Arial" panose="020B0604020202020204" pitchFamily="34" charset="0"/>
              </a:rPr>
              <a:t>  (accessed on 14/10/2022)</a:t>
            </a:r>
          </a:p>
          <a:p>
            <a:pPr marL="0" indent="0">
              <a:buNone/>
            </a:pPr>
            <a:endParaRPr lang="en-GB" sz="1800" dirty="0">
              <a:latin typeface="Arial" panose="020B0604020202020204" pitchFamily="34" charset="0"/>
              <a:cs typeface="Arial" panose="020B0604020202020204" pitchFamily="34" charset="0"/>
              <a:hlinkClick r:id="rId6"/>
            </a:endParaRPr>
          </a:p>
          <a:p>
            <a:pPr marL="0" indent="0">
              <a:buNone/>
            </a:pPr>
            <a:r>
              <a:rPr lang="en-GB" sz="1800" dirty="0">
                <a:latin typeface="Arial" panose="020B0604020202020204" pitchFamily="34" charset="0"/>
                <a:cs typeface="Arial" panose="020B0604020202020204" pitchFamily="34" charset="0"/>
                <a:hlinkClick r:id="rId6"/>
              </a:rPr>
              <a:t>https://www.mycustomer.com/experience/voice-of-the-customer/20-stats-that-will-change-the-way-you-survey-your-customers</a:t>
            </a:r>
            <a:r>
              <a:rPr lang="en-GB" sz="1800" dirty="0">
                <a:latin typeface="Arial" panose="020B0604020202020204" pitchFamily="34" charset="0"/>
                <a:cs typeface="Arial" panose="020B0604020202020204" pitchFamily="34" charset="0"/>
              </a:rPr>
              <a:t>  (accessed on 14/10/2022)</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Schneider, Z.M and Fuller, J. (2018) Writing research proposal in the health sciences: a step-by-step guide. London: SAGE Publications Ltd (accessed on 14/10/2022)</a:t>
            </a:r>
          </a:p>
          <a:p>
            <a:pPr marL="0" indent="0">
              <a:buNone/>
            </a:pPr>
            <a:endParaRPr lang="en-GB" sz="18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D398A6A-D42B-70C6-2459-E8AE5B5A35D3}"/>
              </a:ext>
            </a:extLst>
          </p:cNvPr>
          <p:cNvPicPr>
            <a:picLocks noChangeAspect="1"/>
          </p:cNvPicPr>
          <p:nvPr/>
        </p:nvPicPr>
        <p:blipFill>
          <a:blip r:embed="rId7"/>
          <a:stretch>
            <a:fillRect/>
          </a:stretch>
        </p:blipFill>
        <p:spPr>
          <a:xfrm rot="10800000">
            <a:off x="-1" y="-1"/>
            <a:ext cx="12192000" cy="685799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5" ma:contentTypeDescription="Create a new document." ma:contentTypeScope="" ma:versionID="3e433394ea4a7ed933a8f709ead20e8c">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4d6f3dbb10964ba101eee522cf5e3b1a"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3C1C8A7-17CC-41A6-8057-70C621A4C7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346DC7-E08F-44FE-87E2-FFED30FD453D}">
  <ds:schemaRefs>
    <ds:schemaRef ds:uri="http://schemas.microsoft.com/sharepoint/v3/contenttype/forms"/>
  </ds:schemaRefs>
</ds:datastoreItem>
</file>

<file path=customXml/itemProps3.xml><?xml version="1.0" encoding="utf-8"?>
<ds:datastoreItem xmlns:ds="http://schemas.openxmlformats.org/officeDocument/2006/customXml" ds:itemID="{9DEDC9AF-B609-4AE5-AD1A-494BF43EC379}">
  <ds:schemaRefs>
    <ds:schemaRef ds:uri="http://www.w3.org/XML/1998/namespace"/>
    <ds:schemaRef ds:uri="http://schemas.microsoft.com/office/2006/documentManagement/types"/>
    <ds:schemaRef ds:uri="http://schemas.microsoft.com/office/infopath/2007/PartnerControls"/>
    <ds:schemaRef ds:uri="http://schemas.microsoft.com/office/2006/metadata/properties"/>
    <ds:schemaRef ds:uri="http://schemas.openxmlformats.org/package/2006/metadata/core-properties"/>
    <ds:schemaRef ds:uri="http://purl.org/dc/terms/"/>
    <ds:schemaRef ds:uri="http://purl.org/dc/elements/1.1/"/>
    <ds:schemaRef ds:uri="461f81f1-dbc4-4122-adb0-1c0e154b8134"/>
    <ds:schemaRef ds:uri="http://purl.org/dc/dcmitype/"/>
    <ds:schemaRef ds:uri="a450a3cc-050d-4aca-8a4e-543025a63de0"/>
  </ds:schemaRefs>
</ds:datastoreItem>
</file>

<file path=docProps/app.xml><?xml version="1.0" encoding="utf-8"?>
<Properties xmlns="http://schemas.openxmlformats.org/officeDocument/2006/extended-properties" xmlns:vt="http://schemas.openxmlformats.org/officeDocument/2006/docPropsVTypes">
  <Template/>
  <TotalTime>2203</TotalTime>
  <Words>676</Words>
  <Application>Microsoft Office PowerPoint</Application>
  <PresentationFormat>Widescreen</PresentationFormat>
  <Paragraphs>89</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Comic Sans MS</vt:lpstr>
      <vt:lpstr>Wingdings</vt:lpstr>
      <vt:lpstr>Office Theme</vt:lpstr>
      <vt:lpstr>How do students use technology at UWTSD?</vt:lpstr>
      <vt:lpstr>      Introduction:  The purpose of this research project proposal, is to gather information that identifies, if there is a need to provide training &amp; support on how to use technology to collaborate at UWTSD.   </vt:lpstr>
      <vt:lpstr>RATIONALE:</vt:lpstr>
      <vt:lpstr>PowerPoint Presentation</vt:lpstr>
      <vt:lpstr>METHOD:</vt:lpstr>
      <vt:lpstr>ETHICAL CONSIDERATION</vt:lpstr>
      <vt:lpstr>RESEARCH TIMELINE:</vt:lpstr>
      <vt:lpstr>HYPOTHESES: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at UWTSD?</dc:title>
  <dc:creator>Aicha Diarra (2132312)</dc:creator>
  <cp:lastModifiedBy>aicha diarra</cp:lastModifiedBy>
  <cp:revision>44</cp:revision>
  <dcterms:created xsi:type="dcterms:W3CDTF">2022-10-11T22:07:49Z</dcterms:created>
  <dcterms:modified xsi:type="dcterms:W3CDTF">2022-10-15T00:38:30Z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