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1.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4.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8" r:id="rId2"/>
    <p:sldId id="522" r:id="rId3"/>
    <p:sldId id="523" r:id="rId4"/>
    <p:sldId id="586" r:id="rId5"/>
    <p:sldId id="527" r:id="rId6"/>
    <p:sldId id="528" r:id="rId7"/>
    <p:sldId id="529" r:id="rId8"/>
    <p:sldId id="530" r:id="rId9"/>
    <p:sldId id="531" r:id="rId10"/>
    <p:sldId id="532" r:id="rId11"/>
    <p:sldId id="587" r:id="rId12"/>
    <p:sldId id="533" r:id="rId13"/>
    <p:sldId id="534" r:id="rId14"/>
    <p:sldId id="536" r:id="rId15"/>
    <p:sldId id="535" r:id="rId16"/>
    <p:sldId id="538" r:id="rId17"/>
    <p:sldId id="539" r:id="rId18"/>
    <p:sldId id="540" r:id="rId19"/>
    <p:sldId id="541" r:id="rId20"/>
    <p:sldId id="542" r:id="rId21"/>
    <p:sldId id="544" r:id="rId22"/>
    <p:sldId id="547" r:id="rId23"/>
    <p:sldId id="551" r:id="rId24"/>
    <p:sldId id="552" r:id="rId25"/>
    <p:sldId id="553" r:id="rId26"/>
    <p:sldId id="554" r:id="rId27"/>
    <p:sldId id="555" r:id="rId28"/>
    <p:sldId id="260" r:id="rId29"/>
    <p:sldId id="568" r:id="rId30"/>
    <p:sldId id="569" r:id="rId31"/>
    <p:sldId id="572" r:id="rId32"/>
    <p:sldId id="573" r:id="rId33"/>
    <p:sldId id="57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XqtvxdeZqrU7Nl5KGZi7Q==" hashData="LSUhExLPDgt5D9t4V3OoPHIVwp32g+N5UW80afCf5jPHL9H7TWHr6eLCgXvSOU375d+H88lu7xfsl7T5Hh6ax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517"/>
    <p:restoredTop sz="73810"/>
  </p:normalViewPr>
  <p:slideViewPr>
    <p:cSldViewPr snapToGrid="0" snapToObjects="1">
      <p:cViewPr varScale="1">
        <p:scale>
          <a:sx n="92" d="100"/>
          <a:sy n="92" d="100"/>
        </p:scale>
        <p:origin x="123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7FEAF0-039A-4EB8-BC2B-D72B4CE85BAB}" type="doc">
      <dgm:prSet loTypeId="urn:microsoft.com/office/officeart/2005/8/layout/process4" loCatId="list" qsTypeId="urn:microsoft.com/office/officeart/2005/8/quickstyle/simple1" qsCatId="simple" csTypeId="urn:microsoft.com/office/officeart/2005/8/colors/colorful4" csCatId="colorful" phldr="1"/>
      <dgm:spPr/>
      <dgm:t>
        <a:bodyPr/>
        <a:lstStyle/>
        <a:p>
          <a:endParaRPr lang="en-US"/>
        </a:p>
      </dgm:t>
    </dgm:pt>
    <dgm:pt modelId="{BDC124D6-DB41-410B-97FF-C0C574A534BD}">
      <dgm:prSet phldrT="[Text]" custT="1"/>
      <dgm:spPr/>
      <dgm:t>
        <a:bodyPr/>
        <a:lstStyle/>
        <a:p>
          <a:r>
            <a:rPr lang="en-US" sz="2400"/>
            <a:t>PACE Section 17</a:t>
          </a:r>
          <a:endParaRPr lang="en-US" sz="2400" dirty="0"/>
        </a:p>
      </dgm:t>
    </dgm:pt>
    <dgm:pt modelId="{3B7D3B49-251A-43A8-B3FA-B0D7C8491B71}" type="parTrans" cxnId="{397C0186-E458-47EE-AEA2-3E8C7647D98B}">
      <dgm:prSet/>
      <dgm:spPr/>
      <dgm:t>
        <a:bodyPr/>
        <a:lstStyle/>
        <a:p>
          <a:endParaRPr lang="en-US"/>
        </a:p>
      </dgm:t>
    </dgm:pt>
    <dgm:pt modelId="{E99ECF89-569F-4581-8830-860EAF574A21}" type="sibTrans" cxnId="{397C0186-E458-47EE-AEA2-3E8C7647D98B}">
      <dgm:prSet/>
      <dgm:spPr/>
      <dgm:t>
        <a:bodyPr/>
        <a:lstStyle/>
        <a:p>
          <a:endParaRPr lang="en-US"/>
        </a:p>
      </dgm:t>
    </dgm:pt>
    <dgm:pt modelId="{F6D38860-7D8E-4E19-8103-12B780257A37}">
      <dgm:prSet phldrT="[Text]" custT="1"/>
      <dgm:spPr/>
      <dgm:t>
        <a:bodyPr/>
        <a:lstStyle/>
        <a:p>
          <a:r>
            <a:rPr lang="en-US" sz="2000" dirty="0"/>
            <a:t>Entry for purpose of arrest/recapture/Saving life &amp; limb</a:t>
          </a:r>
        </a:p>
      </dgm:t>
    </dgm:pt>
    <dgm:pt modelId="{D487CB6B-A238-450B-8310-6C4E6E5FA9BD}" type="parTrans" cxnId="{3D620991-EDF3-43E2-BC2D-6A749DB3B12D}">
      <dgm:prSet/>
      <dgm:spPr/>
      <dgm:t>
        <a:bodyPr/>
        <a:lstStyle/>
        <a:p>
          <a:endParaRPr lang="en-US"/>
        </a:p>
      </dgm:t>
    </dgm:pt>
    <dgm:pt modelId="{967B5C7C-25C1-4252-8A21-A3AA8B6117B9}" type="sibTrans" cxnId="{3D620991-EDF3-43E2-BC2D-6A749DB3B12D}">
      <dgm:prSet/>
      <dgm:spPr/>
      <dgm:t>
        <a:bodyPr/>
        <a:lstStyle/>
        <a:p>
          <a:endParaRPr lang="en-US"/>
        </a:p>
      </dgm:t>
    </dgm:pt>
    <dgm:pt modelId="{FA8B1046-0FBF-456D-BF85-985C9E767927}">
      <dgm:prSet phldrT="[Text]" custT="1"/>
      <dgm:spPr/>
      <dgm:t>
        <a:bodyPr/>
        <a:lstStyle/>
        <a:p>
          <a:r>
            <a:rPr lang="en-US" sz="2400"/>
            <a:t>PACE Section 32</a:t>
          </a:r>
          <a:endParaRPr lang="en-US" sz="2400" dirty="0"/>
        </a:p>
      </dgm:t>
    </dgm:pt>
    <dgm:pt modelId="{DB742044-7A18-46A9-8D69-A6C9779B6011}" type="parTrans" cxnId="{EC795D97-2A14-4566-94C0-9491CFB0CD84}">
      <dgm:prSet/>
      <dgm:spPr/>
      <dgm:t>
        <a:bodyPr/>
        <a:lstStyle/>
        <a:p>
          <a:endParaRPr lang="en-US"/>
        </a:p>
      </dgm:t>
    </dgm:pt>
    <dgm:pt modelId="{5CDF26ED-4618-40A9-AB94-E056ABF9AB3F}" type="sibTrans" cxnId="{EC795D97-2A14-4566-94C0-9491CFB0CD84}">
      <dgm:prSet/>
      <dgm:spPr/>
      <dgm:t>
        <a:bodyPr/>
        <a:lstStyle/>
        <a:p>
          <a:endParaRPr lang="en-US"/>
        </a:p>
      </dgm:t>
    </dgm:pt>
    <dgm:pt modelId="{AD350601-C9ED-4A4C-8D78-09168605249E}">
      <dgm:prSet phldrT="[Text]" custT="1"/>
      <dgm:spPr/>
      <dgm:t>
        <a:bodyPr/>
        <a:lstStyle/>
        <a:p>
          <a:r>
            <a:rPr lang="en-US" sz="2000" dirty="0"/>
            <a:t>Search of premises where arrested person is/has recently come from</a:t>
          </a:r>
        </a:p>
      </dgm:t>
    </dgm:pt>
    <dgm:pt modelId="{531F91CD-08A7-4151-A2A0-4DE5707FCFE2}" type="parTrans" cxnId="{7A9E1280-9B82-4C55-89EC-A4C3BC4EEE1C}">
      <dgm:prSet/>
      <dgm:spPr/>
      <dgm:t>
        <a:bodyPr/>
        <a:lstStyle/>
        <a:p>
          <a:endParaRPr lang="en-US"/>
        </a:p>
      </dgm:t>
    </dgm:pt>
    <dgm:pt modelId="{32456027-416B-454D-8CDD-5CC445CC1D4C}" type="sibTrans" cxnId="{7A9E1280-9B82-4C55-89EC-A4C3BC4EEE1C}">
      <dgm:prSet/>
      <dgm:spPr/>
      <dgm:t>
        <a:bodyPr/>
        <a:lstStyle/>
        <a:p>
          <a:endParaRPr lang="en-US"/>
        </a:p>
      </dgm:t>
    </dgm:pt>
    <dgm:pt modelId="{67D986BE-26B8-45B2-8FF9-C738C2005A63}">
      <dgm:prSet phldrT="[Text]" custT="1"/>
      <dgm:spPr/>
      <dgm:t>
        <a:bodyPr/>
        <a:lstStyle/>
        <a:p>
          <a:r>
            <a:rPr lang="en-US" sz="2400"/>
            <a:t>PACE Section 18</a:t>
          </a:r>
          <a:endParaRPr lang="en-US" sz="2400" dirty="0"/>
        </a:p>
      </dgm:t>
    </dgm:pt>
    <dgm:pt modelId="{968CA4E2-4F69-471B-88F9-D68230562764}" type="parTrans" cxnId="{A0B15BA5-CD58-4C60-8E96-BCBCD7BF05F3}">
      <dgm:prSet/>
      <dgm:spPr/>
      <dgm:t>
        <a:bodyPr/>
        <a:lstStyle/>
        <a:p>
          <a:endParaRPr lang="en-US"/>
        </a:p>
      </dgm:t>
    </dgm:pt>
    <dgm:pt modelId="{BBAE6A69-A817-4AFD-B20C-89D88A498C38}" type="sibTrans" cxnId="{A0B15BA5-CD58-4C60-8E96-BCBCD7BF05F3}">
      <dgm:prSet/>
      <dgm:spPr/>
      <dgm:t>
        <a:bodyPr/>
        <a:lstStyle/>
        <a:p>
          <a:endParaRPr lang="en-US"/>
        </a:p>
      </dgm:t>
    </dgm:pt>
    <dgm:pt modelId="{12F74FD6-2EEE-4CD2-A16F-34E011992426}">
      <dgm:prSet phldrT="[Text]" custT="1"/>
      <dgm:spPr/>
      <dgm:t>
        <a:bodyPr/>
        <a:lstStyle/>
        <a:p>
          <a:r>
            <a:rPr lang="en-US" sz="2000" dirty="0"/>
            <a:t>Entry &amp; search after arrest (triable either way or indictable only)</a:t>
          </a:r>
        </a:p>
      </dgm:t>
    </dgm:pt>
    <dgm:pt modelId="{3303B8FA-4FAA-410C-B712-E1E633C57D62}" type="parTrans" cxnId="{CB154CF3-ED33-4674-B90A-DDBC69EA101C}">
      <dgm:prSet/>
      <dgm:spPr/>
      <dgm:t>
        <a:bodyPr/>
        <a:lstStyle/>
        <a:p>
          <a:endParaRPr lang="en-US"/>
        </a:p>
      </dgm:t>
    </dgm:pt>
    <dgm:pt modelId="{7262A137-8FF6-4893-A183-682497DB66BF}" type="sibTrans" cxnId="{CB154CF3-ED33-4674-B90A-DDBC69EA101C}">
      <dgm:prSet/>
      <dgm:spPr/>
      <dgm:t>
        <a:bodyPr/>
        <a:lstStyle/>
        <a:p>
          <a:endParaRPr lang="en-US"/>
        </a:p>
      </dgm:t>
    </dgm:pt>
    <dgm:pt modelId="{9DDFC01B-686D-4C0E-B69B-538BB03EA281}" type="pres">
      <dgm:prSet presAssocID="{E17FEAF0-039A-4EB8-BC2B-D72B4CE85BAB}" presName="Name0" presStyleCnt="0">
        <dgm:presLayoutVars>
          <dgm:dir/>
          <dgm:animLvl val="lvl"/>
          <dgm:resizeHandles val="exact"/>
        </dgm:presLayoutVars>
      </dgm:prSet>
      <dgm:spPr/>
    </dgm:pt>
    <dgm:pt modelId="{8B3BE45F-B7D1-459B-9605-9C1B487451D6}" type="pres">
      <dgm:prSet presAssocID="{67D986BE-26B8-45B2-8FF9-C738C2005A63}" presName="boxAndChildren" presStyleCnt="0"/>
      <dgm:spPr/>
    </dgm:pt>
    <dgm:pt modelId="{29384092-1DB7-449F-A9C1-31960F52E671}" type="pres">
      <dgm:prSet presAssocID="{67D986BE-26B8-45B2-8FF9-C738C2005A63}" presName="parentTextBox" presStyleLbl="node1" presStyleIdx="0" presStyleCnt="3"/>
      <dgm:spPr/>
    </dgm:pt>
    <dgm:pt modelId="{634BBB8C-E505-4E07-B98D-DBC98C311B35}" type="pres">
      <dgm:prSet presAssocID="{67D986BE-26B8-45B2-8FF9-C738C2005A63}" presName="entireBox" presStyleLbl="node1" presStyleIdx="0" presStyleCnt="3"/>
      <dgm:spPr/>
    </dgm:pt>
    <dgm:pt modelId="{005B1A42-353B-4A3B-9DDD-334E014817AE}" type="pres">
      <dgm:prSet presAssocID="{67D986BE-26B8-45B2-8FF9-C738C2005A63}" presName="descendantBox" presStyleCnt="0"/>
      <dgm:spPr/>
    </dgm:pt>
    <dgm:pt modelId="{20C47A44-4D27-42E2-A0AE-9BBCF068D773}" type="pres">
      <dgm:prSet presAssocID="{12F74FD6-2EEE-4CD2-A16F-34E011992426}" presName="childTextBox" presStyleLbl="fgAccFollowNode1" presStyleIdx="0" presStyleCnt="3">
        <dgm:presLayoutVars>
          <dgm:bulletEnabled val="1"/>
        </dgm:presLayoutVars>
      </dgm:prSet>
      <dgm:spPr/>
    </dgm:pt>
    <dgm:pt modelId="{F08FB788-420D-4F9C-B09D-6AAE07DB0FB7}" type="pres">
      <dgm:prSet presAssocID="{5CDF26ED-4618-40A9-AB94-E056ABF9AB3F}" presName="sp" presStyleCnt="0"/>
      <dgm:spPr/>
    </dgm:pt>
    <dgm:pt modelId="{A3A9AC07-76CD-473B-9DB0-033B07E7F453}" type="pres">
      <dgm:prSet presAssocID="{FA8B1046-0FBF-456D-BF85-985C9E767927}" presName="arrowAndChildren" presStyleCnt="0"/>
      <dgm:spPr/>
    </dgm:pt>
    <dgm:pt modelId="{95E336C8-1C99-4DE2-A39E-6148F7040625}" type="pres">
      <dgm:prSet presAssocID="{FA8B1046-0FBF-456D-BF85-985C9E767927}" presName="parentTextArrow" presStyleLbl="node1" presStyleIdx="0" presStyleCnt="3"/>
      <dgm:spPr/>
    </dgm:pt>
    <dgm:pt modelId="{BBEDCFE2-4F0F-49D9-ACEA-8E4E0A14DA4F}" type="pres">
      <dgm:prSet presAssocID="{FA8B1046-0FBF-456D-BF85-985C9E767927}" presName="arrow" presStyleLbl="node1" presStyleIdx="1" presStyleCnt="3"/>
      <dgm:spPr/>
    </dgm:pt>
    <dgm:pt modelId="{64D52254-BAD7-458D-AC55-B0385081A3FE}" type="pres">
      <dgm:prSet presAssocID="{FA8B1046-0FBF-456D-BF85-985C9E767927}" presName="descendantArrow" presStyleCnt="0"/>
      <dgm:spPr/>
    </dgm:pt>
    <dgm:pt modelId="{3C16D02B-476C-4A4D-B3C6-1FB5D8CAF7E5}" type="pres">
      <dgm:prSet presAssocID="{AD350601-C9ED-4A4C-8D78-09168605249E}" presName="childTextArrow" presStyleLbl="fgAccFollowNode1" presStyleIdx="1" presStyleCnt="3">
        <dgm:presLayoutVars>
          <dgm:bulletEnabled val="1"/>
        </dgm:presLayoutVars>
      </dgm:prSet>
      <dgm:spPr/>
    </dgm:pt>
    <dgm:pt modelId="{4E23C846-E4FA-4CF4-AA83-FE3DFF3062D6}" type="pres">
      <dgm:prSet presAssocID="{E99ECF89-569F-4581-8830-860EAF574A21}" presName="sp" presStyleCnt="0"/>
      <dgm:spPr/>
    </dgm:pt>
    <dgm:pt modelId="{326A84D4-0F8B-476A-B16E-E45BCBB1EC5E}" type="pres">
      <dgm:prSet presAssocID="{BDC124D6-DB41-410B-97FF-C0C574A534BD}" presName="arrowAndChildren" presStyleCnt="0"/>
      <dgm:spPr/>
    </dgm:pt>
    <dgm:pt modelId="{EB4CF066-87A4-40F1-8BD6-FA5F83868157}" type="pres">
      <dgm:prSet presAssocID="{BDC124D6-DB41-410B-97FF-C0C574A534BD}" presName="parentTextArrow" presStyleLbl="node1" presStyleIdx="1" presStyleCnt="3"/>
      <dgm:spPr/>
    </dgm:pt>
    <dgm:pt modelId="{0A59E393-75B6-41C4-8F63-F000728AB8A9}" type="pres">
      <dgm:prSet presAssocID="{BDC124D6-DB41-410B-97FF-C0C574A534BD}" presName="arrow" presStyleLbl="node1" presStyleIdx="2" presStyleCnt="3"/>
      <dgm:spPr/>
    </dgm:pt>
    <dgm:pt modelId="{8330F3FC-A62F-42EC-A2C2-60383B64CF6D}" type="pres">
      <dgm:prSet presAssocID="{BDC124D6-DB41-410B-97FF-C0C574A534BD}" presName="descendantArrow" presStyleCnt="0"/>
      <dgm:spPr/>
    </dgm:pt>
    <dgm:pt modelId="{91557C6A-0A6E-4B72-924A-7187053FDFF2}" type="pres">
      <dgm:prSet presAssocID="{F6D38860-7D8E-4E19-8103-12B780257A37}" presName="childTextArrow" presStyleLbl="fgAccFollowNode1" presStyleIdx="2" presStyleCnt="3">
        <dgm:presLayoutVars>
          <dgm:bulletEnabled val="1"/>
        </dgm:presLayoutVars>
      </dgm:prSet>
      <dgm:spPr/>
    </dgm:pt>
  </dgm:ptLst>
  <dgm:cxnLst>
    <dgm:cxn modelId="{5C93AB06-D7FC-47C7-9790-A482B1AB086A}" type="presOf" srcId="{E17FEAF0-039A-4EB8-BC2B-D72B4CE85BAB}" destId="{9DDFC01B-686D-4C0E-B69B-538BB03EA281}" srcOrd="0" destOrd="0" presId="urn:microsoft.com/office/officeart/2005/8/layout/process4"/>
    <dgm:cxn modelId="{27A3E82D-F539-4B03-AD97-1B43F98811C6}" type="presOf" srcId="{12F74FD6-2EEE-4CD2-A16F-34E011992426}" destId="{20C47A44-4D27-42E2-A0AE-9BBCF068D773}" srcOrd="0" destOrd="0" presId="urn:microsoft.com/office/officeart/2005/8/layout/process4"/>
    <dgm:cxn modelId="{1BA09952-52A2-4600-ACF6-6DC411AC6337}" type="presOf" srcId="{BDC124D6-DB41-410B-97FF-C0C574A534BD}" destId="{0A59E393-75B6-41C4-8F63-F000728AB8A9}" srcOrd="1" destOrd="0" presId="urn:microsoft.com/office/officeart/2005/8/layout/process4"/>
    <dgm:cxn modelId="{1137F262-D8BE-43BD-BA33-6C699F5C0452}" type="presOf" srcId="{BDC124D6-DB41-410B-97FF-C0C574A534BD}" destId="{EB4CF066-87A4-40F1-8BD6-FA5F83868157}" srcOrd="0" destOrd="0" presId="urn:microsoft.com/office/officeart/2005/8/layout/process4"/>
    <dgm:cxn modelId="{BDE03D67-59BC-4CD0-8D4F-8B678A76AAA4}" type="presOf" srcId="{FA8B1046-0FBF-456D-BF85-985C9E767927}" destId="{95E336C8-1C99-4DE2-A39E-6148F7040625}" srcOrd="0" destOrd="0" presId="urn:microsoft.com/office/officeart/2005/8/layout/process4"/>
    <dgm:cxn modelId="{7A9E1280-9B82-4C55-89EC-A4C3BC4EEE1C}" srcId="{FA8B1046-0FBF-456D-BF85-985C9E767927}" destId="{AD350601-C9ED-4A4C-8D78-09168605249E}" srcOrd="0" destOrd="0" parTransId="{531F91CD-08A7-4151-A2A0-4DE5707FCFE2}" sibTransId="{32456027-416B-454D-8CDD-5CC445CC1D4C}"/>
    <dgm:cxn modelId="{397C0186-E458-47EE-AEA2-3E8C7647D98B}" srcId="{E17FEAF0-039A-4EB8-BC2B-D72B4CE85BAB}" destId="{BDC124D6-DB41-410B-97FF-C0C574A534BD}" srcOrd="0" destOrd="0" parTransId="{3B7D3B49-251A-43A8-B3FA-B0D7C8491B71}" sibTransId="{E99ECF89-569F-4581-8830-860EAF574A21}"/>
    <dgm:cxn modelId="{3D620991-EDF3-43E2-BC2D-6A749DB3B12D}" srcId="{BDC124D6-DB41-410B-97FF-C0C574A534BD}" destId="{F6D38860-7D8E-4E19-8103-12B780257A37}" srcOrd="0" destOrd="0" parTransId="{D487CB6B-A238-450B-8310-6C4E6E5FA9BD}" sibTransId="{967B5C7C-25C1-4252-8A21-A3AA8B6117B9}"/>
    <dgm:cxn modelId="{6DC1A491-356E-4A82-8D9A-27176DB79F55}" type="presOf" srcId="{FA8B1046-0FBF-456D-BF85-985C9E767927}" destId="{BBEDCFE2-4F0F-49D9-ACEA-8E4E0A14DA4F}" srcOrd="1" destOrd="0" presId="urn:microsoft.com/office/officeart/2005/8/layout/process4"/>
    <dgm:cxn modelId="{EC795D97-2A14-4566-94C0-9491CFB0CD84}" srcId="{E17FEAF0-039A-4EB8-BC2B-D72B4CE85BAB}" destId="{FA8B1046-0FBF-456D-BF85-985C9E767927}" srcOrd="1" destOrd="0" parTransId="{DB742044-7A18-46A9-8D69-A6C9779B6011}" sibTransId="{5CDF26ED-4618-40A9-AB94-E056ABF9AB3F}"/>
    <dgm:cxn modelId="{A0B15BA5-CD58-4C60-8E96-BCBCD7BF05F3}" srcId="{E17FEAF0-039A-4EB8-BC2B-D72B4CE85BAB}" destId="{67D986BE-26B8-45B2-8FF9-C738C2005A63}" srcOrd="2" destOrd="0" parTransId="{968CA4E2-4F69-471B-88F9-D68230562764}" sibTransId="{BBAE6A69-A817-4AFD-B20C-89D88A498C38}"/>
    <dgm:cxn modelId="{18D651B4-ABB9-463B-B915-6401B324F8D4}" type="presOf" srcId="{67D986BE-26B8-45B2-8FF9-C738C2005A63}" destId="{634BBB8C-E505-4E07-B98D-DBC98C311B35}" srcOrd="1" destOrd="0" presId="urn:microsoft.com/office/officeart/2005/8/layout/process4"/>
    <dgm:cxn modelId="{C2AE3CC9-94FF-4764-A696-EC703A814FB1}" type="presOf" srcId="{AD350601-C9ED-4A4C-8D78-09168605249E}" destId="{3C16D02B-476C-4A4D-B3C6-1FB5D8CAF7E5}" srcOrd="0" destOrd="0" presId="urn:microsoft.com/office/officeart/2005/8/layout/process4"/>
    <dgm:cxn modelId="{606AF0D3-5DA7-422E-9B8B-38138B95E5F5}" type="presOf" srcId="{67D986BE-26B8-45B2-8FF9-C738C2005A63}" destId="{29384092-1DB7-449F-A9C1-31960F52E671}" srcOrd="0" destOrd="0" presId="urn:microsoft.com/office/officeart/2005/8/layout/process4"/>
    <dgm:cxn modelId="{CED6AEF0-E10D-499D-84D5-4653BDFBEE3A}" type="presOf" srcId="{F6D38860-7D8E-4E19-8103-12B780257A37}" destId="{91557C6A-0A6E-4B72-924A-7187053FDFF2}" srcOrd="0" destOrd="0" presId="urn:microsoft.com/office/officeart/2005/8/layout/process4"/>
    <dgm:cxn modelId="{CB154CF3-ED33-4674-B90A-DDBC69EA101C}" srcId="{67D986BE-26B8-45B2-8FF9-C738C2005A63}" destId="{12F74FD6-2EEE-4CD2-A16F-34E011992426}" srcOrd="0" destOrd="0" parTransId="{3303B8FA-4FAA-410C-B712-E1E633C57D62}" sibTransId="{7262A137-8FF6-4893-A183-682497DB66BF}"/>
    <dgm:cxn modelId="{A7F6686E-0D82-440B-81F1-4FC79DE8CDF4}" type="presParOf" srcId="{9DDFC01B-686D-4C0E-B69B-538BB03EA281}" destId="{8B3BE45F-B7D1-459B-9605-9C1B487451D6}" srcOrd="0" destOrd="0" presId="urn:microsoft.com/office/officeart/2005/8/layout/process4"/>
    <dgm:cxn modelId="{F05F1892-2780-4345-933E-404A973A17DA}" type="presParOf" srcId="{8B3BE45F-B7D1-459B-9605-9C1B487451D6}" destId="{29384092-1DB7-449F-A9C1-31960F52E671}" srcOrd="0" destOrd="0" presId="urn:microsoft.com/office/officeart/2005/8/layout/process4"/>
    <dgm:cxn modelId="{128631A1-2954-45BA-AA22-5FC576ACFF2C}" type="presParOf" srcId="{8B3BE45F-B7D1-459B-9605-9C1B487451D6}" destId="{634BBB8C-E505-4E07-B98D-DBC98C311B35}" srcOrd="1" destOrd="0" presId="urn:microsoft.com/office/officeart/2005/8/layout/process4"/>
    <dgm:cxn modelId="{32D54FC4-E879-43C3-AF19-D5318D948AEB}" type="presParOf" srcId="{8B3BE45F-B7D1-459B-9605-9C1B487451D6}" destId="{005B1A42-353B-4A3B-9DDD-334E014817AE}" srcOrd="2" destOrd="0" presId="urn:microsoft.com/office/officeart/2005/8/layout/process4"/>
    <dgm:cxn modelId="{169EFF0F-A2C1-46A3-A416-A592685D9F60}" type="presParOf" srcId="{005B1A42-353B-4A3B-9DDD-334E014817AE}" destId="{20C47A44-4D27-42E2-A0AE-9BBCF068D773}" srcOrd="0" destOrd="0" presId="urn:microsoft.com/office/officeart/2005/8/layout/process4"/>
    <dgm:cxn modelId="{94DB4CCF-CEEE-4B4E-A7AE-9DECD67E6F61}" type="presParOf" srcId="{9DDFC01B-686D-4C0E-B69B-538BB03EA281}" destId="{F08FB788-420D-4F9C-B09D-6AAE07DB0FB7}" srcOrd="1" destOrd="0" presId="urn:microsoft.com/office/officeart/2005/8/layout/process4"/>
    <dgm:cxn modelId="{35EC7568-57D7-4178-BAE7-EC9841B719E6}" type="presParOf" srcId="{9DDFC01B-686D-4C0E-B69B-538BB03EA281}" destId="{A3A9AC07-76CD-473B-9DB0-033B07E7F453}" srcOrd="2" destOrd="0" presId="urn:microsoft.com/office/officeart/2005/8/layout/process4"/>
    <dgm:cxn modelId="{5F903F76-1AA8-46DE-A200-AC1F8F096E59}" type="presParOf" srcId="{A3A9AC07-76CD-473B-9DB0-033B07E7F453}" destId="{95E336C8-1C99-4DE2-A39E-6148F7040625}" srcOrd="0" destOrd="0" presId="urn:microsoft.com/office/officeart/2005/8/layout/process4"/>
    <dgm:cxn modelId="{AD1D692B-205F-444C-BDB8-8EDED148A476}" type="presParOf" srcId="{A3A9AC07-76CD-473B-9DB0-033B07E7F453}" destId="{BBEDCFE2-4F0F-49D9-ACEA-8E4E0A14DA4F}" srcOrd="1" destOrd="0" presId="urn:microsoft.com/office/officeart/2005/8/layout/process4"/>
    <dgm:cxn modelId="{290F688A-5E8A-4BC4-A768-F01C3BD41E61}" type="presParOf" srcId="{A3A9AC07-76CD-473B-9DB0-033B07E7F453}" destId="{64D52254-BAD7-458D-AC55-B0385081A3FE}" srcOrd="2" destOrd="0" presId="urn:microsoft.com/office/officeart/2005/8/layout/process4"/>
    <dgm:cxn modelId="{E8DD97A5-84E9-4BDD-BCDF-E9F7E2B4BA13}" type="presParOf" srcId="{64D52254-BAD7-458D-AC55-B0385081A3FE}" destId="{3C16D02B-476C-4A4D-B3C6-1FB5D8CAF7E5}" srcOrd="0" destOrd="0" presId="urn:microsoft.com/office/officeart/2005/8/layout/process4"/>
    <dgm:cxn modelId="{D0B8AB91-BFE6-40B7-98C3-CFBEDD19A227}" type="presParOf" srcId="{9DDFC01B-686D-4C0E-B69B-538BB03EA281}" destId="{4E23C846-E4FA-4CF4-AA83-FE3DFF3062D6}" srcOrd="3" destOrd="0" presId="urn:microsoft.com/office/officeart/2005/8/layout/process4"/>
    <dgm:cxn modelId="{881BA552-E253-4A7C-9CAA-832F7008A28E}" type="presParOf" srcId="{9DDFC01B-686D-4C0E-B69B-538BB03EA281}" destId="{326A84D4-0F8B-476A-B16E-E45BCBB1EC5E}" srcOrd="4" destOrd="0" presId="urn:microsoft.com/office/officeart/2005/8/layout/process4"/>
    <dgm:cxn modelId="{CC677404-491F-435D-AD4D-E68C695DF5D8}" type="presParOf" srcId="{326A84D4-0F8B-476A-B16E-E45BCBB1EC5E}" destId="{EB4CF066-87A4-40F1-8BD6-FA5F83868157}" srcOrd="0" destOrd="0" presId="urn:microsoft.com/office/officeart/2005/8/layout/process4"/>
    <dgm:cxn modelId="{F3B8D979-9F31-4584-8A68-3A32B9359BF8}" type="presParOf" srcId="{326A84D4-0F8B-476A-B16E-E45BCBB1EC5E}" destId="{0A59E393-75B6-41C4-8F63-F000728AB8A9}" srcOrd="1" destOrd="0" presId="urn:microsoft.com/office/officeart/2005/8/layout/process4"/>
    <dgm:cxn modelId="{3EAB4BAC-75CA-47DC-B2F7-CBD4C85CF0EA}" type="presParOf" srcId="{326A84D4-0F8B-476A-B16E-E45BCBB1EC5E}" destId="{8330F3FC-A62F-42EC-A2C2-60383B64CF6D}" srcOrd="2" destOrd="0" presId="urn:microsoft.com/office/officeart/2005/8/layout/process4"/>
    <dgm:cxn modelId="{98388421-AA5F-4E71-AD06-3282A7B9E20D}" type="presParOf" srcId="{8330F3FC-A62F-42EC-A2C2-60383B64CF6D}" destId="{91557C6A-0A6E-4B72-924A-7187053FDFF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B981E9E-BFD4-4DFD-A455-1B1A67ABAC29}" type="doc">
      <dgm:prSet loTypeId="urn:microsoft.com/office/officeart/2005/8/layout/process2" loCatId="list" qsTypeId="urn:microsoft.com/office/officeart/2005/8/quickstyle/simple3" qsCatId="simple" csTypeId="urn:microsoft.com/office/officeart/2005/8/colors/accent1_2" csCatId="accent1" phldr="1"/>
      <dgm:spPr/>
      <dgm:t>
        <a:bodyPr/>
        <a:lstStyle/>
        <a:p>
          <a:endParaRPr lang="en-US"/>
        </a:p>
      </dgm:t>
    </dgm:pt>
    <dgm:pt modelId="{BEF827DD-1DCE-4EB4-B523-42534328C9F9}">
      <dgm:prSet phldrT="[Text]" custT="1"/>
      <dgm:spPr/>
      <dgm:t>
        <a:bodyPr/>
        <a:lstStyle/>
        <a:p>
          <a:r>
            <a:rPr lang="en-US" sz="2400"/>
            <a:t>A Constable may enter &amp; search any premises for the purpose of:</a:t>
          </a:r>
          <a:endParaRPr lang="en-US" sz="2400" dirty="0"/>
        </a:p>
      </dgm:t>
    </dgm:pt>
    <dgm:pt modelId="{B95DA950-5A84-4F48-BF0C-B166EED387C2}" type="parTrans" cxnId="{5C11DAF2-F6FB-400E-BA5B-FC8B97D70656}">
      <dgm:prSet/>
      <dgm:spPr/>
      <dgm:t>
        <a:bodyPr/>
        <a:lstStyle/>
        <a:p>
          <a:endParaRPr lang="en-US"/>
        </a:p>
      </dgm:t>
    </dgm:pt>
    <dgm:pt modelId="{E8E3F61D-9009-486E-8D43-0C9F3A56E08D}" type="sibTrans" cxnId="{5C11DAF2-F6FB-400E-BA5B-FC8B97D70656}">
      <dgm:prSet/>
      <dgm:spPr/>
      <dgm:t>
        <a:bodyPr/>
        <a:lstStyle/>
        <a:p>
          <a:endParaRPr lang="en-US"/>
        </a:p>
      </dgm:t>
    </dgm:pt>
    <dgm:pt modelId="{CC724178-0538-4B3D-BF06-0CBD84D82BF0}">
      <dgm:prSet phldrT="[Text]" custT="1"/>
      <dgm:spPr/>
      <dgm:t>
        <a:bodyPr/>
        <a:lstStyle/>
        <a:p>
          <a:r>
            <a:rPr lang="en-US" sz="2400" dirty="0"/>
            <a:t>Executing a warrant of arrest or commitment</a:t>
          </a:r>
        </a:p>
      </dgm:t>
    </dgm:pt>
    <dgm:pt modelId="{C1F61087-C3CE-483A-BE53-4439E818D69A}" type="parTrans" cxnId="{B6CE6706-231C-4C00-8720-42A5E96A27A9}">
      <dgm:prSet/>
      <dgm:spPr/>
      <dgm:t>
        <a:bodyPr/>
        <a:lstStyle/>
        <a:p>
          <a:endParaRPr lang="en-US"/>
        </a:p>
      </dgm:t>
    </dgm:pt>
    <dgm:pt modelId="{ECF6F0FA-FFC6-4023-B301-D8EC63E78F11}" type="sibTrans" cxnId="{B6CE6706-231C-4C00-8720-42A5E96A27A9}">
      <dgm:prSet/>
      <dgm:spPr/>
      <dgm:t>
        <a:bodyPr/>
        <a:lstStyle/>
        <a:p>
          <a:endParaRPr lang="en-US"/>
        </a:p>
      </dgm:t>
    </dgm:pt>
    <dgm:pt modelId="{94070AEE-0EE7-6D43-B6EB-1847209A648F}" type="pres">
      <dgm:prSet presAssocID="{EB981E9E-BFD4-4DFD-A455-1B1A67ABAC29}" presName="linearFlow" presStyleCnt="0">
        <dgm:presLayoutVars>
          <dgm:resizeHandles val="exact"/>
        </dgm:presLayoutVars>
      </dgm:prSet>
      <dgm:spPr/>
    </dgm:pt>
    <dgm:pt modelId="{3F8FF4B8-5826-AE4F-A9E7-60266D47F9B9}" type="pres">
      <dgm:prSet presAssocID="{BEF827DD-1DCE-4EB4-B523-42534328C9F9}" presName="node" presStyleLbl="node1" presStyleIdx="0" presStyleCnt="2" custLinFactNeighborX="14" custLinFactNeighborY="2280">
        <dgm:presLayoutVars>
          <dgm:bulletEnabled val="1"/>
        </dgm:presLayoutVars>
      </dgm:prSet>
      <dgm:spPr/>
    </dgm:pt>
    <dgm:pt modelId="{D0028602-B1A1-1B45-BC5C-465A43E772F8}" type="pres">
      <dgm:prSet presAssocID="{E8E3F61D-9009-486E-8D43-0C9F3A56E08D}" presName="sibTrans" presStyleLbl="sibTrans2D1" presStyleIdx="0" presStyleCnt="1"/>
      <dgm:spPr/>
    </dgm:pt>
    <dgm:pt modelId="{B9D18518-3232-D543-BD0D-FE741DF637CE}" type="pres">
      <dgm:prSet presAssocID="{E8E3F61D-9009-486E-8D43-0C9F3A56E08D}" presName="connectorText" presStyleLbl="sibTrans2D1" presStyleIdx="0" presStyleCnt="1"/>
      <dgm:spPr/>
    </dgm:pt>
    <dgm:pt modelId="{9CD99BF5-44C3-3544-A2EB-F1CA14F4B620}" type="pres">
      <dgm:prSet presAssocID="{CC724178-0538-4B3D-BF06-0CBD84D82BF0}" presName="node" presStyleLbl="node1" presStyleIdx="1" presStyleCnt="2">
        <dgm:presLayoutVars>
          <dgm:bulletEnabled val="1"/>
        </dgm:presLayoutVars>
      </dgm:prSet>
      <dgm:spPr/>
    </dgm:pt>
  </dgm:ptLst>
  <dgm:cxnLst>
    <dgm:cxn modelId="{B6CE6706-231C-4C00-8720-42A5E96A27A9}" srcId="{EB981E9E-BFD4-4DFD-A455-1B1A67ABAC29}" destId="{CC724178-0538-4B3D-BF06-0CBD84D82BF0}" srcOrd="1" destOrd="0" parTransId="{C1F61087-C3CE-483A-BE53-4439E818D69A}" sibTransId="{ECF6F0FA-FFC6-4023-B301-D8EC63E78F11}"/>
    <dgm:cxn modelId="{66E2E809-2150-804F-9DFC-04B7E5F669B7}" type="presOf" srcId="{EB981E9E-BFD4-4DFD-A455-1B1A67ABAC29}" destId="{94070AEE-0EE7-6D43-B6EB-1847209A648F}" srcOrd="0" destOrd="0" presId="urn:microsoft.com/office/officeart/2005/8/layout/process2"/>
    <dgm:cxn modelId="{19822B21-31B7-AB40-945D-206B38AFBC10}" type="presOf" srcId="{BEF827DD-1DCE-4EB4-B523-42534328C9F9}" destId="{3F8FF4B8-5826-AE4F-A9E7-60266D47F9B9}" srcOrd="0" destOrd="0" presId="urn:microsoft.com/office/officeart/2005/8/layout/process2"/>
    <dgm:cxn modelId="{C7D42B4E-85B8-D04F-84F1-35B5A1AB335E}" type="presOf" srcId="{E8E3F61D-9009-486E-8D43-0C9F3A56E08D}" destId="{B9D18518-3232-D543-BD0D-FE741DF637CE}" srcOrd="1" destOrd="0" presId="urn:microsoft.com/office/officeart/2005/8/layout/process2"/>
    <dgm:cxn modelId="{D4683563-2B43-0D43-8144-F50B22088D3E}" type="presOf" srcId="{E8E3F61D-9009-486E-8D43-0C9F3A56E08D}" destId="{D0028602-B1A1-1B45-BC5C-465A43E772F8}" srcOrd="0" destOrd="0" presId="urn:microsoft.com/office/officeart/2005/8/layout/process2"/>
    <dgm:cxn modelId="{0499ECAD-FC91-CB4D-958D-7764DA9B144E}" type="presOf" srcId="{CC724178-0538-4B3D-BF06-0CBD84D82BF0}" destId="{9CD99BF5-44C3-3544-A2EB-F1CA14F4B620}" srcOrd="0" destOrd="0" presId="urn:microsoft.com/office/officeart/2005/8/layout/process2"/>
    <dgm:cxn modelId="{5C11DAF2-F6FB-400E-BA5B-FC8B97D70656}" srcId="{EB981E9E-BFD4-4DFD-A455-1B1A67ABAC29}" destId="{BEF827DD-1DCE-4EB4-B523-42534328C9F9}" srcOrd="0" destOrd="0" parTransId="{B95DA950-5A84-4F48-BF0C-B166EED387C2}" sibTransId="{E8E3F61D-9009-486E-8D43-0C9F3A56E08D}"/>
    <dgm:cxn modelId="{6029CA5F-7495-B34B-9B63-4BBA086E3FA1}" type="presParOf" srcId="{94070AEE-0EE7-6D43-B6EB-1847209A648F}" destId="{3F8FF4B8-5826-AE4F-A9E7-60266D47F9B9}" srcOrd="0" destOrd="0" presId="urn:microsoft.com/office/officeart/2005/8/layout/process2"/>
    <dgm:cxn modelId="{1EA7740A-34D9-7E42-A599-A23DF63858CD}" type="presParOf" srcId="{94070AEE-0EE7-6D43-B6EB-1847209A648F}" destId="{D0028602-B1A1-1B45-BC5C-465A43E772F8}" srcOrd="1" destOrd="0" presId="urn:microsoft.com/office/officeart/2005/8/layout/process2"/>
    <dgm:cxn modelId="{6674545C-B35A-B548-97F8-AB1A9BFAD295}" type="presParOf" srcId="{D0028602-B1A1-1B45-BC5C-465A43E772F8}" destId="{B9D18518-3232-D543-BD0D-FE741DF637CE}" srcOrd="0" destOrd="0" presId="urn:microsoft.com/office/officeart/2005/8/layout/process2"/>
    <dgm:cxn modelId="{2E209908-0186-FD49-9761-D61FD0EAA623}" type="presParOf" srcId="{94070AEE-0EE7-6D43-B6EB-1847209A648F}" destId="{9CD99BF5-44C3-3544-A2EB-F1CA14F4B620}"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E07ED64-559B-43F5-85CC-5C02FB30F6CB}" type="doc">
      <dgm:prSet loTypeId="urn:microsoft.com/office/officeart/2005/8/layout/vProcess5" loCatId="list" qsTypeId="urn:microsoft.com/office/officeart/2005/8/quickstyle/simple4" qsCatId="simple" csTypeId="urn:microsoft.com/office/officeart/2005/8/colors/accent1_2" csCatId="accent1" phldr="1"/>
      <dgm:spPr/>
    </dgm:pt>
    <dgm:pt modelId="{8C630581-2DB5-477E-AABB-72C4086C8A72}">
      <dgm:prSet phldrT="[Text]" custT="1"/>
      <dgm:spPr/>
      <dgm:t>
        <a:bodyPr/>
        <a:lstStyle/>
        <a:p>
          <a:r>
            <a:rPr lang="en-US" sz="2400"/>
            <a:t>Arresting a person for:</a:t>
          </a:r>
          <a:endParaRPr lang="en-US" sz="2400" dirty="0"/>
        </a:p>
      </dgm:t>
    </dgm:pt>
    <dgm:pt modelId="{72F24952-C73D-48C3-82A0-D82D064724B8}" type="parTrans" cxnId="{47DFD584-F886-4EC7-9524-0AD0D32E9E85}">
      <dgm:prSet/>
      <dgm:spPr/>
      <dgm:t>
        <a:bodyPr/>
        <a:lstStyle/>
        <a:p>
          <a:endParaRPr lang="en-US"/>
        </a:p>
      </dgm:t>
    </dgm:pt>
    <dgm:pt modelId="{67317B39-889C-41A5-BA68-C6E7A49E9082}" type="sibTrans" cxnId="{47DFD584-F886-4EC7-9524-0AD0D32E9E85}">
      <dgm:prSet/>
      <dgm:spPr/>
      <dgm:t>
        <a:bodyPr/>
        <a:lstStyle/>
        <a:p>
          <a:endParaRPr lang="en-US"/>
        </a:p>
      </dgm:t>
    </dgm:pt>
    <dgm:pt modelId="{AFEEDBD0-4AD5-4E9C-A39B-D58A1ED16506}">
      <dgm:prSet phldrT="[Text]" custT="1"/>
      <dgm:spPr/>
      <dgm:t>
        <a:bodyPr/>
        <a:lstStyle/>
        <a:p>
          <a:r>
            <a:rPr lang="en-US" sz="2400"/>
            <a:t>An Indictable Offence</a:t>
          </a:r>
          <a:endParaRPr lang="en-US" sz="2400" dirty="0"/>
        </a:p>
      </dgm:t>
    </dgm:pt>
    <dgm:pt modelId="{5AF3F42F-664C-456A-AF72-2488456B6BAC}" type="parTrans" cxnId="{5631256C-1E8F-4CDD-A226-3950F3F6652A}">
      <dgm:prSet/>
      <dgm:spPr/>
      <dgm:t>
        <a:bodyPr/>
        <a:lstStyle/>
        <a:p>
          <a:endParaRPr lang="en-US"/>
        </a:p>
      </dgm:t>
    </dgm:pt>
    <dgm:pt modelId="{0FD5FD0F-C167-4249-AE59-3C855B98AAF6}" type="sibTrans" cxnId="{5631256C-1E8F-4CDD-A226-3950F3F6652A}">
      <dgm:prSet/>
      <dgm:spPr/>
      <dgm:t>
        <a:bodyPr/>
        <a:lstStyle/>
        <a:p>
          <a:endParaRPr lang="en-US"/>
        </a:p>
      </dgm:t>
    </dgm:pt>
    <dgm:pt modelId="{BC137DB7-ABB8-479F-AC30-0DBC793D15B1}">
      <dgm:prSet phldrT="[Text]" custT="1"/>
      <dgm:spPr/>
      <dgm:t>
        <a:bodyPr/>
        <a:lstStyle/>
        <a:p>
          <a:r>
            <a:rPr lang="en-US" sz="2400" dirty="0"/>
            <a:t>An offence under S1 POA 1936</a:t>
          </a:r>
        </a:p>
      </dgm:t>
    </dgm:pt>
    <dgm:pt modelId="{07640BF4-F0CD-481D-86D0-301DD265DB45}" type="parTrans" cxnId="{A3572A18-3938-4F16-AF71-01442738D297}">
      <dgm:prSet/>
      <dgm:spPr/>
      <dgm:t>
        <a:bodyPr/>
        <a:lstStyle/>
        <a:p>
          <a:endParaRPr lang="en-US"/>
        </a:p>
      </dgm:t>
    </dgm:pt>
    <dgm:pt modelId="{5AA91C22-858F-4EBD-9B52-79DF0B62EB47}" type="sibTrans" cxnId="{A3572A18-3938-4F16-AF71-01442738D297}">
      <dgm:prSet/>
      <dgm:spPr/>
      <dgm:t>
        <a:bodyPr/>
        <a:lstStyle/>
        <a:p>
          <a:endParaRPr lang="en-US"/>
        </a:p>
      </dgm:t>
    </dgm:pt>
    <dgm:pt modelId="{EA149AD5-F8F9-2F4E-B955-E1EC90C1B785}" type="pres">
      <dgm:prSet presAssocID="{EE07ED64-559B-43F5-85CC-5C02FB30F6CB}" presName="outerComposite" presStyleCnt="0">
        <dgm:presLayoutVars>
          <dgm:chMax val="5"/>
          <dgm:dir/>
          <dgm:resizeHandles val="exact"/>
        </dgm:presLayoutVars>
      </dgm:prSet>
      <dgm:spPr/>
    </dgm:pt>
    <dgm:pt modelId="{D1871BF3-A5E6-104E-BE9F-0A4D646163CD}" type="pres">
      <dgm:prSet presAssocID="{EE07ED64-559B-43F5-85CC-5C02FB30F6CB}" presName="dummyMaxCanvas" presStyleCnt="0">
        <dgm:presLayoutVars/>
      </dgm:prSet>
      <dgm:spPr/>
    </dgm:pt>
    <dgm:pt modelId="{9164DFD1-CD4D-2B41-A267-0E1FDA8B7BAF}" type="pres">
      <dgm:prSet presAssocID="{EE07ED64-559B-43F5-85CC-5C02FB30F6CB}" presName="ThreeNodes_1" presStyleLbl="node1" presStyleIdx="0" presStyleCnt="3">
        <dgm:presLayoutVars>
          <dgm:bulletEnabled val="1"/>
        </dgm:presLayoutVars>
      </dgm:prSet>
      <dgm:spPr/>
    </dgm:pt>
    <dgm:pt modelId="{3BDB6948-CCF9-4542-9442-476D95E2670F}" type="pres">
      <dgm:prSet presAssocID="{EE07ED64-559B-43F5-85CC-5C02FB30F6CB}" presName="ThreeNodes_2" presStyleLbl="node1" presStyleIdx="1" presStyleCnt="3">
        <dgm:presLayoutVars>
          <dgm:bulletEnabled val="1"/>
        </dgm:presLayoutVars>
      </dgm:prSet>
      <dgm:spPr/>
    </dgm:pt>
    <dgm:pt modelId="{8397B8A2-35E8-D942-BEA4-57DEEE2108C6}" type="pres">
      <dgm:prSet presAssocID="{EE07ED64-559B-43F5-85CC-5C02FB30F6CB}" presName="ThreeNodes_3" presStyleLbl="node1" presStyleIdx="2" presStyleCnt="3">
        <dgm:presLayoutVars>
          <dgm:bulletEnabled val="1"/>
        </dgm:presLayoutVars>
      </dgm:prSet>
      <dgm:spPr/>
    </dgm:pt>
    <dgm:pt modelId="{039BF997-774E-DA45-B4F6-33D3D40DD923}" type="pres">
      <dgm:prSet presAssocID="{EE07ED64-559B-43F5-85CC-5C02FB30F6CB}" presName="ThreeConn_1-2" presStyleLbl="fgAccFollowNode1" presStyleIdx="0" presStyleCnt="2">
        <dgm:presLayoutVars>
          <dgm:bulletEnabled val="1"/>
        </dgm:presLayoutVars>
      </dgm:prSet>
      <dgm:spPr/>
    </dgm:pt>
    <dgm:pt modelId="{55E992B7-0B92-4B4E-B943-76870421712F}" type="pres">
      <dgm:prSet presAssocID="{EE07ED64-559B-43F5-85CC-5C02FB30F6CB}" presName="ThreeConn_2-3" presStyleLbl="fgAccFollowNode1" presStyleIdx="1" presStyleCnt="2">
        <dgm:presLayoutVars>
          <dgm:bulletEnabled val="1"/>
        </dgm:presLayoutVars>
      </dgm:prSet>
      <dgm:spPr/>
    </dgm:pt>
    <dgm:pt modelId="{55D8FF93-6D28-F741-946C-C70363C3D251}" type="pres">
      <dgm:prSet presAssocID="{EE07ED64-559B-43F5-85CC-5C02FB30F6CB}" presName="ThreeNodes_1_text" presStyleLbl="node1" presStyleIdx="2" presStyleCnt="3">
        <dgm:presLayoutVars>
          <dgm:bulletEnabled val="1"/>
        </dgm:presLayoutVars>
      </dgm:prSet>
      <dgm:spPr/>
    </dgm:pt>
    <dgm:pt modelId="{313F60FB-538E-A647-9F1A-0EF59C0F97C2}" type="pres">
      <dgm:prSet presAssocID="{EE07ED64-559B-43F5-85CC-5C02FB30F6CB}" presName="ThreeNodes_2_text" presStyleLbl="node1" presStyleIdx="2" presStyleCnt="3">
        <dgm:presLayoutVars>
          <dgm:bulletEnabled val="1"/>
        </dgm:presLayoutVars>
      </dgm:prSet>
      <dgm:spPr/>
    </dgm:pt>
    <dgm:pt modelId="{E9236334-8690-F44E-A536-9380A92B7A15}" type="pres">
      <dgm:prSet presAssocID="{EE07ED64-559B-43F5-85CC-5C02FB30F6CB}" presName="ThreeNodes_3_text" presStyleLbl="node1" presStyleIdx="2" presStyleCnt="3">
        <dgm:presLayoutVars>
          <dgm:bulletEnabled val="1"/>
        </dgm:presLayoutVars>
      </dgm:prSet>
      <dgm:spPr/>
    </dgm:pt>
  </dgm:ptLst>
  <dgm:cxnLst>
    <dgm:cxn modelId="{F017A809-039C-6F42-A834-1D5200A3B440}" type="presOf" srcId="{67317B39-889C-41A5-BA68-C6E7A49E9082}" destId="{039BF997-774E-DA45-B4F6-33D3D40DD923}" srcOrd="0" destOrd="0" presId="urn:microsoft.com/office/officeart/2005/8/layout/vProcess5"/>
    <dgm:cxn modelId="{475C3815-CDE3-9D40-99D9-517F2EFC6AB0}" type="presOf" srcId="{0FD5FD0F-C167-4249-AE59-3C855B98AAF6}" destId="{55E992B7-0B92-4B4E-B943-76870421712F}" srcOrd="0" destOrd="0" presId="urn:microsoft.com/office/officeart/2005/8/layout/vProcess5"/>
    <dgm:cxn modelId="{A3572A18-3938-4F16-AF71-01442738D297}" srcId="{EE07ED64-559B-43F5-85CC-5C02FB30F6CB}" destId="{BC137DB7-ABB8-479F-AC30-0DBC793D15B1}" srcOrd="2" destOrd="0" parTransId="{07640BF4-F0CD-481D-86D0-301DD265DB45}" sibTransId="{5AA91C22-858F-4EBD-9B52-79DF0B62EB47}"/>
    <dgm:cxn modelId="{F257171E-89B3-A045-9FE1-7682F09D5D4F}" type="presOf" srcId="{AFEEDBD0-4AD5-4E9C-A39B-D58A1ED16506}" destId="{3BDB6948-CCF9-4542-9442-476D95E2670F}" srcOrd="0" destOrd="0" presId="urn:microsoft.com/office/officeart/2005/8/layout/vProcess5"/>
    <dgm:cxn modelId="{FF9C0F37-6221-3244-B8C2-AF2B1643FCD9}" type="presOf" srcId="{AFEEDBD0-4AD5-4E9C-A39B-D58A1ED16506}" destId="{313F60FB-538E-A647-9F1A-0EF59C0F97C2}" srcOrd="1" destOrd="0" presId="urn:microsoft.com/office/officeart/2005/8/layout/vProcess5"/>
    <dgm:cxn modelId="{59CEB755-BA6E-4143-B357-F814E9B3AD07}" type="presOf" srcId="{8C630581-2DB5-477E-AABB-72C4086C8A72}" destId="{9164DFD1-CD4D-2B41-A267-0E1FDA8B7BAF}" srcOrd="0" destOrd="0" presId="urn:microsoft.com/office/officeart/2005/8/layout/vProcess5"/>
    <dgm:cxn modelId="{1D3CF05F-23B0-964C-BA98-8F18C2BA79BD}" type="presOf" srcId="{BC137DB7-ABB8-479F-AC30-0DBC793D15B1}" destId="{8397B8A2-35E8-D942-BEA4-57DEEE2108C6}" srcOrd="0" destOrd="0" presId="urn:microsoft.com/office/officeart/2005/8/layout/vProcess5"/>
    <dgm:cxn modelId="{5631256C-1E8F-4CDD-A226-3950F3F6652A}" srcId="{EE07ED64-559B-43F5-85CC-5C02FB30F6CB}" destId="{AFEEDBD0-4AD5-4E9C-A39B-D58A1ED16506}" srcOrd="1" destOrd="0" parTransId="{5AF3F42F-664C-456A-AF72-2488456B6BAC}" sibTransId="{0FD5FD0F-C167-4249-AE59-3C855B98AAF6}"/>
    <dgm:cxn modelId="{47DFD584-F886-4EC7-9524-0AD0D32E9E85}" srcId="{EE07ED64-559B-43F5-85CC-5C02FB30F6CB}" destId="{8C630581-2DB5-477E-AABB-72C4086C8A72}" srcOrd="0" destOrd="0" parTransId="{72F24952-C73D-48C3-82A0-D82D064724B8}" sibTransId="{67317B39-889C-41A5-BA68-C6E7A49E9082}"/>
    <dgm:cxn modelId="{71754D96-4D74-D343-8529-593F2055E07F}" type="presOf" srcId="{8C630581-2DB5-477E-AABB-72C4086C8A72}" destId="{55D8FF93-6D28-F741-946C-C70363C3D251}" srcOrd="1" destOrd="0" presId="urn:microsoft.com/office/officeart/2005/8/layout/vProcess5"/>
    <dgm:cxn modelId="{4366BFE3-ED88-2448-AC3A-3D65AAC58B2A}" type="presOf" srcId="{BC137DB7-ABB8-479F-AC30-0DBC793D15B1}" destId="{E9236334-8690-F44E-A536-9380A92B7A15}" srcOrd="1" destOrd="0" presId="urn:microsoft.com/office/officeart/2005/8/layout/vProcess5"/>
    <dgm:cxn modelId="{5CEE15EE-134F-E542-91C4-BBD71D517922}" type="presOf" srcId="{EE07ED64-559B-43F5-85CC-5C02FB30F6CB}" destId="{EA149AD5-F8F9-2F4E-B955-E1EC90C1B785}" srcOrd="0" destOrd="0" presId="urn:microsoft.com/office/officeart/2005/8/layout/vProcess5"/>
    <dgm:cxn modelId="{69B0227F-2579-A944-808C-4DF40DA48C28}" type="presParOf" srcId="{EA149AD5-F8F9-2F4E-B955-E1EC90C1B785}" destId="{D1871BF3-A5E6-104E-BE9F-0A4D646163CD}" srcOrd="0" destOrd="0" presId="urn:microsoft.com/office/officeart/2005/8/layout/vProcess5"/>
    <dgm:cxn modelId="{55A95A2B-6E82-1249-955B-C12627B60BCD}" type="presParOf" srcId="{EA149AD5-F8F9-2F4E-B955-E1EC90C1B785}" destId="{9164DFD1-CD4D-2B41-A267-0E1FDA8B7BAF}" srcOrd="1" destOrd="0" presId="urn:microsoft.com/office/officeart/2005/8/layout/vProcess5"/>
    <dgm:cxn modelId="{EC5DE22F-3A54-9446-83B7-EB6EDF272B5E}" type="presParOf" srcId="{EA149AD5-F8F9-2F4E-B955-E1EC90C1B785}" destId="{3BDB6948-CCF9-4542-9442-476D95E2670F}" srcOrd="2" destOrd="0" presId="urn:microsoft.com/office/officeart/2005/8/layout/vProcess5"/>
    <dgm:cxn modelId="{3285A16F-1E82-024A-AA39-661B5878B7D1}" type="presParOf" srcId="{EA149AD5-F8F9-2F4E-B955-E1EC90C1B785}" destId="{8397B8A2-35E8-D942-BEA4-57DEEE2108C6}" srcOrd="3" destOrd="0" presId="urn:microsoft.com/office/officeart/2005/8/layout/vProcess5"/>
    <dgm:cxn modelId="{C3BD94E8-0510-6D41-A0E4-A9CE3CFCDA38}" type="presParOf" srcId="{EA149AD5-F8F9-2F4E-B955-E1EC90C1B785}" destId="{039BF997-774E-DA45-B4F6-33D3D40DD923}" srcOrd="4" destOrd="0" presId="urn:microsoft.com/office/officeart/2005/8/layout/vProcess5"/>
    <dgm:cxn modelId="{06AB0951-A304-DF44-BD51-6653F3618416}" type="presParOf" srcId="{EA149AD5-F8F9-2F4E-B955-E1EC90C1B785}" destId="{55E992B7-0B92-4B4E-B943-76870421712F}" srcOrd="5" destOrd="0" presId="urn:microsoft.com/office/officeart/2005/8/layout/vProcess5"/>
    <dgm:cxn modelId="{25A014A6-15ED-374D-9A14-0605565E6AAF}" type="presParOf" srcId="{EA149AD5-F8F9-2F4E-B955-E1EC90C1B785}" destId="{55D8FF93-6D28-F741-946C-C70363C3D251}" srcOrd="6" destOrd="0" presId="urn:microsoft.com/office/officeart/2005/8/layout/vProcess5"/>
    <dgm:cxn modelId="{64A6ADBE-5BC6-B74B-A718-D943B4A7633B}" type="presParOf" srcId="{EA149AD5-F8F9-2F4E-B955-E1EC90C1B785}" destId="{313F60FB-538E-A647-9F1A-0EF59C0F97C2}" srcOrd="7" destOrd="0" presId="urn:microsoft.com/office/officeart/2005/8/layout/vProcess5"/>
    <dgm:cxn modelId="{8DAFCE15-024B-2345-841D-4AA04B633DF3}" type="presParOf" srcId="{EA149AD5-F8F9-2F4E-B955-E1EC90C1B785}" destId="{E9236334-8690-F44E-A536-9380A92B7A15}"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9605CF-4C0B-4FB5-AB98-5A254F166852}" type="doc">
      <dgm:prSet loTypeId="urn:microsoft.com/office/officeart/2005/8/layout/vList3" loCatId="list" qsTypeId="urn:microsoft.com/office/officeart/2005/8/quickstyle/3d3" qsCatId="3D" csTypeId="urn:microsoft.com/office/officeart/2005/8/colors/accent1_2" csCatId="accent1" phldr="1"/>
      <dgm:spPr/>
    </dgm:pt>
    <dgm:pt modelId="{C65B42FC-6321-4BC3-B515-B3469C064373}">
      <dgm:prSet phldrT="[Text]" custT="1"/>
      <dgm:spPr/>
      <dgm:t>
        <a:bodyPr/>
        <a:lstStyle/>
        <a:p>
          <a:r>
            <a:rPr lang="en-US" sz="2400" dirty="0"/>
            <a:t>S.4 Public Order Act 1986</a:t>
          </a:r>
        </a:p>
      </dgm:t>
    </dgm:pt>
    <dgm:pt modelId="{FFA97FF3-59E9-410D-9BFC-803A00E7197B}" type="parTrans" cxnId="{FEF0612B-2845-48B9-8EA1-6F5069079988}">
      <dgm:prSet/>
      <dgm:spPr/>
      <dgm:t>
        <a:bodyPr/>
        <a:lstStyle/>
        <a:p>
          <a:endParaRPr lang="en-US"/>
        </a:p>
      </dgm:t>
    </dgm:pt>
    <dgm:pt modelId="{0609C56A-E42F-4734-BB53-BBD404DEF744}" type="sibTrans" cxnId="{FEF0612B-2845-48B9-8EA1-6F5069079988}">
      <dgm:prSet/>
      <dgm:spPr/>
      <dgm:t>
        <a:bodyPr/>
        <a:lstStyle/>
        <a:p>
          <a:endParaRPr lang="en-US"/>
        </a:p>
      </dgm:t>
    </dgm:pt>
    <dgm:pt modelId="{8D693D44-47D2-4A16-B0CD-F78469E6B7B7}">
      <dgm:prSet phldrT="[Text]" custT="1"/>
      <dgm:spPr/>
      <dgm:t>
        <a:bodyPr/>
        <a:lstStyle/>
        <a:p>
          <a:r>
            <a:rPr lang="en-US" sz="2400" dirty="0"/>
            <a:t>S.6 to 8 or 10 of the Criminal Law Act 1967</a:t>
          </a:r>
        </a:p>
      </dgm:t>
    </dgm:pt>
    <dgm:pt modelId="{8E6CBBE6-F9E9-49B0-988D-4EBCD041B177}" type="parTrans" cxnId="{EBCBDDB7-6869-4FD0-A777-F5B2BD2CDF1E}">
      <dgm:prSet/>
      <dgm:spPr/>
      <dgm:t>
        <a:bodyPr/>
        <a:lstStyle/>
        <a:p>
          <a:endParaRPr lang="en-US"/>
        </a:p>
      </dgm:t>
    </dgm:pt>
    <dgm:pt modelId="{386FF9F0-B290-4DCF-93D3-A80C7B3F91CE}" type="sibTrans" cxnId="{EBCBDDB7-6869-4FD0-A777-F5B2BD2CDF1E}">
      <dgm:prSet/>
      <dgm:spPr/>
      <dgm:t>
        <a:bodyPr/>
        <a:lstStyle/>
        <a:p>
          <a:endParaRPr lang="en-US"/>
        </a:p>
      </dgm:t>
    </dgm:pt>
    <dgm:pt modelId="{6B270DC3-2DBF-47AF-B752-B442F92371B9}">
      <dgm:prSet phldrT="[Text]" custT="1"/>
      <dgm:spPr/>
      <dgm:t>
        <a:bodyPr/>
        <a:lstStyle/>
        <a:p>
          <a:r>
            <a:rPr lang="en-US" sz="2400" dirty="0"/>
            <a:t>S.76 Criminal Justice &amp; Public Order Act 1994</a:t>
          </a:r>
        </a:p>
      </dgm:t>
    </dgm:pt>
    <dgm:pt modelId="{ACA33237-1BE0-4875-9183-909BE0F6DC72}" type="parTrans" cxnId="{F4DC0F8B-FB4D-4AFC-B4AA-0B00B3252B2F}">
      <dgm:prSet/>
      <dgm:spPr/>
      <dgm:t>
        <a:bodyPr/>
        <a:lstStyle/>
        <a:p>
          <a:endParaRPr lang="en-US"/>
        </a:p>
      </dgm:t>
    </dgm:pt>
    <dgm:pt modelId="{203A8430-5D31-42EB-955E-ACAE864F3318}" type="sibTrans" cxnId="{F4DC0F8B-FB4D-4AFC-B4AA-0B00B3252B2F}">
      <dgm:prSet/>
      <dgm:spPr/>
      <dgm:t>
        <a:bodyPr/>
        <a:lstStyle/>
        <a:p>
          <a:endParaRPr lang="en-US"/>
        </a:p>
      </dgm:t>
    </dgm:pt>
    <dgm:pt modelId="{B2B24AA8-EA06-C345-9128-0F11C4F2AE81}" type="pres">
      <dgm:prSet presAssocID="{869605CF-4C0B-4FB5-AB98-5A254F166852}" presName="linearFlow" presStyleCnt="0">
        <dgm:presLayoutVars>
          <dgm:dir/>
          <dgm:resizeHandles val="exact"/>
        </dgm:presLayoutVars>
      </dgm:prSet>
      <dgm:spPr/>
    </dgm:pt>
    <dgm:pt modelId="{B8B19B70-2ACF-5C41-80B1-6E545668B9EB}" type="pres">
      <dgm:prSet presAssocID="{C65B42FC-6321-4BC3-B515-B3469C064373}" presName="composite" presStyleCnt="0"/>
      <dgm:spPr/>
    </dgm:pt>
    <dgm:pt modelId="{88C31B19-480B-5F4A-A32B-C2D1128F363C}" type="pres">
      <dgm:prSet presAssocID="{C65B42FC-6321-4BC3-B515-B3469C064373}" presName="imgShp" presStyleLbl="fgImgPlace1" presStyleIdx="0" presStyleCnt="3"/>
      <dgm:spPr/>
    </dgm:pt>
    <dgm:pt modelId="{337FF87B-9523-CC4E-8775-7251ECB9AEA2}" type="pres">
      <dgm:prSet presAssocID="{C65B42FC-6321-4BC3-B515-B3469C064373}" presName="txShp" presStyleLbl="node1" presStyleIdx="0" presStyleCnt="3" custLinFactNeighborY="-10413">
        <dgm:presLayoutVars>
          <dgm:bulletEnabled val="1"/>
        </dgm:presLayoutVars>
      </dgm:prSet>
      <dgm:spPr/>
    </dgm:pt>
    <dgm:pt modelId="{32F2BE5F-E57E-A549-BDBB-E464A31788A7}" type="pres">
      <dgm:prSet presAssocID="{0609C56A-E42F-4734-BB53-BBD404DEF744}" presName="spacing" presStyleCnt="0"/>
      <dgm:spPr/>
    </dgm:pt>
    <dgm:pt modelId="{A1E948FC-C3C2-E841-B4C9-C2644F2FC113}" type="pres">
      <dgm:prSet presAssocID="{8D693D44-47D2-4A16-B0CD-F78469E6B7B7}" presName="composite" presStyleCnt="0"/>
      <dgm:spPr/>
    </dgm:pt>
    <dgm:pt modelId="{FB6E9F37-0B96-C142-8497-4DC2406DF4E6}" type="pres">
      <dgm:prSet presAssocID="{8D693D44-47D2-4A16-B0CD-F78469E6B7B7}" presName="imgShp" presStyleLbl="fgImgPlace1" presStyleIdx="1" presStyleCnt="3"/>
      <dgm:spPr/>
    </dgm:pt>
    <dgm:pt modelId="{0F1BF1E6-479D-A64D-9883-CFE250C1D9AD}" type="pres">
      <dgm:prSet presAssocID="{8D693D44-47D2-4A16-B0CD-F78469E6B7B7}" presName="txShp" presStyleLbl="node1" presStyleIdx="1" presStyleCnt="3">
        <dgm:presLayoutVars>
          <dgm:bulletEnabled val="1"/>
        </dgm:presLayoutVars>
      </dgm:prSet>
      <dgm:spPr/>
    </dgm:pt>
    <dgm:pt modelId="{37944532-9578-3F40-AA73-DE102C48C69C}" type="pres">
      <dgm:prSet presAssocID="{386FF9F0-B290-4DCF-93D3-A80C7B3F91CE}" presName="spacing" presStyleCnt="0"/>
      <dgm:spPr/>
    </dgm:pt>
    <dgm:pt modelId="{4B46493D-5CB0-844A-BD09-04800BDB8E53}" type="pres">
      <dgm:prSet presAssocID="{6B270DC3-2DBF-47AF-B752-B442F92371B9}" presName="composite" presStyleCnt="0"/>
      <dgm:spPr/>
    </dgm:pt>
    <dgm:pt modelId="{4D4834EE-0EEB-6540-8E45-46FC96D5A62E}" type="pres">
      <dgm:prSet presAssocID="{6B270DC3-2DBF-47AF-B752-B442F92371B9}" presName="imgShp" presStyleLbl="fgImgPlace1" presStyleIdx="2" presStyleCnt="3"/>
      <dgm:spPr/>
    </dgm:pt>
    <dgm:pt modelId="{DBE09B3F-2F20-BB4A-9C88-2C38C848D574}" type="pres">
      <dgm:prSet presAssocID="{6B270DC3-2DBF-47AF-B752-B442F92371B9}" presName="txShp" presStyleLbl="node1" presStyleIdx="2" presStyleCnt="3">
        <dgm:presLayoutVars>
          <dgm:bulletEnabled val="1"/>
        </dgm:presLayoutVars>
      </dgm:prSet>
      <dgm:spPr/>
    </dgm:pt>
  </dgm:ptLst>
  <dgm:cxnLst>
    <dgm:cxn modelId="{29EFF017-15F8-B042-8B73-5B22F4282380}" type="presOf" srcId="{6B270DC3-2DBF-47AF-B752-B442F92371B9}" destId="{DBE09B3F-2F20-BB4A-9C88-2C38C848D574}" srcOrd="0" destOrd="0" presId="urn:microsoft.com/office/officeart/2005/8/layout/vList3"/>
    <dgm:cxn modelId="{FEF0612B-2845-48B9-8EA1-6F5069079988}" srcId="{869605CF-4C0B-4FB5-AB98-5A254F166852}" destId="{C65B42FC-6321-4BC3-B515-B3469C064373}" srcOrd="0" destOrd="0" parTransId="{FFA97FF3-59E9-410D-9BFC-803A00E7197B}" sibTransId="{0609C56A-E42F-4734-BB53-BBD404DEF744}"/>
    <dgm:cxn modelId="{02FF4D32-2D82-F04A-980B-D11577A0F574}" type="presOf" srcId="{C65B42FC-6321-4BC3-B515-B3469C064373}" destId="{337FF87B-9523-CC4E-8775-7251ECB9AEA2}" srcOrd="0" destOrd="0" presId="urn:microsoft.com/office/officeart/2005/8/layout/vList3"/>
    <dgm:cxn modelId="{811C6282-E899-184A-9AB6-4EB933C208D2}" type="presOf" srcId="{869605CF-4C0B-4FB5-AB98-5A254F166852}" destId="{B2B24AA8-EA06-C345-9128-0F11C4F2AE81}" srcOrd="0" destOrd="0" presId="urn:microsoft.com/office/officeart/2005/8/layout/vList3"/>
    <dgm:cxn modelId="{F4DC0F8B-FB4D-4AFC-B4AA-0B00B3252B2F}" srcId="{869605CF-4C0B-4FB5-AB98-5A254F166852}" destId="{6B270DC3-2DBF-47AF-B752-B442F92371B9}" srcOrd="2" destOrd="0" parTransId="{ACA33237-1BE0-4875-9183-909BE0F6DC72}" sibTransId="{203A8430-5D31-42EB-955E-ACAE864F3318}"/>
    <dgm:cxn modelId="{646F9CA3-6DCD-C847-AA76-BE7D9C661770}" type="presOf" srcId="{8D693D44-47D2-4A16-B0CD-F78469E6B7B7}" destId="{0F1BF1E6-479D-A64D-9883-CFE250C1D9AD}" srcOrd="0" destOrd="0" presId="urn:microsoft.com/office/officeart/2005/8/layout/vList3"/>
    <dgm:cxn modelId="{EBCBDDB7-6869-4FD0-A777-F5B2BD2CDF1E}" srcId="{869605CF-4C0B-4FB5-AB98-5A254F166852}" destId="{8D693D44-47D2-4A16-B0CD-F78469E6B7B7}" srcOrd="1" destOrd="0" parTransId="{8E6CBBE6-F9E9-49B0-988D-4EBCD041B177}" sibTransId="{386FF9F0-B290-4DCF-93D3-A80C7B3F91CE}"/>
    <dgm:cxn modelId="{3A1534FF-B4C2-1449-8CED-696517BE87A0}" type="presParOf" srcId="{B2B24AA8-EA06-C345-9128-0F11C4F2AE81}" destId="{B8B19B70-2ACF-5C41-80B1-6E545668B9EB}" srcOrd="0" destOrd="0" presId="urn:microsoft.com/office/officeart/2005/8/layout/vList3"/>
    <dgm:cxn modelId="{6D02BDAB-5B43-2046-B527-72F7597C478A}" type="presParOf" srcId="{B8B19B70-2ACF-5C41-80B1-6E545668B9EB}" destId="{88C31B19-480B-5F4A-A32B-C2D1128F363C}" srcOrd="0" destOrd="0" presId="urn:microsoft.com/office/officeart/2005/8/layout/vList3"/>
    <dgm:cxn modelId="{E0A8373D-DCA8-1C41-9551-E2E6D8552066}" type="presParOf" srcId="{B8B19B70-2ACF-5C41-80B1-6E545668B9EB}" destId="{337FF87B-9523-CC4E-8775-7251ECB9AEA2}" srcOrd="1" destOrd="0" presId="urn:microsoft.com/office/officeart/2005/8/layout/vList3"/>
    <dgm:cxn modelId="{E08DEF45-8721-0347-B751-CE29F3C16C5E}" type="presParOf" srcId="{B2B24AA8-EA06-C345-9128-0F11C4F2AE81}" destId="{32F2BE5F-E57E-A549-BDBB-E464A31788A7}" srcOrd="1" destOrd="0" presId="urn:microsoft.com/office/officeart/2005/8/layout/vList3"/>
    <dgm:cxn modelId="{C95FA552-1A6C-1B4D-BE0A-8EA6BDD3FD58}" type="presParOf" srcId="{B2B24AA8-EA06-C345-9128-0F11C4F2AE81}" destId="{A1E948FC-C3C2-E841-B4C9-C2644F2FC113}" srcOrd="2" destOrd="0" presId="urn:microsoft.com/office/officeart/2005/8/layout/vList3"/>
    <dgm:cxn modelId="{008C8BC3-E762-3345-8311-FA1AF7795102}" type="presParOf" srcId="{A1E948FC-C3C2-E841-B4C9-C2644F2FC113}" destId="{FB6E9F37-0B96-C142-8497-4DC2406DF4E6}" srcOrd="0" destOrd="0" presId="urn:microsoft.com/office/officeart/2005/8/layout/vList3"/>
    <dgm:cxn modelId="{677E8838-1E87-044F-8525-17BE6C946F4B}" type="presParOf" srcId="{A1E948FC-C3C2-E841-B4C9-C2644F2FC113}" destId="{0F1BF1E6-479D-A64D-9883-CFE250C1D9AD}" srcOrd="1" destOrd="0" presId="urn:microsoft.com/office/officeart/2005/8/layout/vList3"/>
    <dgm:cxn modelId="{82A9B60E-F777-9249-B988-66FBAFDF6786}" type="presParOf" srcId="{B2B24AA8-EA06-C345-9128-0F11C4F2AE81}" destId="{37944532-9578-3F40-AA73-DE102C48C69C}" srcOrd="3" destOrd="0" presId="urn:microsoft.com/office/officeart/2005/8/layout/vList3"/>
    <dgm:cxn modelId="{6754D6B9-5B72-334D-A058-75C60DC22756}" type="presParOf" srcId="{B2B24AA8-EA06-C345-9128-0F11C4F2AE81}" destId="{4B46493D-5CB0-844A-BD09-04800BDB8E53}" srcOrd="4" destOrd="0" presId="urn:microsoft.com/office/officeart/2005/8/layout/vList3"/>
    <dgm:cxn modelId="{C0B36D30-D4B8-6544-8075-3E7F40C6549F}" type="presParOf" srcId="{4B46493D-5CB0-844A-BD09-04800BDB8E53}" destId="{4D4834EE-0EEB-6540-8E45-46FC96D5A62E}" srcOrd="0" destOrd="0" presId="urn:microsoft.com/office/officeart/2005/8/layout/vList3"/>
    <dgm:cxn modelId="{C03A70AC-6170-CC46-BBE5-62E445590A64}" type="presParOf" srcId="{4B46493D-5CB0-844A-BD09-04800BDB8E53}" destId="{DBE09B3F-2F20-BB4A-9C88-2C38C848D574}" srcOrd="1" destOrd="0" presId="urn:microsoft.com/office/officeart/2005/8/layout/vList3"/>
  </dgm:cxnLst>
  <dgm:bg>
    <a:solidFill>
      <a:schemeClr val="bg1"/>
    </a:solidFill>
  </dgm:bg>
  <dgm:whole>
    <a:ln>
      <a:solidFill>
        <a:schemeClr val="bg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CFAABF9-0943-43BA-8E02-73508FD81050}" type="doc">
      <dgm:prSet loTypeId="urn:microsoft.com/office/officeart/2005/8/layout/pList2" loCatId="list" qsTypeId="urn:microsoft.com/office/officeart/2005/8/quickstyle/simple4" qsCatId="simple" csTypeId="urn:microsoft.com/office/officeart/2005/8/colors/accent1_2" csCatId="accent1" phldr="1"/>
      <dgm:spPr/>
    </dgm:pt>
    <dgm:pt modelId="{66C28985-1054-4787-8AFF-04E73135EF10}">
      <dgm:prSet phldrT="[Text]" custT="1"/>
      <dgm:spPr/>
      <dgm:t>
        <a:bodyPr/>
        <a:lstStyle/>
        <a:p>
          <a:br>
            <a:rPr lang="en-US" sz="2400" dirty="0"/>
          </a:br>
          <a:br>
            <a:rPr lang="en-US" sz="2400" dirty="0"/>
          </a:br>
          <a:r>
            <a:rPr lang="en-US" sz="2400" dirty="0"/>
            <a:t>S.163 Road Traffic Act 1988</a:t>
          </a:r>
        </a:p>
        <a:p>
          <a:endParaRPr lang="en-US" sz="2400" dirty="0"/>
        </a:p>
        <a:p>
          <a:r>
            <a:rPr lang="en-US" sz="2400" dirty="0"/>
            <a:t>163…STOP for me!!</a:t>
          </a:r>
          <a:br>
            <a:rPr lang="en-US" sz="2400" dirty="0"/>
          </a:br>
          <a:endParaRPr lang="en-US" sz="2400" dirty="0"/>
        </a:p>
      </dgm:t>
    </dgm:pt>
    <dgm:pt modelId="{0EF9AE4C-9D67-425A-96C0-D744D6F5D0C2}" type="parTrans" cxnId="{22777BB5-BDA9-41B6-9B6C-08D92CAACAC7}">
      <dgm:prSet/>
      <dgm:spPr/>
      <dgm:t>
        <a:bodyPr/>
        <a:lstStyle/>
        <a:p>
          <a:endParaRPr lang="en-US"/>
        </a:p>
      </dgm:t>
    </dgm:pt>
    <dgm:pt modelId="{44BEF0BB-5CDC-404E-9730-0D4296A3483B}" type="sibTrans" cxnId="{22777BB5-BDA9-41B6-9B6C-08D92CAACAC7}">
      <dgm:prSet/>
      <dgm:spPr/>
      <dgm:t>
        <a:bodyPr/>
        <a:lstStyle/>
        <a:p>
          <a:endParaRPr lang="en-US"/>
        </a:p>
      </dgm:t>
    </dgm:pt>
    <dgm:pt modelId="{11695994-8A81-43C4-9BD5-4986DE503897}">
      <dgm:prSet phldrT="[Text]" custT="1"/>
      <dgm:spPr/>
      <dgm:t>
        <a:bodyPr/>
        <a:lstStyle/>
        <a:p>
          <a:endParaRPr lang="en-US" sz="2400" dirty="0"/>
        </a:p>
        <a:p>
          <a:endParaRPr lang="en-US" sz="2400" dirty="0"/>
        </a:p>
        <a:p>
          <a:r>
            <a:rPr lang="en-US" sz="2400" dirty="0"/>
            <a:t>S.4 Road Traffic Act 1988</a:t>
          </a:r>
        </a:p>
        <a:p>
          <a:endParaRPr lang="en-US" sz="2400" dirty="0"/>
        </a:p>
        <a:p>
          <a:endParaRPr lang="en-US" sz="2400" dirty="0"/>
        </a:p>
      </dgm:t>
    </dgm:pt>
    <dgm:pt modelId="{AC55BC39-FBE1-4797-8E6A-3C82AD71064A}" type="parTrans" cxnId="{4D9FF78B-F6F8-475A-8576-F720E1664BF6}">
      <dgm:prSet/>
      <dgm:spPr/>
      <dgm:t>
        <a:bodyPr/>
        <a:lstStyle/>
        <a:p>
          <a:endParaRPr lang="en-US"/>
        </a:p>
      </dgm:t>
    </dgm:pt>
    <dgm:pt modelId="{65DA1D2D-B7B2-433C-83DC-242D3E1F82E6}" type="sibTrans" cxnId="{4D9FF78B-F6F8-475A-8576-F720E1664BF6}">
      <dgm:prSet/>
      <dgm:spPr/>
      <dgm:t>
        <a:bodyPr/>
        <a:lstStyle/>
        <a:p>
          <a:endParaRPr lang="en-US"/>
        </a:p>
      </dgm:t>
    </dgm:pt>
    <dgm:pt modelId="{3BCC0853-B843-4DCD-B866-D1693AC4BEF7}">
      <dgm:prSet phldrT="[Text]" custT="1"/>
      <dgm:spPr/>
      <dgm:t>
        <a:bodyPr/>
        <a:lstStyle/>
        <a:p>
          <a:endParaRPr lang="en-US" sz="2400" dirty="0"/>
        </a:p>
        <a:p>
          <a:endParaRPr lang="en-US" sz="2400" dirty="0"/>
        </a:p>
        <a:p>
          <a:r>
            <a:rPr lang="en-US" sz="2400" dirty="0"/>
            <a:t>S.27 Transport &amp; Works Act 1992</a:t>
          </a:r>
        </a:p>
      </dgm:t>
    </dgm:pt>
    <dgm:pt modelId="{BAF9BA29-596B-49DB-B90A-680D0AFCD03E}" type="parTrans" cxnId="{EDC8A57D-534D-4154-A1A4-6336D7027B4F}">
      <dgm:prSet/>
      <dgm:spPr/>
      <dgm:t>
        <a:bodyPr/>
        <a:lstStyle/>
        <a:p>
          <a:endParaRPr lang="en-US"/>
        </a:p>
      </dgm:t>
    </dgm:pt>
    <dgm:pt modelId="{874B296A-8A27-46A1-AA0C-BAC6F828AC81}" type="sibTrans" cxnId="{EDC8A57D-534D-4154-A1A4-6336D7027B4F}">
      <dgm:prSet/>
      <dgm:spPr/>
      <dgm:t>
        <a:bodyPr/>
        <a:lstStyle/>
        <a:p>
          <a:endParaRPr lang="en-US"/>
        </a:p>
      </dgm:t>
    </dgm:pt>
    <dgm:pt modelId="{C28B6D79-E5C7-CE45-A978-0F9824B91184}" type="pres">
      <dgm:prSet presAssocID="{DCFAABF9-0943-43BA-8E02-73508FD81050}" presName="Name0" presStyleCnt="0">
        <dgm:presLayoutVars>
          <dgm:dir/>
          <dgm:resizeHandles val="exact"/>
        </dgm:presLayoutVars>
      </dgm:prSet>
      <dgm:spPr/>
    </dgm:pt>
    <dgm:pt modelId="{35120406-27D9-5242-A8D7-BAB54985D2C8}" type="pres">
      <dgm:prSet presAssocID="{DCFAABF9-0943-43BA-8E02-73508FD81050}" presName="bkgdShp" presStyleLbl="alignAccFollowNode1" presStyleIdx="0" presStyleCnt="1"/>
      <dgm:spPr/>
    </dgm:pt>
    <dgm:pt modelId="{D3EBBEB8-0254-3145-AEE4-9BBB46AB0B1F}" type="pres">
      <dgm:prSet presAssocID="{DCFAABF9-0943-43BA-8E02-73508FD81050}" presName="linComp" presStyleCnt="0"/>
      <dgm:spPr/>
    </dgm:pt>
    <dgm:pt modelId="{1CDFCCEB-4200-104D-B793-9BA78CFE7677}" type="pres">
      <dgm:prSet presAssocID="{66C28985-1054-4787-8AFF-04E73135EF10}" presName="compNode" presStyleCnt="0"/>
      <dgm:spPr/>
    </dgm:pt>
    <dgm:pt modelId="{6FC70BFD-2D7F-5440-BEF3-6C1FBA649BE6}" type="pres">
      <dgm:prSet presAssocID="{66C28985-1054-4787-8AFF-04E73135EF10}" presName="node" presStyleLbl="node1" presStyleIdx="0" presStyleCnt="3">
        <dgm:presLayoutVars>
          <dgm:bulletEnabled val="1"/>
        </dgm:presLayoutVars>
      </dgm:prSet>
      <dgm:spPr/>
    </dgm:pt>
    <dgm:pt modelId="{DF116B08-FC84-6F4D-95EB-4CA9D56CA672}" type="pres">
      <dgm:prSet presAssocID="{66C28985-1054-4787-8AFF-04E73135EF10}" presName="invisiNode" presStyleLbl="node1" presStyleIdx="0" presStyleCnt="3"/>
      <dgm:spPr/>
    </dgm:pt>
    <dgm:pt modelId="{E506CDBF-7E09-7A44-9E8B-BCD00D686EEA}" type="pres">
      <dgm:prSet presAssocID="{66C28985-1054-4787-8AFF-04E73135EF10}" presName="imagNode" presStyleLbl="fgImgPlace1" presStyleIdx="0" presStyleCnt="3"/>
      <dgm:spPr/>
    </dgm:pt>
    <dgm:pt modelId="{B016CEAF-C79A-EB49-BB5D-52DE43679737}" type="pres">
      <dgm:prSet presAssocID="{44BEF0BB-5CDC-404E-9730-0D4296A3483B}" presName="sibTrans" presStyleLbl="sibTrans2D1" presStyleIdx="0" presStyleCnt="0"/>
      <dgm:spPr/>
    </dgm:pt>
    <dgm:pt modelId="{E9953E71-830F-6B44-8F7B-3B1D39B08962}" type="pres">
      <dgm:prSet presAssocID="{11695994-8A81-43C4-9BD5-4986DE503897}" presName="compNode" presStyleCnt="0"/>
      <dgm:spPr/>
    </dgm:pt>
    <dgm:pt modelId="{C6EE444E-C079-8248-B68F-872626FCDC2C}" type="pres">
      <dgm:prSet presAssocID="{11695994-8A81-43C4-9BD5-4986DE503897}" presName="node" presStyleLbl="node1" presStyleIdx="1" presStyleCnt="3">
        <dgm:presLayoutVars>
          <dgm:bulletEnabled val="1"/>
        </dgm:presLayoutVars>
      </dgm:prSet>
      <dgm:spPr/>
    </dgm:pt>
    <dgm:pt modelId="{A2F61834-D7CB-234A-95AB-D28FB01E83B7}" type="pres">
      <dgm:prSet presAssocID="{11695994-8A81-43C4-9BD5-4986DE503897}" presName="invisiNode" presStyleLbl="node1" presStyleIdx="1" presStyleCnt="3"/>
      <dgm:spPr/>
    </dgm:pt>
    <dgm:pt modelId="{7AD5CC85-65FA-1D4D-B5E2-C030A1675B5F}" type="pres">
      <dgm:prSet presAssocID="{11695994-8A81-43C4-9BD5-4986DE503897}" presName="imagNode" presStyleLbl="fgImgPlace1" presStyleIdx="1" presStyleCnt="3"/>
      <dgm:spPr/>
    </dgm:pt>
    <dgm:pt modelId="{F7111F9D-9FE0-4341-B01F-C10EF06E188D}" type="pres">
      <dgm:prSet presAssocID="{65DA1D2D-B7B2-433C-83DC-242D3E1F82E6}" presName="sibTrans" presStyleLbl="sibTrans2D1" presStyleIdx="0" presStyleCnt="0"/>
      <dgm:spPr/>
    </dgm:pt>
    <dgm:pt modelId="{3823815D-2FA4-9E4F-82BE-30F0048365D6}" type="pres">
      <dgm:prSet presAssocID="{3BCC0853-B843-4DCD-B866-D1693AC4BEF7}" presName="compNode" presStyleCnt="0"/>
      <dgm:spPr/>
    </dgm:pt>
    <dgm:pt modelId="{C320C5CC-EE68-E54C-BEF5-ACAB5E33C66D}" type="pres">
      <dgm:prSet presAssocID="{3BCC0853-B843-4DCD-B866-D1693AC4BEF7}" presName="node" presStyleLbl="node1" presStyleIdx="2" presStyleCnt="3">
        <dgm:presLayoutVars>
          <dgm:bulletEnabled val="1"/>
        </dgm:presLayoutVars>
      </dgm:prSet>
      <dgm:spPr/>
    </dgm:pt>
    <dgm:pt modelId="{6E9DA270-7CAD-4848-AFED-BD0670012AB8}" type="pres">
      <dgm:prSet presAssocID="{3BCC0853-B843-4DCD-B866-D1693AC4BEF7}" presName="invisiNode" presStyleLbl="node1" presStyleIdx="2" presStyleCnt="3"/>
      <dgm:spPr/>
    </dgm:pt>
    <dgm:pt modelId="{5783F476-8E8E-FB4B-A47A-0DE22D1D640D}" type="pres">
      <dgm:prSet presAssocID="{3BCC0853-B843-4DCD-B866-D1693AC4BEF7}" presName="imagNode" presStyleLbl="fgImgPlace1" presStyleIdx="2" presStyleCnt="3"/>
      <dgm:spPr/>
    </dgm:pt>
  </dgm:ptLst>
  <dgm:cxnLst>
    <dgm:cxn modelId="{EDC8A57D-534D-4154-A1A4-6336D7027B4F}" srcId="{DCFAABF9-0943-43BA-8E02-73508FD81050}" destId="{3BCC0853-B843-4DCD-B866-D1693AC4BEF7}" srcOrd="2" destOrd="0" parTransId="{BAF9BA29-596B-49DB-B90A-680D0AFCD03E}" sibTransId="{874B296A-8A27-46A1-AA0C-BAC6F828AC81}"/>
    <dgm:cxn modelId="{4D9FF78B-F6F8-475A-8576-F720E1664BF6}" srcId="{DCFAABF9-0943-43BA-8E02-73508FD81050}" destId="{11695994-8A81-43C4-9BD5-4986DE503897}" srcOrd="1" destOrd="0" parTransId="{AC55BC39-FBE1-4797-8E6A-3C82AD71064A}" sibTransId="{65DA1D2D-B7B2-433C-83DC-242D3E1F82E6}"/>
    <dgm:cxn modelId="{846BC0A6-67AA-5C46-8219-81059E52E095}" type="presOf" srcId="{11695994-8A81-43C4-9BD5-4986DE503897}" destId="{C6EE444E-C079-8248-B68F-872626FCDC2C}" srcOrd="0" destOrd="0" presId="urn:microsoft.com/office/officeart/2005/8/layout/pList2"/>
    <dgm:cxn modelId="{22777BB5-BDA9-41B6-9B6C-08D92CAACAC7}" srcId="{DCFAABF9-0943-43BA-8E02-73508FD81050}" destId="{66C28985-1054-4787-8AFF-04E73135EF10}" srcOrd="0" destOrd="0" parTransId="{0EF9AE4C-9D67-425A-96C0-D744D6F5D0C2}" sibTransId="{44BEF0BB-5CDC-404E-9730-0D4296A3483B}"/>
    <dgm:cxn modelId="{A02B89D6-73C7-F949-AB66-7FD259289B4B}" type="presOf" srcId="{65DA1D2D-B7B2-433C-83DC-242D3E1F82E6}" destId="{F7111F9D-9FE0-4341-B01F-C10EF06E188D}" srcOrd="0" destOrd="0" presId="urn:microsoft.com/office/officeart/2005/8/layout/pList2"/>
    <dgm:cxn modelId="{B39E50D9-4762-634A-9CE6-D40C8566B765}" type="presOf" srcId="{66C28985-1054-4787-8AFF-04E73135EF10}" destId="{6FC70BFD-2D7F-5440-BEF3-6C1FBA649BE6}" srcOrd="0" destOrd="0" presId="urn:microsoft.com/office/officeart/2005/8/layout/pList2"/>
    <dgm:cxn modelId="{D89B34F7-A5D3-FE44-A222-D42D32F970C9}" type="presOf" srcId="{DCFAABF9-0943-43BA-8E02-73508FD81050}" destId="{C28B6D79-E5C7-CE45-A978-0F9824B91184}" srcOrd="0" destOrd="0" presId="urn:microsoft.com/office/officeart/2005/8/layout/pList2"/>
    <dgm:cxn modelId="{A2EDE5FC-BEBA-B04A-BA62-DE21D4D0B7B6}" type="presOf" srcId="{3BCC0853-B843-4DCD-B866-D1693AC4BEF7}" destId="{C320C5CC-EE68-E54C-BEF5-ACAB5E33C66D}" srcOrd="0" destOrd="0" presId="urn:microsoft.com/office/officeart/2005/8/layout/pList2"/>
    <dgm:cxn modelId="{3B58CFFF-4B52-EA47-AEF7-7B9648B2FE11}" type="presOf" srcId="{44BEF0BB-5CDC-404E-9730-0D4296A3483B}" destId="{B016CEAF-C79A-EB49-BB5D-52DE43679737}" srcOrd="0" destOrd="0" presId="urn:microsoft.com/office/officeart/2005/8/layout/pList2"/>
    <dgm:cxn modelId="{0CFD17AF-4685-9347-963A-21B9655AB135}" type="presParOf" srcId="{C28B6D79-E5C7-CE45-A978-0F9824B91184}" destId="{35120406-27D9-5242-A8D7-BAB54985D2C8}" srcOrd="0" destOrd="0" presId="urn:microsoft.com/office/officeart/2005/8/layout/pList2"/>
    <dgm:cxn modelId="{928AF56F-9CFD-C948-A8BE-CD8AC2EF95E3}" type="presParOf" srcId="{C28B6D79-E5C7-CE45-A978-0F9824B91184}" destId="{D3EBBEB8-0254-3145-AEE4-9BBB46AB0B1F}" srcOrd="1" destOrd="0" presId="urn:microsoft.com/office/officeart/2005/8/layout/pList2"/>
    <dgm:cxn modelId="{2C923F65-834A-F940-94AC-0C531247D4EA}" type="presParOf" srcId="{D3EBBEB8-0254-3145-AEE4-9BBB46AB0B1F}" destId="{1CDFCCEB-4200-104D-B793-9BA78CFE7677}" srcOrd="0" destOrd="0" presId="urn:microsoft.com/office/officeart/2005/8/layout/pList2"/>
    <dgm:cxn modelId="{A8CC544B-8F9A-BA42-B7B1-27CF6B449556}" type="presParOf" srcId="{1CDFCCEB-4200-104D-B793-9BA78CFE7677}" destId="{6FC70BFD-2D7F-5440-BEF3-6C1FBA649BE6}" srcOrd="0" destOrd="0" presId="urn:microsoft.com/office/officeart/2005/8/layout/pList2"/>
    <dgm:cxn modelId="{77FA4A82-13E9-5443-8F8A-419DC168C797}" type="presParOf" srcId="{1CDFCCEB-4200-104D-B793-9BA78CFE7677}" destId="{DF116B08-FC84-6F4D-95EB-4CA9D56CA672}" srcOrd="1" destOrd="0" presId="urn:microsoft.com/office/officeart/2005/8/layout/pList2"/>
    <dgm:cxn modelId="{73553FF1-B370-CF45-A58E-915AB5FD832E}" type="presParOf" srcId="{1CDFCCEB-4200-104D-B793-9BA78CFE7677}" destId="{E506CDBF-7E09-7A44-9E8B-BCD00D686EEA}" srcOrd="2" destOrd="0" presId="urn:microsoft.com/office/officeart/2005/8/layout/pList2"/>
    <dgm:cxn modelId="{27E1171B-3FF1-A441-A970-13AF4F47AE32}" type="presParOf" srcId="{D3EBBEB8-0254-3145-AEE4-9BBB46AB0B1F}" destId="{B016CEAF-C79A-EB49-BB5D-52DE43679737}" srcOrd="1" destOrd="0" presId="urn:microsoft.com/office/officeart/2005/8/layout/pList2"/>
    <dgm:cxn modelId="{976518AF-64A0-754F-BF0B-41477882CDA6}" type="presParOf" srcId="{D3EBBEB8-0254-3145-AEE4-9BBB46AB0B1F}" destId="{E9953E71-830F-6B44-8F7B-3B1D39B08962}" srcOrd="2" destOrd="0" presId="urn:microsoft.com/office/officeart/2005/8/layout/pList2"/>
    <dgm:cxn modelId="{BF061B72-509B-EF46-AC5C-E44D1A8642F4}" type="presParOf" srcId="{E9953E71-830F-6B44-8F7B-3B1D39B08962}" destId="{C6EE444E-C079-8248-B68F-872626FCDC2C}" srcOrd="0" destOrd="0" presId="urn:microsoft.com/office/officeart/2005/8/layout/pList2"/>
    <dgm:cxn modelId="{36A9ED82-D40C-4C4B-B012-FDE5E1005892}" type="presParOf" srcId="{E9953E71-830F-6B44-8F7B-3B1D39B08962}" destId="{A2F61834-D7CB-234A-95AB-D28FB01E83B7}" srcOrd="1" destOrd="0" presId="urn:microsoft.com/office/officeart/2005/8/layout/pList2"/>
    <dgm:cxn modelId="{F6DC3DDD-6BEB-6F49-A424-CB43DBDAB430}" type="presParOf" srcId="{E9953E71-830F-6B44-8F7B-3B1D39B08962}" destId="{7AD5CC85-65FA-1D4D-B5E2-C030A1675B5F}" srcOrd="2" destOrd="0" presId="urn:microsoft.com/office/officeart/2005/8/layout/pList2"/>
    <dgm:cxn modelId="{4BBCC99F-1FA8-DB43-9854-3321D25FA85A}" type="presParOf" srcId="{D3EBBEB8-0254-3145-AEE4-9BBB46AB0B1F}" destId="{F7111F9D-9FE0-4341-B01F-C10EF06E188D}" srcOrd="3" destOrd="0" presId="urn:microsoft.com/office/officeart/2005/8/layout/pList2"/>
    <dgm:cxn modelId="{FF86A90C-EA1D-764D-B03B-03D91339990A}" type="presParOf" srcId="{D3EBBEB8-0254-3145-AEE4-9BBB46AB0B1F}" destId="{3823815D-2FA4-9E4F-82BE-30F0048365D6}" srcOrd="4" destOrd="0" presId="urn:microsoft.com/office/officeart/2005/8/layout/pList2"/>
    <dgm:cxn modelId="{F6C49FFC-93BD-144D-84E2-746A83EE837C}" type="presParOf" srcId="{3823815D-2FA4-9E4F-82BE-30F0048365D6}" destId="{C320C5CC-EE68-E54C-BEF5-ACAB5E33C66D}" srcOrd="0" destOrd="0" presId="urn:microsoft.com/office/officeart/2005/8/layout/pList2"/>
    <dgm:cxn modelId="{0A7B7224-4126-9543-B7A5-38624AB3CC0E}" type="presParOf" srcId="{3823815D-2FA4-9E4F-82BE-30F0048365D6}" destId="{6E9DA270-7CAD-4848-AFED-BD0670012AB8}" srcOrd="1" destOrd="0" presId="urn:microsoft.com/office/officeart/2005/8/layout/pList2"/>
    <dgm:cxn modelId="{08D3602A-AEA7-0841-A1A3-EA09BFCAC307}" type="presParOf" srcId="{3823815D-2FA4-9E4F-82BE-30F0048365D6}" destId="{5783F476-8E8E-FB4B-A47A-0DE22D1D640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CFAABF9-0943-43BA-8E02-73508FD81050}" type="doc">
      <dgm:prSet loTypeId="urn:microsoft.com/office/officeart/2005/8/layout/pList2" loCatId="list" qsTypeId="urn:microsoft.com/office/officeart/2005/8/quickstyle/simple4" qsCatId="simple" csTypeId="urn:microsoft.com/office/officeart/2005/8/colors/accent1_2" csCatId="accent1" phldr="1"/>
      <dgm:spPr/>
    </dgm:pt>
    <dgm:pt modelId="{66C28985-1054-4787-8AFF-04E73135EF10}">
      <dgm:prSet phldrT="[Text]" custT="1"/>
      <dgm:spPr/>
      <dgm:t>
        <a:bodyPr/>
        <a:lstStyle/>
        <a:p>
          <a:br>
            <a:rPr lang="en-US" sz="2400" dirty="0"/>
          </a:br>
          <a:br>
            <a:rPr lang="en-US" sz="2400" dirty="0"/>
          </a:br>
          <a:r>
            <a:rPr lang="en-US" sz="2400" dirty="0"/>
            <a:t>S.163 Road Traffic Act 1988</a:t>
          </a:r>
        </a:p>
        <a:p>
          <a:endParaRPr lang="en-US" sz="2400" dirty="0"/>
        </a:p>
        <a:p>
          <a:r>
            <a:rPr lang="en-US" sz="2400" dirty="0"/>
            <a:t>163…STOP for me!!</a:t>
          </a:r>
          <a:br>
            <a:rPr lang="en-US" sz="2400" dirty="0"/>
          </a:br>
          <a:endParaRPr lang="en-US" sz="2400" dirty="0"/>
        </a:p>
      </dgm:t>
    </dgm:pt>
    <dgm:pt modelId="{0EF9AE4C-9D67-425A-96C0-D744D6F5D0C2}" type="parTrans" cxnId="{22777BB5-BDA9-41B6-9B6C-08D92CAACAC7}">
      <dgm:prSet/>
      <dgm:spPr/>
      <dgm:t>
        <a:bodyPr/>
        <a:lstStyle/>
        <a:p>
          <a:endParaRPr lang="en-US"/>
        </a:p>
      </dgm:t>
    </dgm:pt>
    <dgm:pt modelId="{44BEF0BB-5CDC-404E-9730-0D4296A3483B}" type="sibTrans" cxnId="{22777BB5-BDA9-41B6-9B6C-08D92CAACAC7}">
      <dgm:prSet/>
      <dgm:spPr/>
      <dgm:t>
        <a:bodyPr/>
        <a:lstStyle/>
        <a:p>
          <a:endParaRPr lang="en-US"/>
        </a:p>
      </dgm:t>
    </dgm:pt>
    <dgm:pt modelId="{11695994-8A81-43C4-9BD5-4986DE503897}">
      <dgm:prSet phldrT="[Text]" custT="1"/>
      <dgm:spPr/>
      <dgm:t>
        <a:bodyPr/>
        <a:lstStyle/>
        <a:p>
          <a:endParaRPr lang="en-US" sz="2400" dirty="0"/>
        </a:p>
        <a:p>
          <a:endParaRPr lang="en-US" sz="2400" dirty="0"/>
        </a:p>
        <a:p>
          <a:r>
            <a:rPr lang="en-US" sz="2400" dirty="0"/>
            <a:t>S.4 Road Traffic Act 1988</a:t>
          </a:r>
        </a:p>
        <a:p>
          <a:endParaRPr lang="en-US" sz="2400" dirty="0"/>
        </a:p>
        <a:p>
          <a:endParaRPr lang="en-US" sz="2400" dirty="0"/>
        </a:p>
      </dgm:t>
    </dgm:pt>
    <dgm:pt modelId="{AC55BC39-FBE1-4797-8E6A-3C82AD71064A}" type="parTrans" cxnId="{4D9FF78B-F6F8-475A-8576-F720E1664BF6}">
      <dgm:prSet/>
      <dgm:spPr/>
      <dgm:t>
        <a:bodyPr/>
        <a:lstStyle/>
        <a:p>
          <a:endParaRPr lang="en-US"/>
        </a:p>
      </dgm:t>
    </dgm:pt>
    <dgm:pt modelId="{65DA1D2D-B7B2-433C-83DC-242D3E1F82E6}" type="sibTrans" cxnId="{4D9FF78B-F6F8-475A-8576-F720E1664BF6}">
      <dgm:prSet/>
      <dgm:spPr/>
      <dgm:t>
        <a:bodyPr/>
        <a:lstStyle/>
        <a:p>
          <a:endParaRPr lang="en-US"/>
        </a:p>
      </dgm:t>
    </dgm:pt>
    <dgm:pt modelId="{3BCC0853-B843-4DCD-B866-D1693AC4BEF7}">
      <dgm:prSet phldrT="[Text]" custT="1"/>
      <dgm:spPr/>
      <dgm:t>
        <a:bodyPr/>
        <a:lstStyle/>
        <a:p>
          <a:endParaRPr lang="en-US" sz="2400" dirty="0"/>
        </a:p>
        <a:p>
          <a:endParaRPr lang="en-US" sz="2400" dirty="0"/>
        </a:p>
        <a:p>
          <a:r>
            <a:rPr lang="en-US" sz="2400" dirty="0"/>
            <a:t>S.27 Transport &amp; Works Act 1992</a:t>
          </a:r>
        </a:p>
      </dgm:t>
    </dgm:pt>
    <dgm:pt modelId="{BAF9BA29-596B-49DB-B90A-680D0AFCD03E}" type="parTrans" cxnId="{EDC8A57D-534D-4154-A1A4-6336D7027B4F}">
      <dgm:prSet/>
      <dgm:spPr/>
      <dgm:t>
        <a:bodyPr/>
        <a:lstStyle/>
        <a:p>
          <a:endParaRPr lang="en-US"/>
        </a:p>
      </dgm:t>
    </dgm:pt>
    <dgm:pt modelId="{874B296A-8A27-46A1-AA0C-BAC6F828AC81}" type="sibTrans" cxnId="{EDC8A57D-534D-4154-A1A4-6336D7027B4F}">
      <dgm:prSet/>
      <dgm:spPr/>
      <dgm:t>
        <a:bodyPr/>
        <a:lstStyle/>
        <a:p>
          <a:endParaRPr lang="en-US"/>
        </a:p>
      </dgm:t>
    </dgm:pt>
    <dgm:pt modelId="{C28B6D79-E5C7-CE45-A978-0F9824B91184}" type="pres">
      <dgm:prSet presAssocID="{DCFAABF9-0943-43BA-8E02-73508FD81050}" presName="Name0" presStyleCnt="0">
        <dgm:presLayoutVars>
          <dgm:dir/>
          <dgm:resizeHandles val="exact"/>
        </dgm:presLayoutVars>
      </dgm:prSet>
      <dgm:spPr/>
    </dgm:pt>
    <dgm:pt modelId="{35120406-27D9-5242-A8D7-BAB54985D2C8}" type="pres">
      <dgm:prSet presAssocID="{DCFAABF9-0943-43BA-8E02-73508FD81050}" presName="bkgdShp" presStyleLbl="alignAccFollowNode1" presStyleIdx="0" presStyleCnt="1"/>
      <dgm:spPr/>
    </dgm:pt>
    <dgm:pt modelId="{D3EBBEB8-0254-3145-AEE4-9BBB46AB0B1F}" type="pres">
      <dgm:prSet presAssocID="{DCFAABF9-0943-43BA-8E02-73508FD81050}" presName="linComp" presStyleCnt="0"/>
      <dgm:spPr/>
    </dgm:pt>
    <dgm:pt modelId="{1CDFCCEB-4200-104D-B793-9BA78CFE7677}" type="pres">
      <dgm:prSet presAssocID="{66C28985-1054-4787-8AFF-04E73135EF10}" presName="compNode" presStyleCnt="0"/>
      <dgm:spPr/>
    </dgm:pt>
    <dgm:pt modelId="{6FC70BFD-2D7F-5440-BEF3-6C1FBA649BE6}" type="pres">
      <dgm:prSet presAssocID="{66C28985-1054-4787-8AFF-04E73135EF10}" presName="node" presStyleLbl="node1" presStyleIdx="0" presStyleCnt="3">
        <dgm:presLayoutVars>
          <dgm:bulletEnabled val="1"/>
        </dgm:presLayoutVars>
      </dgm:prSet>
      <dgm:spPr/>
    </dgm:pt>
    <dgm:pt modelId="{DF116B08-FC84-6F4D-95EB-4CA9D56CA672}" type="pres">
      <dgm:prSet presAssocID="{66C28985-1054-4787-8AFF-04E73135EF10}" presName="invisiNode" presStyleLbl="node1" presStyleIdx="0" presStyleCnt="3"/>
      <dgm:spPr/>
    </dgm:pt>
    <dgm:pt modelId="{E506CDBF-7E09-7A44-9E8B-BCD00D686EEA}" type="pres">
      <dgm:prSet presAssocID="{66C28985-1054-4787-8AFF-04E73135EF10}" presName="imagNode" presStyleLbl="fgImgPlace1" presStyleIdx="0" presStyleCnt="3"/>
      <dgm:spPr/>
    </dgm:pt>
    <dgm:pt modelId="{B016CEAF-C79A-EB49-BB5D-52DE43679737}" type="pres">
      <dgm:prSet presAssocID="{44BEF0BB-5CDC-404E-9730-0D4296A3483B}" presName="sibTrans" presStyleLbl="sibTrans2D1" presStyleIdx="0" presStyleCnt="0"/>
      <dgm:spPr/>
    </dgm:pt>
    <dgm:pt modelId="{E9953E71-830F-6B44-8F7B-3B1D39B08962}" type="pres">
      <dgm:prSet presAssocID="{11695994-8A81-43C4-9BD5-4986DE503897}" presName="compNode" presStyleCnt="0"/>
      <dgm:spPr/>
    </dgm:pt>
    <dgm:pt modelId="{C6EE444E-C079-8248-B68F-872626FCDC2C}" type="pres">
      <dgm:prSet presAssocID="{11695994-8A81-43C4-9BD5-4986DE503897}" presName="node" presStyleLbl="node1" presStyleIdx="1" presStyleCnt="3">
        <dgm:presLayoutVars>
          <dgm:bulletEnabled val="1"/>
        </dgm:presLayoutVars>
      </dgm:prSet>
      <dgm:spPr/>
    </dgm:pt>
    <dgm:pt modelId="{A2F61834-D7CB-234A-95AB-D28FB01E83B7}" type="pres">
      <dgm:prSet presAssocID="{11695994-8A81-43C4-9BD5-4986DE503897}" presName="invisiNode" presStyleLbl="node1" presStyleIdx="1" presStyleCnt="3"/>
      <dgm:spPr/>
    </dgm:pt>
    <dgm:pt modelId="{7AD5CC85-65FA-1D4D-B5E2-C030A1675B5F}" type="pres">
      <dgm:prSet presAssocID="{11695994-8A81-43C4-9BD5-4986DE503897}" presName="imagNode" presStyleLbl="fgImgPlace1" presStyleIdx="1" presStyleCnt="3"/>
      <dgm:spPr/>
    </dgm:pt>
    <dgm:pt modelId="{F7111F9D-9FE0-4341-B01F-C10EF06E188D}" type="pres">
      <dgm:prSet presAssocID="{65DA1D2D-B7B2-433C-83DC-242D3E1F82E6}" presName="sibTrans" presStyleLbl="sibTrans2D1" presStyleIdx="0" presStyleCnt="0"/>
      <dgm:spPr/>
    </dgm:pt>
    <dgm:pt modelId="{3823815D-2FA4-9E4F-82BE-30F0048365D6}" type="pres">
      <dgm:prSet presAssocID="{3BCC0853-B843-4DCD-B866-D1693AC4BEF7}" presName="compNode" presStyleCnt="0"/>
      <dgm:spPr/>
    </dgm:pt>
    <dgm:pt modelId="{C320C5CC-EE68-E54C-BEF5-ACAB5E33C66D}" type="pres">
      <dgm:prSet presAssocID="{3BCC0853-B843-4DCD-B866-D1693AC4BEF7}" presName="node" presStyleLbl="node1" presStyleIdx="2" presStyleCnt="3">
        <dgm:presLayoutVars>
          <dgm:bulletEnabled val="1"/>
        </dgm:presLayoutVars>
      </dgm:prSet>
      <dgm:spPr/>
    </dgm:pt>
    <dgm:pt modelId="{6E9DA270-7CAD-4848-AFED-BD0670012AB8}" type="pres">
      <dgm:prSet presAssocID="{3BCC0853-B843-4DCD-B866-D1693AC4BEF7}" presName="invisiNode" presStyleLbl="node1" presStyleIdx="2" presStyleCnt="3"/>
      <dgm:spPr/>
    </dgm:pt>
    <dgm:pt modelId="{5783F476-8E8E-FB4B-A47A-0DE22D1D640D}" type="pres">
      <dgm:prSet presAssocID="{3BCC0853-B843-4DCD-B866-D1693AC4BEF7}" presName="imagNode" presStyleLbl="fgImgPlace1" presStyleIdx="2" presStyleCnt="3"/>
      <dgm:spPr/>
    </dgm:pt>
  </dgm:ptLst>
  <dgm:cxnLst>
    <dgm:cxn modelId="{EDC8A57D-534D-4154-A1A4-6336D7027B4F}" srcId="{DCFAABF9-0943-43BA-8E02-73508FD81050}" destId="{3BCC0853-B843-4DCD-B866-D1693AC4BEF7}" srcOrd="2" destOrd="0" parTransId="{BAF9BA29-596B-49DB-B90A-680D0AFCD03E}" sibTransId="{874B296A-8A27-46A1-AA0C-BAC6F828AC81}"/>
    <dgm:cxn modelId="{4D9FF78B-F6F8-475A-8576-F720E1664BF6}" srcId="{DCFAABF9-0943-43BA-8E02-73508FD81050}" destId="{11695994-8A81-43C4-9BD5-4986DE503897}" srcOrd="1" destOrd="0" parTransId="{AC55BC39-FBE1-4797-8E6A-3C82AD71064A}" sibTransId="{65DA1D2D-B7B2-433C-83DC-242D3E1F82E6}"/>
    <dgm:cxn modelId="{846BC0A6-67AA-5C46-8219-81059E52E095}" type="presOf" srcId="{11695994-8A81-43C4-9BD5-4986DE503897}" destId="{C6EE444E-C079-8248-B68F-872626FCDC2C}" srcOrd="0" destOrd="0" presId="urn:microsoft.com/office/officeart/2005/8/layout/pList2"/>
    <dgm:cxn modelId="{22777BB5-BDA9-41B6-9B6C-08D92CAACAC7}" srcId="{DCFAABF9-0943-43BA-8E02-73508FD81050}" destId="{66C28985-1054-4787-8AFF-04E73135EF10}" srcOrd="0" destOrd="0" parTransId="{0EF9AE4C-9D67-425A-96C0-D744D6F5D0C2}" sibTransId="{44BEF0BB-5CDC-404E-9730-0D4296A3483B}"/>
    <dgm:cxn modelId="{A02B89D6-73C7-F949-AB66-7FD259289B4B}" type="presOf" srcId="{65DA1D2D-B7B2-433C-83DC-242D3E1F82E6}" destId="{F7111F9D-9FE0-4341-B01F-C10EF06E188D}" srcOrd="0" destOrd="0" presId="urn:microsoft.com/office/officeart/2005/8/layout/pList2"/>
    <dgm:cxn modelId="{B39E50D9-4762-634A-9CE6-D40C8566B765}" type="presOf" srcId="{66C28985-1054-4787-8AFF-04E73135EF10}" destId="{6FC70BFD-2D7F-5440-BEF3-6C1FBA649BE6}" srcOrd="0" destOrd="0" presId="urn:microsoft.com/office/officeart/2005/8/layout/pList2"/>
    <dgm:cxn modelId="{D89B34F7-A5D3-FE44-A222-D42D32F970C9}" type="presOf" srcId="{DCFAABF9-0943-43BA-8E02-73508FD81050}" destId="{C28B6D79-E5C7-CE45-A978-0F9824B91184}" srcOrd="0" destOrd="0" presId="urn:microsoft.com/office/officeart/2005/8/layout/pList2"/>
    <dgm:cxn modelId="{A2EDE5FC-BEBA-B04A-BA62-DE21D4D0B7B6}" type="presOf" srcId="{3BCC0853-B843-4DCD-B866-D1693AC4BEF7}" destId="{C320C5CC-EE68-E54C-BEF5-ACAB5E33C66D}" srcOrd="0" destOrd="0" presId="urn:microsoft.com/office/officeart/2005/8/layout/pList2"/>
    <dgm:cxn modelId="{3B58CFFF-4B52-EA47-AEF7-7B9648B2FE11}" type="presOf" srcId="{44BEF0BB-5CDC-404E-9730-0D4296A3483B}" destId="{B016CEAF-C79A-EB49-BB5D-52DE43679737}" srcOrd="0" destOrd="0" presId="urn:microsoft.com/office/officeart/2005/8/layout/pList2"/>
    <dgm:cxn modelId="{0CFD17AF-4685-9347-963A-21B9655AB135}" type="presParOf" srcId="{C28B6D79-E5C7-CE45-A978-0F9824B91184}" destId="{35120406-27D9-5242-A8D7-BAB54985D2C8}" srcOrd="0" destOrd="0" presId="urn:microsoft.com/office/officeart/2005/8/layout/pList2"/>
    <dgm:cxn modelId="{928AF56F-9CFD-C948-A8BE-CD8AC2EF95E3}" type="presParOf" srcId="{C28B6D79-E5C7-CE45-A978-0F9824B91184}" destId="{D3EBBEB8-0254-3145-AEE4-9BBB46AB0B1F}" srcOrd="1" destOrd="0" presId="urn:microsoft.com/office/officeart/2005/8/layout/pList2"/>
    <dgm:cxn modelId="{2C923F65-834A-F940-94AC-0C531247D4EA}" type="presParOf" srcId="{D3EBBEB8-0254-3145-AEE4-9BBB46AB0B1F}" destId="{1CDFCCEB-4200-104D-B793-9BA78CFE7677}" srcOrd="0" destOrd="0" presId="urn:microsoft.com/office/officeart/2005/8/layout/pList2"/>
    <dgm:cxn modelId="{A8CC544B-8F9A-BA42-B7B1-27CF6B449556}" type="presParOf" srcId="{1CDFCCEB-4200-104D-B793-9BA78CFE7677}" destId="{6FC70BFD-2D7F-5440-BEF3-6C1FBA649BE6}" srcOrd="0" destOrd="0" presId="urn:microsoft.com/office/officeart/2005/8/layout/pList2"/>
    <dgm:cxn modelId="{77FA4A82-13E9-5443-8F8A-419DC168C797}" type="presParOf" srcId="{1CDFCCEB-4200-104D-B793-9BA78CFE7677}" destId="{DF116B08-FC84-6F4D-95EB-4CA9D56CA672}" srcOrd="1" destOrd="0" presId="urn:microsoft.com/office/officeart/2005/8/layout/pList2"/>
    <dgm:cxn modelId="{73553FF1-B370-CF45-A58E-915AB5FD832E}" type="presParOf" srcId="{1CDFCCEB-4200-104D-B793-9BA78CFE7677}" destId="{E506CDBF-7E09-7A44-9E8B-BCD00D686EEA}" srcOrd="2" destOrd="0" presId="urn:microsoft.com/office/officeart/2005/8/layout/pList2"/>
    <dgm:cxn modelId="{27E1171B-3FF1-A441-A970-13AF4F47AE32}" type="presParOf" srcId="{D3EBBEB8-0254-3145-AEE4-9BBB46AB0B1F}" destId="{B016CEAF-C79A-EB49-BB5D-52DE43679737}" srcOrd="1" destOrd="0" presId="urn:microsoft.com/office/officeart/2005/8/layout/pList2"/>
    <dgm:cxn modelId="{976518AF-64A0-754F-BF0B-41477882CDA6}" type="presParOf" srcId="{D3EBBEB8-0254-3145-AEE4-9BBB46AB0B1F}" destId="{E9953E71-830F-6B44-8F7B-3B1D39B08962}" srcOrd="2" destOrd="0" presId="urn:microsoft.com/office/officeart/2005/8/layout/pList2"/>
    <dgm:cxn modelId="{BF061B72-509B-EF46-AC5C-E44D1A8642F4}" type="presParOf" srcId="{E9953E71-830F-6B44-8F7B-3B1D39B08962}" destId="{C6EE444E-C079-8248-B68F-872626FCDC2C}" srcOrd="0" destOrd="0" presId="urn:microsoft.com/office/officeart/2005/8/layout/pList2"/>
    <dgm:cxn modelId="{36A9ED82-D40C-4C4B-B012-FDE5E1005892}" type="presParOf" srcId="{E9953E71-830F-6B44-8F7B-3B1D39B08962}" destId="{A2F61834-D7CB-234A-95AB-D28FB01E83B7}" srcOrd="1" destOrd="0" presId="urn:microsoft.com/office/officeart/2005/8/layout/pList2"/>
    <dgm:cxn modelId="{F6DC3DDD-6BEB-6F49-A424-CB43DBDAB430}" type="presParOf" srcId="{E9953E71-830F-6B44-8F7B-3B1D39B08962}" destId="{7AD5CC85-65FA-1D4D-B5E2-C030A1675B5F}" srcOrd="2" destOrd="0" presId="urn:microsoft.com/office/officeart/2005/8/layout/pList2"/>
    <dgm:cxn modelId="{4BBCC99F-1FA8-DB43-9854-3321D25FA85A}" type="presParOf" srcId="{D3EBBEB8-0254-3145-AEE4-9BBB46AB0B1F}" destId="{F7111F9D-9FE0-4341-B01F-C10EF06E188D}" srcOrd="3" destOrd="0" presId="urn:microsoft.com/office/officeart/2005/8/layout/pList2"/>
    <dgm:cxn modelId="{FF86A90C-EA1D-764D-B03B-03D91339990A}" type="presParOf" srcId="{D3EBBEB8-0254-3145-AEE4-9BBB46AB0B1F}" destId="{3823815D-2FA4-9E4F-82BE-30F0048365D6}" srcOrd="4" destOrd="0" presId="urn:microsoft.com/office/officeart/2005/8/layout/pList2"/>
    <dgm:cxn modelId="{F6C49FFC-93BD-144D-84E2-746A83EE837C}" type="presParOf" srcId="{3823815D-2FA4-9E4F-82BE-30F0048365D6}" destId="{C320C5CC-EE68-E54C-BEF5-ACAB5E33C66D}" srcOrd="0" destOrd="0" presId="urn:microsoft.com/office/officeart/2005/8/layout/pList2"/>
    <dgm:cxn modelId="{0A7B7224-4126-9543-B7A5-38624AB3CC0E}" type="presParOf" srcId="{3823815D-2FA4-9E4F-82BE-30F0048365D6}" destId="{6E9DA270-7CAD-4848-AFED-BD0670012AB8}" srcOrd="1" destOrd="0" presId="urn:microsoft.com/office/officeart/2005/8/layout/pList2"/>
    <dgm:cxn modelId="{08D3602A-AEA7-0841-A1A3-EA09BFCAC307}" type="presParOf" srcId="{3823815D-2FA4-9E4F-82BE-30F0048365D6}" destId="{5783F476-8E8E-FB4B-A47A-0DE22D1D640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26A8A39-3F66-4EEB-9619-AB7FB062D303}" type="doc">
      <dgm:prSet loTypeId="urn:microsoft.com/office/officeart/2005/8/layout/vList4" loCatId="list" qsTypeId="urn:microsoft.com/office/officeart/2005/8/quickstyle/simple4" qsCatId="simple" csTypeId="urn:microsoft.com/office/officeart/2005/8/colors/accent1_2" csCatId="accent1" phldr="1"/>
      <dgm:spPr/>
      <dgm:t>
        <a:bodyPr/>
        <a:lstStyle/>
        <a:p>
          <a:endParaRPr lang="en-US"/>
        </a:p>
      </dgm:t>
    </dgm:pt>
    <dgm:pt modelId="{C2A32341-CC7A-4DBF-B2D1-C900E43D1745}">
      <dgm:prSet phldrT="[Text]" custT="1"/>
      <dgm:spPr/>
      <dgm:t>
        <a:bodyPr/>
        <a:lstStyle/>
        <a:p>
          <a:pPr algn="ctr"/>
          <a:r>
            <a:rPr lang="en-US" sz="2400" dirty="0"/>
            <a:t>Recapturing a person unlawfully at large &amp; whom he is pursuing</a:t>
          </a:r>
        </a:p>
      </dgm:t>
    </dgm:pt>
    <dgm:pt modelId="{23607B97-44C3-427E-8A39-3282791942EB}" type="parTrans" cxnId="{5894A1F0-4BFD-4B1E-B584-9D1D64202AC9}">
      <dgm:prSet/>
      <dgm:spPr/>
      <dgm:t>
        <a:bodyPr/>
        <a:lstStyle/>
        <a:p>
          <a:endParaRPr lang="en-US"/>
        </a:p>
      </dgm:t>
    </dgm:pt>
    <dgm:pt modelId="{1DFC7631-011B-4208-B8D3-DEC785E8DD35}" type="sibTrans" cxnId="{5894A1F0-4BFD-4B1E-B584-9D1D64202AC9}">
      <dgm:prSet/>
      <dgm:spPr/>
      <dgm:t>
        <a:bodyPr/>
        <a:lstStyle/>
        <a:p>
          <a:endParaRPr lang="en-US"/>
        </a:p>
      </dgm:t>
    </dgm:pt>
    <dgm:pt modelId="{53409CFD-93FB-4D06-8998-9F7529862BF5}">
      <dgm:prSet phldrT="[Text]" custT="1"/>
      <dgm:spPr/>
      <dgm:t>
        <a:bodyPr/>
        <a:lstStyle/>
        <a:p>
          <a:pPr algn="l"/>
          <a:endParaRPr lang="en-US" sz="2400" dirty="0"/>
        </a:p>
        <a:p>
          <a:pPr algn="ctr"/>
          <a:r>
            <a:rPr lang="en-US" sz="2400" dirty="0"/>
            <a:t>Saving life &amp; limb or preventing serious damage to property</a:t>
          </a:r>
        </a:p>
      </dgm:t>
    </dgm:pt>
    <dgm:pt modelId="{F410BAB7-0EC6-4A33-96B6-5EAE4082CD12}" type="parTrans" cxnId="{0AE37466-6A3E-48B4-9AE2-54C6062C4B1D}">
      <dgm:prSet/>
      <dgm:spPr/>
      <dgm:t>
        <a:bodyPr/>
        <a:lstStyle/>
        <a:p>
          <a:endParaRPr lang="en-US"/>
        </a:p>
      </dgm:t>
    </dgm:pt>
    <dgm:pt modelId="{FB92AFD1-A565-4BD4-B3C1-F4A1E78978CF}" type="sibTrans" cxnId="{0AE37466-6A3E-48B4-9AE2-54C6062C4B1D}">
      <dgm:prSet/>
      <dgm:spPr/>
      <dgm:t>
        <a:bodyPr/>
        <a:lstStyle/>
        <a:p>
          <a:endParaRPr lang="en-US"/>
        </a:p>
      </dgm:t>
    </dgm:pt>
    <dgm:pt modelId="{9C805537-D6C8-4778-B839-F4DA6A3406AA}" type="pres">
      <dgm:prSet presAssocID="{926A8A39-3F66-4EEB-9619-AB7FB062D303}" presName="linear" presStyleCnt="0">
        <dgm:presLayoutVars>
          <dgm:dir/>
          <dgm:resizeHandles val="exact"/>
        </dgm:presLayoutVars>
      </dgm:prSet>
      <dgm:spPr/>
    </dgm:pt>
    <dgm:pt modelId="{05F0B365-0E27-4509-B29B-BB47505D2A98}" type="pres">
      <dgm:prSet presAssocID="{C2A32341-CC7A-4DBF-B2D1-C900E43D1745}" presName="comp" presStyleCnt="0"/>
      <dgm:spPr/>
    </dgm:pt>
    <dgm:pt modelId="{8A836A56-90F8-4689-824B-1CADB322D240}" type="pres">
      <dgm:prSet presAssocID="{C2A32341-CC7A-4DBF-B2D1-C900E43D1745}" presName="box" presStyleLbl="node1" presStyleIdx="0" presStyleCnt="2"/>
      <dgm:spPr/>
    </dgm:pt>
    <dgm:pt modelId="{B2D7AF64-8882-4F08-81C9-B997C8C5891A}" type="pres">
      <dgm:prSet presAssocID="{C2A32341-CC7A-4DBF-B2D1-C900E43D1745}" presName="img" presStyleLbl="fgImgPlace1" presStyleIdx="0" presStyleCnt="2"/>
      <dgm:spPr/>
    </dgm:pt>
    <dgm:pt modelId="{E2EEA21B-75C3-49A3-91B7-F05C12842449}" type="pres">
      <dgm:prSet presAssocID="{C2A32341-CC7A-4DBF-B2D1-C900E43D1745}" presName="text" presStyleLbl="node1" presStyleIdx="0" presStyleCnt="2">
        <dgm:presLayoutVars>
          <dgm:bulletEnabled val="1"/>
        </dgm:presLayoutVars>
      </dgm:prSet>
      <dgm:spPr/>
    </dgm:pt>
    <dgm:pt modelId="{688D1BB7-287D-4F8D-B9BA-E4BA47999CF4}" type="pres">
      <dgm:prSet presAssocID="{1DFC7631-011B-4208-B8D3-DEC785E8DD35}" presName="spacer" presStyleCnt="0"/>
      <dgm:spPr/>
    </dgm:pt>
    <dgm:pt modelId="{03E426AA-DEAA-4491-916E-D146B75ACC6B}" type="pres">
      <dgm:prSet presAssocID="{53409CFD-93FB-4D06-8998-9F7529862BF5}" presName="comp" presStyleCnt="0"/>
      <dgm:spPr/>
    </dgm:pt>
    <dgm:pt modelId="{219F71F0-7D72-4C35-B3DE-AA101368C6D6}" type="pres">
      <dgm:prSet presAssocID="{53409CFD-93FB-4D06-8998-9F7529862BF5}" presName="box" presStyleLbl="node1" presStyleIdx="1" presStyleCnt="2" custLinFactNeighborX="-347" custLinFactNeighborY="882"/>
      <dgm:spPr/>
    </dgm:pt>
    <dgm:pt modelId="{ABAEBE4A-D888-4D90-83AC-21101AAA0ACC}" type="pres">
      <dgm:prSet presAssocID="{53409CFD-93FB-4D06-8998-9F7529862BF5}" presName="img" presStyleLbl="fgImgPlace1" presStyleIdx="1" presStyleCnt="2"/>
      <dgm:spPr/>
    </dgm:pt>
    <dgm:pt modelId="{0FB28E32-E25A-465D-8F27-944416F9C4DE}" type="pres">
      <dgm:prSet presAssocID="{53409CFD-93FB-4D06-8998-9F7529862BF5}" presName="text" presStyleLbl="node1" presStyleIdx="1" presStyleCnt="2">
        <dgm:presLayoutVars>
          <dgm:bulletEnabled val="1"/>
        </dgm:presLayoutVars>
      </dgm:prSet>
      <dgm:spPr/>
    </dgm:pt>
  </dgm:ptLst>
  <dgm:cxnLst>
    <dgm:cxn modelId="{0AE37466-6A3E-48B4-9AE2-54C6062C4B1D}" srcId="{926A8A39-3F66-4EEB-9619-AB7FB062D303}" destId="{53409CFD-93FB-4D06-8998-9F7529862BF5}" srcOrd="1" destOrd="0" parTransId="{F410BAB7-0EC6-4A33-96B6-5EAE4082CD12}" sibTransId="{FB92AFD1-A565-4BD4-B3C1-F4A1E78978CF}"/>
    <dgm:cxn modelId="{6DC72B81-3EAC-4C29-9942-64CA6D22F10F}" type="presOf" srcId="{53409CFD-93FB-4D06-8998-9F7529862BF5}" destId="{0FB28E32-E25A-465D-8F27-944416F9C4DE}" srcOrd="1" destOrd="0" presId="urn:microsoft.com/office/officeart/2005/8/layout/vList4"/>
    <dgm:cxn modelId="{B0552996-44AC-43BE-A51D-8FCBA3BB95D9}" type="presOf" srcId="{53409CFD-93FB-4D06-8998-9F7529862BF5}" destId="{219F71F0-7D72-4C35-B3DE-AA101368C6D6}" srcOrd="0" destOrd="0" presId="urn:microsoft.com/office/officeart/2005/8/layout/vList4"/>
    <dgm:cxn modelId="{5711ACA0-02B6-480D-A242-83B999F834A5}" type="presOf" srcId="{C2A32341-CC7A-4DBF-B2D1-C900E43D1745}" destId="{8A836A56-90F8-4689-824B-1CADB322D240}" srcOrd="0" destOrd="0" presId="urn:microsoft.com/office/officeart/2005/8/layout/vList4"/>
    <dgm:cxn modelId="{6595BBAA-B8A9-4C18-90BD-49DA9E7FD1E5}" type="presOf" srcId="{926A8A39-3F66-4EEB-9619-AB7FB062D303}" destId="{9C805537-D6C8-4778-B839-F4DA6A3406AA}" srcOrd="0" destOrd="0" presId="urn:microsoft.com/office/officeart/2005/8/layout/vList4"/>
    <dgm:cxn modelId="{04738AD3-9376-41B4-A2BF-781BA6F7B5B9}" type="presOf" srcId="{C2A32341-CC7A-4DBF-B2D1-C900E43D1745}" destId="{E2EEA21B-75C3-49A3-91B7-F05C12842449}" srcOrd="1" destOrd="0" presId="urn:microsoft.com/office/officeart/2005/8/layout/vList4"/>
    <dgm:cxn modelId="{5894A1F0-4BFD-4B1E-B584-9D1D64202AC9}" srcId="{926A8A39-3F66-4EEB-9619-AB7FB062D303}" destId="{C2A32341-CC7A-4DBF-B2D1-C900E43D1745}" srcOrd="0" destOrd="0" parTransId="{23607B97-44C3-427E-8A39-3282791942EB}" sibTransId="{1DFC7631-011B-4208-B8D3-DEC785E8DD35}"/>
    <dgm:cxn modelId="{42485DBC-E30E-4928-8876-B13F28F91C39}" type="presParOf" srcId="{9C805537-D6C8-4778-B839-F4DA6A3406AA}" destId="{05F0B365-0E27-4509-B29B-BB47505D2A98}" srcOrd="0" destOrd="0" presId="urn:microsoft.com/office/officeart/2005/8/layout/vList4"/>
    <dgm:cxn modelId="{AEA30E4C-50C0-4D93-AB98-210F0621CE8E}" type="presParOf" srcId="{05F0B365-0E27-4509-B29B-BB47505D2A98}" destId="{8A836A56-90F8-4689-824B-1CADB322D240}" srcOrd="0" destOrd="0" presId="urn:microsoft.com/office/officeart/2005/8/layout/vList4"/>
    <dgm:cxn modelId="{2A58F702-76CB-4F4E-B58D-2676E3935BCA}" type="presParOf" srcId="{05F0B365-0E27-4509-B29B-BB47505D2A98}" destId="{B2D7AF64-8882-4F08-81C9-B997C8C5891A}" srcOrd="1" destOrd="0" presId="urn:microsoft.com/office/officeart/2005/8/layout/vList4"/>
    <dgm:cxn modelId="{18E82CA4-DE2F-473D-B7C9-E03C2C9E1D4D}" type="presParOf" srcId="{05F0B365-0E27-4509-B29B-BB47505D2A98}" destId="{E2EEA21B-75C3-49A3-91B7-F05C12842449}" srcOrd="2" destOrd="0" presId="urn:microsoft.com/office/officeart/2005/8/layout/vList4"/>
    <dgm:cxn modelId="{9C189866-496D-48AD-91A0-C6C60A0E5A4C}" type="presParOf" srcId="{9C805537-D6C8-4778-B839-F4DA6A3406AA}" destId="{688D1BB7-287D-4F8D-B9BA-E4BA47999CF4}" srcOrd="1" destOrd="0" presId="urn:microsoft.com/office/officeart/2005/8/layout/vList4"/>
    <dgm:cxn modelId="{92573A58-9123-4E88-9708-70D45C0512FD}" type="presParOf" srcId="{9C805537-D6C8-4778-B839-F4DA6A3406AA}" destId="{03E426AA-DEAA-4491-916E-D146B75ACC6B}" srcOrd="2" destOrd="0" presId="urn:microsoft.com/office/officeart/2005/8/layout/vList4"/>
    <dgm:cxn modelId="{287F061B-FEBE-4060-B574-7E361727C386}" type="presParOf" srcId="{03E426AA-DEAA-4491-916E-D146B75ACC6B}" destId="{219F71F0-7D72-4C35-B3DE-AA101368C6D6}" srcOrd="0" destOrd="0" presId="urn:microsoft.com/office/officeart/2005/8/layout/vList4"/>
    <dgm:cxn modelId="{F302BD88-2DCD-4B78-9EED-70A50ED62D55}" type="presParOf" srcId="{03E426AA-DEAA-4491-916E-D146B75ACC6B}" destId="{ABAEBE4A-D888-4D90-83AC-21101AAA0ACC}" srcOrd="1" destOrd="0" presId="urn:microsoft.com/office/officeart/2005/8/layout/vList4"/>
    <dgm:cxn modelId="{A6A9FA3A-D6D5-4344-846D-01F6A7366E18}" type="presParOf" srcId="{03E426AA-DEAA-4491-916E-D146B75ACC6B}" destId="{0FB28E32-E25A-465D-8F27-944416F9C4D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DE61912-E3DA-4DD4-8C58-612ADE632270}" type="doc">
      <dgm:prSet loTypeId="urn:microsoft.com/office/officeart/2005/8/layout/pList2" loCatId="list" qsTypeId="urn:microsoft.com/office/officeart/2005/8/quickstyle/3d4" qsCatId="3D" csTypeId="urn:microsoft.com/office/officeart/2005/8/colors/accent6_4" csCatId="accent6" phldr="1"/>
      <dgm:spPr/>
      <dgm:t>
        <a:bodyPr/>
        <a:lstStyle/>
        <a:p>
          <a:endParaRPr lang="en-US"/>
        </a:p>
      </dgm:t>
    </dgm:pt>
    <dgm:pt modelId="{14BD8464-D239-49C1-9B12-C475B563CEC1}">
      <dgm:prSet phldrT="[Text]" custT="1"/>
      <dgm:spPr/>
      <dgm:t>
        <a:bodyPr/>
        <a:lstStyle/>
        <a:p>
          <a:r>
            <a:rPr lang="en-US" sz="2400" dirty="0"/>
            <a:t>A Constable may search any person who has been arrested at a place </a:t>
          </a:r>
          <a:r>
            <a:rPr lang="en-US" sz="2400" b="1" i="1" u="sng" dirty="0"/>
            <a:t>other than a police station</a:t>
          </a:r>
          <a:endParaRPr lang="en-US" dirty="0"/>
        </a:p>
      </dgm:t>
    </dgm:pt>
    <dgm:pt modelId="{8936AB2C-CB3F-41FC-BC11-EBEFEBEE0E18}" type="parTrans" cxnId="{956DEA16-8056-4291-AD19-2164492B04B0}">
      <dgm:prSet/>
      <dgm:spPr/>
      <dgm:t>
        <a:bodyPr/>
        <a:lstStyle/>
        <a:p>
          <a:endParaRPr lang="en-US"/>
        </a:p>
      </dgm:t>
    </dgm:pt>
    <dgm:pt modelId="{991B1F0B-6174-4A48-AEAF-51DC45231BEF}" type="sibTrans" cxnId="{956DEA16-8056-4291-AD19-2164492B04B0}">
      <dgm:prSet/>
      <dgm:spPr/>
      <dgm:t>
        <a:bodyPr/>
        <a:lstStyle/>
        <a:p>
          <a:endParaRPr lang="en-US"/>
        </a:p>
      </dgm:t>
    </dgm:pt>
    <dgm:pt modelId="{B4F88BD8-C5AE-46D4-85CC-416CAEEF616A}">
      <dgm:prSet phldrT="[Text]" custT="1"/>
      <dgm:spPr/>
      <dgm:t>
        <a:bodyPr/>
        <a:lstStyle/>
        <a:p>
          <a:r>
            <a:rPr lang="en-US" sz="2400" dirty="0"/>
            <a:t>If</a:t>
          </a:r>
          <a:r>
            <a:rPr lang="en-US" sz="2400" baseline="0" dirty="0"/>
            <a:t> they have </a:t>
          </a:r>
          <a:r>
            <a:rPr lang="en-US" sz="2400" b="1" i="1" u="sng" baseline="0" dirty="0"/>
            <a:t>reasonable grounds for believing </a:t>
          </a:r>
          <a:r>
            <a:rPr lang="en-US" sz="2400" baseline="0" dirty="0"/>
            <a:t>that the arrested person may present </a:t>
          </a:r>
          <a:endParaRPr lang="en-US" dirty="0"/>
        </a:p>
      </dgm:t>
    </dgm:pt>
    <dgm:pt modelId="{D29FB539-D47D-4B7B-88F6-B7898A537D97}" type="parTrans" cxnId="{73706F20-D2AC-4792-BA9C-B0A8C8C7C98E}">
      <dgm:prSet/>
      <dgm:spPr/>
      <dgm:t>
        <a:bodyPr/>
        <a:lstStyle/>
        <a:p>
          <a:endParaRPr lang="en-US"/>
        </a:p>
      </dgm:t>
    </dgm:pt>
    <dgm:pt modelId="{543EB865-75BD-4D51-955A-C1E9AEC177E5}" type="sibTrans" cxnId="{73706F20-D2AC-4792-BA9C-B0A8C8C7C98E}">
      <dgm:prSet/>
      <dgm:spPr/>
      <dgm:t>
        <a:bodyPr/>
        <a:lstStyle/>
        <a:p>
          <a:endParaRPr lang="en-US"/>
        </a:p>
      </dgm:t>
    </dgm:pt>
    <dgm:pt modelId="{91859BDC-FEB4-4345-A038-F5ECA309CB4B}">
      <dgm:prSet phldrT="[Text]" custT="1"/>
      <dgm:spPr/>
      <dgm:t>
        <a:bodyPr/>
        <a:lstStyle/>
        <a:p>
          <a:r>
            <a:rPr lang="en-US" sz="2400" b="1" i="1" u="sng" dirty="0"/>
            <a:t>D</a:t>
          </a:r>
          <a:r>
            <a:rPr lang="en-US" sz="2400" dirty="0"/>
            <a:t>anger to himself or others</a:t>
          </a:r>
        </a:p>
        <a:p>
          <a:r>
            <a:rPr lang="en-US" sz="2400" b="1" i="1" u="sng" dirty="0"/>
            <a:t>I</a:t>
          </a:r>
          <a:r>
            <a:rPr lang="en-US" sz="2400" dirty="0"/>
            <a:t>mplement which he might use to escape</a:t>
          </a:r>
        </a:p>
        <a:p>
          <a:r>
            <a:rPr lang="en-US" sz="2400" b="1" i="1" u="sng" dirty="0"/>
            <a:t>E</a:t>
          </a:r>
          <a:r>
            <a:rPr lang="en-US" sz="2400" dirty="0"/>
            <a:t>vidence relating to an offence</a:t>
          </a:r>
        </a:p>
        <a:p>
          <a:endParaRPr lang="en-US" sz="2400" dirty="0"/>
        </a:p>
        <a:p>
          <a:endParaRPr lang="en-US" dirty="0"/>
        </a:p>
      </dgm:t>
    </dgm:pt>
    <dgm:pt modelId="{6683C52D-4F0A-4B57-96BE-5E5A965E2BBC}" type="parTrans" cxnId="{EB4A04F6-745B-4432-A713-FDC38C603A84}">
      <dgm:prSet/>
      <dgm:spPr/>
      <dgm:t>
        <a:bodyPr/>
        <a:lstStyle/>
        <a:p>
          <a:endParaRPr lang="en-US"/>
        </a:p>
      </dgm:t>
    </dgm:pt>
    <dgm:pt modelId="{9D838CAC-77A3-46B5-8714-0A604F128195}" type="sibTrans" cxnId="{EB4A04F6-745B-4432-A713-FDC38C603A84}">
      <dgm:prSet/>
      <dgm:spPr/>
      <dgm:t>
        <a:bodyPr/>
        <a:lstStyle/>
        <a:p>
          <a:endParaRPr lang="en-US"/>
        </a:p>
      </dgm:t>
    </dgm:pt>
    <dgm:pt modelId="{B7C63DD3-FAD5-8E48-BFBB-1FFA581568EC}" type="pres">
      <dgm:prSet presAssocID="{7DE61912-E3DA-4DD4-8C58-612ADE632270}" presName="Name0" presStyleCnt="0">
        <dgm:presLayoutVars>
          <dgm:dir/>
          <dgm:resizeHandles val="exact"/>
        </dgm:presLayoutVars>
      </dgm:prSet>
      <dgm:spPr/>
    </dgm:pt>
    <dgm:pt modelId="{F3D3EDF2-1F4E-C94F-AED7-53688AE49854}" type="pres">
      <dgm:prSet presAssocID="{7DE61912-E3DA-4DD4-8C58-612ADE632270}" presName="bkgdShp" presStyleLbl="alignAccFollowNode1" presStyleIdx="0" presStyleCnt="1"/>
      <dgm:spPr/>
    </dgm:pt>
    <dgm:pt modelId="{408E96D8-4235-964E-A757-968451FB22F7}" type="pres">
      <dgm:prSet presAssocID="{7DE61912-E3DA-4DD4-8C58-612ADE632270}" presName="linComp" presStyleCnt="0"/>
      <dgm:spPr/>
    </dgm:pt>
    <dgm:pt modelId="{B71EAEEF-ABDB-1A4E-92F6-06FAD6A17DFA}" type="pres">
      <dgm:prSet presAssocID="{14BD8464-D239-49C1-9B12-C475B563CEC1}" presName="compNode" presStyleCnt="0"/>
      <dgm:spPr/>
    </dgm:pt>
    <dgm:pt modelId="{0C862660-18A0-3849-B3FA-AFDB01D061CA}" type="pres">
      <dgm:prSet presAssocID="{14BD8464-D239-49C1-9B12-C475B563CEC1}" presName="node" presStyleLbl="node1" presStyleIdx="0" presStyleCnt="3">
        <dgm:presLayoutVars>
          <dgm:bulletEnabled val="1"/>
        </dgm:presLayoutVars>
      </dgm:prSet>
      <dgm:spPr/>
    </dgm:pt>
    <dgm:pt modelId="{4EF7A226-1322-0648-BA27-08E9BB2B3E6B}" type="pres">
      <dgm:prSet presAssocID="{14BD8464-D239-49C1-9B12-C475B563CEC1}" presName="invisiNode" presStyleLbl="node1" presStyleIdx="0" presStyleCnt="3"/>
      <dgm:spPr/>
    </dgm:pt>
    <dgm:pt modelId="{87A56C42-79C9-3140-9802-BA27B56265A1}" type="pres">
      <dgm:prSet presAssocID="{14BD8464-D239-49C1-9B12-C475B563CEC1}" presName="imagNode" presStyleLbl="fgImgPlace1" presStyleIdx="0" presStyleCnt="3"/>
      <dgm:spPr/>
    </dgm:pt>
    <dgm:pt modelId="{8D4D5023-D6FF-C343-86DA-F8A60A874E47}" type="pres">
      <dgm:prSet presAssocID="{991B1F0B-6174-4A48-AEAF-51DC45231BEF}" presName="sibTrans" presStyleLbl="sibTrans2D1" presStyleIdx="0" presStyleCnt="0"/>
      <dgm:spPr/>
    </dgm:pt>
    <dgm:pt modelId="{62D4262A-AEE7-0B46-BD74-703BA66EA350}" type="pres">
      <dgm:prSet presAssocID="{B4F88BD8-C5AE-46D4-85CC-416CAEEF616A}" presName="compNode" presStyleCnt="0"/>
      <dgm:spPr/>
    </dgm:pt>
    <dgm:pt modelId="{0839DAD4-70FE-3143-BBD2-7F708AA200A9}" type="pres">
      <dgm:prSet presAssocID="{B4F88BD8-C5AE-46D4-85CC-416CAEEF616A}" presName="node" presStyleLbl="node1" presStyleIdx="1" presStyleCnt="3">
        <dgm:presLayoutVars>
          <dgm:bulletEnabled val="1"/>
        </dgm:presLayoutVars>
      </dgm:prSet>
      <dgm:spPr/>
    </dgm:pt>
    <dgm:pt modelId="{5E4B449C-3CD9-DC4C-A009-691DDEA7EEFB}" type="pres">
      <dgm:prSet presAssocID="{B4F88BD8-C5AE-46D4-85CC-416CAEEF616A}" presName="invisiNode" presStyleLbl="node1" presStyleIdx="1" presStyleCnt="3"/>
      <dgm:spPr/>
    </dgm:pt>
    <dgm:pt modelId="{06AA997E-BB7D-1245-8E50-026CE972AADA}" type="pres">
      <dgm:prSet presAssocID="{B4F88BD8-C5AE-46D4-85CC-416CAEEF616A}" presName="imagNode" presStyleLbl="fgImgPlace1" presStyleIdx="1" presStyleCnt="3" custLinFactNeighborX="-5430" custLinFactNeighborY="-1491"/>
      <dgm:spPr/>
    </dgm:pt>
    <dgm:pt modelId="{1F4C7379-542A-FB4E-8211-540C9989D691}" type="pres">
      <dgm:prSet presAssocID="{543EB865-75BD-4D51-955A-C1E9AEC177E5}" presName="sibTrans" presStyleLbl="sibTrans2D1" presStyleIdx="0" presStyleCnt="0"/>
      <dgm:spPr/>
    </dgm:pt>
    <dgm:pt modelId="{66B795FE-1B95-8C43-860E-702BB4B7FC93}" type="pres">
      <dgm:prSet presAssocID="{91859BDC-FEB4-4345-A038-F5ECA309CB4B}" presName="compNode" presStyleCnt="0"/>
      <dgm:spPr/>
    </dgm:pt>
    <dgm:pt modelId="{75126D14-D80F-8545-9A94-53000B726E6A}" type="pres">
      <dgm:prSet presAssocID="{91859BDC-FEB4-4345-A038-F5ECA309CB4B}" presName="node" presStyleLbl="node1" presStyleIdx="2" presStyleCnt="3">
        <dgm:presLayoutVars>
          <dgm:bulletEnabled val="1"/>
        </dgm:presLayoutVars>
      </dgm:prSet>
      <dgm:spPr/>
    </dgm:pt>
    <dgm:pt modelId="{A9A20FD4-F22C-D64F-BCDA-66F50090D348}" type="pres">
      <dgm:prSet presAssocID="{91859BDC-FEB4-4345-A038-F5ECA309CB4B}" presName="invisiNode" presStyleLbl="node1" presStyleIdx="2" presStyleCnt="3"/>
      <dgm:spPr/>
    </dgm:pt>
    <dgm:pt modelId="{CB271E6F-1313-D54B-AA63-21D5EB24E4FD}" type="pres">
      <dgm:prSet presAssocID="{91859BDC-FEB4-4345-A038-F5ECA309CB4B}" presName="imagNode" presStyleLbl="fgImgPlace1" presStyleIdx="2" presStyleCnt="3"/>
      <dgm:spPr/>
    </dgm:pt>
  </dgm:ptLst>
  <dgm:cxnLst>
    <dgm:cxn modelId="{956DEA16-8056-4291-AD19-2164492B04B0}" srcId="{7DE61912-E3DA-4DD4-8C58-612ADE632270}" destId="{14BD8464-D239-49C1-9B12-C475B563CEC1}" srcOrd="0" destOrd="0" parTransId="{8936AB2C-CB3F-41FC-BC11-EBEFEBEE0E18}" sibTransId="{991B1F0B-6174-4A48-AEAF-51DC45231BEF}"/>
    <dgm:cxn modelId="{73706F20-D2AC-4792-BA9C-B0A8C8C7C98E}" srcId="{7DE61912-E3DA-4DD4-8C58-612ADE632270}" destId="{B4F88BD8-C5AE-46D4-85CC-416CAEEF616A}" srcOrd="1" destOrd="0" parTransId="{D29FB539-D47D-4B7B-88F6-B7898A537D97}" sibTransId="{543EB865-75BD-4D51-955A-C1E9AEC177E5}"/>
    <dgm:cxn modelId="{DDC04545-D1E9-7444-947F-1A580886E8CA}" type="presOf" srcId="{991B1F0B-6174-4A48-AEAF-51DC45231BEF}" destId="{8D4D5023-D6FF-C343-86DA-F8A60A874E47}" srcOrd="0" destOrd="0" presId="urn:microsoft.com/office/officeart/2005/8/layout/pList2"/>
    <dgm:cxn modelId="{0A5E8E6A-55DF-8D42-B577-89F4E7E09B78}" type="presOf" srcId="{14BD8464-D239-49C1-9B12-C475B563CEC1}" destId="{0C862660-18A0-3849-B3FA-AFDB01D061CA}" srcOrd="0" destOrd="0" presId="urn:microsoft.com/office/officeart/2005/8/layout/pList2"/>
    <dgm:cxn modelId="{D1F8A09D-7E4C-1349-AA43-03D697BAC84F}" type="presOf" srcId="{543EB865-75BD-4D51-955A-C1E9AEC177E5}" destId="{1F4C7379-542A-FB4E-8211-540C9989D691}" srcOrd="0" destOrd="0" presId="urn:microsoft.com/office/officeart/2005/8/layout/pList2"/>
    <dgm:cxn modelId="{3F8CB39D-ABB7-744C-A531-79CB7FC702E1}" type="presOf" srcId="{91859BDC-FEB4-4345-A038-F5ECA309CB4B}" destId="{75126D14-D80F-8545-9A94-53000B726E6A}" srcOrd="0" destOrd="0" presId="urn:microsoft.com/office/officeart/2005/8/layout/pList2"/>
    <dgm:cxn modelId="{D8CAF8A3-2CCA-0344-9A26-35C72CC55758}" type="presOf" srcId="{B4F88BD8-C5AE-46D4-85CC-416CAEEF616A}" destId="{0839DAD4-70FE-3143-BBD2-7F708AA200A9}" srcOrd="0" destOrd="0" presId="urn:microsoft.com/office/officeart/2005/8/layout/pList2"/>
    <dgm:cxn modelId="{C63A89A4-F7E1-7D45-A972-275A187A5A37}" type="presOf" srcId="{7DE61912-E3DA-4DD4-8C58-612ADE632270}" destId="{B7C63DD3-FAD5-8E48-BFBB-1FFA581568EC}" srcOrd="0" destOrd="0" presId="urn:microsoft.com/office/officeart/2005/8/layout/pList2"/>
    <dgm:cxn modelId="{EB4A04F6-745B-4432-A713-FDC38C603A84}" srcId="{7DE61912-E3DA-4DD4-8C58-612ADE632270}" destId="{91859BDC-FEB4-4345-A038-F5ECA309CB4B}" srcOrd="2" destOrd="0" parTransId="{6683C52D-4F0A-4B57-96BE-5E5A965E2BBC}" sibTransId="{9D838CAC-77A3-46B5-8714-0A604F128195}"/>
    <dgm:cxn modelId="{91A5304B-FC39-5742-B8C1-4DAC31822CC1}" type="presParOf" srcId="{B7C63DD3-FAD5-8E48-BFBB-1FFA581568EC}" destId="{F3D3EDF2-1F4E-C94F-AED7-53688AE49854}" srcOrd="0" destOrd="0" presId="urn:microsoft.com/office/officeart/2005/8/layout/pList2"/>
    <dgm:cxn modelId="{FFAF9506-602E-1646-B98E-364C7979BB50}" type="presParOf" srcId="{B7C63DD3-FAD5-8E48-BFBB-1FFA581568EC}" destId="{408E96D8-4235-964E-A757-968451FB22F7}" srcOrd="1" destOrd="0" presId="urn:microsoft.com/office/officeart/2005/8/layout/pList2"/>
    <dgm:cxn modelId="{BE41B8B0-BD25-F94B-AFA2-B606C6DEB1B5}" type="presParOf" srcId="{408E96D8-4235-964E-A757-968451FB22F7}" destId="{B71EAEEF-ABDB-1A4E-92F6-06FAD6A17DFA}" srcOrd="0" destOrd="0" presId="urn:microsoft.com/office/officeart/2005/8/layout/pList2"/>
    <dgm:cxn modelId="{0E97B60C-38FC-444C-AA58-5FA3CBCE155C}" type="presParOf" srcId="{B71EAEEF-ABDB-1A4E-92F6-06FAD6A17DFA}" destId="{0C862660-18A0-3849-B3FA-AFDB01D061CA}" srcOrd="0" destOrd="0" presId="urn:microsoft.com/office/officeart/2005/8/layout/pList2"/>
    <dgm:cxn modelId="{DAC94EB9-503E-324C-BBC5-896EC0E527EA}" type="presParOf" srcId="{B71EAEEF-ABDB-1A4E-92F6-06FAD6A17DFA}" destId="{4EF7A226-1322-0648-BA27-08E9BB2B3E6B}" srcOrd="1" destOrd="0" presId="urn:microsoft.com/office/officeart/2005/8/layout/pList2"/>
    <dgm:cxn modelId="{56CC2EF7-24B1-7D4B-B3B4-D950BC5B5DB1}" type="presParOf" srcId="{B71EAEEF-ABDB-1A4E-92F6-06FAD6A17DFA}" destId="{87A56C42-79C9-3140-9802-BA27B56265A1}" srcOrd="2" destOrd="0" presId="urn:microsoft.com/office/officeart/2005/8/layout/pList2"/>
    <dgm:cxn modelId="{2614CD0A-585F-8047-ACA7-ECCDE822655A}" type="presParOf" srcId="{408E96D8-4235-964E-A757-968451FB22F7}" destId="{8D4D5023-D6FF-C343-86DA-F8A60A874E47}" srcOrd="1" destOrd="0" presId="urn:microsoft.com/office/officeart/2005/8/layout/pList2"/>
    <dgm:cxn modelId="{C3BDC155-5E85-D44B-BF12-770D46CC90C6}" type="presParOf" srcId="{408E96D8-4235-964E-A757-968451FB22F7}" destId="{62D4262A-AEE7-0B46-BD74-703BA66EA350}" srcOrd="2" destOrd="0" presId="urn:microsoft.com/office/officeart/2005/8/layout/pList2"/>
    <dgm:cxn modelId="{B439B03E-17D7-7B40-AECA-ABCAAB8CFA9B}" type="presParOf" srcId="{62D4262A-AEE7-0B46-BD74-703BA66EA350}" destId="{0839DAD4-70FE-3143-BBD2-7F708AA200A9}" srcOrd="0" destOrd="0" presId="urn:microsoft.com/office/officeart/2005/8/layout/pList2"/>
    <dgm:cxn modelId="{3366CDCC-ACC1-5C4F-BFD9-FAA77C85B919}" type="presParOf" srcId="{62D4262A-AEE7-0B46-BD74-703BA66EA350}" destId="{5E4B449C-3CD9-DC4C-A009-691DDEA7EEFB}" srcOrd="1" destOrd="0" presId="urn:microsoft.com/office/officeart/2005/8/layout/pList2"/>
    <dgm:cxn modelId="{7333C3FF-C617-B94B-8FE3-15905297048D}" type="presParOf" srcId="{62D4262A-AEE7-0B46-BD74-703BA66EA350}" destId="{06AA997E-BB7D-1245-8E50-026CE972AADA}" srcOrd="2" destOrd="0" presId="urn:microsoft.com/office/officeart/2005/8/layout/pList2"/>
    <dgm:cxn modelId="{8A98F55F-F765-F24C-9565-5987A2391566}" type="presParOf" srcId="{408E96D8-4235-964E-A757-968451FB22F7}" destId="{1F4C7379-542A-FB4E-8211-540C9989D691}" srcOrd="3" destOrd="0" presId="urn:microsoft.com/office/officeart/2005/8/layout/pList2"/>
    <dgm:cxn modelId="{0B943323-FB08-034A-8C46-07B19D3FF897}" type="presParOf" srcId="{408E96D8-4235-964E-A757-968451FB22F7}" destId="{66B795FE-1B95-8C43-860E-702BB4B7FC93}" srcOrd="4" destOrd="0" presId="urn:microsoft.com/office/officeart/2005/8/layout/pList2"/>
    <dgm:cxn modelId="{23EAC3AA-946B-4240-A65D-F8EED566AF78}" type="presParOf" srcId="{66B795FE-1B95-8C43-860E-702BB4B7FC93}" destId="{75126D14-D80F-8545-9A94-53000B726E6A}" srcOrd="0" destOrd="0" presId="urn:microsoft.com/office/officeart/2005/8/layout/pList2"/>
    <dgm:cxn modelId="{250AFD0E-76FE-D046-B239-91AAE511ECD0}" type="presParOf" srcId="{66B795FE-1B95-8C43-860E-702BB4B7FC93}" destId="{A9A20FD4-F22C-D64F-BCDA-66F50090D348}" srcOrd="1" destOrd="0" presId="urn:microsoft.com/office/officeart/2005/8/layout/pList2"/>
    <dgm:cxn modelId="{1B35550B-A166-6B44-92CD-5B884DC756E4}" type="presParOf" srcId="{66B795FE-1B95-8C43-860E-702BB4B7FC93}" destId="{CB271E6F-1313-D54B-AA63-21D5EB24E4F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597EA4B-98CC-40BD-A9EC-00C50DEF034F}" type="doc">
      <dgm:prSet loTypeId="urn:microsoft.com/office/officeart/2005/8/layout/process2" loCatId="process" qsTypeId="urn:microsoft.com/office/officeart/2005/8/quickstyle/simple1" qsCatId="simple" csTypeId="urn:microsoft.com/office/officeart/2005/8/colors/accent6_5" csCatId="accent6" phldr="1"/>
      <dgm:spPr/>
    </dgm:pt>
    <dgm:pt modelId="{E4BD0E5C-07A6-4092-A84D-FFF0CABC2351}">
      <dgm:prSet phldrT="[Text]" custT="1"/>
      <dgm:spPr/>
      <dgm:t>
        <a:bodyPr/>
        <a:lstStyle/>
        <a:p>
          <a:r>
            <a:rPr lang="en-US" sz="2400"/>
            <a:t>A Constable may enter &amp; search a </a:t>
          </a:r>
          <a:r>
            <a:rPr lang="en-US" sz="2400" b="1" i="1" u="sng"/>
            <a:t>premises</a:t>
          </a:r>
          <a:endParaRPr lang="en-US" sz="2400" b="1" i="1" u="sng" dirty="0"/>
        </a:p>
      </dgm:t>
    </dgm:pt>
    <dgm:pt modelId="{21F40FDA-6056-430C-8217-B0DC39A86526}" type="parTrans" cxnId="{8F4DF55E-61D3-4480-85FA-C3B8E395D43B}">
      <dgm:prSet/>
      <dgm:spPr/>
      <dgm:t>
        <a:bodyPr/>
        <a:lstStyle/>
        <a:p>
          <a:endParaRPr lang="en-US"/>
        </a:p>
      </dgm:t>
    </dgm:pt>
    <dgm:pt modelId="{367B810E-91A8-41E9-8820-600AD4AF4153}" type="sibTrans" cxnId="{8F4DF55E-61D3-4480-85FA-C3B8E395D43B}">
      <dgm:prSet/>
      <dgm:spPr/>
      <dgm:t>
        <a:bodyPr/>
        <a:lstStyle/>
        <a:p>
          <a:endParaRPr lang="en-US"/>
        </a:p>
      </dgm:t>
    </dgm:pt>
    <dgm:pt modelId="{4B6919D2-FABD-4C1C-ACB9-3B8DFA636649}">
      <dgm:prSet phldrT="[Text]" custT="1"/>
      <dgm:spPr/>
      <dgm:t>
        <a:bodyPr/>
        <a:lstStyle/>
        <a:p>
          <a:r>
            <a:rPr lang="en-US" sz="2400"/>
            <a:t>In which a person was </a:t>
          </a:r>
          <a:r>
            <a:rPr lang="en-US" sz="2400" b="1" i="1" u="sng"/>
            <a:t>when arrested </a:t>
          </a:r>
          <a:r>
            <a:rPr lang="en-US" sz="2400"/>
            <a:t>or </a:t>
          </a:r>
          <a:r>
            <a:rPr lang="en-US" sz="2400" b="1" i="1" u="sng"/>
            <a:t>immediately before </a:t>
          </a:r>
          <a:r>
            <a:rPr lang="en-US" sz="2400"/>
            <a:t>he was arrested</a:t>
          </a:r>
          <a:endParaRPr lang="en-US" sz="2400" dirty="0"/>
        </a:p>
      </dgm:t>
    </dgm:pt>
    <dgm:pt modelId="{974FF748-0541-4C55-A869-E755F2441D7C}" type="parTrans" cxnId="{1F9D81A0-AA5C-47F7-A2B5-09292E6683C1}">
      <dgm:prSet/>
      <dgm:spPr/>
      <dgm:t>
        <a:bodyPr/>
        <a:lstStyle/>
        <a:p>
          <a:endParaRPr lang="en-US"/>
        </a:p>
      </dgm:t>
    </dgm:pt>
    <dgm:pt modelId="{B0577264-A682-4FF3-A763-41086E5B3159}" type="sibTrans" cxnId="{1F9D81A0-AA5C-47F7-A2B5-09292E6683C1}">
      <dgm:prSet/>
      <dgm:spPr/>
      <dgm:t>
        <a:bodyPr/>
        <a:lstStyle/>
        <a:p>
          <a:endParaRPr lang="en-US"/>
        </a:p>
      </dgm:t>
    </dgm:pt>
    <dgm:pt modelId="{7015324D-8E5B-4F08-AC6B-B098A232A7E5}">
      <dgm:prSet phldrT="[Text]" custT="1"/>
      <dgm:spPr/>
      <dgm:t>
        <a:bodyPr/>
        <a:lstStyle/>
        <a:p>
          <a:r>
            <a:rPr lang="en-US" sz="2400"/>
            <a:t>For evidence </a:t>
          </a:r>
          <a:r>
            <a:rPr lang="en-US" sz="2400" b="1" i="1" u="sng"/>
            <a:t>relating to the offence </a:t>
          </a:r>
          <a:r>
            <a:rPr lang="en-US" sz="2400"/>
            <a:t>for which he was arrested</a:t>
          </a:r>
          <a:endParaRPr lang="en-US" sz="2400" dirty="0"/>
        </a:p>
      </dgm:t>
    </dgm:pt>
    <dgm:pt modelId="{C01B2AED-E006-4B9C-AA63-BB0516D40416}" type="parTrans" cxnId="{D957D2BA-B4B1-4A7F-8C36-7FA147359388}">
      <dgm:prSet/>
      <dgm:spPr/>
      <dgm:t>
        <a:bodyPr/>
        <a:lstStyle/>
        <a:p>
          <a:endParaRPr lang="en-US"/>
        </a:p>
      </dgm:t>
    </dgm:pt>
    <dgm:pt modelId="{422E4664-506A-460D-9CB5-512068BDCBEF}" type="sibTrans" cxnId="{D957D2BA-B4B1-4A7F-8C36-7FA147359388}">
      <dgm:prSet/>
      <dgm:spPr/>
      <dgm:t>
        <a:bodyPr/>
        <a:lstStyle/>
        <a:p>
          <a:endParaRPr lang="en-US"/>
        </a:p>
      </dgm:t>
    </dgm:pt>
    <dgm:pt modelId="{226F4173-4F9C-422B-B91E-B7A4B85B74FE}" type="pres">
      <dgm:prSet presAssocID="{8597EA4B-98CC-40BD-A9EC-00C50DEF034F}" presName="linearFlow" presStyleCnt="0">
        <dgm:presLayoutVars>
          <dgm:resizeHandles val="exact"/>
        </dgm:presLayoutVars>
      </dgm:prSet>
      <dgm:spPr/>
    </dgm:pt>
    <dgm:pt modelId="{628AE063-AC89-477B-81D3-070AA73DCE32}" type="pres">
      <dgm:prSet presAssocID="{E4BD0E5C-07A6-4092-A84D-FFF0CABC2351}" presName="node" presStyleLbl="node1" presStyleIdx="0" presStyleCnt="3" custScaleX="225221">
        <dgm:presLayoutVars>
          <dgm:bulletEnabled val="1"/>
        </dgm:presLayoutVars>
      </dgm:prSet>
      <dgm:spPr/>
    </dgm:pt>
    <dgm:pt modelId="{4AC2ED41-0DE3-4BB1-9E2B-1E9A12DA92A4}" type="pres">
      <dgm:prSet presAssocID="{367B810E-91A8-41E9-8820-600AD4AF4153}" presName="sibTrans" presStyleLbl="sibTrans2D1" presStyleIdx="0" presStyleCnt="2"/>
      <dgm:spPr/>
    </dgm:pt>
    <dgm:pt modelId="{33F71FA7-E7F9-4AFE-876D-5FF476618624}" type="pres">
      <dgm:prSet presAssocID="{367B810E-91A8-41E9-8820-600AD4AF4153}" presName="connectorText" presStyleLbl="sibTrans2D1" presStyleIdx="0" presStyleCnt="2"/>
      <dgm:spPr/>
    </dgm:pt>
    <dgm:pt modelId="{BC6C4604-6A96-4815-ABE8-248F560B5210}" type="pres">
      <dgm:prSet presAssocID="{4B6919D2-FABD-4C1C-ACB9-3B8DFA636649}" presName="node" presStyleLbl="node1" presStyleIdx="1" presStyleCnt="3" custScaleX="225221">
        <dgm:presLayoutVars>
          <dgm:bulletEnabled val="1"/>
        </dgm:presLayoutVars>
      </dgm:prSet>
      <dgm:spPr/>
    </dgm:pt>
    <dgm:pt modelId="{14DB9FA9-3B66-42EB-94A8-D958D10B57A8}" type="pres">
      <dgm:prSet presAssocID="{B0577264-A682-4FF3-A763-41086E5B3159}" presName="sibTrans" presStyleLbl="sibTrans2D1" presStyleIdx="1" presStyleCnt="2"/>
      <dgm:spPr/>
    </dgm:pt>
    <dgm:pt modelId="{DBFA6F44-64E5-4C8B-B863-9AD7B30D5746}" type="pres">
      <dgm:prSet presAssocID="{B0577264-A682-4FF3-A763-41086E5B3159}" presName="connectorText" presStyleLbl="sibTrans2D1" presStyleIdx="1" presStyleCnt="2"/>
      <dgm:spPr/>
    </dgm:pt>
    <dgm:pt modelId="{21CA2495-7A91-4B41-B2AA-7F3A15DABA2E}" type="pres">
      <dgm:prSet presAssocID="{7015324D-8E5B-4F08-AC6B-B098A232A7E5}" presName="node" presStyleLbl="node1" presStyleIdx="2" presStyleCnt="3" custScaleX="225221" custLinFactNeighborY="-3558">
        <dgm:presLayoutVars>
          <dgm:bulletEnabled val="1"/>
        </dgm:presLayoutVars>
      </dgm:prSet>
      <dgm:spPr/>
    </dgm:pt>
  </dgm:ptLst>
  <dgm:cxnLst>
    <dgm:cxn modelId="{324D4D0F-2F82-41D2-A7C0-3E6D0A1E8DD6}" type="presOf" srcId="{E4BD0E5C-07A6-4092-A84D-FFF0CABC2351}" destId="{628AE063-AC89-477B-81D3-070AA73DCE32}" srcOrd="0" destOrd="0" presId="urn:microsoft.com/office/officeart/2005/8/layout/process2"/>
    <dgm:cxn modelId="{A1DBB32A-E87B-476F-A72D-894F16EF90B7}" type="presOf" srcId="{367B810E-91A8-41E9-8820-600AD4AF4153}" destId="{4AC2ED41-0DE3-4BB1-9E2B-1E9A12DA92A4}" srcOrd="0" destOrd="0" presId="urn:microsoft.com/office/officeart/2005/8/layout/process2"/>
    <dgm:cxn modelId="{17CC1336-20CB-4749-BFA1-CC70D0409326}" type="presOf" srcId="{367B810E-91A8-41E9-8820-600AD4AF4153}" destId="{33F71FA7-E7F9-4AFE-876D-5FF476618624}" srcOrd="1" destOrd="0" presId="urn:microsoft.com/office/officeart/2005/8/layout/process2"/>
    <dgm:cxn modelId="{8F4DF55E-61D3-4480-85FA-C3B8E395D43B}" srcId="{8597EA4B-98CC-40BD-A9EC-00C50DEF034F}" destId="{E4BD0E5C-07A6-4092-A84D-FFF0CABC2351}" srcOrd="0" destOrd="0" parTransId="{21F40FDA-6056-430C-8217-B0DC39A86526}" sibTransId="{367B810E-91A8-41E9-8820-600AD4AF4153}"/>
    <dgm:cxn modelId="{AFC8E16C-C102-4833-A21B-F23F75952A6F}" type="presOf" srcId="{B0577264-A682-4FF3-A763-41086E5B3159}" destId="{DBFA6F44-64E5-4C8B-B863-9AD7B30D5746}" srcOrd="1" destOrd="0" presId="urn:microsoft.com/office/officeart/2005/8/layout/process2"/>
    <dgm:cxn modelId="{BABCAE7D-1E17-4A93-9128-73B39D181838}" type="presOf" srcId="{7015324D-8E5B-4F08-AC6B-B098A232A7E5}" destId="{21CA2495-7A91-4B41-B2AA-7F3A15DABA2E}" srcOrd="0" destOrd="0" presId="urn:microsoft.com/office/officeart/2005/8/layout/process2"/>
    <dgm:cxn modelId="{CD4A5189-E579-405F-B907-210A76C698C4}" type="presOf" srcId="{4B6919D2-FABD-4C1C-ACB9-3B8DFA636649}" destId="{BC6C4604-6A96-4815-ABE8-248F560B5210}" srcOrd="0" destOrd="0" presId="urn:microsoft.com/office/officeart/2005/8/layout/process2"/>
    <dgm:cxn modelId="{1F9D81A0-AA5C-47F7-A2B5-09292E6683C1}" srcId="{8597EA4B-98CC-40BD-A9EC-00C50DEF034F}" destId="{4B6919D2-FABD-4C1C-ACB9-3B8DFA636649}" srcOrd="1" destOrd="0" parTransId="{974FF748-0541-4C55-A869-E755F2441D7C}" sibTransId="{B0577264-A682-4FF3-A763-41086E5B3159}"/>
    <dgm:cxn modelId="{D957D2BA-B4B1-4A7F-8C36-7FA147359388}" srcId="{8597EA4B-98CC-40BD-A9EC-00C50DEF034F}" destId="{7015324D-8E5B-4F08-AC6B-B098A232A7E5}" srcOrd="2" destOrd="0" parTransId="{C01B2AED-E006-4B9C-AA63-BB0516D40416}" sibTransId="{422E4664-506A-460D-9CB5-512068BDCBEF}"/>
    <dgm:cxn modelId="{962DC5D1-CD58-447B-8C9D-F6AC29853AF9}" type="presOf" srcId="{8597EA4B-98CC-40BD-A9EC-00C50DEF034F}" destId="{226F4173-4F9C-422B-B91E-B7A4B85B74FE}" srcOrd="0" destOrd="0" presId="urn:microsoft.com/office/officeart/2005/8/layout/process2"/>
    <dgm:cxn modelId="{D7AB05D7-2EEC-444D-8A9C-352AEF5FA7B1}" type="presOf" srcId="{B0577264-A682-4FF3-A763-41086E5B3159}" destId="{14DB9FA9-3B66-42EB-94A8-D958D10B57A8}" srcOrd="0" destOrd="0" presId="urn:microsoft.com/office/officeart/2005/8/layout/process2"/>
    <dgm:cxn modelId="{89BCC0B9-FFF4-4C64-AFF5-516B8154C5B5}" type="presParOf" srcId="{226F4173-4F9C-422B-B91E-B7A4B85B74FE}" destId="{628AE063-AC89-477B-81D3-070AA73DCE32}" srcOrd="0" destOrd="0" presId="urn:microsoft.com/office/officeart/2005/8/layout/process2"/>
    <dgm:cxn modelId="{9C18C013-43BA-4AA5-91CC-41D1E49538D4}" type="presParOf" srcId="{226F4173-4F9C-422B-B91E-B7A4B85B74FE}" destId="{4AC2ED41-0DE3-4BB1-9E2B-1E9A12DA92A4}" srcOrd="1" destOrd="0" presId="urn:microsoft.com/office/officeart/2005/8/layout/process2"/>
    <dgm:cxn modelId="{D2D1656C-AF2E-4318-A1B9-D425271C05E3}" type="presParOf" srcId="{4AC2ED41-0DE3-4BB1-9E2B-1E9A12DA92A4}" destId="{33F71FA7-E7F9-4AFE-876D-5FF476618624}" srcOrd="0" destOrd="0" presId="urn:microsoft.com/office/officeart/2005/8/layout/process2"/>
    <dgm:cxn modelId="{D2686DEF-1146-418B-85EC-49C9424EBCA3}" type="presParOf" srcId="{226F4173-4F9C-422B-B91E-B7A4B85B74FE}" destId="{BC6C4604-6A96-4815-ABE8-248F560B5210}" srcOrd="2" destOrd="0" presId="urn:microsoft.com/office/officeart/2005/8/layout/process2"/>
    <dgm:cxn modelId="{D8B56247-A694-480F-BBEE-0B85922FA7C9}" type="presParOf" srcId="{226F4173-4F9C-422B-B91E-B7A4B85B74FE}" destId="{14DB9FA9-3B66-42EB-94A8-D958D10B57A8}" srcOrd="3" destOrd="0" presId="urn:microsoft.com/office/officeart/2005/8/layout/process2"/>
    <dgm:cxn modelId="{B96267E0-DF9F-4616-B8D6-E8B9C36F27EF}" type="presParOf" srcId="{14DB9FA9-3B66-42EB-94A8-D958D10B57A8}" destId="{DBFA6F44-64E5-4C8B-B863-9AD7B30D5746}" srcOrd="0" destOrd="0" presId="urn:microsoft.com/office/officeart/2005/8/layout/process2"/>
    <dgm:cxn modelId="{53ECCE34-C19C-4225-BCC3-2E1F85500027}" type="presParOf" srcId="{226F4173-4F9C-422B-B91E-B7A4B85B74FE}" destId="{21CA2495-7A91-4B41-B2AA-7F3A15DABA2E}"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78EE1B9-6FEF-456C-86C2-C8E86DEEFA75}" type="doc">
      <dgm:prSet loTypeId="urn:microsoft.com/office/officeart/2005/8/layout/pList2" loCatId="list" qsTypeId="urn:microsoft.com/office/officeart/2005/8/quickstyle/simple1" qsCatId="simple" csTypeId="urn:microsoft.com/office/officeart/2005/8/colors/colorful4" csCatId="colorful" phldr="1"/>
      <dgm:spPr/>
    </dgm:pt>
    <dgm:pt modelId="{57DB30A9-244F-48F9-B432-C00CD63BA0F5}">
      <dgm:prSet phldrT="[Text]" custT="1"/>
      <dgm:spPr/>
      <dgm:t>
        <a:bodyPr/>
        <a:lstStyle/>
        <a:p>
          <a:br>
            <a:rPr lang="en-US" sz="2400" dirty="0"/>
          </a:br>
          <a:r>
            <a:rPr lang="en-US" sz="2400" dirty="0"/>
            <a:t>A Constable may enter and search any premises </a:t>
          </a:r>
          <a:r>
            <a:rPr lang="en-US" sz="2400" b="1" i="1" u="sng" dirty="0"/>
            <a:t>occupied</a:t>
          </a:r>
        </a:p>
      </dgm:t>
    </dgm:pt>
    <dgm:pt modelId="{888CCEF5-48B8-410E-9EF2-055430C23F50}" type="parTrans" cxnId="{BE71AA37-3F9F-4472-9D33-5C0188707AC3}">
      <dgm:prSet/>
      <dgm:spPr/>
      <dgm:t>
        <a:bodyPr/>
        <a:lstStyle/>
        <a:p>
          <a:endParaRPr lang="en-US"/>
        </a:p>
      </dgm:t>
    </dgm:pt>
    <dgm:pt modelId="{59DBA215-F40D-4EC7-A788-0D626C30E5D2}" type="sibTrans" cxnId="{BE71AA37-3F9F-4472-9D33-5C0188707AC3}">
      <dgm:prSet/>
      <dgm:spPr/>
      <dgm:t>
        <a:bodyPr/>
        <a:lstStyle/>
        <a:p>
          <a:endParaRPr lang="en-US"/>
        </a:p>
      </dgm:t>
    </dgm:pt>
    <dgm:pt modelId="{0EFDF13E-D08D-47B9-B972-29C8DD2B3D74}">
      <dgm:prSet phldrT="[Text]" custT="1"/>
      <dgm:spPr/>
      <dgm:t>
        <a:bodyPr/>
        <a:lstStyle/>
        <a:p>
          <a:br>
            <a:rPr lang="en-US" sz="2400" b="0" dirty="0"/>
          </a:br>
          <a:r>
            <a:rPr lang="en-US" sz="2400" b="0" dirty="0"/>
            <a:t>Or </a:t>
          </a:r>
          <a:r>
            <a:rPr lang="en-US" sz="2400" b="1" i="1" u="sng" dirty="0"/>
            <a:t>controlled</a:t>
          </a:r>
          <a:r>
            <a:rPr lang="en-US" sz="2400" b="0" dirty="0"/>
            <a:t> by a person under arrest for an </a:t>
          </a:r>
          <a:r>
            <a:rPr lang="en-US" sz="2400" b="1" i="1" u="sng" dirty="0"/>
            <a:t>indictable</a:t>
          </a:r>
          <a:r>
            <a:rPr lang="en-US" sz="2400" b="0" dirty="0"/>
            <a:t> offence</a:t>
          </a:r>
        </a:p>
      </dgm:t>
    </dgm:pt>
    <dgm:pt modelId="{1CF34F56-477A-4EB9-9F85-EE2E2F403059}" type="parTrans" cxnId="{D1DB6072-7E99-4C19-A0B3-CA31CCA5FC8B}">
      <dgm:prSet/>
      <dgm:spPr/>
      <dgm:t>
        <a:bodyPr/>
        <a:lstStyle/>
        <a:p>
          <a:endParaRPr lang="en-US"/>
        </a:p>
      </dgm:t>
    </dgm:pt>
    <dgm:pt modelId="{93568FA5-1779-4866-8563-7B4BBE0DC331}" type="sibTrans" cxnId="{D1DB6072-7E99-4C19-A0B3-CA31CCA5FC8B}">
      <dgm:prSet/>
      <dgm:spPr/>
      <dgm:t>
        <a:bodyPr/>
        <a:lstStyle/>
        <a:p>
          <a:endParaRPr lang="en-US"/>
        </a:p>
      </dgm:t>
    </dgm:pt>
    <dgm:pt modelId="{BA2CB874-D8D8-49F1-82A4-B6A936B86506}" type="pres">
      <dgm:prSet presAssocID="{A78EE1B9-6FEF-456C-86C2-C8E86DEEFA75}" presName="Name0" presStyleCnt="0">
        <dgm:presLayoutVars>
          <dgm:dir/>
          <dgm:resizeHandles val="exact"/>
        </dgm:presLayoutVars>
      </dgm:prSet>
      <dgm:spPr/>
    </dgm:pt>
    <dgm:pt modelId="{92668623-E21A-4CCC-9840-D02861751D85}" type="pres">
      <dgm:prSet presAssocID="{A78EE1B9-6FEF-456C-86C2-C8E86DEEFA75}" presName="bkgdShp" presStyleLbl="alignAccFollowNode1" presStyleIdx="0" presStyleCnt="1"/>
      <dgm:spPr>
        <a:solidFill>
          <a:srgbClr val="7030A0">
            <a:alpha val="90000"/>
          </a:srgbClr>
        </a:solidFill>
      </dgm:spPr>
    </dgm:pt>
    <dgm:pt modelId="{BAFB084E-00EA-4BEB-83F1-CFE98BB207E9}" type="pres">
      <dgm:prSet presAssocID="{A78EE1B9-6FEF-456C-86C2-C8E86DEEFA75}" presName="linComp" presStyleCnt="0"/>
      <dgm:spPr/>
    </dgm:pt>
    <dgm:pt modelId="{53AC39CD-9A8E-4EC6-A6F3-25E16CDD4731}" type="pres">
      <dgm:prSet presAssocID="{57DB30A9-244F-48F9-B432-C00CD63BA0F5}" presName="compNode" presStyleCnt="0"/>
      <dgm:spPr/>
    </dgm:pt>
    <dgm:pt modelId="{6311884A-1165-426F-A644-A6092C57EC7A}" type="pres">
      <dgm:prSet presAssocID="{57DB30A9-244F-48F9-B432-C00CD63BA0F5}" presName="node" presStyleLbl="node1" presStyleIdx="0" presStyleCnt="2">
        <dgm:presLayoutVars>
          <dgm:bulletEnabled val="1"/>
        </dgm:presLayoutVars>
      </dgm:prSet>
      <dgm:spPr/>
    </dgm:pt>
    <dgm:pt modelId="{77220BDC-4D47-42D1-94A2-EDB686205828}" type="pres">
      <dgm:prSet presAssocID="{57DB30A9-244F-48F9-B432-C00CD63BA0F5}" presName="invisiNode" presStyleLbl="node1" presStyleIdx="0" presStyleCnt="2"/>
      <dgm:spPr/>
    </dgm:pt>
    <dgm:pt modelId="{ECB7146D-C893-4A85-BB29-EC061734D059}" type="pres">
      <dgm:prSet presAssocID="{57DB30A9-244F-48F9-B432-C00CD63BA0F5}" presName="imagNode" presStyleLbl="fgImgPlace1" presStyleIdx="0" presStyleCnt="2"/>
      <dgm:spPr/>
    </dgm:pt>
    <dgm:pt modelId="{6024CE94-83F1-42DF-8E05-A9F54335DA8F}" type="pres">
      <dgm:prSet presAssocID="{59DBA215-F40D-4EC7-A788-0D626C30E5D2}" presName="sibTrans" presStyleLbl="sibTrans2D1" presStyleIdx="0" presStyleCnt="0"/>
      <dgm:spPr/>
    </dgm:pt>
    <dgm:pt modelId="{857BD5BB-7E4C-4CBF-AB34-D82A0234E38A}" type="pres">
      <dgm:prSet presAssocID="{0EFDF13E-D08D-47B9-B972-29C8DD2B3D74}" presName="compNode" presStyleCnt="0"/>
      <dgm:spPr/>
    </dgm:pt>
    <dgm:pt modelId="{57EAB366-AF4B-4700-A29E-FFA9E9DF4E3D}" type="pres">
      <dgm:prSet presAssocID="{0EFDF13E-D08D-47B9-B972-29C8DD2B3D74}" presName="node" presStyleLbl="node1" presStyleIdx="1" presStyleCnt="2">
        <dgm:presLayoutVars>
          <dgm:bulletEnabled val="1"/>
        </dgm:presLayoutVars>
      </dgm:prSet>
      <dgm:spPr/>
    </dgm:pt>
    <dgm:pt modelId="{9479B775-E4D7-495D-8871-491A42D44CD8}" type="pres">
      <dgm:prSet presAssocID="{0EFDF13E-D08D-47B9-B972-29C8DD2B3D74}" presName="invisiNode" presStyleLbl="node1" presStyleIdx="1" presStyleCnt="2"/>
      <dgm:spPr/>
    </dgm:pt>
    <dgm:pt modelId="{F21D26DF-3A47-4C58-A469-5E0842E1587B}" type="pres">
      <dgm:prSet presAssocID="{0EFDF13E-D08D-47B9-B972-29C8DD2B3D74}" presName="imagNode" presStyleLbl="fgImgPlace1" presStyleIdx="1" presStyleCnt="2"/>
      <dgm:spPr/>
    </dgm:pt>
  </dgm:ptLst>
  <dgm:cxnLst>
    <dgm:cxn modelId="{FE25AA08-D197-4FD0-931D-969BFC7FD21D}" type="presOf" srcId="{59DBA215-F40D-4EC7-A788-0D626C30E5D2}" destId="{6024CE94-83F1-42DF-8E05-A9F54335DA8F}" srcOrd="0" destOrd="0" presId="urn:microsoft.com/office/officeart/2005/8/layout/pList2"/>
    <dgm:cxn modelId="{5B24F41A-ABBF-40EE-AF17-E46E7C1DB3EA}" type="presOf" srcId="{57DB30A9-244F-48F9-B432-C00CD63BA0F5}" destId="{6311884A-1165-426F-A644-A6092C57EC7A}" srcOrd="0" destOrd="0" presId="urn:microsoft.com/office/officeart/2005/8/layout/pList2"/>
    <dgm:cxn modelId="{BE71AA37-3F9F-4472-9D33-5C0188707AC3}" srcId="{A78EE1B9-6FEF-456C-86C2-C8E86DEEFA75}" destId="{57DB30A9-244F-48F9-B432-C00CD63BA0F5}" srcOrd="0" destOrd="0" parTransId="{888CCEF5-48B8-410E-9EF2-055430C23F50}" sibTransId="{59DBA215-F40D-4EC7-A788-0D626C30E5D2}"/>
    <dgm:cxn modelId="{D1DB6072-7E99-4C19-A0B3-CA31CCA5FC8B}" srcId="{A78EE1B9-6FEF-456C-86C2-C8E86DEEFA75}" destId="{0EFDF13E-D08D-47B9-B972-29C8DD2B3D74}" srcOrd="1" destOrd="0" parTransId="{1CF34F56-477A-4EB9-9F85-EE2E2F403059}" sibTransId="{93568FA5-1779-4866-8563-7B4BBE0DC331}"/>
    <dgm:cxn modelId="{D294F2A3-8DC4-4FDC-912D-AA3DBE613903}" type="presOf" srcId="{A78EE1B9-6FEF-456C-86C2-C8E86DEEFA75}" destId="{BA2CB874-D8D8-49F1-82A4-B6A936B86506}" srcOrd="0" destOrd="0" presId="urn:microsoft.com/office/officeart/2005/8/layout/pList2"/>
    <dgm:cxn modelId="{CAF815A6-B0C4-4A3C-AE35-9A797BE630C0}" type="presOf" srcId="{0EFDF13E-D08D-47B9-B972-29C8DD2B3D74}" destId="{57EAB366-AF4B-4700-A29E-FFA9E9DF4E3D}" srcOrd="0" destOrd="0" presId="urn:microsoft.com/office/officeart/2005/8/layout/pList2"/>
    <dgm:cxn modelId="{24ACAECC-0380-4B67-A406-CE61B15F33E5}" type="presParOf" srcId="{BA2CB874-D8D8-49F1-82A4-B6A936B86506}" destId="{92668623-E21A-4CCC-9840-D02861751D85}" srcOrd="0" destOrd="0" presId="urn:microsoft.com/office/officeart/2005/8/layout/pList2"/>
    <dgm:cxn modelId="{AD4BD91E-940C-4E35-A05A-8D826D66CE96}" type="presParOf" srcId="{BA2CB874-D8D8-49F1-82A4-B6A936B86506}" destId="{BAFB084E-00EA-4BEB-83F1-CFE98BB207E9}" srcOrd="1" destOrd="0" presId="urn:microsoft.com/office/officeart/2005/8/layout/pList2"/>
    <dgm:cxn modelId="{A9F5F0B5-B904-42F8-AF73-868EFDF66FB6}" type="presParOf" srcId="{BAFB084E-00EA-4BEB-83F1-CFE98BB207E9}" destId="{53AC39CD-9A8E-4EC6-A6F3-25E16CDD4731}" srcOrd="0" destOrd="0" presId="urn:microsoft.com/office/officeart/2005/8/layout/pList2"/>
    <dgm:cxn modelId="{EB6936A9-88C1-44E2-9660-50A9C8E75881}" type="presParOf" srcId="{53AC39CD-9A8E-4EC6-A6F3-25E16CDD4731}" destId="{6311884A-1165-426F-A644-A6092C57EC7A}" srcOrd="0" destOrd="0" presId="urn:microsoft.com/office/officeart/2005/8/layout/pList2"/>
    <dgm:cxn modelId="{74B2F73C-02CC-425B-81D7-1FF8A1CEDFA0}" type="presParOf" srcId="{53AC39CD-9A8E-4EC6-A6F3-25E16CDD4731}" destId="{77220BDC-4D47-42D1-94A2-EDB686205828}" srcOrd="1" destOrd="0" presId="urn:microsoft.com/office/officeart/2005/8/layout/pList2"/>
    <dgm:cxn modelId="{172E8327-D8B0-4ACF-96DE-60FD8DC6DCB9}" type="presParOf" srcId="{53AC39CD-9A8E-4EC6-A6F3-25E16CDD4731}" destId="{ECB7146D-C893-4A85-BB29-EC061734D059}" srcOrd="2" destOrd="0" presId="urn:microsoft.com/office/officeart/2005/8/layout/pList2"/>
    <dgm:cxn modelId="{F304A0E6-11D5-4D2F-8D99-133120CC21E2}" type="presParOf" srcId="{BAFB084E-00EA-4BEB-83F1-CFE98BB207E9}" destId="{6024CE94-83F1-42DF-8E05-A9F54335DA8F}" srcOrd="1" destOrd="0" presId="urn:microsoft.com/office/officeart/2005/8/layout/pList2"/>
    <dgm:cxn modelId="{AD5CE47A-BF1F-4C4D-842E-209F4FF3364A}" type="presParOf" srcId="{BAFB084E-00EA-4BEB-83F1-CFE98BB207E9}" destId="{857BD5BB-7E4C-4CBF-AB34-D82A0234E38A}" srcOrd="2" destOrd="0" presId="urn:microsoft.com/office/officeart/2005/8/layout/pList2"/>
    <dgm:cxn modelId="{8996D62B-8E65-4709-A2C3-0C881A18C644}" type="presParOf" srcId="{857BD5BB-7E4C-4CBF-AB34-D82A0234E38A}" destId="{57EAB366-AF4B-4700-A29E-FFA9E9DF4E3D}" srcOrd="0" destOrd="0" presId="urn:microsoft.com/office/officeart/2005/8/layout/pList2"/>
    <dgm:cxn modelId="{93B1FF73-1528-4930-801D-9C914764C775}" type="presParOf" srcId="{857BD5BB-7E4C-4CBF-AB34-D82A0234E38A}" destId="{9479B775-E4D7-495D-8871-491A42D44CD8}" srcOrd="1" destOrd="0" presId="urn:microsoft.com/office/officeart/2005/8/layout/pList2"/>
    <dgm:cxn modelId="{75E302A7-96C2-4823-8AB2-1B6B742951A1}" type="presParOf" srcId="{857BD5BB-7E4C-4CBF-AB34-D82A0234E38A}" destId="{F21D26DF-3A47-4C58-A469-5E0842E1587B}"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78EE1B9-6FEF-456C-86C2-C8E86DEEFA75}" type="doc">
      <dgm:prSet loTypeId="urn:microsoft.com/office/officeart/2005/8/layout/pList2" loCatId="list" qsTypeId="urn:microsoft.com/office/officeart/2005/8/quickstyle/simple1" qsCatId="simple" csTypeId="urn:microsoft.com/office/officeart/2005/8/colors/colorful5" csCatId="colorful" phldr="1"/>
      <dgm:spPr/>
    </dgm:pt>
    <dgm:pt modelId="{57DB30A9-244F-48F9-B432-C00CD63BA0F5}">
      <dgm:prSet phldrT="[Text]" custT="1"/>
      <dgm:spPr/>
      <dgm:t>
        <a:bodyPr/>
        <a:lstStyle/>
        <a:p>
          <a:r>
            <a:rPr lang="en-US" sz="2400" b="0" i="0" u="none" dirty="0"/>
            <a:t>If he has </a:t>
          </a:r>
          <a:r>
            <a:rPr lang="en-US" sz="2400" b="1" i="1" u="sng" dirty="0"/>
            <a:t>reasonable grounds for </a:t>
          </a:r>
          <a:r>
            <a:rPr lang="en-US" sz="2400" b="0" i="0" u="none" dirty="0"/>
            <a:t>suspecting that there is on the premises evidence relating to </a:t>
          </a:r>
          <a:r>
            <a:rPr lang="en-US" sz="2400" b="1" i="1" u="sng" dirty="0"/>
            <a:t>that</a:t>
          </a:r>
          <a:r>
            <a:rPr lang="en-US" sz="2400" b="0" i="0" u="none" dirty="0"/>
            <a:t> </a:t>
          </a:r>
          <a:r>
            <a:rPr lang="en-US" sz="2400" b="1" i="1" u="sng" dirty="0"/>
            <a:t>offence</a:t>
          </a:r>
        </a:p>
      </dgm:t>
    </dgm:pt>
    <dgm:pt modelId="{888CCEF5-48B8-410E-9EF2-055430C23F50}" type="parTrans" cxnId="{BE71AA37-3F9F-4472-9D33-5C0188707AC3}">
      <dgm:prSet/>
      <dgm:spPr/>
      <dgm:t>
        <a:bodyPr/>
        <a:lstStyle/>
        <a:p>
          <a:endParaRPr lang="en-US"/>
        </a:p>
      </dgm:t>
    </dgm:pt>
    <dgm:pt modelId="{59DBA215-F40D-4EC7-A788-0D626C30E5D2}" type="sibTrans" cxnId="{BE71AA37-3F9F-4472-9D33-5C0188707AC3}">
      <dgm:prSet/>
      <dgm:spPr/>
      <dgm:t>
        <a:bodyPr/>
        <a:lstStyle/>
        <a:p>
          <a:endParaRPr lang="en-US"/>
        </a:p>
      </dgm:t>
    </dgm:pt>
    <dgm:pt modelId="{0EFDF13E-D08D-47B9-B972-29C8DD2B3D74}">
      <dgm:prSet phldrT="[Text]" custT="1"/>
      <dgm:spPr/>
      <dgm:t>
        <a:bodyPr/>
        <a:lstStyle/>
        <a:p>
          <a:r>
            <a:rPr lang="en-US" sz="2400" b="0"/>
            <a:t>Or </a:t>
          </a:r>
          <a:r>
            <a:rPr lang="en-US" sz="2400" b="1" i="1" u="sng"/>
            <a:t>another indictable offence </a:t>
          </a:r>
          <a:r>
            <a:rPr lang="en-US" sz="2400" b="0"/>
            <a:t>which is connected with or similar to that offence</a:t>
          </a:r>
          <a:endParaRPr lang="en-US" sz="2400" b="0" dirty="0"/>
        </a:p>
      </dgm:t>
    </dgm:pt>
    <dgm:pt modelId="{1CF34F56-477A-4EB9-9F85-EE2E2F403059}" type="parTrans" cxnId="{D1DB6072-7E99-4C19-A0B3-CA31CCA5FC8B}">
      <dgm:prSet/>
      <dgm:spPr/>
      <dgm:t>
        <a:bodyPr/>
        <a:lstStyle/>
        <a:p>
          <a:endParaRPr lang="en-US"/>
        </a:p>
      </dgm:t>
    </dgm:pt>
    <dgm:pt modelId="{93568FA5-1779-4866-8563-7B4BBE0DC331}" type="sibTrans" cxnId="{D1DB6072-7E99-4C19-A0B3-CA31CCA5FC8B}">
      <dgm:prSet/>
      <dgm:spPr/>
      <dgm:t>
        <a:bodyPr/>
        <a:lstStyle/>
        <a:p>
          <a:endParaRPr lang="en-US"/>
        </a:p>
      </dgm:t>
    </dgm:pt>
    <dgm:pt modelId="{BA2CB874-D8D8-49F1-82A4-B6A936B86506}" type="pres">
      <dgm:prSet presAssocID="{A78EE1B9-6FEF-456C-86C2-C8E86DEEFA75}" presName="Name0" presStyleCnt="0">
        <dgm:presLayoutVars>
          <dgm:dir/>
          <dgm:resizeHandles val="exact"/>
        </dgm:presLayoutVars>
      </dgm:prSet>
      <dgm:spPr/>
    </dgm:pt>
    <dgm:pt modelId="{92668623-E21A-4CCC-9840-D02861751D85}" type="pres">
      <dgm:prSet presAssocID="{A78EE1B9-6FEF-456C-86C2-C8E86DEEFA75}" presName="bkgdShp" presStyleLbl="alignAccFollowNode1" presStyleIdx="0" presStyleCnt="1"/>
      <dgm:spPr/>
    </dgm:pt>
    <dgm:pt modelId="{BAFB084E-00EA-4BEB-83F1-CFE98BB207E9}" type="pres">
      <dgm:prSet presAssocID="{A78EE1B9-6FEF-456C-86C2-C8E86DEEFA75}" presName="linComp" presStyleCnt="0"/>
      <dgm:spPr/>
    </dgm:pt>
    <dgm:pt modelId="{53AC39CD-9A8E-4EC6-A6F3-25E16CDD4731}" type="pres">
      <dgm:prSet presAssocID="{57DB30A9-244F-48F9-B432-C00CD63BA0F5}" presName="compNode" presStyleCnt="0"/>
      <dgm:spPr/>
    </dgm:pt>
    <dgm:pt modelId="{6311884A-1165-426F-A644-A6092C57EC7A}" type="pres">
      <dgm:prSet presAssocID="{57DB30A9-244F-48F9-B432-C00CD63BA0F5}" presName="node" presStyleLbl="node1" presStyleIdx="0" presStyleCnt="2">
        <dgm:presLayoutVars>
          <dgm:bulletEnabled val="1"/>
        </dgm:presLayoutVars>
      </dgm:prSet>
      <dgm:spPr/>
    </dgm:pt>
    <dgm:pt modelId="{77220BDC-4D47-42D1-94A2-EDB686205828}" type="pres">
      <dgm:prSet presAssocID="{57DB30A9-244F-48F9-B432-C00CD63BA0F5}" presName="invisiNode" presStyleLbl="node1" presStyleIdx="0" presStyleCnt="2"/>
      <dgm:spPr/>
    </dgm:pt>
    <dgm:pt modelId="{ECB7146D-C893-4A85-BB29-EC061734D059}" type="pres">
      <dgm:prSet presAssocID="{57DB30A9-244F-48F9-B432-C00CD63BA0F5}" presName="imagNode" presStyleLbl="fgImgPlace1" presStyleIdx="0" presStyleCnt="2"/>
      <dgm:spPr/>
    </dgm:pt>
    <dgm:pt modelId="{6024CE94-83F1-42DF-8E05-A9F54335DA8F}" type="pres">
      <dgm:prSet presAssocID="{59DBA215-F40D-4EC7-A788-0D626C30E5D2}" presName="sibTrans" presStyleLbl="sibTrans2D1" presStyleIdx="0" presStyleCnt="0"/>
      <dgm:spPr/>
    </dgm:pt>
    <dgm:pt modelId="{857BD5BB-7E4C-4CBF-AB34-D82A0234E38A}" type="pres">
      <dgm:prSet presAssocID="{0EFDF13E-D08D-47B9-B972-29C8DD2B3D74}" presName="compNode" presStyleCnt="0"/>
      <dgm:spPr/>
    </dgm:pt>
    <dgm:pt modelId="{57EAB366-AF4B-4700-A29E-FFA9E9DF4E3D}" type="pres">
      <dgm:prSet presAssocID="{0EFDF13E-D08D-47B9-B972-29C8DD2B3D74}" presName="node" presStyleLbl="node1" presStyleIdx="1" presStyleCnt="2">
        <dgm:presLayoutVars>
          <dgm:bulletEnabled val="1"/>
        </dgm:presLayoutVars>
      </dgm:prSet>
      <dgm:spPr/>
    </dgm:pt>
    <dgm:pt modelId="{9479B775-E4D7-495D-8871-491A42D44CD8}" type="pres">
      <dgm:prSet presAssocID="{0EFDF13E-D08D-47B9-B972-29C8DD2B3D74}" presName="invisiNode" presStyleLbl="node1" presStyleIdx="1" presStyleCnt="2"/>
      <dgm:spPr/>
    </dgm:pt>
    <dgm:pt modelId="{F21D26DF-3A47-4C58-A469-5E0842E1587B}" type="pres">
      <dgm:prSet presAssocID="{0EFDF13E-D08D-47B9-B972-29C8DD2B3D74}" presName="imagNode" presStyleLbl="fgImgPlace1" presStyleIdx="1" presStyleCnt="2"/>
      <dgm:spPr/>
    </dgm:pt>
  </dgm:ptLst>
  <dgm:cxnLst>
    <dgm:cxn modelId="{FE25AA08-D197-4FD0-931D-969BFC7FD21D}" type="presOf" srcId="{59DBA215-F40D-4EC7-A788-0D626C30E5D2}" destId="{6024CE94-83F1-42DF-8E05-A9F54335DA8F}" srcOrd="0" destOrd="0" presId="urn:microsoft.com/office/officeart/2005/8/layout/pList2"/>
    <dgm:cxn modelId="{5B24F41A-ABBF-40EE-AF17-E46E7C1DB3EA}" type="presOf" srcId="{57DB30A9-244F-48F9-B432-C00CD63BA0F5}" destId="{6311884A-1165-426F-A644-A6092C57EC7A}" srcOrd="0" destOrd="0" presId="urn:microsoft.com/office/officeart/2005/8/layout/pList2"/>
    <dgm:cxn modelId="{BE71AA37-3F9F-4472-9D33-5C0188707AC3}" srcId="{A78EE1B9-6FEF-456C-86C2-C8E86DEEFA75}" destId="{57DB30A9-244F-48F9-B432-C00CD63BA0F5}" srcOrd="0" destOrd="0" parTransId="{888CCEF5-48B8-410E-9EF2-055430C23F50}" sibTransId="{59DBA215-F40D-4EC7-A788-0D626C30E5D2}"/>
    <dgm:cxn modelId="{D1DB6072-7E99-4C19-A0B3-CA31CCA5FC8B}" srcId="{A78EE1B9-6FEF-456C-86C2-C8E86DEEFA75}" destId="{0EFDF13E-D08D-47B9-B972-29C8DD2B3D74}" srcOrd="1" destOrd="0" parTransId="{1CF34F56-477A-4EB9-9F85-EE2E2F403059}" sibTransId="{93568FA5-1779-4866-8563-7B4BBE0DC331}"/>
    <dgm:cxn modelId="{D294F2A3-8DC4-4FDC-912D-AA3DBE613903}" type="presOf" srcId="{A78EE1B9-6FEF-456C-86C2-C8E86DEEFA75}" destId="{BA2CB874-D8D8-49F1-82A4-B6A936B86506}" srcOrd="0" destOrd="0" presId="urn:microsoft.com/office/officeart/2005/8/layout/pList2"/>
    <dgm:cxn modelId="{CAF815A6-B0C4-4A3C-AE35-9A797BE630C0}" type="presOf" srcId="{0EFDF13E-D08D-47B9-B972-29C8DD2B3D74}" destId="{57EAB366-AF4B-4700-A29E-FFA9E9DF4E3D}" srcOrd="0" destOrd="0" presId="urn:microsoft.com/office/officeart/2005/8/layout/pList2"/>
    <dgm:cxn modelId="{24ACAECC-0380-4B67-A406-CE61B15F33E5}" type="presParOf" srcId="{BA2CB874-D8D8-49F1-82A4-B6A936B86506}" destId="{92668623-E21A-4CCC-9840-D02861751D85}" srcOrd="0" destOrd="0" presId="urn:microsoft.com/office/officeart/2005/8/layout/pList2"/>
    <dgm:cxn modelId="{AD4BD91E-940C-4E35-A05A-8D826D66CE96}" type="presParOf" srcId="{BA2CB874-D8D8-49F1-82A4-B6A936B86506}" destId="{BAFB084E-00EA-4BEB-83F1-CFE98BB207E9}" srcOrd="1" destOrd="0" presId="urn:microsoft.com/office/officeart/2005/8/layout/pList2"/>
    <dgm:cxn modelId="{A9F5F0B5-B904-42F8-AF73-868EFDF66FB6}" type="presParOf" srcId="{BAFB084E-00EA-4BEB-83F1-CFE98BB207E9}" destId="{53AC39CD-9A8E-4EC6-A6F3-25E16CDD4731}" srcOrd="0" destOrd="0" presId="urn:microsoft.com/office/officeart/2005/8/layout/pList2"/>
    <dgm:cxn modelId="{EB6936A9-88C1-44E2-9660-50A9C8E75881}" type="presParOf" srcId="{53AC39CD-9A8E-4EC6-A6F3-25E16CDD4731}" destId="{6311884A-1165-426F-A644-A6092C57EC7A}" srcOrd="0" destOrd="0" presId="urn:microsoft.com/office/officeart/2005/8/layout/pList2"/>
    <dgm:cxn modelId="{74B2F73C-02CC-425B-81D7-1FF8A1CEDFA0}" type="presParOf" srcId="{53AC39CD-9A8E-4EC6-A6F3-25E16CDD4731}" destId="{77220BDC-4D47-42D1-94A2-EDB686205828}" srcOrd="1" destOrd="0" presId="urn:microsoft.com/office/officeart/2005/8/layout/pList2"/>
    <dgm:cxn modelId="{172E8327-D8B0-4ACF-96DE-60FD8DC6DCB9}" type="presParOf" srcId="{53AC39CD-9A8E-4EC6-A6F3-25E16CDD4731}" destId="{ECB7146D-C893-4A85-BB29-EC061734D059}" srcOrd="2" destOrd="0" presId="urn:microsoft.com/office/officeart/2005/8/layout/pList2"/>
    <dgm:cxn modelId="{F304A0E6-11D5-4D2F-8D99-133120CC21E2}" type="presParOf" srcId="{BAFB084E-00EA-4BEB-83F1-CFE98BB207E9}" destId="{6024CE94-83F1-42DF-8E05-A9F54335DA8F}" srcOrd="1" destOrd="0" presId="urn:microsoft.com/office/officeart/2005/8/layout/pList2"/>
    <dgm:cxn modelId="{AD5CE47A-BF1F-4C4D-842E-209F4FF3364A}" type="presParOf" srcId="{BAFB084E-00EA-4BEB-83F1-CFE98BB207E9}" destId="{857BD5BB-7E4C-4CBF-AB34-D82A0234E38A}" srcOrd="2" destOrd="0" presId="urn:microsoft.com/office/officeart/2005/8/layout/pList2"/>
    <dgm:cxn modelId="{8996D62B-8E65-4709-A2C3-0C881A18C644}" type="presParOf" srcId="{857BD5BB-7E4C-4CBF-AB34-D82A0234E38A}" destId="{57EAB366-AF4B-4700-A29E-FFA9E9DF4E3D}" srcOrd="0" destOrd="0" presId="urn:microsoft.com/office/officeart/2005/8/layout/pList2"/>
    <dgm:cxn modelId="{93B1FF73-1528-4930-801D-9C914764C775}" type="presParOf" srcId="{857BD5BB-7E4C-4CBF-AB34-D82A0234E38A}" destId="{9479B775-E4D7-495D-8871-491A42D44CD8}" srcOrd="1" destOrd="0" presId="urn:microsoft.com/office/officeart/2005/8/layout/pList2"/>
    <dgm:cxn modelId="{75E302A7-96C2-4823-8AB2-1B6B742951A1}" type="presParOf" srcId="{857BD5BB-7E4C-4CBF-AB34-D82A0234E38A}" destId="{F21D26DF-3A47-4C58-A469-5E0842E1587B}"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9F16347-8737-4E60-B82B-7F630A99E050}"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750AF39B-87A8-40E0-AB62-4A0E78F67F06}">
      <dgm:prSet phldrT="[Text]" custT="1"/>
      <dgm:spPr/>
      <dgm:t>
        <a:bodyPr/>
        <a:lstStyle/>
        <a:p>
          <a:r>
            <a:rPr lang="en-US" sz="2800"/>
            <a:t>Gaining entry with consent</a:t>
          </a:r>
          <a:endParaRPr lang="en-US" sz="2800" dirty="0"/>
        </a:p>
      </dgm:t>
    </dgm:pt>
    <dgm:pt modelId="{180AAC10-6CB7-4B34-9245-06CDED80E27D}" type="parTrans" cxnId="{E0F822D5-84E4-40E9-9719-F728C27B9FFA}">
      <dgm:prSet/>
      <dgm:spPr/>
      <dgm:t>
        <a:bodyPr/>
        <a:lstStyle/>
        <a:p>
          <a:endParaRPr lang="en-US"/>
        </a:p>
      </dgm:t>
    </dgm:pt>
    <dgm:pt modelId="{DDC3FE56-EFB9-4136-B097-65DE60DAEBF0}" type="sibTrans" cxnId="{E0F822D5-84E4-40E9-9719-F728C27B9FFA}">
      <dgm:prSet/>
      <dgm:spPr/>
      <dgm:t>
        <a:bodyPr/>
        <a:lstStyle/>
        <a:p>
          <a:endParaRPr lang="en-US"/>
        </a:p>
      </dgm:t>
    </dgm:pt>
    <dgm:pt modelId="{3AED71D5-47D2-42C6-ACB1-1C4002D310EA}">
      <dgm:prSet phldrT="[Text]" custT="1"/>
      <dgm:spPr/>
      <dgm:t>
        <a:bodyPr/>
        <a:lstStyle/>
        <a:p>
          <a:r>
            <a:rPr lang="en-US" sz="2400" dirty="0"/>
            <a:t>Premises may be searched (other than under a statutory power) with the written consent of a person entitled to grant entry</a:t>
          </a:r>
        </a:p>
      </dgm:t>
    </dgm:pt>
    <dgm:pt modelId="{876D5C33-A30E-4AE1-92D8-D4A539F6E98B}" type="parTrans" cxnId="{CBDD2727-C593-4830-96E6-C01502DFF838}">
      <dgm:prSet/>
      <dgm:spPr/>
      <dgm:t>
        <a:bodyPr/>
        <a:lstStyle/>
        <a:p>
          <a:endParaRPr lang="en-US"/>
        </a:p>
      </dgm:t>
    </dgm:pt>
    <dgm:pt modelId="{42E48671-4FC4-477C-96AE-F196657DDF38}" type="sibTrans" cxnId="{CBDD2727-C593-4830-96E6-C01502DFF838}">
      <dgm:prSet/>
      <dgm:spPr/>
      <dgm:t>
        <a:bodyPr/>
        <a:lstStyle/>
        <a:p>
          <a:endParaRPr lang="en-US"/>
        </a:p>
      </dgm:t>
    </dgm:pt>
    <dgm:pt modelId="{C7A28509-9B2E-499D-A229-73BD9D0D2530}">
      <dgm:prSet phldrT="[Text]" custT="1"/>
      <dgm:spPr/>
      <dgm:t>
        <a:bodyPr/>
        <a:lstStyle/>
        <a:p>
          <a:r>
            <a:rPr lang="en-US" sz="2800"/>
            <a:t>Gaining entry without consent</a:t>
          </a:r>
          <a:endParaRPr lang="en-US" sz="2800" dirty="0"/>
        </a:p>
      </dgm:t>
    </dgm:pt>
    <dgm:pt modelId="{3A00ED1C-79A5-4AA7-8981-5F0C8B8E7816}" type="parTrans" cxnId="{EA8A8A3F-FB3F-4213-9880-541764F74108}">
      <dgm:prSet/>
      <dgm:spPr/>
      <dgm:t>
        <a:bodyPr/>
        <a:lstStyle/>
        <a:p>
          <a:endParaRPr lang="en-US"/>
        </a:p>
      </dgm:t>
    </dgm:pt>
    <dgm:pt modelId="{B93DC058-E96C-4E35-80E4-54974D594C36}" type="sibTrans" cxnId="{EA8A8A3F-FB3F-4213-9880-541764F74108}">
      <dgm:prSet/>
      <dgm:spPr/>
      <dgm:t>
        <a:bodyPr/>
        <a:lstStyle/>
        <a:p>
          <a:endParaRPr lang="en-US"/>
        </a:p>
      </dgm:t>
    </dgm:pt>
    <dgm:pt modelId="{067193F4-0AA7-45E4-926C-5BDBD5773D0A}">
      <dgm:prSet phldrT="[Text]" custT="1"/>
      <dgm:spPr/>
      <dgm:t>
        <a:bodyPr/>
        <a:lstStyle/>
        <a:p>
          <a:r>
            <a:rPr lang="en-US" sz="2400" dirty="0"/>
            <a:t>The occupier, or other person entitled to grant access to the premises is entitled to an explanation of the authority under which entry is sought &amp; that occupier should be asked to grant access</a:t>
          </a:r>
        </a:p>
      </dgm:t>
    </dgm:pt>
    <dgm:pt modelId="{C4E0E3D4-B775-4B7E-B47F-E8EAADE97066}" type="parTrans" cxnId="{6CC9D341-43E4-4F7B-AD6B-41160F5E3489}">
      <dgm:prSet/>
      <dgm:spPr/>
      <dgm:t>
        <a:bodyPr/>
        <a:lstStyle/>
        <a:p>
          <a:endParaRPr lang="en-US"/>
        </a:p>
      </dgm:t>
    </dgm:pt>
    <dgm:pt modelId="{D54A41B2-548A-4E9C-B7A1-62AE3C845F4C}" type="sibTrans" cxnId="{6CC9D341-43E4-4F7B-AD6B-41160F5E3489}">
      <dgm:prSet/>
      <dgm:spPr/>
      <dgm:t>
        <a:bodyPr/>
        <a:lstStyle/>
        <a:p>
          <a:endParaRPr lang="en-US"/>
        </a:p>
      </dgm:t>
    </dgm:pt>
    <dgm:pt modelId="{23876739-FF86-0A4E-9769-2067D0ACC48E}" type="pres">
      <dgm:prSet presAssocID="{C9F16347-8737-4E60-B82B-7F630A99E050}" presName="linear" presStyleCnt="0">
        <dgm:presLayoutVars>
          <dgm:dir/>
          <dgm:animLvl val="lvl"/>
          <dgm:resizeHandles val="exact"/>
        </dgm:presLayoutVars>
      </dgm:prSet>
      <dgm:spPr/>
    </dgm:pt>
    <dgm:pt modelId="{4BA15ADC-FC30-3344-BE09-EFAC26E8CCFE}" type="pres">
      <dgm:prSet presAssocID="{750AF39B-87A8-40E0-AB62-4A0E78F67F06}" presName="parentLin" presStyleCnt="0"/>
      <dgm:spPr/>
    </dgm:pt>
    <dgm:pt modelId="{EDB9C8FF-B7BA-6D47-997E-91E67AF9209A}" type="pres">
      <dgm:prSet presAssocID="{750AF39B-87A8-40E0-AB62-4A0E78F67F06}" presName="parentLeftMargin" presStyleLbl="node1" presStyleIdx="0" presStyleCnt="2"/>
      <dgm:spPr/>
    </dgm:pt>
    <dgm:pt modelId="{D74DBF41-D813-F94C-84F2-628236625916}" type="pres">
      <dgm:prSet presAssocID="{750AF39B-87A8-40E0-AB62-4A0E78F67F06}" presName="parentText" presStyleLbl="node1" presStyleIdx="0" presStyleCnt="2">
        <dgm:presLayoutVars>
          <dgm:chMax val="0"/>
          <dgm:bulletEnabled val="1"/>
        </dgm:presLayoutVars>
      </dgm:prSet>
      <dgm:spPr/>
    </dgm:pt>
    <dgm:pt modelId="{AF5DA3A9-29A4-CD4C-968D-3628BDCC0A55}" type="pres">
      <dgm:prSet presAssocID="{750AF39B-87A8-40E0-AB62-4A0E78F67F06}" presName="negativeSpace" presStyleCnt="0"/>
      <dgm:spPr/>
    </dgm:pt>
    <dgm:pt modelId="{8CC4DCE1-40F4-4343-A2CA-E5DAE17A42E0}" type="pres">
      <dgm:prSet presAssocID="{750AF39B-87A8-40E0-AB62-4A0E78F67F06}" presName="childText" presStyleLbl="conFgAcc1" presStyleIdx="0" presStyleCnt="2" custLinFactNeighborX="583" custLinFactNeighborY="-24515">
        <dgm:presLayoutVars>
          <dgm:bulletEnabled val="1"/>
        </dgm:presLayoutVars>
      </dgm:prSet>
      <dgm:spPr/>
    </dgm:pt>
    <dgm:pt modelId="{824DCCC9-62E3-9848-8AF1-A3E03B72E797}" type="pres">
      <dgm:prSet presAssocID="{DDC3FE56-EFB9-4136-B097-65DE60DAEBF0}" presName="spaceBetweenRectangles" presStyleCnt="0"/>
      <dgm:spPr/>
    </dgm:pt>
    <dgm:pt modelId="{09BDAF11-ECD6-FC4D-A5A6-665A9D1BF88D}" type="pres">
      <dgm:prSet presAssocID="{C7A28509-9B2E-499D-A229-73BD9D0D2530}" presName="parentLin" presStyleCnt="0"/>
      <dgm:spPr/>
    </dgm:pt>
    <dgm:pt modelId="{12D23D9D-D6F9-2D49-A91F-6E9ABA6C534F}" type="pres">
      <dgm:prSet presAssocID="{C7A28509-9B2E-499D-A229-73BD9D0D2530}" presName="parentLeftMargin" presStyleLbl="node1" presStyleIdx="0" presStyleCnt="2"/>
      <dgm:spPr/>
    </dgm:pt>
    <dgm:pt modelId="{9F49122A-339A-8D4E-A77C-1BA42CEF37BD}" type="pres">
      <dgm:prSet presAssocID="{C7A28509-9B2E-499D-A229-73BD9D0D2530}" presName="parentText" presStyleLbl="node1" presStyleIdx="1" presStyleCnt="2">
        <dgm:presLayoutVars>
          <dgm:chMax val="0"/>
          <dgm:bulletEnabled val="1"/>
        </dgm:presLayoutVars>
      </dgm:prSet>
      <dgm:spPr/>
    </dgm:pt>
    <dgm:pt modelId="{367C3B61-971F-B44D-BD1B-AB201A5497E7}" type="pres">
      <dgm:prSet presAssocID="{C7A28509-9B2E-499D-A229-73BD9D0D2530}" presName="negativeSpace" presStyleCnt="0"/>
      <dgm:spPr/>
    </dgm:pt>
    <dgm:pt modelId="{56108215-3F24-524B-AD9A-A2DBB10587C6}" type="pres">
      <dgm:prSet presAssocID="{C7A28509-9B2E-499D-A229-73BD9D0D2530}" presName="childText" presStyleLbl="conFgAcc1" presStyleIdx="1" presStyleCnt="2">
        <dgm:presLayoutVars>
          <dgm:bulletEnabled val="1"/>
        </dgm:presLayoutVars>
      </dgm:prSet>
      <dgm:spPr/>
    </dgm:pt>
  </dgm:ptLst>
  <dgm:cxnLst>
    <dgm:cxn modelId="{CBDD2727-C593-4830-96E6-C01502DFF838}" srcId="{750AF39B-87A8-40E0-AB62-4A0E78F67F06}" destId="{3AED71D5-47D2-42C6-ACB1-1C4002D310EA}" srcOrd="0" destOrd="0" parTransId="{876D5C33-A30E-4AE1-92D8-D4A539F6E98B}" sibTransId="{42E48671-4FC4-477C-96AE-F196657DDF38}"/>
    <dgm:cxn modelId="{6BA5BC27-216F-FC4A-9225-B4A702270376}" type="presOf" srcId="{C7A28509-9B2E-499D-A229-73BD9D0D2530}" destId="{12D23D9D-D6F9-2D49-A91F-6E9ABA6C534F}" srcOrd="0" destOrd="0" presId="urn:microsoft.com/office/officeart/2005/8/layout/list1"/>
    <dgm:cxn modelId="{A8E1213A-34E0-2F4A-86FA-77DE3E141BEC}" type="presOf" srcId="{067193F4-0AA7-45E4-926C-5BDBD5773D0A}" destId="{56108215-3F24-524B-AD9A-A2DBB10587C6}" srcOrd="0" destOrd="0" presId="urn:microsoft.com/office/officeart/2005/8/layout/list1"/>
    <dgm:cxn modelId="{EA8A8A3F-FB3F-4213-9880-541764F74108}" srcId="{C9F16347-8737-4E60-B82B-7F630A99E050}" destId="{C7A28509-9B2E-499D-A229-73BD9D0D2530}" srcOrd="1" destOrd="0" parTransId="{3A00ED1C-79A5-4AA7-8981-5F0C8B8E7816}" sibTransId="{B93DC058-E96C-4E35-80E4-54974D594C36}"/>
    <dgm:cxn modelId="{6CC9D341-43E4-4F7B-AD6B-41160F5E3489}" srcId="{C7A28509-9B2E-499D-A229-73BD9D0D2530}" destId="{067193F4-0AA7-45E4-926C-5BDBD5773D0A}" srcOrd="0" destOrd="0" parTransId="{C4E0E3D4-B775-4B7E-B47F-E8EAADE97066}" sibTransId="{D54A41B2-548A-4E9C-B7A1-62AE3C845F4C}"/>
    <dgm:cxn modelId="{DC877071-AEA8-E943-9FBD-8852A9649150}" type="presOf" srcId="{750AF39B-87A8-40E0-AB62-4A0E78F67F06}" destId="{EDB9C8FF-B7BA-6D47-997E-91E67AF9209A}" srcOrd="0" destOrd="0" presId="urn:microsoft.com/office/officeart/2005/8/layout/list1"/>
    <dgm:cxn modelId="{7B626897-8DC2-4741-99A3-4F71C00AE51A}" type="presOf" srcId="{750AF39B-87A8-40E0-AB62-4A0E78F67F06}" destId="{D74DBF41-D813-F94C-84F2-628236625916}" srcOrd="1" destOrd="0" presId="urn:microsoft.com/office/officeart/2005/8/layout/list1"/>
    <dgm:cxn modelId="{019D57C3-2B91-764A-9260-789B046C05D1}" type="presOf" srcId="{3AED71D5-47D2-42C6-ACB1-1C4002D310EA}" destId="{8CC4DCE1-40F4-4343-A2CA-E5DAE17A42E0}" srcOrd="0" destOrd="0" presId="urn:microsoft.com/office/officeart/2005/8/layout/list1"/>
    <dgm:cxn modelId="{BB9004CF-B08E-A342-9EB2-DCDF0F58A5A7}" type="presOf" srcId="{C9F16347-8737-4E60-B82B-7F630A99E050}" destId="{23876739-FF86-0A4E-9769-2067D0ACC48E}" srcOrd="0" destOrd="0" presId="urn:microsoft.com/office/officeart/2005/8/layout/list1"/>
    <dgm:cxn modelId="{E0F822D5-84E4-40E9-9719-F728C27B9FFA}" srcId="{C9F16347-8737-4E60-B82B-7F630A99E050}" destId="{750AF39B-87A8-40E0-AB62-4A0E78F67F06}" srcOrd="0" destOrd="0" parTransId="{180AAC10-6CB7-4B34-9245-06CDED80E27D}" sibTransId="{DDC3FE56-EFB9-4136-B097-65DE60DAEBF0}"/>
    <dgm:cxn modelId="{510BD8E4-5EA4-F64A-9835-88E30D0F987B}" type="presOf" srcId="{C7A28509-9B2E-499D-A229-73BD9D0D2530}" destId="{9F49122A-339A-8D4E-A77C-1BA42CEF37BD}" srcOrd="1" destOrd="0" presId="urn:microsoft.com/office/officeart/2005/8/layout/list1"/>
    <dgm:cxn modelId="{FB516CB1-3A6F-6B41-99A8-CC2ED1C142CA}" type="presParOf" srcId="{23876739-FF86-0A4E-9769-2067D0ACC48E}" destId="{4BA15ADC-FC30-3344-BE09-EFAC26E8CCFE}" srcOrd="0" destOrd="0" presId="urn:microsoft.com/office/officeart/2005/8/layout/list1"/>
    <dgm:cxn modelId="{29AB2D1E-2F77-854F-BDB0-3990966F19C3}" type="presParOf" srcId="{4BA15ADC-FC30-3344-BE09-EFAC26E8CCFE}" destId="{EDB9C8FF-B7BA-6D47-997E-91E67AF9209A}" srcOrd="0" destOrd="0" presId="urn:microsoft.com/office/officeart/2005/8/layout/list1"/>
    <dgm:cxn modelId="{E6215CBD-BAA3-BF41-AC96-FA5DD8856BE5}" type="presParOf" srcId="{4BA15ADC-FC30-3344-BE09-EFAC26E8CCFE}" destId="{D74DBF41-D813-F94C-84F2-628236625916}" srcOrd="1" destOrd="0" presId="urn:microsoft.com/office/officeart/2005/8/layout/list1"/>
    <dgm:cxn modelId="{72E10242-D7B7-6342-9843-73DD990CAE5B}" type="presParOf" srcId="{23876739-FF86-0A4E-9769-2067D0ACC48E}" destId="{AF5DA3A9-29A4-CD4C-968D-3628BDCC0A55}" srcOrd="1" destOrd="0" presId="urn:microsoft.com/office/officeart/2005/8/layout/list1"/>
    <dgm:cxn modelId="{C612D5BD-4842-BA4C-808D-8CB2E6ABAAF1}" type="presParOf" srcId="{23876739-FF86-0A4E-9769-2067D0ACC48E}" destId="{8CC4DCE1-40F4-4343-A2CA-E5DAE17A42E0}" srcOrd="2" destOrd="0" presId="urn:microsoft.com/office/officeart/2005/8/layout/list1"/>
    <dgm:cxn modelId="{53AA37B4-15E9-1B4B-BEB3-EF49DAFFF1E7}" type="presParOf" srcId="{23876739-FF86-0A4E-9769-2067D0ACC48E}" destId="{824DCCC9-62E3-9848-8AF1-A3E03B72E797}" srcOrd="3" destOrd="0" presId="urn:microsoft.com/office/officeart/2005/8/layout/list1"/>
    <dgm:cxn modelId="{2612FD93-71D8-204F-931B-03F242357517}" type="presParOf" srcId="{23876739-FF86-0A4E-9769-2067D0ACC48E}" destId="{09BDAF11-ECD6-FC4D-A5A6-665A9D1BF88D}" srcOrd="4" destOrd="0" presId="urn:microsoft.com/office/officeart/2005/8/layout/list1"/>
    <dgm:cxn modelId="{23F2477D-CEAB-EB40-8CF1-1130C4DBE008}" type="presParOf" srcId="{09BDAF11-ECD6-FC4D-A5A6-665A9D1BF88D}" destId="{12D23D9D-D6F9-2D49-A91F-6E9ABA6C534F}" srcOrd="0" destOrd="0" presId="urn:microsoft.com/office/officeart/2005/8/layout/list1"/>
    <dgm:cxn modelId="{00BF3DF8-8504-6642-A693-F47E5544EAD9}" type="presParOf" srcId="{09BDAF11-ECD6-FC4D-A5A6-665A9D1BF88D}" destId="{9F49122A-339A-8D4E-A77C-1BA42CEF37BD}" srcOrd="1" destOrd="0" presId="urn:microsoft.com/office/officeart/2005/8/layout/list1"/>
    <dgm:cxn modelId="{F8A484AA-CDB8-5F45-86BE-96A6AB7CE827}" type="presParOf" srcId="{23876739-FF86-0A4E-9769-2067D0ACC48E}" destId="{367C3B61-971F-B44D-BD1B-AB201A5497E7}" srcOrd="5" destOrd="0" presId="urn:microsoft.com/office/officeart/2005/8/layout/list1"/>
    <dgm:cxn modelId="{8B860D23-41B1-4249-A8EE-3FE0810047DC}" type="presParOf" srcId="{23876739-FF86-0A4E-9769-2067D0ACC48E}" destId="{56108215-3F24-524B-AD9A-A2DBB10587C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99B298C-0ABA-4F9C-BAC2-4E226C1079D7}"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70F49893-656B-4868-97B1-2708EBFC76BF}">
      <dgm:prSet phldrT="[Text]" custT="1"/>
      <dgm:spPr/>
      <dgm:t>
        <a:bodyPr/>
        <a:lstStyle/>
        <a:p>
          <a:r>
            <a:rPr lang="en-US" sz="2400"/>
            <a:t>Necessity to use reasonable force to gain entry if</a:t>
          </a:r>
          <a:endParaRPr lang="en-US" sz="2400" dirty="0"/>
        </a:p>
      </dgm:t>
    </dgm:pt>
    <dgm:pt modelId="{751C14C2-552F-47FD-BE15-9C7716116A2C}" type="parTrans" cxnId="{DA4137DE-30E0-4A71-80F4-0A2F04FC363B}">
      <dgm:prSet/>
      <dgm:spPr/>
      <dgm:t>
        <a:bodyPr/>
        <a:lstStyle/>
        <a:p>
          <a:endParaRPr lang="en-US"/>
        </a:p>
      </dgm:t>
    </dgm:pt>
    <dgm:pt modelId="{712C30FF-0D56-4D53-84E3-9A69C1EAB61D}" type="sibTrans" cxnId="{DA4137DE-30E0-4A71-80F4-0A2F04FC363B}">
      <dgm:prSet/>
      <dgm:spPr/>
      <dgm:t>
        <a:bodyPr/>
        <a:lstStyle/>
        <a:p>
          <a:endParaRPr lang="en-US"/>
        </a:p>
      </dgm:t>
    </dgm:pt>
    <dgm:pt modelId="{114A5985-51A8-486C-A4D2-4B2A815F9D69}">
      <dgm:prSet phldrT="[Text]" custT="1"/>
      <dgm:spPr/>
      <dgm:t>
        <a:bodyPr/>
        <a:lstStyle/>
        <a:p>
          <a:r>
            <a:rPr lang="en-US" sz="2400"/>
            <a:t>Refused Entry</a:t>
          </a:r>
          <a:endParaRPr lang="en-US" sz="2400" dirty="0"/>
        </a:p>
      </dgm:t>
    </dgm:pt>
    <dgm:pt modelId="{EEB8665A-0F26-45CE-A8B4-149DC66DC990}" type="parTrans" cxnId="{EE9E4B07-AFEB-4C49-9778-989E818FBE1F}">
      <dgm:prSet/>
      <dgm:spPr/>
      <dgm:t>
        <a:bodyPr/>
        <a:lstStyle/>
        <a:p>
          <a:endParaRPr lang="en-US"/>
        </a:p>
      </dgm:t>
    </dgm:pt>
    <dgm:pt modelId="{696EE1D5-080C-4680-83FC-A51C62397BE0}" type="sibTrans" cxnId="{EE9E4B07-AFEB-4C49-9778-989E818FBE1F}">
      <dgm:prSet/>
      <dgm:spPr/>
      <dgm:t>
        <a:bodyPr/>
        <a:lstStyle/>
        <a:p>
          <a:endParaRPr lang="en-US"/>
        </a:p>
      </dgm:t>
    </dgm:pt>
    <dgm:pt modelId="{70DF2EA3-45EC-470D-87A6-3D6A633B972B}">
      <dgm:prSet phldrT="[Text]" custT="1"/>
      <dgm:spPr/>
      <dgm:t>
        <a:bodyPr/>
        <a:lstStyle/>
        <a:p>
          <a:r>
            <a:rPr lang="en-US" sz="2400"/>
            <a:t>Impossible to communicate</a:t>
          </a:r>
          <a:endParaRPr lang="en-US" sz="2400" dirty="0"/>
        </a:p>
      </dgm:t>
    </dgm:pt>
    <dgm:pt modelId="{54097182-B393-437A-8E0C-92034A7016CE}" type="parTrans" cxnId="{FB33F889-BB97-41E8-B6BD-6C51064899D2}">
      <dgm:prSet/>
      <dgm:spPr/>
      <dgm:t>
        <a:bodyPr/>
        <a:lstStyle/>
        <a:p>
          <a:endParaRPr lang="en-US"/>
        </a:p>
      </dgm:t>
    </dgm:pt>
    <dgm:pt modelId="{4499E967-BF27-4728-A7C8-C20973A06FED}" type="sibTrans" cxnId="{FB33F889-BB97-41E8-B6BD-6C51064899D2}">
      <dgm:prSet/>
      <dgm:spPr/>
      <dgm:t>
        <a:bodyPr/>
        <a:lstStyle/>
        <a:p>
          <a:endParaRPr lang="en-US"/>
        </a:p>
      </dgm:t>
    </dgm:pt>
    <dgm:pt modelId="{51185171-B57C-4748-85B7-756C542001E0}">
      <dgm:prSet phldrT="[Text]" custT="1"/>
      <dgm:spPr/>
      <dgm:t>
        <a:bodyPr/>
        <a:lstStyle/>
        <a:p>
          <a:r>
            <a:rPr lang="en-US" sz="2400"/>
            <a:t>Unoccupied</a:t>
          </a:r>
          <a:endParaRPr lang="en-US" sz="2400" dirty="0"/>
        </a:p>
      </dgm:t>
    </dgm:pt>
    <dgm:pt modelId="{17E32ABA-B0AD-46F6-A9F0-7FB2B511FC92}" type="parTrans" cxnId="{FA4FE2D2-6985-43C7-9E57-03B49EAEC274}">
      <dgm:prSet/>
      <dgm:spPr/>
      <dgm:t>
        <a:bodyPr/>
        <a:lstStyle/>
        <a:p>
          <a:endParaRPr lang="en-US"/>
        </a:p>
      </dgm:t>
    </dgm:pt>
    <dgm:pt modelId="{686D460F-6088-4C9A-B2D0-80D4E084111A}" type="sibTrans" cxnId="{FA4FE2D2-6985-43C7-9E57-03B49EAEC274}">
      <dgm:prSet/>
      <dgm:spPr/>
      <dgm:t>
        <a:bodyPr/>
        <a:lstStyle/>
        <a:p>
          <a:endParaRPr lang="en-US"/>
        </a:p>
      </dgm:t>
    </dgm:pt>
    <dgm:pt modelId="{6A2ED6F2-C2BC-48F2-A859-5B5472165862}">
      <dgm:prSet phldrT="[Text]" custT="1"/>
      <dgm:spPr/>
      <dgm:t>
        <a:bodyPr/>
        <a:lstStyle/>
        <a:p>
          <a:r>
            <a:rPr lang="en-US" sz="2400"/>
            <a:t>Absent</a:t>
          </a:r>
          <a:endParaRPr lang="en-US" sz="2400" dirty="0"/>
        </a:p>
      </dgm:t>
    </dgm:pt>
    <dgm:pt modelId="{A896A3E2-C48A-4205-A09F-60052B5653B1}" type="parTrans" cxnId="{27F75FAA-F4BC-46B7-8C23-0171E57DA5E9}">
      <dgm:prSet/>
      <dgm:spPr/>
      <dgm:t>
        <a:bodyPr/>
        <a:lstStyle/>
        <a:p>
          <a:endParaRPr lang="en-US"/>
        </a:p>
      </dgm:t>
    </dgm:pt>
    <dgm:pt modelId="{852F4B6D-C624-4CFC-9E95-A98AF4CCEA5D}" type="sibTrans" cxnId="{27F75FAA-F4BC-46B7-8C23-0171E57DA5E9}">
      <dgm:prSet/>
      <dgm:spPr/>
      <dgm:t>
        <a:bodyPr/>
        <a:lstStyle/>
        <a:p>
          <a:endParaRPr lang="en-US"/>
        </a:p>
      </dgm:t>
    </dgm:pt>
    <dgm:pt modelId="{8D995400-E797-4F4A-91A0-5F5BF59D8C13}">
      <dgm:prSet phldrT="[Text]" custT="1"/>
      <dgm:spPr/>
      <dgm:t>
        <a:bodyPr/>
        <a:lstStyle/>
        <a:p>
          <a:r>
            <a:rPr lang="en-US" sz="2400"/>
            <a:t>Frustrate/ Endangerment</a:t>
          </a:r>
          <a:endParaRPr lang="en-US" sz="2400" dirty="0"/>
        </a:p>
      </dgm:t>
    </dgm:pt>
    <dgm:pt modelId="{8225C68D-BEFA-4458-98C6-98B3369E5474}" type="parTrans" cxnId="{B3E42DAA-B3C5-4659-A216-B037E4321C34}">
      <dgm:prSet/>
      <dgm:spPr/>
      <dgm:t>
        <a:bodyPr/>
        <a:lstStyle/>
        <a:p>
          <a:endParaRPr lang="en-US"/>
        </a:p>
      </dgm:t>
    </dgm:pt>
    <dgm:pt modelId="{6DB9193D-899E-435B-B5F3-A5450652DDFE}" type="sibTrans" cxnId="{B3E42DAA-B3C5-4659-A216-B037E4321C34}">
      <dgm:prSet/>
      <dgm:spPr/>
      <dgm:t>
        <a:bodyPr/>
        <a:lstStyle/>
        <a:p>
          <a:endParaRPr lang="en-US"/>
        </a:p>
      </dgm:t>
    </dgm:pt>
    <dgm:pt modelId="{C9D3513F-EA73-4E81-AAF8-9F5B85621E2A}" type="pres">
      <dgm:prSet presAssocID="{099B298C-0ABA-4F9C-BAC2-4E226C1079D7}" presName="Name0" presStyleCnt="0">
        <dgm:presLayoutVars>
          <dgm:dir/>
          <dgm:resizeHandles/>
        </dgm:presLayoutVars>
      </dgm:prSet>
      <dgm:spPr/>
    </dgm:pt>
    <dgm:pt modelId="{00598196-1986-4618-96FE-6B977BF0B762}" type="pres">
      <dgm:prSet presAssocID="{70F49893-656B-4868-97B1-2708EBFC76BF}" presName="compNode" presStyleCnt="0"/>
      <dgm:spPr/>
    </dgm:pt>
    <dgm:pt modelId="{7A42FED2-90AB-438F-B33C-DBCE1DC6CE59}" type="pres">
      <dgm:prSet presAssocID="{70F49893-656B-4868-97B1-2708EBFC76BF}" presName="dummyConnPt" presStyleCnt="0"/>
      <dgm:spPr/>
    </dgm:pt>
    <dgm:pt modelId="{EA548915-8A29-48BF-A348-DB72ECE6E4A2}" type="pres">
      <dgm:prSet presAssocID="{70F49893-656B-4868-97B1-2708EBFC76BF}" presName="node" presStyleLbl="node1" presStyleIdx="0" presStyleCnt="6" custScaleX="143836">
        <dgm:presLayoutVars>
          <dgm:bulletEnabled val="1"/>
        </dgm:presLayoutVars>
      </dgm:prSet>
      <dgm:spPr/>
    </dgm:pt>
    <dgm:pt modelId="{4BF5F0A4-66FB-4104-AE37-43C5273C8078}" type="pres">
      <dgm:prSet presAssocID="{712C30FF-0D56-4D53-84E3-9A69C1EAB61D}" presName="sibTrans" presStyleLbl="bgSibTrans2D1" presStyleIdx="0" presStyleCnt="5"/>
      <dgm:spPr/>
    </dgm:pt>
    <dgm:pt modelId="{FD4AADBF-8EEA-4037-A5FC-1049FDF575A2}" type="pres">
      <dgm:prSet presAssocID="{114A5985-51A8-486C-A4D2-4B2A815F9D69}" presName="compNode" presStyleCnt="0"/>
      <dgm:spPr/>
    </dgm:pt>
    <dgm:pt modelId="{608680A0-A668-4F17-A1A7-A7A8AE260B9D}" type="pres">
      <dgm:prSet presAssocID="{114A5985-51A8-486C-A4D2-4B2A815F9D69}" presName="dummyConnPt" presStyleCnt="0"/>
      <dgm:spPr/>
    </dgm:pt>
    <dgm:pt modelId="{296E0E37-EA92-41E1-8A2B-6B0209351165}" type="pres">
      <dgm:prSet presAssocID="{114A5985-51A8-486C-A4D2-4B2A815F9D69}" presName="node" presStyleLbl="node1" presStyleIdx="1" presStyleCnt="6" custScaleX="143836">
        <dgm:presLayoutVars>
          <dgm:bulletEnabled val="1"/>
        </dgm:presLayoutVars>
      </dgm:prSet>
      <dgm:spPr/>
    </dgm:pt>
    <dgm:pt modelId="{959D7EF2-EF3C-4296-A1EA-1837A873ECF8}" type="pres">
      <dgm:prSet presAssocID="{696EE1D5-080C-4680-83FC-A51C62397BE0}" presName="sibTrans" presStyleLbl="bgSibTrans2D1" presStyleIdx="1" presStyleCnt="5"/>
      <dgm:spPr/>
    </dgm:pt>
    <dgm:pt modelId="{C4BFBBD3-DC48-4950-AB24-1E5ACC3C672E}" type="pres">
      <dgm:prSet presAssocID="{70DF2EA3-45EC-470D-87A6-3D6A633B972B}" presName="compNode" presStyleCnt="0"/>
      <dgm:spPr/>
    </dgm:pt>
    <dgm:pt modelId="{26C9B74F-ADE9-4B70-9980-CCDFD0C2CC5B}" type="pres">
      <dgm:prSet presAssocID="{70DF2EA3-45EC-470D-87A6-3D6A633B972B}" presName="dummyConnPt" presStyleCnt="0"/>
      <dgm:spPr/>
    </dgm:pt>
    <dgm:pt modelId="{E973D462-DE5A-4F91-AF96-9E10D8797237}" type="pres">
      <dgm:prSet presAssocID="{70DF2EA3-45EC-470D-87A6-3D6A633B972B}" presName="node" presStyleLbl="node1" presStyleIdx="2" presStyleCnt="6" custScaleX="143836">
        <dgm:presLayoutVars>
          <dgm:bulletEnabled val="1"/>
        </dgm:presLayoutVars>
      </dgm:prSet>
      <dgm:spPr/>
    </dgm:pt>
    <dgm:pt modelId="{18A3A508-C882-4FA0-A13A-911581243690}" type="pres">
      <dgm:prSet presAssocID="{4499E967-BF27-4728-A7C8-C20973A06FED}" presName="sibTrans" presStyleLbl="bgSibTrans2D1" presStyleIdx="2" presStyleCnt="5"/>
      <dgm:spPr/>
    </dgm:pt>
    <dgm:pt modelId="{9C4C5355-F097-4A21-976D-9A16B747D1C6}" type="pres">
      <dgm:prSet presAssocID="{51185171-B57C-4748-85B7-756C542001E0}" presName="compNode" presStyleCnt="0"/>
      <dgm:spPr/>
    </dgm:pt>
    <dgm:pt modelId="{EB8491DB-8E02-4B10-B213-7316BDBD3FF0}" type="pres">
      <dgm:prSet presAssocID="{51185171-B57C-4748-85B7-756C542001E0}" presName="dummyConnPt" presStyleCnt="0"/>
      <dgm:spPr/>
    </dgm:pt>
    <dgm:pt modelId="{3F6C1E84-8336-4983-864A-0641BE34CBA8}" type="pres">
      <dgm:prSet presAssocID="{51185171-B57C-4748-85B7-756C542001E0}" presName="node" presStyleLbl="node1" presStyleIdx="3" presStyleCnt="6" custScaleX="139797">
        <dgm:presLayoutVars>
          <dgm:bulletEnabled val="1"/>
        </dgm:presLayoutVars>
      </dgm:prSet>
      <dgm:spPr/>
    </dgm:pt>
    <dgm:pt modelId="{1E6418FE-8A4B-49ED-B8B2-54827859D2C2}" type="pres">
      <dgm:prSet presAssocID="{686D460F-6088-4C9A-B2D0-80D4E084111A}" presName="sibTrans" presStyleLbl="bgSibTrans2D1" presStyleIdx="3" presStyleCnt="5"/>
      <dgm:spPr/>
    </dgm:pt>
    <dgm:pt modelId="{217FE741-AF59-471D-BC4B-EF398FDD00CA}" type="pres">
      <dgm:prSet presAssocID="{6A2ED6F2-C2BC-48F2-A859-5B5472165862}" presName="compNode" presStyleCnt="0"/>
      <dgm:spPr/>
    </dgm:pt>
    <dgm:pt modelId="{8B3962BF-7FA6-493D-84F5-DC82CFBB0B33}" type="pres">
      <dgm:prSet presAssocID="{6A2ED6F2-C2BC-48F2-A859-5B5472165862}" presName="dummyConnPt" presStyleCnt="0"/>
      <dgm:spPr/>
    </dgm:pt>
    <dgm:pt modelId="{6AE48D3B-6D33-42E1-B63D-AAAD669798D0}" type="pres">
      <dgm:prSet presAssocID="{6A2ED6F2-C2BC-48F2-A859-5B5472165862}" presName="node" presStyleLbl="node1" presStyleIdx="4" presStyleCnt="6" custScaleX="139797">
        <dgm:presLayoutVars>
          <dgm:bulletEnabled val="1"/>
        </dgm:presLayoutVars>
      </dgm:prSet>
      <dgm:spPr/>
    </dgm:pt>
    <dgm:pt modelId="{2A001895-DEAF-4DA5-B6A0-356E7E5674F1}" type="pres">
      <dgm:prSet presAssocID="{852F4B6D-C624-4CFC-9E95-A98AF4CCEA5D}" presName="sibTrans" presStyleLbl="bgSibTrans2D1" presStyleIdx="4" presStyleCnt="5"/>
      <dgm:spPr/>
    </dgm:pt>
    <dgm:pt modelId="{0C02121E-DAB8-4654-8C90-537E1110C8CC}" type="pres">
      <dgm:prSet presAssocID="{8D995400-E797-4F4A-91A0-5F5BF59D8C13}" presName="compNode" presStyleCnt="0"/>
      <dgm:spPr/>
    </dgm:pt>
    <dgm:pt modelId="{EBDF9B41-B625-4DB6-ACA5-C9E6C1EEC039}" type="pres">
      <dgm:prSet presAssocID="{8D995400-E797-4F4A-91A0-5F5BF59D8C13}" presName="dummyConnPt" presStyleCnt="0"/>
      <dgm:spPr/>
    </dgm:pt>
    <dgm:pt modelId="{E69E940D-7E89-4237-8F4A-E3DC077EB747}" type="pres">
      <dgm:prSet presAssocID="{8D995400-E797-4F4A-91A0-5F5BF59D8C13}" presName="node" presStyleLbl="node1" presStyleIdx="5" presStyleCnt="6" custScaleX="139797">
        <dgm:presLayoutVars>
          <dgm:bulletEnabled val="1"/>
        </dgm:presLayoutVars>
      </dgm:prSet>
      <dgm:spPr/>
    </dgm:pt>
  </dgm:ptLst>
  <dgm:cxnLst>
    <dgm:cxn modelId="{EE9E4B07-AFEB-4C49-9778-989E818FBE1F}" srcId="{099B298C-0ABA-4F9C-BAC2-4E226C1079D7}" destId="{114A5985-51A8-486C-A4D2-4B2A815F9D69}" srcOrd="1" destOrd="0" parTransId="{EEB8665A-0F26-45CE-A8B4-149DC66DC990}" sibTransId="{696EE1D5-080C-4680-83FC-A51C62397BE0}"/>
    <dgm:cxn modelId="{90F2820A-A6C6-43A9-BDDD-40D9F2FA055A}" type="presOf" srcId="{51185171-B57C-4748-85B7-756C542001E0}" destId="{3F6C1E84-8336-4983-864A-0641BE34CBA8}" srcOrd="0" destOrd="0" presId="urn:microsoft.com/office/officeart/2005/8/layout/bProcess4"/>
    <dgm:cxn modelId="{C1C8670E-1CFA-49DA-809C-B4DB988463ED}" type="presOf" srcId="{114A5985-51A8-486C-A4D2-4B2A815F9D69}" destId="{296E0E37-EA92-41E1-8A2B-6B0209351165}" srcOrd="0" destOrd="0" presId="urn:microsoft.com/office/officeart/2005/8/layout/bProcess4"/>
    <dgm:cxn modelId="{753E8426-7A83-457E-8C1B-390934C2BB00}" type="presOf" srcId="{70DF2EA3-45EC-470D-87A6-3D6A633B972B}" destId="{E973D462-DE5A-4F91-AF96-9E10D8797237}" srcOrd="0" destOrd="0" presId="urn:microsoft.com/office/officeart/2005/8/layout/bProcess4"/>
    <dgm:cxn modelId="{743E0F29-8A9A-429F-BECD-6C295CCC633F}" type="presOf" srcId="{852F4B6D-C624-4CFC-9E95-A98AF4CCEA5D}" destId="{2A001895-DEAF-4DA5-B6A0-356E7E5674F1}" srcOrd="0" destOrd="0" presId="urn:microsoft.com/office/officeart/2005/8/layout/bProcess4"/>
    <dgm:cxn modelId="{FB33F889-BB97-41E8-B6BD-6C51064899D2}" srcId="{099B298C-0ABA-4F9C-BAC2-4E226C1079D7}" destId="{70DF2EA3-45EC-470D-87A6-3D6A633B972B}" srcOrd="2" destOrd="0" parTransId="{54097182-B393-437A-8E0C-92034A7016CE}" sibTransId="{4499E967-BF27-4728-A7C8-C20973A06FED}"/>
    <dgm:cxn modelId="{6D784191-3748-4831-92D9-EAEA392D50E8}" type="presOf" srcId="{712C30FF-0D56-4D53-84E3-9A69C1EAB61D}" destId="{4BF5F0A4-66FB-4104-AE37-43C5273C8078}" srcOrd="0" destOrd="0" presId="urn:microsoft.com/office/officeart/2005/8/layout/bProcess4"/>
    <dgm:cxn modelId="{115CBE93-F707-421E-82DB-5C5D23201B3A}" type="presOf" srcId="{70F49893-656B-4868-97B1-2708EBFC76BF}" destId="{EA548915-8A29-48BF-A348-DB72ECE6E4A2}" srcOrd="0" destOrd="0" presId="urn:microsoft.com/office/officeart/2005/8/layout/bProcess4"/>
    <dgm:cxn modelId="{D432DE9F-E4F9-4F45-B94B-21A1749A8BB2}" type="presOf" srcId="{696EE1D5-080C-4680-83FC-A51C62397BE0}" destId="{959D7EF2-EF3C-4296-A1EA-1837A873ECF8}" srcOrd="0" destOrd="0" presId="urn:microsoft.com/office/officeart/2005/8/layout/bProcess4"/>
    <dgm:cxn modelId="{B3E42DAA-B3C5-4659-A216-B037E4321C34}" srcId="{099B298C-0ABA-4F9C-BAC2-4E226C1079D7}" destId="{8D995400-E797-4F4A-91A0-5F5BF59D8C13}" srcOrd="5" destOrd="0" parTransId="{8225C68D-BEFA-4458-98C6-98B3369E5474}" sibTransId="{6DB9193D-899E-435B-B5F3-A5450652DDFE}"/>
    <dgm:cxn modelId="{27F75FAA-F4BC-46B7-8C23-0171E57DA5E9}" srcId="{099B298C-0ABA-4F9C-BAC2-4E226C1079D7}" destId="{6A2ED6F2-C2BC-48F2-A859-5B5472165862}" srcOrd="4" destOrd="0" parTransId="{A896A3E2-C48A-4205-A09F-60052B5653B1}" sibTransId="{852F4B6D-C624-4CFC-9E95-A98AF4CCEA5D}"/>
    <dgm:cxn modelId="{321D3DC5-897A-4360-91B5-9A67D6B2606B}" type="presOf" srcId="{686D460F-6088-4C9A-B2D0-80D4E084111A}" destId="{1E6418FE-8A4B-49ED-B8B2-54827859D2C2}" srcOrd="0" destOrd="0" presId="urn:microsoft.com/office/officeart/2005/8/layout/bProcess4"/>
    <dgm:cxn modelId="{085554CB-AA74-481F-9A02-DAB8B1AEFAB2}" type="presOf" srcId="{6A2ED6F2-C2BC-48F2-A859-5B5472165862}" destId="{6AE48D3B-6D33-42E1-B63D-AAAD669798D0}" srcOrd="0" destOrd="0" presId="urn:microsoft.com/office/officeart/2005/8/layout/bProcess4"/>
    <dgm:cxn modelId="{FA4FE2D2-6985-43C7-9E57-03B49EAEC274}" srcId="{099B298C-0ABA-4F9C-BAC2-4E226C1079D7}" destId="{51185171-B57C-4748-85B7-756C542001E0}" srcOrd="3" destOrd="0" parTransId="{17E32ABA-B0AD-46F6-A9F0-7FB2B511FC92}" sibTransId="{686D460F-6088-4C9A-B2D0-80D4E084111A}"/>
    <dgm:cxn modelId="{9CB48DD4-A3A1-4BD4-A703-9E1B52C44D88}" type="presOf" srcId="{099B298C-0ABA-4F9C-BAC2-4E226C1079D7}" destId="{C9D3513F-EA73-4E81-AAF8-9F5B85621E2A}" srcOrd="0" destOrd="0" presId="urn:microsoft.com/office/officeart/2005/8/layout/bProcess4"/>
    <dgm:cxn modelId="{59BF86D7-6FC9-4F59-ABC7-710CDBB1918F}" type="presOf" srcId="{4499E967-BF27-4728-A7C8-C20973A06FED}" destId="{18A3A508-C882-4FA0-A13A-911581243690}" srcOrd="0" destOrd="0" presId="urn:microsoft.com/office/officeart/2005/8/layout/bProcess4"/>
    <dgm:cxn modelId="{DA4137DE-30E0-4A71-80F4-0A2F04FC363B}" srcId="{099B298C-0ABA-4F9C-BAC2-4E226C1079D7}" destId="{70F49893-656B-4868-97B1-2708EBFC76BF}" srcOrd="0" destOrd="0" parTransId="{751C14C2-552F-47FD-BE15-9C7716116A2C}" sibTransId="{712C30FF-0D56-4D53-84E3-9A69C1EAB61D}"/>
    <dgm:cxn modelId="{6D8E9DF3-CF4E-4E04-9263-166D9712E2A1}" type="presOf" srcId="{8D995400-E797-4F4A-91A0-5F5BF59D8C13}" destId="{E69E940D-7E89-4237-8F4A-E3DC077EB747}" srcOrd="0" destOrd="0" presId="urn:microsoft.com/office/officeart/2005/8/layout/bProcess4"/>
    <dgm:cxn modelId="{1C99509A-4E4E-4D89-A6F0-A847CCA455DD}" type="presParOf" srcId="{C9D3513F-EA73-4E81-AAF8-9F5B85621E2A}" destId="{00598196-1986-4618-96FE-6B977BF0B762}" srcOrd="0" destOrd="0" presId="urn:microsoft.com/office/officeart/2005/8/layout/bProcess4"/>
    <dgm:cxn modelId="{8EECFBFE-8B94-43BC-A14D-140CD74BC651}" type="presParOf" srcId="{00598196-1986-4618-96FE-6B977BF0B762}" destId="{7A42FED2-90AB-438F-B33C-DBCE1DC6CE59}" srcOrd="0" destOrd="0" presId="urn:microsoft.com/office/officeart/2005/8/layout/bProcess4"/>
    <dgm:cxn modelId="{02F4C0A8-BC52-44DD-AD14-5E36E44A7153}" type="presParOf" srcId="{00598196-1986-4618-96FE-6B977BF0B762}" destId="{EA548915-8A29-48BF-A348-DB72ECE6E4A2}" srcOrd="1" destOrd="0" presId="urn:microsoft.com/office/officeart/2005/8/layout/bProcess4"/>
    <dgm:cxn modelId="{687FA671-48BB-40D6-A42E-BA769E21B60B}" type="presParOf" srcId="{C9D3513F-EA73-4E81-AAF8-9F5B85621E2A}" destId="{4BF5F0A4-66FB-4104-AE37-43C5273C8078}" srcOrd="1" destOrd="0" presId="urn:microsoft.com/office/officeart/2005/8/layout/bProcess4"/>
    <dgm:cxn modelId="{444E2C75-5716-4B28-9D36-0AA97439681F}" type="presParOf" srcId="{C9D3513F-EA73-4E81-AAF8-9F5B85621E2A}" destId="{FD4AADBF-8EEA-4037-A5FC-1049FDF575A2}" srcOrd="2" destOrd="0" presId="urn:microsoft.com/office/officeart/2005/8/layout/bProcess4"/>
    <dgm:cxn modelId="{031AFD5B-C8E9-43B3-91CA-A2F82AF1D697}" type="presParOf" srcId="{FD4AADBF-8EEA-4037-A5FC-1049FDF575A2}" destId="{608680A0-A668-4F17-A1A7-A7A8AE260B9D}" srcOrd="0" destOrd="0" presId="urn:microsoft.com/office/officeart/2005/8/layout/bProcess4"/>
    <dgm:cxn modelId="{E934C8ED-6879-4A52-9088-0E4C490BE182}" type="presParOf" srcId="{FD4AADBF-8EEA-4037-A5FC-1049FDF575A2}" destId="{296E0E37-EA92-41E1-8A2B-6B0209351165}" srcOrd="1" destOrd="0" presId="urn:microsoft.com/office/officeart/2005/8/layout/bProcess4"/>
    <dgm:cxn modelId="{C56672B0-7C9A-440B-A9C2-1B40DAC17698}" type="presParOf" srcId="{C9D3513F-EA73-4E81-AAF8-9F5B85621E2A}" destId="{959D7EF2-EF3C-4296-A1EA-1837A873ECF8}" srcOrd="3" destOrd="0" presId="urn:microsoft.com/office/officeart/2005/8/layout/bProcess4"/>
    <dgm:cxn modelId="{36ADA436-4619-4EBA-BB37-874BB96C4DBF}" type="presParOf" srcId="{C9D3513F-EA73-4E81-AAF8-9F5B85621E2A}" destId="{C4BFBBD3-DC48-4950-AB24-1E5ACC3C672E}" srcOrd="4" destOrd="0" presId="urn:microsoft.com/office/officeart/2005/8/layout/bProcess4"/>
    <dgm:cxn modelId="{714BF442-A668-4362-8BAF-079B42B95CF9}" type="presParOf" srcId="{C4BFBBD3-DC48-4950-AB24-1E5ACC3C672E}" destId="{26C9B74F-ADE9-4B70-9980-CCDFD0C2CC5B}" srcOrd="0" destOrd="0" presId="urn:microsoft.com/office/officeart/2005/8/layout/bProcess4"/>
    <dgm:cxn modelId="{0E495CC4-DF58-467A-9FC0-2BD5F098F6E5}" type="presParOf" srcId="{C4BFBBD3-DC48-4950-AB24-1E5ACC3C672E}" destId="{E973D462-DE5A-4F91-AF96-9E10D8797237}" srcOrd="1" destOrd="0" presId="urn:microsoft.com/office/officeart/2005/8/layout/bProcess4"/>
    <dgm:cxn modelId="{2BA6C2F2-B6F7-4494-BA3B-8BFFDB84F7A8}" type="presParOf" srcId="{C9D3513F-EA73-4E81-AAF8-9F5B85621E2A}" destId="{18A3A508-C882-4FA0-A13A-911581243690}" srcOrd="5" destOrd="0" presId="urn:microsoft.com/office/officeart/2005/8/layout/bProcess4"/>
    <dgm:cxn modelId="{7D8D685D-5EAF-4A4D-A934-A08597E18080}" type="presParOf" srcId="{C9D3513F-EA73-4E81-AAF8-9F5B85621E2A}" destId="{9C4C5355-F097-4A21-976D-9A16B747D1C6}" srcOrd="6" destOrd="0" presId="urn:microsoft.com/office/officeart/2005/8/layout/bProcess4"/>
    <dgm:cxn modelId="{3FA94204-D865-4086-A08C-F9281F91FF04}" type="presParOf" srcId="{9C4C5355-F097-4A21-976D-9A16B747D1C6}" destId="{EB8491DB-8E02-4B10-B213-7316BDBD3FF0}" srcOrd="0" destOrd="0" presId="urn:microsoft.com/office/officeart/2005/8/layout/bProcess4"/>
    <dgm:cxn modelId="{D259C998-4A33-47FD-8B65-1B25A27C95B5}" type="presParOf" srcId="{9C4C5355-F097-4A21-976D-9A16B747D1C6}" destId="{3F6C1E84-8336-4983-864A-0641BE34CBA8}" srcOrd="1" destOrd="0" presId="urn:microsoft.com/office/officeart/2005/8/layout/bProcess4"/>
    <dgm:cxn modelId="{6F405DE1-C9E6-49A7-B571-39D17166B714}" type="presParOf" srcId="{C9D3513F-EA73-4E81-AAF8-9F5B85621E2A}" destId="{1E6418FE-8A4B-49ED-B8B2-54827859D2C2}" srcOrd="7" destOrd="0" presId="urn:microsoft.com/office/officeart/2005/8/layout/bProcess4"/>
    <dgm:cxn modelId="{65270863-46EB-4949-9F6B-AAB87828F1D3}" type="presParOf" srcId="{C9D3513F-EA73-4E81-AAF8-9F5B85621E2A}" destId="{217FE741-AF59-471D-BC4B-EF398FDD00CA}" srcOrd="8" destOrd="0" presId="urn:microsoft.com/office/officeart/2005/8/layout/bProcess4"/>
    <dgm:cxn modelId="{D46BFBEE-5234-475E-BB98-E38C05F7C390}" type="presParOf" srcId="{217FE741-AF59-471D-BC4B-EF398FDD00CA}" destId="{8B3962BF-7FA6-493D-84F5-DC82CFBB0B33}" srcOrd="0" destOrd="0" presId="urn:microsoft.com/office/officeart/2005/8/layout/bProcess4"/>
    <dgm:cxn modelId="{4BF2654C-C271-434D-9BDD-F6BE02080E1A}" type="presParOf" srcId="{217FE741-AF59-471D-BC4B-EF398FDD00CA}" destId="{6AE48D3B-6D33-42E1-B63D-AAAD669798D0}" srcOrd="1" destOrd="0" presId="urn:microsoft.com/office/officeart/2005/8/layout/bProcess4"/>
    <dgm:cxn modelId="{ED9F3AED-3F75-4A24-BE7A-5AE8DC3C129C}" type="presParOf" srcId="{C9D3513F-EA73-4E81-AAF8-9F5B85621E2A}" destId="{2A001895-DEAF-4DA5-B6A0-356E7E5674F1}" srcOrd="9" destOrd="0" presId="urn:microsoft.com/office/officeart/2005/8/layout/bProcess4"/>
    <dgm:cxn modelId="{C08C867E-67EF-4E30-8C3A-85A67C172E4B}" type="presParOf" srcId="{C9D3513F-EA73-4E81-AAF8-9F5B85621E2A}" destId="{0C02121E-DAB8-4654-8C90-537E1110C8CC}" srcOrd="10" destOrd="0" presId="urn:microsoft.com/office/officeart/2005/8/layout/bProcess4"/>
    <dgm:cxn modelId="{0E2D3AD9-B6EB-4695-899B-26DA95461109}" type="presParOf" srcId="{0C02121E-DAB8-4654-8C90-537E1110C8CC}" destId="{EBDF9B41-B625-4DB6-ACA5-C9E6C1EEC039}" srcOrd="0" destOrd="0" presId="urn:microsoft.com/office/officeart/2005/8/layout/bProcess4"/>
    <dgm:cxn modelId="{49252F77-81B1-444E-A1DA-CCFEBF9270E5}" type="presParOf" srcId="{0C02121E-DAB8-4654-8C90-537E1110C8CC}" destId="{E69E940D-7E89-4237-8F4A-E3DC077EB747}"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3B499D5-BE1E-4C7E-BC74-CEB650C42FC0}" type="doc">
      <dgm:prSet loTypeId="urn:microsoft.com/office/officeart/2005/8/layout/matrix1" loCatId="matrix" qsTypeId="urn:microsoft.com/office/officeart/2005/8/quickstyle/simple1" qsCatId="simple" csTypeId="urn:microsoft.com/office/officeart/2005/8/colors/accent2_1" csCatId="accent2" phldr="1"/>
      <dgm:spPr/>
      <dgm:t>
        <a:bodyPr/>
        <a:lstStyle/>
        <a:p>
          <a:endParaRPr lang="en-US"/>
        </a:p>
      </dgm:t>
    </dgm:pt>
    <dgm:pt modelId="{6A886B10-9E53-41C0-8565-7B06552AD3DF}">
      <dgm:prSet phldrT="[Text]" custT="1"/>
      <dgm:spPr>
        <a:solidFill>
          <a:schemeClr val="accent2">
            <a:lumMod val="60000"/>
            <a:lumOff val="40000"/>
          </a:schemeClr>
        </a:solidFill>
      </dgm:spPr>
      <dgm:t>
        <a:bodyPr/>
        <a:lstStyle/>
        <a:p>
          <a:r>
            <a:rPr lang="en-US" sz="2400" dirty="0"/>
            <a:t>Common H &amp; S considerations</a:t>
          </a:r>
        </a:p>
      </dgm:t>
    </dgm:pt>
    <dgm:pt modelId="{63A66D3A-4570-46CD-B594-EA042F801C7C}" type="parTrans" cxnId="{17CDE80E-42DC-4AAF-BBB0-F6B64894D613}">
      <dgm:prSet/>
      <dgm:spPr/>
      <dgm:t>
        <a:bodyPr/>
        <a:lstStyle/>
        <a:p>
          <a:endParaRPr lang="en-US"/>
        </a:p>
      </dgm:t>
    </dgm:pt>
    <dgm:pt modelId="{EC895CED-7AC3-464B-A244-DAFE3D4CD88C}" type="sibTrans" cxnId="{17CDE80E-42DC-4AAF-BBB0-F6B64894D613}">
      <dgm:prSet/>
      <dgm:spPr/>
      <dgm:t>
        <a:bodyPr/>
        <a:lstStyle/>
        <a:p>
          <a:endParaRPr lang="en-US"/>
        </a:p>
      </dgm:t>
    </dgm:pt>
    <dgm:pt modelId="{8C3B0AB8-7208-4021-A564-3161D37C2657}">
      <dgm:prSet phldrT="[Text]" custT="1"/>
      <dgm:spPr/>
      <dgm:t>
        <a:bodyPr/>
        <a:lstStyle/>
        <a:p>
          <a:r>
            <a:rPr lang="en-US" sz="2400"/>
            <a:t>Do not eat, drink, smoke or touch your face whilst handling exhibits</a:t>
          </a:r>
          <a:endParaRPr lang="en-US" sz="2400" dirty="0"/>
        </a:p>
      </dgm:t>
    </dgm:pt>
    <dgm:pt modelId="{093DE8CC-6779-4316-A73A-21822EB983D7}" type="parTrans" cxnId="{4804CF73-2A75-4CF2-86D1-F3E594806921}">
      <dgm:prSet/>
      <dgm:spPr/>
      <dgm:t>
        <a:bodyPr/>
        <a:lstStyle/>
        <a:p>
          <a:endParaRPr lang="en-US"/>
        </a:p>
      </dgm:t>
    </dgm:pt>
    <dgm:pt modelId="{28236C62-1F81-4853-82A9-291DDA9B8DA6}" type="sibTrans" cxnId="{4804CF73-2A75-4CF2-86D1-F3E594806921}">
      <dgm:prSet/>
      <dgm:spPr/>
      <dgm:t>
        <a:bodyPr/>
        <a:lstStyle/>
        <a:p>
          <a:endParaRPr lang="en-US"/>
        </a:p>
      </dgm:t>
    </dgm:pt>
    <dgm:pt modelId="{37621483-E86E-41C6-91F4-C5C71C8A68EE}">
      <dgm:prSet phldrT="[Text]" custT="1"/>
      <dgm:spPr/>
      <dgm:t>
        <a:bodyPr/>
        <a:lstStyle/>
        <a:p>
          <a:r>
            <a:rPr lang="en-US" sz="2400"/>
            <a:t>All body fluid examples should be regarded as potentially infectious</a:t>
          </a:r>
          <a:endParaRPr lang="en-US" sz="2400" dirty="0"/>
        </a:p>
      </dgm:t>
    </dgm:pt>
    <dgm:pt modelId="{FCCC1AE7-66B0-41F6-B2F2-6586D0A63956}" type="parTrans" cxnId="{EF0C218E-133C-4F76-BA72-DC10D4759895}">
      <dgm:prSet/>
      <dgm:spPr/>
      <dgm:t>
        <a:bodyPr/>
        <a:lstStyle/>
        <a:p>
          <a:endParaRPr lang="en-US"/>
        </a:p>
      </dgm:t>
    </dgm:pt>
    <dgm:pt modelId="{616A7807-49ED-44CA-B46F-51AAF7AEDC88}" type="sibTrans" cxnId="{EF0C218E-133C-4F76-BA72-DC10D4759895}">
      <dgm:prSet/>
      <dgm:spPr/>
      <dgm:t>
        <a:bodyPr/>
        <a:lstStyle/>
        <a:p>
          <a:endParaRPr lang="en-US"/>
        </a:p>
      </dgm:t>
    </dgm:pt>
    <dgm:pt modelId="{12F61726-75FA-4304-9F08-92982DE676C8}">
      <dgm:prSet phldrT="[Text]" custT="1"/>
      <dgm:spPr/>
      <dgm:t>
        <a:bodyPr/>
        <a:lstStyle/>
        <a:p>
          <a:r>
            <a:rPr lang="en-US" sz="2400"/>
            <a:t>Protect all cuts and grazes with waterproof dressings</a:t>
          </a:r>
          <a:endParaRPr lang="en-US" sz="2400" dirty="0"/>
        </a:p>
      </dgm:t>
    </dgm:pt>
    <dgm:pt modelId="{8DCFFBA2-6032-4271-9662-C5492FCAFF71}" type="parTrans" cxnId="{7927A6BA-E86B-4635-9F10-856BDCA4F489}">
      <dgm:prSet/>
      <dgm:spPr/>
      <dgm:t>
        <a:bodyPr/>
        <a:lstStyle/>
        <a:p>
          <a:endParaRPr lang="en-US"/>
        </a:p>
      </dgm:t>
    </dgm:pt>
    <dgm:pt modelId="{9AC3E3A0-82AC-44AF-9254-1660FAB9CC36}" type="sibTrans" cxnId="{7927A6BA-E86B-4635-9F10-856BDCA4F489}">
      <dgm:prSet/>
      <dgm:spPr/>
      <dgm:t>
        <a:bodyPr/>
        <a:lstStyle/>
        <a:p>
          <a:endParaRPr lang="en-US"/>
        </a:p>
      </dgm:t>
    </dgm:pt>
    <dgm:pt modelId="{312CF958-8FF1-44C6-8A86-B5E162E9D1ED}">
      <dgm:prSet phldrT="[Text]" custT="1"/>
      <dgm:spPr/>
      <dgm:t>
        <a:bodyPr/>
        <a:lstStyle/>
        <a:p>
          <a:r>
            <a:rPr lang="en-US" sz="2400"/>
            <a:t>Handle all items as little as possible</a:t>
          </a:r>
          <a:endParaRPr lang="en-US" sz="2400" dirty="0"/>
        </a:p>
      </dgm:t>
    </dgm:pt>
    <dgm:pt modelId="{525AA228-78F5-4E77-9550-8097F57EBFAF}" type="parTrans" cxnId="{E9D92E45-FBD7-4EEB-828A-EAF479043B66}">
      <dgm:prSet/>
      <dgm:spPr/>
      <dgm:t>
        <a:bodyPr/>
        <a:lstStyle/>
        <a:p>
          <a:endParaRPr lang="en-US"/>
        </a:p>
      </dgm:t>
    </dgm:pt>
    <dgm:pt modelId="{CC3AFE2A-51D2-45F2-9ECF-670F45368880}" type="sibTrans" cxnId="{E9D92E45-FBD7-4EEB-828A-EAF479043B66}">
      <dgm:prSet/>
      <dgm:spPr/>
      <dgm:t>
        <a:bodyPr/>
        <a:lstStyle/>
        <a:p>
          <a:endParaRPr lang="en-US"/>
        </a:p>
      </dgm:t>
    </dgm:pt>
    <dgm:pt modelId="{78C366C1-07BE-438E-B7B7-3851F87FAC69}" type="pres">
      <dgm:prSet presAssocID="{63B499D5-BE1E-4C7E-BC74-CEB650C42FC0}" presName="diagram" presStyleCnt="0">
        <dgm:presLayoutVars>
          <dgm:chMax val="1"/>
          <dgm:dir/>
          <dgm:animLvl val="ctr"/>
          <dgm:resizeHandles val="exact"/>
        </dgm:presLayoutVars>
      </dgm:prSet>
      <dgm:spPr/>
    </dgm:pt>
    <dgm:pt modelId="{385E6611-BAD9-4355-9456-E24F57D1B566}" type="pres">
      <dgm:prSet presAssocID="{63B499D5-BE1E-4C7E-BC74-CEB650C42FC0}" presName="matrix" presStyleCnt="0"/>
      <dgm:spPr/>
    </dgm:pt>
    <dgm:pt modelId="{EF896E52-A8EF-4D38-A4EF-21EE64100BBC}" type="pres">
      <dgm:prSet presAssocID="{63B499D5-BE1E-4C7E-BC74-CEB650C42FC0}" presName="tile1" presStyleLbl="node1" presStyleIdx="0" presStyleCnt="4"/>
      <dgm:spPr/>
    </dgm:pt>
    <dgm:pt modelId="{BAC21ADB-8C98-4607-B2A1-008B1C67F975}" type="pres">
      <dgm:prSet presAssocID="{63B499D5-BE1E-4C7E-BC74-CEB650C42FC0}" presName="tile1text" presStyleLbl="node1" presStyleIdx="0" presStyleCnt="4">
        <dgm:presLayoutVars>
          <dgm:chMax val="0"/>
          <dgm:chPref val="0"/>
          <dgm:bulletEnabled val="1"/>
        </dgm:presLayoutVars>
      </dgm:prSet>
      <dgm:spPr/>
    </dgm:pt>
    <dgm:pt modelId="{C836732F-C090-463F-9638-88E2AEF150B0}" type="pres">
      <dgm:prSet presAssocID="{63B499D5-BE1E-4C7E-BC74-CEB650C42FC0}" presName="tile2" presStyleLbl="node1" presStyleIdx="1" presStyleCnt="4"/>
      <dgm:spPr/>
    </dgm:pt>
    <dgm:pt modelId="{64CB987B-4703-4BDC-A765-0F5315E6F98F}" type="pres">
      <dgm:prSet presAssocID="{63B499D5-BE1E-4C7E-BC74-CEB650C42FC0}" presName="tile2text" presStyleLbl="node1" presStyleIdx="1" presStyleCnt="4">
        <dgm:presLayoutVars>
          <dgm:chMax val="0"/>
          <dgm:chPref val="0"/>
          <dgm:bulletEnabled val="1"/>
        </dgm:presLayoutVars>
      </dgm:prSet>
      <dgm:spPr/>
    </dgm:pt>
    <dgm:pt modelId="{D40D144F-A6EB-4E71-B9A8-9C50CAC53DB2}" type="pres">
      <dgm:prSet presAssocID="{63B499D5-BE1E-4C7E-BC74-CEB650C42FC0}" presName="tile3" presStyleLbl="node1" presStyleIdx="2" presStyleCnt="4"/>
      <dgm:spPr/>
    </dgm:pt>
    <dgm:pt modelId="{648AA90E-077E-4EAC-8881-2E7C7F40EC02}" type="pres">
      <dgm:prSet presAssocID="{63B499D5-BE1E-4C7E-BC74-CEB650C42FC0}" presName="tile3text" presStyleLbl="node1" presStyleIdx="2" presStyleCnt="4">
        <dgm:presLayoutVars>
          <dgm:chMax val="0"/>
          <dgm:chPref val="0"/>
          <dgm:bulletEnabled val="1"/>
        </dgm:presLayoutVars>
      </dgm:prSet>
      <dgm:spPr/>
    </dgm:pt>
    <dgm:pt modelId="{71B7CFEC-A96B-44E1-B810-1F56E70618A1}" type="pres">
      <dgm:prSet presAssocID="{63B499D5-BE1E-4C7E-BC74-CEB650C42FC0}" presName="tile4" presStyleLbl="node1" presStyleIdx="3" presStyleCnt="4"/>
      <dgm:spPr/>
    </dgm:pt>
    <dgm:pt modelId="{C5A639A5-822A-4DCB-8140-6E690755D1C8}" type="pres">
      <dgm:prSet presAssocID="{63B499D5-BE1E-4C7E-BC74-CEB650C42FC0}" presName="tile4text" presStyleLbl="node1" presStyleIdx="3" presStyleCnt="4">
        <dgm:presLayoutVars>
          <dgm:chMax val="0"/>
          <dgm:chPref val="0"/>
          <dgm:bulletEnabled val="1"/>
        </dgm:presLayoutVars>
      </dgm:prSet>
      <dgm:spPr/>
    </dgm:pt>
    <dgm:pt modelId="{78DDE775-D3AD-47CE-A06E-682FB21285AE}" type="pres">
      <dgm:prSet presAssocID="{63B499D5-BE1E-4C7E-BC74-CEB650C42FC0}" presName="centerTile" presStyleLbl="fgShp" presStyleIdx="0" presStyleCnt="1" custScaleX="128369">
        <dgm:presLayoutVars>
          <dgm:chMax val="0"/>
          <dgm:chPref val="0"/>
        </dgm:presLayoutVars>
      </dgm:prSet>
      <dgm:spPr/>
    </dgm:pt>
  </dgm:ptLst>
  <dgm:cxnLst>
    <dgm:cxn modelId="{17CDE80E-42DC-4AAF-BBB0-F6B64894D613}" srcId="{63B499D5-BE1E-4C7E-BC74-CEB650C42FC0}" destId="{6A886B10-9E53-41C0-8565-7B06552AD3DF}" srcOrd="0" destOrd="0" parTransId="{63A66D3A-4570-46CD-B594-EA042F801C7C}" sibTransId="{EC895CED-7AC3-464B-A244-DAFE3D4CD88C}"/>
    <dgm:cxn modelId="{67797A1E-7A0B-4136-A25F-B08D4DC1F087}" type="presOf" srcId="{12F61726-75FA-4304-9F08-92982DE676C8}" destId="{648AA90E-077E-4EAC-8881-2E7C7F40EC02}" srcOrd="1" destOrd="0" presId="urn:microsoft.com/office/officeart/2005/8/layout/matrix1"/>
    <dgm:cxn modelId="{BC09AE31-D7CB-4BE9-B808-4397F711DBE1}" type="presOf" srcId="{12F61726-75FA-4304-9F08-92982DE676C8}" destId="{D40D144F-A6EB-4E71-B9A8-9C50CAC53DB2}" srcOrd="0" destOrd="0" presId="urn:microsoft.com/office/officeart/2005/8/layout/matrix1"/>
    <dgm:cxn modelId="{9C28063B-4C67-441D-9E03-0BDAA9712F0D}" type="presOf" srcId="{8C3B0AB8-7208-4021-A564-3161D37C2657}" destId="{EF896E52-A8EF-4D38-A4EF-21EE64100BBC}" srcOrd="0" destOrd="0" presId="urn:microsoft.com/office/officeart/2005/8/layout/matrix1"/>
    <dgm:cxn modelId="{409F3942-4C7A-4A86-954F-E2C46AF917DF}" type="presOf" srcId="{63B499D5-BE1E-4C7E-BC74-CEB650C42FC0}" destId="{78C366C1-07BE-438E-B7B7-3851F87FAC69}" srcOrd="0" destOrd="0" presId="urn:microsoft.com/office/officeart/2005/8/layout/matrix1"/>
    <dgm:cxn modelId="{E9D92E45-FBD7-4EEB-828A-EAF479043B66}" srcId="{6A886B10-9E53-41C0-8565-7B06552AD3DF}" destId="{312CF958-8FF1-44C6-8A86-B5E162E9D1ED}" srcOrd="3" destOrd="0" parTransId="{525AA228-78F5-4E77-9550-8097F57EBFAF}" sibTransId="{CC3AFE2A-51D2-45F2-9ECF-670F45368880}"/>
    <dgm:cxn modelId="{6784C051-41D1-49B9-BF51-21B3C50D9665}" type="presOf" srcId="{6A886B10-9E53-41C0-8565-7B06552AD3DF}" destId="{78DDE775-D3AD-47CE-A06E-682FB21285AE}" srcOrd="0" destOrd="0" presId="urn:microsoft.com/office/officeart/2005/8/layout/matrix1"/>
    <dgm:cxn modelId="{3832A25A-0B2A-4750-BC3B-F12F5193092A}" type="presOf" srcId="{312CF958-8FF1-44C6-8A86-B5E162E9D1ED}" destId="{C5A639A5-822A-4DCB-8140-6E690755D1C8}" srcOrd="1" destOrd="0" presId="urn:microsoft.com/office/officeart/2005/8/layout/matrix1"/>
    <dgm:cxn modelId="{4804CF73-2A75-4CF2-86D1-F3E594806921}" srcId="{6A886B10-9E53-41C0-8565-7B06552AD3DF}" destId="{8C3B0AB8-7208-4021-A564-3161D37C2657}" srcOrd="0" destOrd="0" parTransId="{093DE8CC-6779-4316-A73A-21822EB983D7}" sibTransId="{28236C62-1F81-4853-82A9-291DDA9B8DA6}"/>
    <dgm:cxn modelId="{32B2398A-6964-4A3B-B696-CE29FE12118B}" type="presOf" srcId="{312CF958-8FF1-44C6-8A86-B5E162E9D1ED}" destId="{71B7CFEC-A96B-44E1-B810-1F56E70618A1}" srcOrd="0" destOrd="0" presId="urn:microsoft.com/office/officeart/2005/8/layout/matrix1"/>
    <dgm:cxn modelId="{EF0C218E-133C-4F76-BA72-DC10D4759895}" srcId="{6A886B10-9E53-41C0-8565-7B06552AD3DF}" destId="{37621483-E86E-41C6-91F4-C5C71C8A68EE}" srcOrd="1" destOrd="0" parTransId="{FCCC1AE7-66B0-41F6-B2F2-6586D0A63956}" sibTransId="{616A7807-49ED-44CA-B46F-51AAF7AEDC88}"/>
    <dgm:cxn modelId="{7927A6BA-E86B-4635-9F10-856BDCA4F489}" srcId="{6A886B10-9E53-41C0-8565-7B06552AD3DF}" destId="{12F61726-75FA-4304-9F08-92982DE676C8}" srcOrd="2" destOrd="0" parTransId="{8DCFFBA2-6032-4271-9662-C5492FCAFF71}" sibTransId="{9AC3E3A0-82AC-44AF-9254-1660FAB9CC36}"/>
    <dgm:cxn modelId="{765431BC-9E4C-45C6-B4E4-BE9946115152}" type="presOf" srcId="{37621483-E86E-41C6-91F4-C5C71C8A68EE}" destId="{64CB987B-4703-4BDC-A765-0F5315E6F98F}" srcOrd="1" destOrd="0" presId="urn:microsoft.com/office/officeart/2005/8/layout/matrix1"/>
    <dgm:cxn modelId="{72E006DA-BA5C-448F-8BC1-CAA729A208F2}" type="presOf" srcId="{37621483-E86E-41C6-91F4-C5C71C8A68EE}" destId="{C836732F-C090-463F-9638-88E2AEF150B0}" srcOrd="0" destOrd="0" presId="urn:microsoft.com/office/officeart/2005/8/layout/matrix1"/>
    <dgm:cxn modelId="{5D54A3DC-2B0E-4A6D-AAE2-5EAA183C7520}" type="presOf" srcId="{8C3B0AB8-7208-4021-A564-3161D37C2657}" destId="{BAC21ADB-8C98-4607-B2A1-008B1C67F975}" srcOrd="1" destOrd="0" presId="urn:microsoft.com/office/officeart/2005/8/layout/matrix1"/>
    <dgm:cxn modelId="{CBFF38BE-79CB-4FB1-8EDD-FCA0D662971F}" type="presParOf" srcId="{78C366C1-07BE-438E-B7B7-3851F87FAC69}" destId="{385E6611-BAD9-4355-9456-E24F57D1B566}" srcOrd="0" destOrd="0" presId="urn:microsoft.com/office/officeart/2005/8/layout/matrix1"/>
    <dgm:cxn modelId="{94393BBE-E11F-4D87-B4FC-ED4932897ACF}" type="presParOf" srcId="{385E6611-BAD9-4355-9456-E24F57D1B566}" destId="{EF896E52-A8EF-4D38-A4EF-21EE64100BBC}" srcOrd="0" destOrd="0" presId="urn:microsoft.com/office/officeart/2005/8/layout/matrix1"/>
    <dgm:cxn modelId="{66A4998B-C712-4960-91A3-3BB562AD6ECD}" type="presParOf" srcId="{385E6611-BAD9-4355-9456-E24F57D1B566}" destId="{BAC21ADB-8C98-4607-B2A1-008B1C67F975}" srcOrd="1" destOrd="0" presId="urn:microsoft.com/office/officeart/2005/8/layout/matrix1"/>
    <dgm:cxn modelId="{C359DCC6-4030-40D6-8AF4-69760D4FD5B6}" type="presParOf" srcId="{385E6611-BAD9-4355-9456-E24F57D1B566}" destId="{C836732F-C090-463F-9638-88E2AEF150B0}" srcOrd="2" destOrd="0" presId="urn:microsoft.com/office/officeart/2005/8/layout/matrix1"/>
    <dgm:cxn modelId="{8929DE83-009D-458B-B719-EFCC9092D37C}" type="presParOf" srcId="{385E6611-BAD9-4355-9456-E24F57D1B566}" destId="{64CB987B-4703-4BDC-A765-0F5315E6F98F}" srcOrd="3" destOrd="0" presId="urn:microsoft.com/office/officeart/2005/8/layout/matrix1"/>
    <dgm:cxn modelId="{A8CD002D-7ED3-459E-A9E0-1292FDF859E6}" type="presParOf" srcId="{385E6611-BAD9-4355-9456-E24F57D1B566}" destId="{D40D144F-A6EB-4E71-B9A8-9C50CAC53DB2}" srcOrd="4" destOrd="0" presId="urn:microsoft.com/office/officeart/2005/8/layout/matrix1"/>
    <dgm:cxn modelId="{88868656-FCE9-4BE2-B468-55DA993077CE}" type="presParOf" srcId="{385E6611-BAD9-4355-9456-E24F57D1B566}" destId="{648AA90E-077E-4EAC-8881-2E7C7F40EC02}" srcOrd="5" destOrd="0" presId="urn:microsoft.com/office/officeart/2005/8/layout/matrix1"/>
    <dgm:cxn modelId="{9F348FBE-0865-4ED3-8427-4254953F08B0}" type="presParOf" srcId="{385E6611-BAD9-4355-9456-E24F57D1B566}" destId="{71B7CFEC-A96B-44E1-B810-1F56E70618A1}" srcOrd="6" destOrd="0" presId="urn:microsoft.com/office/officeart/2005/8/layout/matrix1"/>
    <dgm:cxn modelId="{612E55D2-1E67-4EF6-9377-DB3926B1BAF0}" type="presParOf" srcId="{385E6611-BAD9-4355-9456-E24F57D1B566}" destId="{C5A639A5-822A-4DCB-8140-6E690755D1C8}" srcOrd="7" destOrd="0" presId="urn:microsoft.com/office/officeart/2005/8/layout/matrix1"/>
    <dgm:cxn modelId="{64FA3DCE-E408-4938-A0AC-07501E4BAB41}" type="presParOf" srcId="{78C366C1-07BE-438E-B7B7-3851F87FAC69}" destId="{78DDE775-D3AD-47CE-A06E-682FB21285A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EC73F7E-8E5C-47F9-8FAC-A2FC4B07B423}" type="doc">
      <dgm:prSet loTypeId="urn:microsoft.com/office/officeart/2005/8/layout/process5" loCatId="process" qsTypeId="urn:microsoft.com/office/officeart/2005/8/quickstyle/simple1" qsCatId="simple" csTypeId="urn:microsoft.com/office/officeart/2005/8/colors/accent1_3" csCatId="accent1" phldr="1"/>
      <dgm:spPr/>
      <dgm:t>
        <a:bodyPr/>
        <a:lstStyle/>
        <a:p>
          <a:endParaRPr lang="en-US"/>
        </a:p>
      </dgm:t>
    </dgm:pt>
    <dgm:pt modelId="{074CB752-9A59-459F-A4AB-4A02D37B8317}">
      <dgm:prSet phldrT="[Text]" custT="1"/>
      <dgm:spPr/>
      <dgm:t>
        <a:bodyPr/>
        <a:lstStyle/>
        <a:p>
          <a:r>
            <a:rPr lang="en-US" sz="2000"/>
            <a:t>A Constable who is lawfully on any premises may seize anything which is:</a:t>
          </a:r>
          <a:endParaRPr lang="en-US" sz="2000" dirty="0"/>
        </a:p>
      </dgm:t>
    </dgm:pt>
    <dgm:pt modelId="{0211408E-AEED-4E77-A151-7A7D569B5731}" type="parTrans" cxnId="{457088C8-7B5A-447E-BE65-0F077AA13A07}">
      <dgm:prSet/>
      <dgm:spPr/>
      <dgm:t>
        <a:bodyPr/>
        <a:lstStyle/>
        <a:p>
          <a:endParaRPr lang="en-US"/>
        </a:p>
      </dgm:t>
    </dgm:pt>
    <dgm:pt modelId="{662E7140-DA35-4BA0-9813-B510E05BF1F4}" type="sibTrans" cxnId="{457088C8-7B5A-447E-BE65-0F077AA13A07}">
      <dgm:prSet/>
      <dgm:spPr/>
      <dgm:t>
        <a:bodyPr/>
        <a:lstStyle/>
        <a:p>
          <a:endParaRPr lang="en-US"/>
        </a:p>
      </dgm:t>
    </dgm:pt>
    <dgm:pt modelId="{2C5C3903-0A81-4AFB-B064-138902818DCE}">
      <dgm:prSet phldrT="[Text]" custT="1"/>
      <dgm:spPr/>
      <dgm:t>
        <a:bodyPr/>
        <a:lstStyle/>
        <a:p>
          <a:r>
            <a:rPr lang="en-US" sz="2000"/>
            <a:t>Covered by a warrant</a:t>
          </a:r>
          <a:endParaRPr lang="en-US" sz="2000" dirty="0"/>
        </a:p>
      </dgm:t>
    </dgm:pt>
    <dgm:pt modelId="{958C0020-CE8C-4838-989B-F2E297DAD348}" type="parTrans" cxnId="{DDADD147-A74E-425E-B79D-C4E5675D3334}">
      <dgm:prSet/>
      <dgm:spPr/>
      <dgm:t>
        <a:bodyPr/>
        <a:lstStyle/>
        <a:p>
          <a:endParaRPr lang="en-US"/>
        </a:p>
      </dgm:t>
    </dgm:pt>
    <dgm:pt modelId="{4E15546E-1D1F-4000-AE45-D6DFB86DC0EE}" type="sibTrans" cxnId="{DDADD147-A74E-425E-B79D-C4E5675D3334}">
      <dgm:prSet/>
      <dgm:spPr/>
      <dgm:t>
        <a:bodyPr/>
        <a:lstStyle/>
        <a:p>
          <a:endParaRPr lang="en-US"/>
        </a:p>
      </dgm:t>
    </dgm:pt>
    <dgm:pt modelId="{599FA982-0CA5-4D5A-93A9-EF9F4089AEEA}">
      <dgm:prSet phldrT="[Text]" custT="1"/>
      <dgm:spPr/>
      <dgm:t>
        <a:bodyPr/>
        <a:lstStyle/>
        <a:p>
          <a:r>
            <a:rPr lang="en-US" sz="2000" dirty="0"/>
            <a:t>Anything they have reasonable grounds for believing is evidence of an offence</a:t>
          </a:r>
        </a:p>
      </dgm:t>
    </dgm:pt>
    <dgm:pt modelId="{4CF34EDC-9930-4726-96C0-BE9BA0491CA2}" type="parTrans" cxnId="{04CAF727-0303-4A07-A58E-3FE21275CB5A}">
      <dgm:prSet/>
      <dgm:spPr/>
      <dgm:t>
        <a:bodyPr/>
        <a:lstStyle/>
        <a:p>
          <a:endParaRPr lang="en-US"/>
        </a:p>
      </dgm:t>
    </dgm:pt>
    <dgm:pt modelId="{3012BD27-7D26-4303-9955-727DF3631BCF}" type="sibTrans" cxnId="{04CAF727-0303-4A07-A58E-3FE21275CB5A}">
      <dgm:prSet/>
      <dgm:spPr/>
      <dgm:t>
        <a:bodyPr/>
        <a:lstStyle/>
        <a:p>
          <a:endParaRPr lang="en-US"/>
        </a:p>
      </dgm:t>
    </dgm:pt>
    <dgm:pt modelId="{5F0F58B2-F71C-4116-8313-E51C8094FC03}">
      <dgm:prSet phldrT="[Text]" custT="1"/>
      <dgm:spPr/>
      <dgm:t>
        <a:bodyPr/>
        <a:lstStyle/>
        <a:p>
          <a:r>
            <a:rPr lang="en-US" sz="2000"/>
            <a:t>Anything that has been obtained in consequence of the commission of an offence</a:t>
          </a:r>
          <a:endParaRPr lang="en-US" sz="2000" dirty="0"/>
        </a:p>
      </dgm:t>
    </dgm:pt>
    <dgm:pt modelId="{ACC483F2-3A07-4271-BF39-158B8185AF12}" type="parTrans" cxnId="{32527A69-E5C0-4EF8-92AF-DE4725A4F0F4}">
      <dgm:prSet/>
      <dgm:spPr/>
      <dgm:t>
        <a:bodyPr/>
        <a:lstStyle/>
        <a:p>
          <a:endParaRPr lang="en-US"/>
        </a:p>
      </dgm:t>
    </dgm:pt>
    <dgm:pt modelId="{91213BF9-9E52-4AA7-AECD-8BF89BFB02CF}" type="sibTrans" cxnId="{32527A69-E5C0-4EF8-92AF-DE4725A4F0F4}">
      <dgm:prSet/>
      <dgm:spPr/>
      <dgm:t>
        <a:bodyPr/>
        <a:lstStyle/>
        <a:p>
          <a:endParaRPr lang="en-US"/>
        </a:p>
      </dgm:t>
    </dgm:pt>
    <dgm:pt modelId="{F9E395D9-72A5-4D27-A751-8D7F8700A74E}" type="pres">
      <dgm:prSet presAssocID="{1EC73F7E-8E5C-47F9-8FAC-A2FC4B07B423}" presName="diagram" presStyleCnt="0">
        <dgm:presLayoutVars>
          <dgm:dir/>
          <dgm:resizeHandles val="exact"/>
        </dgm:presLayoutVars>
      </dgm:prSet>
      <dgm:spPr/>
    </dgm:pt>
    <dgm:pt modelId="{0E5F7830-2A90-4717-A921-7C63A9620590}" type="pres">
      <dgm:prSet presAssocID="{074CB752-9A59-459F-A4AB-4A02D37B8317}" presName="node" presStyleLbl="node1" presStyleIdx="0" presStyleCnt="4">
        <dgm:presLayoutVars>
          <dgm:bulletEnabled val="1"/>
        </dgm:presLayoutVars>
      </dgm:prSet>
      <dgm:spPr/>
    </dgm:pt>
    <dgm:pt modelId="{C07E445E-5EB1-4737-9A37-3C1BB3676A4A}" type="pres">
      <dgm:prSet presAssocID="{662E7140-DA35-4BA0-9813-B510E05BF1F4}" presName="sibTrans" presStyleLbl="sibTrans2D1" presStyleIdx="0" presStyleCnt="3"/>
      <dgm:spPr/>
    </dgm:pt>
    <dgm:pt modelId="{EB13A88F-0937-4A3E-A5B3-DD26BD257166}" type="pres">
      <dgm:prSet presAssocID="{662E7140-DA35-4BA0-9813-B510E05BF1F4}" presName="connectorText" presStyleLbl="sibTrans2D1" presStyleIdx="0" presStyleCnt="3"/>
      <dgm:spPr/>
    </dgm:pt>
    <dgm:pt modelId="{C323610D-70FA-43A1-8205-5F79C8096E0F}" type="pres">
      <dgm:prSet presAssocID="{2C5C3903-0A81-4AFB-B064-138902818DCE}" presName="node" presStyleLbl="node1" presStyleIdx="1" presStyleCnt="4">
        <dgm:presLayoutVars>
          <dgm:bulletEnabled val="1"/>
        </dgm:presLayoutVars>
      </dgm:prSet>
      <dgm:spPr/>
    </dgm:pt>
    <dgm:pt modelId="{3E0E8940-7A07-4AAC-92FE-959235BB251B}" type="pres">
      <dgm:prSet presAssocID="{4E15546E-1D1F-4000-AE45-D6DFB86DC0EE}" presName="sibTrans" presStyleLbl="sibTrans2D1" presStyleIdx="1" presStyleCnt="3"/>
      <dgm:spPr/>
    </dgm:pt>
    <dgm:pt modelId="{072FEF5B-2848-412E-BD28-89709BB1FCB0}" type="pres">
      <dgm:prSet presAssocID="{4E15546E-1D1F-4000-AE45-D6DFB86DC0EE}" presName="connectorText" presStyleLbl="sibTrans2D1" presStyleIdx="1" presStyleCnt="3"/>
      <dgm:spPr/>
    </dgm:pt>
    <dgm:pt modelId="{BAE1E8C5-C8E2-4803-BEC7-A40EBBDE1A8C}" type="pres">
      <dgm:prSet presAssocID="{599FA982-0CA5-4D5A-93A9-EF9F4089AEEA}" presName="node" presStyleLbl="node1" presStyleIdx="2" presStyleCnt="4">
        <dgm:presLayoutVars>
          <dgm:bulletEnabled val="1"/>
        </dgm:presLayoutVars>
      </dgm:prSet>
      <dgm:spPr/>
    </dgm:pt>
    <dgm:pt modelId="{9CA685C1-AAAE-4AD3-A58E-20D15AFB2EF4}" type="pres">
      <dgm:prSet presAssocID="{3012BD27-7D26-4303-9955-727DF3631BCF}" presName="sibTrans" presStyleLbl="sibTrans2D1" presStyleIdx="2" presStyleCnt="3"/>
      <dgm:spPr/>
    </dgm:pt>
    <dgm:pt modelId="{D9842834-DC45-44F8-B5A0-5C538500B640}" type="pres">
      <dgm:prSet presAssocID="{3012BD27-7D26-4303-9955-727DF3631BCF}" presName="connectorText" presStyleLbl="sibTrans2D1" presStyleIdx="2" presStyleCnt="3"/>
      <dgm:spPr/>
    </dgm:pt>
    <dgm:pt modelId="{B382C747-BFDC-4966-853E-3DE2E22EEA86}" type="pres">
      <dgm:prSet presAssocID="{5F0F58B2-F71C-4116-8313-E51C8094FC03}" presName="node" presStyleLbl="node1" presStyleIdx="3" presStyleCnt="4">
        <dgm:presLayoutVars>
          <dgm:bulletEnabled val="1"/>
        </dgm:presLayoutVars>
      </dgm:prSet>
      <dgm:spPr/>
    </dgm:pt>
  </dgm:ptLst>
  <dgm:cxnLst>
    <dgm:cxn modelId="{0EA02822-09CD-41F9-BB1F-FF15F49B4ABE}" type="presOf" srcId="{599FA982-0CA5-4D5A-93A9-EF9F4089AEEA}" destId="{BAE1E8C5-C8E2-4803-BEC7-A40EBBDE1A8C}" srcOrd="0" destOrd="0" presId="urn:microsoft.com/office/officeart/2005/8/layout/process5"/>
    <dgm:cxn modelId="{04CAF727-0303-4A07-A58E-3FE21275CB5A}" srcId="{1EC73F7E-8E5C-47F9-8FAC-A2FC4B07B423}" destId="{599FA982-0CA5-4D5A-93A9-EF9F4089AEEA}" srcOrd="2" destOrd="0" parTransId="{4CF34EDC-9930-4726-96C0-BE9BA0491CA2}" sibTransId="{3012BD27-7D26-4303-9955-727DF3631BCF}"/>
    <dgm:cxn modelId="{9FC7BA2C-90FC-42CC-8FAF-A9C11D6C6513}" type="presOf" srcId="{4E15546E-1D1F-4000-AE45-D6DFB86DC0EE}" destId="{3E0E8940-7A07-4AAC-92FE-959235BB251B}" srcOrd="0" destOrd="0" presId="urn:microsoft.com/office/officeart/2005/8/layout/process5"/>
    <dgm:cxn modelId="{DDADD147-A74E-425E-B79D-C4E5675D3334}" srcId="{1EC73F7E-8E5C-47F9-8FAC-A2FC4B07B423}" destId="{2C5C3903-0A81-4AFB-B064-138902818DCE}" srcOrd="1" destOrd="0" parTransId="{958C0020-CE8C-4838-989B-F2E297DAD348}" sibTransId="{4E15546E-1D1F-4000-AE45-D6DFB86DC0EE}"/>
    <dgm:cxn modelId="{F729BD4A-3762-4A30-B393-B5AF2180EE20}" type="presOf" srcId="{4E15546E-1D1F-4000-AE45-D6DFB86DC0EE}" destId="{072FEF5B-2848-412E-BD28-89709BB1FCB0}" srcOrd="1" destOrd="0" presId="urn:microsoft.com/office/officeart/2005/8/layout/process5"/>
    <dgm:cxn modelId="{FC569058-3F66-44EF-898A-5D7B4BD97C83}" type="presOf" srcId="{5F0F58B2-F71C-4116-8313-E51C8094FC03}" destId="{B382C747-BFDC-4966-853E-3DE2E22EEA86}" srcOrd="0" destOrd="0" presId="urn:microsoft.com/office/officeart/2005/8/layout/process5"/>
    <dgm:cxn modelId="{32527A69-E5C0-4EF8-92AF-DE4725A4F0F4}" srcId="{1EC73F7E-8E5C-47F9-8FAC-A2FC4B07B423}" destId="{5F0F58B2-F71C-4116-8313-E51C8094FC03}" srcOrd="3" destOrd="0" parTransId="{ACC483F2-3A07-4271-BF39-158B8185AF12}" sibTransId="{91213BF9-9E52-4AA7-AECD-8BF89BFB02CF}"/>
    <dgm:cxn modelId="{A869367A-99A4-41FE-89A7-A2DAF38B58D8}" type="presOf" srcId="{2C5C3903-0A81-4AFB-B064-138902818DCE}" destId="{C323610D-70FA-43A1-8205-5F79C8096E0F}" srcOrd="0" destOrd="0" presId="urn:microsoft.com/office/officeart/2005/8/layout/process5"/>
    <dgm:cxn modelId="{2E07BC93-0F08-4E94-842B-D30CBF8F0E35}" type="presOf" srcId="{662E7140-DA35-4BA0-9813-B510E05BF1F4}" destId="{C07E445E-5EB1-4737-9A37-3C1BB3676A4A}" srcOrd="0" destOrd="0" presId="urn:microsoft.com/office/officeart/2005/8/layout/process5"/>
    <dgm:cxn modelId="{95BFF19D-E597-4D37-AF37-2DD9A4C27255}" type="presOf" srcId="{1EC73F7E-8E5C-47F9-8FAC-A2FC4B07B423}" destId="{F9E395D9-72A5-4D27-A751-8D7F8700A74E}" srcOrd="0" destOrd="0" presId="urn:microsoft.com/office/officeart/2005/8/layout/process5"/>
    <dgm:cxn modelId="{03E3A8BB-3DE7-4DF8-919D-CDB2472C7906}" type="presOf" srcId="{662E7140-DA35-4BA0-9813-B510E05BF1F4}" destId="{EB13A88F-0937-4A3E-A5B3-DD26BD257166}" srcOrd="1" destOrd="0" presId="urn:microsoft.com/office/officeart/2005/8/layout/process5"/>
    <dgm:cxn modelId="{457088C8-7B5A-447E-BE65-0F077AA13A07}" srcId="{1EC73F7E-8E5C-47F9-8FAC-A2FC4B07B423}" destId="{074CB752-9A59-459F-A4AB-4A02D37B8317}" srcOrd="0" destOrd="0" parTransId="{0211408E-AEED-4E77-A151-7A7D569B5731}" sibTransId="{662E7140-DA35-4BA0-9813-B510E05BF1F4}"/>
    <dgm:cxn modelId="{CAB85CC9-CF2E-463D-9464-16C5FD9DB5D7}" type="presOf" srcId="{3012BD27-7D26-4303-9955-727DF3631BCF}" destId="{D9842834-DC45-44F8-B5A0-5C538500B640}" srcOrd="1" destOrd="0" presId="urn:microsoft.com/office/officeart/2005/8/layout/process5"/>
    <dgm:cxn modelId="{3A44B7D6-AE2A-4DAF-861B-48389351265C}" type="presOf" srcId="{074CB752-9A59-459F-A4AB-4A02D37B8317}" destId="{0E5F7830-2A90-4717-A921-7C63A9620590}" srcOrd="0" destOrd="0" presId="urn:microsoft.com/office/officeart/2005/8/layout/process5"/>
    <dgm:cxn modelId="{01F239F3-AB8F-48F8-A4CE-8A64FAD2FAA1}" type="presOf" srcId="{3012BD27-7D26-4303-9955-727DF3631BCF}" destId="{9CA685C1-AAAE-4AD3-A58E-20D15AFB2EF4}" srcOrd="0" destOrd="0" presId="urn:microsoft.com/office/officeart/2005/8/layout/process5"/>
    <dgm:cxn modelId="{03305AAA-37E3-4F5D-8006-968B28118DA0}" type="presParOf" srcId="{F9E395D9-72A5-4D27-A751-8D7F8700A74E}" destId="{0E5F7830-2A90-4717-A921-7C63A9620590}" srcOrd="0" destOrd="0" presId="urn:microsoft.com/office/officeart/2005/8/layout/process5"/>
    <dgm:cxn modelId="{B8A34C53-81F7-4869-9F35-D975B28E3AF5}" type="presParOf" srcId="{F9E395D9-72A5-4D27-A751-8D7F8700A74E}" destId="{C07E445E-5EB1-4737-9A37-3C1BB3676A4A}" srcOrd="1" destOrd="0" presId="urn:microsoft.com/office/officeart/2005/8/layout/process5"/>
    <dgm:cxn modelId="{F731DFA1-D8D5-4F27-8F39-3384C00940DF}" type="presParOf" srcId="{C07E445E-5EB1-4737-9A37-3C1BB3676A4A}" destId="{EB13A88F-0937-4A3E-A5B3-DD26BD257166}" srcOrd="0" destOrd="0" presId="urn:microsoft.com/office/officeart/2005/8/layout/process5"/>
    <dgm:cxn modelId="{2A108C74-1868-4EEB-9C4D-A342955BFD51}" type="presParOf" srcId="{F9E395D9-72A5-4D27-A751-8D7F8700A74E}" destId="{C323610D-70FA-43A1-8205-5F79C8096E0F}" srcOrd="2" destOrd="0" presId="urn:microsoft.com/office/officeart/2005/8/layout/process5"/>
    <dgm:cxn modelId="{59DD5CEA-2E20-4182-9632-809360FC67D1}" type="presParOf" srcId="{F9E395D9-72A5-4D27-A751-8D7F8700A74E}" destId="{3E0E8940-7A07-4AAC-92FE-959235BB251B}" srcOrd="3" destOrd="0" presId="urn:microsoft.com/office/officeart/2005/8/layout/process5"/>
    <dgm:cxn modelId="{CFCA094F-32A6-44E9-9B23-B74D7E5F2D3E}" type="presParOf" srcId="{3E0E8940-7A07-4AAC-92FE-959235BB251B}" destId="{072FEF5B-2848-412E-BD28-89709BB1FCB0}" srcOrd="0" destOrd="0" presId="urn:microsoft.com/office/officeart/2005/8/layout/process5"/>
    <dgm:cxn modelId="{6192533E-78C3-433E-9ECA-1D810BA0F39A}" type="presParOf" srcId="{F9E395D9-72A5-4D27-A751-8D7F8700A74E}" destId="{BAE1E8C5-C8E2-4803-BEC7-A40EBBDE1A8C}" srcOrd="4" destOrd="0" presId="urn:microsoft.com/office/officeart/2005/8/layout/process5"/>
    <dgm:cxn modelId="{134D8309-64E8-4F3C-B22C-5F4854AA4CF5}" type="presParOf" srcId="{F9E395D9-72A5-4D27-A751-8D7F8700A74E}" destId="{9CA685C1-AAAE-4AD3-A58E-20D15AFB2EF4}" srcOrd="5" destOrd="0" presId="urn:microsoft.com/office/officeart/2005/8/layout/process5"/>
    <dgm:cxn modelId="{7448D9B1-1676-4548-8E06-86AD30CA029E}" type="presParOf" srcId="{9CA685C1-AAAE-4AD3-A58E-20D15AFB2EF4}" destId="{D9842834-DC45-44F8-B5A0-5C538500B640}" srcOrd="0" destOrd="0" presId="urn:microsoft.com/office/officeart/2005/8/layout/process5"/>
    <dgm:cxn modelId="{FDB44716-F82F-4F8F-8546-C4CFD7FABCCD}" type="presParOf" srcId="{F9E395D9-72A5-4D27-A751-8D7F8700A74E}" destId="{B382C747-BFDC-4966-853E-3DE2E22EEA86}" srcOrd="6"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27840F3-2802-4A47-8E52-3056301BC5D7}" type="doc">
      <dgm:prSet loTypeId="urn:microsoft.com/office/officeart/2005/8/layout/process2" loCatId="process" qsTypeId="urn:microsoft.com/office/officeart/2005/8/quickstyle/simple1" qsCatId="simple" csTypeId="urn:microsoft.com/office/officeart/2005/8/colors/accent3_3" csCatId="accent3" phldr="1"/>
      <dgm:spPr/>
      <dgm:t>
        <a:bodyPr/>
        <a:lstStyle/>
        <a:p>
          <a:endParaRPr lang="en-US"/>
        </a:p>
      </dgm:t>
    </dgm:pt>
    <dgm:pt modelId="{E5F8132A-093D-4721-9204-D01628C75626}">
      <dgm:prSet phldrT="[Text]" custT="1"/>
      <dgm:spPr/>
      <dgm:t>
        <a:bodyPr/>
        <a:lstStyle/>
        <a:p>
          <a:r>
            <a:rPr lang="en-US" sz="3200" b="1" i="1" u="sng"/>
            <a:t>C</a:t>
          </a:r>
          <a:r>
            <a:rPr lang="en-US" sz="2400"/>
            <a:t>oncealed</a:t>
          </a:r>
          <a:endParaRPr lang="en-US" sz="2400" dirty="0"/>
        </a:p>
      </dgm:t>
    </dgm:pt>
    <dgm:pt modelId="{A520D06F-9DE3-4BC9-9FAE-82B0B1953FC1}" type="parTrans" cxnId="{33514F59-57D3-4FB5-9E39-910ACC103A6A}">
      <dgm:prSet/>
      <dgm:spPr/>
      <dgm:t>
        <a:bodyPr/>
        <a:lstStyle/>
        <a:p>
          <a:endParaRPr lang="en-US"/>
        </a:p>
      </dgm:t>
    </dgm:pt>
    <dgm:pt modelId="{0F89AAD1-C8F9-40F8-B96D-C2E50B36D7AD}" type="sibTrans" cxnId="{33514F59-57D3-4FB5-9E39-910ACC103A6A}">
      <dgm:prSet/>
      <dgm:spPr/>
      <dgm:t>
        <a:bodyPr/>
        <a:lstStyle/>
        <a:p>
          <a:endParaRPr lang="en-US"/>
        </a:p>
      </dgm:t>
    </dgm:pt>
    <dgm:pt modelId="{38DD192F-1B52-460D-A028-7E369547A981}">
      <dgm:prSet phldrT="[Text]" custT="1"/>
      <dgm:spPr/>
      <dgm:t>
        <a:bodyPr/>
        <a:lstStyle/>
        <a:p>
          <a:r>
            <a:rPr lang="en-US" sz="3200" b="1" i="1" u="sng"/>
            <a:t>L</a:t>
          </a:r>
          <a:r>
            <a:rPr lang="en-US" sz="2400"/>
            <a:t>ost</a:t>
          </a:r>
          <a:endParaRPr lang="en-US" sz="2400" dirty="0"/>
        </a:p>
      </dgm:t>
    </dgm:pt>
    <dgm:pt modelId="{373B89BE-8BED-4439-A4D4-38B842E98B0F}" type="parTrans" cxnId="{CBE177DB-F53F-4C48-B6CF-912179DCEF6A}">
      <dgm:prSet/>
      <dgm:spPr/>
      <dgm:t>
        <a:bodyPr/>
        <a:lstStyle/>
        <a:p>
          <a:endParaRPr lang="en-US"/>
        </a:p>
      </dgm:t>
    </dgm:pt>
    <dgm:pt modelId="{BFA7606B-3BBC-4ED7-A0B9-3E808D3BAF10}" type="sibTrans" cxnId="{CBE177DB-F53F-4C48-B6CF-912179DCEF6A}">
      <dgm:prSet/>
      <dgm:spPr/>
      <dgm:t>
        <a:bodyPr/>
        <a:lstStyle/>
        <a:p>
          <a:endParaRPr lang="en-US"/>
        </a:p>
      </dgm:t>
    </dgm:pt>
    <dgm:pt modelId="{520B446B-DE65-4787-BC46-0788CF227C1A}">
      <dgm:prSet phldrT="[Text]" custT="1"/>
      <dgm:spPr/>
      <dgm:t>
        <a:bodyPr/>
        <a:lstStyle/>
        <a:p>
          <a:r>
            <a:rPr lang="en-US" sz="3200" b="1" i="1" u="sng"/>
            <a:t>A</a:t>
          </a:r>
          <a:r>
            <a:rPr lang="en-US" sz="2400"/>
            <a:t>ltered</a:t>
          </a:r>
          <a:endParaRPr lang="en-US" sz="2400" dirty="0"/>
        </a:p>
      </dgm:t>
    </dgm:pt>
    <dgm:pt modelId="{13AC3C36-6BDF-4828-B04B-7BB1BC3AF23A}" type="parTrans" cxnId="{2F96C8CA-6898-4CE8-BE23-ACB913D66EFC}">
      <dgm:prSet/>
      <dgm:spPr/>
      <dgm:t>
        <a:bodyPr/>
        <a:lstStyle/>
        <a:p>
          <a:endParaRPr lang="en-US"/>
        </a:p>
      </dgm:t>
    </dgm:pt>
    <dgm:pt modelId="{B1996299-3802-4433-911A-B9B980B824C9}" type="sibTrans" cxnId="{2F96C8CA-6898-4CE8-BE23-ACB913D66EFC}">
      <dgm:prSet/>
      <dgm:spPr/>
      <dgm:t>
        <a:bodyPr/>
        <a:lstStyle/>
        <a:p>
          <a:endParaRPr lang="en-US"/>
        </a:p>
      </dgm:t>
    </dgm:pt>
    <dgm:pt modelId="{9CC189E3-D828-48AE-8D5C-330D508DCDD7}">
      <dgm:prSet phldrT="[Text]" custT="1"/>
      <dgm:spPr/>
      <dgm:t>
        <a:bodyPr/>
        <a:lstStyle/>
        <a:p>
          <a:r>
            <a:rPr lang="en-US" sz="3200" b="1" i="1" u="sng"/>
            <a:t>D</a:t>
          </a:r>
          <a:r>
            <a:rPr lang="en-US" sz="2400"/>
            <a:t>amaged</a:t>
          </a:r>
          <a:endParaRPr lang="en-US" sz="2400" dirty="0"/>
        </a:p>
      </dgm:t>
    </dgm:pt>
    <dgm:pt modelId="{6141A0A0-7283-4E05-9DF0-ABA04AABC9E7}" type="parTrans" cxnId="{3574A870-2B73-4F8C-9399-141E12BEA1C9}">
      <dgm:prSet/>
      <dgm:spPr/>
      <dgm:t>
        <a:bodyPr/>
        <a:lstStyle/>
        <a:p>
          <a:endParaRPr lang="en-US"/>
        </a:p>
      </dgm:t>
    </dgm:pt>
    <dgm:pt modelId="{2BA3712E-5F9D-4E39-BAF6-D6FC8D10E035}" type="sibTrans" cxnId="{3574A870-2B73-4F8C-9399-141E12BEA1C9}">
      <dgm:prSet/>
      <dgm:spPr/>
      <dgm:t>
        <a:bodyPr/>
        <a:lstStyle/>
        <a:p>
          <a:endParaRPr lang="en-US"/>
        </a:p>
      </dgm:t>
    </dgm:pt>
    <dgm:pt modelId="{A6479721-6C91-4EB9-9DBA-6310D27AC807}">
      <dgm:prSet phldrT="[Text]" custT="1"/>
      <dgm:spPr/>
      <dgm:t>
        <a:bodyPr/>
        <a:lstStyle/>
        <a:p>
          <a:r>
            <a:rPr lang="en-US" sz="3200" b="1" i="1" u="sng"/>
            <a:t>D</a:t>
          </a:r>
          <a:r>
            <a:rPr lang="en-US" sz="2400"/>
            <a:t>estroyed</a:t>
          </a:r>
          <a:endParaRPr lang="en-US" sz="2400" dirty="0"/>
        </a:p>
      </dgm:t>
    </dgm:pt>
    <dgm:pt modelId="{AA7244B3-9B6B-46FF-BD48-30C8AAAE3FD3}" type="parTrans" cxnId="{362A56D6-1D92-4BA8-A81C-41CC9A3B141C}">
      <dgm:prSet/>
      <dgm:spPr/>
      <dgm:t>
        <a:bodyPr/>
        <a:lstStyle/>
        <a:p>
          <a:endParaRPr lang="en-US"/>
        </a:p>
      </dgm:t>
    </dgm:pt>
    <dgm:pt modelId="{4D54658D-022B-43FF-A0F0-AE15DABB9AE9}" type="sibTrans" cxnId="{362A56D6-1D92-4BA8-A81C-41CC9A3B141C}">
      <dgm:prSet/>
      <dgm:spPr/>
      <dgm:t>
        <a:bodyPr/>
        <a:lstStyle/>
        <a:p>
          <a:endParaRPr lang="en-US"/>
        </a:p>
      </dgm:t>
    </dgm:pt>
    <dgm:pt modelId="{115E63ED-458D-48DD-A4B8-F28170638F93}" type="pres">
      <dgm:prSet presAssocID="{827840F3-2802-4A47-8E52-3056301BC5D7}" presName="linearFlow" presStyleCnt="0">
        <dgm:presLayoutVars>
          <dgm:resizeHandles val="exact"/>
        </dgm:presLayoutVars>
      </dgm:prSet>
      <dgm:spPr/>
    </dgm:pt>
    <dgm:pt modelId="{54ACFFA8-133E-4EA1-8BFC-6FE9F844C363}" type="pres">
      <dgm:prSet presAssocID="{E5F8132A-093D-4721-9204-D01628C75626}" presName="node" presStyleLbl="node1" presStyleIdx="0" presStyleCnt="5" custScaleX="197789">
        <dgm:presLayoutVars>
          <dgm:bulletEnabled val="1"/>
        </dgm:presLayoutVars>
      </dgm:prSet>
      <dgm:spPr/>
    </dgm:pt>
    <dgm:pt modelId="{A7E96A1C-6FB8-40B4-BFA4-0B5474AB2F8B}" type="pres">
      <dgm:prSet presAssocID="{0F89AAD1-C8F9-40F8-B96D-C2E50B36D7AD}" presName="sibTrans" presStyleLbl="sibTrans2D1" presStyleIdx="0" presStyleCnt="4"/>
      <dgm:spPr/>
    </dgm:pt>
    <dgm:pt modelId="{51A5DE9E-1530-41F9-A0FB-E0EE4AB05BFE}" type="pres">
      <dgm:prSet presAssocID="{0F89AAD1-C8F9-40F8-B96D-C2E50B36D7AD}" presName="connectorText" presStyleLbl="sibTrans2D1" presStyleIdx="0" presStyleCnt="4"/>
      <dgm:spPr/>
    </dgm:pt>
    <dgm:pt modelId="{BAB31F42-6FEA-457A-97B9-7FCFCF14B0F6}" type="pres">
      <dgm:prSet presAssocID="{38DD192F-1B52-460D-A028-7E369547A981}" presName="node" presStyleLbl="node1" presStyleIdx="1" presStyleCnt="5" custScaleX="197789">
        <dgm:presLayoutVars>
          <dgm:bulletEnabled val="1"/>
        </dgm:presLayoutVars>
      </dgm:prSet>
      <dgm:spPr/>
    </dgm:pt>
    <dgm:pt modelId="{C29397A2-8F27-4821-B011-23A55CCA3CB9}" type="pres">
      <dgm:prSet presAssocID="{BFA7606B-3BBC-4ED7-A0B9-3E808D3BAF10}" presName="sibTrans" presStyleLbl="sibTrans2D1" presStyleIdx="1" presStyleCnt="4"/>
      <dgm:spPr/>
    </dgm:pt>
    <dgm:pt modelId="{8A37B7E8-F8F5-4E98-B286-FF4AC87340EB}" type="pres">
      <dgm:prSet presAssocID="{BFA7606B-3BBC-4ED7-A0B9-3E808D3BAF10}" presName="connectorText" presStyleLbl="sibTrans2D1" presStyleIdx="1" presStyleCnt="4"/>
      <dgm:spPr/>
    </dgm:pt>
    <dgm:pt modelId="{EBED071A-1864-4416-B14F-929459B212A7}" type="pres">
      <dgm:prSet presAssocID="{520B446B-DE65-4787-BC46-0788CF227C1A}" presName="node" presStyleLbl="node1" presStyleIdx="2" presStyleCnt="5" custScaleX="197789">
        <dgm:presLayoutVars>
          <dgm:bulletEnabled val="1"/>
        </dgm:presLayoutVars>
      </dgm:prSet>
      <dgm:spPr/>
    </dgm:pt>
    <dgm:pt modelId="{868DB2D1-4BB2-4981-BDA5-BD7DD09DFE3A}" type="pres">
      <dgm:prSet presAssocID="{B1996299-3802-4433-911A-B9B980B824C9}" presName="sibTrans" presStyleLbl="sibTrans2D1" presStyleIdx="2" presStyleCnt="4"/>
      <dgm:spPr/>
    </dgm:pt>
    <dgm:pt modelId="{D47BFBEC-A8B2-4A03-A5CE-A3412CCD3D1D}" type="pres">
      <dgm:prSet presAssocID="{B1996299-3802-4433-911A-B9B980B824C9}" presName="connectorText" presStyleLbl="sibTrans2D1" presStyleIdx="2" presStyleCnt="4"/>
      <dgm:spPr/>
    </dgm:pt>
    <dgm:pt modelId="{E85FEA01-6DCF-4AE9-A48A-D4E99B607A42}" type="pres">
      <dgm:prSet presAssocID="{9CC189E3-D828-48AE-8D5C-330D508DCDD7}" presName="node" presStyleLbl="node1" presStyleIdx="3" presStyleCnt="5" custScaleX="184603">
        <dgm:presLayoutVars>
          <dgm:bulletEnabled val="1"/>
        </dgm:presLayoutVars>
      </dgm:prSet>
      <dgm:spPr/>
    </dgm:pt>
    <dgm:pt modelId="{64E300F4-4BBD-4305-8BD6-F74FAB64081E}" type="pres">
      <dgm:prSet presAssocID="{2BA3712E-5F9D-4E39-BAF6-D6FC8D10E035}" presName="sibTrans" presStyleLbl="sibTrans2D1" presStyleIdx="3" presStyleCnt="4"/>
      <dgm:spPr/>
    </dgm:pt>
    <dgm:pt modelId="{F39713B7-8B82-43AD-81A1-94C8ED60179F}" type="pres">
      <dgm:prSet presAssocID="{2BA3712E-5F9D-4E39-BAF6-D6FC8D10E035}" presName="connectorText" presStyleLbl="sibTrans2D1" presStyleIdx="3" presStyleCnt="4"/>
      <dgm:spPr/>
    </dgm:pt>
    <dgm:pt modelId="{B7436FB3-5405-4E56-BB1E-1AF689CE4C2C}" type="pres">
      <dgm:prSet presAssocID="{A6479721-6C91-4EB9-9DBA-6310D27AC807}" presName="node" presStyleLbl="node1" presStyleIdx="4" presStyleCnt="5" custScaleX="184603">
        <dgm:presLayoutVars>
          <dgm:bulletEnabled val="1"/>
        </dgm:presLayoutVars>
      </dgm:prSet>
      <dgm:spPr/>
    </dgm:pt>
  </dgm:ptLst>
  <dgm:cxnLst>
    <dgm:cxn modelId="{D2B3B320-DEFE-4316-9264-FBE04BE2DED8}" type="presOf" srcId="{520B446B-DE65-4787-BC46-0788CF227C1A}" destId="{EBED071A-1864-4416-B14F-929459B212A7}" srcOrd="0" destOrd="0" presId="urn:microsoft.com/office/officeart/2005/8/layout/process2"/>
    <dgm:cxn modelId="{64117124-EC95-40BD-AF9B-ECC508B6D1F1}" type="presOf" srcId="{B1996299-3802-4433-911A-B9B980B824C9}" destId="{D47BFBEC-A8B2-4A03-A5CE-A3412CCD3D1D}" srcOrd="1" destOrd="0" presId="urn:microsoft.com/office/officeart/2005/8/layout/process2"/>
    <dgm:cxn modelId="{32878A27-2AFD-4464-873C-E233BBC2CC39}" type="presOf" srcId="{38DD192F-1B52-460D-A028-7E369547A981}" destId="{BAB31F42-6FEA-457A-97B9-7FCFCF14B0F6}" srcOrd="0" destOrd="0" presId="urn:microsoft.com/office/officeart/2005/8/layout/process2"/>
    <dgm:cxn modelId="{87EB6A40-FF18-407A-964B-CCDEE7BB18B6}" type="presOf" srcId="{B1996299-3802-4433-911A-B9B980B824C9}" destId="{868DB2D1-4BB2-4981-BDA5-BD7DD09DFE3A}" srcOrd="0" destOrd="0" presId="urn:microsoft.com/office/officeart/2005/8/layout/process2"/>
    <dgm:cxn modelId="{33514F59-57D3-4FB5-9E39-910ACC103A6A}" srcId="{827840F3-2802-4A47-8E52-3056301BC5D7}" destId="{E5F8132A-093D-4721-9204-D01628C75626}" srcOrd="0" destOrd="0" parTransId="{A520D06F-9DE3-4BC9-9FAE-82B0B1953FC1}" sibTransId="{0F89AAD1-C8F9-40F8-B96D-C2E50B36D7AD}"/>
    <dgm:cxn modelId="{3574A870-2B73-4F8C-9399-141E12BEA1C9}" srcId="{827840F3-2802-4A47-8E52-3056301BC5D7}" destId="{9CC189E3-D828-48AE-8D5C-330D508DCDD7}" srcOrd="3" destOrd="0" parTransId="{6141A0A0-7283-4E05-9DF0-ABA04AABC9E7}" sibTransId="{2BA3712E-5F9D-4E39-BAF6-D6FC8D10E035}"/>
    <dgm:cxn modelId="{48CB617B-A008-41D7-BFF1-C0E983CE541C}" type="presOf" srcId="{A6479721-6C91-4EB9-9DBA-6310D27AC807}" destId="{B7436FB3-5405-4E56-BB1E-1AF689CE4C2C}" srcOrd="0" destOrd="0" presId="urn:microsoft.com/office/officeart/2005/8/layout/process2"/>
    <dgm:cxn modelId="{46406981-C5F7-4571-A6CD-32E8ADC2EFB5}" type="presOf" srcId="{0F89AAD1-C8F9-40F8-B96D-C2E50B36D7AD}" destId="{A7E96A1C-6FB8-40B4-BFA4-0B5474AB2F8B}" srcOrd="0" destOrd="0" presId="urn:microsoft.com/office/officeart/2005/8/layout/process2"/>
    <dgm:cxn modelId="{CEE25187-6923-4497-BC3B-601B1EE53EAF}" type="presOf" srcId="{9CC189E3-D828-48AE-8D5C-330D508DCDD7}" destId="{E85FEA01-6DCF-4AE9-A48A-D4E99B607A42}" srcOrd="0" destOrd="0" presId="urn:microsoft.com/office/officeart/2005/8/layout/process2"/>
    <dgm:cxn modelId="{52674E8F-130B-4602-9A5C-094059E8F6A5}" type="presOf" srcId="{0F89AAD1-C8F9-40F8-B96D-C2E50B36D7AD}" destId="{51A5DE9E-1530-41F9-A0FB-E0EE4AB05BFE}" srcOrd="1" destOrd="0" presId="urn:microsoft.com/office/officeart/2005/8/layout/process2"/>
    <dgm:cxn modelId="{0A0625A6-FADE-4444-B536-21D23937A94C}" type="presOf" srcId="{827840F3-2802-4A47-8E52-3056301BC5D7}" destId="{115E63ED-458D-48DD-A4B8-F28170638F93}" srcOrd="0" destOrd="0" presId="urn:microsoft.com/office/officeart/2005/8/layout/process2"/>
    <dgm:cxn modelId="{4C77DEB4-F780-46A0-B13F-893B7CEAA40A}" type="presOf" srcId="{BFA7606B-3BBC-4ED7-A0B9-3E808D3BAF10}" destId="{8A37B7E8-F8F5-4E98-B286-FF4AC87340EB}" srcOrd="1" destOrd="0" presId="urn:microsoft.com/office/officeart/2005/8/layout/process2"/>
    <dgm:cxn modelId="{FC8B4FBD-4DA9-415B-ADE9-B37A38437557}" type="presOf" srcId="{BFA7606B-3BBC-4ED7-A0B9-3E808D3BAF10}" destId="{C29397A2-8F27-4821-B011-23A55CCA3CB9}" srcOrd="0" destOrd="0" presId="urn:microsoft.com/office/officeart/2005/8/layout/process2"/>
    <dgm:cxn modelId="{2F96C8CA-6898-4CE8-BE23-ACB913D66EFC}" srcId="{827840F3-2802-4A47-8E52-3056301BC5D7}" destId="{520B446B-DE65-4787-BC46-0788CF227C1A}" srcOrd="2" destOrd="0" parTransId="{13AC3C36-6BDF-4828-B04B-7BB1BC3AF23A}" sibTransId="{B1996299-3802-4433-911A-B9B980B824C9}"/>
    <dgm:cxn modelId="{362A56D6-1D92-4BA8-A81C-41CC9A3B141C}" srcId="{827840F3-2802-4A47-8E52-3056301BC5D7}" destId="{A6479721-6C91-4EB9-9DBA-6310D27AC807}" srcOrd="4" destOrd="0" parTransId="{AA7244B3-9B6B-46FF-BD48-30C8AAAE3FD3}" sibTransId="{4D54658D-022B-43FF-A0F0-AE15DABB9AE9}"/>
    <dgm:cxn modelId="{CBE177DB-F53F-4C48-B6CF-912179DCEF6A}" srcId="{827840F3-2802-4A47-8E52-3056301BC5D7}" destId="{38DD192F-1B52-460D-A028-7E369547A981}" srcOrd="1" destOrd="0" parTransId="{373B89BE-8BED-4439-A4D4-38B842E98B0F}" sibTransId="{BFA7606B-3BBC-4ED7-A0B9-3E808D3BAF10}"/>
    <dgm:cxn modelId="{E6CA41E5-11B8-4A71-B08A-310321795F88}" type="presOf" srcId="{E5F8132A-093D-4721-9204-D01628C75626}" destId="{54ACFFA8-133E-4EA1-8BFC-6FE9F844C363}" srcOrd="0" destOrd="0" presId="urn:microsoft.com/office/officeart/2005/8/layout/process2"/>
    <dgm:cxn modelId="{0F3BA3EB-DFD8-4DB7-AFFB-1298FD36BC22}" type="presOf" srcId="{2BA3712E-5F9D-4E39-BAF6-D6FC8D10E035}" destId="{F39713B7-8B82-43AD-81A1-94C8ED60179F}" srcOrd="1" destOrd="0" presId="urn:microsoft.com/office/officeart/2005/8/layout/process2"/>
    <dgm:cxn modelId="{53E929FD-6E7A-4336-99D9-84AA57FAECA8}" type="presOf" srcId="{2BA3712E-5F9D-4E39-BAF6-D6FC8D10E035}" destId="{64E300F4-4BBD-4305-8BD6-F74FAB64081E}" srcOrd="0" destOrd="0" presId="urn:microsoft.com/office/officeart/2005/8/layout/process2"/>
    <dgm:cxn modelId="{DB437F1D-9BAE-4631-BA14-B068B97D2E6E}" type="presParOf" srcId="{115E63ED-458D-48DD-A4B8-F28170638F93}" destId="{54ACFFA8-133E-4EA1-8BFC-6FE9F844C363}" srcOrd="0" destOrd="0" presId="urn:microsoft.com/office/officeart/2005/8/layout/process2"/>
    <dgm:cxn modelId="{99A4983F-CAA9-42DA-ABDE-1C81DFED1A58}" type="presParOf" srcId="{115E63ED-458D-48DD-A4B8-F28170638F93}" destId="{A7E96A1C-6FB8-40B4-BFA4-0B5474AB2F8B}" srcOrd="1" destOrd="0" presId="urn:microsoft.com/office/officeart/2005/8/layout/process2"/>
    <dgm:cxn modelId="{F45EC2E6-DE67-4D37-9BB1-8397CEED7AE1}" type="presParOf" srcId="{A7E96A1C-6FB8-40B4-BFA4-0B5474AB2F8B}" destId="{51A5DE9E-1530-41F9-A0FB-E0EE4AB05BFE}" srcOrd="0" destOrd="0" presId="urn:microsoft.com/office/officeart/2005/8/layout/process2"/>
    <dgm:cxn modelId="{67D345D0-F7D7-4283-9AAE-9A3975625DB6}" type="presParOf" srcId="{115E63ED-458D-48DD-A4B8-F28170638F93}" destId="{BAB31F42-6FEA-457A-97B9-7FCFCF14B0F6}" srcOrd="2" destOrd="0" presId="urn:microsoft.com/office/officeart/2005/8/layout/process2"/>
    <dgm:cxn modelId="{4266FD8D-D423-412B-8BEE-2F45B019AE5F}" type="presParOf" srcId="{115E63ED-458D-48DD-A4B8-F28170638F93}" destId="{C29397A2-8F27-4821-B011-23A55CCA3CB9}" srcOrd="3" destOrd="0" presId="urn:microsoft.com/office/officeart/2005/8/layout/process2"/>
    <dgm:cxn modelId="{54F7C96D-BBA9-4FF7-B4EF-A7BC6C2F1C27}" type="presParOf" srcId="{C29397A2-8F27-4821-B011-23A55CCA3CB9}" destId="{8A37B7E8-F8F5-4E98-B286-FF4AC87340EB}" srcOrd="0" destOrd="0" presId="urn:microsoft.com/office/officeart/2005/8/layout/process2"/>
    <dgm:cxn modelId="{BC0A08CD-2F9E-44D5-9BAE-23FF508F575A}" type="presParOf" srcId="{115E63ED-458D-48DD-A4B8-F28170638F93}" destId="{EBED071A-1864-4416-B14F-929459B212A7}" srcOrd="4" destOrd="0" presId="urn:microsoft.com/office/officeart/2005/8/layout/process2"/>
    <dgm:cxn modelId="{388802E1-0475-4571-8E77-676F55E5A9F4}" type="presParOf" srcId="{115E63ED-458D-48DD-A4B8-F28170638F93}" destId="{868DB2D1-4BB2-4981-BDA5-BD7DD09DFE3A}" srcOrd="5" destOrd="0" presId="urn:microsoft.com/office/officeart/2005/8/layout/process2"/>
    <dgm:cxn modelId="{598E14FA-364C-4509-8047-74E6CF019870}" type="presParOf" srcId="{868DB2D1-4BB2-4981-BDA5-BD7DD09DFE3A}" destId="{D47BFBEC-A8B2-4A03-A5CE-A3412CCD3D1D}" srcOrd="0" destOrd="0" presId="urn:microsoft.com/office/officeart/2005/8/layout/process2"/>
    <dgm:cxn modelId="{E84424DC-2E55-4B90-898A-868415EE78D8}" type="presParOf" srcId="{115E63ED-458D-48DD-A4B8-F28170638F93}" destId="{E85FEA01-6DCF-4AE9-A48A-D4E99B607A42}" srcOrd="6" destOrd="0" presId="urn:microsoft.com/office/officeart/2005/8/layout/process2"/>
    <dgm:cxn modelId="{F5515C30-FE50-49A7-92D0-039C6B336D34}" type="presParOf" srcId="{115E63ED-458D-48DD-A4B8-F28170638F93}" destId="{64E300F4-4BBD-4305-8BD6-F74FAB64081E}" srcOrd="7" destOrd="0" presId="urn:microsoft.com/office/officeart/2005/8/layout/process2"/>
    <dgm:cxn modelId="{A1B4EA2E-D1C5-4F7D-8603-2F8DCC2662E8}" type="presParOf" srcId="{64E300F4-4BBD-4305-8BD6-F74FAB64081E}" destId="{F39713B7-8B82-43AD-81A1-94C8ED60179F}" srcOrd="0" destOrd="0" presId="urn:microsoft.com/office/officeart/2005/8/layout/process2"/>
    <dgm:cxn modelId="{F0095C96-98AF-4318-88F6-E6AAAD4AFD05}" type="presParOf" srcId="{115E63ED-458D-48DD-A4B8-F28170638F93}" destId="{B7436FB3-5405-4E56-BB1E-1AF689CE4C2C}"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0ACE53E-FA27-4F2D-B5AB-57F9E688C288}" type="doc">
      <dgm:prSet loTypeId="urn:microsoft.com/office/officeart/2005/8/layout/process5" loCatId="process" qsTypeId="urn:microsoft.com/office/officeart/2005/8/quickstyle/simple1" qsCatId="simple" csTypeId="urn:microsoft.com/office/officeart/2005/8/colors/accent2_4" csCatId="accent2" phldr="1"/>
      <dgm:spPr/>
      <dgm:t>
        <a:bodyPr/>
        <a:lstStyle/>
        <a:p>
          <a:endParaRPr lang="en-US"/>
        </a:p>
      </dgm:t>
    </dgm:pt>
    <dgm:pt modelId="{3EDB587B-3376-4AEE-AD98-6468782AE060}">
      <dgm:prSet phldrT="[Text]" custT="1"/>
      <dgm:spPr/>
      <dgm:t>
        <a:bodyPr/>
        <a:lstStyle/>
        <a:p>
          <a:r>
            <a:rPr lang="en-US" sz="2000"/>
            <a:t>Seize</a:t>
          </a:r>
          <a:endParaRPr lang="en-US" sz="2000" dirty="0"/>
        </a:p>
      </dgm:t>
    </dgm:pt>
    <dgm:pt modelId="{B2212E45-7E1B-4612-820A-42E1F989536B}" type="parTrans" cxnId="{7724CFA0-F378-427E-918F-2EC167A13631}">
      <dgm:prSet/>
      <dgm:spPr/>
      <dgm:t>
        <a:bodyPr/>
        <a:lstStyle/>
        <a:p>
          <a:endParaRPr lang="en-US"/>
        </a:p>
      </dgm:t>
    </dgm:pt>
    <dgm:pt modelId="{09FF94C2-C7BF-4120-B851-E9C29BBEB300}" type="sibTrans" cxnId="{7724CFA0-F378-427E-918F-2EC167A13631}">
      <dgm:prSet/>
      <dgm:spPr/>
      <dgm:t>
        <a:bodyPr/>
        <a:lstStyle/>
        <a:p>
          <a:endParaRPr lang="en-US"/>
        </a:p>
      </dgm:t>
    </dgm:pt>
    <dgm:pt modelId="{D02DD150-2F9F-4FB6-98F6-842DB2925B03}">
      <dgm:prSet phldrT="[Text]" custT="1"/>
      <dgm:spPr/>
      <dgm:t>
        <a:bodyPr/>
        <a:lstStyle/>
        <a:p>
          <a:r>
            <a:rPr lang="en-US" sz="2000"/>
            <a:t>Correctly package</a:t>
          </a:r>
          <a:endParaRPr lang="en-US" sz="2000" dirty="0"/>
        </a:p>
      </dgm:t>
    </dgm:pt>
    <dgm:pt modelId="{22EB649A-6531-42FD-ADD1-DC514B69AA63}" type="parTrans" cxnId="{49DF8846-8CC6-40C6-8B97-D85E0C601536}">
      <dgm:prSet/>
      <dgm:spPr/>
      <dgm:t>
        <a:bodyPr/>
        <a:lstStyle/>
        <a:p>
          <a:endParaRPr lang="en-US"/>
        </a:p>
      </dgm:t>
    </dgm:pt>
    <dgm:pt modelId="{5B57826B-4D86-49E8-ABFC-CB742DDC53DC}" type="sibTrans" cxnId="{49DF8846-8CC6-40C6-8B97-D85E0C601536}">
      <dgm:prSet/>
      <dgm:spPr/>
      <dgm:t>
        <a:bodyPr/>
        <a:lstStyle/>
        <a:p>
          <a:endParaRPr lang="en-US"/>
        </a:p>
      </dgm:t>
    </dgm:pt>
    <dgm:pt modelId="{B29EE59C-13D2-4636-BDCF-6E3103D83B04}">
      <dgm:prSet phldrT="[Text]" custT="1"/>
      <dgm:spPr/>
      <dgm:t>
        <a:bodyPr/>
        <a:lstStyle/>
        <a:p>
          <a:r>
            <a:rPr lang="en-US" sz="2000"/>
            <a:t>Exhibit label</a:t>
          </a:r>
          <a:endParaRPr lang="en-US" sz="2000" dirty="0"/>
        </a:p>
      </dgm:t>
    </dgm:pt>
    <dgm:pt modelId="{4B8CBA53-46D3-4FE6-85B7-C2870718812D}" type="parTrans" cxnId="{3C747299-AAD3-439E-803B-6FA7205E6DF8}">
      <dgm:prSet/>
      <dgm:spPr/>
      <dgm:t>
        <a:bodyPr/>
        <a:lstStyle/>
        <a:p>
          <a:endParaRPr lang="en-US"/>
        </a:p>
      </dgm:t>
    </dgm:pt>
    <dgm:pt modelId="{315A1639-06F6-40D7-95A9-C169F1CC704A}" type="sibTrans" cxnId="{3C747299-AAD3-439E-803B-6FA7205E6DF8}">
      <dgm:prSet/>
      <dgm:spPr/>
      <dgm:t>
        <a:bodyPr/>
        <a:lstStyle/>
        <a:p>
          <a:endParaRPr lang="en-US"/>
        </a:p>
      </dgm:t>
    </dgm:pt>
    <dgm:pt modelId="{0B595444-C9CB-4332-B5C1-B53E357AE0B8}">
      <dgm:prSet phldrT="[Text]" custT="1"/>
      <dgm:spPr/>
      <dgm:t>
        <a:bodyPr/>
        <a:lstStyle/>
        <a:p>
          <a:r>
            <a:rPr lang="en-US" sz="2000"/>
            <a:t>Exhibit number</a:t>
          </a:r>
          <a:endParaRPr lang="en-US" sz="2000" dirty="0"/>
        </a:p>
      </dgm:t>
    </dgm:pt>
    <dgm:pt modelId="{3328C6DC-635C-4DC0-BF1A-7980013E76FB}" type="parTrans" cxnId="{31FE17AF-18B2-4CAE-BE66-1418A0096238}">
      <dgm:prSet/>
      <dgm:spPr/>
      <dgm:t>
        <a:bodyPr/>
        <a:lstStyle/>
        <a:p>
          <a:endParaRPr lang="en-US"/>
        </a:p>
      </dgm:t>
    </dgm:pt>
    <dgm:pt modelId="{AB448DBC-B616-4EC6-9EB0-DF73C49B774D}" type="sibTrans" cxnId="{31FE17AF-18B2-4CAE-BE66-1418A0096238}">
      <dgm:prSet/>
      <dgm:spPr/>
      <dgm:t>
        <a:bodyPr/>
        <a:lstStyle/>
        <a:p>
          <a:endParaRPr lang="en-US" dirty="0"/>
        </a:p>
      </dgm:t>
    </dgm:pt>
    <dgm:pt modelId="{1009615F-AD13-49AB-BF4B-56A227D14A4A}">
      <dgm:prSet phldrT="[Text]" custT="1"/>
      <dgm:spPr/>
      <dgm:t>
        <a:bodyPr/>
        <a:lstStyle/>
        <a:p>
          <a:r>
            <a:rPr lang="en-US" sz="2000"/>
            <a:t>Forensic Examination</a:t>
          </a:r>
          <a:endParaRPr lang="en-US" sz="2000" dirty="0"/>
        </a:p>
      </dgm:t>
    </dgm:pt>
    <dgm:pt modelId="{9D577478-87A6-4BA1-B9D9-A03787D72AEE}" type="parTrans" cxnId="{2D54E9D9-4EDC-481F-B399-6FD93EEB49B2}">
      <dgm:prSet/>
      <dgm:spPr/>
      <dgm:t>
        <a:bodyPr/>
        <a:lstStyle/>
        <a:p>
          <a:endParaRPr lang="en-US"/>
        </a:p>
      </dgm:t>
    </dgm:pt>
    <dgm:pt modelId="{F6247D88-3A7B-465D-BEFE-FB946EB9CB3A}" type="sibTrans" cxnId="{2D54E9D9-4EDC-481F-B399-6FD93EEB49B2}">
      <dgm:prSet/>
      <dgm:spPr/>
      <dgm:t>
        <a:bodyPr/>
        <a:lstStyle/>
        <a:p>
          <a:endParaRPr lang="en-US"/>
        </a:p>
      </dgm:t>
    </dgm:pt>
    <dgm:pt modelId="{20FD8114-01C2-4D7E-8D80-030D4512A8CE}">
      <dgm:prSet phldrT="[Text]" custT="1"/>
      <dgm:spPr/>
      <dgm:t>
        <a:bodyPr/>
        <a:lstStyle/>
        <a:p>
          <a:r>
            <a:rPr lang="en-US" sz="2000"/>
            <a:t>Continuity signature</a:t>
          </a:r>
          <a:endParaRPr lang="en-US" sz="2000" dirty="0"/>
        </a:p>
      </dgm:t>
    </dgm:pt>
    <dgm:pt modelId="{8E8F9F1D-1551-4E15-A184-817AF5FF309A}" type="parTrans" cxnId="{A9BAF4B9-7404-447D-8F93-BD26C85ED96F}">
      <dgm:prSet/>
      <dgm:spPr/>
      <dgm:t>
        <a:bodyPr/>
        <a:lstStyle/>
        <a:p>
          <a:endParaRPr lang="en-US"/>
        </a:p>
      </dgm:t>
    </dgm:pt>
    <dgm:pt modelId="{7D2E19FF-52F3-482E-A26F-9FA0B9C32E6B}" type="sibTrans" cxnId="{A9BAF4B9-7404-447D-8F93-BD26C85ED96F}">
      <dgm:prSet/>
      <dgm:spPr/>
      <dgm:t>
        <a:bodyPr/>
        <a:lstStyle/>
        <a:p>
          <a:endParaRPr lang="en-US" dirty="0"/>
        </a:p>
      </dgm:t>
    </dgm:pt>
    <dgm:pt modelId="{847B5972-EFB0-4A5B-A59B-978C19A1509E}">
      <dgm:prSet phldrT="[Text]" custT="1"/>
      <dgm:spPr/>
      <dgm:t>
        <a:bodyPr/>
        <a:lstStyle/>
        <a:p>
          <a:r>
            <a:rPr lang="en-US" sz="2000"/>
            <a:t>Evidence for court</a:t>
          </a:r>
          <a:endParaRPr lang="en-US" sz="2000" dirty="0"/>
        </a:p>
      </dgm:t>
    </dgm:pt>
    <dgm:pt modelId="{94E87C93-BE72-47EA-BD47-355553724B54}" type="parTrans" cxnId="{26059425-84AC-444E-944C-EEE80BFB2C54}">
      <dgm:prSet/>
      <dgm:spPr/>
      <dgm:t>
        <a:bodyPr/>
        <a:lstStyle/>
        <a:p>
          <a:endParaRPr lang="en-US"/>
        </a:p>
      </dgm:t>
    </dgm:pt>
    <dgm:pt modelId="{D9D7AECD-B397-4F53-9DFC-C87C05B03F27}" type="sibTrans" cxnId="{26059425-84AC-444E-944C-EEE80BFB2C54}">
      <dgm:prSet/>
      <dgm:spPr/>
      <dgm:t>
        <a:bodyPr/>
        <a:lstStyle/>
        <a:p>
          <a:endParaRPr lang="en-US"/>
        </a:p>
      </dgm:t>
    </dgm:pt>
    <dgm:pt modelId="{8AA4C1A7-8E5E-47F5-9F50-62E82098C2E7}">
      <dgm:prSet phldrT="[Text]" custT="1"/>
      <dgm:spPr/>
      <dgm:t>
        <a:bodyPr/>
        <a:lstStyle/>
        <a:p>
          <a:r>
            <a:rPr lang="en-US" sz="2000"/>
            <a:t>EPNB entry/ statement</a:t>
          </a:r>
          <a:endParaRPr lang="en-US" sz="2000" dirty="0"/>
        </a:p>
      </dgm:t>
    </dgm:pt>
    <dgm:pt modelId="{DB4D23A7-9C1C-4AEF-8140-7617D14D1993}" type="parTrans" cxnId="{41CE3DFC-9B50-46CC-82DB-655FAEA0C551}">
      <dgm:prSet/>
      <dgm:spPr/>
      <dgm:t>
        <a:bodyPr/>
        <a:lstStyle/>
        <a:p>
          <a:endParaRPr lang="en-US"/>
        </a:p>
      </dgm:t>
    </dgm:pt>
    <dgm:pt modelId="{A1BCB36D-5C61-46C6-8958-B68ACD089395}" type="sibTrans" cxnId="{41CE3DFC-9B50-46CC-82DB-655FAEA0C551}">
      <dgm:prSet/>
      <dgm:spPr/>
      <dgm:t>
        <a:bodyPr/>
        <a:lstStyle/>
        <a:p>
          <a:endParaRPr lang="en-US"/>
        </a:p>
      </dgm:t>
    </dgm:pt>
    <dgm:pt modelId="{31F2C998-E3A5-414F-81CB-0B8A681FD584}" type="pres">
      <dgm:prSet presAssocID="{60ACE53E-FA27-4F2D-B5AB-57F9E688C288}" presName="diagram" presStyleCnt="0">
        <dgm:presLayoutVars>
          <dgm:dir/>
          <dgm:resizeHandles val="exact"/>
        </dgm:presLayoutVars>
      </dgm:prSet>
      <dgm:spPr/>
    </dgm:pt>
    <dgm:pt modelId="{6513A10E-7E26-4CDA-9B0F-77E84B718BD1}" type="pres">
      <dgm:prSet presAssocID="{3EDB587B-3376-4AEE-AD98-6468782AE060}" presName="node" presStyleLbl="node1" presStyleIdx="0" presStyleCnt="8">
        <dgm:presLayoutVars>
          <dgm:bulletEnabled val="1"/>
        </dgm:presLayoutVars>
      </dgm:prSet>
      <dgm:spPr/>
    </dgm:pt>
    <dgm:pt modelId="{2B1C7978-6AAE-44BC-9B10-F4FF7F76758A}" type="pres">
      <dgm:prSet presAssocID="{09FF94C2-C7BF-4120-B851-E9C29BBEB300}" presName="sibTrans" presStyleLbl="sibTrans2D1" presStyleIdx="0" presStyleCnt="7"/>
      <dgm:spPr/>
    </dgm:pt>
    <dgm:pt modelId="{493A0A1D-7B19-444B-9151-50A22DD92A52}" type="pres">
      <dgm:prSet presAssocID="{09FF94C2-C7BF-4120-B851-E9C29BBEB300}" presName="connectorText" presStyleLbl="sibTrans2D1" presStyleIdx="0" presStyleCnt="7"/>
      <dgm:spPr/>
    </dgm:pt>
    <dgm:pt modelId="{BCC0CE5A-EFE8-4618-B44E-16942F6920ED}" type="pres">
      <dgm:prSet presAssocID="{D02DD150-2F9F-4FB6-98F6-842DB2925B03}" presName="node" presStyleLbl="node1" presStyleIdx="1" presStyleCnt="8">
        <dgm:presLayoutVars>
          <dgm:bulletEnabled val="1"/>
        </dgm:presLayoutVars>
      </dgm:prSet>
      <dgm:spPr/>
    </dgm:pt>
    <dgm:pt modelId="{5CC61EF2-4623-408F-B166-D334D55199E4}" type="pres">
      <dgm:prSet presAssocID="{5B57826B-4D86-49E8-ABFC-CB742DDC53DC}" presName="sibTrans" presStyleLbl="sibTrans2D1" presStyleIdx="1" presStyleCnt="7"/>
      <dgm:spPr/>
    </dgm:pt>
    <dgm:pt modelId="{A18BFB0D-169D-4928-B20D-B2F1551638B6}" type="pres">
      <dgm:prSet presAssocID="{5B57826B-4D86-49E8-ABFC-CB742DDC53DC}" presName="connectorText" presStyleLbl="sibTrans2D1" presStyleIdx="1" presStyleCnt="7"/>
      <dgm:spPr/>
    </dgm:pt>
    <dgm:pt modelId="{B2F3ACC7-7A57-4317-BDF1-92845F4B00F2}" type="pres">
      <dgm:prSet presAssocID="{B29EE59C-13D2-4636-BDCF-6E3103D83B04}" presName="node" presStyleLbl="node1" presStyleIdx="2" presStyleCnt="8">
        <dgm:presLayoutVars>
          <dgm:bulletEnabled val="1"/>
        </dgm:presLayoutVars>
      </dgm:prSet>
      <dgm:spPr/>
    </dgm:pt>
    <dgm:pt modelId="{97816A66-53BC-4E3D-B0DF-FD794AEF1363}" type="pres">
      <dgm:prSet presAssocID="{315A1639-06F6-40D7-95A9-C169F1CC704A}" presName="sibTrans" presStyleLbl="sibTrans2D1" presStyleIdx="2" presStyleCnt="7"/>
      <dgm:spPr/>
    </dgm:pt>
    <dgm:pt modelId="{662EA1C4-7B91-488B-98CE-00D7D29187BF}" type="pres">
      <dgm:prSet presAssocID="{315A1639-06F6-40D7-95A9-C169F1CC704A}" presName="connectorText" presStyleLbl="sibTrans2D1" presStyleIdx="2" presStyleCnt="7"/>
      <dgm:spPr/>
    </dgm:pt>
    <dgm:pt modelId="{38DC6024-A60C-4CFB-B337-716E0B86A82B}" type="pres">
      <dgm:prSet presAssocID="{0B595444-C9CB-4332-B5C1-B53E357AE0B8}" presName="node" presStyleLbl="node1" presStyleIdx="3" presStyleCnt="8">
        <dgm:presLayoutVars>
          <dgm:bulletEnabled val="1"/>
        </dgm:presLayoutVars>
      </dgm:prSet>
      <dgm:spPr/>
    </dgm:pt>
    <dgm:pt modelId="{AC494985-7DFE-4CDE-8CEF-C6EFCD7E1866}" type="pres">
      <dgm:prSet presAssocID="{AB448DBC-B616-4EC6-9EB0-DF73C49B774D}" presName="sibTrans" presStyleLbl="sibTrans2D1" presStyleIdx="3" presStyleCnt="7"/>
      <dgm:spPr/>
    </dgm:pt>
    <dgm:pt modelId="{FD9F7953-CF40-4535-9009-D7A1938795CE}" type="pres">
      <dgm:prSet presAssocID="{AB448DBC-B616-4EC6-9EB0-DF73C49B774D}" presName="connectorText" presStyleLbl="sibTrans2D1" presStyleIdx="3" presStyleCnt="7"/>
      <dgm:spPr/>
    </dgm:pt>
    <dgm:pt modelId="{6F9B0A35-3381-4D68-A62E-7B817464E62F}" type="pres">
      <dgm:prSet presAssocID="{1009615F-AD13-49AB-BF4B-56A227D14A4A}" presName="node" presStyleLbl="node1" presStyleIdx="4" presStyleCnt="8">
        <dgm:presLayoutVars>
          <dgm:bulletEnabled val="1"/>
        </dgm:presLayoutVars>
      </dgm:prSet>
      <dgm:spPr/>
    </dgm:pt>
    <dgm:pt modelId="{4DFCCC5F-4F4D-4511-BF11-4C5AC3F0583B}" type="pres">
      <dgm:prSet presAssocID="{F6247D88-3A7B-465D-BEFE-FB946EB9CB3A}" presName="sibTrans" presStyleLbl="sibTrans2D1" presStyleIdx="4" presStyleCnt="7"/>
      <dgm:spPr/>
    </dgm:pt>
    <dgm:pt modelId="{253D3506-3C79-4F73-9AD3-9F2AD2E6CD4B}" type="pres">
      <dgm:prSet presAssocID="{F6247D88-3A7B-465D-BEFE-FB946EB9CB3A}" presName="connectorText" presStyleLbl="sibTrans2D1" presStyleIdx="4" presStyleCnt="7"/>
      <dgm:spPr/>
    </dgm:pt>
    <dgm:pt modelId="{92CB7DC2-0816-47AA-8ECC-027F6B7B75C3}" type="pres">
      <dgm:prSet presAssocID="{20FD8114-01C2-4D7E-8D80-030D4512A8CE}" presName="node" presStyleLbl="node1" presStyleIdx="5" presStyleCnt="8">
        <dgm:presLayoutVars>
          <dgm:bulletEnabled val="1"/>
        </dgm:presLayoutVars>
      </dgm:prSet>
      <dgm:spPr/>
    </dgm:pt>
    <dgm:pt modelId="{D7DDE643-5238-4734-BA7A-895901DCDC82}" type="pres">
      <dgm:prSet presAssocID="{7D2E19FF-52F3-482E-A26F-9FA0B9C32E6B}" presName="sibTrans" presStyleLbl="sibTrans2D1" presStyleIdx="5" presStyleCnt="7"/>
      <dgm:spPr/>
    </dgm:pt>
    <dgm:pt modelId="{12C362C5-1EE2-4F77-994F-563E85F9231D}" type="pres">
      <dgm:prSet presAssocID="{7D2E19FF-52F3-482E-A26F-9FA0B9C32E6B}" presName="connectorText" presStyleLbl="sibTrans2D1" presStyleIdx="5" presStyleCnt="7"/>
      <dgm:spPr/>
    </dgm:pt>
    <dgm:pt modelId="{A9B97615-AFE9-478F-A641-367E0762E98F}" type="pres">
      <dgm:prSet presAssocID="{847B5972-EFB0-4A5B-A59B-978C19A1509E}" presName="node" presStyleLbl="node1" presStyleIdx="6" presStyleCnt="8">
        <dgm:presLayoutVars>
          <dgm:bulletEnabled val="1"/>
        </dgm:presLayoutVars>
      </dgm:prSet>
      <dgm:spPr/>
    </dgm:pt>
    <dgm:pt modelId="{20D5C56B-1E73-4015-8C6B-A71D37EC350C}" type="pres">
      <dgm:prSet presAssocID="{D9D7AECD-B397-4F53-9DFC-C87C05B03F27}" presName="sibTrans" presStyleLbl="sibTrans2D1" presStyleIdx="6" presStyleCnt="7"/>
      <dgm:spPr/>
    </dgm:pt>
    <dgm:pt modelId="{0A09735D-C7B2-49F6-BD07-A2C1502B8211}" type="pres">
      <dgm:prSet presAssocID="{D9D7AECD-B397-4F53-9DFC-C87C05B03F27}" presName="connectorText" presStyleLbl="sibTrans2D1" presStyleIdx="6" presStyleCnt="7"/>
      <dgm:spPr/>
    </dgm:pt>
    <dgm:pt modelId="{86A5267D-42E8-4FD4-940A-1CC922AD9554}" type="pres">
      <dgm:prSet presAssocID="{8AA4C1A7-8E5E-47F5-9F50-62E82098C2E7}" presName="node" presStyleLbl="node1" presStyleIdx="7" presStyleCnt="8">
        <dgm:presLayoutVars>
          <dgm:bulletEnabled val="1"/>
        </dgm:presLayoutVars>
      </dgm:prSet>
      <dgm:spPr/>
    </dgm:pt>
  </dgm:ptLst>
  <dgm:cxnLst>
    <dgm:cxn modelId="{3540050A-56CF-4B63-9FD5-A5F10AAF1E99}" type="presOf" srcId="{5B57826B-4D86-49E8-ABFC-CB742DDC53DC}" destId="{5CC61EF2-4623-408F-B166-D334D55199E4}" srcOrd="0" destOrd="0" presId="urn:microsoft.com/office/officeart/2005/8/layout/process5"/>
    <dgm:cxn modelId="{76775F11-6D57-4DCA-AE32-F80E206AC146}" type="presOf" srcId="{3EDB587B-3376-4AEE-AD98-6468782AE060}" destId="{6513A10E-7E26-4CDA-9B0F-77E84B718BD1}" srcOrd="0" destOrd="0" presId="urn:microsoft.com/office/officeart/2005/8/layout/process5"/>
    <dgm:cxn modelId="{6776F719-48D7-47DE-A601-12ED5FF40E4F}" type="presOf" srcId="{315A1639-06F6-40D7-95A9-C169F1CC704A}" destId="{97816A66-53BC-4E3D-B0DF-FD794AEF1363}" srcOrd="0" destOrd="0" presId="urn:microsoft.com/office/officeart/2005/8/layout/process5"/>
    <dgm:cxn modelId="{B05F781B-0999-4106-A0A3-D74B3F3169A4}" type="presOf" srcId="{AB448DBC-B616-4EC6-9EB0-DF73C49B774D}" destId="{FD9F7953-CF40-4535-9009-D7A1938795CE}" srcOrd="1" destOrd="0" presId="urn:microsoft.com/office/officeart/2005/8/layout/process5"/>
    <dgm:cxn modelId="{43768621-E49F-4A19-9681-93EF86275D2B}" type="presOf" srcId="{D9D7AECD-B397-4F53-9DFC-C87C05B03F27}" destId="{0A09735D-C7B2-49F6-BD07-A2C1502B8211}" srcOrd="1" destOrd="0" presId="urn:microsoft.com/office/officeart/2005/8/layout/process5"/>
    <dgm:cxn modelId="{26059425-84AC-444E-944C-EEE80BFB2C54}" srcId="{60ACE53E-FA27-4F2D-B5AB-57F9E688C288}" destId="{847B5972-EFB0-4A5B-A59B-978C19A1509E}" srcOrd="6" destOrd="0" parTransId="{94E87C93-BE72-47EA-BD47-355553724B54}" sibTransId="{D9D7AECD-B397-4F53-9DFC-C87C05B03F27}"/>
    <dgm:cxn modelId="{AEA98C3E-B0E8-46BA-A80E-F73605FFA0A5}" type="presOf" srcId="{60ACE53E-FA27-4F2D-B5AB-57F9E688C288}" destId="{31F2C998-E3A5-414F-81CB-0B8A681FD584}" srcOrd="0" destOrd="0" presId="urn:microsoft.com/office/officeart/2005/8/layout/process5"/>
    <dgm:cxn modelId="{49DF8846-8CC6-40C6-8B97-D85E0C601536}" srcId="{60ACE53E-FA27-4F2D-B5AB-57F9E688C288}" destId="{D02DD150-2F9F-4FB6-98F6-842DB2925B03}" srcOrd="1" destOrd="0" parTransId="{22EB649A-6531-42FD-ADD1-DC514B69AA63}" sibTransId="{5B57826B-4D86-49E8-ABFC-CB742DDC53DC}"/>
    <dgm:cxn modelId="{6154B946-273D-469C-B951-D44A4035AF7B}" type="presOf" srcId="{8AA4C1A7-8E5E-47F5-9F50-62E82098C2E7}" destId="{86A5267D-42E8-4FD4-940A-1CC922AD9554}" srcOrd="0" destOrd="0" presId="urn:microsoft.com/office/officeart/2005/8/layout/process5"/>
    <dgm:cxn modelId="{D9B1684C-9461-4166-BF63-70E67123411A}" type="presOf" srcId="{20FD8114-01C2-4D7E-8D80-030D4512A8CE}" destId="{92CB7DC2-0816-47AA-8ECC-027F6B7B75C3}" srcOrd="0" destOrd="0" presId="urn:microsoft.com/office/officeart/2005/8/layout/process5"/>
    <dgm:cxn modelId="{12A57A4C-DA87-4BBF-8166-2237064BA240}" type="presOf" srcId="{D9D7AECD-B397-4F53-9DFC-C87C05B03F27}" destId="{20D5C56B-1E73-4015-8C6B-A71D37EC350C}" srcOrd="0" destOrd="0" presId="urn:microsoft.com/office/officeart/2005/8/layout/process5"/>
    <dgm:cxn modelId="{F3E38550-8007-44DF-BCE2-B3DFC62A6094}" type="presOf" srcId="{B29EE59C-13D2-4636-BDCF-6E3103D83B04}" destId="{B2F3ACC7-7A57-4317-BDF1-92845F4B00F2}" srcOrd="0" destOrd="0" presId="urn:microsoft.com/office/officeart/2005/8/layout/process5"/>
    <dgm:cxn modelId="{FDDCDF5D-397A-443A-9CC4-B7B2C85BC9B0}" type="presOf" srcId="{315A1639-06F6-40D7-95A9-C169F1CC704A}" destId="{662EA1C4-7B91-488B-98CE-00D7D29187BF}" srcOrd="1" destOrd="0" presId="urn:microsoft.com/office/officeart/2005/8/layout/process5"/>
    <dgm:cxn modelId="{E29D6968-ED5F-4750-AD41-1BDC77DC105C}" type="presOf" srcId="{F6247D88-3A7B-465D-BEFE-FB946EB9CB3A}" destId="{253D3506-3C79-4F73-9AD3-9F2AD2E6CD4B}" srcOrd="1" destOrd="0" presId="urn:microsoft.com/office/officeart/2005/8/layout/process5"/>
    <dgm:cxn modelId="{F9E9256C-11D4-4317-AAB1-3B7360968A8E}" type="presOf" srcId="{AB448DBC-B616-4EC6-9EB0-DF73C49B774D}" destId="{AC494985-7DFE-4CDE-8CEF-C6EFCD7E1866}" srcOrd="0" destOrd="0" presId="urn:microsoft.com/office/officeart/2005/8/layout/process5"/>
    <dgm:cxn modelId="{0AE8FF8E-0627-43C3-A252-433409E0CDAF}" type="presOf" srcId="{09FF94C2-C7BF-4120-B851-E9C29BBEB300}" destId="{493A0A1D-7B19-444B-9151-50A22DD92A52}" srcOrd="1" destOrd="0" presId="urn:microsoft.com/office/officeart/2005/8/layout/process5"/>
    <dgm:cxn modelId="{AEDACE94-368D-4291-B822-886EC78A521C}" type="presOf" srcId="{D02DD150-2F9F-4FB6-98F6-842DB2925B03}" destId="{BCC0CE5A-EFE8-4618-B44E-16942F6920ED}" srcOrd="0" destOrd="0" presId="urn:microsoft.com/office/officeart/2005/8/layout/process5"/>
    <dgm:cxn modelId="{3C747299-AAD3-439E-803B-6FA7205E6DF8}" srcId="{60ACE53E-FA27-4F2D-B5AB-57F9E688C288}" destId="{B29EE59C-13D2-4636-BDCF-6E3103D83B04}" srcOrd="2" destOrd="0" parTransId="{4B8CBA53-46D3-4FE6-85B7-C2870718812D}" sibTransId="{315A1639-06F6-40D7-95A9-C169F1CC704A}"/>
    <dgm:cxn modelId="{0842B599-2090-4A22-BA5B-6FDDECB47048}" type="presOf" srcId="{5B57826B-4D86-49E8-ABFC-CB742DDC53DC}" destId="{A18BFB0D-169D-4928-B20D-B2F1551638B6}" srcOrd="1" destOrd="0" presId="urn:microsoft.com/office/officeart/2005/8/layout/process5"/>
    <dgm:cxn modelId="{7724CFA0-F378-427E-918F-2EC167A13631}" srcId="{60ACE53E-FA27-4F2D-B5AB-57F9E688C288}" destId="{3EDB587B-3376-4AEE-AD98-6468782AE060}" srcOrd="0" destOrd="0" parTransId="{B2212E45-7E1B-4612-820A-42E1F989536B}" sibTransId="{09FF94C2-C7BF-4120-B851-E9C29BBEB300}"/>
    <dgm:cxn modelId="{1ED107A7-5440-4842-9238-A9345B511E16}" type="presOf" srcId="{847B5972-EFB0-4A5B-A59B-978C19A1509E}" destId="{A9B97615-AFE9-478F-A641-367E0762E98F}" srcOrd="0" destOrd="0" presId="urn:microsoft.com/office/officeart/2005/8/layout/process5"/>
    <dgm:cxn modelId="{CB438EA7-9FCB-4971-B265-00C16CB5D941}" type="presOf" srcId="{7D2E19FF-52F3-482E-A26F-9FA0B9C32E6B}" destId="{D7DDE643-5238-4734-BA7A-895901DCDC82}" srcOrd="0" destOrd="0" presId="urn:microsoft.com/office/officeart/2005/8/layout/process5"/>
    <dgm:cxn modelId="{31FE17AF-18B2-4CAE-BE66-1418A0096238}" srcId="{60ACE53E-FA27-4F2D-B5AB-57F9E688C288}" destId="{0B595444-C9CB-4332-B5C1-B53E357AE0B8}" srcOrd="3" destOrd="0" parTransId="{3328C6DC-635C-4DC0-BF1A-7980013E76FB}" sibTransId="{AB448DBC-B616-4EC6-9EB0-DF73C49B774D}"/>
    <dgm:cxn modelId="{E5C349B4-31EB-4735-820E-337A7E1335AB}" type="presOf" srcId="{F6247D88-3A7B-465D-BEFE-FB946EB9CB3A}" destId="{4DFCCC5F-4F4D-4511-BF11-4C5AC3F0583B}" srcOrd="0" destOrd="0" presId="urn:microsoft.com/office/officeart/2005/8/layout/process5"/>
    <dgm:cxn modelId="{F55D60B4-534B-41ED-AE88-2CF56A735CCA}" type="presOf" srcId="{7D2E19FF-52F3-482E-A26F-9FA0B9C32E6B}" destId="{12C362C5-1EE2-4F77-994F-563E85F9231D}" srcOrd="1" destOrd="0" presId="urn:microsoft.com/office/officeart/2005/8/layout/process5"/>
    <dgm:cxn modelId="{A9BAF4B9-7404-447D-8F93-BD26C85ED96F}" srcId="{60ACE53E-FA27-4F2D-B5AB-57F9E688C288}" destId="{20FD8114-01C2-4D7E-8D80-030D4512A8CE}" srcOrd="5" destOrd="0" parTransId="{8E8F9F1D-1551-4E15-A184-817AF5FF309A}" sibTransId="{7D2E19FF-52F3-482E-A26F-9FA0B9C32E6B}"/>
    <dgm:cxn modelId="{2D54E9D9-4EDC-481F-B399-6FD93EEB49B2}" srcId="{60ACE53E-FA27-4F2D-B5AB-57F9E688C288}" destId="{1009615F-AD13-49AB-BF4B-56A227D14A4A}" srcOrd="4" destOrd="0" parTransId="{9D577478-87A6-4BA1-B9D9-A03787D72AEE}" sibTransId="{F6247D88-3A7B-465D-BEFE-FB946EB9CB3A}"/>
    <dgm:cxn modelId="{7D65B6DF-FB7C-4EF5-9695-1069D50A76DF}" type="presOf" srcId="{09FF94C2-C7BF-4120-B851-E9C29BBEB300}" destId="{2B1C7978-6AAE-44BC-9B10-F4FF7F76758A}" srcOrd="0" destOrd="0" presId="urn:microsoft.com/office/officeart/2005/8/layout/process5"/>
    <dgm:cxn modelId="{BDF61FEB-3E2D-441B-9E24-EF8251837770}" type="presOf" srcId="{0B595444-C9CB-4332-B5C1-B53E357AE0B8}" destId="{38DC6024-A60C-4CFB-B337-716E0B86A82B}" srcOrd="0" destOrd="0" presId="urn:microsoft.com/office/officeart/2005/8/layout/process5"/>
    <dgm:cxn modelId="{DFF2E1EF-ED17-4AC4-A1D2-AFCDF8FCB333}" type="presOf" srcId="{1009615F-AD13-49AB-BF4B-56A227D14A4A}" destId="{6F9B0A35-3381-4D68-A62E-7B817464E62F}" srcOrd="0" destOrd="0" presId="urn:microsoft.com/office/officeart/2005/8/layout/process5"/>
    <dgm:cxn modelId="{41CE3DFC-9B50-46CC-82DB-655FAEA0C551}" srcId="{60ACE53E-FA27-4F2D-B5AB-57F9E688C288}" destId="{8AA4C1A7-8E5E-47F5-9F50-62E82098C2E7}" srcOrd="7" destOrd="0" parTransId="{DB4D23A7-9C1C-4AEF-8140-7617D14D1993}" sibTransId="{A1BCB36D-5C61-46C6-8958-B68ACD089395}"/>
    <dgm:cxn modelId="{CC183458-661C-4CE8-8358-5EDEBF596C76}" type="presParOf" srcId="{31F2C998-E3A5-414F-81CB-0B8A681FD584}" destId="{6513A10E-7E26-4CDA-9B0F-77E84B718BD1}" srcOrd="0" destOrd="0" presId="urn:microsoft.com/office/officeart/2005/8/layout/process5"/>
    <dgm:cxn modelId="{A64BD025-BFF2-4014-AB52-0BC0B4C44F18}" type="presParOf" srcId="{31F2C998-E3A5-414F-81CB-0B8A681FD584}" destId="{2B1C7978-6AAE-44BC-9B10-F4FF7F76758A}" srcOrd="1" destOrd="0" presId="urn:microsoft.com/office/officeart/2005/8/layout/process5"/>
    <dgm:cxn modelId="{07EF51FF-5C50-446C-94BC-308336FEF160}" type="presParOf" srcId="{2B1C7978-6AAE-44BC-9B10-F4FF7F76758A}" destId="{493A0A1D-7B19-444B-9151-50A22DD92A52}" srcOrd="0" destOrd="0" presId="urn:microsoft.com/office/officeart/2005/8/layout/process5"/>
    <dgm:cxn modelId="{F1122E8C-1274-43FC-BD94-329922D9873C}" type="presParOf" srcId="{31F2C998-E3A5-414F-81CB-0B8A681FD584}" destId="{BCC0CE5A-EFE8-4618-B44E-16942F6920ED}" srcOrd="2" destOrd="0" presId="urn:microsoft.com/office/officeart/2005/8/layout/process5"/>
    <dgm:cxn modelId="{0D856B67-56E1-45A0-A67D-1EA9808142E0}" type="presParOf" srcId="{31F2C998-E3A5-414F-81CB-0B8A681FD584}" destId="{5CC61EF2-4623-408F-B166-D334D55199E4}" srcOrd="3" destOrd="0" presId="urn:microsoft.com/office/officeart/2005/8/layout/process5"/>
    <dgm:cxn modelId="{0C7BB096-22CB-4058-9CB9-51492C637A4E}" type="presParOf" srcId="{5CC61EF2-4623-408F-B166-D334D55199E4}" destId="{A18BFB0D-169D-4928-B20D-B2F1551638B6}" srcOrd="0" destOrd="0" presId="urn:microsoft.com/office/officeart/2005/8/layout/process5"/>
    <dgm:cxn modelId="{392D5D3C-D1E4-4FD2-B700-9D4D8D5A78EF}" type="presParOf" srcId="{31F2C998-E3A5-414F-81CB-0B8A681FD584}" destId="{B2F3ACC7-7A57-4317-BDF1-92845F4B00F2}" srcOrd="4" destOrd="0" presId="urn:microsoft.com/office/officeart/2005/8/layout/process5"/>
    <dgm:cxn modelId="{1D3EADEB-C48A-446A-B7B6-BA7D6EA6501D}" type="presParOf" srcId="{31F2C998-E3A5-414F-81CB-0B8A681FD584}" destId="{97816A66-53BC-4E3D-B0DF-FD794AEF1363}" srcOrd="5" destOrd="0" presId="urn:microsoft.com/office/officeart/2005/8/layout/process5"/>
    <dgm:cxn modelId="{FC58100A-A27D-4C9F-8B14-3D6A55771504}" type="presParOf" srcId="{97816A66-53BC-4E3D-B0DF-FD794AEF1363}" destId="{662EA1C4-7B91-488B-98CE-00D7D29187BF}" srcOrd="0" destOrd="0" presId="urn:microsoft.com/office/officeart/2005/8/layout/process5"/>
    <dgm:cxn modelId="{1F005EB4-4911-4FC7-9FF0-EEE31862022B}" type="presParOf" srcId="{31F2C998-E3A5-414F-81CB-0B8A681FD584}" destId="{38DC6024-A60C-4CFB-B337-716E0B86A82B}" srcOrd="6" destOrd="0" presId="urn:microsoft.com/office/officeart/2005/8/layout/process5"/>
    <dgm:cxn modelId="{35AB340D-EAD8-4865-8FB7-EFBE757EE8DA}" type="presParOf" srcId="{31F2C998-E3A5-414F-81CB-0B8A681FD584}" destId="{AC494985-7DFE-4CDE-8CEF-C6EFCD7E1866}" srcOrd="7" destOrd="0" presId="urn:microsoft.com/office/officeart/2005/8/layout/process5"/>
    <dgm:cxn modelId="{0B8D8C9F-0225-45B0-9A7C-DAF557CED8DF}" type="presParOf" srcId="{AC494985-7DFE-4CDE-8CEF-C6EFCD7E1866}" destId="{FD9F7953-CF40-4535-9009-D7A1938795CE}" srcOrd="0" destOrd="0" presId="urn:microsoft.com/office/officeart/2005/8/layout/process5"/>
    <dgm:cxn modelId="{097CA1DB-A140-42E1-BDE6-D3EAB6CB393D}" type="presParOf" srcId="{31F2C998-E3A5-414F-81CB-0B8A681FD584}" destId="{6F9B0A35-3381-4D68-A62E-7B817464E62F}" srcOrd="8" destOrd="0" presId="urn:microsoft.com/office/officeart/2005/8/layout/process5"/>
    <dgm:cxn modelId="{1D09AC59-2E20-4F74-B594-341AEDABDBC7}" type="presParOf" srcId="{31F2C998-E3A5-414F-81CB-0B8A681FD584}" destId="{4DFCCC5F-4F4D-4511-BF11-4C5AC3F0583B}" srcOrd="9" destOrd="0" presId="urn:microsoft.com/office/officeart/2005/8/layout/process5"/>
    <dgm:cxn modelId="{B404536B-C1D6-4F2B-854B-832D7CC8186C}" type="presParOf" srcId="{4DFCCC5F-4F4D-4511-BF11-4C5AC3F0583B}" destId="{253D3506-3C79-4F73-9AD3-9F2AD2E6CD4B}" srcOrd="0" destOrd="0" presId="urn:microsoft.com/office/officeart/2005/8/layout/process5"/>
    <dgm:cxn modelId="{F9AD1981-F13B-45FB-B978-AE187D875819}" type="presParOf" srcId="{31F2C998-E3A5-414F-81CB-0B8A681FD584}" destId="{92CB7DC2-0816-47AA-8ECC-027F6B7B75C3}" srcOrd="10" destOrd="0" presId="urn:microsoft.com/office/officeart/2005/8/layout/process5"/>
    <dgm:cxn modelId="{19B4893D-0341-47C6-A5B6-59304BF27871}" type="presParOf" srcId="{31F2C998-E3A5-414F-81CB-0B8A681FD584}" destId="{D7DDE643-5238-4734-BA7A-895901DCDC82}" srcOrd="11" destOrd="0" presId="urn:microsoft.com/office/officeart/2005/8/layout/process5"/>
    <dgm:cxn modelId="{BDB01E26-85FA-455E-90D7-206416244E72}" type="presParOf" srcId="{D7DDE643-5238-4734-BA7A-895901DCDC82}" destId="{12C362C5-1EE2-4F77-994F-563E85F9231D}" srcOrd="0" destOrd="0" presId="urn:microsoft.com/office/officeart/2005/8/layout/process5"/>
    <dgm:cxn modelId="{0818AA92-BA60-4AE8-B4A3-47741F81D744}" type="presParOf" srcId="{31F2C998-E3A5-414F-81CB-0B8A681FD584}" destId="{A9B97615-AFE9-478F-A641-367E0762E98F}" srcOrd="12" destOrd="0" presId="urn:microsoft.com/office/officeart/2005/8/layout/process5"/>
    <dgm:cxn modelId="{A747BAE3-F793-43D3-B811-23AE41A0981B}" type="presParOf" srcId="{31F2C998-E3A5-414F-81CB-0B8A681FD584}" destId="{20D5C56B-1E73-4015-8C6B-A71D37EC350C}" srcOrd="13" destOrd="0" presId="urn:microsoft.com/office/officeart/2005/8/layout/process5"/>
    <dgm:cxn modelId="{D5B9BC21-7965-4587-9518-15A8CAF4A4BF}" type="presParOf" srcId="{20D5C56B-1E73-4015-8C6B-A71D37EC350C}" destId="{0A09735D-C7B2-49F6-BD07-A2C1502B8211}" srcOrd="0" destOrd="0" presId="urn:microsoft.com/office/officeart/2005/8/layout/process5"/>
    <dgm:cxn modelId="{394A1EB0-AF50-4CE7-8B4C-7146B14C772E}" type="presParOf" srcId="{31F2C998-E3A5-414F-81CB-0B8A681FD584}" destId="{86A5267D-42E8-4FD4-940A-1CC922AD9554}" srcOrd="1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4BBB8C-E505-4E07-B98D-DBC98C311B35}">
      <dsp:nvSpPr>
        <dsp:cNvPr id="0" name=""/>
        <dsp:cNvSpPr/>
      </dsp:nvSpPr>
      <dsp:spPr>
        <a:xfrm>
          <a:off x="0" y="3189473"/>
          <a:ext cx="7272807" cy="104685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18</a:t>
          </a:r>
          <a:endParaRPr lang="en-US" sz="2400" kern="1200" dirty="0"/>
        </a:p>
      </dsp:txBody>
      <dsp:txXfrm>
        <a:off x="0" y="3189473"/>
        <a:ext cx="7272807" cy="565302"/>
      </dsp:txXfrm>
    </dsp:sp>
    <dsp:sp modelId="{20C47A44-4D27-42E2-A0AE-9BBCF068D773}">
      <dsp:nvSpPr>
        <dsp:cNvPr id="0" name=""/>
        <dsp:cNvSpPr/>
      </dsp:nvSpPr>
      <dsp:spPr>
        <a:xfrm>
          <a:off x="0" y="3733838"/>
          <a:ext cx="7272807" cy="481553"/>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&amp; search after arrest (triable either way or indictable only)</a:t>
          </a:r>
        </a:p>
      </dsp:txBody>
      <dsp:txXfrm>
        <a:off x="0" y="3733838"/>
        <a:ext cx="7272807" cy="481553"/>
      </dsp:txXfrm>
    </dsp:sp>
    <dsp:sp modelId="{BBEDCFE2-4F0F-49D9-ACEA-8E4E0A14DA4F}">
      <dsp:nvSpPr>
        <dsp:cNvPr id="0" name=""/>
        <dsp:cNvSpPr/>
      </dsp:nvSpPr>
      <dsp:spPr>
        <a:xfrm rot="10800000">
          <a:off x="0" y="1595111"/>
          <a:ext cx="7272807" cy="1610065"/>
        </a:xfrm>
        <a:prstGeom prst="upArrowCallou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32</a:t>
          </a:r>
          <a:endParaRPr lang="en-US" sz="2400" kern="1200" dirty="0"/>
        </a:p>
      </dsp:txBody>
      <dsp:txXfrm rot="-10800000">
        <a:off x="0" y="1595111"/>
        <a:ext cx="7272807" cy="565132"/>
      </dsp:txXfrm>
    </dsp:sp>
    <dsp:sp modelId="{3C16D02B-476C-4A4D-B3C6-1FB5D8CAF7E5}">
      <dsp:nvSpPr>
        <dsp:cNvPr id="0" name=""/>
        <dsp:cNvSpPr/>
      </dsp:nvSpPr>
      <dsp:spPr>
        <a:xfrm>
          <a:off x="0" y="2160244"/>
          <a:ext cx="7272807" cy="481409"/>
        </a:xfrm>
        <a:prstGeom prst="rect">
          <a:avLst/>
        </a:prstGeom>
        <a:solidFill>
          <a:schemeClr val="accent4">
            <a:tint val="40000"/>
            <a:alpha val="90000"/>
            <a:hueOff val="5430963"/>
            <a:satOff val="-25622"/>
            <a:lumOff val="-925"/>
            <a:alphaOff val="0"/>
          </a:schemeClr>
        </a:solidFill>
        <a:ln w="12700" cap="flat" cmpd="sng" algn="ctr">
          <a:solidFill>
            <a:schemeClr val="accent4">
              <a:tint val="40000"/>
              <a:alpha val="90000"/>
              <a:hueOff val="5430963"/>
              <a:satOff val="-25622"/>
              <a:lumOff val="-92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Search of premises where arrested person is/has recently come from</a:t>
          </a:r>
        </a:p>
      </dsp:txBody>
      <dsp:txXfrm>
        <a:off x="0" y="2160244"/>
        <a:ext cx="7272807" cy="481409"/>
      </dsp:txXfrm>
    </dsp:sp>
    <dsp:sp modelId="{0A59E393-75B6-41C4-8F63-F000728AB8A9}">
      <dsp:nvSpPr>
        <dsp:cNvPr id="0" name=""/>
        <dsp:cNvSpPr/>
      </dsp:nvSpPr>
      <dsp:spPr>
        <a:xfrm rot="10800000">
          <a:off x="0" y="748"/>
          <a:ext cx="7272807" cy="1610065"/>
        </a:xfrm>
        <a:prstGeom prst="upArrowCallou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17</a:t>
          </a:r>
          <a:endParaRPr lang="en-US" sz="2400" kern="1200" dirty="0"/>
        </a:p>
      </dsp:txBody>
      <dsp:txXfrm rot="-10800000">
        <a:off x="0" y="748"/>
        <a:ext cx="7272807" cy="565132"/>
      </dsp:txXfrm>
    </dsp:sp>
    <dsp:sp modelId="{91557C6A-0A6E-4B72-924A-7187053FDFF2}">
      <dsp:nvSpPr>
        <dsp:cNvPr id="0" name=""/>
        <dsp:cNvSpPr/>
      </dsp:nvSpPr>
      <dsp:spPr>
        <a:xfrm>
          <a:off x="0" y="565881"/>
          <a:ext cx="7272807" cy="481409"/>
        </a:xfrm>
        <a:prstGeom prst="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for purpose of arrest/recapture/Saving life &amp; limb</a:t>
          </a:r>
        </a:p>
      </dsp:txBody>
      <dsp:txXfrm>
        <a:off x="0" y="565881"/>
        <a:ext cx="7272807" cy="481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FF4B8-5826-AE4F-A9E7-60266D47F9B9}">
      <dsp:nvSpPr>
        <dsp:cNvPr id="0" name=""/>
        <dsp:cNvSpPr/>
      </dsp:nvSpPr>
      <dsp:spPr>
        <a:xfrm>
          <a:off x="1812868" y="21684"/>
          <a:ext cx="3334651" cy="185258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Constable may enter &amp; search any premises for the purpose of:</a:t>
          </a:r>
          <a:endParaRPr lang="en-US" sz="2400" kern="1200" dirty="0"/>
        </a:p>
      </dsp:txBody>
      <dsp:txXfrm>
        <a:off x="1867128" y="75944"/>
        <a:ext cx="3226131" cy="1744063"/>
      </dsp:txXfrm>
    </dsp:sp>
    <dsp:sp modelId="{D0028602-B1A1-1B45-BC5C-465A43E772F8}">
      <dsp:nvSpPr>
        <dsp:cNvPr id="0" name=""/>
        <dsp:cNvSpPr/>
      </dsp:nvSpPr>
      <dsp:spPr>
        <a:xfrm rot="5400582">
          <a:off x="3140520" y="1910023"/>
          <a:ext cx="678879" cy="833662"/>
        </a:xfrm>
        <a:prstGeom prs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rot="-5400000">
        <a:off x="3229878" y="1987414"/>
        <a:ext cx="500198" cy="475215"/>
      </dsp:txXfrm>
    </dsp:sp>
    <dsp:sp modelId="{9CD99BF5-44C3-3544-A2EB-F1CA14F4B620}">
      <dsp:nvSpPr>
        <dsp:cNvPr id="0" name=""/>
        <dsp:cNvSpPr/>
      </dsp:nvSpPr>
      <dsp:spPr>
        <a:xfrm>
          <a:off x="1812401" y="2779441"/>
          <a:ext cx="3334651" cy="185258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Executing a warrant of arrest or commitment</a:t>
          </a:r>
        </a:p>
      </dsp:txBody>
      <dsp:txXfrm>
        <a:off x="1866661" y="2833701"/>
        <a:ext cx="3226131" cy="17440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64DFD1-CD4D-2B41-A267-0E1FDA8B7BAF}">
      <dsp:nvSpPr>
        <dsp:cNvPr id="0" name=""/>
        <dsp:cNvSpPr/>
      </dsp:nvSpPr>
      <dsp:spPr>
        <a:xfrm>
          <a:off x="0" y="0"/>
          <a:ext cx="5706854" cy="15151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Arresting a person for:</a:t>
          </a:r>
          <a:endParaRPr lang="en-US" sz="2400" kern="1200" dirty="0"/>
        </a:p>
      </dsp:txBody>
      <dsp:txXfrm>
        <a:off x="44376" y="44376"/>
        <a:ext cx="4071924" cy="1426366"/>
      </dsp:txXfrm>
    </dsp:sp>
    <dsp:sp modelId="{3BDB6948-CCF9-4542-9442-476D95E2670F}">
      <dsp:nvSpPr>
        <dsp:cNvPr id="0" name=""/>
        <dsp:cNvSpPr/>
      </dsp:nvSpPr>
      <dsp:spPr>
        <a:xfrm>
          <a:off x="503546" y="1767638"/>
          <a:ext cx="5706854" cy="15151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An Indictable Offence</a:t>
          </a:r>
          <a:endParaRPr lang="en-US" sz="2400" kern="1200" dirty="0"/>
        </a:p>
      </dsp:txBody>
      <dsp:txXfrm>
        <a:off x="547922" y="1812014"/>
        <a:ext cx="4129729" cy="1426366"/>
      </dsp:txXfrm>
    </dsp:sp>
    <dsp:sp modelId="{8397B8A2-35E8-D942-BEA4-57DEEE2108C6}">
      <dsp:nvSpPr>
        <dsp:cNvPr id="0" name=""/>
        <dsp:cNvSpPr/>
      </dsp:nvSpPr>
      <dsp:spPr>
        <a:xfrm>
          <a:off x="1007092" y="3535277"/>
          <a:ext cx="5706854" cy="151511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An offence under S1 POA 1936</a:t>
          </a:r>
        </a:p>
      </dsp:txBody>
      <dsp:txXfrm>
        <a:off x="1051468" y="3579653"/>
        <a:ext cx="4129729" cy="1426366"/>
      </dsp:txXfrm>
    </dsp:sp>
    <dsp:sp modelId="{039BF997-774E-DA45-B4F6-33D3D40DD923}">
      <dsp:nvSpPr>
        <dsp:cNvPr id="0" name=""/>
        <dsp:cNvSpPr/>
      </dsp:nvSpPr>
      <dsp:spPr>
        <a:xfrm>
          <a:off x="4722027" y="1148965"/>
          <a:ext cx="984827" cy="984827"/>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943613" y="1148965"/>
        <a:ext cx="541655" cy="741082"/>
      </dsp:txXfrm>
    </dsp:sp>
    <dsp:sp modelId="{55E992B7-0B92-4B4E-B943-76870421712F}">
      <dsp:nvSpPr>
        <dsp:cNvPr id="0" name=""/>
        <dsp:cNvSpPr/>
      </dsp:nvSpPr>
      <dsp:spPr>
        <a:xfrm>
          <a:off x="5225573" y="2906502"/>
          <a:ext cx="984827" cy="984827"/>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447159" y="2906502"/>
        <a:ext cx="541655" cy="7410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7FF87B-9523-CC4E-8775-7251ECB9AEA2}">
      <dsp:nvSpPr>
        <dsp:cNvPr id="0" name=""/>
        <dsp:cNvSpPr/>
      </dsp:nvSpPr>
      <dsp:spPr>
        <a:xfrm rot="10800000">
          <a:off x="2105740" y="0"/>
          <a:ext cx="6978396" cy="1392097"/>
        </a:xfrm>
        <a:prstGeom prst="homePlat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387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S.4 Public Order Act 1986</a:t>
          </a:r>
        </a:p>
      </dsp:txBody>
      <dsp:txXfrm rot="10800000">
        <a:off x="2453764" y="0"/>
        <a:ext cx="6630372" cy="1392097"/>
      </dsp:txXfrm>
    </dsp:sp>
    <dsp:sp modelId="{88C31B19-480B-5F4A-A32B-C2D1128F363C}">
      <dsp:nvSpPr>
        <dsp:cNvPr id="0" name=""/>
        <dsp:cNvSpPr/>
      </dsp:nvSpPr>
      <dsp:spPr>
        <a:xfrm>
          <a:off x="1409691" y="3042"/>
          <a:ext cx="1392097" cy="1392097"/>
        </a:xfrm>
        <a:prstGeom prst="ellipse">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0F1BF1E6-479D-A64D-9883-CFE250C1D9AD}">
      <dsp:nvSpPr>
        <dsp:cNvPr id="0" name=""/>
        <dsp:cNvSpPr/>
      </dsp:nvSpPr>
      <dsp:spPr>
        <a:xfrm rot="10800000">
          <a:off x="2105740" y="1810691"/>
          <a:ext cx="6978396" cy="1392097"/>
        </a:xfrm>
        <a:prstGeom prst="homePlat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387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S.6 to 8 or 10 of the Criminal Law Act 1967</a:t>
          </a:r>
        </a:p>
      </dsp:txBody>
      <dsp:txXfrm rot="10800000">
        <a:off x="2453764" y="1810691"/>
        <a:ext cx="6630372" cy="1392097"/>
      </dsp:txXfrm>
    </dsp:sp>
    <dsp:sp modelId="{FB6E9F37-0B96-C142-8497-4DC2406DF4E6}">
      <dsp:nvSpPr>
        <dsp:cNvPr id="0" name=""/>
        <dsp:cNvSpPr/>
      </dsp:nvSpPr>
      <dsp:spPr>
        <a:xfrm>
          <a:off x="1409691" y="1810691"/>
          <a:ext cx="1392097" cy="1392097"/>
        </a:xfrm>
        <a:prstGeom prst="ellipse">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DBE09B3F-2F20-BB4A-9C88-2C38C848D574}">
      <dsp:nvSpPr>
        <dsp:cNvPr id="0" name=""/>
        <dsp:cNvSpPr/>
      </dsp:nvSpPr>
      <dsp:spPr>
        <a:xfrm rot="10800000">
          <a:off x="2105740" y="3618340"/>
          <a:ext cx="6978396" cy="1392097"/>
        </a:xfrm>
        <a:prstGeom prst="homePlat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3876"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S.76 Criminal Justice &amp; Public Order Act 1994</a:t>
          </a:r>
        </a:p>
      </dsp:txBody>
      <dsp:txXfrm rot="10800000">
        <a:off x="2453764" y="3618340"/>
        <a:ext cx="6630372" cy="1392097"/>
      </dsp:txXfrm>
    </dsp:sp>
    <dsp:sp modelId="{4D4834EE-0EEB-6540-8E45-46FC96D5A62E}">
      <dsp:nvSpPr>
        <dsp:cNvPr id="0" name=""/>
        <dsp:cNvSpPr/>
      </dsp:nvSpPr>
      <dsp:spPr>
        <a:xfrm>
          <a:off x="1409691" y="3618340"/>
          <a:ext cx="1392097" cy="1392097"/>
        </a:xfrm>
        <a:prstGeom prst="ellipse">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20406-27D9-5242-A8D7-BAB54985D2C8}">
      <dsp:nvSpPr>
        <dsp:cNvPr id="0" name=""/>
        <dsp:cNvSpPr/>
      </dsp:nvSpPr>
      <dsp:spPr>
        <a:xfrm>
          <a:off x="0" y="0"/>
          <a:ext cx="11397343" cy="243592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506CDBF-7E09-7A44-9E8B-BCD00D686EEA}">
      <dsp:nvSpPr>
        <dsp:cNvPr id="0" name=""/>
        <dsp:cNvSpPr/>
      </dsp:nvSpPr>
      <dsp:spPr>
        <a:xfrm>
          <a:off x="341920"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FC70BFD-2D7F-5440-BEF3-6C1FBA649BE6}">
      <dsp:nvSpPr>
        <dsp:cNvPr id="0" name=""/>
        <dsp:cNvSpPr/>
      </dsp:nvSpPr>
      <dsp:spPr>
        <a:xfrm rot="10800000">
          <a:off x="341920"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kern="1200" dirty="0"/>
          </a:br>
          <a:br>
            <a:rPr lang="en-US" sz="2400" kern="1200" dirty="0"/>
          </a:br>
          <a:r>
            <a:rPr lang="en-US" sz="2400" kern="1200" dirty="0"/>
            <a:t>S.163 Road Traffic Act 1988</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163…STOP for me!!</a:t>
          </a:r>
          <a:br>
            <a:rPr lang="en-US" sz="2400" kern="1200" dirty="0"/>
          </a:br>
          <a:endParaRPr lang="en-US" sz="2400" kern="1200" dirty="0"/>
        </a:p>
      </dsp:txBody>
      <dsp:txXfrm rot="10800000">
        <a:off x="433481" y="2435927"/>
        <a:ext cx="3164847" cy="2885684"/>
      </dsp:txXfrm>
    </dsp:sp>
    <dsp:sp modelId="{7AD5CC85-65FA-1D4D-B5E2-C030A1675B5F}">
      <dsp:nvSpPr>
        <dsp:cNvPr id="0" name=""/>
        <dsp:cNvSpPr/>
      </dsp:nvSpPr>
      <dsp:spPr>
        <a:xfrm>
          <a:off x="4024686"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6EE444E-C079-8248-B68F-872626FCDC2C}">
      <dsp:nvSpPr>
        <dsp:cNvPr id="0" name=""/>
        <dsp:cNvSpPr/>
      </dsp:nvSpPr>
      <dsp:spPr>
        <a:xfrm rot="10800000">
          <a:off x="4024686"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S.4 Road Traffic Act 1988</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dsp:txBody>
      <dsp:txXfrm rot="10800000">
        <a:off x="4116247" y="2435927"/>
        <a:ext cx="3164847" cy="2885684"/>
      </dsp:txXfrm>
    </dsp:sp>
    <dsp:sp modelId="{5783F476-8E8E-FB4B-A47A-0DE22D1D640D}">
      <dsp:nvSpPr>
        <dsp:cNvPr id="0" name=""/>
        <dsp:cNvSpPr/>
      </dsp:nvSpPr>
      <dsp:spPr>
        <a:xfrm>
          <a:off x="7707453"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320C5CC-EE68-E54C-BEF5-ACAB5E33C66D}">
      <dsp:nvSpPr>
        <dsp:cNvPr id="0" name=""/>
        <dsp:cNvSpPr/>
      </dsp:nvSpPr>
      <dsp:spPr>
        <a:xfrm rot="10800000">
          <a:off x="7707453"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S.27 Transport &amp; Works Act 1992</a:t>
          </a:r>
        </a:p>
      </dsp:txBody>
      <dsp:txXfrm rot="10800000">
        <a:off x="7799014" y="2435927"/>
        <a:ext cx="3164847" cy="28856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20406-27D9-5242-A8D7-BAB54985D2C8}">
      <dsp:nvSpPr>
        <dsp:cNvPr id="0" name=""/>
        <dsp:cNvSpPr/>
      </dsp:nvSpPr>
      <dsp:spPr>
        <a:xfrm>
          <a:off x="0" y="0"/>
          <a:ext cx="11397343" cy="2435927"/>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506CDBF-7E09-7A44-9E8B-BCD00D686EEA}">
      <dsp:nvSpPr>
        <dsp:cNvPr id="0" name=""/>
        <dsp:cNvSpPr/>
      </dsp:nvSpPr>
      <dsp:spPr>
        <a:xfrm>
          <a:off x="341920"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FC70BFD-2D7F-5440-BEF3-6C1FBA649BE6}">
      <dsp:nvSpPr>
        <dsp:cNvPr id="0" name=""/>
        <dsp:cNvSpPr/>
      </dsp:nvSpPr>
      <dsp:spPr>
        <a:xfrm rot="10800000">
          <a:off x="341920"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kern="1200" dirty="0"/>
          </a:br>
          <a:br>
            <a:rPr lang="en-US" sz="2400" kern="1200" dirty="0"/>
          </a:br>
          <a:r>
            <a:rPr lang="en-US" sz="2400" kern="1200" dirty="0"/>
            <a:t>S.163 Road Traffic Act 1988</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163…STOP for me!!</a:t>
          </a:r>
          <a:br>
            <a:rPr lang="en-US" sz="2400" kern="1200" dirty="0"/>
          </a:br>
          <a:endParaRPr lang="en-US" sz="2400" kern="1200" dirty="0"/>
        </a:p>
      </dsp:txBody>
      <dsp:txXfrm rot="10800000">
        <a:off x="433481" y="2435927"/>
        <a:ext cx="3164847" cy="2885684"/>
      </dsp:txXfrm>
    </dsp:sp>
    <dsp:sp modelId="{7AD5CC85-65FA-1D4D-B5E2-C030A1675B5F}">
      <dsp:nvSpPr>
        <dsp:cNvPr id="0" name=""/>
        <dsp:cNvSpPr/>
      </dsp:nvSpPr>
      <dsp:spPr>
        <a:xfrm>
          <a:off x="4024686"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6EE444E-C079-8248-B68F-872626FCDC2C}">
      <dsp:nvSpPr>
        <dsp:cNvPr id="0" name=""/>
        <dsp:cNvSpPr/>
      </dsp:nvSpPr>
      <dsp:spPr>
        <a:xfrm rot="10800000">
          <a:off x="4024686"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S.4 Road Traffic Act 1988</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dsp:txBody>
      <dsp:txXfrm rot="10800000">
        <a:off x="4116247" y="2435927"/>
        <a:ext cx="3164847" cy="2885684"/>
      </dsp:txXfrm>
    </dsp:sp>
    <dsp:sp modelId="{5783F476-8E8E-FB4B-A47A-0DE22D1D640D}">
      <dsp:nvSpPr>
        <dsp:cNvPr id="0" name=""/>
        <dsp:cNvSpPr/>
      </dsp:nvSpPr>
      <dsp:spPr>
        <a:xfrm>
          <a:off x="7707453" y="324790"/>
          <a:ext cx="3347969" cy="1786347"/>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320C5CC-EE68-E54C-BEF5-ACAB5E33C66D}">
      <dsp:nvSpPr>
        <dsp:cNvPr id="0" name=""/>
        <dsp:cNvSpPr/>
      </dsp:nvSpPr>
      <dsp:spPr>
        <a:xfrm rot="10800000">
          <a:off x="7707453" y="2435927"/>
          <a:ext cx="3347969" cy="2977245"/>
        </a:xfrm>
        <a:prstGeom prst="round2SameRect">
          <a:avLst>
            <a:gd name="adj1" fmla="val 105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S.27 Transport &amp; Works Act 1992</a:t>
          </a:r>
        </a:p>
      </dsp:txBody>
      <dsp:txXfrm rot="10800000">
        <a:off x="7799014" y="2435927"/>
        <a:ext cx="3164847" cy="288568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836A56-90F8-4689-824B-1CADB322D240}">
      <dsp:nvSpPr>
        <dsp:cNvPr id="0" name=""/>
        <dsp:cNvSpPr/>
      </dsp:nvSpPr>
      <dsp:spPr>
        <a:xfrm>
          <a:off x="0" y="0"/>
          <a:ext cx="8706610" cy="2081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Recapturing a person unlawfully at large &amp; whom he is pursuing</a:t>
          </a:r>
        </a:p>
      </dsp:txBody>
      <dsp:txXfrm>
        <a:off x="1949456" y="0"/>
        <a:ext cx="6757153" cy="2081347"/>
      </dsp:txXfrm>
    </dsp:sp>
    <dsp:sp modelId="{B2D7AF64-8882-4F08-81C9-B997C8C5891A}">
      <dsp:nvSpPr>
        <dsp:cNvPr id="0" name=""/>
        <dsp:cNvSpPr/>
      </dsp:nvSpPr>
      <dsp:spPr>
        <a:xfrm>
          <a:off x="208134" y="208134"/>
          <a:ext cx="1741322" cy="1665078"/>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19F71F0-7D72-4C35-B3DE-AA101368C6D6}">
      <dsp:nvSpPr>
        <dsp:cNvPr id="0" name=""/>
        <dsp:cNvSpPr/>
      </dsp:nvSpPr>
      <dsp:spPr>
        <a:xfrm>
          <a:off x="0" y="2290550"/>
          <a:ext cx="8706610" cy="2081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Saving life &amp; limb or preventing serious damage to property</a:t>
          </a:r>
        </a:p>
      </dsp:txBody>
      <dsp:txXfrm>
        <a:off x="1949456" y="2290550"/>
        <a:ext cx="6757153" cy="2081347"/>
      </dsp:txXfrm>
    </dsp:sp>
    <dsp:sp modelId="{ABAEBE4A-D888-4D90-83AC-21101AAA0ACC}">
      <dsp:nvSpPr>
        <dsp:cNvPr id="0" name=""/>
        <dsp:cNvSpPr/>
      </dsp:nvSpPr>
      <dsp:spPr>
        <a:xfrm>
          <a:off x="208134" y="2497617"/>
          <a:ext cx="1741322" cy="1665078"/>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D3EDF2-1F4E-C94F-AED7-53688AE49854}">
      <dsp:nvSpPr>
        <dsp:cNvPr id="0" name=""/>
        <dsp:cNvSpPr/>
      </dsp:nvSpPr>
      <dsp:spPr>
        <a:xfrm>
          <a:off x="0" y="0"/>
          <a:ext cx="11096785" cy="2308472"/>
        </a:xfrm>
        <a:prstGeom prst="roundRect">
          <a:avLst>
            <a:gd name="adj" fmla="val 10000"/>
          </a:avLst>
        </a:prstGeom>
        <a:solidFill>
          <a:schemeClr val="accent6">
            <a:alpha val="90000"/>
            <a:tint val="55000"/>
            <a:hueOff val="0"/>
            <a:satOff val="0"/>
            <a:lumOff val="0"/>
            <a:alphaOff val="0"/>
          </a:schemeClr>
        </a:solidFill>
        <a:ln w="6350" cap="flat" cmpd="sng" algn="ctr">
          <a:solidFill>
            <a:schemeClr val="accent6">
              <a:alpha val="90000"/>
              <a:tint val="55000"/>
              <a:hueOff val="0"/>
              <a:satOff val="0"/>
              <a:lumOff val="0"/>
              <a:alphaOff val="0"/>
            </a:schemeClr>
          </a:solidFill>
          <a:prstDash val="solid"/>
          <a:miter lim="800000"/>
        </a:ln>
        <a:effectLst/>
        <a:scene3d>
          <a:camera prst="orthographicFront"/>
          <a:lightRig rig="chilly" dir="t"/>
        </a:scene3d>
        <a:sp3d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7A56C42-79C9-3140-9802-BA27B56265A1}">
      <dsp:nvSpPr>
        <dsp:cNvPr id="0" name=""/>
        <dsp:cNvSpPr/>
      </dsp:nvSpPr>
      <dsp:spPr>
        <a:xfrm>
          <a:off x="332903" y="307796"/>
          <a:ext cx="3259680" cy="1692879"/>
        </a:xfrm>
        <a:prstGeom prst="roundRect">
          <a:avLst>
            <a:gd name="adj" fmla="val 10000"/>
          </a:avLst>
        </a:prstGeom>
        <a:solidFill>
          <a:schemeClr val="accent6">
            <a:tint val="50000"/>
            <a:hueOff val="0"/>
            <a:satOff val="0"/>
            <a:lumOff val="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0C862660-18A0-3849-B3FA-AFDB01D061CA}">
      <dsp:nvSpPr>
        <dsp:cNvPr id="0" name=""/>
        <dsp:cNvSpPr/>
      </dsp:nvSpPr>
      <dsp:spPr>
        <a:xfrm rot="10800000">
          <a:off x="332903" y="2308472"/>
          <a:ext cx="3259680" cy="2821466"/>
        </a:xfrm>
        <a:prstGeom prst="round2SameRect">
          <a:avLst>
            <a:gd name="adj1" fmla="val 10500"/>
            <a:gd name="adj2" fmla="val 0"/>
          </a:avLst>
        </a:prstGeom>
        <a:solidFill>
          <a:schemeClr val="accent6">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dirty="0"/>
            <a:t>A Constable may search any person who has been arrested at a place </a:t>
          </a:r>
          <a:r>
            <a:rPr lang="en-US" sz="2400" b="1" i="1" u="sng" kern="1200" dirty="0"/>
            <a:t>other than a police station</a:t>
          </a:r>
          <a:endParaRPr lang="en-US" kern="1200" dirty="0"/>
        </a:p>
      </dsp:txBody>
      <dsp:txXfrm rot="10800000">
        <a:off x="419673" y="2308472"/>
        <a:ext cx="3086140" cy="2734696"/>
      </dsp:txXfrm>
    </dsp:sp>
    <dsp:sp modelId="{06AA997E-BB7D-1245-8E50-026CE972AADA}">
      <dsp:nvSpPr>
        <dsp:cNvPr id="0" name=""/>
        <dsp:cNvSpPr/>
      </dsp:nvSpPr>
      <dsp:spPr>
        <a:xfrm>
          <a:off x="3741551" y="282555"/>
          <a:ext cx="3259680" cy="1692879"/>
        </a:xfrm>
        <a:prstGeom prst="roundRect">
          <a:avLst>
            <a:gd name="adj" fmla="val 10000"/>
          </a:avLst>
        </a:prstGeom>
        <a:solidFill>
          <a:schemeClr val="accent6">
            <a:tint val="50000"/>
            <a:hueOff val="-5698"/>
            <a:satOff val="265"/>
            <a:lumOff val="-116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0839DAD4-70FE-3143-BBD2-7F708AA200A9}">
      <dsp:nvSpPr>
        <dsp:cNvPr id="0" name=""/>
        <dsp:cNvSpPr/>
      </dsp:nvSpPr>
      <dsp:spPr>
        <a:xfrm rot="10800000">
          <a:off x="3918552" y="2308472"/>
          <a:ext cx="3259680" cy="2821466"/>
        </a:xfrm>
        <a:prstGeom prst="round2SameRect">
          <a:avLst>
            <a:gd name="adj1" fmla="val 10500"/>
            <a:gd name="adj2" fmla="val 0"/>
          </a:avLst>
        </a:prstGeom>
        <a:solidFill>
          <a:schemeClr val="accent6">
            <a:shade val="50000"/>
            <a:hueOff val="245616"/>
            <a:satOff val="-10737"/>
            <a:lumOff val="293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kern="1200" dirty="0"/>
            <a:t>If</a:t>
          </a:r>
          <a:r>
            <a:rPr lang="en-US" sz="2400" kern="1200" baseline="0" dirty="0"/>
            <a:t> they have </a:t>
          </a:r>
          <a:r>
            <a:rPr lang="en-US" sz="2400" b="1" i="1" u="sng" kern="1200" baseline="0" dirty="0"/>
            <a:t>reasonable grounds for believing </a:t>
          </a:r>
          <a:r>
            <a:rPr lang="en-US" sz="2400" kern="1200" baseline="0" dirty="0"/>
            <a:t>that the arrested person may present </a:t>
          </a:r>
          <a:endParaRPr lang="en-US" kern="1200" dirty="0"/>
        </a:p>
      </dsp:txBody>
      <dsp:txXfrm rot="10800000">
        <a:off x="4005322" y="2308472"/>
        <a:ext cx="3086140" cy="2734696"/>
      </dsp:txXfrm>
    </dsp:sp>
    <dsp:sp modelId="{CB271E6F-1313-D54B-AA63-21D5EB24E4FD}">
      <dsp:nvSpPr>
        <dsp:cNvPr id="0" name=""/>
        <dsp:cNvSpPr/>
      </dsp:nvSpPr>
      <dsp:spPr>
        <a:xfrm>
          <a:off x="7504200" y="307796"/>
          <a:ext cx="3259680" cy="1692879"/>
        </a:xfrm>
        <a:prstGeom prst="roundRect">
          <a:avLst>
            <a:gd name="adj" fmla="val 10000"/>
          </a:avLst>
        </a:prstGeom>
        <a:solidFill>
          <a:schemeClr val="accent6">
            <a:tint val="50000"/>
            <a:hueOff val="-11397"/>
            <a:satOff val="529"/>
            <a:lumOff val="-2320"/>
            <a:alphaOff val="0"/>
          </a:schemeClr>
        </a:solid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5126D14-D80F-8545-9A94-53000B726E6A}">
      <dsp:nvSpPr>
        <dsp:cNvPr id="0" name=""/>
        <dsp:cNvSpPr/>
      </dsp:nvSpPr>
      <dsp:spPr>
        <a:xfrm rot="10800000">
          <a:off x="7504200" y="2308472"/>
          <a:ext cx="3259680" cy="2821466"/>
        </a:xfrm>
        <a:prstGeom prst="round2SameRect">
          <a:avLst>
            <a:gd name="adj1" fmla="val 10500"/>
            <a:gd name="adj2" fmla="val 0"/>
          </a:avLst>
        </a:prstGeom>
        <a:solidFill>
          <a:schemeClr val="accent6">
            <a:shade val="50000"/>
            <a:hueOff val="245616"/>
            <a:satOff val="-10737"/>
            <a:lumOff val="293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1" i="1" u="sng" kern="1200" dirty="0"/>
            <a:t>D</a:t>
          </a:r>
          <a:r>
            <a:rPr lang="en-US" sz="2400" kern="1200" dirty="0"/>
            <a:t>anger to himself or others</a:t>
          </a:r>
        </a:p>
        <a:p>
          <a:pPr marL="0" lvl="0" indent="0" algn="ctr" defTabSz="1066800">
            <a:lnSpc>
              <a:spcPct val="90000"/>
            </a:lnSpc>
            <a:spcBef>
              <a:spcPct val="0"/>
            </a:spcBef>
            <a:spcAft>
              <a:spcPct val="35000"/>
            </a:spcAft>
            <a:buNone/>
          </a:pPr>
          <a:r>
            <a:rPr lang="en-US" sz="2400" b="1" i="1" u="sng" kern="1200" dirty="0"/>
            <a:t>I</a:t>
          </a:r>
          <a:r>
            <a:rPr lang="en-US" sz="2400" kern="1200" dirty="0"/>
            <a:t>mplement which he might use to escape</a:t>
          </a:r>
        </a:p>
        <a:p>
          <a:pPr marL="0" lvl="0" indent="0" algn="ctr" defTabSz="1066800">
            <a:lnSpc>
              <a:spcPct val="90000"/>
            </a:lnSpc>
            <a:spcBef>
              <a:spcPct val="0"/>
            </a:spcBef>
            <a:spcAft>
              <a:spcPct val="35000"/>
            </a:spcAft>
            <a:buNone/>
          </a:pPr>
          <a:r>
            <a:rPr lang="en-US" sz="2400" b="1" i="1" u="sng" kern="1200" dirty="0"/>
            <a:t>E</a:t>
          </a:r>
          <a:r>
            <a:rPr lang="en-US" sz="2400" kern="1200" dirty="0"/>
            <a:t>vidence relating to an offence</a:t>
          </a:r>
        </a:p>
        <a:p>
          <a:pPr marL="0" lvl="0" indent="0" algn="ctr"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endParaRPr lang="en-US" kern="1200" dirty="0"/>
        </a:p>
      </dsp:txBody>
      <dsp:txXfrm rot="10800000">
        <a:off x="7590970" y="2308472"/>
        <a:ext cx="3086140" cy="273469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8AE063-AC89-477B-81D3-070AA73DCE32}">
      <dsp:nvSpPr>
        <dsp:cNvPr id="0" name=""/>
        <dsp:cNvSpPr/>
      </dsp:nvSpPr>
      <dsp:spPr>
        <a:xfrm>
          <a:off x="0" y="1703"/>
          <a:ext cx="5381065" cy="871132"/>
        </a:xfrm>
        <a:prstGeom prst="roundRect">
          <a:avLst>
            <a:gd name="adj" fmla="val 10000"/>
          </a:avLst>
        </a:prstGeom>
        <a:solidFill>
          <a:schemeClr val="accent6">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Constable may enter &amp; search a </a:t>
          </a:r>
          <a:r>
            <a:rPr lang="en-US" sz="2400" b="1" i="1" u="sng" kern="1200"/>
            <a:t>premises</a:t>
          </a:r>
          <a:endParaRPr lang="en-US" sz="2400" b="1" i="1" u="sng" kern="1200" dirty="0"/>
        </a:p>
      </dsp:txBody>
      <dsp:txXfrm>
        <a:off x="25515" y="27218"/>
        <a:ext cx="5330035" cy="820102"/>
      </dsp:txXfrm>
    </dsp:sp>
    <dsp:sp modelId="{4AC2ED41-0DE3-4BB1-9E2B-1E9A12DA92A4}">
      <dsp:nvSpPr>
        <dsp:cNvPr id="0" name=""/>
        <dsp:cNvSpPr/>
      </dsp:nvSpPr>
      <dsp:spPr>
        <a:xfrm rot="5400000">
          <a:off x="2527195" y="894613"/>
          <a:ext cx="326674" cy="392009"/>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5400000">
        <a:off x="2572930" y="927280"/>
        <a:ext cx="235205" cy="228672"/>
      </dsp:txXfrm>
    </dsp:sp>
    <dsp:sp modelId="{BC6C4604-6A96-4815-ABE8-248F560B5210}">
      <dsp:nvSpPr>
        <dsp:cNvPr id="0" name=""/>
        <dsp:cNvSpPr/>
      </dsp:nvSpPr>
      <dsp:spPr>
        <a:xfrm>
          <a:off x="0" y="1308401"/>
          <a:ext cx="5381065" cy="871132"/>
        </a:xfrm>
        <a:prstGeom prst="roundRect">
          <a:avLst>
            <a:gd name="adj" fmla="val 10000"/>
          </a:avLst>
        </a:prstGeom>
        <a:solidFill>
          <a:schemeClr val="accent6">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In which a person was </a:t>
          </a:r>
          <a:r>
            <a:rPr lang="en-US" sz="2400" b="1" i="1" u="sng" kern="1200"/>
            <a:t>when arrested </a:t>
          </a:r>
          <a:r>
            <a:rPr lang="en-US" sz="2400" kern="1200"/>
            <a:t>or </a:t>
          </a:r>
          <a:r>
            <a:rPr lang="en-US" sz="2400" b="1" i="1" u="sng" kern="1200"/>
            <a:t>immediately before </a:t>
          </a:r>
          <a:r>
            <a:rPr lang="en-US" sz="2400" kern="1200"/>
            <a:t>he was arrested</a:t>
          </a:r>
          <a:endParaRPr lang="en-US" sz="2400" kern="1200" dirty="0"/>
        </a:p>
      </dsp:txBody>
      <dsp:txXfrm>
        <a:off x="25515" y="1333916"/>
        <a:ext cx="5330035" cy="820102"/>
      </dsp:txXfrm>
    </dsp:sp>
    <dsp:sp modelId="{14DB9FA9-3B66-42EB-94A8-D958D10B57A8}">
      <dsp:nvSpPr>
        <dsp:cNvPr id="0" name=""/>
        <dsp:cNvSpPr/>
      </dsp:nvSpPr>
      <dsp:spPr>
        <a:xfrm rot="5400000">
          <a:off x="2533006" y="2193563"/>
          <a:ext cx="315051" cy="392009"/>
        </a:xfrm>
        <a:prstGeom prst="rightArrow">
          <a:avLst>
            <a:gd name="adj1" fmla="val 60000"/>
            <a:gd name="adj2" fmla="val 50000"/>
          </a:avLst>
        </a:prstGeom>
        <a:solidFill>
          <a:schemeClr val="accent6">
            <a:shade val="90000"/>
            <a:hueOff val="379870"/>
            <a:satOff val="-15173"/>
            <a:lumOff val="3519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2572930" y="2232042"/>
        <a:ext cx="235205" cy="220536"/>
      </dsp:txXfrm>
    </dsp:sp>
    <dsp:sp modelId="{21CA2495-7A91-4B41-B2AA-7F3A15DABA2E}">
      <dsp:nvSpPr>
        <dsp:cNvPr id="0" name=""/>
        <dsp:cNvSpPr/>
      </dsp:nvSpPr>
      <dsp:spPr>
        <a:xfrm>
          <a:off x="0" y="2599603"/>
          <a:ext cx="5381065" cy="871132"/>
        </a:xfrm>
        <a:prstGeom prst="roundRect">
          <a:avLst>
            <a:gd name="adj" fmla="val 10000"/>
          </a:avLst>
        </a:prstGeom>
        <a:solidFill>
          <a:schemeClr val="accent6">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For evidence </a:t>
          </a:r>
          <a:r>
            <a:rPr lang="en-US" sz="2400" b="1" i="1" u="sng" kern="1200"/>
            <a:t>relating to the offence </a:t>
          </a:r>
          <a:r>
            <a:rPr lang="en-US" sz="2400" kern="1200"/>
            <a:t>for which he was arrested</a:t>
          </a:r>
          <a:endParaRPr lang="en-US" sz="2400" kern="1200" dirty="0"/>
        </a:p>
      </dsp:txBody>
      <dsp:txXfrm>
        <a:off x="25515" y="2625118"/>
        <a:ext cx="5330035" cy="8201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68623-E21A-4CCC-9840-D02861751D85}">
      <dsp:nvSpPr>
        <dsp:cNvPr id="0" name=""/>
        <dsp:cNvSpPr/>
      </dsp:nvSpPr>
      <dsp:spPr>
        <a:xfrm>
          <a:off x="0" y="0"/>
          <a:ext cx="8575729" cy="2138637"/>
        </a:xfrm>
        <a:prstGeom prst="roundRect">
          <a:avLst>
            <a:gd name="adj" fmla="val 10000"/>
          </a:avLst>
        </a:prstGeom>
        <a:solidFill>
          <a:srgbClr val="7030A0">
            <a:alpha val="90000"/>
          </a:srgb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B7146D-C893-4A85-BB29-EC061734D059}">
      <dsp:nvSpPr>
        <dsp:cNvPr id="0" name=""/>
        <dsp:cNvSpPr/>
      </dsp:nvSpPr>
      <dsp:spPr>
        <a:xfrm>
          <a:off x="258255" y="285151"/>
          <a:ext cx="3837722" cy="1568334"/>
        </a:xfrm>
        <a:prstGeom prst="roundRect">
          <a:avLst>
            <a:gd name="adj" fmla="val 10000"/>
          </a:avLst>
        </a:prstGeom>
        <a:solidFill>
          <a:schemeClr val="accent4">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11884A-1165-426F-A644-A6092C57EC7A}">
      <dsp:nvSpPr>
        <dsp:cNvPr id="0" name=""/>
        <dsp:cNvSpPr/>
      </dsp:nvSpPr>
      <dsp:spPr>
        <a:xfrm rot="10800000">
          <a:off x="258255" y="2138637"/>
          <a:ext cx="3837722" cy="2613890"/>
        </a:xfrm>
        <a:prstGeom prst="round2SameRect">
          <a:avLst>
            <a:gd name="adj1" fmla="val 10500"/>
            <a:gd name="adj2" fmla="val 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kern="1200" dirty="0"/>
          </a:br>
          <a:r>
            <a:rPr lang="en-US" sz="2400" kern="1200" dirty="0"/>
            <a:t>A Constable may enter and search any premises </a:t>
          </a:r>
          <a:r>
            <a:rPr lang="en-US" sz="2400" b="1" i="1" u="sng" kern="1200" dirty="0"/>
            <a:t>occupied</a:t>
          </a:r>
        </a:p>
      </dsp:txBody>
      <dsp:txXfrm rot="10800000">
        <a:off x="338641" y="2138637"/>
        <a:ext cx="3676950" cy="2533504"/>
      </dsp:txXfrm>
    </dsp:sp>
    <dsp:sp modelId="{F21D26DF-3A47-4C58-A469-5E0842E1587B}">
      <dsp:nvSpPr>
        <dsp:cNvPr id="0" name=""/>
        <dsp:cNvSpPr/>
      </dsp:nvSpPr>
      <dsp:spPr>
        <a:xfrm>
          <a:off x="4479750" y="285151"/>
          <a:ext cx="3837722" cy="1568334"/>
        </a:xfrm>
        <a:prstGeom prst="roundRect">
          <a:avLst>
            <a:gd name="adj" fmla="val 10000"/>
          </a:avLst>
        </a:prstGeom>
        <a:solidFill>
          <a:schemeClr val="accent4">
            <a:tint val="50000"/>
            <a:hueOff val="10788194"/>
            <a:satOff val="-50206"/>
            <a:lumOff val="-2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EAB366-AF4B-4700-A29E-FFA9E9DF4E3D}">
      <dsp:nvSpPr>
        <dsp:cNvPr id="0" name=""/>
        <dsp:cNvSpPr/>
      </dsp:nvSpPr>
      <dsp:spPr>
        <a:xfrm rot="10800000">
          <a:off x="4479750" y="2138637"/>
          <a:ext cx="3837722" cy="2613890"/>
        </a:xfrm>
        <a:prstGeom prst="round2SameRect">
          <a:avLst>
            <a:gd name="adj1" fmla="val 10500"/>
            <a:gd name="adj2" fmla="val 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b="0" kern="1200" dirty="0"/>
          </a:br>
          <a:r>
            <a:rPr lang="en-US" sz="2400" b="0" kern="1200" dirty="0"/>
            <a:t>Or </a:t>
          </a:r>
          <a:r>
            <a:rPr lang="en-US" sz="2400" b="1" i="1" u="sng" kern="1200" dirty="0"/>
            <a:t>controlled</a:t>
          </a:r>
          <a:r>
            <a:rPr lang="en-US" sz="2400" b="0" kern="1200" dirty="0"/>
            <a:t> by a person under arrest for an </a:t>
          </a:r>
          <a:r>
            <a:rPr lang="en-US" sz="2400" b="1" i="1" u="sng" kern="1200" dirty="0"/>
            <a:t>indictable</a:t>
          </a:r>
          <a:r>
            <a:rPr lang="en-US" sz="2400" b="0" kern="1200" dirty="0"/>
            <a:t> offence</a:t>
          </a:r>
        </a:p>
      </dsp:txBody>
      <dsp:txXfrm rot="10800000">
        <a:off x="4560136" y="2138637"/>
        <a:ext cx="3676950" cy="253350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68623-E21A-4CCC-9840-D02861751D85}">
      <dsp:nvSpPr>
        <dsp:cNvPr id="0" name=""/>
        <dsp:cNvSpPr/>
      </dsp:nvSpPr>
      <dsp:spPr>
        <a:xfrm>
          <a:off x="0" y="0"/>
          <a:ext cx="8827160" cy="2131785"/>
        </a:xfrm>
        <a:prstGeom prst="roundRect">
          <a:avLst>
            <a:gd name="adj" fmla="val 1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B7146D-C893-4A85-BB29-EC061734D059}">
      <dsp:nvSpPr>
        <dsp:cNvPr id="0" name=""/>
        <dsp:cNvSpPr/>
      </dsp:nvSpPr>
      <dsp:spPr>
        <a:xfrm>
          <a:off x="265827" y="284238"/>
          <a:ext cx="3950240" cy="1563309"/>
        </a:xfrm>
        <a:prstGeom prst="roundRect">
          <a:avLst>
            <a:gd name="adj" fmla="val 10000"/>
          </a:avLst>
        </a:prstGeom>
        <a:solidFill>
          <a:schemeClr val="accent5">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11884A-1165-426F-A644-A6092C57EC7A}">
      <dsp:nvSpPr>
        <dsp:cNvPr id="0" name=""/>
        <dsp:cNvSpPr/>
      </dsp:nvSpPr>
      <dsp:spPr>
        <a:xfrm rot="10800000">
          <a:off x="265827" y="2131785"/>
          <a:ext cx="3950240" cy="2605515"/>
        </a:xfrm>
        <a:prstGeom prst="round2SameRect">
          <a:avLst>
            <a:gd name="adj1" fmla="val 10500"/>
            <a:gd name="adj2" fmla="val 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0" i="0" u="none" kern="1200" dirty="0"/>
            <a:t>If he has </a:t>
          </a:r>
          <a:r>
            <a:rPr lang="en-US" sz="2400" b="1" i="1" u="sng" kern="1200" dirty="0"/>
            <a:t>reasonable grounds for </a:t>
          </a:r>
          <a:r>
            <a:rPr lang="en-US" sz="2400" b="0" i="0" u="none" kern="1200" dirty="0"/>
            <a:t>suspecting that there is on the premises evidence relating to </a:t>
          </a:r>
          <a:r>
            <a:rPr lang="en-US" sz="2400" b="1" i="1" u="sng" kern="1200" dirty="0"/>
            <a:t>that</a:t>
          </a:r>
          <a:r>
            <a:rPr lang="en-US" sz="2400" b="0" i="0" u="none" kern="1200" dirty="0"/>
            <a:t> </a:t>
          </a:r>
          <a:r>
            <a:rPr lang="en-US" sz="2400" b="1" i="1" u="sng" kern="1200" dirty="0"/>
            <a:t>offence</a:t>
          </a:r>
        </a:p>
      </dsp:txBody>
      <dsp:txXfrm rot="10800000">
        <a:off x="345956" y="2131785"/>
        <a:ext cx="3789982" cy="2525386"/>
      </dsp:txXfrm>
    </dsp:sp>
    <dsp:sp modelId="{F21D26DF-3A47-4C58-A469-5E0842E1587B}">
      <dsp:nvSpPr>
        <dsp:cNvPr id="0" name=""/>
        <dsp:cNvSpPr/>
      </dsp:nvSpPr>
      <dsp:spPr>
        <a:xfrm>
          <a:off x="4611092" y="284238"/>
          <a:ext cx="3950240" cy="1563309"/>
        </a:xfrm>
        <a:prstGeom prst="roundRect">
          <a:avLst>
            <a:gd name="adj" fmla="val 10000"/>
          </a:avLst>
        </a:prstGeom>
        <a:solidFill>
          <a:schemeClr val="accent5">
            <a:tint val="50000"/>
            <a:hueOff val="-6729641"/>
            <a:satOff val="-22947"/>
            <a:lumOff val="-38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EAB366-AF4B-4700-A29E-FFA9E9DF4E3D}">
      <dsp:nvSpPr>
        <dsp:cNvPr id="0" name=""/>
        <dsp:cNvSpPr/>
      </dsp:nvSpPr>
      <dsp:spPr>
        <a:xfrm rot="10800000">
          <a:off x="4611092" y="2131785"/>
          <a:ext cx="3950240" cy="2605515"/>
        </a:xfrm>
        <a:prstGeom prst="round2SameRect">
          <a:avLst>
            <a:gd name="adj1" fmla="val 10500"/>
            <a:gd name="adj2" fmla="val 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US" sz="2400" b="0" kern="1200"/>
            <a:t>Or </a:t>
          </a:r>
          <a:r>
            <a:rPr lang="en-US" sz="2400" b="1" i="1" u="sng" kern="1200"/>
            <a:t>another indictable offence </a:t>
          </a:r>
          <a:r>
            <a:rPr lang="en-US" sz="2400" b="0" kern="1200"/>
            <a:t>which is connected with or similar to that offence</a:t>
          </a:r>
          <a:endParaRPr lang="en-US" sz="2400" b="0" kern="1200" dirty="0"/>
        </a:p>
      </dsp:txBody>
      <dsp:txXfrm rot="10800000">
        <a:off x="4691221" y="2131785"/>
        <a:ext cx="3789982" cy="25253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4DCE1-40F4-4343-A2CA-E5DAE17A42E0}">
      <dsp:nvSpPr>
        <dsp:cNvPr id="0" name=""/>
        <dsp:cNvSpPr/>
      </dsp:nvSpPr>
      <dsp:spPr>
        <a:xfrm>
          <a:off x="0" y="396075"/>
          <a:ext cx="7976284" cy="1764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9048" tIns="583184" rIns="619048"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Premises may be searched (other than under a statutory power) with the written consent of a person entitled to grant entry</a:t>
          </a:r>
        </a:p>
      </dsp:txBody>
      <dsp:txXfrm>
        <a:off x="0" y="396075"/>
        <a:ext cx="7976284" cy="1764000"/>
      </dsp:txXfrm>
    </dsp:sp>
    <dsp:sp modelId="{D74DBF41-D813-F94C-84F2-628236625916}">
      <dsp:nvSpPr>
        <dsp:cNvPr id="0" name=""/>
        <dsp:cNvSpPr/>
      </dsp:nvSpPr>
      <dsp:spPr>
        <a:xfrm>
          <a:off x="398814" y="19862"/>
          <a:ext cx="5583398" cy="8265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1039" tIns="0" rIns="211039" bIns="0" numCol="1" spcCol="1270" anchor="ctr" anchorCtr="0">
          <a:noAutofit/>
        </a:bodyPr>
        <a:lstStyle/>
        <a:p>
          <a:pPr marL="0" lvl="0" indent="0" algn="l" defTabSz="1244600">
            <a:lnSpc>
              <a:spcPct val="90000"/>
            </a:lnSpc>
            <a:spcBef>
              <a:spcPct val="0"/>
            </a:spcBef>
            <a:spcAft>
              <a:spcPct val="35000"/>
            </a:spcAft>
            <a:buNone/>
          </a:pPr>
          <a:r>
            <a:rPr lang="en-US" sz="2800" kern="1200"/>
            <a:t>Gaining entry with consent</a:t>
          </a:r>
          <a:endParaRPr lang="en-US" sz="2800" kern="1200" dirty="0"/>
        </a:p>
      </dsp:txBody>
      <dsp:txXfrm>
        <a:off x="439163" y="60211"/>
        <a:ext cx="5502700" cy="745861"/>
      </dsp:txXfrm>
    </dsp:sp>
    <dsp:sp modelId="{56108215-3F24-524B-AD9A-A2DBB10587C6}">
      <dsp:nvSpPr>
        <dsp:cNvPr id="0" name=""/>
        <dsp:cNvSpPr/>
      </dsp:nvSpPr>
      <dsp:spPr>
        <a:xfrm>
          <a:off x="0" y="2761622"/>
          <a:ext cx="7976284" cy="21168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19048" tIns="583184" rIns="619048"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occupier, or other person entitled to grant access to the premises is entitled to an explanation of the authority under which entry is sought &amp; that occupier should be asked to grant access</a:t>
          </a:r>
        </a:p>
      </dsp:txBody>
      <dsp:txXfrm>
        <a:off x="0" y="2761622"/>
        <a:ext cx="7976284" cy="2116800"/>
      </dsp:txXfrm>
    </dsp:sp>
    <dsp:sp modelId="{9F49122A-339A-8D4E-A77C-1BA42CEF37BD}">
      <dsp:nvSpPr>
        <dsp:cNvPr id="0" name=""/>
        <dsp:cNvSpPr/>
      </dsp:nvSpPr>
      <dsp:spPr>
        <a:xfrm>
          <a:off x="398814" y="2348342"/>
          <a:ext cx="5583398" cy="82655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1039" tIns="0" rIns="211039" bIns="0" numCol="1" spcCol="1270" anchor="ctr" anchorCtr="0">
          <a:noAutofit/>
        </a:bodyPr>
        <a:lstStyle/>
        <a:p>
          <a:pPr marL="0" lvl="0" indent="0" algn="l" defTabSz="1244600">
            <a:lnSpc>
              <a:spcPct val="90000"/>
            </a:lnSpc>
            <a:spcBef>
              <a:spcPct val="0"/>
            </a:spcBef>
            <a:spcAft>
              <a:spcPct val="35000"/>
            </a:spcAft>
            <a:buNone/>
          </a:pPr>
          <a:r>
            <a:rPr lang="en-US" sz="2800" kern="1200"/>
            <a:t>Gaining entry without consent</a:t>
          </a:r>
          <a:endParaRPr lang="en-US" sz="2800" kern="1200" dirty="0"/>
        </a:p>
      </dsp:txBody>
      <dsp:txXfrm>
        <a:off x="439163" y="2388691"/>
        <a:ext cx="5502700" cy="74586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5F0A4-66FB-4104-AE37-43C5273C8078}">
      <dsp:nvSpPr>
        <dsp:cNvPr id="0" name=""/>
        <dsp:cNvSpPr/>
      </dsp:nvSpPr>
      <dsp:spPr>
        <a:xfrm rot="5400000">
          <a:off x="1083679" y="904013"/>
          <a:ext cx="1411064" cy="170352"/>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A548915-8A29-48BF-A348-DB72ECE6E4A2}">
      <dsp:nvSpPr>
        <dsp:cNvPr id="0" name=""/>
        <dsp:cNvSpPr/>
      </dsp:nvSpPr>
      <dsp:spPr>
        <a:xfrm>
          <a:off x="991512" y="657"/>
          <a:ext cx="2722541" cy="1135685"/>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Necessity to use reasonable force to gain entry if</a:t>
          </a:r>
          <a:endParaRPr lang="en-US" sz="2400" kern="1200" dirty="0"/>
        </a:p>
      </dsp:txBody>
      <dsp:txXfrm>
        <a:off x="1024775" y="33920"/>
        <a:ext cx="2656015" cy="1069159"/>
      </dsp:txXfrm>
    </dsp:sp>
    <dsp:sp modelId="{959D7EF2-EF3C-4296-A1EA-1837A873ECF8}">
      <dsp:nvSpPr>
        <dsp:cNvPr id="0" name=""/>
        <dsp:cNvSpPr/>
      </dsp:nvSpPr>
      <dsp:spPr>
        <a:xfrm rot="5400000">
          <a:off x="1083679" y="2323621"/>
          <a:ext cx="1411064" cy="170352"/>
        </a:xfrm>
        <a:prstGeom prst="rect">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96E0E37-EA92-41E1-8A2B-6B0209351165}">
      <dsp:nvSpPr>
        <dsp:cNvPr id="0" name=""/>
        <dsp:cNvSpPr/>
      </dsp:nvSpPr>
      <dsp:spPr>
        <a:xfrm>
          <a:off x="991512" y="1420265"/>
          <a:ext cx="2722541" cy="1135685"/>
        </a:xfrm>
        <a:prstGeom prst="roundRect">
          <a:avLst>
            <a:gd name="adj" fmla="val 10000"/>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Refused Entry</a:t>
          </a:r>
          <a:endParaRPr lang="en-US" sz="2400" kern="1200" dirty="0"/>
        </a:p>
      </dsp:txBody>
      <dsp:txXfrm>
        <a:off x="1024775" y="1453528"/>
        <a:ext cx="2656015" cy="1069159"/>
      </dsp:txXfrm>
    </dsp:sp>
    <dsp:sp modelId="{18A3A508-C882-4FA0-A13A-911581243690}">
      <dsp:nvSpPr>
        <dsp:cNvPr id="0" name=""/>
        <dsp:cNvSpPr/>
      </dsp:nvSpPr>
      <dsp:spPr>
        <a:xfrm>
          <a:off x="1795355" y="3033424"/>
          <a:ext cx="3296828" cy="170352"/>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73D462-DE5A-4F91-AF96-9E10D8797237}">
      <dsp:nvSpPr>
        <dsp:cNvPr id="0" name=""/>
        <dsp:cNvSpPr/>
      </dsp:nvSpPr>
      <dsp:spPr>
        <a:xfrm>
          <a:off x="991512" y="2839872"/>
          <a:ext cx="2722541" cy="1135685"/>
        </a:xfrm>
        <a:prstGeom prst="roundRect">
          <a:avLst>
            <a:gd name="adj" fmla="val 10000"/>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Impossible to communicate</a:t>
          </a:r>
          <a:endParaRPr lang="en-US" sz="2400" kern="1200" dirty="0"/>
        </a:p>
      </dsp:txBody>
      <dsp:txXfrm>
        <a:off x="1024775" y="2873135"/>
        <a:ext cx="2656015" cy="1069159"/>
      </dsp:txXfrm>
    </dsp:sp>
    <dsp:sp modelId="{1E6418FE-8A4B-49ED-B8B2-54827859D2C2}">
      <dsp:nvSpPr>
        <dsp:cNvPr id="0" name=""/>
        <dsp:cNvSpPr/>
      </dsp:nvSpPr>
      <dsp:spPr>
        <a:xfrm rot="16200000">
          <a:off x="4392622" y="2323621"/>
          <a:ext cx="1411064" cy="170352"/>
        </a:xfrm>
        <a:prstGeom prst="rect">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F6C1E84-8336-4983-864A-0641BE34CBA8}">
      <dsp:nvSpPr>
        <dsp:cNvPr id="0" name=""/>
        <dsp:cNvSpPr/>
      </dsp:nvSpPr>
      <dsp:spPr>
        <a:xfrm>
          <a:off x="4338680" y="2839872"/>
          <a:ext cx="2646091" cy="1135685"/>
        </a:xfrm>
        <a:prstGeom prst="roundRect">
          <a:avLst>
            <a:gd name="adj" fmla="val 10000"/>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Unoccupied</a:t>
          </a:r>
          <a:endParaRPr lang="en-US" sz="2400" kern="1200" dirty="0"/>
        </a:p>
      </dsp:txBody>
      <dsp:txXfrm>
        <a:off x="4371943" y="2873135"/>
        <a:ext cx="2579565" cy="1069159"/>
      </dsp:txXfrm>
    </dsp:sp>
    <dsp:sp modelId="{2A001895-DEAF-4DA5-B6A0-356E7E5674F1}">
      <dsp:nvSpPr>
        <dsp:cNvPr id="0" name=""/>
        <dsp:cNvSpPr/>
      </dsp:nvSpPr>
      <dsp:spPr>
        <a:xfrm rot="16200000">
          <a:off x="4392622" y="904013"/>
          <a:ext cx="1411064" cy="170352"/>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AE48D3B-6D33-42E1-B63D-AAAD669798D0}">
      <dsp:nvSpPr>
        <dsp:cNvPr id="0" name=""/>
        <dsp:cNvSpPr/>
      </dsp:nvSpPr>
      <dsp:spPr>
        <a:xfrm>
          <a:off x="4338680" y="1420265"/>
          <a:ext cx="2646091" cy="1135685"/>
        </a:xfrm>
        <a:prstGeom prst="roundRect">
          <a:avLst>
            <a:gd name="adj" fmla="val 10000"/>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Absent</a:t>
          </a:r>
          <a:endParaRPr lang="en-US" sz="2400" kern="1200" dirty="0"/>
        </a:p>
      </dsp:txBody>
      <dsp:txXfrm>
        <a:off x="4371943" y="1453528"/>
        <a:ext cx="2579565" cy="1069159"/>
      </dsp:txXfrm>
    </dsp:sp>
    <dsp:sp modelId="{E69E940D-7E89-4237-8F4A-E3DC077EB747}">
      <dsp:nvSpPr>
        <dsp:cNvPr id="0" name=""/>
        <dsp:cNvSpPr/>
      </dsp:nvSpPr>
      <dsp:spPr>
        <a:xfrm>
          <a:off x="4338680" y="657"/>
          <a:ext cx="2646091" cy="1135685"/>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Frustrate/ Endangerment</a:t>
          </a:r>
          <a:endParaRPr lang="en-US" sz="2400" kern="1200" dirty="0"/>
        </a:p>
      </dsp:txBody>
      <dsp:txXfrm>
        <a:off x="4371943" y="33920"/>
        <a:ext cx="2579565" cy="106915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896E52-A8EF-4D38-A4EF-21EE64100BBC}">
      <dsp:nvSpPr>
        <dsp:cNvPr id="0" name=""/>
        <dsp:cNvSpPr/>
      </dsp:nvSpPr>
      <dsp:spPr>
        <a:xfrm rot="16200000">
          <a:off x="718107" y="-718107"/>
          <a:ext cx="2032000" cy="3468216"/>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Do not eat, drink, smoke or touch your face whilst handling exhibits</a:t>
          </a:r>
          <a:endParaRPr lang="en-US" sz="2400" kern="1200" dirty="0"/>
        </a:p>
      </dsp:txBody>
      <dsp:txXfrm rot="5400000">
        <a:off x="-1" y="1"/>
        <a:ext cx="3468216" cy="1524000"/>
      </dsp:txXfrm>
    </dsp:sp>
    <dsp:sp modelId="{C836732F-C090-463F-9638-88E2AEF150B0}">
      <dsp:nvSpPr>
        <dsp:cNvPr id="0" name=""/>
        <dsp:cNvSpPr/>
      </dsp:nvSpPr>
      <dsp:spPr>
        <a:xfrm>
          <a:off x="3468216" y="0"/>
          <a:ext cx="3468216" cy="2032000"/>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All body fluid examples should be regarded as potentially infectious</a:t>
          </a:r>
          <a:endParaRPr lang="en-US" sz="2400" kern="1200" dirty="0"/>
        </a:p>
      </dsp:txBody>
      <dsp:txXfrm>
        <a:off x="3468216" y="0"/>
        <a:ext cx="3468216" cy="1524000"/>
      </dsp:txXfrm>
    </dsp:sp>
    <dsp:sp modelId="{D40D144F-A6EB-4E71-B9A8-9C50CAC53DB2}">
      <dsp:nvSpPr>
        <dsp:cNvPr id="0" name=""/>
        <dsp:cNvSpPr/>
      </dsp:nvSpPr>
      <dsp:spPr>
        <a:xfrm rot="10800000">
          <a:off x="0" y="2032000"/>
          <a:ext cx="3468216" cy="2032000"/>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Protect all cuts and grazes with waterproof dressings</a:t>
          </a:r>
          <a:endParaRPr lang="en-US" sz="2400" kern="1200" dirty="0"/>
        </a:p>
      </dsp:txBody>
      <dsp:txXfrm rot="10800000">
        <a:off x="0" y="2539999"/>
        <a:ext cx="3468216" cy="1524000"/>
      </dsp:txXfrm>
    </dsp:sp>
    <dsp:sp modelId="{71B7CFEC-A96B-44E1-B810-1F56E70618A1}">
      <dsp:nvSpPr>
        <dsp:cNvPr id="0" name=""/>
        <dsp:cNvSpPr/>
      </dsp:nvSpPr>
      <dsp:spPr>
        <a:xfrm rot="5400000">
          <a:off x="4186324" y="1313892"/>
          <a:ext cx="2032000" cy="3468216"/>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Handle all items as little as possible</a:t>
          </a:r>
          <a:endParaRPr lang="en-US" sz="2400" kern="1200" dirty="0"/>
        </a:p>
      </dsp:txBody>
      <dsp:txXfrm rot="-5400000">
        <a:off x="3468216" y="2539999"/>
        <a:ext cx="3468216" cy="1524000"/>
      </dsp:txXfrm>
    </dsp:sp>
    <dsp:sp modelId="{78DDE775-D3AD-47CE-A06E-682FB21285AE}">
      <dsp:nvSpPr>
        <dsp:cNvPr id="0" name=""/>
        <dsp:cNvSpPr/>
      </dsp:nvSpPr>
      <dsp:spPr>
        <a:xfrm>
          <a:off x="2132581" y="1523999"/>
          <a:ext cx="2671268" cy="1016000"/>
        </a:xfrm>
        <a:prstGeom prst="round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Common H &amp; S considerations</a:t>
          </a:r>
        </a:p>
      </dsp:txBody>
      <dsp:txXfrm>
        <a:off x="2182178" y="1573596"/>
        <a:ext cx="2572074" cy="9168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F7830-2A90-4717-A921-7C63A9620590}">
      <dsp:nvSpPr>
        <dsp:cNvPr id="0" name=""/>
        <dsp:cNvSpPr/>
      </dsp:nvSpPr>
      <dsp:spPr>
        <a:xfrm>
          <a:off x="93526" y="1861"/>
          <a:ext cx="2772378" cy="1663426"/>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 Constable who is lawfully on any premises may seize anything which is:</a:t>
          </a:r>
          <a:endParaRPr lang="en-US" sz="2000" kern="1200" dirty="0"/>
        </a:p>
      </dsp:txBody>
      <dsp:txXfrm>
        <a:off x="142246" y="50581"/>
        <a:ext cx="2674938" cy="1565986"/>
      </dsp:txXfrm>
    </dsp:sp>
    <dsp:sp modelId="{C07E445E-5EB1-4737-9A37-3C1BB3676A4A}">
      <dsp:nvSpPr>
        <dsp:cNvPr id="0" name=""/>
        <dsp:cNvSpPr/>
      </dsp:nvSpPr>
      <dsp:spPr>
        <a:xfrm>
          <a:off x="3109873" y="489800"/>
          <a:ext cx="587744" cy="687549"/>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3109873" y="627310"/>
        <a:ext cx="411421" cy="412529"/>
      </dsp:txXfrm>
    </dsp:sp>
    <dsp:sp modelId="{C323610D-70FA-43A1-8205-5F79C8096E0F}">
      <dsp:nvSpPr>
        <dsp:cNvPr id="0" name=""/>
        <dsp:cNvSpPr/>
      </dsp:nvSpPr>
      <dsp:spPr>
        <a:xfrm>
          <a:off x="3974855" y="1861"/>
          <a:ext cx="2772378" cy="1663426"/>
        </a:xfrm>
        <a:prstGeom prst="roundRect">
          <a:avLst>
            <a:gd name="adj" fmla="val 10000"/>
          </a:avLst>
        </a:prstGeom>
        <a:solidFill>
          <a:schemeClr val="accent1">
            <a:shade val="80000"/>
            <a:hueOff val="116428"/>
            <a:satOff val="-2085"/>
            <a:lumOff val="8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Covered by a warrant</a:t>
          </a:r>
          <a:endParaRPr lang="en-US" sz="2000" kern="1200" dirty="0"/>
        </a:p>
      </dsp:txBody>
      <dsp:txXfrm>
        <a:off x="4023575" y="50581"/>
        <a:ext cx="2674938" cy="1565986"/>
      </dsp:txXfrm>
    </dsp:sp>
    <dsp:sp modelId="{3E0E8940-7A07-4AAC-92FE-959235BB251B}">
      <dsp:nvSpPr>
        <dsp:cNvPr id="0" name=""/>
        <dsp:cNvSpPr/>
      </dsp:nvSpPr>
      <dsp:spPr>
        <a:xfrm rot="5400000">
          <a:off x="5067172" y="1859355"/>
          <a:ext cx="587744" cy="687549"/>
        </a:xfrm>
        <a:prstGeom prst="rightArrow">
          <a:avLst>
            <a:gd name="adj1" fmla="val 60000"/>
            <a:gd name="adj2" fmla="val 50000"/>
          </a:avLst>
        </a:prstGeom>
        <a:solidFill>
          <a:schemeClr val="accent1">
            <a:shade val="90000"/>
            <a:hueOff val="174613"/>
            <a:satOff val="-2991"/>
            <a:lumOff val="1198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5154780" y="1909258"/>
        <a:ext cx="412529" cy="411421"/>
      </dsp:txXfrm>
    </dsp:sp>
    <dsp:sp modelId="{BAE1E8C5-C8E2-4803-BEC7-A40EBBDE1A8C}">
      <dsp:nvSpPr>
        <dsp:cNvPr id="0" name=""/>
        <dsp:cNvSpPr/>
      </dsp:nvSpPr>
      <dsp:spPr>
        <a:xfrm>
          <a:off x="3974855" y="2774240"/>
          <a:ext cx="2772378" cy="1663426"/>
        </a:xfrm>
        <a:prstGeom prst="roundRect">
          <a:avLst>
            <a:gd name="adj" fmla="val 10000"/>
          </a:avLst>
        </a:prstGeom>
        <a:solidFill>
          <a:schemeClr val="accent1">
            <a:shade val="80000"/>
            <a:hueOff val="232855"/>
            <a:satOff val="-4171"/>
            <a:lumOff val="17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Anything they have reasonable grounds for believing is evidence of an offence</a:t>
          </a:r>
        </a:p>
      </dsp:txBody>
      <dsp:txXfrm>
        <a:off x="4023575" y="2822960"/>
        <a:ext cx="2674938" cy="1565986"/>
      </dsp:txXfrm>
    </dsp:sp>
    <dsp:sp modelId="{9CA685C1-AAAE-4AD3-A58E-20D15AFB2EF4}">
      <dsp:nvSpPr>
        <dsp:cNvPr id="0" name=""/>
        <dsp:cNvSpPr/>
      </dsp:nvSpPr>
      <dsp:spPr>
        <a:xfrm rot="10800000">
          <a:off x="3143142" y="3262178"/>
          <a:ext cx="587744" cy="687549"/>
        </a:xfrm>
        <a:prstGeom prst="rightArrow">
          <a:avLst>
            <a:gd name="adj1" fmla="val 60000"/>
            <a:gd name="adj2" fmla="val 50000"/>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3319465" y="3399688"/>
        <a:ext cx="411421" cy="412529"/>
      </dsp:txXfrm>
    </dsp:sp>
    <dsp:sp modelId="{B382C747-BFDC-4966-853E-3DE2E22EEA86}">
      <dsp:nvSpPr>
        <dsp:cNvPr id="0" name=""/>
        <dsp:cNvSpPr/>
      </dsp:nvSpPr>
      <dsp:spPr>
        <a:xfrm>
          <a:off x="93526" y="2774240"/>
          <a:ext cx="2772378" cy="1663426"/>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Anything that has been obtained in consequence of the commission of an offence</a:t>
          </a:r>
          <a:endParaRPr lang="en-US" sz="2000" kern="1200" dirty="0"/>
        </a:p>
      </dsp:txBody>
      <dsp:txXfrm>
        <a:off x="142246" y="2822960"/>
        <a:ext cx="2674938" cy="156598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CFFA8-133E-4EA1-8BFC-6FE9F844C363}">
      <dsp:nvSpPr>
        <dsp:cNvPr id="0" name=""/>
        <dsp:cNvSpPr/>
      </dsp:nvSpPr>
      <dsp:spPr>
        <a:xfrm>
          <a:off x="545384" y="2592"/>
          <a:ext cx="3229711" cy="606183"/>
        </a:xfrm>
        <a:prstGeom prst="roundRect">
          <a:avLst>
            <a:gd name="adj" fmla="val 10000"/>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C</a:t>
          </a:r>
          <a:r>
            <a:rPr lang="en-US" sz="2400" kern="1200"/>
            <a:t>oncealed</a:t>
          </a:r>
          <a:endParaRPr lang="en-US" sz="2400" kern="1200" dirty="0"/>
        </a:p>
      </dsp:txBody>
      <dsp:txXfrm>
        <a:off x="563138" y="20346"/>
        <a:ext cx="3194203" cy="570675"/>
      </dsp:txXfrm>
    </dsp:sp>
    <dsp:sp modelId="{A7E96A1C-6FB8-40B4-BFA4-0B5474AB2F8B}">
      <dsp:nvSpPr>
        <dsp:cNvPr id="0" name=""/>
        <dsp:cNvSpPr/>
      </dsp:nvSpPr>
      <dsp:spPr>
        <a:xfrm rot="5400000">
          <a:off x="2046580" y="623930"/>
          <a:ext cx="227318" cy="272782"/>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646662"/>
        <a:ext cx="163670" cy="159123"/>
      </dsp:txXfrm>
    </dsp:sp>
    <dsp:sp modelId="{BAB31F42-6FEA-457A-97B9-7FCFCF14B0F6}">
      <dsp:nvSpPr>
        <dsp:cNvPr id="0" name=""/>
        <dsp:cNvSpPr/>
      </dsp:nvSpPr>
      <dsp:spPr>
        <a:xfrm>
          <a:off x="545384" y="911868"/>
          <a:ext cx="3229711" cy="606183"/>
        </a:xfrm>
        <a:prstGeom prst="roundRect">
          <a:avLst>
            <a:gd name="adj" fmla="val 10000"/>
          </a:avLst>
        </a:prstGeom>
        <a:solidFill>
          <a:schemeClr val="accent3">
            <a:shade val="80000"/>
            <a:hueOff val="0"/>
            <a:satOff val="0"/>
            <a:lumOff val="47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L</a:t>
          </a:r>
          <a:r>
            <a:rPr lang="en-US" sz="2400" kern="1200"/>
            <a:t>ost</a:t>
          </a:r>
          <a:endParaRPr lang="en-US" sz="2400" kern="1200" dirty="0"/>
        </a:p>
      </dsp:txBody>
      <dsp:txXfrm>
        <a:off x="563138" y="929622"/>
        <a:ext cx="3194203" cy="570675"/>
      </dsp:txXfrm>
    </dsp:sp>
    <dsp:sp modelId="{C29397A2-8F27-4821-B011-23A55CCA3CB9}">
      <dsp:nvSpPr>
        <dsp:cNvPr id="0" name=""/>
        <dsp:cNvSpPr/>
      </dsp:nvSpPr>
      <dsp:spPr>
        <a:xfrm rot="5400000">
          <a:off x="2046580" y="1533206"/>
          <a:ext cx="227318" cy="272782"/>
        </a:xfrm>
        <a:prstGeom prst="rightArrow">
          <a:avLst>
            <a:gd name="adj1" fmla="val 60000"/>
            <a:gd name="adj2" fmla="val 50000"/>
          </a:avLst>
        </a:prstGeom>
        <a:solidFill>
          <a:schemeClr val="accent3">
            <a:shade val="90000"/>
            <a:hueOff val="0"/>
            <a:satOff val="0"/>
            <a:lumOff val="529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1555938"/>
        <a:ext cx="163670" cy="159123"/>
      </dsp:txXfrm>
    </dsp:sp>
    <dsp:sp modelId="{EBED071A-1864-4416-B14F-929459B212A7}">
      <dsp:nvSpPr>
        <dsp:cNvPr id="0" name=""/>
        <dsp:cNvSpPr/>
      </dsp:nvSpPr>
      <dsp:spPr>
        <a:xfrm>
          <a:off x="545384" y="1821144"/>
          <a:ext cx="3229711" cy="606183"/>
        </a:xfrm>
        <a:prstGeom prst="roundRect">
          <a:avLst>
            <a:gd name="adj" fmla="val 10000"/>
          </a:avLst>
        </a:prstGeom>
        <a:solidFill>
          <a:schemeClr val="accent3">
            <a:shade val="80000"/>
            <a:hueOff val="0"/>
            <a:satOff val="0"/>
            <a:lumOff val="95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A</a:t>
          </a:r>
          <a:r>
            <a:rPr lang="en-US" sz="2400" kern="1200"/>
            <a:t>ltered</a:t>
          </a:r>
          <a:endParaRPr lang="en-US" sz="2400" kern="1200" dirty="0"/>
        </a:p>
      </dsp:txBody>
      <dsp:txXfrm>
        <a:off x="563138" y="1838898"/>
        <a:ext cx="3194203" cy="570675"/>
      </dsp:txXfrm>
    </dsp:sp>
    <dsp:sp modelId="{868DB2D1-4BB2-4981-BDA5-BD7DD09DFE3A}">
      <dsp:nvSpPr>
        <dsp:cNvPr id="0" name=""/>
        <dsp:cNvSpPr/>
      </dsp:nvSpPr>
      <dsp:spPr>
        <a:xfrm rot="5400000">
          <a:off x="2046580" y="2442482"/>
          <a:ext cx="227318" cy="272782"/>
        </a:xfrm>
        <a:prstGeom prst="rightArrow">
          <a:avLst>
            <a:gd name="adj1" fmla="val 60000"/>
            <a:gd name="adj2" fmla="val 50000"/>
          </a:avLst>
        </a:prstGeom>
        <a:solidFill>
          <a:schemeClr val="accent3">
            <a:shade val="90000"/>
            <a:hueOff val="0"/>
            <a:satOff val="0"/>
            <a:lumOff val="105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2465214"/>
        <a:ext cx="163670" cy="159123"/>
      </dsp:txXfrm>
    </dsp:sp>
    <dsp:sp modelId="{E85FEA01-6DCF-4AE9-A48A-D4E99B607A42}">
      <dsp:nvSpPr>
        <dsp:cNvPr id="0" name=""/>
        <dsp:cNvSpPr/>
      </dsp:nvSpPr>
      <dsp:spPr>
        <a:xfrm>
          <a:off x="653041" y="2730419"/>
          <a:ext cx="3014396" cy="606183"/>
        </a:xfrm>
        <a:prstGeom prst="roundRect">
          <a:avLst>
            <a:gd name="adj" fmla="val 10000"/>
          </a:avLst>
        </a:prstGeom>
        <a:solidFill>
          <a:schemeClr val="accent3">
            <a:shade val="80000"/>
            <a:hueOff val="0"/>
            <a:satOff val="0"/>
            <a:lumOff val="143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amaged</a:t>
          </a:r>
          <a:endParaRPr lang="en-US" sz="2400" kern="1200" dirty="0"/>
        </a:p>
      </dsp:txBody>
      <dsp:txXfrm>
        <a:off x="670795" y="2748173"/>
        <a:ext cx="2978888" cy="570675"/>
      </dsp:txXfrm>
    </dsp:sp>
    <dsp:sp modelId="{64E300F4-4BBD-4305-8BD6-F74FAB64081E}">
      <dsp:nvSpPr>
        <dsp:cNvPr id="0" name=""/>
        <dsp:cNvSpPr/>
      </dsp:nvSpPr>
      <dsp:spPr>
        <a:xfrm rot="5400000">
          <a:off x="2046580" y="3351758"/>
          <a:ext cx="227318" cy="272782"/>
        </a:xfrm>
        <a:prstGeom prst="rightArrow">
          <a:avLst>
            <a:gd name="adj1" fmla="val 60000"/>
            <a:gd name="adj2" fmla="val 50000"/>
          </a:avLst>
        </a:prstGeom>
        <a:solidFill>
          <a:schemeClr val="accent3">
            <a:shade val="90000"/>
            <a:hueOff val="0"/>
            <a:satOff val="0"/>
            <a:lumOff val="158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3374490"/>
        <a:ext cx="163670" cy="159123"/>
      </dsp:txXfrm>
    </dsp:sp>
    <dsp:sp modelId="{B7436FB3-5405-4E56-BB1E-1AF689CE4C2C}">
      <dsp:nvSpPr>
        <dsp:cNvPr id="0" name=""/>
        <dsp:cNvSpPr/>
      </dsp:nvSpPr>
      <dsp:spPr>
        <a:xfrm>
          <a:off x="653041" y="3639695"/>
          <a:ext cx="3014396" cy="606183"/>
        </a:xfrm>
        <a:prstGeom prst="roundRect">
          <a:avLst>
            <a:gd name="adj" fmla="val 10000"/>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estroyed</a:t>
          </a:r>
          <a:endParaRPr lang="en-US" sz="2400" kern="1200" dirty="0"/>
        </a:p>
      </dsp:txBody>
      <dsp:txXfrm>
        <a:off x="670795" y="3657449"/>
        <a:ext cx="2978888" cy="57067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3A10E-7E26-4CDA-9B0F-77E84B718BD1}">
      <dsp:nvSpPr>
        <dsp:cNvPr id="0" name=""/>
        <dsp:cNvSpPr/>
      </dsp:nvSpPr>
      <dsp:spPr>
        <a:xfrm>
          <a:off x="296742" y="1405"/>
          <a:ext cx="1826814" cy="1096088"/>
        </a:xfrm>
        <a:prstGeom prst="roundRect">
          <a:avLst>
            <a:gd name="adj" fmla="val 10000"/>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Seize</a:t>
          </a:r>
          <a:endParaRPr lang="en-US" sz="2000" kern="1200" dirty="0"/>
        </a:p>
      </dsp:txBody>
      <dsp:txXfrm>
        <a:off x="328845" y="33508"/>
        <a:ext cx="1762608" cy="1031882"/>
      </dsp:txXfrm>
    </dsp:sp>
    <dsp:sp modelId="{2B1C7978-6AAE-44BC-9B10-F4FF7F76758A}">
      <dsp:nvSpPr>
        <dsp:cNvPr id="0" name=""/>
        <dsp:cNvSpPr/>
      </dsp:nvSpPr>
      <dsp:spPr>
        <a:xfrm>
          <a:off x="2284316" y="322924"/>
          <a:ext cx="387284" cy="453050"/>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284316" y="413534"/>
        <a:ext cx="271099" cy="271830"/>
      </dsp:txXfrm>
    </dsp:sp>
    <dsp:sp modelId="{BCC0CE5A-EFE8-4618-B44E-16942F6920ED}">
      <dsp:nvSpPr>
        <dsp:cNvPr id="0" name=""/>
        <dsp:cNvSpPr/>
      </dsp:nvSpPr>
      <dsp:spPr>
        <a:xfrm>
          <a:off x="2854282" y="1405"/>
          <a:ext cx="1826814" cy="1096088"/>
        </a:xfrm>
        <a:prstGeom prst="roundRect">
          <a:avLst>
            <a:gd name="adj" fmla="val 10000"/>
          </a:avLst>
        </a:prstGeom>
        <a:solidFill>
          <a:schemeClr val="accent2">
            <a:shade val="50000"/>
            <a:hueOff val="-147793"/>
            <a:satOff val="1946"/>
            <a:lumOff val="11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Correctly package</a:t>
          </a:r>
          <a:endParaRPr lang="en-US" sz="2000" kern="1200" dirty="0"/>
        </a:p>
      </dsp:txBody>
      <dsp:txXfrm>
        <a:off x="2886385" y="33508"/>
        <a:ext cx="1762608" cy="1031882"/>
      </dsp:txXfrm>
    </dsp:sp>
    <dsp:sp modelId="{5CC61EF2-4623-408F-B166-D334D55199E4}">
      <dsp:nvSpPr>
        <dsp:cNvPr id="0" name=""/>
        <dsp:cNvSpPr/>
      </dsp:nvSpPr>
      <dsp:spPr>
        <a:xfrm>
          <a:off x="4841856" y="322924"/>
          <a:ext cx="387284" cy="453050"/>
        </a:xfrm>
        <a:prstGeom prst="rightArrow">
          <a:avLst>
            <a:gd name="adj1" fmla="val 60000"/>
            <a:gd name="adj2" fmla="val 50000"/>
          </a:avLst>
        </a:prstGeom>
        <a:solidFill>
          <a:schemeClr val="accent2">
            <a:shade val="90000"/>
            <a:hueOff val="-164195"/>
            <a:satOff val="117"/>
            <a:lumOff val="91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4841856" y="413534"/>
        <a:ext cx="271099" cy="271830"/>
      </dsp:txXfrm>
    </dsp:sp>
    <dsp:sp modelId="{B2F3ACC7-7A57-4317-BDF1-92845F4B00F2}">
      <dsp:nvSpPr>
        <dsp:cNvPr id="0" name=""/>
        <dsp:cNvSpPr/>
      </dsp:nvSpPr>
      <dsp:spPr>
        <a:xfrm>
          <a:off x="5411823" y="1405"/>
          <a:ext cx="1826814" cy="1096088"/>
        </a:xfrm>
        <a:prstGeom prst="roundRect">
          <a:avLst>
            <a:gd name="adj" fmla="val 10000"/>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Exhibit label</a:t>
          </a:r>
          <a:endParaRPr lang="en-US" sz="2000" kern="1200" dirty="0"/>
        </a:p>
      </dsp:txBody>
      <dsp:txXfrm>
        <a:off x="5443926" y="33508"/>
        <a:ext cx="1762608" cy="1031882"/>
      </dsp:txXfrm>
    </dsp:sp>
    <dsp:sp modelId="{97816A66-53BC-4E3D-B0DF-FD794AEF1363}">
      <dsp:nvSpPr>
        <dsp:cNvPr id="0" name=""/>
        <dsp:cNvSpPr/>
      </dsp:nvSpPr>
      <dsp:spPr>
        <a:xfrm rot="5400000">
          <a:off x="6131588" y="1225370"/>
          <a:ext cx="387284" cy="453050"/>
        </a:xfrm>
        <a:prstGeom prst="rightArrow">
          <a:avLst>
            <a:gd name="adj1" fmla="val 60000"/>
            <a:gd name="adj2" fmla="val 50000"/>
          </a:avLst>
        </a:prstGeom>
        <a:solidFill>
          <a:schemeClr val="accent2">
            <a:shade val="90000"/>
            <a:hueOff val="-328389"/>
            <a:satOff val="234"/>
            <a:lumOff val="1835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5400000">
        <a:off x="6189316" y="1258253"/>
        <a:ext cx="271830" cy="271099"/>
      </dsp:txXfrm>
    </dsp:sp>
    <dsp:sp modelId="{38DC6024-A60C-4CFB-B337-716E0B86A82B}">
      <dsp:nvSpPr>
        <dsp:cNvPr id="0" name=""/>
        <dsp:cNvSpPr/>
      </dsp:nvSpPr>
      <dsp:spPr>
        <a:xfrm>
          <a:off x="5411823" y="1828219"/>
          <a:ext cx="1826814" cy="1096088"/>
        </a:xfrm>
        <a:prstGeom prst="roundRect">
          <a:avLst>
            <a:gd name="adj" fmla="val 10000"/>
          </a:avLst>
        </a:prstGeom>
        <a:solidFill>
          <a:schemeClr val="accent2">
            <a:shade val="50000"/>
            <a:hueOff val="-443380"/>
            <a:satOff val="5837"/>
            <a:lumOff val="34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Exhibit number</a:t>
          </a:r>
          <a:endParaRPr lang="en-US" sz="2000" kern="1200" dirty="0"/>
        </a:p>
      </dsp:txBody>
      <dsp:txXfrm>
        <a:off x="5443926" y="1860322"/>
        <a:ext cx="1762608" cy="1031882"/>
      </dsp:txXfrm>
    </dsp:sp>
    <dsp:sp modelId="{AC494985-7DFE-4CDE-8CEF-C6EFCD7E1866}">
      <dsp:nvSpPr>
        <dsp:cNvPr id="0" name=""/>
        <dsp:cNvSpPr/>
      </dsp:nvSpPr>
      <dsp:spPr>
        <a:xfrm rot="10800000">
          <a:off x="4863778" y="2149738"/>
          <a:ext cx="387284" cy="453050"/>
        </a:xfrm>
        <a:prstGeom prst="rightArrow">
          <a:avLst>
            <a:gd name="adj1" fmla="val 60000"/>
            <a:gd name="adj2" fmla="val 50000"/>
          </a:avLst>
        </a:prstGeom>
        <a:solidFill>
          <a:schemeClr val="accent2">
            <a:shade val="90000"/>
            <a:hueOff val="-492584"/>
            <a:satOff val="351"/>
            <a:lumOff val="2752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dirty="0"/>
        </a:p>
      </dsp:txBody>
      <dsp:txXfrm rot="10800000">
        <a:off x="4979963" y="2240348"/>
        <a:ext cx="271099" cy="271830"/>
      </dsp:txXfrm>
    </dsp:sp>
    <dsp:sp modelId="{6F9B0A35-3381-4D68-A62E-7B817464E62F}">
      <dsp:nvSpPr>
        <dsp:cNvPr id="0" name=""/>
        <dsp:cNvSpPr/>
      </dsp:nvSpPr>
      <dsp:spPr>
        <a:xfrm>
          <a:off x="2854282" y="1828219"/>
          <a:ext cx="1826814" cy="1096088"/>
        </a:xfrm>
        <a:prstGeom prst="roundRect">
          <a:avLst>
            <a:gd name="adj" fmla="val 10000"/>
          </a:avLst>
        </a:prstGeom>
        <a:solidFill>
          <a:schemeClr val="accent2">
            <a:shade val="50000"/>
            <a:hueOff val="-591173"/>
            <a:satOff val="7783"/>
            <a:lumOff val="466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Forensic Examination</a:t>
          </a:r>
          <a:endParaRPr lang="en-US" sz="2000" kern="1200" dirty="0"/>
        </a:p>
      </dsp:txBody>
      <dsp:txXfrm>
        <a:off x="2886385" y="1860322"/>
        <a:ext cx="1762608" cy="1031882"/>
      </dsp:txXfrm>
    </dsp:sp>
    <dsp:sp modelId="{4DFCCC5F-4F4D-4511-BF11-4C5AC3F0583B}">
      <dsp:nvSpPr>
        <dsp:cNvPr id="0" name=""/>
        <dsp:cNvSpPr/>
      </dsp:nvSpPr>
      <dsp:spPr>
        <a:xfrm rot="10800000">
          <a:off x="2306238" y="2149738"/>
          <a:ext cx="387284" cy="453050"/>
        </a:xfrm>
        <a:prstGeom prst="rightArrow">
          <a:avLst>
            <a:gd name="adj1" fmla="val 60000"/>
            <a:gd name="adj2" fmla="val 50000"/>
          </a:avLst>
        </a:prstGeom>
        <a:solidFill>
          <a:schemeClr val="accent2">
            <a:shade val="90000"/>
            <a:hueOff val="-492584"/>
            <a:satOff val="351"/>
            <a:lumOff val="2752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rot="10800000">
        <a:off x="2422423" y="2240348"/>
        <a:ext cx="271099" cy="271830"/>
      </dsp:txXfrm>
    </dsp:sp>
    <dsp:sp modelId="{92CB7DC2-0816-47AA-8ECC-027F6B7B75C3}">
      <dsp:nvSpPr>
        <dsp:cNvPr id="0" name=""/>
        <dsp:cNvSpPr/>
      </dsp:nvSpPr>
      <dsp:spPr>
        <a:xfrm>
          <a:off x="296742" y="1828219"/>
          <a:ext cx="1826814" cy="1096088"/>
        </a:xfrm>
        <a:prstGeom prst="roundRect">
          <a:avLst>
            <a:gd name="adj" fmla="val 10000"/>
          </a:avLst>
        </a:prstGeom>
        <a:solidFill>
          <a:schemeClr val="accent2">
            <a:shade val="50000"/>
            <a:hueOff val="-443380"/>
            <a:satOff val="5837"/>
            <a:lumOff val="34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Continuity signature</a:t>
          </a:r>
          <a:endParaRPr lang="en-US" sz="2000" kern="1200" dirty="0"/>
        </a:p>
      </dsp:txBody>
      <dsp:txXfrm>
        <a:off x="328845" y="1860322"/>
        <a:ext cx="1762608" cy="1031882"/>
      </dsp:txXfrm>
    </dsp:sp>
    <dsp:sp modelId="{D7DDE643-5238-4734-BA7A-895901DCDC82}">
      <dsp:nvSpPr>
        <dsp:cNvPr id="0" name=""/>
        <dsp:cNvSpPr/>
      </dsp:nvSpPr>
      <dsp:spPr>
        <a:xfrm rot="5400000">
          <a:off x="1016507" y="3052185"/>
          <a:ext cx="387284" cy="453050"/>
        </a:xfrm>
        <a:prstGeom prst="rightArrow">
          <a:avLst>
            <a:gd name="adj1" fmla="val 60000"/>
            <a:gd name="adj2" fmla="val 50000"/>
          </a:avLst>
        </a:prstGeom>
        <a:solidFill>
          <a:schemeClr val="accent2">
            <a:shade val="90000"/>
            <a:hueOff val="-328389"/>
            <a:satOff val="234"/>
            <a:lumOff val="1835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dirty="0"/>
        </a:p>
      </dsp:txBody>
      <dsp:txXfrm rot="-5400000">
        <a:off x="1074235" y="3085068"/>
        <a:ext cx="271830" cy="271099"/>
      </dsp:txXfrm>
    </dsp:sp>
    <dsp:sp modelId="{A9B97615-AFE9-478F-A641-367E0762E98F}">
      <dsp:nvSpPr>
        <dsp:cNvPr id="0" name=""/>
        <dsp:cNvSpPr/>
      </dsp:nvSpPr>
      <dsp:spPr>
        <a:xfrm>
          <a:off x="296742" y="3655034"/>
          <a:ext cx="1826814" cy="1096088"/>
        </a:xfrm>
        <a:prstGeom prst="roundRect">
          <a:avLst>
            <a:gd name="adj" fmla="val 10000"/>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Evidence for court</a:t>
          </a:r>
          <a:endParaRPr lang="en-US" sz="2000" kern="1200" dirty="0"/>
        </a:p>
      </dsp:txBody>
      <dsp:txXfrm>
        <a:off x="328845" y="3687137"/>
        <a:ext cx="1762608" cy="1031882"/>
      </dsp:txXfrm>
    </dsp:sp>
    <dsp:sp modelId="{20D5C56B-1E73-4015-8C6B-A71D37EC350C}">
      <dsp:nvSpPr>
        <dsp:cNvPr id="0" name=""/>
        <dsp:cNvSpPr/>
      </dsp:nvSpPr>
      <dsp:spPr>
        <a:xfrm>
          <a:off x="2284316" y="3976553"/>
          <a:ext cx="387284" cy="453050"/>
        </a:xfrm>
        <a:prstGeom prst="rightArrow">
          <a:avLst>
            <a:gd name="adj1" fmla="val 60000"/>
            <a:gd name="adj2" fmla="val 50000"/>
          </a:avLst>
        </a:prstGeom>
        <a:solidFill>
          <a:schemeClr val="accent2">
            <a:shade val="90000"/>
            <a:hueOff val="-164195"/>
            <a:satOff val="117"/>
            <a:lumOff val="91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2284316" y="4067163"/>
        <a:ext cx="271099" cy="271830"/>
      </dsp:txXfrm>
    </dsp:sp>
    <dsp:sp modelId="{86A5267D-42E8-4FD4-940A-1CC922AD9554}">
      <dsp:nvSpPr>
        <dsp:cNvPr id="0" name=""/>
        <dsp:cNvSpPr/>
      </dsp:nvSpPr>
      <dsp:spPr>
        <a:xfrm>
          <a:off x="2854282" y="3655034"/>
          <a:ext cx="1826814" cy="1096088"/>
        </a:xfrm>
        <a:prstGeom prst="roundRect">
          <a:avLst>
            <a:gd name="adj" fmla="val 10000"/>
          </a:avLst>
        </a:prstGeom>
        <a:solidFill>
          <a:schemeClr val="accent2">
            <a:shade val="50000"/>
            <a:hueOff val="-147793"/>
            <a:satOff val="1946"/>
            <a:lumOff val="11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EPNB entry/ statement</a:t>
          </a:r>
          <a:endParaRPr lang="en-US" sz="2000" kern="1200" dirty="0"/>
        </a:p>
      </dsp:txBody>
      <dsp:txXfrm>
        <a:off x="2886385" y="3687137"/>
        <a:ext cx="1762608" cy="1031882"/>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6.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7.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1.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1D8042-A19F-814D-9746-DFA3852734ED}" type="datetimeFigureOut">
              <a:rPr lang="en-US" smtClean="0"/>
              <a:t>11/6/22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58F46-0651-6346-AA1F-3A948C1D4FC2}" type="slidenum">
              <a:rPr lang="en-US" smtClean="0"/>
              <a:t>‹#›</a:t>
            </a:fld>
            <a:endParaRPr lang="en-US"/>
          </a:p>
        </p:txBody>
      </p:sp>
    </p:spTree>
    <p:extLst>
      <p:ext uri="{BB962C8B-B14F-4D97-AF65-F5344CB8AC3E}">
        <p14:creationId xmlns:p14="http://schemas.microsoft.com/office/powerpoint/2010/main" val="638417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a:t>
            </a:fld>
            <a:endParaRPr lang="en-GB" altLang="en-US"/>
          </a:p>
        </p:txBody>
      </p:sp>
    </p:spTree>
    <p:extLst>
      <p:ext uri="{BB962C8B-B14F-4D97-AF65-F5344CB8AC3E}">
        <p14:creationId xmlns:p14="http://schemas.microsoft.com/office/powerpoint/2010/main" val="2247092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a:t>
            </a:fld>
            <a:endParaRPr lang="en-GB" altLang="en-US"/>
          </a:p>
        </p:txBody>
      </p:sp>
    </p:spTree>
    <p:extLst>
      <p:ext uri="{BB962C8B-B14F-4D97-AF65-F5344CB8AC3E}">
        <p14:creationId xmlns:p14="http://schemas.microsoft.com/office/powerpoint/2010/main" val="2459095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4</a:t>
            </a:fld>
            <a:endParaRPr lang="en-US"/>
          </a:p>
        </p:txBody>
      </p:sp>
    </p:spTree>
    <p:extLst>
      <p:ext uri="{BB962C8B-B14F-4D97-AF65-F5344CB8AC3E}">
        <p14:creationId xmlns:p14="http://schemas.microsoft.com/office/powerpoint/2010/main" val="3776417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5</a:t>
            </a:fld>
            <a:endParaRPr lang="en-GB" altLang="en-US"/>
          </a:p>
        </p:txBody>
      </p:sp>
    </p:spTree>
    <p:extLst>
      <p:ext uri="{BB962C8B-B14F-4D97-AF65-F5344CB8AC3E}">
        <p14:creationId xmlns:p14="http://schemas.microsoft.com/office/powerpoint/2010/main" val="22256476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b="1" dirty="0">
                <a:solidFill>
                  <a:schemeClr val="tx1"/>
                </a:solidFill>
              </a:rPr>
              <a:t>Section 17 Police and Criminal Evidence Act 1984 </a:t>
            </a:r>
          </a:p>
          <a:p>
            <a:endParaRPr lang="en-GB" sz="1100" dirty="0">
              <a:solidFill>
                <a:schemeClr val="tx1"/>
              </a:solidFill>
            </a:endParaRPr>
          </a:p>
          <a:p>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In order to exercise this power of entry under any of the circumstances, (stated below) you must have </a:t>
            </a:r>
            <a:r>
              <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rPr>
              <a:t>reasonable grounds to believe </a:t>
            </a: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that the person whom you will arrest or recapture is on the premises that you want to enter. </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6</a:t>
            </a:fld>
            <a:endParaRPr lang="en-GB" altLang="en-US"/>
          </a:p>
        </p:txBody>
      </p:sp>
    </p:spTree>
    <p:extLst>
      <p:ext uri="{BB962C8B-B14F-4D97-AF65-F5344CB8AC3E}">
        <p14:creationId xmlns:p14="http://schemas.microsoft.com/office/powerpoint/2010/main" val="980888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sz="1600" dirty="0">
              <a:latin typeface="Arial" pitchFamily="34" charset="0"/>
            </a:endParaRPr>
          </a:p>
          <a:p>
            <a:pPr eaLnBrk="1" hangingPunct="1">
              <a:defRPr/>
            </a:pPr>
            <a:endParaRPr lang="en-GB" sz="1600" dirty="0">
              <a:ea typeface="ＭＳ Ｐゴシック" pitchFamily="1" charset="-128"/>
            </a:endParaRP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7</a:t>
            </a:fld>
            <a:endParaRPr lang="en-GB" altLang="en-US"/>
          </a:p>
        </p:txBody>
      </p:sp>
    </p:spTree>
    <p:extLst>
      <p:ext uri="{BB962C8B-B14F-4D97-AF65-F5344CB8AC3E}">
        <p14:creationId xmlns:p14="http://schemas.microsoft.com/office/powerpoint/2010/main" val="3624208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8</a:t>
            </a:fld>
            <a:endParaRPr lang="en-GB" altLang="en-US"/>
          </a:p>
        </p:txBody>
      </p:sp>
    </p:spTree>
    <p:extLst>
      <p:ext uri="{BB962C8B-B14F-4D97-AF65-F5344CB8AC3E}">
        <p14:creationId xmlns:p14="http://schemas.microsoft.com/office/powerpoint/2010/main" val="68702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9</a:t>
            </a:fld>
            <a:endParaRPr lang="en-GB" altLang="en-US"/>
          </a:p>
        </p:txBody>
      </p:sp>
    </p:spTree>
    <p:extLst>
      <p:ext uri="{BB962C8B-B14F-4D97-AF65-F5344CB8AC3E}">
        <p14:creationId xmlns:p14="http://schemas.microsoft.com/office/powerpoint/2010/main" val="4160252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2433"/>
              </a:spcAft>
            </a:pPr>
            <a:r>
              <a:rPr lang="en-GB" altLang="en-US" sz="1100" b="1" dirty="0">
                <a:solidFill>
                  <a:schemeClr val="tx1"/>
                </a:solidFill>
                <a:latin typeface="Arial" pitchFamily="34" charset="0"/>
              </a:rPr>
              <a:t>Section 163 of the Road Traffic Act 1988 </a:t>
            </a:r>
            <a:r>
              <a:rPr lang="en-GB" altLang="en-US" sz="1100" dirty="0">
                <a:solidFill>
                  <a:schemeClr val="tx1"/>
                </a:solidFill>
                <a:latin typeface="Arial" pitchFamily="34" charset="0"/>
              </a:rPr>
              <a:t>relates to failure to stop when required to do so by a constable in uniform</a:t>
            </a:r>
          </a:p>
          <a:p>
            <a:pPr>
              <a:spcAft>
                <a:spcPts val="2433"/>
              </a:spcAft>
            </a:pPr>
            <a:endParaRPr lang="en-GB" altLang="en-US" sz="1100" dirty="0">
              <a:solidFill>
                <a:schemeClr val="tx1"/>
              </a:solidFill>
              <a:latin typeface="Arial" pitchFamily="34" charset="0"/>
            </a:endParaRPr>
          </a:p>
          <a:p>
            <a:pPr>
              <a:spcAft>
                <a:spcPts val="2433"/>
              </a:spcAft>
            </a:pPr>
            <a:r>
              <a:rPr lang="en-GB" altLang="en-US" sz="1100" b="1" dirty="0">
                <a:solidFill>
                  <a:schemeClr val="tx1"/>
                </a:solidFill>
                <a:latin typeface="Arial" pitchFamily="34" charset="0"/>
              </a:rPr>
              <a:t>Section 4 Road Traffic Act 1988 </a:t>
            </a:r>
            <a:r>
              <a:rPr lang="en-GB" altLang="en-US" sz="1100" dirty="0">
                <a:solidFill>
                  <a:schemeClr val="tx1"/>
                </a:solidFill>
                <a:latin typeface="Arial" pitchFamily="34" charset="0"/>
              </a:rPr>
              <a:t>relates to driving under the influence of drink or drugs.  </a:t>
            </a:r>
          </a:p>
          <a:p>
            <a:r>
              <a:rPr lang="en-GB" sz="1100" kern="1200" dirty="0">
                <a:solidFill>
                  <a:schemeClr val="tx1"/>
                </a:solidFill>
                <a:effectLst/>
                <a:latin typeface="Arial" pitchFamily="34" charset="0"/>
                <a:ea typeface="ＭＳ Ｐゴシック" pitchFamily="-112" charset="-128"/>
                <a:cs typeface="ＭＳ Ｐゴシック" pitchFamily="-112" charset="-128"/>
              </a:rPr>
              <a:t>“To arrest a person who was driving, attempting to drive or in charge of a mechanically propelled vehicle on a road or public place, if the person is reasonably suspected to have been unfit through drink or drugs.”</a:t>
            </a:r>
          </a:p>
          <a:p>
            <a:pPr>
              <a:spcAft>
                <a:spcPts val="2433"/>
              </a:spcAft>
            </a:pPr>
            <a:endParaRPr lang="en-GB" altLang="en-US" sz="1100" dirty="0">
              <a:solidFill>
                <a:schemeClr val="tx1"/>
              </a:solidFill>
              <a:latin typeface="Arial" pitchFamily="34" charset="0"/>
            </a:endParaRPr>
          </a:p>
          <a:p>
            <a:pPr>
              <a:spcAft>
                <a:spcPts val="2433"/>
              </a:spcAft>
            </a:pPr>
            <a:r>
              <a:rPr lang="en-GB" altLang="en-US" sz="1100" b="1" dirty="0">
                <a:solidFill>
                  <a:schemeClr val="tx1"/>
                </a:solidFill>
                <a:latin typeface="Arial" pitchFamily="34" charset="0"/>
              </a:rPr>
              <a:t>Section 27 Transport &amp; Works Act 1992 </a:t>
            </a:r>
            <a:r>
              <a:rPr lang="en-GB" altLang="en-US" sz="1100" dirty="0">
                <a:solidFill>
                  <a:schemeClr val="tx1"/>
                </a:solidFill>
                <a:latin typeface="Arial" pitchFamily="34" charset="0"/>
              </a:rPr>
              <a:t>relates to offences involving drink or drugs in relation to transport system workers</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10</a:t>
            </a:fld>
            <a:endParaRPr lang="en-GB" altLang="en-US"/>
          </a:p>
        </p:txBody>
      </p:sp>
    </p:spTree>
    <p:extLst>
      <p:ext uri="{BB962C8B-B14F-4D97-AF65-F5344CB8AC3E}">
        <p14:creationId xmlns:p14="http://schemas.microsoft.com/office/powerpoint/2010/main" val="3490144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2433"/>
              </a:spcAft>
            </a:pPr>
            <a:r>
              <a:rPr lang="en-GB" altLang="en-US" sz="1100" b="1" dirty="0">
                <a:solidFill>
                  <a:schemeClr val="tx1"/>
                </a:solidFill>
                <a:latin typeface="Arial" pitchFamily="34" charset="0"/>
              </a:rPr>
              <a:t>Section 163 of the Road Traffic Act 1988 </a:t>
            </a:r>
            <a:r>
              <a:rPr lang="en-GB" altLang="en-US" sz="1100" dirty="0">
                <a:solidFill>
                  <a:schemeClr val="tx1"/>
                </a:solidFill>
                <a:latin typeface="Arial" pitchFamily="34" charset="0"/>
              </a:rPr>
              <a:t>relates to failure to stop when required to do so by a constable in uniform</a:t>
            </a:r>
          </a:p>
          <a:p>
            <a:pPr>
              <a:spcAft>
                <a:spcPts val="2433"/>
              </a:spcAft>
            </a:pPr>
            <a:endParaRPr lang="en-GB" altLang="en-US" sz="1100" dirty="0">
              <a:solidFill>
                <a:schemeClr val="tx1"/>
              </a:solidFill>
              <a:latin typeface="Arial" pitchFamily="34" charset="0"/>
            </a:endParaRPr>
          </a:p>
          <a:p>
            <a:pPr>
              <a:spcAft>
                <a:spcPts val="2433"/>
              </a:spcAft>
            </a:pPr>
            <a:r>
              <a:rPr lang="en-GB" altLang="en-US" sz="1100" b="1" dirty="0">
                <a:solidFill>
                  <a:schemeClr val="tx1"/>
                </a:solidFill>
                <a:latin typeface="Arial" pitchFamily="34" charset="0"/>
              </a:rPr>
              <a:t>Section 4 Road Traffic Act 1988 </a:t>
            </a:r>
            <a:r>
              <a:rPr lang="en-GB" altLang="en-US" sz="1100" dirty="0">
                <a:solidFill>
                  <a:schemeClr val="tx1"/>
                </a:solidFill>
                <a:latin typeface="Arial" pitchFamily="34" charset="0"/>
              </a:rPr>
              <a:t>relates to driving under the influence of drink or drugs.  </a:t>
            </a:r>
          </a:p>
          <a:p>
            <a:r>
              <a:rPr lang="en-GB" sz="1100" kern="1200" dirty="0">
                <a:solidFill>
                  <a:schemeClr val="tx1"/>
                </a:solidFill>
                <a:effectLst/>
                <a:latin typeface="Arial" pitchFamily="34" charset="0"/>
                <a:ea typeface="ＭＳ Ｐゴシック" pitchFamily="-112" charset="-128"/>
                <a:cs typeface="ＭＳ Ｐゴシック" pitchFamily="-112" charset="-128"/>
              </a:rPr>
              <a:t>“To arrest a person who was driving, attempting to drive or in charge of a mechanically propelled vehicle on a road or public place, if the person is reasonably suspected to have been unfit through drink or drugs.”</a:t>
            </a:r>
          </a:p>
          <a:p>
            <a:pPr>
              <a:spcAft>
                <a:spcPts val="2433"/>
              </a:spcAft>
            </a:pPr>
            <a:endParaRPr lang="en-GB" altLang="en-US" sz="1100" dirty="0">
              <a:solidFill>
                <a:schemeClr val="tx1"/>
              </a:solidFill>
              <a:latin typeface="Arial" pitchFamily="34" charset="0"/>
            </a:endParaRPr>
          </a:p>
          <a:p>
            <a:pPr>
              <a:spcAft>
                <a:spcPts val="2433"/>
              </a:spcAft>
            </a:pPr>
            <a:r>
              <a:rPr lang="en-GB" altLang="en-US" sz="1100" b="1" dirty="0">
                <a:solidFill>
                  <a:schemeClr val="tx1"/>
                </a:solidFill>
                <a:latin typeface="Arial" pitchFamily="34" charset="0"/>
              </a:rPr>
              <a:t>Section 27 Transport &amp; Works Act 1992 </a:t>
            </a:r>
            <a:r>
              <a:rPr lang="en-GB" altLang="en-US" sz="1100" dirty="0">
                <a:solidFill>
                  <a:schemeClr val="tx1"/>
                </a:solidFill>
                <a:latin typeface="Arial" pitchFamily="34" charset="0"/>
              </a:rPr>
              <a:t>relates to offences involving drink or drugs in relation to transport system workers</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11</a:t>
            </a:fld>
            <a:endParaRPr lang="en-GB" altLang="en-US"/>
          </a:p>
        </p:txBody>
      </p:sp>
    </p:spTree>
    <p:extLst>
      <p:ext uri="{BB962C8B-B14F-4D97-AF65-F5344CB8AC3E}">
        <p14:creationId xmlns:p14="http://schemas.microsoft.com/office/powerpoint/2010/main" val="34901445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12</a:t>
            </a:fld>
            <a:endParaRPr lang="en-GB" altLang="en-US"/>
          </a:p>
        </p:txBody>
      </p:sp>
    </p:spTree>
    <p:extLst>
      <p:ext uri="{BB962C8B-B14F-4D97-AF65-F5344CB8AC3E}">
        <p14:creationId xmlns:p14="http://schemas.microsoft.com/office/powerpoint/2010/main" val="3385169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13</a:t>
            </a:fld>
            <a:endParaRPr lang="en-GB" altLang="en-US"/>
          </a:p>
        </p:txBody>
      </p:sp>
    </p:spTree>
    <p:extLst>
      <p:ext uri="{BB962C8B-B14F-4D97-AF65-F5344CB8AC3E}">
        <p14:creationId xmlns:p14="http://schemas.microsoft.com/office/powerpoint/2010/main" val="4214783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endParaRPr lang="en-GB" altLang="en-US" sz="1100" dirty="0">
              <a:solidFill>
                <a:schemeClr val="tx1"/>
              </a:solidFill>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14</a:t>
            </a:fld>
            <a:endParaRPr lang="en-GB" altLang="en-US"/>
          </a:p>
        </p:txBody>
      </p:sp>
    </p:spTree>
    <p:extLst>
      <p:ext uri="{BB962C8B-B14F-4D97-AF65-F5344CB8AC3E}">
        <p14:creationId xmlns:p14="http://schemas.microsoft.com/office/powerpoint/2010/main" val="28835951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15</a:t>
            </a:fld>
            <a:endParaRPr lang="en-GB" altLang="en-US"/>
          </a:p>
        </p:txBody>
      </p:sp>
    </p:spTree>
    <p:extLst>
      <p:ext uri="{BB962C8B-B14F-4D97-AF65-F5344CB8AC3E}">
        <p14:creationId xmlns:p14="http://schemas.microsoft.com/office/powerpoint/2010/main" val="16528926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16</a:t>
            </a:fld>
            <a:endParaRPr lang="en-GB" altLang="en-US"/>
          </a:p>
        </p:txBody>
      </p:sp>
    </p:spTree>
    <p:extLst>
      <p:ext uri="{BB962C8B-B14F-4D97-AF65-F5344CB8AC3E}">
        <p14:creationId xmlns:p14="http://schemas.microsoft.com/office/powerpoint/2010/main" val="428470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17</a:t>
            </a:fld>
            <a:endParaRPr lang="en-GB" altLang="en-US"/>
          </a:p>
        </p:txBody>
      </p:sp>
    </p:spTree>
    <p:extLst>
      <p:ext uri="{BB962C8B-B14F-4D97-AF65-F5344CB8AC3E}">
        <p14:creationId xmlns:p14="http://schemas.microsoft.com/office/powerpoint/2010/main" val="38923123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18</a:t>
            </a:fld>
            <a:endParaRPr lang="en-GB" altLang="en-US"/>
          </a:p>
        </p:txBody>
      </p:sp>
    </p:spTree>
    <p:extLst>
      <p:ext uri="{BB962C8B-B14F-4D97-AF65-F5344CB8AC3E}">
        <p14:creationId xmlns:p14="http://schemas.microsoft.com/office/powerpoint/2010/main" val="4266865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19</a:t>
            </a:fld>
            <a:endParaRPr lang="en-GB" altLang="en-US"/>
          </a:p>
        </p:txBody>
      </p:sp>
    </p:spTree>
    <p:extLst>
      <p:ext uri="{BB962C8B-B14F-4D97-AF65-F5344CB8AC3E}">
        <p14:creationId xmlns:p14="http://schemas.microsoft.com/office/powerpoint/2010/main" val="31525549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pPr marL="0" indent="0">
              <a:buFontTx/>
              <a:buNone/>
              <a:defRPr/>
            </a:pPr>
            <a:r>
              <a:rPr lang="en-GB" sz="1100" dirty="0">
                <a:solidFill>
                  <a:schemeClr val="tx1"/>
                </a:solidFill>
                <a:ea typeface="ＭＳ Ｐゴシック" pitchFamily="1" charset="-128"/>
              </a:rPr>
              <a:t> </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20</a:t>
            </a:fld>
            <a:endParaRPr lang="en-GB" altLang="en-US"/>
          </a:p>
        </p:txBody>
      </p:sp>
    </p:spTree>
    <p:extLst>
      <p:ext uri="{BB962C8B-B14F-4D97-AF65-F5344CB8AC3E}">
        <p14:creationId xmlns:p14="http://schemas.microsoft.com/office/powerpoint/2010/main" val="24217446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21</a:t>
            </a:fld>
            <a:endParaRPr lang="en-GB" altLang="en-US"/>
          </a:p>
        </p:txBody>
      </p:sp>
    </p:spTree>
    <p:extLst>
      <p:ext uri="{BB962C8B-B14F-4D97-AF65-F5344CB8AC3E}">
        <p14:creationId xmlns:p14="http://schemas.microsoft.com/office/powerpoint/2010/main" val="23017924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22</a:t>
            </a:fld>
            <a:endParaRPr lang="en-GB" altLang="en-US"/>
          </a:p>
        </p:txBody>
      </p:sp>
    </p:spTree>
    <p:extLst>
      <p:ext uri="{BB962C8B-B14F-4D97-AF65-F5344CB8AC3E}">
        <p14:creationId xmlns:p14="http://schemas.microsoft.com/office/powerpoint/2010/main" val="8944116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23</a:t>
            </a:fld>
            <a:endParaRPr lang="en-GB" altLang="en-US"/>
          </a:p>
        </p:txBody>
      </p:sp>
    </p:spTree>
    <p:extLst>
      <p:ext uri="{BB962C8B-B14F-4D97-AF65-F5344CB8AC3E}">
        <p14:creationId xmlns:p14="http://schemas.microsoft.com/office/powerpoint/2010/main" val="827047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24</a:t>
            </a:fld>
            <a:endParaRPr lang="en-GB" altLang="en-US"/>
          </a:p>
        </p:txBody>
      </p:sp>
    </p:spTree>
    <p:extLst>
      <p:ext uri="{BB962C8B-B14F-4D97-AF65-F5344CB8AC3E}">
        <p14:creationId xmlns:p14="http://schemas.microsoft.com/office/powerpoint/2010/main" val="262553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25</a:t>
            </a:fld>
            <a:endParaRPr lang="en-GB" altLang="en-US"/>
          </a:p>
        </p:txBody>
      </p:sp>
    </p:spTree>
    <p:extLst>
      <p:ext uri="{BB962C8B-B14F-4D97-AF65-F5344CB8AC3E}">
        <p14:creationId xmlns:p14="http://schemas.microsoft.com/office/powerpoint/2010/main" val="3625340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solidFill>
                <a:schemeClr val="tx1"/>
              </a:solidFill>
            </a:endParaRPr>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26</a:t>
            </a:fld>
            <a:endParaRPr lang="en-GB" altLang="en-US"/>
          </a:p>
        </p:txBody>
      </p:sp>
    </p:spTree>
    <p:extLst>
      <p:ext uri="{BB962C8B-B14F-4D97-AF65-F5344CB8AC3E}">
        <p14:creationId xmlns:p14="http://schemas.microsoft.com/office/powerpoint/2010/main" val="1089843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27</a:t>
            </a:fld>
            <a:endParaRPr lang="en-GB" altLang="en-US"/>
          </a:p>
        </p:txBody>
      </p:sp>
    </p:spTree>
    <p:extLst>
      <p:ext uri="{BB962C8B-B14F-4D97-AF65-F5344CB8AC3E}">
        <p14:creationId xmlns:p14="http://schemas.microsoft.com/office/powerpoint/2010/main" val="42105652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 C or D? </a:t>
            </a:r>
          </a:p>
        </p:txBody>
      </p:sp>
      <p:sp>
        <p:nvSpPr>
          <p:cNvPr id="4" name="Slide Number Placeholder 3"/>
          <p:cNvSpPr>
            <a:spLocks noGrp="1"/>
          </p:cNvSpPr>
          <p:nvPr>
            <p:ph type="sldNum" sz="quarter" idx="5"/>
          </p:nvPr>
        </p:nvSpPr>
        <p:spPr/>
        <p:txBody>
          <a:bodyPr/>
          <a:lstStyle/>
          <a:p>
            <a:fld id="{80426AD5-E695-F247-B03C-5506BE45B47A}" type="slidenum">
              <a:rPr lang="en-US" smtClean="0"/>
              <a:t>28</a:t>
            </a:fld>
            <a:endParaRPr lang="en-US"/>
          </a:p>
        </p:txBody>
      </p:sp>
    </p:spTree>
    <p:extLst>
      <p:ext uri="{BB962C8B-B14F-4D97-AF65-F5344CB8AC3E}">
        <p14:creationId xmlns:p14="http://schemas.microsoft.com/office/powerpoint/2010/main" val="30642305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t>
            </a:r>
          </a:p>
        </p:txBody>
      </p:sp>
      <p:sp>
        <p:nvSpPr>
          <p:cNvPr id="4" name="Slide Number Placeholder 3"/>
          <p:cNvSpPr>
            <a:spLocks noGrp="1"/>
          </p:cNvSpPr>
          <p:nvPr>
            <p:ph type="sldNum" sz="quarter" idx="5"/>
          </p:nvPr>
        </p:nvSpPr>
        <p:spPr/>
        <p:txBody>
          <a:bodyPr/>
          <a:lstStyle/>
          <a:p>
            <a:fld id="{B1058F46-0651-6346-AA1F-3A948C1D4FC2}" type="slidenum">
              <a:rPr lang="en-US" smtClean="0"/>
              <a:t>29</a:t>
            </a:fld>
            <a:endParaRPr lang="en-US"/>
          </a:p>
        </p:txBody>
      </p:sp>
    </p:spTree>
    <p:extLst>
      <p:ext uri="{BB962C8B-B14F-4D97-AF65-F5344CB8AC3E}">
        <p14:creationId xmlns:p14="http://schemas.microsoft.com/office/powerpoint/2010/main" val="87687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False</a:t>
            </a:r>
          </a:p>
        </p:txBody>
      </p:sp>
      <p:sp>
        <p:nvSpPr>
          <p:cNvPr id="4" name="Slide Number Placeholder 3"/>
          <p:cNvSpPr>
            <a:spLocks noGrp="1"/>
          </p:cNvSpPr>
          <p:nvPr>
            <p:ph type="sldNum" sz="quarter" idx="5"/>
          </p:nvPr>
        </p:nvSpPr>
        <p:spPr/>
        <p:txBody>
          <a:bodyPr/>
          <a:lstStyle/>
          <a:p>
            <a:fld id="{B1058F46-0651-6346-AA1F-3A948C1D4FC2}" type="slidenum">
              <a:rPr lang="en-US" smtClean="0"/>
              <a:t>30</a:t>
            </a:fld>
            <a:endParaRPr lang="en-US"/>
          </a:p>
        </p:txBody>
      </p:sp>
    </p:spTree>
    <p:extLst>
      <p:ext uri="{BB962C8B-B14F-4D97-AF65-F5344CB8AC3E}">
        <p14:creationId xmlns:p14="http://schemas.microsoft.com/office/powerpoint/2010/main" val="25796564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p>
        </p:txBody>
      </p:sp>
      <p:sp>
        <p:nvSpPr>
          <p:cNvPr id="4" name="Slide Number Placeholder 3"/>
          <p:cNvSpPr>
            <a:spLocks noGrp="1"/>
          </p:cNvSpPr>
          <p:nvPr>
            <p:ph type="sldNum" sz="quarter" idx="5"/>
          </p:nvPr>
        </p:nvSpPr>
        <p:spPr/>
        <p:txBody>
          <a:bodyPr/>
          <a:lstStyle/>
          <a:p>
            <a:fld id="{B1058F46-0651-6346-AA1F-3A948C1D4FC2}" type="slidenum">
              <a:rPr lang="en-US" smtClean="0"/>
              <a:t>31</a:t>
            </a:fld>
            <a:endParaRPr lang="en-US"/>
          </a:p>
        </p:txBody>
      </p:sp>
    </p:spTree>
    <p:extLst>
      <p:ext uri="{BB962C8B-B14F-4D97-AF65-F5344CB8AC3E}">
        <p14:creationId xmlns:p14="http://schemas.microsoft.com/office/powerpoint/2010/main" val="2791958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a:t>
            </a:r>
          </a:p>
        </p:txBody>
      </p:sp>
      <p:sp>
        <p:nvSpPr>
          <p:cNvPr id="4" name="Slide Number Placeholder 3"/>
          <p:cNvSpPr>
            <a:spLocks noGrp="1"/>
          </p:cNvSpPr>
          <p:nvPr>
            <p:ph type="sldNum" sz="quarter" idx="5"/>
          </p:nvPr>
        </p:nvSpPr>
        <p:spPr/>
        <p:txBody>
          <a:bodyPr/>
          <a:lstStyle/>
          <a:p>
            <a:fld id="{80426AD5-E695-F247-B03C-5506BE45B47A}" type="slidenum">
              <a:rPr lang="en-US" smtClean="0"/>
              <a:t>32</a:t>
            </a:fld>
            <a:endParaRPr lang="en-US"/>
          </a:p>
        </p:txBody>
      </p:sp>
    </p:spTree>
    <p:extLst>
      <p:ext uri="{BB962C8B-B14F-4D97-AF65-F5344CB8AC3E}">
        <p14:creationId xmlns:p14="http://schemas.microsoft.com/office/powerpoint/2010/main" val="34153666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True or False? </a:t>
            </a:r>
          </a:p>
        </p:txBody>
      </p:sp>
      <p:sp>
        <p:nvSpPr>
          <p:cNvPr id="4" name="Slide Number Placeholder 3"/>
          <p:cNvSpPr>
            <a:spLocks noGrp="1"/>
          </p:cNvSpPr>
          <p:nvPr>
            <p:ph type="sldNum" sz="quarter" idx="5"/>
          </p:nvPr>
        </p:nvSpPr>
        <p:spPr/>
        <p:txBody>
          <a:bodyPr/>
          <a:lstStyle/>
          <a:p>
            <a:fld id="{80426AD5-E695-F247-B03C-5506BE45B47A}" type="slidenum">
              <a:rPr lang="en-US" smtClean="0"/>
              <a:t>33</a:t>
            </a:fld>
            <a:endParaRPr lang="en-US"/>
          </a:p>
        </p:txBody>
      </p:sp>
    </p:spTree>
    <p:extLst>
      <p:ext uri="{BB962C8B-B14F-4D97-AF65-F5344CB8AC3E}">
        <p14:creationId xmlns:p14="http://schemas.microsoft.com/office/powerpoint/2010/main" val="2882974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BE6F8-8694-A046-8777-33544019F3D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5A6302E-DC5D-6745-A516-ED45716D82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6F6CEE3-3F38-B549-8AB2-13BF34AAA490}"/>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5" name="Footer Placeholder 4">
            <a:extLst>
              <a:ext uri="{FF2B5EF4-FFF2-40B4-BE49-F238E27FC236}">
                <a16:creationId xmlns:a16="http://schemas.microsoft.com/office/drawing/2014/main" id="{CAE3CFDE-3550-664D-9C7B-29C1962E59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48B0A8-E7FB-2E4C-9E4B-915116D9B1F1}"/>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907054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B7A23-9F70-9641-AAB4-470027F4991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66A8F18-1B1F-7249-BF4F-B052F6F738D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4584C9-3564-2146-8F88-B2F8CF5E51FA}"/>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5" name="Footer Placeholder 4">
            <a:extLst>
              <a:ext uri="{FF2B5EF4-FFF2-40B4-BE49-F238E27FC236}">
                <a16:creationId xmlns:a16="http://schemas.microsoft.com/office/drawing/2014/main" id="{46957D7A-12E0-1E4B-9E38-581E2B6920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9D49AE-8377-DE45-9780-AED37E71A814}"/>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245338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AE427-F505-514A-BCA5-BA0DB047C52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357853A-AC05-C843-A1B4-BD459A7D16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5574FDF-648F-0347-BDE5-C91DFF8952C4}"/>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5" name="Footer Placeholder 4">
            <a:extLst>
              <a:ext uri="{FF2B5EF4-FFF2-40B4-BE49-F238E27FC236}">
                <a16:creationId xmlns:a16="http://schemas.microsoft.com/office/drawing/2014/main" id="{65611545-0008-064E-BA2A-C333A41894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FA650-26EE-B849-A33C-6CD3E39CBE4B}"/>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2480534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87DC6-E1C9-2742-A33D-8E71BC9A908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FD996DC-8F43-1D4F-9A37-5B6FF82C3C5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4E6AB57-7FBD-CC4B-89FE-D63864DAD78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8C86951-AC72-794B-957B-3ED66EDDDF74}"/>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6" name="Footer Placeholder 5">
            <a:extLst>
              <a:ext uri="{FF2B5EF4-FFF2-40B4-BE49-F238E27FC236}">
                <a16:creationId xmlns:a16="http://schemas.microsoft.com/office/drawing/2014/main" id="{449B5F97-AA96-274E-9CCB-0ED4B7E96A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CD8E3E-AFC5-8240-929E-979CE2C76EE7}"/>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3302390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68449-2FB3-9742-AA6F-0BD3B91F9A8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DB9D3EC-B9E7-7F4A-9933-6CBF1D9EB9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C5F4622-F568-064D-BA8D-2FE0F8A9891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09F8BE0-2981-5349-AC08-041DD4D496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460990D-A201-9A4C-B514-795EB59AB36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9D35516-059C-B545-85D8-050E9AF1F8D9}"/>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8" name="Footer Placeholder 7">
            <a:extLst>
              <a:ext uri="{FF2B5EF4-FFF2-40B4-BE49-F238E27FC236}">
                <a16:creationId xmlns:a16="http://schemas.microsoft.com/office/drawing/2014/main" id="{15B75B0E-F48D-C34D-956B-C877324EEA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3B36278-A501-904F-AD2F-0FF9D6F171B7}"/>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1809529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9C7F2-341E-344C-98F1-4B7CA6254C3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55E99DF-CC2F-F040-ADCD-EDAE5E4B8E6E}"/>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4" name="Footer Placeholder 3">
            <a:extLst>
              <a:ext uri="{FF2B5EF4-FFF2-40B4-BE49-F238E27FC236}">
                <a16:creationId xmlns:a16="http://schemas.microsoft.com/office/drawing/2014/main" id="{21E6B37B-A50B-D74A-85E2-3D85B7A13A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80D3D6-A143-EF4A-874B-472F2AA85D72}"/>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3150379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EADA75-76EE-1047-B9A8-700F3540014E}"/>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3" name="Footer Placeholder 2">
            <a:extLst>
              <a:ext uri="{FF2B5EF4-FFF2-40B4-BE49-F238E27FC236}">
                <a16:creationId xmlns:a16="http://schemas.microsoft.com/office/drawing/2014/main" id="{6E78510F-26B6-324A-9F2D-11F2F488775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151FB47-2EAC-624C-A1BB-39A7F397AF2F}"/>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62354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CC1B6-4AB2-FC4D-ABEA-DB6DE5A5724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5041C71-1D2C-4E43-A7B0-F83D74FE02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6D6B1E0-D131-0E47-B346-7F986C7B5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5BA0DDD-4239-E94D-A915-4E2A0EDD03DA}"/>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6" name="Footer Placeholder 5">
            <a:extLst>
              <a:ext uri="{FF2B5EF4-FFF2-40B4-BE49-F238E27FC236}">
                <a16:creationId xmlns:a16="http://schemas.microsoft.com/office/drawing/2014/main" id="{F8AB34BF-CA93-D440-9591-545B636B26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53B23F-B561-9642-97BD-0DA23098C1CE}"/>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3436307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CCED-B306-7A42-BD79-1C42B51A541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82C7622-8A6C-EB41-A626-E41B2AFD78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C3F8C60-B0AD-1946-A2D4-32AF19FC79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87F2B42-A8A7-4647-B97F-D31F647915CC}"/>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6" name="Footer Placeholder 5">
            <a:extLst>
              <a:ext uri="{FF2B5EF4-FFF2-40B4-BE49-F238E27FC236}">
                <a16:creationId xmlns:a16="http://schemas.microsoft.com/office/drawing/2014/main" id="{F8AF9448-9063-234F-BDEB-1E9928761A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92B364-AB45-044F-A0D0-3F08190BFB74}"/>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2773935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C946C-DACF-A743-9D18-D6123C2C7F2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A965387-0C36-624E-8497-69A9DBDF2FC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F81FED3-F7CA-1F4C-9D00-731A4F472B65}"/>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5" name="Footer Placeholder 4">
            <a:extLst>
              <a:ext uri="{FF2B5EF4-FFF2-40B4-BE49-F238E27FC236}">
                <a16:creationId xmlns:a16="http://schemas.microsoft.com/office/drawing/2014/main" id="{701C8F03-0DF3-1947-A92E-93E7AE21B8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6B8AAA-84A9-DF46-AA04-44D58CC2F789}"/>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3356477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5C2621-930E-EF48-A615-9035D0AFDA0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48DFD68-0F76-F546-84B8-124259CCB58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37F12ED-DB7D-9C46-92F0-512DC1FB2E61}"/>
              </a:ext>
            </a:extLst>
          </p:cNvPr>
          <p:cNvSpPr>
            <a:spLocks noGrp="1"/>
          </p:cNvSpPr>
          <p:nvPr>
            <p:ph type="dt" sz="half" idx="10"/>
          </p:nvPr>
        </p:nvSpPr>
        <p:spPr/>
        <p:txBody>
          <a:bodyPr/>
          <a:lstStyle/>
          <a:p>
            <a:fld id="{79C84A20-3FF7-9945-83D3-D9DA157182C6}" type="datetimeFigureOut">
              <a:rPr lang="en-US" smtClean="0"/>
              <a:t>11/6/22</a:t>
            </a:fld>
            <a:endParaRPr lang="en-US"/>
          </a:p>
        </p:txBody>
      </p:sp>
      <p:sp>
        <p:nvSpPr>
          <p:cNvPr id="5" name="Footer Placeholder 4">
            <a:extLst>
              <a:ext uri="{FF2B5EF4-FFF2-40B4-BE49-F238E27FC236}">
                <a16:creationId xmlns:a16="http://schemas.microsoft.com/office/drawing/2014/main" id="{3726EBED-42DE-5B4B-BA01-D7F916D98B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AC3B37-D45C-AD4D-97BE-AD0BB9669615}"/>
              </a:ext>
            </a:extLst>
          </p:cNvPr>
          <p:cNvSpPr>
            <a:spLocks noGrp="1"/>
          </p:cNvSpPr>
          <p:nvPr>
            <p:ph type="sldNum" sz="quarter" idx="12"/>
          </p:nvPr>
        </p:nvSpPr>
        <p:spPr/>
        <p:txBody>
          <a:bodyPr/>
          <a:lstStyle/>
          <a:p>
            <a:fld id="{0DC4663C-DA9F-2D44-8BBE-FE6B5562391E}" type="slidenum">
              <a:rPr lang="en-US" smtClean="0"/>
              <a:t>‹#›</a:t>
            </a:fld>
            <a:endParaRPr lang="en-US"/>
          </a:p>
        </p:txBody>
      </p:sp>
    </p:spTree>
    <p:extLst>
      <p:ext uri="{BB962C8B-B14F-4D97-AF65-F5344CB8AC3E}">
        <p14:creationId xmlns:p14="http://schemas.microsoft.com/office/powerpoint/2010/main" val="3189850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F31176-315D-AD41-A2EC-0CB74EC080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BCFB2B2-6487-654F-91BD-955ED512C5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7981606-CB7D-2C4F-8457-D416DC8E83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C84A20-3FF7-9945-83D3-D9DA157182C6}" type="datetimeFigureOut">
              <a:rPr lang="en-US" smtClean="0"/>
              <a:t>11/6/22</a:t>
            </a:fld>
            <a:endParaRPr lang="en-US"/>
          </a:p>
        </p:txBody>
      </p:sp>
      <p:sp>
        <p:nvSpPr>
          <p:cNvPr id="5" name="Footer Placeholder 4">
            <a:extLst>
              <a:ext uri="{FF2B5EF4-FFF2-40B4-BE49-F238E27FC236}">
                <a16:creationId xmlns:a16="http://schemas.microsoft.com/office/drawing/2014/main" id="{CFE97702-A4AF-7846-A4DA-9175EBE796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D7A6DA2-1113-5C48-9399-E8243B3ACE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C4663C-DA9F-2D44-8BBE-FE6B5562391E}" type="slidenum">
              <a:rPr lang="en-US" smtClean="0"/>
              <a:t>‹#›</a:t>
            </a:fld>
            <a:endParaRPr lang="en-US"/>
          </a:p>
        </p:txBody>
      </p:sp>
    </p:spTree>
    <p:extLst>
      <p:ext uri="{BB962C8B-B14F-4D97-AF65-F5344CB8AC3E}">
        <p14:creationId xmlns:p14="http://schemas.microsoft.com/office/powerpoint/2010/main" val="1275506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10" Type="http://schemas.openxmlformats.org/officeDocument/2006/relationships/image" Target="../media/image22.jpeg"/><Relationship Id="rId4" Type="http://schemas.openxmlformats.org/officeDocument/2006/relationships/diagramLayout" Target="../diagrams/layout5.xml"/><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10" Type="http://schemas.openxmlformats.org/officeDocument/2006/relationships/image" Target="../media/image22.jpeg"/><Relationship Id="rId4" Type="http://schemas.openxmlformats.org/officeDocument/2006/relationships/diagramLayout" Target="../diagrams/layout6.xml"/><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10" Type="http://schemas.openxmlformats.org/officeDocument/2006/relationships/image" Target="../media/image28.jpeg"/><Relationship Id="rId4" Type="http://schemas.openxmlformats.org/officeDocument/2006/relationships/diagramLayout" Target="../diagrams/layout8.xml"/><Relationship Id="rId9" Type="http://schemas.openxmlformats.org/officeDocument/2006/relationships/image" Target="../media/image27.jpeg"/></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9.jpeg"/><Relationship Id="rId7" Type="http://schemas.openxmlformats.org/officeDocument/2006/relationships/diagramColors" Target="../diagrams/colors9.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10" Type="http://schemas.openxmlformats.org/officeDocument/2006/relationships/image" Target="../media/image36.jpeg"/><Relationship Id="rId4" Type="http://schemas.openxmlformats.org/officeDocument/2006/relationships/diagramLayout" Target="../diagrams/layout10.xml"/><Relationship Id="rId9" Type="http://schemas.openxmlformats.org/officeDocument/2006/relationships/image" Target="../media/image35.jpeg"/></Relationships>
</file>

<file path=ppt/slides/_rels/slide1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10" Type="http://schemas.openxmlformats.org/officeDocument/2006/relationships/image" Target="../media/image39.jpeg"/><Relationship Id="rId4" Type="http://schemas.openxmlformats.org/officeDocument/2006/relationships/diagramLayout" Target="../diagrams/layout11.xml"/><Relationship Id="rId9"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 Id="rId9" Type="http://schemas.openxmlformats.org/officeDocument/2006/relationships/image" Target="../media/image41.jpeg"/></Relationships>
</file>

<file path=ppt/slides/_rels/slide21.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15.xml"/><Relationship Id="rId3" Type="http://schemas.openxmlformats.org/officeDocument/2006/relationships/image" Target="../media/image46.jpeg"/><Relationship Id="rId7" Type="http://schemas.openxmlformats.org/officeDocument/2006/relationships/diagramQuickStyle" Target="../diagrams/quickStyle15.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Layout" Target="../diagrams/layout15.xml"/><Relationship Id="rId5" Type="http://schemas.openxmlformats.org/officeDocument/2006/relationships/diagramData" Target="../diagrams/data15.xml"/><Relationship Id="rId4" Type="http://schemas.openxmlformats.org/officeDocument/2006/relationships/image" Target="../media/image47.jpeg"/><Relationship Id="rId9" Type="http://schemas.microsoft.com/office/2007/relationships/diagramDrawing" Target="../diagrams/drawing1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 Id="rId9" Type="http://schemas.openxmlformats.org/officeDocument/2006/relationships/image" Target="../media/image50.jpeg"/></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49176-E818-2E4B-94C2-90D768371AC7}"/>
              </a:ext>
            </a:extLst>
          </p:cNvPr>
          <p:cNvSpPr>
            <a:spLocks noGrp="1"/>
          </p:cNvSpPr>
          <p:nvPr>
            <p:ph type="title"/>
          </p:nvPr>
        </p:nvSpPr>
        <p:spPr>
          <a:xfrm>
            <a:off x="640080" y="4419600"/>
            <a:ext cx="10908792" cy="1203960"/>
          </a:xfrm>
        </p:spPr>
        <p:txBody>
          <a:bodyPr vert="horz" lIns="91440" tIns="45720" rIns="91440" bIns="45720" rtlCol="0" anchor="ctr">
            <a:normAutofit/>
          </a:bodyPr>
          <a:lstStyle/>
          <a:p>
            <a:pPr algn="ctr"/>
            <a:r>
              <a:rPr lang="en-US" sz="6600" kern="1200">
                <a:solidFill>
                  <a:schemeClr val="tx1"/>
                </a:solidFill>
                <a:latin typeface="+mj-lt"/>
                <a:ea typeface="+mj-ea"/>
                <a:cs typeface="+mj-cs"/>
              </a:rPr>
              <a:t>Powers of Search and Seizure </a:t>
            </a:r>
          </a:p>
        </p:txBody>
      </p:sp>
      <p:pic>
        <p:nvPicPr>
          <p:cNvPr id="16388" name="Picture 4" descr="Can the Police Search My House Without a Warrant? | DPP Law">
            <a:extLst>
              <a:ext uri="{FF2B5EF4-FFF2-40B4-BE49-F238E27FC236}">
                <a16:creationId xmlns:a16="http://schemas.microsoft.com/office/drawing/2014/main" id="{F1C94AF6-006C-A04E-AD75-73F46AB546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53" r="-1" b="-1"/>
          <a:stretch/>
        </p:blipFill>
        <p:spPr bwMode="auto">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Search Warrants: Know Your Rights About Search and Seizure">
            <a:extLst>
              <a:ext uri="{FF2B5EF4-FFF2-40B4-BE49-F238E27FC236}">
                <a16:creationId xmlns:a16="http://schemas.microsoft.com/office/drawing/2014/main" id="{C56FEB67-90E3-4C4D-A371-5FB56D1CB0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84" r="-1" b="-1"/>
          <a:stretch/>
        </p:blipFill>
        <p:spPr bwMode="auto">
          <a:xfrm>
            <a:off x="6019800" y="12"/>
            <a:ext cx="6172195" cy="4186171"/>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06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8882" y="639193"/>
            <a:ext cx="3571810" cy="357351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600" b="1" kern="1200">
                <a:solidFill>
                  <a:schemeClr val="tx1"/>
                </a:solidFill>
                <a:latin typeface="+mj-lt"/>
                <a:ea typeface="+mj-ea"/>
                <a:cs typeface="+mj-cs"/>
              </a:rPr>
              <a:t>What is a Search?</a:t>
            </a:r>
          </a:p>
        </p:txBody>
      </p:sp>
      <p:pic>
        <p:nvPicPr>
          <p:cNvPr id="17410" name="Picture 2" descr="Police Search for Claudia Lawrence - Mirror Online">
            <a:extLst>
              <a:ext uri="{FF2B5EF4-FFF2-40B4-BE49-F238E27FC236}">
                <a16:creationId xmlns:a16="http://schemas.microsoft.com/office/drawing/2014/main" id="{9EE29B3D-8667-E643-8CE2-1E781572B89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1014784"/>
            <a:ext cx="7214616" cy="4800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610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7121" y="423273"/>
            <a:ext cx="7976285" cy="646331"/>
          </a:xfrm>
          <a:prstGeom prst="rect">
            <a:avLst/>
          </a:prstGeom>
          <a:solidFill>
            <a:schemeClr val="accent6"/>
          </a:solidFill>
        </p:spPr>
        <p:txBody>
          <a:bodyPr wrap="square" rtlCol="0">
            <a:spAutoFit/>
          </a:bodyPr>
          <a:lstStyle/>
          <a:p>
            <a:pPr algn="ctr"/>
            <a:r>
              <a:rPr lang="en-GB" sz="3600" b="1" dirty="0">
                <a:solidFill>
                  <a:schemeClr val="bg1"/>
                </a:solidFill>
              </a:rPr>
              <a:t>Searching a Premises</a:t>
            </a:r>
          </a:p>
        </p:txBody>
      </p:sp>
      <p:sp>
        <p:nvSpPr>
          <p:cNvPr id="4" name="Down Arrow Callout 3"/>
          <p:cNvSpPr/>
          <p:nvPr/>
        </p:nvSpPr>
        <p:spPr>
          <a:xfrm>
            <a:off x="437122" y="1782748"/>
            <a:ext cx="7976285" cy="2736304"/>
          </a:xfrm>
          <a:prstGeom prst="downArrowCallout">
            <a:avLst/>
          </a:prstGeom>
          <a:solidFill>
            <a:schemeClr val="accent6">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37122" y="2044005"/>
            <a:ext cx="7632848" cy="1384995"/>
          </a:xfrm>
          <a:prstGeom prst="rect">
            <a:avLst/>
          </a:prstGeom>
          <a:noFill/>
        </p:spPr>
        <p:txBody>
          <a:bodyPr wrap="square" rtlCol="0">
            <a:spAutoFit/>
          </a:bodyPr>
          <a:lstStyle/>
          <a:p>
            <a:pPr algn="ctr"/>
            <a:r>
              <a:rPr lang="en-GB" sz="2800" u="sng" dirty="0"/>
              <a:t>Premises</a:t>
            </a:r>
            <a:r>
              <a:rPr lang="en-GB" sz="2800" dirty="0"/>
              <a:t> must not be entered or searched nor property seized unless authorised by law </a:t>
            </a:r>
            <a:r>
              <a:rPr lang="en-GB" sz="2800" u="sng" dirty="0"/>
              <a:t>and then only...</a:t>
            </a:r>
          </a:p>
        </p:txBody>
      </p:sp>
      <p:sp>
        <p:nvSpPr>
          <p:cNvPr id="8" name="TextBox 7"/>
          <p:cNvSpPr txBox="1"/>
          <p:nvPr/>
        </p:nvSpPr>
        <p:spPr>
          <a:xfrm>
            <a:off x="1716393" y="4872542"/>
            <a:ext cx="5904656" cy="1384995"/>
          </a:xfrm>
          <a:prstGeom prst="rect">
            <a:avLst/>
          </a:prstGeom>
          <a:solidFill>
            <a:schemeClr val="accent6">
              <a:lumMod val="60000"/>
              <a:lumOff val="40000"/>
            </a:schemeClr>
          </a:solidFill>
        </p:spPr>
        <p:txBody>
          <a:bodyPr wrap="square" rtlCol="0">
            <a:spAutoFit/>
          </a:bodyPr>
          <a:lstStyle/>
          <a:p>
            <a:pPr algn="ctr"/>
            <a:r>
              <a:rPr lang="en-GB" sz="2800" dirty="0"/>
              <a:t>When it is necessary and a proportionate response in the circumstances</a:t>
            </a:r>
          </a:p>
        </p:txBody>
      </p:sp>
      <p:pic>
        <p:nvPicPr>
          <p:cNvPr id="18434" name="Picture 2" descr="University opens forensic science crime scene house - BBC News">
            <a:extLst>
              <a:ext uri="{FF2B5EF4-FFF2-40B4-BE49-F238E27FC236}">
                <a16:creationId xmlns:a16="http://schemas.microsoft.com/office/drawing/2014/main" id="{1E6880C6-8147-AF4A-9164-5861DC95A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9970" y="4208957"/>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The dangerous shortcomings of forensic science | The Outline">
            <a:extLst>
              <a:ext uri="{FF2B5EF4-FFF2-40B4-BE49-F238E27FC236}">
                <a16:creationId xmlns:a16="http://schemas.microsoft.com/office/drawing/2014/main" id="{0EF759A6-681E-0843-A11B-3ABD599E1E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5147" y="1833803"/>
            <a:ext cx="2994823"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225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33E50F41-D69A-344E-B8C7-1E2C5CD43F08}"/>
              </a:ext>
            </a:extLst>
          </p:cNvPr>
          <p:cNvSpPr/>
          <p:nvPr/>
        </p:nvSpPr>
        <p:spPr>
          <a:xfrm>
            <a:off x="293914" y="342900"/>
            <a:ext cx="5143500" cy="849086"/>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FFA4E9F-6B09-E240-AB2F-2A1602C9389D}"/>
              </a:ext>
            </a:extLst>
          </p:cNvPr>
          <p:cNvSpPr txBox="1"/>
          <p:nvPr/>
        </p:nvSpPr>
        <p:spPr>
          <a:xfrm>
            <a:off x="457199" y="475055"/>
            <a:ext cx="8605157" cy="584775"/>
          </a:xfrm>
          <a:prstGeom prst="rect">
            <a:avLst/>
          </a:prstGeom>
          <a:noFill/>
        </p:spPr>
        <p:txBody>
          <a:bodyPr wrap="square" rtlCol="0">
            <a:spAutoFit/>
          </a:bodyPr>
          <a:lstStyle/>
          <a:p>
            <a:r>
              <a:rPr lang="en-US" sz="3200" dirty="0"/>
              <a:t>What is a ‘PREMISES’?</a:t>
            </a:r>
          </a:p>
        </p:txBody>
      </p:sp>
      <p:sp>
        <p:nvSpPr>
          <p:cNvPr id="4" name="TextBox 3">
            <a:extLst>
              <a:ext uri="{FF2B5EF4-FFF2-40B4-BE49-F238E27FC236}">
                <a16:creationId xmlns:a16="http://schemas.microsoft.com/office/drawing/2014/main" id="{3B506BE4-E0F9-B947-936D-582D04A733C8}"/>
              </a:ext>
            </a:extLst>
          </p:cNvPr>
          <p:cNvSpPr txBox="1"/>
          <p:nvPr/>
        </p:nvSpPr>
        <p:spPr>
          <a:xfrm>
            <a:off x="293914" y="1306286"/>
            <a:ext cx="5121729" cy="523220"/>
          </a:xfrm>
          <a:prstGeom prst="rect">
            <a:avLst/>
          </a:prstGeom>
          <a:noFill/>
        </p:spPr>
        <p:txBody>
          <a:bodyPr wrap="square" rtlCol="0">
            <a:spAutoFit/>
          </a:bodyPr>
          <a:lstStyle/>
          <a:p>
            <a:r>
              <a:rPr lang="en-US" sz="2800" dirty="0"/>
              <a:t>Section 23 PACE 1984:  </a:t>
            </a:r>
          </a:p>
        </p:txBody>
      </p:sp>
      <p:sp>
        <p:nvSpPr>
          <p:cNvPr id="5" name="TextBox 4">
            <a:extLst>
              <a:ext uri="{FF2B5EF4-FFF2-40B4-BE49-F238E27FC236}">
                <a16:creationId xmlns:a16="http://schemas.microsoft.com/office/drawing/2014/main" id="{259F0048-5EB2-984B-BFFD-004DE7206E34}"/>
              </a:ext>
            </a:extLst>
          </p:cNvPr>
          <p:cNvSpPr txBox="1"/>
          <p:nvPr/>
        </p:nvSpPr>
        <p:spPr>
          <a:xfrm>
            <a:off x="11204079" y="130627"/>
            <a:ext cx="768928" cy="4380523"/>
          </a:xfrm>
          <a:prstGeom prst="rect">
            <a:avLst/>
          </a:prstGeom>
          <a:solidFill>
            <a:srgbClr val="FF0000"/>
          </a:solidFill>
        </p:spPr>
        <p:txBody>
          <a:bodyPr vert="wordArtVert" wrap="square" rtlCol="0">
            <a:spAutoFit/>
          </a:bodyPr>
          <a:lstStyle/>
          <a:p>
            <a:r>
              <a:rPr lang="en-US" sz="3200" b="1" dirty="0"/>
              <a:t>HAVVROT</a:t>
            </a:r>
            <a:r>
              <a:rPr lang="en-US" dirty="0"/>
              <a:t> </a:t>
            </a:r>
          </a:p>
        </p:txBody>
      </p:sp>
      <p:pic>
        <p:nvPicPr>
          <p:cNvPr id="19458" name="Picture 2" descr="Marlin: The world's most popular recreational hovercraft!">
            <a:extLst>
              <a:ext uri="{FF2B5EF4-FFF2-40B4-BE49-F238E27FC236}">
                <a16:creationId xmlns:a16="http://schemas.microsoft.com/office/drawing/2014/main" id="{3A506A06-F890-8843-9AAD-FB46866B2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00" y="2366937"/>
            <a:ext cx="1861457" cy="13226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4D3EE97-2219-8B47-B51C-6852C21670D7}"/>
              </a:ext>
            </a:extLst>
          </p:cNvPr>
          <p:cNvSpPr/>
          <p:nvPr/>
        </p:nvSpPr>
        <p:spPr>
          <a:xfrm>
            <a:off x="218993" y="2076429"/>
            <a:ext cx="476413" cy="646331"/>
          </a:xfrm>
          <a:prstGeom prst="rect">
            <a:avLst/>
          </a:prstGeom>
          <a:solidFill>
            <a:srgbClr val="FF0000"/>
          </a:solidFill>
        </p:spPr>
        <p:txBody>
          <a:bodyPr wrap="none">
            <a:spAutoFit/>
          </a:bodyPr>
          <a:lstStyle/>
          <a:p>
            <a:r>
              <a:rPr lang="en-GB" sz="3600" dirty="0"/>
              <a:t>H</a:t>
            </a:r>
          </a:p>
        </p:txBody>
      </p:sp>
      <p:pic>
        <p:nvPicPr>
          <p:cNvPr id="19460" name="Picture 4" descr="Aircraft - Gulfstream Aerospace">
            <a:extLst>
              <a:ext uri="{FF2B5EF4-FFF2-40B4-BE49-F238E27FC236}">
                <a16:creationId xmlns:a16="http://schemas.microsoft.com/office/drawing/2014/main" id="{FC523869-53AE-5947-9DDE-B986C4E3E8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8848" y="2043770"/>
            <a:ext cx="2317149" cy="164578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18A4FBC6-B60C-1D4B-AC4F-AC14FFBD918D}"/>
              </a:ext>
            </a:extLst>
          </p:cNvPr>
          <p:cNvSpPr/>
          <p:nvPr/>
        </p:nvSpPr>
        <p:spPr>
          <a:xfrm>
            <a:off x="3101865" y="2043770"/>
            <a:ext cx="465192" cy="646331"/>
          </a:xfrm>
          <a:prstGeom prst="rect">
            <a:avLst/>
          </a:prstGeom>
          <a:solidFill>
            <a:srgbClr val="FF0000"/>
          </a:solidFill>
        </p:spPr>
        <p:txBody>
          <a:bodyPr wrap="none">
            <a:spAutoFit/>
          </a:bodyPr>
          <a:lstStyle/>
          <a:p>
            <a:r>
              <a:rPr lang="en-GB" sz="3600" dirty="0"/>
              <a:t>A</a:t>
            </a:r>
          </a:p>
        </p:txBody>
      </p:sp>
      <p:pic>
        <p:nvPicPr>
          <p:cNvPr id="19462" name="Picture 6" descr="Transfer in Private Vehicle from Viena Airport to Viena City (1010 - 1230)  2022 - Schwechat - Viator">
            <a:extLst>
              <a:ext uri="{FF2B5EF4-FFF2-40B4-BE49-F238E27FC236}">
                <a16:creationId xmlns:a16="http://schemas.microsoft.com/office/drawing/2014/main" id="{DB1F4B81-1482-6D4F-807E-E37A5ACB6C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6305" y="2043770"/>
            <a:ext cx="2834078" cy="188595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MPSV Vessels | Multipurpose Supply Vessels">
            <a:extLst>
              <a:ext uri="{FF2B5EF4-FFF2-40B4-BE49-F238E27FC236}">
                <a16:creationId xmlns:a16="http://schemas.microsoft.com/office/drawing/2014/main" id="{DA2A8AC8-5BF8-2344-AF22-E154B67D14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000" y="4642135"/>
            <a:ext cx="2306357"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A beginner's guide to the debate over 100% renewable energy - Vox">
            <a:extLst>
              <a:ext uri="{FF2B5EF4-FFF2-40B4-BE49-F238E27FC236}">
                <a16:creationId xmlns:a16="http://schemas.microsoft.com/office/drawing/2014/main" id="{730D0427-F2D8-B84A-BAD8-2A6CFBE07A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14936" y="4673491"/>
            <a:ext cx="2091061" cy="1391506"/>
          </a:xfrm>
          <a:prstGeom prst="rect">
            <a:avLst/>
          </a:prstGeom>
          <a:noFill/>
          <a:extLst>
            <a:ext uri="{909E8E84-426E-40DD-AFC4-6F175D3DCCD1}">
              <a14:hiddenFill xmlns:a14="http://schemas.microsoft.com/office/drawing/2010/main">
                <a:solidFill>
                  <a:srgbClr val="FFFFFF"/>
                </a:solidFill>
              </a14:hiddenFill>
            </a:ext>
          </a:extLst>
        </p:spPr>
      </p:pic>
      <p:pic>
        <p:nvPicPr>
          <p:cNvPr id="19468" name="Picture 12" descr="Oil rig life - What's it like living on an offshore oil platform? |  2020-02-07 | ISHN">
            <a:extLst>
              <a:ext uri="{FF2B5EF4-FFF2-40B4-BE49-F238E27FC236}">
                <a16:creationId xmlns:a16="http://schemas.microsoft.com/office/drawing/2014/main" id="{CEC71948-3E77-5041-944A-2974391027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75320" y="4642135"/>
            <a:ext cx="2684161"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70" name="Picture 14" descr="Buy ProAction 4 Man 1 Room Pop Up Camping Tent - Blue | Tents | Argos">
            <a:extLst>
              <a:ext uri="{FF2B5EF4-FFF2-40B4-BE49-F238E27FC236}">
                <a16:creationId xmlns:a16="http://schemas.microsoft.com/office/drawing/2014/main" id="{3B067A59-A1E1-5145-919F-9C9F7221A4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02593" y="4642135"/>
            <a:ext cx="2370414" cy="139150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2163B32A-36E9-2347-A6B7-D8A46B858D31}"/>
              </a:ext>
            </a:extLst>
          </p:cNvPr>
          <p:cNvSpPr/>
          <p:nvPr/>
        </p:nvSpPr>
        <p:spPr>
          <a:xfrm>
            <a:off x="6985800" y="1989740"/>
            <a:ext cx="457176" cy="646331"/>
          </a:xfrm>
          <a:prstGeom prst="rect">
            <a:avLst/>
          </a:prstGeom>
          <a:solidFill>
            <a:srgbClr val="FF0000"/>
          </a:solidFill>
        </p:spPr>
        <p:txBody>
          <a:bodyPr wrap="none">
            <a:spAutoFit/>
          </a:bodyPr>
          <a:lstStyle/>
          <a:p>
            <a:r>
              <a:rPr lang="en-GB" sz="3600" dirty="0"/>
              <a:t>V</a:t>
            </a:r>
          </a:p>
        </p:txBody>
      </p:sp>
      <p:sp>
        <p:nvSpPr>
          <p:cNvPr id="16" name="Rectangle 15">
            <a:extLst>
              <a:ext uri="{FF2B5EF4-FFF2-40B4-BE49-F238E27FC236}">
                <a16:creationId xmlns:a16="http://schemas.microsoft.com/office/drawing/2014/main" id="{219C565A-0A5C-5044-A6E1-79EE40DC1B82}"/>
              </a:ext>
            </a:extLst>
          </p:cNvPr>
          <p:cNvSpPr/>
          <p:nvPr/>
        </p:nvSpPr>
        <p:spPr>
          <a:xfrm>
            <a:off x="92250" y="4511150"/>
            <a:ext cx="457176" cy="646331"/>
          </a:xfrm>
          <a:prstGeom prst="rect">
            <a:avLst/>
          </a:prstGeom>
          <a:solidFill>
            <a:srgbClr val="FF0000"/>
          </a:solidFill>
        </p:spPr>
        <p:txBody>
          <a:bodyPr wrap="none">
            <a:spAutoFit/>
          </a:bodyPr>
          <a:lstStyle/>
          <a:p>
            <a:r>
              <a:rPr lang="en-GB" sz="3600" dirty="0"/>
              <a:t>V</a:t>
            </a:r>
          </a:p>
        </p:txBody>
      </p:sp>
      <p:sp>
        <p:nvSpPr>
          <p:cNvPr id="17" name="Rectangle 16">
            <a:extLst>
              <a:ext uri="{FF2B5EF4-FFF2-40B4-BE49-F238E27FC236}">
                <a16:creationId xmlns:a16="http://schemas.microsoft.com/office/drawing/2014/main" id="{AF29AF98-9BE6-D845-87A3-2BEF29192713}"/>
              </a:ext>
            </a:extLst>
          </p:cNvPr>
          <p:cNvSpPr/>
          <p:nvPr/>
        </p:nvSpPr>
        <p:spPr>
          <a:xfrm>
            <a:off x="3334461" y="4609121"/>
            <a:ext cx="444352" cy="646331"/>
          </a:xfrm>
          <a:prstGeom prst="rect">
            <a:avLst/>
          </a:prstGeom>
          <a:solidFill>
            <a:srgbClr val="FF0000"/>
          </a:solidFill>
        </p:spPr>
        <p:txBody>
          <a:bodyPr wrap="none">
            <a:spAutoFit/>
          </a:bodyPr>
          <a:lstStyle/>
          <a:p>
            <a:r>
              <a:rPr lang="en-GB" sz="3600" dirty="0"/>
              <a:t>R</a:t>
            </a:r>
          </a:p>
        </p:txBody>
      </p:sp>
      <p:sp>
        <p:nvSpPr>
          <p:cNvPr id="18" name="Rectangle 17">
            <a:extLst>
              <a:ext uri="{FF2B5EF4-FFF2-40B4-BE49-F238E27FC236}">
                <a16:creationId xmlns:a16="http://schemas.microsoft.com/office/drawing/2014/main" id="{20EF849A-A23D-A14E-9BA6-21AAAE6F1BDB}"/>
              </a:ext>
            </a:extLst>
          </p:cNvPr>
          <p:cNvSpPr/>
          <p:nvPr/>
        </p:nvSpPr>
        <p:spPr>
          <a:xfrm>
            <a:off x="6528129" y="4609120"/>
            <a:ext cx="497252" cy="646331"/>
          </a:xfrm>
          <a:prstGeom prst="rect">
            <a:avLst/>
          </a:prstGeom>
          <a:solidFill>
            <a:srgbClr val="FF0000"/>
          </a:solidFill>
        </p:spPr>
        <p:txBody>
          <a:bodyPr wrap="none">
            <a:spAutoFit/>
          </a:bodyPr>
          <a:lstStyle/>
          <a:p>
            <a:r>
              <a:rPr lang="en-GB" sz="3600" dirty="0"/>
              <a:t>O</a:t>
            </a:r>
          </a:p>
        </p:txBody>
      </p:sp>
      <p:sp>
        <p:nvSpPr>
          <p:cNvPr id="19" name="Rectangle 18">
            <a:extLst>
              <a:ext uri="{FF2B5EF4-FFF2-40B4-BE49-F238E27FC236}">
                <a16:creationId xmlns:a16="http://schemas.microsoft.com/office/drawing/2014/main" id="{62F805A4-57A0-AD43-8793-B93396A164F1}"/>
              </a:ext>
            </a:extLst>
          </p:cNvPr>
          <p:cNvSpPr/>
          <p:nvPr/>
        </p:nvSpPr>
        <p:spPr>
          <a:xfrm>
            <a:off x="9621856" y="4511150"/>
            <a:ext cx="413896" cy="646331"/>
          </a:xfrm>
          <a:prstGeom prst="rect">
            <a:avLst/>
          </a:prstGeom>
          <a:solidFill>
            <a:srgbClr val="FF0000"/>
          </a:solidFill>
        </p:spPr>
        <p:txBody>
          <a:bodyPr wrap="none">
            <a:spAutoFit/>
          </a:bodyPr>
          <a:lstStyle/>
          <a:p>
            <a:r>
              <a:rPr lang="en-GB" sz="3600" dirty="0"/>
              <a:t>T</a:t>
            </a:r>
          </a:p>
        </p:txBody>
      </p:sp>
    </p:spTree>
    <p:extLst>
      <p:ext uri="{BB962C8B-B14F-4D97-AF65-F5344CB8AC3E}">
        <p14:creationId xmlns:p14="http://schemas.microsoft.com/office/powerpoint/2010/main" val="1993295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2233228" y="1455100"/>
            <a:ext cx="8229600" cy="317716"/>
          </a:xfrm>
          <a:prstGeom prst="rect">
            <a:avLst/>
          </a:prstGeom>
        </p:spPr>
        <p:txBody>
          <a:bodyPr vert="horz" lIns="91440" tIns="45720" rIns="91440" bIns="45720" rtlCol="0" anchor="ctr">
            <a:normAutofit fontScale="4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endParaRPr lang="en-GB" dirty="0">
              <a:solidFill>
                <a:sysClr val="windowText" lastClr="000000"/>
              </a:solidFill>
              <a:latin typeface="Calibri"/>
            </a:endParaRPr>
          </a:p>
        </p:txBody>
      </p:sp>
      <p:sp>
        <p:nvSpPr>
          <p:cNvPr id="5" name="TextBox 4"/>
          <p:cNvSpPr txBox="1"/>
          <p:nvPr/>
        </p:nvSpPr>
        <p:spPr>
          <a:xfrm>
            <a:off x="622951" y="224328"/>
            <a:ext cx="11077951" cy="646331"/>
          </a:xfrm>
          <a:prstGeom prst="rect">
            <a:avLst/>
          </a:prstGeom>
          <a:solidFill>
            <a:schemeClr val="accent6"/>
          </a:solidFill>
        </p:spPr>
        <p:txBody>
          <a:bodyPr wrap="square" rtlCol="0">
            <a:spAutoFit/>
          </a:bodyPr>
          <a:lstStyle/>
          <a:p>
            <a:pPr algn="ctr"/>
            <a:r>
              <a:rPr lang="en-GB" sz="3600" dirty="0">
                <a:solidFill>
                  <a:schemeClr val="bg1"/>
                </a:solidFill>
              </a:rPr>
              <a:t>Powers of Entry, Search &amp; Seizure </a:t>
            </a:r>
            <a:r>
              <a:rPr lang="en-GB" sz="3600" u="sng" dirty="0">
                <a:solidFill>
                  <a:schemeClr val="bg1"/>
                </a:solidFill>
              </a:rPr>
              <a:t>without Warrant</a:t>
            </a:r>
            <a:endParaRPr lang="en-GB" sz="3600" b="1" u="sng" dirty="0">
              <a:solidFill>
                <a:schemeClr val="bg1"/>
              </a:solidFill>
            </a:endParaRPr>
          </a:p>
        </p:txBody>
      </p:sp>
      <p:graphicFrame>
        <p:nvGraphicFramePr>
          <p:cNvPr id="4" name="Diagram 3"/>
          <p:cNvGraphicFramePr/>
          <p:nvPr/>
        </p:nvGraphicFramePr>
        <p:xfrm>
          <a:off x="622951" y="1613958"/>
          <a:ext cx="7272807" cy="4237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482" name="Picture 2" descr="Police and Criminal Evidence Act 1984 (PACE) 67(7B) : Great Britain Home  Office : 9780113413652 : Blackwell's">
            <a:extLst>
              <a:ext uri="{FF2B5EF4-FFF2-40B4-BE49-F238E27FC236}">
                <a16:creationId xmlns:a16="http://schemas.microsoft.com/office/drawing/2014/main" id="{8D27C646-382A-8A49-8719-FE38073B2C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94271" y="1949450"/>
            <a:ext cx="2743200" cy="295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2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A59E393-75B6-41C4-8F63-F000728AB8A9}"/>
                                            </p:graphicEl>
                                          </p:spTgt>
                                        </p:tgtEl>
                                        <p:attrNameLst>
                                          <p:attrName>style.visibility</p:attrName>
                                        </p:attrNameLst>
                                      </p:cBhvr>
                                      <p:to>
                                        <p:strVal val="visible"/>
                                      </p:to>
                                    </p:set>
                                    <p:animEffect transition="in" filter="fade">
                                      <p:cBhvr>
                                        <p:cTn id="7" dur="500"/>
                                        <p:tgtEl>
                                          <p:spTgt spid="4">
                                            <p:graphicEl>
                                              <a:dgm id="{0A59E393-75B6-41C4-8F63-F000728AB8A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1557C6A-0A6E-4B72-924A-7187053FDFF2}"/>
                                            </p:graphicEl>
                                          </p:spTgt>
                                        </p:tgtEl>
                                        <p:attrNameLst>
                                          <p:attrName>style.visibility</p:attrName>
                                        </p:attrNameLst>
                                      </p:cBhvr>
                                      <p:to>
                                        <p:strVal val="visible"/>
                                      </p:to>
                                    </p:set>
                                    <p:animEffect transition="in" filter="fade">
                                      <p:cBhvr>
                                        <p:cTn id="12" dur="500"/>
                                        <p:tgtEl>
                                          <p:spTgt spid="4">
                                            <p:graphicEl>
                                              <a:dgm id="{91557C6A-0A6E-4B72-924A-7187053FDF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BEDCFE2-4F0F-49D9-ACEA-8E4E0A14DA4F}"/>
                                            </p:graphicEl>
                                          </p:spTgt>
                                        </p:tgtEl>
                                        <p:attrNameLst>
                                          <p:attrName>style.visibility</p:attrName>
                                        </p:attrNameLst>
                                      </p:cBhvr>
                                      <p:to>
                                        <p:strVal val="visible"/>
                                      </p:to>
                                    </p:set>
                                    <p:animEffect transition="in" filter="fade">
                                      <p:cBhvr>
                                        <p:cTn id="17" dur="500"/>
                                        <p:tgtEl>
                                          <p:spTgt spid="4">
                                            <p:graphicEl>
                                              <a:dgm id="{BBEDCFE2-4F0F-49D9-ACEA-8E4E0A14DA4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3C16D02B-476C-4A4D-B3C6-1FB5D8CAF7E5}"/>
                                            </p:graphicEl>
                                          </p:spTgt>
                                        </p:tgtEl>
                                        <p:attrNameLst>
                                          <p:attrName>style.visibility</p:attrName>
                                        </p:attrNameLst>
                                      </p:cBhvr>
                                      <p:to>
                                        <p:strVal val="visible"/>
                                      </p:to>
                                    </p:set>
                                    <p:animEffect transition="in" filter="fade">
                                      <p:cBhvr>
                                        <p:cTn id="22" dur="500"/>
                                        <p:tgtEl>
                                          <p:spTgt spid="4">
                                            <p:graphicEl>
                                              <a:dgm id="{3C16D02B-476C-4A4D-B3C6-1FB5D8CAF7E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634BBB8C-E505-4E07-B98D-DBC98C311B35}"/>
                                            </p:graphicEl>
                                          </p:spTgt>
                                        </p:tgtEl>
                                        <p:attrNameLst>
                                          <p:attrName>style.visibility</p:attrName>
                                        </p:attrNameLst>
                                      </p:cBhvr>
                                      <p:to>
                                        <p:strVal val="visible"/>
                                      </p:to>
                                    </p:set>
                                    <p:animEffect transition="in" filter="fade">
                                      <p:cBhvr>
                                        <p:cTn id="27" dur="500"/>
                                        <p:tgtEl>
                                          <p:spTgt spid="4">
                                            <p:graphicEl>
                                              <a:dgm id="{634BBB8C-E505-4E07-B98D-DBC98C311B3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20C47A44-4D27-42E2-A0AE-9BBCF068D773}"/>
                                            </p:graphicEl>
                                          </p:spTgt>
                                        </p:tgtEl>
                                        <p:attrNameLst>
                                          <p:attrName>style.visibility</p:attrName>
                                        </p:attrNameLst>
                                      </p:cBhvr>
                                      <p:to>
                                        <p:strVal val="visible"/>
                                      </p:to>
                                    </p:set>
                                    <p:animEffect transition="in" filter="fade">
                                      <p:cBhvr>
                                        <p:cTn id="32" dur="500"/>
                                        <p:tgtEl>
                                          <p:spTgt spid="4">
                                            <p:graphicEl>
                                              <a:dgm id="{20C47A44-4D27-42E2-A0AE-9BBCF068D77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lient\G$\Method of entr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825" y="1618355"/>
            <a:ext cx="4348182" cy="43758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19032" y="217443"/>
            <a:ext cx="7976285" cy="646331"/>
          </a:xfrm>
          <a:prstGeom prst="rect">
            <a:avLst/>
          </a:prstGeom>
          <a:solidFill>
            <a:schemeClr val="tx2"/>
          </a:solidFill>
        </p:spPr>
        <p:txBody>
          <a:bodyPr wrap="square" rtlCol="0">
            <a:spAutoFit/>
          </a:bodyPr>
          <a:lstStyle/>
          <a:p>
            <a:pPr algn="ctr"/>
            <a:r>
              <a:rPr lang="en-GB" sz="3600" b="1" dirty="0">
                <a:solidFill>
                  <a:schemeClr val="bg1"/>
                </a:solidFill>
              </a:rPr>
              <a:t>Section 17 P.A.C.E. (1984)</a:t>
            </a:r>
          </a:p>
        </p:txBody>
      </p:sp>
      <p:sp>
        <p:nvSpPr>
          <p:cNvPr id="6" name="TextBox 5">
            <a:extLst>
              <a:ext uri="{FF2B5EF4-FFF2-40B4-BE49-F238E27FC236}">
                <a16:creationId xmlns:a16="http://schemas.microsoft.com/office/drawing/2014/main" id="{ED00EF05-2296-614E-9E4F-97F43925D436}"/>
              </a:ext>
            </a:extLst>
          </p:cNvPr>
          <p:cNvSpPr txBox="1"/>
          <p:nvPr/>
        </p:nvSpPr>
        <p:spPr>
          <a:xfrm>
            <a:off x="6706962" y="2274838"/>
            <a:ext cx="4348182" cy="2308324"/>
          </a:xfrm>
          <a:prstGeom prst="rect">
            <a:avLst/>
          </a:prstGeom>
          <a:noFill/>
        </p:spPr>
        <p:txBody>
          <a:bodyPr wrap="square">
            <a:spAutoFit/>
          </a:bodyPr>
          <a:lstStyle/>
          <a:p>
            <a:pPr algn="ctr"/>
            <a:r>
              <a:rPr lang="en-GB" sz="4800" b="1" i="0" u="none" strike="noStrike" kern="1200" baseline="0" dirty="0">
                <a:solidFill>
                  <a:schemeClr val="tx1"/>
                </a:solidFill>
                <a:latin typeface="Arial" pitchFamily="34" charset="0"/>
                <a:ea typeface="ＭＳ Ｐゴシック" pitchFamily="-112" charset="-128"/>
                <a:cs typeface="ＭＳ Ｐゴシック" pitchFamily="-112" charset="-128"/>
              </a:rPr>
              <a:t>“reasonable grounds to believe” </a:t>
            </a:r>
            <a:endParaRPr lang="en-US" sz="4800" dirty="0"/>
          </a:p>
        </p:txBody>
      </p:sp>
    </p:spTree>
    <p:extLst>
      <p:ext uri="{BB962C8B-B14F-4D97-AF65-F5344CB8AC3E}">
        <p14:creationId xmlns:p14="http://schemas.microsoft.com/office/powerpoint/2010/main" val="93329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38943" y="260647"/>
            <a:ext cx="8772903" cy="646331"/>
          </a:xfrm>
          <a:prstGeom prst="rect">
            <a:avLst/>
          </a:prstGeom>
          <a:solidFill>
            <a:schemeClr val="tx2"/>
          </a:solidFill>
        </p:spPr>
        <p:txBody>
          <a:bodyPr wrap="square" rtlCol="0">
            <a:spAutoFit/>
          </a:bodyPr>
          <a:lstStyle/>
          <a:p>
            <a:pPr algn="ctr"/>
            <a:r>
              <a:rPr lang="en-GB" sz="3600" b="1" dirty="0">
                <a:solidFill>
                  <a:schemeClr val="bg1"/>
                </a:solidFill>
              </a:rPr>
              <a:t>Section 17 (1)(a) P.A.C.E (1984)</a:t>
            </a:r>
          </a:p>
        </p:txBody>
      </p:sp>
      <p:graphicFrame>
        <p:nvGraphicFramePr>
          <p:cNvPr id="2" name="Diagram 1"/>
          <p:cNvGraphicFramePr/>
          <p:nvPr/>
        </p:nvGraphicFramePr>
        <p:xfrm>
          <a:off x="-106824" y="1653909"/>
          <a:ext cx="6959454" cy="46325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2530" name="Picture 2" descr="Image Police Officer Holding Arrest Warrant Stock Vector (Royalty Free)  406018693">
            <a:extLst>
              <a:ext uri="{FF2B5EF4-FFF2-40B4-BE49-F238E27FC236}">
                <a16:creationId xmlns:a16="http://schemas.microsoft.com/office/drawing/2014/main" id="{40411C6C-795F-1E4A-925F-FCC635544D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52630" y="2497004"/>
            <a:ext cx="2755900" cy="294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005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F8FF4B8-5826-AE4F-A9E7-60266D47F9B9}"/>
                                            </p:graphicEl>
                                          </p:spTgt>
                                        </p:tgtEl>
                                        <p:attrNameLst>
                                          <p:attrName>style.visibility</p:attrName>
                                        </p:attrNameLst>
                                      </p:cBhvr>
                                      <p:to>
                                        <p:strVal val="visible"/>
                                      </p:to>
                                    </p:set>
                                    <p:animEffect transition="in" filter="fade">
                                      <p:cBhvr>
                                        <p:cTn id="7" dur="500"/>
                                        <p:tgtEl>
                                          <p:spTgt spid="2">
                                            <p:graphicEl>
                                              <a:dgm id="{3F8FF4B8-5826-AE4F-A9E7-60266D47F9B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0028602-B1A1-1B45-BC5C-465A43E772F8}"/>
                                            </p:graphicEl>
                                          </p:spTgt>
                                        </p:tgtEl>
                                        <p:attrNameLst>
                                          <p:attrName>style.visibility</p:attrName>
                                        </p:attrNameLst>
                                      </p:cBhvr>
                                      <p:to>
                                        <p:strVal val="visible"/>
                                      </p:to>
                                    </p:set>
                                    <p:animEffect transition="in" filter="fade">
                                      <p:cBhvr>
                                        <p:cTn id="12" dur="500"/>
                                        <p:tgtEl>
                                          <p:spTgt spid="2">
                                            <p:graphicEl>
                                              <a:dgm id="{D0028602-B1A1-1B45-BC5C-465A43E772F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9CD99BF5-44C3-3544-A2EB-F1CA14F4B620}"/>
                                            </p:graphicEl>
                                          </p:spTgt>
                                        </p:tgtEl>
                                        <p:attrNameLst>
                                          <p:attrName>style.visibility</p:attrName>
                                        </p:attrNameLst>
                                      </p:cBhvr>
                                      <p:to>
                                        <p:strVal val="visible"/>
                                      </p:to>
                                    </p:set>
                                    <p:animEffect transition="in" filter="fade">
                                      <p:cBhvr>
                                        <p:cTn id="15" dur="500"/>
                                        <p:tgtEl>
                                          <p:spTgt spid="2">
                                            <p:graphicEl>
                                              <a:dgm id="{9CD99BF5-44C3-3544-A2EB-F1CA14F4B6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135561" y="260649"/>
            <a:ext cx="7976285" cy="646331"/>
          </a:xfrm>
          <a:prstGeom prst="rect">
            <a:avLst/>
          </a:prstGeom>
          <a:solidFill>
            <a:schemeClr val="tx2"/>
          </a:solidFill>
        </p:spPr>
        <p:txBody>
          <a:bodyPr wrap="square" rtlCol="0">
            <a:spAutoFit/>
          </a:bodyPr>
          <a:lstStyle/>
          <a:p>
            <a:pPr algn="ctr"/>
            <a:r>
              <a:rPr lang="en-GB" sz="3600" b="1" dirty="0">
                <a:solidFill>
                  <a:schemeClr val="bg1"/>
                </a:solidFill>
              </a:rPr>
              <a:t>Section 17 P.A.C.E (1984)</a:t>
            </a:r>
          </a:p>
        </p:txBody>
      </p:sp>
      <p:graphicFrame>
        <p:nvGraphicFramePr>
          <p:cNvPr id="2" name="Diagram 1"/>
          <p:cNvGraphicFramePr/>
          <p:nvPr/>
        </p:nvGraphicFramePr>
        <p:xfrm>
          <a:off x="261257" y="1268761"/>
          <a:ext cx="6713947" cy="5050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3554" name="Picture 2" descr="What is an indictable Only Offence ? | Old Bailey Solicitors">
            <a:extLst>
              <a:ext uri="{FF2B5EF4-FFF2-40B4-BE49-F238E27FC236}">
                <a16:creationId xmlns:a16="http://schemas.microsoft.com/office/drawing/2014/main" id="{232BC16A-800B-9043-8ECF-AEED4C82F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74693" y="1469859"/>
            <a:ext cx="3213976" cy="213875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Public Order Training - YouTube">
            <a:extLst>
              <a:ext uri="{FF2B5EF4-FFF2-40B4-BE49-F238E27FC236}">
                <a16:creationId xmlns:a16="http://schemas.microsoft.com/office/drawing/2014/main" id="{F879D288-8739-E945-AF4F-D3477FB6947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76681" y="4011386"/>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671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164DFD1-CD4D-2B41-A267-0E1FDA8B7BAF}"/>
                                            </p:graphicEl>
                                          </p:spTgt>
                                        </p:tgtEl>
                                        <p:attrNameLst>
                                          <p:attrName>style.visibility</p:attrName>
                                        </p:attrNameLst>
                                      </p:cBhvr>
                                      <p:to>
                                        <p:strVal val="visible"/>
                                      </p:to>
                                    </p:set>
                                    <p:animEffect transition="in" filter="fade">
                                      <p:cBhvr>
                                        <p:cTn id="7" dur="500"/>
                                        <p:tgtEl>
                                          <p:spTgt spid="2">
                                            <p:graphicEl>
                                              <a:dgm id="{9164DFD1-CD4D-2B41-A267-0E1FDA8B7BA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39BF997-774E-DA45-B4F6-33D3D40DD923}"/>
                                            </p:graphicEl>
                                          </p:spTgt>
                                        </p:tgtEl>
                                        <p:attrNameLst>
                                          <p:attrName>style.visibility</p:attrName>
                                        </p:attrNameLst>
                                      </p:cBhvr>
                                      <p:to>
                                        <p:strVal val="visible"/>
                                      </p:to>
                                    </p:set>
                                    <p:animEffect transition="in" filter="fade">
                                      <p:cBhvr>
                                        <p:cTn id="12" dur="500"/>
                                        <p:tgtEl>
                                          <p:spTgt spid="2">
                                            <p:graphicEl>
                                              <a:dgm id="{039BF997-774E-DA45-B4F6-33D3D40DD92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3BDB6948-CCF9-4542-9442-476D95E2670F}"/>
                                            </p:graphicEl>
                                          </p:spTgt>
                                        </p:tgtEl>
                                        <p:attrNameLst>
                                          <p:attrName>style.visibility</p:attrName>
                                        </p:attrNameLst>
                                      </p:cBhvr>
                                      <p:to>
                                        <p:strVal val="visible"/>
                                      </p:to>
                                    </p:set>
                                    <p:animEffect transition="in" filter="fade">
                                      <p:cBhvr>
                                        <p:cTn id="15" dur="500"/>
                                        <p:tgtEl>
                                          <p:spTgt spid="2">
                                            <p:graphicEl>
                                              <a:dgm id="{3BDB6948-CCF9-4542-9442-476D95E2670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55E992B7-0B92-4B4E-B943-76870421712F}"/>
                                            </p:graphicEl>
                                          </p:spTgt>
                                        </p:tgtEl>
                                        <p:attrNameLst>
                                          <p:attrName>style.visibility</p:attrName>
                                        </p:attrNameLst>
                                      </p:cBhvr>
                                      <p:to>
                                        <p:strVal val="visible"/>
                                      </p:to>
                                    </p:set>
                                    <p:animEffect transition="in" filter="fade">
                                      <p:cBhvr>
                                        <p:cTn id="20" dur="500"/>
                                        <p:tgtEl>
                                          <p:spTgt spid="2">
                                            <p:graphicEl>
                                              <a:dgm id="{55E992B7-0B92-4B4E-B943-76870421712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8397B8A2-35E8-D942-BEA4-57DEEE2108C6}"/>
                                            </p:graphicEl>
                                          </p:spTgt>
                                        </p:tgtEl>
                                        <p:attrNameLst>
                                          <p:attrName>style.visibility</p:attrName>
                                        </p:attrNameLst>
                                      </p:cBhvr>
                                      <p:to>
                                        <p:strVal val="visible"/>
                                      </p:to>
                                    </p:set>
                                    <p:animEffect transition="in" filter="fade">
                                      <p:cBhvr>
                                        <p:cTn id="23" dur="500"/>
                                        <p:tgtEl>
                                          <p:spTgt spid="2">
                                            <p:graphicEl>
                                              <a:dgm id="{8397B8A2-35E8-D942-BEA4-57DEEE2108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35561" y="260648"/>
            <a:ext cx="7976285" cy="769441"/>
          </a:xfrm>
          <a:prstGeom prst="rect">
            <a:avLst/>
          </a:prstGeom>
          <a:solidFill>
            <a:schemeClr val="tx2"/>
          </a:solidFill>
        </p:spPr>
        <p:txBody>
          <a:bodyPr wrap="square" rtlCol="0">
            <a:spAutoFit/>
          </a:bodyPr>
          <a:lstStyle/>
          <a:p>
            <a:pPr algn="ctr"/>
            <a:r>
              <a:rPr lang="en-GB" sz="4400" b="1" dirty="0">
                <a:solidFill>
                  <a:schemeClr val="bg1"/>
                </a:solidFill>
              </a:rPr>
              <a:t>Section 17 P.A.C.E (1984)</a:t>
            </a:r>
          </a:p>
        </p:txBody>
      </p:sp>
      <p:graphicFrame>
        <p:nvGraphicFramePr>
          <p:cNvPr id="2" name="Diagram 1"/>
          <p:cNvGraphicFramePr/>
          <p:nvPr/>
        </p:nvGraphicFramePr>
        <p:xfrm>
          <a:off x="1698170" y="1583870"/>
          <a:ext cx="10493829" cy="5013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4580" name="Picture 4" descr="The criminalisation of squatting is a deeply political act | Ceasefire  Magazine">
            <a:extLst>
              <a:ext uri="{FF2B5EF4-FFF2-40B4-BE49-F238E27FC236}">
                <a16:creationId xmlns:a16="http://schemas.microsoft.com/office/drawing/2014/main" id="{F135DDF8-DD4E-2947-94EC-0E05C9DEA5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2654" y="3794789"/>
            <a:ext cx="3289300" cy="2802562"/>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ow to stop swearing this year: 'I always realise a millisecond too late' |  Family | The Guardian">
            <a:extLst>
              <a:ext uri="{FF2B5EF4-FFF2-40B4-BE49-F238E27FC236}">
                <a16:creationId xmlns:a16="http://schemas.microsoft.com/office/drawing/2014/main" id="{E7B0CB60-BC5C-EB44-A9FA-AFE94FD49A7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2654" y="1330989"/>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231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8C31B19-480B-5F4A-A32B-C2D1128F363C}"/>
                                            </p:graphicEl>
                                          </p:spTgt>
                                        </p:tgtEl>
                                        <p:attrNameLst>
                                          <p:attrName>style.visibility</p:attrName>
                                        </p:attrNameLst>
                                      </p:cBhvr>
                                      <p:to>
                                        <p:strVal val="visible"/>
                                      </p:to>
                                    </p:set>
                                    <p:animEffect transition="in" filter="fade">
                                      <p:cBhvr>
                                        <p:cTn id="7" dur="500"/>
                                        <p:tgtEl>
                                          <p:spTgt spid="2">
                                            <p:graphicEl>
                                              <a:dgm id="{88C31B19-480B-5F4A-A32B-C2D1128F363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337FF87B-9523-CC4E-8775-7251ECB9AEA2}"/>
                                            </p:graphicEl>
                                          </p:spTgt>
                                        </p:tgtEl>
                                        <p:attrNameLst>
                                          <p:attrName>style.visibility</p:attrName>
                                        </p:attrNameLst>
                                      </p:cBhvr>
                                      <p:to>
                                        <p:strVal val="visible"/>
                                      </p:to>
                                    </p:set>
                                    <p:animEffect transition="in" filter="fade">
                                      <p:cBhvr>
                                        <p:cTn id="10" dur="500"/>
                                        <p:tgtEl>
                                          <p:spTgt spid="2">
                                            <p:graphicEl>
                                              <a:dgm id="{337FF87B-9523-CC4E-8775-7251ECB9AEA2}"/>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FB6E9F37-0B96-C142-8497-4DC2406DF4E6}"/>
                                            </p:graphicEl>
                                          </p:spTgt>
                                        </p:tgtEl>
                                        <p:attrNameLst>
                                          <p:attrName>style.visibility</p:attrName>
                                        </p:attrNameLst>
                                      </p:cBhvr>
                                      <p:to>
                                        <p:strVal val="visible"/>
                                      </p:to>
                                    </p:set>
                                    <p:animEffect transition="in" filter="fade">
                                      <p:cBhvr>
                                        <p:cTn id="15" dur="500"/>
                                        <p:tgtEl>
                                          <p:spTgt spid="2">
                                            <p:graphicEl>
                                              <a:dgm id="{FB6E9F37-0B96-C142-8497-4DC2406DF4E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0F1BF1E6-479D-A64D-9883-CFE250C1D9AD}"/>
                                            </p:graphicEl>
                                          </p:spTgt>
                                        </p:tgtEl>
                                        <p:attrNameLst>
                                          <p:attrName>style.visibility</p:attrName>
                                        </p:attrNameLst>
                                      </p:cBhvr>
                                      <p:to>
                                        <p:strVal val="visible"/>
                                      </p:to>
                                    </p:set>
                                    <p:animEffect transition="in" filter="fade">
                                      <p:cBhvr>
                                        <p:cTn id="18" dur="500"/>
                                        <p:tgtEl>
                                          <p:spTgt spid="2">
                                            <p:graphicEl>
                                              <a:dgm id="{0F1BF1E6-479D-A64D-9883-CFE250C1D9AD}"/>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4D4834EE-0EEB-6540-8E45-46FC96D5A62E}"/>
                                            </p:graphicEl>
                                          </p:spTgt>
                                        </p:tgtEl>
                                        <p:attrNameLst>
                                          <p:attrName>style.visibility</p:attrName>
                                        </p:attrNameLst>
                                      </p:cBhvr>
                                      <p:to>
                                        <p:strVal val="visible"/>
                                      </p:to>
                                    </p:set>
                                    <p:animEffect transition="in" filter="fade">
                                      <p:cBhvr>
                                        <p:cTn id="23" dur="500"/>
                                        <p:tgtEl>
                                          <p:spTgt spid="2">
                                            <p:graphicEl>
                                              <a:dgm id="{4D4834EE-0EEB-6540-8E45-46FC96D5A62E}"/>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DBE09B3F-2F20-BB4A-9C88-2C38C848D574}"/>
                                            </p:graphicEl>
                                          </p:spTgt>
                                        </p:tgtEl>
                                        <p:attrNameLst>
                                          <p:attrName>style.visibility</p:attrName>
                                        </p:attrNameLst>
                                      </p:cBhvr>
                                      <p:to>
                                        <p:strVal val="visible"/>
                                      </p:to>
                                    </p:set>
                                    <p:animEffect transition="in" filter="fade">
                                      <p:cBhvr>
                                        <p:cTn id="26" dur="500"/>
                                        <p:tgtEl>
                                          <p:spTgt spid="2">
                                            <p:graphicEl>
                                              <a:dgm id="{DBE09B3F-2F20-BB4A-9C88-2C38C848D5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35561" y="260648"/>
            <a:ext cx="7976285" cy="769441"/>
          </a:xfrm>
          <a:prstGeom prst="rect">
            <a:avLst/>
          </a:prstGeom>
          <a:solidFill>
            <a:schemeClr val="tx2"/>
          </a:solidFill>
        </p:spPr>
        <p:txBody>
          <a:bodyPr wrap="square" rtlCol="0">
            <a:spAutoFit/>
          </a:bodyPr>
          <a:lstStyle/>
          <a:p>
            <a:pPr algn="ctr"/>
            <a:r>
              <a:rPr lang="en-GB" sz="4400" b="1" dirty="0">
                <a:solidFill>
                  <a:schemeClr val="bg1"/>
                </a:solidFill>
              </a:rPr>
              <a:t>Section 17 P.A.C.E (1984)</a:t>
            </a:r>
          </a:p>
        </p:txBody>
      </p:sp>
      <p:graphicFrame>
        <p:nvGraphicFramePr>
          <p:cNvPr id="8" name="Diagram 7"/>
          <p:cNvGraphicFramePr/>
          <p:nvPr/>
        </p:nvGraphicFramePr>
        <p:xfrm>
          <a:off x="391886" y="1184178"/>
          <a:ext cx="11397343" cy="5413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5602" name="Picture 2" descr="EU group mulls &amp;#39;remote car-stopping device&amp;#39; for police - BBC News">
            <a:extLst>
              <a:ext uri="{FF2B5EF4-FFF2-40B4-BE49-F238E27FC236}">
                <a16:creationId xmlns:a16="http://schemas.microsoft.com/office/drawing/2014/main" id="{35C2B928-4FBB-0C48-906A-B361DB6937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114" y="1534886"/>
            <a:ext cx="3367314" cy="1894114"/>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Police to get new hi-tec breathalysers to give instant roadside drink-drive  readings - Mirror Online">
            <a:extLst>
              <a:ext uri="{FF2B5EF4-FFF2-40B4-BE49-F238E27FC236}">
                <a16:creationId xmlns:a16="http://schemas.microsoft.com/office/drawing/2014/main" id="{3626B422-D0D7-C545-A8EE-E4EEE8239F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3672" y="1426253"/>
            <a:ext cx="2673770" cy="2002747"/>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Diesel Car &amp; Eco Car Magazine | Drink and drug driving by non-UK heavy  goods vehicle licence holders">
            <a:extLst>
              <a:ext uri="{FF2B5EF4-FFF2-40B4-BE49-F238E27FC236}">
                <a16:creationId xmlns:a16="http://schemas.microsoft.com/office/drawing/2014/main" id="{F14CEB32-9C7B-1D4B-BAF3-B827D536C9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26665" y="1426253"/>
            <a:ext cx="2873500" cy="1972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677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35120406-27D9-5242-A8D7-BAB54985D2C8}"/>
                                            </p:graphicEl>
                                          </p:spTgt>
                                        </p:tgtEl>
                                        <p:attrNameLst>
                                          <p:attrName>style.visibility</p:attrName>
                                        </p:attrNameLst>
                                      </p:cBhvr>
                                      <p:to>
                                        <p:strVal val="visible"/>
                                      </p:to>
                                    </p:set>
                                    <p:animEffect transition="in" filter="fade">
                                      <p:cBhvr>
                                        <p:cTn id="7" dur="500"/>
                                        <p:tgtEl>
                                          <p:spTgt spid="8">
                                            <p:graphicEl>
                                              <a:dgm id="{35120406-27D9-5242-A8D7-BAB54985D2C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E506CDBF-7E09-7A44-9E8B-BCD00D686EEA}"/>
                                            </p:graphicEl>
                                          </p:spTgt>
                                        </p:tgtEl>
                                        <p:attrNameLst>
                                          <p:attrName>style.visibility</p:attrName>
                                        </p:attrNameLst>
                                      </p:cBhvr>
                                      <p:to>
                                        <p:strVal val="visible"/>
                                      </p:to>
                                    </p:set>
                                    <p:animEffect transition="in" filter="fade">
                                      <p:cBhvr>
                                        <p:cTn id="12" dur="500"/>
                                        <p:tgtEl>
                                          <p:spTgt spid="8">
                                            <p:graphicEl>
                                              <a:dgm id="{E506CDBF-7E09-7A44-9E8B-BCD00D686EE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6FC70BFD-2D7F-5440-BEF3-6C1FBA649BE6}"/>
                                            </p:graphicEl>
                                          </p:spTgt>
                                        </p:tgtEl>
                                        <p:attrNameLst>
                                          <p:attrName>style.visibility</p:attrName>
                                        </p:attrNameLst>
                                      </p:cBhvr>
                                      <p:to>
                                        <p:strVal val="visible"/>
                                      </p:to>
                                    </p:set>
                                    <p:animEffect transition="in" filter="fade">
                                      <p:cBhvr>
                                        <p:cTn id="15" dur="500"/>
                                        <p:tgtEl>
                                          <p:spTgt spid="8">
                                            <p:graphicEl>
                                              <a:dgm id="{6FC70BFD-2D7F-5440-BEF3-6C1FBA649BE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graphicEl>
                                              <a:dgm id="{7AD5CC85-65FA-1D4D-B5E2-C030A1675B5F}"/>
                                            </p:graphicEl>
                                          </p:spTgt>
                                        </p:tgtEl>
                                        <p:attrNameLst>
                                          <p:attrName>style.visibility</p:attrName>
                                        </p:attrNameLst>
                                      </p:cBhvr>
                                      <p:to>
                                        <p:strVal val="visible"/>
                                      </p:to>
                                    </p:set>
                                    <p:animEffect transition="in" filter="fade">
                                      <p:cBhvr>
                                        <p:cTn id="20" dur="500"/>
                                        <p:tgtEl>
                                          <p:spTgt spid="8">
                                            <p:graphicEl>
                                              <a:dgm id="{7AD5CC85-65FA-1D4D-B5E2-C030A1675B5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C6EE444E-C079-8248-B68F-872626FCDC2C}"/>
                                            </p:graphicEl>
                                          </p:spTgt>
                                        </p:tgtEl>
                                        <p:attrNameLst>
                                          <p:attrName>style.visibility</p:attrName>
                                        </p:attrNameLst>
                                      </p:cBhvr>
                                      <p:to>
                                        <p:strVal val="visible"/>
                                      </p:to>
                                    </p:set>
                                    <p:animEffect transition="in" filter="fade">
                                      <p:cBhvr>
                                        <p:cTn id="23" dur="500"/>
                                        <p:tgtEl>
                                          <p:spTgt spid="8">
                                            <p:graphicEl>
                                              <a:dgm id="{C6EE444E-C079-8248-B68F-872626FCDC2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5783F476-8E8E-FB4B-A47A-0DE22D1D640D}"/>
                                            </p:graphicEl>
                                          </p:spTgt>
                                        </p:tgtEl>
                                        <p:attrNameLst>
                                          <p:attrName>style.visibility</p:attrName>
                                        </p:attrNameLst>
                                      </p:cBhvr>
                                      <p:to>
                                        <p:strVal val="visible"/>
                                      </p:to>
                                    </p:set>
                                    <p:animEffect transition="in" filter="fade">
                                      <p:cBhvr>
                                        <p:cTn id="28" dur="500"/>
                                        <p:tgtEl>
                                          <p:spTgt spid="8">
                                            <p:graphicEl>
                                              <a:dgm id="{5783F476-8E8E-FB4B-A47A-0DE22D1D640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C320C5CC-EE68-E54C-BEF5-ACAB5E33C66D}"/>
                                            </p:graphicEl>
                                          </p:spTgt>
                                        </p:tgtEl>
                                        <p:attrNameLst>
                                          <p:attrName>style.visibility</p:attrName>
                                        </p:attrNameLst>
                                      </p:cBhvr>
                                      <p:to>
                                        <p:strVal val="visible"/>
                                      </p:to>
                                    </p:set>
                                    <p:animEffect transition="in" filter="fade">
                                      <p:cBhvr>
                                        <p:cTn id="31" dur="500"/>
                                        <p:tgtEl>
                                          <p:spTgt spid="8">
                                            <p:graphicEl>
                                              <a:dgm id="{C320C5CC-EE68-E54C-BEF5-ACAB5E33C66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35561" y="260648"/>
            <a:ext cx="7976285" cy="769441"/>
          </a:xfrm>
          <a:prstGeom prst="rect">
            <a:avLst/>
          </a:prstGeom>
          <a:solidFill>
            <a:schemeClr val="tx2"/>
          </a:solidFill>
        </p:spPr>
        <p:txBody>
          <a:bodyPr wrap="square" rtlCol="0">
            <a:spAutoFit/>
          </a:bodyPr>
          <a:lstStyle/>
          <a:p>
            <a:pPr algn="ctr"/>
            <a:r>
              <a:rPr lang="en-GB" sz="4400" b="1" dirty="0">
                <a:solidFill>
                  <a:schemeClr val="bg1"/>
                </a:solidFill>
              </a:rPr>
              <a:t>Section 17 P.A.C.E (1984)</a:t>
            </a:r>
          </a:p>
        </p:txBody>
      </p:sp>
      <p:graphicFrame>
        <p:nvGraphicFramePr>
          <p:cNvPr id="8" name="Diagram 7"/>
          <p:cNvGraphicFramePr/>
          <p:nvPr/>
        </p:nvGraphicFramePr>
        <p:xfrm>
          <a:off x="391886" y="1184178"/>
          <a:ext cx="11397343" cy="5413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5602" name="Picture 2" descr="EU group mulls &amp;#39;remote car-stopping device&amp;#39; for police - BBC News">
            <a:extLst>
              <a:ext uri="{FF2B5EF4-FFF2-40B4-BE49-F238E27FC236}">
                <a16:creationId xmlns:a16="http://schemas.microsoft.com/office/drawing/2014/main" id="{35C2B928-4FBB-0C48-906A-B361DB6937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114" y="1534886"/>
            <a:ext cx="3367314" cy="1894114"/>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Police to get new hi-tec breathalysers to give instant roadside drink-drive  readings - Mirror Online">
            <a:extLst>
              <a:ext uri="{FF2B5EF4-FFF2-40B4-BE49-F238E27FC236}">
                <a16:creationId xmlns:a16="http://schemas.microsoft.com/office/drawing/2014/main" id="{3626B422-D0D7-C545-A8EE-E4EEE8239F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3672" y="1426253"/>
            <a:ext cx="2673770" cy="2002747"/>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Diesel Car &amp; Eco Car Magazine | Drink and drug driving by non-UK heavy  goods vehicle licence holders">
            <a:extLst>
              <a:ext uri="{FF2B5EF4-FFF2-40B4-BE49-F238E27FC236}">
                <a16:creationId xmlns:a16="http://schemas.microsoft.com/office/drawing/2014/main" id="{F14CEB32-9C7B-1D4B-BAF3-B827D536C9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26665" y="1426253"/>
            <a:ext cx="2873500" cy="1972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035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35120406-27D9-5242-A8D7-BAB54985D2C8}"/>
                                            </p:graphicEl>
                                          </p:spTgt>
                                        </p:tgtEl>
                                        <p:attrNameLst>
                                          <p:attrName>style.visibility</p:attrName>
                                        </p:attrNameLst>
                                      </p:cBhvr>
                                      <p:to>
                                        <p:strVal val="visible"/>
                                      </p:to>
                                    </p:set>
                                    <p:animEffect transition="in" filter="fade">
                                      <p:cBhvr>
                                        <p:cTn id="7" dur="500"/>
                                        <p:tgtEl>
                                          <p:spTgt spid="8">
                                            <p:graphicEl>
                                              <a:dgm id="{35120406-27D9-5242-A8D7-BAB54985D2C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E506CDBF-7E09-7A44-9E8B-BCD00D686EEA}"/>
                                            </p:graphicEl>
                                          </p:spTgt>
                                        </p:tgtEl>
                                        <p:attrNameLst>
                                          <p:attrName>style.visibility</p:attrName>
                                        </p:attrNameLst>
                                      </p:cBhvr>
                                      <p:to>
                                        <p:strVal val="visible"/>
                                      </p:to>
                                    </p:set>
                                    <p:animEffect transition="in" filter="fade">
                                      <p:cBhvr>
                                        <p:cTn id="12" dur="500"/>
                                        <p:tgtEl>
                                          <p:spTgt spid="8">
                                            <p:graphicEl>
                                              <a:dgm id="{E506CDBF-7E09-7A44-9E8B-BCD00D686EE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6FC70BFD-2D7F-5440-BEF3-6C1FBA649BE6}"/>
                                            </p:graphicEl>
                                          </p:spTgt>
                                        </p:tgtEl>
                                        <p:attrNameLst>
                                          <p:attrName>style.visibility</p:attrName>
                                        </p:attrNameLst>
                                      </p:cBhvr>
                                      <p:to>
                                        <p:strVal val="visible"/>
                                      </p:to>
                                    </p:set>
                                    <p:animEffect transition="in" filter="fade">
                                      <p:cBhvr>
                                        <p:cTn id="15" dur="500"/>
                                        <p:tgtEl>
                                          <p:spTgt spid="8">
                                            <p:graphicEl>
                                              <a:dgm id="{6FC70BFD-2D7F-5440-BEF3-6C1FBA649BE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graphicEl>
                                              <a:dgm id="{7AD5CC85-65FA-1D4D-B5E2-C030A1675B5F}"/>
                                            </p:graphicEl>
                                          </p:spTgt>
                                        </p:tgtEl>
                                        <p:attrNameLst>
                                          <p:attrName>style.visibility</p:attrName>
                                        </p:attrNameLst>
                                      </p:cBhvr>
                                      <p:to>
                                        <p:strVal val="visible"/>
                                      </p:to>
                                    </p:set>
                                    <p:animEffect transition="in" filter="fade">
                                      <p:cBhvr>
                                        <p:cTn id="20" dur="500"/>
                                        <p:tgtEl>
                                          <p:spTgt spid="8">
                                            <p:graphicEl>
                                              <a:dgm id="{7AD5CC85-65FA-1D4D-B5E2-C030A1675B5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C6EE444E-C079-8248-B68F-872626FCDC2C}"/>
                                            </p:graphicEl>
                                          </p:spTgt>
                                        </p:tgtEl>
                                        <p:attrNameLst>
                                          <p:attrName>style.visibility</p:attrName>
                                        </p:attrNameLst>
                                      </p:cBhvr>
                                      <p:to>
                                        <p:strVal val="visible"/>
                                      </p:to>
                                    </p:set>
                                    <p:animEffect transition="in" filter="fade">
                                      <p:cBhvr>
                                        <p:cTn id="23" dur="500"/>
                                        <p:tgtEl>
                                          <p:spTgt spid="8">
                                            <p:graphicEl>
                                              <a:dgm id="{C6EE444E-C079-8248-B68F-872626FCDC2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5783F476-8E8E-FB4B-A47A-0DE22D1D640D}"/>
                                            </p:graphicEl>
                                          </p:spTgt>
                                        </p:tgtEl>
                                        <p:attrNameLst>
                                          <p:attrName>style.visibility</p:attrName>
                                        </p:attrNameLst>
                                      </p:cBhvr>
                                      <p:to>
                                        <p:strVal val="visible"/>
                                      </p:to>
                                    </p:set>
                                    <p:animEffect transition="in" filter="fade">
                                      <p:cBhvr>
                                        <p:cTn id="28" dur="500"/>
                                        <p:tgtEl>
                                          <p:spTgt spid="8">
                                            <p:graphicEl>
                                              <a:dgm id="{5783F476-8E8E-FB4B-A47A-0DE22D1D640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C320C5CC-EE68-E54C-BEF5-ACAB5E33C66D}"/>
                                            </p:graphicEl>
                                          </p:spTgt>
                                        </p:tgtEl>
                                        <p:attrNameLst>
                                          <p:attrName>style.visibility</p:attrName>
                                        </p:attrNameLst>
                                      </p:cBhvr>
                                      <p:to>
                                        <p:strVal val="visible"/>
                                      </p:to>
                                    </p:set>
                                    <p:animEffect transition="in" filter="fade">
                                      <p:cBhvr>
                                        <p:cTn id="31" dur="500"/>
                                        <p:tgtEl>
                                          <p:spTgt spid="8">
                                            <p:graphicEl>
                                              <a:dgm id="{C320C5CC-EE68-E54C-BEF5-ACAB5E33C66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07857" y="407606"/>
            <a:ext cx="7976285" cy="830997"/>
          </a:xfrm>
          <a:prstGeom prst="rect">
            <a:avLst/>
          </a:prstGeom>
          <a:solidFill>
            <a:schemeClr val="tx2"/>
          </a:solidFill>
        </p:spPr>
        <p:txBody>
          <a:bodyPr wrap="square" rtlCol="0">
            <a:spAutoFit/>
          </a:bodyPr>
          <a:lstStyle/>
          <a:p>
            <a:pPr algn="ctr"/>
            <a:r>
              <a:rPr lang="en-GB" sz="4800" b="1" dirty="0">
                <a:solidFill>
                  <a:schemeClr val="bg1"/>
                </a:solidFill>
              </a:rPr>
              <a:t>Section 17 P.A.C.E (1984)</a:t>
            </a:r>
          </a:p>
        </p:txBody>
      </p:sp>
      <p:graphicFrame>
        <p:nvGraphicFramePr>
          <p:cNvPr id="2" name="Diagram 1"/>
          <p:cNvGraphicFramePr/>
          <p:nvPr/>
        </p:nvGraphicFramePr>
        <p:xfrm>
          <a:off x="2984647" y="2078496"/>
          <a:ext cx="8706610" cy="4371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6626" name="Picture 2" descr="Cartoon police chasing man Royalty Free Vector Image">
            <a:extLst>
              <a:ext uri="{FF2B5EF4-FFF2-40B4-BE49-F238E27FC236}">
                <a16:creationId xmlns:a16="http://schemas.microsoft.com/office/drawing/2014/main" id="{00CD90C0-96ED-BB4F-9B83-FF89C03735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0914" y="1749845"/>
            <a:ext cx="32258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13,343 BEST House On Fire Cartoon IMAGES, STOCK PHOTOS &amp; VECTORS | Adobe  Stock">
            <a:extLst>
              <a:ext uri="{FF2B5EF4-FFF2-40B4-BE49-F238E27FC236}">
                <a16:creationId xmlns:a16="http://schemas.microsoft.com/office/drawing/2014/main" id="{EEF12D02-2E08-3A4A-8329-4AD92F71559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1278" y="3948494"/>
            <a:ext cx="3395435" cy="250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932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D7AF64-8882-4F08-81C9-B997C8C5891A}"/>
                                            </p:graphicEl>
                                          </p:spTgt>
                                        </p:tgtEl>
                                        <p:attrNameLst>
                                          <p:attrName>style.visibility</p:attrName>
                                        </p:attrNameLst>
                                      </p:cBhvr>
                                      <p:to>
                                        <p:strVal val="visible"/>
                                      </p:to>
                                    </p:set>
                                    <p:animEffect transition="in" filter="fade">
                                      <p:cBhvr>
                                        <p:cTn id="7" dur="500"/>
                                        <p:tgtEl>
                                          <p:spTgt spid="2">
                                            <p:graphicEl>
                                              <a:dgm id="{B2D7AF64-8882-4F08-81C9-B997C8C5891A}"/>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8A836A56-90F8-4689-824B-1CADB322D240}"/>
                                            </p:graphicEl>
                                          </p:spTgt>
                                        </p:tgtEl>
                                        <p:attrNameLst>
                                          <p:attrName>style.visibility</p:attrName>
                                        </p:attrNameLst>
                                      </p:cBhvr>
                                      <p:to>
                                        <p:strVal val="visible"/>
                                      </p:to>
                                    </p:set>
                                    <p:animEffect transition="in" filter="fade">
                                      <p:cBhvr>
                                        <p:cTn id="10" dur="500"/>
                                        <p:tgtEl>
                                          <p:spTgt spid="2">
                                            <p:graphicEl>
                                              <a:dgm id="{8A836A56-90F8-4689-824B-1CADB322D24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ABAEBE4A-D888-4D90-83AC-21101AAA0ACC}"/>
                                            </p:graphicEl>
                                          </p:spTgt>
                                        </p:tgtEl>
                                        <p:attrNameLst>
                                          <p:attrName>style.visibility</p:attrName>
                                        </p:attrNameLst>
                                      </p:cBhvr>
                                      <p:to>
                                        <p:strVal val="visible"/>
                                      </p:to>
                                    </p:set>
                                    <p:animEffect transition="in" filter="fade">
                                      <p:cBhvr>
                                        <p:cTn id="15" dur="500"/>
                                        <p:tgtEl>
                                          <p:spTgt spid="2">
                                            <p:graphicEl>
                                              <a:dgm id="{ABAEBE4A-D888-4D90-83AC-21101AAA0AC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19F71F0-7D72-4C35-B3DE-AA101368C6D6}"/>
                                            </p:graphicEl>
                                          </p:spTgt>
                                        </p:tgtEl>
                                        <p:attrNameLst>
                                          <p:attrName>style.visibility</p:attrName>
                                        </p:attrNameLst>
                                      </p:cBhvr>
                                      <p:to>
                                        <p:strVal val="visible"/>
                                      </p:to>
                                    </p:set>
                                    <p:animEffect transition="in" filter="fade">
                                      <p:cBhvr>
                                        <p:cTn id="18" dur="500"/>
                                        <p:tgtEl>
                                          <p:spTgt spid="2">
                                            <p:graphicEl>
                                              <a:dgm id="{219F71F0-7D72-4C35-B3DE-AA101368C6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1007" y="195898"/>
            <a:ext cx="7976285" cy="646331"/>
          </a:xfrm>
          <a:prstGeom prst="rect">
            <a:avLst/>
          </a:prstGeom>
          <a:solidFill>
            <a:srgbClr val="00B050"/>
          </a:solidFill>
        </p:spPr>
        <p:txBody>
          <a:bodyPr wrap="square" rtlCol="0">
            <a:spAutoFit/>
          </a:bodyPr>
          <a:lstStyle/>
          <a:p>
            <a:pPr algn="ctr"/>
            <a:r>
              <a:rPr lang="en-GB" sz="3600" b="1" dirty="0">
                <a:solidFill>
                  <a:schemeClr val="bg1"/>
                </a:solidFill>
              </a:rPr>
              <a:t>Section 32 P.A.C.E (1984)</a:t>
            </a:r>
          </a:p>
        </p:txBody>
      </p:sp>
      <p:sp>
        <p:nvSpPr>
          <p:cNvPr id="6" name="TextBox 5">
            <a:extLst>
              <a:ext uri="{FF2B5EF4-FFF2-40B4-BE49-F238E27FC236}">
                <a16:creationId xmlns:a16="http://schemas.microsoft.com/office/drawing/2014/main" id="{B4FF7AA9-508B-AA41-91A3-CB21955D27B5}"/>
              </a:ext>
            </a:extLst>
          </p:cNvPr>
          <p:cNvSpPr txBox="1"/>
          <p:nvPr/>
        </p:nvSpPr>
        <p:spPr>
          <a:xfrm>
            <a:off x="6907081" y="2716626"/>
            <a:ext cx="4232925" cy="2123658"/>
          </a:xfrm>
          <a:prstGeom prst="rect">
            <a:avLst/>
          </a:prstGeom>
          <a:noFill/>
        </p:spPr>
        <p:txBody>
          <a:bodyPr wrap="square">
            <a:spAutoFit/>
          </a:bodyPr>
          <a:lstStyle/>
          <a:p>
            <a:pPr algn="ctr"/>
            <a:r>
              <a:rPr lang="en-GB" altLang="en-US" sz="4400" dirty="0">
                <a:solidFill>
                  <a:schemeClr val="tx1"/>
                </a:solidFill>
                <a:ea typeface="ＭＳ Ｐゴシック" panose="020B0600070205080204" pitchFamily="34" charset="-128"/>
              </a:rPr>
              <a:t>“reasonable grounds for </a:t>
            </a:r>
            <a:r>
              <a:rPr lang="en-GB" altLang="en-US" sz="4400" b="1" dirty="0">
                <a:solidFill>
                  <a:schemeClr val="tx1"/>
                </a:solidFill>
                <a:ea typeface="ＭＳ Ｐゴシック" panose="020B0600070205080204" pitchFamily="34" charset="-128"/>
              </a:rPr>
              <a:t>believing”</a:t>
            </a:r>
            <a:r>
              <a:rPr lang="en-GB" altLang="en-US" sz="4400" dirty="0">
                <a:solidFill>
                  <a:schemeClr val="tx1"/>
                </a:solidFill>
                <a:ea typeface="ＭＳ Ｐゴシック" panose="020B0600070205080204" pitchFamily="34" charset="-128"/>
              </a:rPr>
              <a:t> </a:t>
            </a:r>
            <a:endParaRPr lang="en-US" sz="4400" dirty="0"/>
          </a:p>
        </p:txBody>
      </p:sp>
      <p:pic>
        <p:nvPicPr>
          <p:cNvPr id="1026" name="Picture 2" descr="Mason Greenwood arrested on suspicion of rape and GBH as forensics cops  seen entering suspended Man Utd star's mansion">
            <a:extLst>
              <a:ext uri="{FF2B5EF4-FFF2-40B4-BE49-F238E27FC236}">
                <a16:creationId xmlns:a16="http://schemas.microsoft.com/office/drawing/2014/main" id="{097C230F-6275-B44D-BB49-2CFA4E592E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356" y="1811323"/>
            <a:ext cx="4451565" cy="3810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031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2775" y="198655"/>
            <a:ext cx="7976285" cy="707886"/>
          </a:xfrm>
          <a:prstGeom prst="rect">
            <a:avLst/>
          </a:prstGeom>
          <a:solidFill>
            <a:srgbClr val="00B050"/>
          </a:solidFill>
        </p:spPr>
        <p:txBody>
          <a:bodyPr wrap="square" rtlCol="0">
            <a:spAutoFit/>
          </a:bodyPr>
          <a:lstStyle/>
          <a:p>
            <a:pPr algn="ctr"/>
            <a:r>
              <a:rPr lang="en-GB" sz="4000" b="1" dirty="0">
                <a:solidFill>
                  <a:schemeClr val="bg1"/>
                </a:solidFill>
              </a:rPr>
              <a:t>Section 32(1) P.A.C.E (1984)</a:t>
            </a:r>
          </a:p>
        </p:txBody>
      </p:sp>
      <p:graphicFrame>
        <p:nvGraphicFramePr>
          <p:cNvPr id="2" name="Diagram 1"/>
          <p:cNvGraphicFramePr/>
          <p:nvPr/>
        </p:nvGraphicFramePr>
        <p:xfrm>
          <a:off x="712922" y="1208868"/>
          <a:ext cx="11096785" cy="5129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Police could get powers to stop and search convicted knife offenders  without further suspicion | UK News | Sky News">
            <a:extLst>
              <a:ext uri="{FF2B5EF4-FFF2-40B4-BE49-F238E27FC236}">
                <a16:creationId xmlns:a16="http://schemas.microsoft.com/office/drawing/2014/main" id="{EDA10869-9DF2-AD4F-A933-97F134A1AF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76515" y="1540789"/>
            <a:ext cx="2894402" cy="16208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F02D7B-FA91-5547-99DB-7CF7F07B4DC0}"/>
              </a:ext>
            </a:extLst>
          </p:cNvPr>
          <p:cNvSpPr txBox="1"/>
          <p:nvPr/>
        </p:nvSpPr>
        <p:spPr>
          <a:xfrm>
            <a:off x="9500461" y="260210"/>
            <a:ext cx="2960175" cy="584775"/>
          </a:xfrm>
          <a:prstGeom prst="rect">
            <a:avLst/>
          </a:prstGeom>
          <a:noFill/>
        </p:spPr>
        <p:txBody>
          <a:bodyPr wrap="square" rtlCol="0">
            <a:spAutoFit/>
          </a:bodyPr>
          <a:lstStyle/>
          <a:p>
            <a:r>
              <a:rPr lang="en-US" sz="3200" dirty="0"/>
              <a:t>JOG!!</a:t>
            </a:r>
          </a:p>
        </p:txBody>
      </p:sp>
      <p:pic>
        <p:nvPicPr>
          <p:cNvPr id="2052" name="Picture 4" descr="Cut Resistant Best Dexterity Leather Gloves For Police Officers - 221B  Tactical Sentinel Gloves - YouTube">
            <a:extLst>
              <a:ext uri="{FF2B5EF4-FFF2-40B4-BE49-F238E27FC236}">
                <a16:creationId xmlns:a16="http://schemas.microsoft.com/office/drawing/2014/main" id="{B2524E5C-A993-E648-9386-17DE6D14DF4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34510" y="1353530"/>
            <a:ext cx="2770860" cy="207547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eapon - Wikipedia">
            <a:extLst>
              <a:ext uri="{FF2B5EF4-FFF2-40B4-BE49-F238E27FC236}">
                <a16:creationId xmlns:a16="http://schemas.microsoft.com/office/drawing/2014/main" id="{B55B1931-B2A7-F04D-829D-8F8D294CD17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33446" y="1353530"/>
            <a:ext cx="3020570" cy="2009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16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3D3EDF2-1F4E-C94F-AED7-53688AE49854}"/>
                                            </p:graphicEl>
                                          </p:spTgt>
                                        </p:tgtEl>
                                        <p:attrNameLst>
                                          <p:attrName>style.visibility</p:attrName>
                                        </p:attrNameLst>
                                      </p:cBhvr>
                                      <p:to>
                                        <p:strVal val="visible"/>
                                      </p:to>
                                    </p:set>
                                    <p:animEffect transition="in" filter="fade">
                                      <p:cBhvr>
                                        <p:cTn id="7" dur="500"/>
                                        <p:tgtEl>
                                          <p:spTgt spid="2">
                                            <p:graphicEl>
                                              <a:dgm id="{F3D3EDF2-1F4E-C94F-AED7-53688AE4985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7A56C42-79C9-3140-9802-BA27B56265A1}"/>
                                            </p:graphicEl>
                                          </p:spTgt>
                                        </p:tgtEl>
                                        <p:attrNameLst>
                                          <p:attrName>style.visibility</p:attrName>
                                        </p:attrNameLst>
                                      </p:cBhvr>
                                      <p:to>
                                        <p:strVal val="visible"/>
                                      </p:to>
                                    </p:set>
                                    <p:animEffect transition="in" filter="fade">
                                      <p:cBhvr>
                                        <p:cTn id="12" dur="500"/>
                                        <p:tgtEl>
                                          <p:spTgt spid="2">
                                            <p:graphicEl>
                                              <a:dgm id="{87A56C42-79C9-3140-9802-BA27B56265A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C862660-18A0-3849-B3FA-AFDB01D061CA}"/>
                                            </p:graphicEl>
                                          </p:spTgt>
                                        </p:tgtEl>
                                        <p:attrNameLst>
                                          <p:attrName>style.visibility</p:attrName>
                                        </p:attrNameLst>
                                      </p:cBhvr>
                                      <p:to>
                                        <p:strVal val="visible"/>
                                      </p:to>
                                    </p:set>
                                    <p:animEffect transition="in" filter="fade">
                                      <p:cBhvr>
                                        <p:cTn id="15" dur="500"/>
                                        <p:tgtEl>
                                          <p:spTgt spid="2">
                                            <p:graphicEl>
                                              <a:dgm id="{0C862660-18A0-3849-B3FA-AFDB01D061C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6AA997E-BB7D-1245-8E50-026CE972AADA}"/>
                                            </p:graphicEl>
                                          </p:spTgt>
                                        </p:tgtEl>
                                        <p:attrNameLst>
                                          <p:attrName>style.visibility</p:attrName>
                                        </p:attrNameLst>
                                      </p:cBhvr>
                                      <p:to>
                                        <p:strVal val="visible"/>
                                      </p:to>
                                    </p:set>
                                    <p:animEffect transition="in" filter="fade">
                                      <p:cBhvr>
                                        <p:cTn id="20" dur="500"/>
                                        <p:tgtEl>
                                          <p:spTgt spid="2">
                                            <p:graphicEl>
                                              <a:dgm id="{06AA997E-BB7D-1245-8E50-026CE972AAD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839DAD4-70FE-3143-BBD2-7F708AA200A9}"/>
                                            </p:graphicEl>
                                          </p:spTgt>
                                        </p:tgtEl>
                                        <p:attrNameLst>
                                          <p:attrName>style.visibility</p:attrName>
                                        </p:attrNameLst>
                                      </p:cBhvr>
                                      <p:to>
                                        <p:strVal val="visible"/>
                                      </p:to>
                                    </p:set>
                                    <p:animEffect transition="in" filter="fade">
                                      <p:cBhvr>
                                        <p:cTn id="23" dur="500"/>
                                        <p:tgtEl>
                                          <p:spTgt spid="2">
                                            <p:graphicEl>
                                              <a:dgm id="{0839DAD4-70FE-3143-BBD2-7F708AA200A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B271E6F-1313-D54B-AA63-21D5EB24E4FD}"/>
                                            </p:graphicEl>
                                          </p:spTgt>
                                        </p:tgtEl>
                                        <p:attrNameLst>
                                          <p:attrName>style.visibility</p:attrName>
                                        </p:attrNameLst>
                                      </p:cBhvr>
                                      <p:to>
                                        <p:strVal val="visible"/>
                                      </p:to>
                                    </p:set>
                                    <p:animEffect transition="in" filter="fade">
                                      <p:cBhvr>
                                        <p:cTn id="28" dur="500"/>
                                        <p:tgtEl>
                                          <p:spTgt spid="2">
                                            <p:graphicEl>
                                              <a:dgm id="{CB271E6F-1313-D54B-AA63-21D5EB24E4F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5126D14-D80F-8545-9A94-53000B726E6A}"/>
                                            </p:graphicEl>
                                          </p:spTgt>
                                        </p:tgtEl>
                                        <p:attrNameLst>
                                          <p:attrName>style.visibility</p:attrName>
                                        </p:attrNameLst>
                                      </p:cBhvr>
                                      <p:to>
                                        <p:strVal val="visible"/>
                                      </p:to>
                                    </p:set>
                                    <p:animEffect transition="in" filter="fade">
                                      <p:cBhvr>
                                        <p:cTn id="31" dur="500"/>
                                        <p:tgtEl>
                                          <p:spTgt spid="2">
                                            <p:graphicEl>
                                              <a:dgm id="{75126D14-D80F-8545-9A94-53000B726E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834" y="1054531"/>
            <a:ext cx="3002253" cy="3816424"/>
          </a:xfrm>
          <a:prstGeom prst="rect">
            <a:avLst/>
          </a:prstGeom>
          <a:effectLst>
            <a:softEdge rad="317500"/>
          </a:effectLst>
        </p:spPr>
      </p:pic>
      <p:sp>
        <p:nvSpPr>
          <p:cNvPr id="5" name="TextBox 4"/>
          <p:cNvSpPr txBox="1"/>
          <p:nvPr/>
        </p:nvSpPr>
        <p:spPr>
          <a:xfrm>
            <a:off x="188834" y="245151"/>
            <a:ext cx="8383318" cy="646331"/>
          </a:xfrm>
          <a:prstGeom prst="rect">
            <a:avLst/>
          </a:prstGeom>
          <a:solidFill>
            <a:srgbClr val="00B050"/>
          </a:solidFill>
        </p:spPr>
        <p:txBody>
          <a:bodyPr wrap="square" rtlCol="0">
            <a:spAutoFit/>
          </a:bodyPr>
          <a:lstStyle/>
          <a:p>
            <a:pPr algn="ctr"/>
            <a:r>
              <a:rPr lang="en-GB" sz="3600" b="1" dirty="0">
                <a:solidFill>
                  <a:schemeClr val="bg1"/>
                </a:solidFill>
              </a:rPr>
              <a:t>Section 32(2)(b) P.A.C.E (1984)</a:t>
            </a:r>
          </a:p>
        </p:txBody>
      </p:sp>
      <p:graphicFrame>
        <p:nvGraphicFramePr>
          <p:cNvPr id="2" name="Diagram 1"/>
          <p:cNvGraphicFramePr/>
          <p:nvPr/>
        </p:nvGraphicFramePr>
        <p:xfrm>
          <a:off x="5881620" y="2244201"/>
          <a:ext cx="5381065" cy="34879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074" name="Picture 2" descr="Police powers to enter your home or other private property">
            <a:extLst>
              <a:ext uri="{FF2B5EF4-FFF2-40B4-BE49-F238E27FC236}">
                <a16:creationId xmlns:a16="http://schemas.microsoft.com/office/drawing/2014/main" id="{2AE0A817-8532-CC45-BAA1-31589AF51D57}"/>
              </a:ext>
            </a:extLst>
          </p:cNvPr>
          <p:cNvPicPr>
            <a:picLocks noChangeAspect="1" noChangeArrowheads="1"/>
          </p:cNvPicPr>
          <p:nvPr/>
        </p:nvPicPr>
        <p:blipFill>
          <a:blip r:embed="rId9">
            <a:alphaModFix amt="50000"/>
            <a:extLst>
              <a:ext uri="{28A0092B-C50C-407E-A947-70E740481C1C}">
                <a14:useLocalDpi xmlns:a14="http://schemas.microsoft.com/office/drawing/2010/main" val="0"/>
              </a:ext>
            </a:extLst>
          </a:blip>
          <a:srcRect/>
          <a:stretch>
            <a:fillRect/>
          </a:stretch>
        </p:blipFill>
        <p:spPr bwMode="auto">
          <a:xfrm>
            <a:off x="1932014" y="3708905"/>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607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graphicEl>
                                              <a:dgm id="{628AE063-AC89-477B-81D3-070AA73DCE32}"/>
                                            </p:graphicEl>
                                          </p:spTgt>
                                        </p:tgtEl>
                                        <p:attrNameLst>
                                          <p:attrName>style.visibility</p:attrName>
                                        </p:attrNameLst>
                                      </p:cBhvr>
                                      <p:to>
                                        <p:strVal val="visible"/>
                                      </p:to>
                                    </p:set>
                                    <p:animEffect transition="in" filter="fade">
                                      <p:cBhvr>
                                        <p:cTn id="11" dur="500"/>
                                        <p:tgtEl>
                                          <p:spTgt spid="2">
                                            <p:graphicEl>
                                              <a:dgm id="{628AE063-AC89-477B-81D3-070AA73DCE32}"/>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graphicEl>
                                              <a:dgm id="{4AC2ED41-0DE3-4BB1-9E2B-1E9A12DA92A4}"/>
                                            </p:graphicEl>
                                          </p:spTgt>
                                        </p:tgtEl>
                                        <p:attrNameLst>
                                          <p:attrName>style.visibility</p:attrName>
                                        </p:attrNameLst>
                                      </p:cBhvr>
                                      <p:to>
                                        <p:strVal val="visible"/>
                                      </p:to>
                                    </p:set>
                                    <p:animEffect transition="in" filter="fade">
                                      <p:cBhvr>
                                        <p:cTn id="16" dur="500"/>
                                        <p:tgtEl>
                                          <p:spTgt spid="2">
                                            <p:graphicEl>
                                              <a:dgm id="{4AC2ED41-0DE3-4BB1-9E2B-1E9A12DA92A4}"/>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BC6C4604-6A96-4815-ABE8-248F560B5210}"/>
                                            </p:graphicEl>
                                          </p:spTgt>
                                        </p:tgtEl>
                                        <p:attrNameLst>
                                          <p:attrName>style.visibility</p:attrName>
                                        </p:attrNameLst>
                                      </p:cBhvr>
                                      <p:to>
                                        <p:strVal val="visible"/>
                                      </p:to>
                                    </p:set>
                                    <p:animEffect transition="in" filter="fade">
                                      <p:cBhvr>
                                        <p:cTn id="19" dur="500"/>
                                        <p:tgtEl>
                                          <p:spTgt spid="2">
                                            <p:graphicEl>
                                              <a:dgm id="{BC6C4604-6A96-4815-ABE8-248F560B521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graphicEl>
                                              <a:dgm id="{14DB9FA9-3B66-42EB-94A8-D958D10B57A8}"/>
                                            </p:graphicEl>
                                          </p:spTgt>
                                        </p:tgtEl>
                                        <p:attrNameLst>
                                          <p:attrName>style.visibility</p:attrName>
                                        </p:attrNameLst>
                                      </p:cBhvr>
                                      <p:to>
                                        <p:strVal val="visible"/>
                                      </p:to>
                                    </p:set>
                                    <p:animEffect transition="in" filter="fade">
                                      <p:cBhvr>
                                        <p:cTn id="24" dur="500"/>
                                        <p:tgtEl>
                                          <p:spTgt spid="2">
                                            <p:graphicEl>
                                              <a:dgm id="{14DB9FA9-3B66-42EB-94A8-D958D10B57A8}"/>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
                                            <p:graphicEl>
                                              <a:dgm id="{21CA2495-7A91-4B41-B2AA-7F3A15DABA2E}"/>
                                            </p:graphicEl>
                                          </p:spTgt>
                                        </p:tgtEl>
                                        <p:attrNameLst>
                                          <p:attrName>style.visibility</p:attrName>
                                        </p:attrNameLst>
                                      </p:cBhvr>
                                      <p:to>
                                        <p:strVal val="visible"/>
                                      </p:to>
                                    </p:set>
                                    <p:animEffect transition="in" filter="fade">
                                      <p:cBhvr>
                                        <p:cTn id="27" dur="500"/>
                                        <p:tgtEl>
                                          <p:spTgt spid="2">
                                            <p:graphicEl>
                                              <a:dgm id="{21CA2495-7A91-4B41-B2AA-7F3A15DABA2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6758" y="383683"/>
            <a:ext cx="7976285" cy="646331"/>
          </a:xfrm>
          <a:prstGeom prst="rect">
            <a:avLst/>
          </a:prstGeom>
          <a:solidFill>
            <a:srgbClr val="7030A0"/>
          </a:solidFill>
        </p:spPr>
        <p:txBody>
          <a:bodyPr wrap="square" rtlCol="0">
            <a:spAutoFit/>
          </a:bodyPr>
          <a:lstStyle/>
          <a:p>
            <a:pPr algn="ctr"/>
            <a:r>
              <a:rPr lang="en-GB" sz="3600" b="1" dirty="0">
                <a:solidFill>
                  <a:schemeClr val="bg1"/>
                </a:solidFill>
                <a:latin typeface="Calibri" panose="020F0502020204030204" pitchFamily="34" charset="0"/>
                <a:cs typeface="Calibri" panose="020F0502020204030204" pitchFamily="34" charset="0"/>
              </a:rPr>
              <a:t>Section 18 P.A.C.E (1984)</a:t>
            </a:r>
          </a:p>
        </p:txBody>
      </p:sp>
      <p:sp>
        <p:nvSpPr>
          <p:cNvPr id="5" name="TextBox 4">
            <a:extLst>
              <a:ext uri="{FF2B5EF4-FFF2-40B4-BE49-F238E27FC236}">
                <a16:creationId xmlns:a16="http://schemas.microsoft.com/office/drawing/2014/main" id="{DDCD8431-2B1C-434C-8CB9-5B58577548C3}"/>
              </a:ext>
            </a:extLst>
          </p:cNvPr>
          <p:cNvSpPr txBox="1"/>
          <p:nvPr/>
        </p:nvSpPr>
        <p:spPr>
          <a:xfrm>
            <a:off x="864030" y="1594477"/>
            <a:ext cx="4901339" cy="2123658"/>
          </a:xfrm>
          <a:prstGeom prst="rect">
            <a:avLst/>
          </a:prstGeom>
          <a:noFill/>
        </p:spPr>
        <p:txBody>
          <a:bodyPr wrap="square">
            <a:spAutoFit/>
          </a:bodyPr>
          <a:lstStyle/>
          <a:p>
            <a:r>
              <a:rPr lang="en-GB" sz="4400" b="1" i="0" u="none" strike="noStrike" kern="1200" baseline="0" dirty="0">
                <a:solidFill>
                  <a:schemeClr val="tx1"/>
                </a:solidFill>
                <a:latin typeface="Arial" pitchFamily="34" charset="0"/>
                <a:ea typeface="ＭＳ Ｐゴシック" pitchFamily="-112" charset="-128"/>
                <a:cs typeface="ＭＳ Ｐゴシック" pitchFamily="-112" charset="-128"/>
              </a:rPr>
              <a:t>“reasonable grounds for suspecting”</a:t>
            </a:r>
            <a:endParaRPr lang="en-US" sz="4400" dirty="0"/>
          </a:p>
        </p:txBody>
      </p:sp>
      <p:pic>
        <p:nvPicPr>
          <p:cNvPr id="4098" name="Picture 2" descr="An0m' Encrypted-Chat Sting Leads to Arrest of 800 | Threatpost">
            <a:extLst>
              <a:ext uri="{FF2B5EF4-FFF2-40B4-BE49-F238E27FC236}">
                <a16:creationId xmlns:a16="http://schemas.microsoft.com/office/drawing/2014/main" id="{FD2F5714-F5C9-604B-B248-911B5E126B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3616" y="1799956"/>
            <a:ext cx="3632200" cy="22352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hat Happens in a Police Custody Suite? - The University of Sheffield  Kaltura Digital Media Hub">
            <a:extLst>
              <a:ext uri="{FF2B5EF4-FFF2-40B4-BE49-F238E27FC236}">
                <a16:creationId xmlns:a16="http://schemas.microsoft.com/office/drawing/2014/main" id="{E5FAAB5B-1755-334F-B102-91CC150750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6633" y="4282598"/>
            <a:ext cx="38100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ank Success Home | UK Police officer promotion workshops and guides">
            <a:extLst>
              <a:ext uri="{FF2B5EF4-FFF2-40B4-BE49-F238E27FC236}">
                <a16:creationId xmlns:a16="http://schemas.microsoft.com/office/drawing/2014/main" id="{0F09AD63-9506-BA44-9770-E8E2C10F80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4030" y="4772517"/>
            <a:ext cx="4775200" cy="1701800"/>
          </a:xfrm>
          <a:prstGeom prst="rect">
            <a:avLst/>
          </a:prstGeom>
          <a:noFill/>
          <a:extLst>
            <a:ext uri="{909E8E84-426E-40DD-AFC4-6F175D3DCCD1}">
              <a14:hiddenFill xmlns:a14="http://schemas.microsoft.com/office/drawing/2010/main">
                <a:solidFill>
                  <a:srgbClr val="FFFFFF"/>
                </a:solidFill>
              </a14:hiddenFill>
            </a:ext>
          </a:extLst>
        </p:spPr>
      </p:pic>
      <p:sp>
        <p:nvSpPr>
          <p:cNvPr id="6" name="Doughnut 5">
            <a:extLst>
              <a:ext uri="{FF2B5EF4-FFF2-40B4-BE49-F238E27FC236}">
                <a16:creationId xmlns:a16="http://schemas.microsoft.com/office/drawing/2014/main" id="{4B01248C-F9C2-7342-848E-2A8367F8B449}"/>
              </a:ext>
            </a:extLst>
          </p:cNvPr>
          <p:cNvSpPr/>
          <p:nvPr/>
        </p:nvSpPr>
        <p:spPr>
          <a:xfrm>
            <a:off x="3188561" y="4439831"/>
            <a:ext cx="2450669" cy="2367171"/>
          </a:xfrm>
          <a:prstGeom prst="donut">
            <a:avLst>
              <a:gd name="adj" fmla="val 797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954461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17064" y="322641"/>
            <a:ext cx="7976285" cy="646331"/>
          </a:xfrm>
          <a:prstGeom prst="rect">
            <a:avLst/>
          </a:prstGeom>
          <a:solidFill>
            <a:srgbClr val="7030A0"/>
          </a:solidFill>
        </p:spPr>
        <p:txBody>
          <a:bodyPr wrap="square" rtlCol="0">
            <a:spAutoFit/>
          </a:bodyPr>
          <a:lstStyle/>
          <a:p>
            <a:pPr algn="ctr"/>
            <a:r>
              <a:rPr lang="en-GB" sz="3600" b="1" dirty="0">
                <a:solidFill>
                  <a:schemeClr val="bg1"/>
                </a:solidFill>
              </a:rPr>
              <a:t>Section 18(1) P.A.C.E (1984)</a:t>
            </a:r>
          </a:p>
        </p:txBody>
      </p:sp>
      <p:graphicFrame>
        <p:nvGraphicFramePr>
          <p:cNvPr id="2" name="Diagram 1"/>
          <p:cNvGraphicFramePr/>
          <p:nvPr/>
        </p:nvGraphicFramePr>
        <p:xfrm>
          <a:off x="661260" y="1471191"/>
          <a:ext cx="8575729"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Garages To Rent, Rent A Garage, Garage Rental, Lock Up Garages Lock Up  Garages">
            <a:extLst>
              <a:ext uri="{FF2B5EF4-FFF2-40B4-BE49-F238E27FC236}">
                <a16:creationId xmlns:a16="http://schemas.microsoft.com/office/drawing/2014/main" id="{C1F7581C-8220-F147-A0F0-6920572FD6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00397" y="5386809"/>
            <a:ext cx="4240575" cy="133912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ouse Home Design - Free image on Pixabay">
            <a:extLst>
              <a:ext uri="{FF2B5EF4-FFF2-40B4-BE49-F238E27FC236}">
                <a16:creationId xmlns:a16="http://schemas.microsoft.com/office/drawing/2014/main" id="{F9F47288-E0A5-D142-A02B-B368318CCF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80705" y="1704968"/>
            <a:ext cx="2240366" cy="172403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Garages – Hanson Steel Buildings">
            <a:extLst>
              <a:ext uri="{FF2B5EF4-FFF2-40B4-BE49-F238E27FC236}">
                <a16:creationId xmlns:a16="http://schemas.microsoft.com/office/drawing/2014/main" id="{C27DF33E-D64C-F44C-8B12-DB74542493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87974" y="1704967"/>
            <a:ext cx="2382957" cy="1724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837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668623-E21A-4CCC-9840-D02861751D85}"/>
                                            </p:graphicEl>
                                          </p:spTgt>
                                        </p:tgtEl>
                                        <p:attrNameLst>
                                          <p:attrName>style.visibility</p:attrName>
                                        </p:attrNameLst>
                                      </p:cBhvr>
                                      <p:to>
                                        <p:strVal val="visible"/>
                                      </p:to>
                                    </p:set>
                                    <p:animEffect transition="in" filter="fade">
                                      <p:cBhvr>
                                        <p:cTn id="7" dur="500"/>
                                        <p:tgtEl>
                                          <p:spTgt spid="2">
                                            <p:graphicEl>
                                              <a:dgm id="{92668623-E21A-4CCC-9840-D02861751D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CB7146D-C893-4A85-BB29-EC061734D059}"/>
                                            </p:graphicEl>
                                          </p:spTgt>
                                        </p:tgtEl>
                                        <p:attrNameLst>
                                          <p:attrName>style.visibility</p:attrName>
                                        </p:attrNameLst>
                                      </p:cBhvr>
                                      <p:to>
                                        <p:strVal val="visible"/>
                                      </p:to>
                                    </p:set>
                                    <p:animEffect transition="in" filter="fade">
                                      <p:cBhvr>
                                        <p:cTn id="12" dur="500"/>
                                        <p:tgtEl>
                                          <p:spTgt spid="2">
                                            <p:graphicEl>
                                              <a:dgm id="{ECB7146D-C893-4A85-BB29-EC061734D05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311884A-1165-426F-A644-A6092C57EC7A}"/>
                                            </p:graphicEl>
                                          </p:spTgt>
                                        </p:tgtEl>
                                        <p:attrNameLst>
                                          <p:attrName>style.visibility</p:attrName>
                                        </p:attrNameLst>
                                      </p:cBhvr>
                                      <p:to>
                                        <p:strVal val="visible"/>
                                      </p:to>
                                    </p:set>
                                    <p:animEffect transition="in" filter="fade">
                                      <p:cBhvr>
                                        <p:cTn id="15" dur="500"/>
                                        <p:tgtEl>
                                          <p:spTgt spid="2">
                                            <p:graphicEl>
                                              <a:dgm id="{6311884A-1165-426F-A644-A6092C57EC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F21D26DF-3A47-4C58-A469-5E0842E1587B}"/>
                                            </p:graphicEl>
                                          </p:spTgt>
                                        </p:tgtEl>
                                        <p:attrNameLst>
                                          <p:attrName>style.visibility</p:attrName>
                                        </p:attrNameLst>
                                      </p:cBhvr>
                                      <p:to>
                                        <p:strVal val="visible"/>
                                      </p:to>
                                    </p:set>
                                    <p:animEffect transition="in" filter="fade">
                                      <p:cBhvr>
                                        <p:cTn id="20" dur="500"/>
                                        <p:tgtEl>
                                          <p:spTgt spid="2">
                                            <p:graphicEl>
                                              <a:dgm id="{F21D26DF-3A47-4C58-A469-5E0842E1587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7EAB366-AF4B-4700-A29E-FFA9E9DF4E3D}"/>
                                            </p:graphicEl>
                                          </p:spTgt>
                                        </p:tgtEl>
                                        <p:attrNameLst>
                                          <p:attrName>style.visibility</p:attrName>
                                        </p:attrNameLst>
                                      </p:cBhvr>
                                      <p:to>
                                        <p:strVal val="visible"/>
                                      </p:to>
                                    </p:set>
                                    <p:animEffect transition="in" filter="fade">
                                      <p:cBhvr>
                                        <p:cTn id="23" dur="500"/>
                                        <p:tgtEl>
                                          <p:spTgt spid="2">
                                            <p:graphicEl>
                                              <a:dgm id="{57EAB366-AF4B-4700-A29E-FFA9E9DF4E3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22259" y="167659"/>
            <a:ext cx="7976285" cy="707886"/>
          </a:xfrm>
          <a:prstGeom prst="rect">
            <a:avLst/>
          </a:prstGeom>
          <a:solidFill>
            <a:srgbClr val="7030A0"/>
          </a:solidFill>
        </p:spPr>
        <p:txBody>
          <a:bodyPr wrap="square" rtlCol="0">
            <a:spAutoFit/>
          </a:bodyPr>
          <a:lstStyle/>
          <a:p>
            <a:pPr algn="ctr"/>
            <a:r>
              <a:rPr lang="en-GB" sz="4000" b="1" dirty="0">
                <a:solidFill>
                  <a:schemeClr val="bg1"/>
                </a:solidFill>
              </a:rPr>
              <a:t>Section 18(1) P.A.C.E (1984)</a:t>
            </a:r>
          </a:p>
        </p:txBody>
      </p:sp>
      <p:graphicFrame>
        <p:nvGraphicFramePr>
          <p:cNvPr id="10" name="Diagram 9"/>
          <p:cNvGraphicFramePr/>
          <p:nvPr/>
        </p:nvGraphicFramePr>
        <p:xfrm>
          <a:off x="1523423" y="1567679"/>
          <a:ext cx="8827160" cy="4737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descr="Ex-burglar reveals the little-known cleaning trick that could stop your  home being robbed | Express.co.uk">
            <a:extLst>
              <a:ext uri="{FF2B5EF4-FFF2-40B4-BE49-F238E27FC236}">
                <a16:creationId xmlns:a16="http://schemas.microsoft.com/office/drawing/2014/main" id="{7D846EFE-AD26-FE46-9A80-1F3F7147B1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93203" y="1567681"/>
            <a:ext cx="3141648" cy="186131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obbery vs Burglary - The Defenders Criminal Defense Attorneys">
            <a:extLst>
              <a:ext uri="{FF2B5EF4-FFF2-40B4-BE49-F238E27FC236}">
                <a16:creationId xmlns:a16="http://schemas.microsoft.com/office/drawing/2014/main" id="{4653B6B4-0BE3-E94B-9237-2CFA16B50ED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80802" y="1567679"/>
            <a:ext cx="3141648" cy="186131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ops issue stark warning to Christmas shoppers over stolen goods - Daily  Record">
            <a:extLst>
              <a:ext uri="{FF2B5EF4-FFF2-40B4-BE49-F238E27FC236}">
                <a16:creationId xmlns:a16="http://schemas.microsoft.com/office/drawing/2014/main" id="{9826645C-506E-A14B-840F-070BA92976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51555" y="1567679"/>
            <a:ext cx="3141648" cy="1861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62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92668623-E21A-4CCC-9840-D02861751D85}"/>
                                            </p:graphicEl>
                                          </p:spTgt>
                                        </p:tgtEl>
                                        <p:attrNameLst>
                                          <p:attrName>style.visibility</p:attrName>
                                        </p:attrNameLst>
                                      </p:cBhvr>
                                      <p:to>
                                        <p:strVal val="visible"/>
                                      </p:to>
                                    </p:set>
                                    <p:animEffect transition="in" filter="fade">
                                      <p:cBhvr>
                                        <p:cTn id="7" dur="500"/>
                                        <p:tgtEl>
                                          <p:spTgt spid="10">
                                            <p:graphicEl>
                                              <a:dgm id="{92668623-E21A-4CCC-9840-D02861751D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graphicEl>
                                              <a:dgm id="{ECB7146D-C893-4A85-BB29-EC061734D059}"/>
                                            </p:graphicEl>
                                          </p:spTgt>
                                        </p:tgtEl>
                                        <p:attrNameLst>
                                          <p:attrName>style.visibility</p:attrName>
                                        </p:attrNameLst>
                                      </p:cBhvr>
                                      <p:to>
                                        <p:strVal val="visible"/>
                                      </p:to>
                                    </p:set>
                                    <p:animEffect transition="in" filter="fade">
                                      <p:cBhvr>
                                        <p:cTn id="12" dur="500"/>
                                        <p:tgtEl>
                                          <p:spTgt spid="10">
                                            <p:graphicEl>
                                              <a:dgm id="{ECB7146D-C893-4A85-BB29-EC061734D05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graphicEl>
                                              <a:dgm id="{6311884A-1165-426F-A644-A6092C57EC7A}"/>
                                            </p:graphicEl>
                                          </p:spTgt>
                                        </p:tgtEl>
                                        <p:attrNameLst>
                                          <p:attrName>style.visibility</p:attrName>
                                        </p:attrNameLst>
                                      </p:cBhvr>
                                      <p:to>
                                        <p:strVal val="visible"/>
                                      </p:to>
                                    </p:set>
                                    <p:animEffect transition="in" filter="fade">
                                      <p:cBhvr>
                                        <p:cTn id="15" dur="500"/>
                                        <p:tgtEl>
                                          <p:spTgt spid="10">
                                            <p:graphicEl>
                                              <a:dgm id="{6311884A-1165-426F-A644-A6092C57EC7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graphicEl>
                                              <a:dgm id="{F21D26DF-3A47-4C58-A469-5E0842E1587B}"/>
                                            </p:graphicEl>
                                          </p:spTgt>
                                        </p:tgtEl>
                                        <p:attrNameLst>
                                          <p:attrName>style.visibility</p:attrName>
                                        </p:attrNameLst>
                                      </p:cBhvr>
                                      <p:to>
                                        <p:strVal val="visible"/>
                                      </p:to>
                                    </p:set>
                                    <p:animEffect transition="in" filter="fade">
                                      <p:cBhvr>
                                        <p:cTn id="20" dur="500"/>
                                        <p:tgtEl>
                                          <p:spTgt spid="10">
                                            <p:graphicEl>
                                              <a:dgm id="{F21D26DF-3A47-4C58-A469-5E0842E1587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0">
                                            <p:graphicEl>
                                              <a:dgm id="{57EAB366-AF4B-4700-A29E-FFA9E9DF4E3D}"/>
                                            </p:graphicEl>
                                          </p:spTgt>
                                        </p:tgtEl>
                                        <p:attrNameLst>
                                          <p:attrName>style.visibility</p:attrName>
                                        </p:attrNameLst>
                                      </p:cBhvr>
                                      <p:to>
                                        <p:strVal val="visible"/>
                                      </p:to>
                                    </p:set>
                                    <p:animEffect transition="in" filter="fade">
                                      <p:cBhvr>
                                        <p:cTn id="23" dur="500"/>
                                        <p:tgtEl>
                                          <p:spTgt spid="10">
                                            <p:graphicEl>
                                              <a:dgm id="{57EAB366-AF4B-4700-A29E-FFA9E9DF4E3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90668"/>
            <a:ext cx="7976285" cy="646331"/>
          </a:xfrm>
          <a:prstGeom prst="rect">
            <a:avLst/>
          </a:prstGeom>
          <a:solidFill>
            <a:srgbClr val="7030A0"/>
          </a:solidFill>
        </p:spPr>
        <p:txBody>
          <a:bodyPr wrap="square" rtlCol="0">
            <a:spAutoFit/>
          </a:bodyPr>
          <a:lstStyle/>
          <a:p>
            <a:pPr algn="ctr"/>
            <a:r>
              <a:rPr lang="en-GB" sz="3600" b="1" dirty="0">
                <a:solidFill>
                  <a:schemeClr val="bg1"/>
                </a:solidFill>
              </a:rPr>
              <a:t>Section 18 P.A.C.E (1984)</a:t>
            </a:r>
          </a:p>
        </p:txBody>
      </p:sp>
      <p:sp>
        <p:nvSpPr>
          <p:cNvPr id="6" name="Down Arrow Callout 5"/>
          <p:cNvSpPr/>
          <p:nvPr/>
        </p:nvSpPr>
        <p:spPr>
          <a:xfrm>
            <a:off x="327441" y="1199658"/>
            <a:ext cx="6120680" cy="1800200"/>
          </a:xfrm>
          <a:prstGeom prst="downArrowCallou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516589" y="1373396"/>
            <a:ext cx="5742384" cy="830997"/>
          </a:xfrm>
          <a:prstGeom prst="rect">
            <a:avLst/>
          </a:prstGeom>
          <a:noFill/>
        </p:spPr>
        <p:txBody>
          <a:bodyPr wrap="square" rtlCol="0">
            <a:spAutoFit/>
          </a:bodyPr>
          <a:lstStyle/>
          <a:p>
            <a:pPr algn="ctr"/>
            <a:r>
              <a:rPr lang="en-GB" sz="2400" dirty="0"/>
              <a:t>An Inspectors </a:t>
            </a:r>
            <a:r>
              <a:rPr lang="en-GB" sz="2400" i="1" u="sng" dirty="0"/>
              <a:t>authority</a:t>
            </a:r>
            <a:r>
              <a:rPr lang="en-GB" sz="2400" dirty="0"/>
              <a:t> will be required for all Section 18 searches unless</a:t>
            </a:r>
          </a:p>
        </p:txBody>
      </p:sp>
      <p:sp>
        <p:nvSpPr>
          <p:cNvPr id="8" name="Rectangle 7"/>
          <p:cNvSpPr/>
          <p:nvPr/>
        </p:nvSpPr>
        <p:spPr>
          <a:xfrm>
            <a:off x="327441" y="3050712"/>
            <a:ext cx="8172908" cy="2304256"/>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p>
        </p:txBody>
      </p:sp>
      <p:sp>
        <p:nvSpPr>
          <p:cNvPr id="9" name="TextBox 8"/>
          <p:cNvSpPr txBox="1"/>
          <p:nvPr/>
        </p:nvSpPr>
        <p:spPr>
          <a:xfrm>
            <a:off x="435453" y="3139459"/>
            <a:ext cx="8064896" cy="1569660"/>
          </a:xfrm>
          <a:prstGeom prst="rect">
            <a:avLst/>
          </a:prstGeom>
          <a:noFill/>
        </p:spPr>
        <p:txBody>
          <a:bodyPr wrap="square" rtlCol="0">
            <a:spAutoFit/>
          </a:bodyPr>
          <a:lstStyle/>
          <a:p>
            <a:pPr algn="ctr"/>
            <a:r>
              <a:rPr lang="en-GB" altLang="en-US" sz="2400" kern="0" dirty="0">
                <a:ea typeface="ＭＳ Ｐゴシック" pitchFamily="-112" charset="-128"/>
              </a:rPr>
              <a:t>A constable may conduct a search before taking the person to a police station without obtaining an authorisation from an inspector if the presence of that person at a place is necessary for the effective investigation of the offence (S18(5))</a:t>
            </a:r>
            <a:endParaRPr lang="en-GB" sz="2400" dirty="0"/>
          </a:p>
        </p:txBody>
      </p:sp>
      <p:pic>
        <p:nvPicPr>
          <p:cNvPr id="10" name="Picture 6" descr="Rank Success Home | UK Police officer promotion workshops and guides">
            <a:extLst>
              <a:ext uri="{FF2B5EF4-FFF2-40B4-BE49-F238E27FC236}">
                <a16:creationId xmlns:a16="http://schemas.microsoft.com/office/drawing/2014/main" id="{525A550A-9702-444C-9D23-5901BE07B2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075821" y="2473699"/>
            <a:ext cx="4775200" cy="1701800"/>
          </a:xfrm>
          <a:prstGeom prst="rect">
            <a:avLst/>
          </a:prstGeom>
          <a:noFill/>
          <a:extLst>
            <a:ext uri="{909E8E84-426E-40DD-AFC4-6F175D3DCCD1}">
              <a14:hiddenFill xmlns:a14="http://schemas.microsoft.com/office/drawing/2010/main">
                <a:solidFill>
                  <a:srgbClr val="FFFFFF"/>
                </a:solidFill>
              </a14:hiddenFill>
            </a:ext>
          </a:extLst>
        </p:spPr>
      </p:pic>
      <p:sp>
        <p:nvSpPr>
          <p:cNvPr id="11" name="Doughnut 10">
            <a:extLst>
              <a:ext uri="{FF2B5EF4-FFF2-40B4-BE49-F238E27FC236}">
                <a16:creationId xmlns:a16="http://schemas.microsoft.com/office/drawing/2014/main" id="{A6FB40C6-4A77-8F4A-811D-966842714412}"/>
              </a:ext>
            </a:extLst>
          </p:cNvPr>
          <p:cNvSpPr/>
          <p:nvPr/>
        </p:nvSpPr>
        <p:spPr>
          <a:xfrm>
            <a:off x="9098602" y="3429000"/>
            <a:ext cx="2450669" cy="2367171"/>
          </a:xfrm>
          <a:prstGeom prst="donut">
            <a:avLst>
              <a:gd name="adj" fmla="val 7972"/>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4E14BF33-3F81-D444-A5F8-B9FF8BB000A8}"/>
              </a:ext>
            </a:extLst>
          </p:cNvPr>
          <p:cNvSpPr txBox="1"/>
          <p:nvPr/>
        </p:nvSpPr>
        <p:spPr>
          <a:xfrm>
            <a:off x="995690" y="5712199"/>
            <a:ext cx="7284794" cy="584775"/>
          </a:xfrm>
          <a:prstGeom prst="rect">
            <a:avLst/>
          </a:prstGeom>
          <a:noFill/>
        </p:spPr>
        <p:txBody>
          <a:bodyPr wrap="square" rtlCol="0">
            <a:spAutoFit/>
          </a:bodyPr>
          <a:lstStyle/>
          <a:p>
            <a:r>
              <a:rPr lang="en-US" sz="3200" dirty="0"/>
              <a:t>In which situations could this happen?...</a:t>
            </a:r>
          </a:p>
        </p:txBody>
      </p:sp>
    </p:spTree>
    <p:extLst>
      <p:ext uri="{BB962C8B-B14F-4D97-AF65-F5344CB8AC3E}">
        <p14:creationId xmlns:p14="http://schemas.microsoft.com/office/powerpoint/2010/main" val="275460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2143" y="480447"/>
            <a:ext cx="7976285" cy="646331"/>
          </a:xfrm>
          <a:prstGeom prst="rect">
            <a:avLst/>
          </a:prstGeom>
          <a:solidFill>
            <a:schemeClr val="accent2">
              <a:lumMod val="75000"/>
            </a:schemeClr>
          </a:solidFill>
        </p:spPr>
        <p:txBody>
          <a:bodyPr wrap="square" rtlCol="0">
            <a:spAutoFit/>
          </a:bodyPr>
          <a:lstStyle/>
          <a:p>
            <a:pPr algn="ctr"/>
            <a:r>
              <a:rPr lang="en-GB" sz="3600" b="1" dirty="0">
                <a:solidFill>
                  <a:schemeClr val="bg1"/>
                </a:solidFill>
              </a:rPr>
              <a:t>Consent</a:t>
            </a:r>
          </a:p>
        </p:txBody>
      </p:sp>
      <p:graphicFrame>
        <p:nvGraphicFramePr>
          <p:cNvPr id="11" name="Diagram 10"/>
          <p:cNvGraphicFramePr/>
          <p:nvPr/>
        </p:nvGraphicFramePr>
        <p:xfrm>
          <a:off x="342289" y="1764870"/>
          <a:ext cx="7976284" cy="48982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Who Has the Power of Entry? - Safer Houses">
            <a:extLst>
              <a:ext uri="{FF2B5EF4-FFF2-40B4-BE49-F238E27FC236}">
                <a16:creationId xmlns:a16="http://schemas.microsoft.com/office/drawing/2014/main" id="{2268E7D2-3D5E-C14D-8863-B52BFF06C62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4470" y="3126353"/>
            <a:ext cx="2501900" cy="3251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West Midlands Police on Twitter: &quot;Stechford A Unit Officers have been  dispatched to assist other officers who need to gain entry into an address  using an enforcer. An enforcer is as pictured">
            <a:extLst>
              <a:ext uri="{FF2B5EF4-FFF2-40B4-BE49-F238E27FC236}">
                <a16:creationId xmlns:a16="http://schemas.microsoft.com/office/drawing/2014/main" id="{C2F1ED07-CEAD-2943-960E-EFFCA71F78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73806" y="480447"/>
            <a:ext cx="33655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87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D74DBF41-D813-F94C-84F2-628236625916}"/>
                                            </p:graphicEl>
                                          </p:spTgt>
                                        </p:tgtEl>
                                        <p:attrNameLst>
                                          <p:attrName>style.visibility</p:attrName>
                                        </p:attrNameLst>
                                      </p:cBhvr>
                                      <p:to>
                                        <p:strVal val="visible"/>
                                      </p:to>
                                    </p:set>
                                    <p:animEffect transition="in" filter="fade">
                                      <p:cBhvr>
                                        <p:cTn id="7" dur="500"/>
                                        <p:tgtEl>
                                          <p:spTgt spid="11">
                                            <p:graphicEl>
                                              <a:dgm id="{D74DBF41-D813-F94C-84F2-62823662591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8CC4DCE1-40F4-4343-A2CA-E5DAE17A42E0}"/>
                                            </p:graphicEl>
                                          </p:spTgt>
                                        </p:tgtEl>
                                        <p:attrNameLst>
                                          <p:attrName>style.visibility</p:attrName>
                                        </p:attrNameLst>
                                      </p:cBhvr>
                                      <p:to>
                                        <p:strVal val="visible"/>
                                      </p:to>
                                    </p:set>
                                    <p:animEffect transition="in" filter="fade">
                                      <p:cBhvr>
                                        <p:cTn id="12" dur="500"/>
                                        <p:tgtEl>
                                          <p:spTgt spid="11">
                                            <p:graphicEl>
                                              <a:dgm id="{8CC4DCE1-40F4-4343-A2CA-E5DAE17A42E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9F49122A-339A-8D4E-A77C-1BA42CEF37BD}"/>
                                            </p:graphicEl>
                                          </p:spTgt>
                                        </p:tgtEl>
                                        <p:attrNameLst>
                                          <p:attrName>style.visibility</p:attrName>
                                        </p:attrNameLst>
                                      </p:cBhvr>
                                      <p:to>
                                        <p:strVal val="visible"/>
                                      </p:to>
                                    </p:set>
                                    <p:animEffect transition="in" filter="fade">
                                      <p:cBhvr>
                                        <p:cTn id="17" dur="500"/>
                                        <p:tgtEl>
                                          <p:spTgt spid="11">
                                            <p:graphicEl>
                                              <a:dgm id="{9F49122A-339A-8D4E-A77C-1BA42CEF37B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56108215-3F24-524B-AD9A-A2DBB10587C6}"/>
                                            </p:graphicEl>
                                          </p:spTgt>
                                        </p:tgtEl>
                                        <p:attrNameLst>
                                          <p:attrName>style.visibility</p:attrName>
                                        </p:attrNameLst>
                                      </p:cBhvr>
                                      <p:to>
                                        <p:strVal val="visible"/>
                                      </p:to>
                                    </p:set>
                                    <p:animEffect transition="in" filter="fade">
                                      <p:cBhvr>
                                        <p:cTn id="22" dur="500"/>
                                        <p:tgtEl>
                                          <p:spTgt spid="11">
                                            <p:graphicEl>
                                              <a:dgm id="{56108215-3F24-524B-AD9A-A2DBB10587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9033" y="816693"/>
            <a:ext cx="6037748" cy="646331"/>
          </a:xfrm>
          <a:prstGeom prst="rect">
            <a:avLst/>
          </a:prstGeom>
          <a:solidFill>
            <a:schemeClr val="accent6"/>
          </a:solidFill>
        </p:spPr>
        <p:txBody>
          <a:bodyPr wrap="square" rtlCol="0">
            <a:spAutoFit/>
          </a:bodyPr>
          <a:lstStyle/>
          <a:p>
            <a:pPr algn="ctr"/>
            <a:r>
              <a:rPr lang="en-GB" sz="3600" b="1" dirty="0">
                <a:solidFill>
                  <a:schemeClr val="bg1"/>
                </a:solidFill>
                <a:latin typeface="Calibri" panose="020F0502020204030204" pitchFamily="34" charset="0"/>
                <a:cs typeface="Calibri" panose="020F0502020204030204" pitchFamily="34" charset="0"/>
              </a:rPr>
              <a:t>Reasonable Force</a:t>
            </a:r>
          </a:p>
        </p:txBody>
      </p:sp>
      <p:graphicFrame>
        <p:nvGraphicFramePr>
          <p:cNvPr id="2" name="Diagram 1"/>
          <p:cNvGraphicFramePr/>
          <p:nvPr/>
        </p:nvGraphicFramePr>
        <p:xfrm>
          <a:off x="-314123" y="2065091"/>
          <a:ext cx="7976284" cy="3976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7026E2DA-E94E-AA48-A140-492179EF45B3}"/>
              </a:ext>
            </a:extLst>
          </p:cNvPr>
          <p:cNvSpPr txBox="1"/>
          <p:nvPr/>
        </p:nvSpPr>
        <p:spPr>
          <a:xfrm>
            <a:off x="2603715" y="6180793"/>
            <a:ext cx="3053166" cy="584775"/>
          </a:xfrm>
          <a:prstGeom prst="rect">
            <a:avLst/>
          </a:prstGeom>
          <a:noFill/>
        </p:spPr>
        <p:txBody>
          <a:bodyPr wrap="square" rtlCol="0">
            <a:spAutoFit/>
          </a:bodyPr>
          <a:lstStyle/>
          <a:p>
            <a:r>
              <a:rPr lang="en-US" sz="3200" dirty="0"/>
              <a:t>Section 117 </a:t>
            </a:r>
          </a:p>
        </p:txBody>
      </p:sp>
      <p:pic>
        <p:nvPicPr>
          <p:cNvPr id="9218" name="Picture 2" descr="Knock, knock! Police. Open up | Products | Police Life">
            <a:extLst>
              <a:ext uri="{FF2B5EF4-FFF2-40B4-BE49-F238E27FC236}">
                <a16:creationId xmlns:a16="http://schemas.microsoft.com/office/drawing/2014/main" id="{942007D6-84F1-D443-B61C-CC07AACED7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2161" y="816693"/>
            <a:ext cx="2476500" cy="32893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Never Allow the Police Into Your Home | CRIMEBODGE">
            <a:extLst>
              <a:ext uri="{FF2B5EF4-FFF2-40B4-BE49-F238E27FC236}">
                <a16:creationId xmlns:a16="http://schemas.microsoft.com/office/drawing/2014/main" id="{D6324DF0-D3A2-F24E-BA24-6E45B1466B6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40011" y="3999443"/>
            <a:ext cx="37973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810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A548915-8A29-48BF-A348-DB72ECE6E4A2}"/>
                                            </p:graphicEl>
                                          </p:spTgt>
                                        </p:tgtEl>
                                        <p:attrNameLst>
                                          <p:attrName>style.visibility</p:attrName>
                                        </p:attrNameLst>
                                      </p:cBhvr>
                                      <p:to>
                                        <p:strVal val="visible"/>
                                      </p:to>
                                    </p:set>
                                    <p:animEffect transition="in" filter="fade">
                                      <p:cBhvr>
                                        <p:cTn id="7" dur="500"/>
                                        <p:tgtEl>
                                          <p:spTgt spid="2">
                                            <p:graphicEl>
                                              <a:dgm id="{EA548915-8A29-48BF-A348-DB72ECE6E4A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BF5F0A4-66FB-4104-AE37-43C5273C8078}"/>
                                            </p:graphicEl>
                                          </p:spTgt>
                                        </p:tgtEl>
                                        <p:attrNameLst>
                                          <p:attrName>style.visibility</p:attrName>
                                        </p:attrNameLst>
                                      </p:cBhvr>
                                      <p:to>
                                        <p:strVal val="visible"/>
                                      </p:to>
                                    </p:set>
                                    <p:animEffect transition="in" filter="fade">
                                      <p:cBhvr>
                                        <p:cTn id="12" dur="500"/>
                                        <p:tgtEl>
                                          <p:spTgt spid="2">
                                            <p:graphicEl>
                                              <a:dgm id="{4BF5F0A4-66FB-4104-AE37-43C5273C807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96E0E37-EA92-41E1-8A2B-6B0209351165}"/>
                                            </p:graphicEl>
                                          </p:spTgt>
                                        </p:tgtEl>
                                        <p:attrNameLst>
                                          <p:attrName>style.visibility</p:attrName>
                                        </p:attrNameLst>
                                      </p:cBhvr>
                                      <p:to>
                                        <p:strVal val="visible"/>
                                      </p:to>
                                    </p:set>
                                    <p:animEffect transition="in" filter="fade">
                                      <p:cBhvr>
                                        <p:cTn id="15" dur="500"/>
                                        <p:tgtEl>
                                          <p:spTgt spid="2">
                                            <p:graphicEl>
                                              <a:dgm id="{296E0E37-EA92-41E1-8A2B-6B020935116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59D7EF2-EF3C-4296-A1EA-1837A873ECF8}"/>
                                            </p:graphicEl>
                                          </p:spTgt>
                                        </p:tgtEl>
                                        <p:attrNameLst>
                                          <p:attrName>style.visibility</p:attrName>
                                        </p:attrNameLst>
                                      </p:cBhvr>
                                      <p:to>
                                        <p:strVal val="visible"/>
                                      </p:to>
                                    </p:set>
                                    <p:animEffect transition="in" filter="fade">
                                      <p:cBhvr>
                                        <p:cTn id="20" dur="500"/>
                                        <p:tgtEl>
                                          <p:spTgt spid="2">
                                            <p:graphicEl>
                                              <a:dgm id="{959D7EF2-EF3C-4296-A1EA-1837A873ECF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E973D462-DE5A-4F91-AF96-9E10D8797237}"/>
                                            </p:graphicEl>
                                          </p:spTgt>
                                        </p:tgtEl>
                                        <p:attrNameLst>
                                          <p:attrName>style.visibility</p:attrName>
                                        </p:attrNameLst>
                                      </p:cBhvr>
                                      <p:to>
                                        <p:strVal val="visible"/>
                                      </p:to>
                                    </p:set>
                                    <p:animEffect transition="in" filter="fade">
                                      <p:cBhvr>
                                        <p:cTn id="23" dur="500"/>
                                        <p:tgtEl>
                                          <p:spTgt spid="2">
                                            <p:graphicEl>
                                              <a:dgm id="{E973D462-DE5A-4F91-AF96-9E10D879723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8A3A508-C882-4FA0-A13A-911581243690}"/>
                                            </p:graphicEl>
                                          </p:spTgt>
                                        </p:tgtEl>
                                        <p:attrNameLst>
                                          <p:attrName>style.visibility</p:attrName>
                                        </p:attrNameLst>
                                      </p:cBhvr>
                                      <p:to>
                                        <p:strVal val="visible"/>
                                      </p:to>
                                    </p:set>
                                    <p:animEffect transition="in" filter="fade">
                                      <p:cBhvr>
                                        <p:cTn id="28" dur="500"/>
                                        <p:tgtEl>
                                          <p:spTgt spid="2">
                                            <p:graphicEl>
                                              <a:dgm id="{18A3A508-C882-4FA0-A13A-91158124369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F6C1E84-8336-4983-864A-0641BE34CBA8}"/>
                                            </p:graphicEl>
                                          </p:spTgt>
                                        </p:tgtEl>
                                        <p:attrNameLst>
                                          <p:attrName>style.visibility</p:attrName>
                                        </p:attrNameLst>
                                      </p:cBhvr>
                                      <p:to>
                                        <p:strVal val="visible"/>
                                      </p:to>
                                    </p:set>
                                    <p:animEffect transition="in" filter="fade">
                                      <p:cBhvr>
                                        <p:cTn id="31" dur="500"/>
                                        <p:tgtEl>
                                          <p:spTgt spid="2">
                                            <p:graphicEl>
                                              <a:dgm id="{3F6C1E84-8336-4983-864A-0641BE34CBA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418FE-8A4B-49ED-B8B2-54827859D2C2}"/>
                                            </p:graphicEl>
                                          </p:spTgt>
                                        </p:tgtEl>
                                        <p:attrNameLst>
                                          <p:attrName>style.visibility</p:attrName>
                                        </p:attrNameLst>
                                      </p:cBhvr>
                                      <p:to>
                                        <p:strVal val="visible"/>
                                      </p:to>
                                    </p:set>
                                    <p:animEffect transition="in" filter="fade">
                                      <p:cBhvr>
                                        <p:cTn id="36" dur="500"/>
                                        <p:tgtEl>
                                          <p:spTgt spid="2">
                                            <p:graphicEl>
                                              <a:dgm id="{1E6418FE-8A4B-49ED-B8B2-54827859D2C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AE48D3B-6D33-42E1-B63D-AAAD669798D0}"/>
                                            </p:graphicEl>
                                          </p:spTgt>
                                        </p:tgtEl>
                                        <p:attrNameLst>
                                          <p:attrName>style.visibility</p:attrName>
                                        </p:attrNameLst>
                                      </p:cBhvr>
                                      <p:to>
                                        <p:strVal val="visible"/>
                                      </p:to>
                                    </p:set>
                                    <p:animEffect transition="in" filter="fade">
                                      <p:cBhvr>
                                        <p:cTn id="39" dur="500"/>
                                        <p:tgtEl>
                                          <p:spTgt spid="2">
                                            <p:graphicEl>
                                              <a:dgm id="{6AE48D3B-6D33-42E1-B63D-AAAD669798D0}"/>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2A001895-DEAF-4DA5-B6A0-356E7E5674F1}"/>
                                            </p:graphicEl>
                                          </p:spTgt>
                                        </p:tgtEl>
                                        <p:attrNameLst>
                                          <p:attrName>style.visibility</p:attrName>
                                        </p:attrNameLst>
                                      </p:cBhvr>
                                      <p:to>
                                        <p:strVal val="visible"/>
                                      </p:to>
                                    </p:set>
                                    <p:animEffect transition="in" filter="fade">
                                      <p:cBhvr>
                                        <p:cTn id="44" dur="500"/>
                                        <p:tgtEl>
                                          <p:spTgt spid="2">
                                            <p:graphicEl>
                                              <a:dgm id="{2A001895-DEAF-4DA5-B6A0-356E7E5674F1}"/>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69E940D-7E89-4237-8F4A-E3DC077EB747}"/>
                                            </p:graphicEl>
                                          </p:spTgt>
                                        </p:tgtEl>
                                        <p:attrNameLst>
                                          <p:attrName>style.visibility</p:attrName>
                                        </p:attrNameLst>
                                      </p:cBhvr>
                                      <p:to>
                                        <p:strVal val="visible"/>
                                      </p:to>
                                    </p:set>
                                    <p:animEffect transition="in" filter="fade">
                                      <p:cBhvr>
                                        <p:cTn id="47" dur="500"/>
                                        <p:tgtEl>
                                          <p:spTgt spid="2">
                                            <p:graphicEl>
                                              <a:dgm id="{E69E940D-7E89-4237-8F4A-E3DC077EB74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38613" y="397171"/>
            <a:ext cx="7976285" cy="646331"/>
          </a:xfrm>
          <a:prstGeom prst="rect">
            <a:avLst/>
          </a:prstGeom>
          <a:solidFill>
            <a:schemeClr val="accent2">
              <a:lumMod val="60000"/>
              <a:lumOff val="40000"/>
            </a:schemeClr>
          </a:solidFill>
        </p:spPr>
        <p:txBody>
          <a:bodyPr wrap="square" rtlCol="0">
            <a:spAutoFit/>
          </a:bodyPr>
          <a:lstStyle/>
          <a:p>
            <a:pPr algn="ctr"/>
            <a:r>
              <a:rPr lang="en-GB" sz="3600" b="1" dirty="0">
                <a:solidFill>
                  <a:schemeClr val="bg1"/>
                </a:solidFill>
              </a:rPr>
              <a:t>Planning and Preparing a Search</a:t>
            </a:r>
          </a:p>
        </p:txBody>
      </p:sp>
      <p:graphicFrame>
        <p:nvGraphicFramePr>
          <p:cNvPr id="2" name="Diagram 1"/>
          <p:cNvGraphicFramePr/>
          <p:nvPr/>
        </p:nvGraphicFramePr>
        <p:xfrm>
          <a:off x="4596069" y="1806901"/>
          <a:ext cx="693643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9716A589-AD2B-0345-A6C1-7168DDECBF57}"/>
              </a:ext>
            </a:extLst>
          </p:cNvPr>
          <p:cNvSpPr txBox="1"/>
          <p:nvPr/>
        </p:nvSpPr>
        <p:spPr>
          <a:xfrm>
            <a:off x="445261" y="3146403"/>
            <a:ext cx="3358666" cy="1384995"/>
          </a:xfrm>
          <a:prstGeom prst="rect">
            <a:avLst/>
          </a:prstGeom>
          <a:noFill/>
        </p:spPr>
        <p:txBody>
          <a:bodyPr wrap="square">
            <a:spAutoFit/>
          </a:bodyPr>
          <a:lstStyle/>
          <a:p>
            <a:pPr marL="0" marR="0" lvl="0" indent="0" algn="ctr" defTabSz="914400" rtl="0" eaLnBrk="0" fontAlgn="base" latinLnBrk="0" hangingPunct="0">
              <a:lnSpc>
                <a:spcPct val="100000"/>
              </a:lnSpc>
              <a:spcBef>
                <a:spcPct val="30000"/>
              </a:spcBef>
              <a:spcAft>
                <a:spcPct val="0"/>
              </a:spcAft>
              <a:buClrTx/>
              <a:buSzTx/>
              <a:buFontTx/>
              <a:buNone/>
              <a:tabLst/>
              <a:defRPr/>
            </a:pPr>
            <a:r>
              <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rPr>
              <a:t>Considerations before conducting searches</a:t>
            </a:r>
            <a:r>
              <a:rPr lang="en-GB" sz="2800" b="1" dirty="0">
                <a:latin typeface="Arial" pitchFamily="34" charset="0"/>
                <a:ea typeface="ＭＳ Ｐゴシック" pitchFamily="-112" charset="-128"/>
                <a:cs typeface="ＭＳ Ｐゴシック" pitchFamily="-112" charset="-128"/>
              </a:rPr>
              <a:t>?</a:t>
            </a:r>
            <a:endPar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endParaRPr>
          </a:p>
        </p:txBody>
      </p:sp>
      <p:sp>
        <p:nvSpPr>
          <p:cNvPr id="6" name="TextBox 5">
            <a:extLst>
              <a:ext uri="{FF2B5EF4-FFF2-40B4-BE49-F238E27FC236}">
                <a16:creationId xmlns:a16="http://schemas.microsoft.com/office/drawing/2014/main" id="{CFAD95EE-10B1-5A40-B051-5E9232814C19}"/>
              </a:ext>
            </a:extLst>
          </p:cNvPr>
          <p:cNvSpPr txBox="1"/>
          <p:nvPr/>
        </p:nvSpPr>
        <p:spPr>
          <a:xfrm>
            <a:off x="6080502" y="6111080"/>
            <a:ext cx="3967566" cy="523220"/>
          </a:xfrm>
          <a:prstGeom prst="rect">
            <a:avLst/>
          </a:prstGeom>
          <a:noFill/>
        </p:spPr>
        <p:txBody>
          <a:bodyPr wrap="square" rtlCol="0">
            <a:spAutoFit/>
          </a:bodyPr>
          <a:lstStyle/>
          <a:p>
            <a:r>
              <a:rPr lang="en-US" sz="2800" dirty="0"/>
              <a:t>COMMUNICATION IS KEY! </a:t>
            </a:r>
          </a:p>
        </p:txBody>
      </p:sp>
    </p:spTree>
    <p:extLst>
      <p:ext uri="{BB962C8B-B14F-4D97-AF65-F5344CB8AC3E}">
        <p14:creationId xmlns:p14="http://schemas.microsoft.com/office/powerpoint/2010/main" val="154413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78DDE775-D3AD-47CE-A06E-682FB21285AE}"/>
                                            </p:graphicEl>
                                          </p:spTgt>
                                        </p:tgtEl>
                                        <p:attrNameLst>
                                          <p:attrName>style.visibility</p:attrName>
                                        </p:attrNameLst>
                                      </p:cBhvr>
                                      <p:to>
                                        <p:strVal val="visible"/>
                                      </p:to>
                                    </p:set>
                                    <p:animEffect transition="in" filter="fade">
                                      <p:cBhvr>
                                        <p:cTn id="7" dur="500"/>
                                        <p:tgtEl>
                                          <p:spTgt spid="2">
                                            <p:graphicEl>
                                              <a:dgm id="{78DDE775-D3AD-47CE-A06E-682FB21285A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F896E52-A8EF-4D38-A4EF-21EE64100BBC}"/>
                                            </p:graphicEl>
                                          </p:spTgt>
                                        </p:tgtEl>
                                        <p:attrNameLst>
                                          <p:attrName>style.visibility</p:attrName>
                                        </p:attrNameLst>
                                      </p:cBhvr>
                                      <p:to>
                                        <p:strVal val="visible"/>
                                      </p:to>
                                    </p:set>
                                    <p:animEffect transition="in" filter="fade">
                                      <p:cBhvr>
                                        <p:cTn id="12" dur="500"/>
                                        <p:tgtEl>
                                          <p:spTgt spid="2">
                                            <p:graphicEl>
                                              <a:dgm id="{EF896E52-A8EF-4D38-A4EF-21EE64100BB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836732F-C090-463F-9638-88E2AEF150B0}"/>
                                            </p:graphicEl>
                                          </p:spTgt>
                                        </p:tgtEl>
                                        <p:attrNameLst>
                                          <p:attrName>style.visibility</p:attrName>
                                        </p:attrNameLst>
                                      </p:cBhvr>
                                      <p:to>
                                        <p:strVal val="visible"/>
                                      </p:to>
                                    </p:set>
                                    <p:animEffect transition="in" filter="fade">
                                      <p:cBhvr>
                                        <p:cTn id="17" dur="500"/>
                                        <p:tgtEl>
                                          <p:spTgt spid="2">
                                            <p:graphicEl>
                                              <a:dgm id="{C836732F-C090-463F-9638-88E2AEF150B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D40D144F-A6EB-4E71-B9A8-9C50CAC53DB2}"/>
                                            </p:graphicEl>
                                          </p:spTgt>
                                        </p:tgtEl>
                                        <p:attrNameLst>
                                          <p:attrName>style.visibility</p:attrName>
                                        </p:attrNameLst>
                                      </p:cBhvr>
                                      <p:to>
                                        <p:strVal val="visible"/>
                                      </p:to>
                                    </p:set>
                                    <p:animEffect transition="in" filter="fade">
                                      <p:cBhvr>
                                        <p:cTn id="22" dur="500"/>
                                        <p:tgtEl>
                                          <p:spTgt spid="2">
                                            <p:graphicEl>
                                              <a:dgm id="{D40D144F-A6EB-4E71-B9A8-9C50CAC53DB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71B7CFEC-A96B-44E1-B810-1F56E70618A1}"/>
                                            </p:graphicEl>
                                          </p:spTgt>
                                        </p:tgtEl>
                                        <p:attrNameLst>
                                          <p:attrName>style.visibility</p:attrName>
                                        </p:attrNameLst>
                                      </p:cBhvr>
                                      <p:to>
                                        <p:strVal val="visible"/>
                                      </p:to>
                                    </p:set>
                                    <p:animEffect transition="in" filter="fade">
                                      <p:cBhvr>
                                        <p:cTn id="27" dur="500"/>
                                        <p:tgtEl>
                                          <p:spTgt spid="2">
                                            <p:graphicEl>
                                              <a:dgm id="{71B7CFEC-A96B-44E1-B810-1F56E70618A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encrypted-tbn1.gstatic.com/images?q=tbn:ANd9GcTEZ6bEWYmQN7cOPAunjk5ePcVYsECoFtGfVkQkOE5gDO86_fq2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393" y="1749015"/>
            <a:ext cx="4136309" cy="366993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15572" y="228700"/>
            <a:ext cx="7976285" cy="646331"/>
          </a:xfrm>
          <a:prstGeom prst="rect">
            <a:avLst/>
          </a:prstGeom>
          <a:solidFill>
            <a:schemeClr val="accent5">
              <a:lumMod val="75000"/>
            </a:schemeClr>
          </a:solidFill>
        </p:spPr>
        <p:txBody>
          <a:bodyPr wrap="square" rtlCol="0">
            <a:spAutoFit/>
          </a:bodyPr>
          <a:lstStyle/>
          <a:p>
            <a:pPr algn="ctr"/>
            <a:r>
              <a:rPr lang="en-GB" sz="3600" b="1" dirty="0">
                <a:solidFill>
                  <a:schemeClr val="bg1"/>
                </a:solidFill>
              </a:rPr>
              <a:t>Section 19 P.A.C.E (1984)</a:t>
            </a:r>
          </a:p>
        </p:txBody>
      </p:sp>
      <p:sp>
        <p:nvSpPr>
          <p:cNvPr id="5" name="TextBox 4">
            <a:extLst>
              <a:ext uri="{FF2B5EF4-FFF2-40B4-BE49-F238E27FC236}">
                <a16:creationId xmlns:a16="http://schemas.microsoft.com/office/drawing/2014/main" id="{A48E353E-3F29-2F45-9650-50F5FCC8CD26}"/>
              </a:ext>
            </a:extLst>
          </p:cNvPr>
          <p:cNvSpPr txBox="1"/>
          <p:nvPr/>
        </p:nvSpPr>
        <p:spPr>
          <a:xfrm>
            <a:off x="7746344" y="1749015"/>
            <a:ext cx="3196525" cy="2677656"/>
          </a:xfrm>
          <a:prstGeom prst="rect">
            <a:avLst/>
          </a:prstGeom>
          <a:noFill/>
        </p:spPr>
        <p:txBody>
          <a:bodyPr wrap="square">
            <a:spAutoFit/>
          </a:bodyPr>
          <a:lstStyle/>
          <a:p>
            <a:pPr algn="ctr"/>
            <a:endParaRPr lang="en-GB" sz="2800" b="1" dirty="0">
              <a:solidFill>
                <a:schemeClr val="tx1"/>
              </a:solidFill>
            </a:endParaRPr>
          </a:p>
          <a:p>
            <a:pPr algn="ctr"/>
            <a:r>
              <a:rPr lang="en-GB" sz="2800" dirty="0">
                <a:solidFill>
                  <a:schemeClr val="tx1"/>
                </a:solidFill>
              </a:rPr>
              <a:t>General power to seize and retain property under certain circumstances.</a:t>
            </a:r>
          </a:p>
        </p:txBody>
      </p:sp>
      <p:pic>
        <p:nvPicPr>
          <p:cNvPr id="10242" name="Picture 2" descr="Evidence Collection in Criminal Investigations: Cross-Border Issues and  Corporate Employee Considerations | Insights | Jones Day">
            <a:extLst>
              <a:ext uri="{FF2B5EF4-FFF2-40B4-BE49-F238E27FC236}">
                <a16:creationId xmlns:a16="http://schemas.microsoft.com/office/drawing/2014/main" id="{B4F76D96-212C-184C-9C1B-5E12F7C6A9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7700" y="4273634"/>
            <a:ext cx="4038600"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04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an, 39, arrested on suspicion of going equipped for theft after crow bar  and drugs seized from car | St Helens Star">
            <a:extLst>
              <a:ext uri="{FF2B5EF4-FFF2-40B4-BE49-F238E27FC236}">
                <a16:creationId xmlns:a16="http://schemas.microsoft.com/office/drawing/2014/main" id="{4675D918-2EDC-F44E-AE7A-B80A23BDA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008" y="2431192"/>
            <a:ext cx="21336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63229" y="44453"/>
            <a:ext cx="2067146" cy="2980393"/>
          </a:xfrm>
          <a:prstGeom prst="rect">
            <a:avLst/>
          </a:prstGeom>
          <a:effectLst>
            <a:softEdge rad="317500"/>
          </a:effectLst>
        </p:spPr>
      </p:pic>
      <p:sp>
        <p:nvSpPr>
          <p:cNvPr id="5" name="TextBox 4"/>
          <p:cNvSpPr txBox="1"/>
          <p:nvPr/>
        </p:nvSpPr>
        <p:spPr>
          <a:xfrm>
            <a:off x="1235393" y="442229"/>
            <a:ext cx="6840760"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Section 19(2) P.A.C.E (1984)</a:t>
            </a:r>
          </a:p>
        </p:txBody>
      </p:sp>
      <p:graphicFrame>
        <p:nvGraphicFramePr>
          <p:cNvPr id="2" name="Diagram 1"/>
          <p:cNvGraphicFramePr/>
          <p:nvPr/>
        </p:nvGraphicFramePr>
        <p:xfrm>
          <a:off x="1235392" y="1801663"/>
          <a:ext cx="6840760" cy="44395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4958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graphicEl>
                                              <a:dgm id="{0E5F7830-2A90-4717-A921-7C63A9620590}"/>
                                            </p:graphicEl>
                                          </p:spTgt>
                                        </p:tgtEl>
                                        <p:attrNameLst>
                                          <p:attrName>style.visibility</p:attrName>
                                        </p:attrNameLst>
                                      </p:cBhvr>
                                      <p:to>
                                        <p:strVal val="visible"/>
                                      </p:to>
                                    </p:set>
                                    <p:animEffect transition="in" filter="fade">
                                      <p:cBhvr>
                                        <p:cTn id="11" dur="500"/>
                                        <p:tgtEl>
                                          <p:spTgt spid="2">
                                            <p:graphicEl>
                                              <a:dgm id="{0E5F7830-2A90-4717-A921-7C63A9620590}"/>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graphicEl>
                                              <a:dgm id="{C07E445E-5EB1-4737-9A37-3C1BB3676A4A}"/>
                                            </p:graphicEl>
                                          </p:spTgt>
                                        </p:tgtEl>
                                        <p:attrNameLst>
                                          <p:attrName>style.visibility</p:attrName>
                                        </p:attrNameLst>
                                      </p:cBhvr>
                                      <p:to>
                                        <p:strVal val="visible"/>
                                      </p:to>
                                    </p:set>
                                    <p:animEffect transition="in" filter="fade">
                                      <p:cBhvr>
                                        <p:cTn id="16" dur="500"/>
                                        <p:tgtEl>
                                          <p:spTgt spid="2">
                                            <p:graphicEl>
                                              <a:dgm id="{C07E445E-5EB1-4737-9A37-3C1BB3676A4A}"/>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C323610D-70FA-43A1-8205-5F79C8096E0F}"/>
                                            </p:graphicEl>
                                          </p:spTgt>
                                        </p:tgtEl>
                                        <p:attrNameLst>
                                          <p:attrName>style.visibility</p:attrName>
                                        </p:attrNameLst>
                                      </p:cBhvr>
                                      <p:to>
                                        <p:strVal val="visible"/>
                                      </p:to>
                                    </p:set>
                                    <p:animEffect transition="in" filter="fade">
                                      <p:cBhvr>
                                        <p:cTn id="19" dur="500"/>
                                        <p:tgtEl>
                                          <p:spTgt spid="2">
                                            <p:graphicEl>
                                              <a:dgm id="{C323610D-70FA-43A1-8205-5F79C8096E0F}"/>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graphicEl>
                                              <a:dgm id="{3E0E8940-7A07-4AAC-92FE-959235BB251B}"/>
                                            </p:graphicEl>
                                          </p:spTgt>
                                        </p:tgtEl>
                                        <p:attrNameLst>
                                          <p:attrName>style.visibility</p:attrName>
                                        </p:attrNameLst>
                                      </p:cBhvr>
                                      <p:to>
                                        <p:strVal val="visible"/>
                                      </p:to>
                                    </p:set>
                                    <p:animEffect transition="in" filter="fade">
                                      <p:cBhvr>
                                        <p:cTn id="24" dur="500"/>
                                        <p:tgtEl>
                                          <p:spTgt spid="2">
                                            <p:graphicEl>
                                              <a:dgm id="{3E0E8940-7A07-4AAC-92FE-959235BB251B}"/>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
                                            <p:graphicEl>
                                              <a:dgm id="{BAE1E8C5-C8E2-4803-BEC7-A40EBBDE1A8C}"/>
                                            </p:graphicEl>
                                          </p:spTgt>
                                        </p:tgtEl>
                                        <p:attrNameLst>
                                          <p:attrName>style.visibility</p:attrName>
                                        </p:attrNameLst>
                                      </p:cBhvr>
                                      <p:to>
                                        <p:strVal val="visible"/>
                                      </p:to>
                                    </p:set>
                                    <p:animEffect transition="in" filter="fade">
                                      <p:cBhvr>
                                        <p:cTn id="27" dur="500"/>
                                        <p:tgtEl>
                                          <p:spTgt spid="2">
                                            <p:graphicEl>
                                              <a:dgm id="{BAE1E8C5-C8E2-4803-BEC7-A40EBBDE1A8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CA685C1-AAAE-4AD3-A58E-20D15AFB2EF4}"/>
                                            </p:graphicEl>
                                          </p:spTgt>
                                        </p:tgtEl>
                                        <p:attrNameLst>
                                          <p:attrName>style.visibility</p:attrName>
                                        </p:attrNameLst>
                                      </p:cBhvr>
                                      <p:to>
                                        <p:strVal val="visible"/>
                                      </p:to>
                                    </p:set>
                                    <p:animEffect transition="in" filter="fade">
                                      <p:cBhvr>
                                        <p:cTn id="32" dur="500"/>
                                        <p:tgtEl>
                                          <p:spTgt spid="2">
                                            <p:graphicEl>
                                              <a:dgm id="{9CA685C1-AAAE-4AD3-A58E-20D15AFB2EF4}"/>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
                                            <p:graphicEl>
                                              <a:dgm id="{B382C747-BFDC-4966-853E-3DE2E22EEA86}"/>
                                            </p:graphicEl>
                                          </p:spTgt>
                                        </p:tgtEl>
                                        <p:attrNameLst>
                                          <p:attrName>style.visibility</p:attrName>
                                        </p:attrNameLst>
                                      </p:cBhvr>
                                      <p:to>
                                        <p:strVal val="visible"/>
                                      </p:to>
                                    </p:set>
                                    <p:animEffect transition="in" filter="fade">
                                      <p:cBhvr>
                                        <p:cTn id="35" dur="500"/>
                                        <p:tgtEl>
                                          <p:spTgt spid="2">
                                            <p:graphicEl>
                                              <a:dgm id="{B382C747-BFDC-4966-853E-3DE2E22EEA8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52650" y="365127"/>
            <a:ext cx="7886700" cy="543594"/>
          </a:xfrm>
          <a:solidFill>
            <a:schemeClr val="accent1">
              <a:lumMod val="60000"/>
              <a:lumOff val="40000"/>
            </a:schemeClr>
          </a:solidFill>
        </p:spPr>
        <p:txBody>
          <a:bodyPr>
            <a:normAutofit fontScale="90000"/>
          </a:bodyPr>
          <a:lstStyle/>
          <a:p>
            <a:pPr algn="ctr"/>
            <a:r>
              <a:rPr lang="en-GB" sz="3600" b="1" dirty="0">
                <a:solidFill>
                  <a:schemeClr val="bg1"/>
                </a:solidFill>
                <a:latin typeface="+mn-lt"/>
              </a:rPr>
              <a:t>Section 19 - Seizing</a:t>
            </a:r>
          </a:p>
        </p:txBody>
      </p:sp>
      <p:sp>
        <p:nvSpPr>
          <p:cNvPr id="4" name="TextBox 3"/>
          <p:cNvSpPr txBox="1"/>
          <p:nvPr/>
        </p:nvSpPr>
        <p:spPr>
          <a:xfrm>
            <a:off x="593364" y="1247191"/>
            <a:ext cx="6696744" cy="461665"/>
          </a:xfrm>
          <a:prstGeom prst="rect">
            <a:avLst/>
          </a:prstGeom>
          <a:solidFill>
            <a:schemeClr val="accent1">
              <a:lumMod val="60000"/>
              <a:lumOff val="40000"/>
            </a:schemeClr>
          </a:solidFill>
          <a:ln>
            <a:solidFill>
              <a:schemeClr val="tx1"/>
            </a:solidFill>
          </a:ln>
        </p:spPr>
        <p:txBody>
          <a:bodyPr wrap="square" rtlCol="0">
            <a:spAutoFit/>
          </a:bodyPr>
          <a:lstStyle/>
          <a:p>
            <a:r>
              <a:rPr lang="en-GB" sz="2400" dirty="0"/>
              <a:t>Necessary to seize it to prevent it being: </a:t>
            </a:r>
          </a:p>
        </p:txBody>
      </p:sp>
      <p:graphicFrame>
        <p:nvGraphicFramePr>
          <p:cNvPr id="5" name="Diagram 4"/>
          <p:cNvGraphicFramePr/>
          <p:nvPr/>
        </p:nvGraphicFramePr>
        <p:xfrm>
          <a:off x="-7590" y="2142147"/>
          <a:ext cx="4320480"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399055ED-596C-2644-8DEE-DA86D3CD6BD4}"/>
              </a:ext>
            </a:extLst>
          </p:cNvPr>
          <p:cNvSpPr txBox="1"/>
          <p:nvPr/>
        </p:nvSpPr>
        <p:spPr>
          <a:xfrm>
            <a:off x="5445883" y="2958204"/>
            <a:ext cx="6106332" cy="523220"/>
          </a:xfrm>
          <a:prstGeom prst="rect">
            <a:avLst/>
          </a:prstGeom>
          <a:noFill/>
        </p:spPr>
        <p:txBody>
          <a:bodyPr wrap="square">
            <a:spAutoFit/>
          </a:bodyPr>
          <a:lstStyle/>
          <a:p>
            <a:r>
              <a:rPr lang="en-GB" sz="2800" b="1" dirty="0">
                <a:latin typeface="Arial" pitchFamily="34" charset="0"/>
                <a:ea typeface="ＭＳ Ｐゴシック" pitchFamily="-112" charset="-128"/>
                <a:cs typeface="ＭＳ Ｐゴシック" pitchFamily="-112" charset="-128"/>
              </a:rPr>
              <a:t>S</a:t>
            </a:r>
            <a:r>
              <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rPr>
              <a:t>ection 22 of PACE 1984: </a:t>
            </a:r>
            <a:endParaRPr lang="en-US" sz="2800" dirty="0"/>
          </a:p>
        </p:txBody>
      </p:sp>
      <p:sp>
        <p:nvSpPr>
          <p:cNvPr id="10" name="TextBox 9">
            <a:extLst>
              <a:ext uri="{FF2B5EF4-FFF2-40B4-BE49-F238E27FC236}">
                <a16:creationId xmlns:a16="http://schemas.microsoft.com/office/drawing/2014/main" id="{820A6DA3-51A2-F141-8512-ECA33F22DABB}"/>
              </a:ext>
            </a:extLst>
          </p:cNvPr>
          <p:cNvSpPr txBox="1"/>
          <p:nvPr/>
        </p:nvSpPr>
        <p:spPr>
          <a:xfrm>
            <a:off x="4825946" y="3429000"/>
            <a:ext cx="6106332" cy="2585323"/>
          </a:xfrm>
          <a:prstGeom prst="rect">
            <a:avLst/>
          </a:prstGeom>
          <a:solidFill>
            <a:schemeClr val="accent1">
              <a:lumMod val="60000"/>
              <a:lumOff val="40000"/>
            </a:schemeClr>
          </a:solidFill>
        </p:spPr>
        <p:txBody>
          <a:bodyPr wrap="square">
            <a:spAutoFit/>
          </a:bodyPr>
          <a:lstStyle/>
          <a:p>
            <a:r>
              <a:rPr lang="en-GB" dirty="0">
                <a:latin typeface="Arial" pitchFamily="34" charset="0"/>
                <a:ea typeface="ＭＳ Ｐゴシック" pitchFamily="-112" charset="-128"/>
                <a:cs typeface="ＭＳ Ｐゴシック" pitchFamily="-112" charset="-128"/>
              </a:rPr>
              <a:t>Se</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ized property may be retained for specific reasons only. </a:t>
            </a:r>
            <a:endParaRPr lang="en-GB" dirty="0">
              <a:latin typeface="Arial" pitchFamily="34" charset="0"/>
              <a:ea typeface="ＭＳ Ｐゴシック" pitchFamily="-112" charset="-128"/>
              <a:cs typeface="ＭＳ Ｐゴシック" pitchFamily="-112" charset="-128"/>
            </a:endParaRPr>
          </a:p>
          <a:p>
            <a:endPar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r>
              <a:rPr lang="en-GB" dirty="0">
                <a:latin typeface="Arial" pitchFamily="34" charset="0"/>
                <a:ea typeface="ＭＳ Ｐゴシック" pitchFamily="-112" charset="-128"/>
                <a:cs typeface="ＭＳ Ｐゴシック" pitchFamily="-112" charset="-128"/>
              </a:rPr>
              <a:t>P</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ossible reasons for retention are that the property seized is: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 use as evidence in a trial (unless a photograph or copy would suffice)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Forensic examination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Further investigation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Establish the lawful owner. </a:t>
            </a:r>
          </a:p>
        </p:txBody>
      </p:sp>
    </p:spTree>
    <p:extLst>
      <p:ext uri="{BB962C8B-B14F-4D97-AF65-F5344CB8AC3E}">
        <p14:creationId xmlns:p14="http://schemas.microsoft.com/office/powerpoint/2010/main" val="52114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4ACFFA8-133E-4EA1-8BFC-6FE9F844C363}"/>
                                            </p:graphicEl>
                                          </p:spTgt>
                                        </p:tgtEl>
                                        <p:attrNameLst>
                                          <p:attrName>style.visibility</p:attrName>
                                        </p:attrNameLst>
                                      </p:cBhvr>
                                      <p:to>
                                        <p:strVal val="visible"/>
                                      </p:to>
                                    </p:set>
                                    <p:animEffect transition="in" filter="fade">
                                      <p:cBhvr>
                                        <p:cTn id="12" dur="500"/>
                                        <p:tgtEl>
                                          <p:spTgt spid="5">
                                            <p:graphicEl>
                                              <a:dgm id="{54ACFFA8-133E-4EA1-8BFC-6FE9F844C36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A7E96A1C-6FB8-40B4-BFA4-0B5474AB2F8B}"/>
                                            </p:graphicEl>
                                          </p:spTgt>
                                        </p:tgtEl>
                                        <p:attrNameLst>
                                          <p:attrName>style.visibility</p:attrName>
                                        </p:attrNameLst>
                                      </p:cBhvr>
                                      <p:to>
                                        <p:strVal val="visible"/>
                                      </p:to>
                                    </p:set>
                                    <p:animEffect transition="in" filter="fade">
                                      <p:cBhvr>
                                        <p:cTn id="17" dur="500"/>
                                        <p:tgtEl>
                                          <p:spTgt spid="5">
                                            <p:graphicEl>
                                              <a:dgm id="{A7E96A1C-6FB8-40B4-BFA4-0B5474AB2F8B}"/>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BAB31F42-6FEA-457A-97B9-7FCFCF14B0F6}"/>
                                            </p:graphicEl>
                                          </p:spTgt>
                                        </p:tgtEl>
                                        <p:attrNameLst>
                                          <p:attrName>style.visibility</p:attrName>
                                        </p:attrNameLst>
                                      </p:cBhvr>
                                      <p:to>
                                        <p:strVal val="visible"/>
                                      </p:to>
                                    </p:set>
                                    <p:animEffect transition="in" filter="fade">
                                      <p:cBhvr>
                                        <p:cTn id="20" dur="500"/>
                                        <p:tgtEl>
                                          <p:spTgt spid="5">
                                            <p:graphicEl>
                                              <a:dgm id="{BAB31F42-6FEA-457A-97B9-7FCFCF14B0F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C29397A2-8F27-4821-B011-23A55CCA3CB9}"/>
                                            </p:graphicEl>
                                          </p:spTgt>
                                        </p:tgtEl>
                                        <p:attrNameLst>
                                          <p:attrName>style.visibility</p:attrName>
                                        </p:attrNameLst>
                                      </p:cBhvr>
                                      <p:to>
                                        <p:strVal val="visible"/>
                                      </p:to>
                                    </p:set>
                                    <p:animEffect transition="in" filter="fade">
                                      <p:cBhvr>
                                        <p:cTn id="25" dur="500"/>
                                        <p:tgtEl>
                                          <p:spTgt spid="5">
                                            <p:graphicEl>
                                              <a:dgm id="{C29397A2-8F27-4821-B011-23A55CCA3CB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EBED071A-1864-4416-B14F-929459B212A7}"/>
                                            </p:graphicEl>
                                          </p:spTgt>
                                        </p:tgtEl>
                                        <p:attrNameLst>
                                          <p:attrName>style.visibility</p:attrName>
                                        </p:attrNameLst>
                                      </p:cBhvr>
                                      <p:to>
                                        <p:strVal val="visible"/>
                                      </p:to>
                                    </p:set>
                                    <p:animEffect transition="in" filter="fade">
                                      <p:cBhvr>
                                        <p:cTn id="28" dur="500"/>
                                        <p:tgtEl>
                                          <p:spTgt spid="5">
                                            <p:graphicEl>
                                              <a:dgm id="{EBED071A-1864-4416-B14F-929459B212A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graphicEl>
                                              <a:dgm id="{868DB2D1-4BB2-4981-BDA5-BD7DD09DFE3A}"/>
                                            </p:graphicEl>
                                          </p:spTgt>
                                        </p:tgtEl>
                                        <p:attrNameLst>
                                          <p:attrName>style.visibility</p:attrName>
                                        </p:attrNameLst>
                                      </p:cBhvr>
                                      <p:to>
                                        <p:strVal val="visible"/>
                                      </p:to>
                                    </p:set>
                                    <p:animEffect transition="in" filter="fade">
                                      <p:cBhvr>
                                        <p:cTn id="33" dur="500"/>
                                        <p:tgtEl>
                                          <p:spTgt spid="5">
                                            <p:graphicEl>
                                              <a:dgm id="{868DB2D1-4BB2-4981-BDA5-BD7DD09DFE3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graphicEl>
                                              <a:dgm id="{E85FEA01-6DCF-4AE9-A48A-D4E99B607A42}"/>
                                            </p:graphicEl>
                                          </p:spTgt>
                                        </p:tgtEl>
                                        <p:attrNameLst>
                                          <p:attrName>style.visibility</p:attrName>
                                        </p:attrNameLst>
                                      </p:cBhvr>
                                      <p:to>
                                        <p:strVal val="visible"/>
                                      </p:to>
                                    </p:set>
                                    <p:animEffect transition="in" filter="fade">
                                      <p:cBhvr>
                                        <p:cTn id="36" dur="500"/>
                                        <p:tgtEl>
                                          <p:spTgt spid="5">
                                            <p:graphicEl>
                                              <a:dgm id="{E85FEA01-6DCF-4AE9-A48A-D4E99B607A42}"/>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
                                            <p:graphicEl>
                                              <a:dgm id="{64E300F4-4BBD-4305-8BD6-F74FAB64081E}"/>
                                            </p:graphicEl>
                                          </p:spTgt>
                                        </p:tgtEl>
                                        <p:attrNameLst>
                                          <p:attrName>style.visibility</p:attrName>
                                        </p:attrNameLst>
                                      </p:cBhvr>
                                      <p:to>
                                        <p:strVal val="visible"/>
                                      </p:to>
                                    </p:set>
                                    <p:animEffect transition="in" filter="fade">
                                      <p:cBhvr>
                                        <p:cTn id="41" dur="500"/>
                                        <p:tgtEl>
                                          <p:spTgt spid="5">
                                            <p:graphicEl>
                                              <a:dgm id="{64E300F4-4BBD-4305-8BD6-F74FAB64081E}"/>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graphicEl>
                                              <a:dgm id="{B7436FB3-5405-4E56-BB1E-1AF689CE4C2C}"/>
                                            </p:graphicEl>
                                          </p:spTgt>
                                        </p:tgtEl>
                                        <p:attrNameLst>
                                          <p:attrName>style.visibility</p:attrName>
                                        </p:attrNameLst>
                                      </p:cBhvr>
                                      <p:to>
                                        <p:strVal val="visible"/>
                                      </p:to>
                                    </p:set>
                                    <p:animEffect transition="in" filter="fade">
                                      <p:cBhvr>
                                        <p:cTn id="44" dur="500"/>
                                        <p:tgtEl>
                                          <p:spTgt spid="5">
                                            <p:graphicEl>
                                              <a:dgm id="{B7436FB3-5405-4E56-BB1E-1AF689CE4C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ift.jpg"/>
          <p:cNvPicPr>
            <a:picLocks noChangeAspect="1"/>
          </p:cNvPicPr>
          <p:nvPr/>
        </p:nvPicPr>
        <p:blipFill>
          <a:blip r:embed="rId3" cstate="print">
            <a:lum bright="70000" contrast="-70000"/>
          </a:blip>
          <a:srcRect t="18361"/>
          <a:stretch>
            <a:fillRect/>
          </a:stretch>
        </p:blipFill>
        <p:spPr>
          <a:xfrm>
            <a:off x="488186" y="2133237"/>
            <a:ext cx="5607814" cy="2538462"/>
          </a:xfrm>
          <a:prstGeom prst="rect">
            <a:avLst/>
          </a:prstGeom>
          <a:effectLst>
            <a:softEdge rad="317500"/>
          </a:effectLst>
        </p:spPr>
      </p:pic>
      <p:sp>
        <p:nvSpPr>
          <p:cNvPr id="3" name="Rectangle 3"/>
          <p:cNvSpPr txBox="1">
            <a:spLocks noChangeArrowheads="1"/>
          </p:cNvSpPr>
          <p:nvPr/>
        </p:nvSpPr>
        <p:spPr>
          <a:xfrm rot="20622475">
            <a:off x="-822707" y="3068959"/>
            <a:ext cx="8229600" cy="720081"/>
          </a:xfrm>
          <a:prstGeom prst="rect">
            <a:avLst/>
          </a:prstGeom>
        </p:spPr>
        <p:txBody>
          <a:bodyPr vert="horz" lIns="91440" tIns="45720" rIns="91440" bIns="45720" rtlCol="0">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Clr>
                <a:srgbClr val="F1F46A"/>
              </a:buClr>
              <a:buNone/>
            </a:pPr>
            <a:r>
              <a:rPr lang="en-GB" altLang="en-US" sz="4800" b="1" dirty="0"/>
              <a:t>Seize and Sift</a:t>
            </a:r>
          </a:p>
        </p:txBody>
      </p:sp>
      <p:sp>
        <p:nvSpPr>
          <p:cNvPr id="5" name="TextBox 4"/>
          <p:cNvSpPr txBox="1"/>
          <p:nvPr/>
        </p:nvSpPr>
        <p:spPr>
          <a:xfrm>
            <a:off x="2135561" y="260649"/>
            <a:ext cx="7976285" cy="646331"/>
          </a:xfrm>
          <a:prstGeom prst="rect">
            <a:avLst/>
          </a:prstGeom>
          <a:solidFill>
            <a:srgbClr val="002060"/>
          </a:solidFill>
        </p:spPr>
        <p:txBody>
          <a:bodyPr wrap="square" rtlCol="0">
            <a:spAutoFit/>
          </a:bodyPr>
          <a:lstStyle/>
          <a:p>
            <a:pPr algn="ctr"/>
            <a:r>
              <a:rPr lang="en-GB" sz="3600" b="1" dirty="0">
                <a:solidFill>
                  <a:schemeClr val="bg1"/>
                </a:solidFill>
              </a:rPr>
              <a:t>Criminal Justice and Police Act (2001)</a:t>
            </a:r>
          </a:p>
        </p:txBody>
      </p:sp>
      <p:sp>
        <p:nvSpPr>
          <p:cNvPr id="6" name="TextBox 5">
            <a:extLst>
              <a:ext uri="{FF2B5EF4-FFF2-40B4-BE49-F238E27FC236}">
                <a16:creationId xmlns:a16="http://schemas.microsoft.com/office/drawing/2014/main" id="{63669D13-72D6-744C-84C5-CCC9776DC572}"/>
              </a:ext>
            </a:extLst>
          </p:cNvPr>
          <p:cNvSpPr txBox="1"/>
          <p:nvPr/>
        </p:nvSpPr>
        <p:spPr>
          <a:xfrm>
            <a:off x="6772549" y="1547402"/>
            <a:ext cx="4931265" cy="4832092"/>
          </a:xfrm>
          <a:prstGeom prst="rect">
            <a:avLst/>
          </a:prstGeom>
          <a:noFill/>
        </p:spPr>
        <p:txBody>
          <a:bodyPr wrap="square">
            <a:spAutoFit/>
          </a:bodyPr>
          <a:lstStyle/>
          <a:p>
            <a:pPr marL="285750" indent="-285750">
              <a:buFont typeface="Arial" panose="020B0604020202020204" pitchFamily="34" charset="0"/>
              <a:buChar char="•"/>
            </a:pPr>
            <a:r>
              <a:rPr lang="en-GB" altLang="en-US" sz="2800" dirty="0">
                <a:latin typeface="Arial" pitchFamily="34" charset="0"/>
              </a:rPr>
              <a:t>R</a:t>
            </a:r>
            <a:r>
              <a:rPr lang="en-GB" altLang="en-US" sz="2800" dirty="0">
                <a:solidFill>
                  <a:schemeClr val="tx1"/>
                </a:solidFill>
                <a:latin typeface="Arial" pitchFamily="34" charset="0"/>
              </a:rPr>
              <a:t>elates to the seizure of a large quantity of property </a:t>
            </a:r>
          </a:p>
          <a:p>
            <a:pPr marL="285750" indent="-285750">
              <a:buFont typeface="Arial" panose="020B0604020202020204" pitchFamily="34" charset="0"/>
              <a:buChar char="•"/>
            </a:pPr>
            <a:endParaRPr lang="en-GB" altLang="en-US" sz="2800" dirty="0">
              <a:solidFill>
                <a:schemeClr val="tx1"/>
              </a:solidFill>
              <a:latin typeface="Arial" pitchFamily="34" charset="0"/>
            </a:endParaRPr>
          </a:p>
          <a:p>
            <a:pPr marL="285750" indent="-285750">
              <a:buFont typeface="Arial" panose="020B0604020202020204" pitchFamily="34" charset="0"/>
              <a:buChar char="•"/>
            </a:pPr>
            <a:r>
              <a:rPr lang="en-GB" altLang="en-US" sz="2800" dirty="0">
                <a:solidFill>
                  <a:schemeClr val="tx1"/>
                </a:solidFill>
                <a:latin typeface="Arial" pitchFamily="34" charset="0"/>
              </a:rPr>
              <a:t>Or where it is not reasonably practicable to separate the legally </a:t>
            </a:r>
            <a:r>
              <a:rPr lang="en-GB" altLang="en-US" sz="2800" dirty="0" err="1">
                <a:solidFill>
                  <a:schemeClr val="tx1"/>
                </a:solidFill>
                <a:latin typeface="Arial" pitchFamily="34" charset="0"/>
              </a:rPr>
              <a:t>seizable</a:t>
            </a:r>
            <a:r>
              <a:rPr lang="en-GB" altLang="en-US" sz="2800" dirty="0">
                <a:solidFill>
                  <a:schemeClr val="tx1"/>
                </a:solidFill>
                <a:latin typeface="Arial" pitchFamily="34" charset="0"/>
              </a:rPr>
              <a:t> part from the rest, e.g. where the material is in a filing cabinet, and allows officers to sift through it at another place.</a:t>
            </a:r>
          </a:p>
        </p:txBody>
      </p:sp>
    </p:spTree>
    <p:extLst>
      <p:ext uri="{BB962C8B-B14F-4D97-AF65-F5344CB8AC3E}">
        <p14:creationId xmlns:p14="http://schemas.microsoft.com/office/powerpoint/2010/main" val="2523839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6247" y="291086"/>
            <a:ext cx="7535380" cy="646331"/>
          </a:xfrm>
          <a:prstGeom prst="rect">
            <a:avLst/>
          </a:prstGeom>
          <a:solidFill>
            <a:schemeClr val="accent2">
              <a:lumMod val="75000"/>
            </a:schemeClr>
          </a:solidFill>
        </p:spPr>
        <p:txBody>
          <a:bodyPr wrap="square" rtlCol="0">
            <a:spAutoFit/>
          </a:bodyPr>
          <a:lstStyle/>
          <a:p>
            <a:pPr algn="ctr"/>
            <a:r>
              <a:rPr lang="en-GB" sz="3600" b="1" dirty="0">
                <a:solidFill>
                  <a:schemeClr val="bg1"/>
                </a:solidFill>
              </a:rPr>
              <a:t>Record, Package and Store Evidence</a:t>
            </a:r>
          </a:p>
        </p:txBody>
      </p:sp>
      <p:graphicFrame>
        <p:nvGraphicFramePr>
          <p:cNvPr id="2" name="Diagram 1"/>
          <p:cNvGraphicFramePr/>
          <p:nvPr/>
        </p:nvGraphicFramePr>
        <p:xfrm>
          <a:off x="399749" y="1491220"/>
          <a:ext cx="753538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290" name="Picture 2" descr="Can I challenge a search warrant? - VHS Fletchers Solicitors">
            <a:extLst>
              <a:ext uri="{FF2B5EF4-FFF2-40B4-BE49-F238E27FC236}">
                <a16:creationId xmlns:a16="http://schemas.microsoft.com/office/drawing/2014/main" id="{DD25A15C-9D3C-6441-A91D-A177094BB2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400000">
            <a:off x="8305692" y="1184095"/>
            <a:ext cx="3528685" cy="1838093"/>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Police seize more than £1 million and 132 kilos of drugs throughout the  year - Chronicle Live">
            <a:extLst>
              <a:ext uri="{FF2B5EF4-FFF2-40B4-BE49-F238E27FC236}">
                <a16:creationId xmlns:a16="http://schemas.microsoft.com/office/drawing/2014/main" id="{499BCD44-3B7C-BA47-BF98-E894CE2874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81627" y="4242814"/>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189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513A10E-7E26-4CDA-9B0F-77E84B718BD1}"/>
                                            </p:graphicEl>
                                          </p:spTgt>
                                        </p:tgtEl>
                                        <p:attrNameLst>
                                          <p:attrName>style.visibility</p:attrName>
                                        </p:attrNameLst>
                                      </p:cBhvr>
                                      <p:to>
                                        <p:strVal val="visible"/>
                                      </p:to>
                                    </p:set>
                                    <p:animEffect transition="in" filter="fade">
                                      <p:cBhvr>
                                        <p:cTn id="7" dur="500"/>
                                        <p:tgtEl>
                                          <p:spTgt spid="2">
                                            <p:graphicEl>
                                              <a:dgm id="{6513A10E-7E26-4CDA-9B0F-77E84B718BD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B1C7978-6AAE-44BC-9B10-F4FF7F76758A}"/>
                                            </p:graphicEl>
                                          </p:spTgt>
                                        </p:tgtEl>
                                        <p:attrNameLst>
                                          <p:attrName>style.visibility</p:attrName>
                                        </p:attrNameLst>
                                      </p:cBhvr>
                                      <p:to>
                                        <p:strVal val="visible"/>
                                      </p:to>
                                    </p:set>
                                    <p:animEffect transition="in" filter="fade">
                                      <p:cBhvr>
                                        <p:cTn id="12" dur="500"/>
                                        <p:tgtEl>
                                          <p:spTgt spid="2">
                                            <p:graphicEl>
                                              <a:dgm id="{2B1C7978-6AAE-44BC-9B10-F4FF7F76758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CC0CE5A-EFE8-4618-B44E-16942F6920ED}"/>
                                            </p:graphicEl>
                                          </p:spTgt>
                                        </p:tgtEl>
                                        <p:attrNameLst>
                                          <p:attrName>style.visibility</p:attrName>
                                        </p:attrNameLst>
                                      </p:cBhvr>
                                      <p:to>
                                        <p:strVal val="visible"/>
                                      </p:to>
                                    </p:set>
                                    <p:animEffect transition="in" filter="fade">
                                      <p:cBhvr>
                                        <p:cTn id="15" dur="500"/>
                                        <p:tgtEl>
                                          <p:spTgt spid="2">
                                            <p:graphicEl>
                                              <a:dgm id="{BCC0CE5A-EFE8-4618-B44E-16942F6920E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5CC61EF2-4623-408F-B166-D334D55199E4}"/>
                                            </p:graphicEl>
                                          </p:spTgt>
                                        </p:tgtEl>
                                        <p:attrNameLst>
                                          <p:attrName>style.visibility</p:attrName>
                                        </p:attrNameLst>
                                      </p:cBhvr>
                                      <p:to>
                                        <p:strVal val="visible"/>
                                      </p:to>
                                    </p:set>
                                    <p:animEffect transition="in" filter="fade">
                                      <p:cBhvr>
                                        <p:cTn id="20" dur="500"/>
                                        <p:tgtEl>
                                          <p:spTgt spid="2">
                                            <p:graphicEl>
                                              <a:dgm id="{5CC61EF2-4623-408F-B166-D334D55199E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B2F3ACC7-7A57-4317-BDF1-92845F4B00F2}"/>
                                            </p:graphicEl>
                                          </p:spTgt>
                                        </p:tgtEl>
                                        <p:attrNameLst>
                                          <p:attrName>style.visibility</p:attrName>
                                        </p:attrNameLst>
                                      </p:cBhvr>
                                      <p:to>
                                        <p:strVal val="visible"/>
                                      </p:to>
                                    </p:set>
                                    <p:animEffect transition="in" filter="fade">
                                      <p:cBhvr>
                                        <p:cTn id="23" dur="500"/>
                                        <p:tgtEl>
                                          <p:spTgt spid="2">
                                            <p:graphicEl>
                                              <a:dgm id="{B2F3ACC7-7A57-4317-BDF1-92845F4B00F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97816A66-53BC-4E3D-B0DF-FD794AEF1363}"/>
                                            </p:graphicEl>
                                          </p:spTgt>
                                        </p:tgtEl>
                                        <p:attrNameLst>
                                          <p:attrName>style.visibility</p:attrName>
                                        </p:attrNameLst>
                                      </p:cBhvr>
                                      <p:to>
                                        <p:strVal val="visible"/>
                                      </p:to>
                                    </p:set>
                                    <p:animEffect transition="in" filter="fade">
                                      <p:cBhvr>
                                        <p:cTn id="28" dur="500"/>
                                        <p:tgtEl>
                                          <p:spTgt spid="2">
                                            <p:graphicEl>
                                              <a:dgm id="{97816A66-53BC-4E3D-B0DF-FD794AEF136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8DC6024-A60C-4CFB-B337-716E0B86A82B}"/>
                                            </p:graphicEl>
                                          </p:spTgt>
                                        </p:tgtEl>
                                        <p:attrNameLst>
                                          <p:attrName>style.visibility</p:attrName>
                                        </p:attrNameLst>
                                      </p:cBhvr>
                                      <p:to>
                                        <p:strVal val="visible"/>
                                      </p:to>
                                    </p:set>
                                    <p:animEffect transition="in" filter="fade">
                                      <p:cBhvr>
                                        <p:cTn id="31" dur="500"/>
                                        <p:tgtEl>
                                          <p:spTgt spid="2">
                                            <p:graphicEl>
                                              <a:dgm id="{38DC6024-A60C-4CFB-B337-716E0B86A82B}"/>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AC494985-7DFE-4CDE-8CEF-C6EFCD7E1866}"/>
                                            </p:graphicEl>
                                          </p:spTgt>
                                        </p:tgtEl>
                                        <p:attrNameLst>
                                          <p:attrName>style.visibility</p:attrName>
                                        </p:attrNameLst>
                                      </p:cBhvr>
                                      <p:to>
                                        <p:strVal val="visible"/>
                                      </p:to>
                                    </p:set>
                                    <p:animEffect transition="in" filter="fade">
                                      <p:cBhvr>
                                        <p:cTn id="36" dur="500"/>
                                        <p:tgtEl>
                                          <p:spTgt spid="2">
                                            <p:graphicEl>
                                              <a:dgm id="{AC494985-7DFE-4CDE-8CEF-C6EFCD7E1866}"/>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F9B0A35-3381-4D68-A62E-7B817464E62F}"/>
                                            </p:graphicEl>
                                          </p:spTgt>
                                        </p:tgtEl>
                                        <p:attrNameLst>
                                          <p:attrName>style.visibility</p:attrName>
                                        </p:attrNameLst>
                                      </p:cBhvr>
                                      <p:to>
                                        <p:strVal val="visible"/>
                                      </p:to>
                                    </p:set>
                                    <p:animEffect transition="in" filter="fade">
                                      <p:cBhvr>
                                        <p:cTn id="39" dur="500"/>
                                        <p:tgtEl>
                                          <p:spTgt spid="2">
                                            <p:graphicEl>
                                              <a:dgm id="{6F9B0A35-3381-4D68-A62E-7B817464E62F}"/>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FCCC5F-4F4D-4511-BF11-4C5AC3F0583B}"/>
                                            </p:graphicEl>
                                          </p:spTgt>
                                        </p:tgtEl>
                                        <p:attrNameLst>
                                          <p:attrName>style.visibility</p:attrName>
                                        </p:attrNameLst>
                                      </p:cBhvr>
                                      <p:to>
                                        <p:strVal val="visible"/>
                                      </p:to>
                                    </p:set>
                                    <p:animEffect transition="in" filter="fade">
                                      <p:cBhvr>
                                        <p:cTn id="44" dur="500"/>
                                        <p:tgtEl>
                                          <p:spTgt spid="2">
                                            <p:graphicEl>
                                              <a:dgm id="{4DFCCC5F-4F4D-4511-BF11-4C5AC3F0583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92CB7DC2-0816-47AA-8ECC-027F6B7B75C3}"/>
                                            </p:graphicEl>
                                          </p:spTgt>
                                        </p:tgtEl>
                                        <p:attrNameLst>
                                          <p:attrName>style.visibility</p:attrName>
                                        </p:attrNameLst>
                                      </p:cBhvr>
                                      <p:to>
                                        <p:strVal val="visible"/>
                                      </p:to>
                                    </p:set>
                                    <p:animEffect transition="in" filter="fade">
                                      <p:cBhvr>
                                        <p:cTn id="47" dur="500"/>
                                        <p:tgtEl>
                                          <p:spTgt spid="2">
                                            <p:graphicEl>
                                              <a:dgm id="{92CB7DC2-0816-47AA-8ECC-027F6B7B75C3}"/>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D7DDE643-5238-4734-BA7A-895901DCDC82}"/>
                                            </p:graphicEl>
                                          </p:spTgt>
                                        </p:tgtEl>
                                        <p:attrNameLst>
                                          <p:attrName>style.visibility</p:attrName>
                                        </p:attrNameLst>
                                      </p:cBhvr>
                                      <p:to>
                                        <p:strVal val="visible"/>
                                      </p:to>
                                    </p:set>
                                    <p:animEffect transition="in" filter="fade">
                                      <p:cBhvr>
                                        <p:cTn id="52" dur="500"/>
                                        <p:tgtEl>
                                          <p:spTgt spid="2">
                                            <p:graphicEl>
                                              <a:dgm id="{D7DDE643-5238-4734-BA7A-895901DCDC82}"/>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A9B97615-AFE9-478F-A641-367E0762E98F}"/>
                                            </p:graphicEl>
                                          </p:spTgt>
                                        </p:tgtEl>
                                        <p:attrNameLst>
                                          <p:attrName>style.visibility</p:attrName>
                                        </p:attrNameLst>
                                      </p:cBhvr>
                                      <p:to>
                                        <p:strVal val="visible"/>
                                      </p:to>
                                    </p:set>
                                    <p:animEffect transition="in" filter="fade">
                                      <p:cBhvr>
                                        <p:cTn id="55" dur="500"/>
                                        <p:tgtEl>
                                          <p:spTgt spid="2">
                                            <p:graphicEl>
                                              <a:dgm id="{A9B97615-AFE9-478F-A641-367E0762E98F}"/>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20D5C56B-1E73-4015-8C6B-A71D37EC350C}"/>
                                            </p:graphicEl>
                                          </p:spTgt>
                                        </p:tgtEl>
                                        <p:attrNameLst>
                                          <p:attrName>style.visibility</p:attrName>
                                        </p:attrNameLst>
                                      </p:cBhvr>
                                      <p:to>
                                        <p:strVal val="visible"/>
                                      </p:to>
                                    </p:set>
                                    <p:animEffect transition="in" filter="fade">
                                      <p:cBhvr>
                                        <p:cTn id="60" dur="500"/>
                                        <p:tgtEl>
                                          <p:spTgt spid="2">
                                            <p:graphicEl>
                                              <a:dgm id="{20D5C56B-1E73-4015-8C6B-A71D37EC350C}"/>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86A5267D-42E8-4FD4-940A-1CC922AD9554}"/>
                                            </p:graphicEl>
                                          </p:spTgt>
                                        </p:tgtEl>
                                        <p:attrNameLst>
                                          <p:attrName>style.visibility</p:attrName>
                                        </p:attrNameLst>
                                      </p:cBhvr>
                                      <p:to>
                                        <p:strVal val="visible"/>
                                      </p:to>
                                    </p:set>
                                    <p:animEffect transition="in" filter="fade">
                                      <p:cBhvr>
                                        <p:cTn id="63" dur="500"/>
                                        <p:tgtEl>
                                          <p:spTgt spid="2">
                                            <p:graphicEl>
                                              <a:dgm id="{86A5267D-42E8-4FD4-940A-1CC922AD955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B0C7E3-6831-8545-A5CA-C17298819291}"/>
              </a:ext>
            </a:extLst>
          </p:cNvPr>
          <p:cNvSpPr txBox="1"/>
          <p:nvPr/>
        </p:nvSpPr>
        <p:spPr>
          <a:xfrm>
            <a:off x="833033" y="3175744"/>
            <a:ext cx="7923509" cy="3046988"/>
          </a:xfrm>
          <a:prstGeom prst="rect">
            <a:avLst/>
          </a:prstGeom>
          <a:noFill/>
        </p:spPr>
        <p:txBody>
          <a:bodyPr wrap="square">
            <a:spAutoFit/>
          </a:bodyPr>
          <a:lstStyle/>
          <a:p>
            <a:pPr marL="0" indent="0">
              <a:buNone/>
            </a:pPr>
            <a:endParaRPr lang="en-GB" sz="2400" dirty="0"/>
          </a:p>
          <a:p>
            <a:pPr marL="0" indent="0">
              <a:buNone/>
            </a:pPr>
            <a:r>
              <a:rPr lang="en-GB" sz="2400" dirty="0"/>
              <a:t>Which, if any, of the following rooms may be searched by the officers, in these circumstances? </a:t>
            </a:r>
          </a:p>
          <a:p>
            <a:pPr lvl="0"/>
            <a:r>
              <a:rPr lang="en-GB" sz="2400" dirty="0"/>
              <a:t>A - Roger’s flat</a:t>
            </a:r>
          </a:p>
          <a:p>
            <a:pPr lvl="0"/>
            <a:r>
              <a:rPr lang="en-GB" sz="2400" dirty="0"/>
              <a:t>B - The lounge and kitchen used by all the residents </a:t>
            </a:r>
          </a:p>
          <a:p>
            <a:pPr lvl="0"/>
            <a:r>
              <a:rPr lang="en-GB" sz="2400" dirty="0"/>
              <a:t>C- Any room in the building</a:t>
            </a:r>
          </a:p>
          <a:p>
            <a:pPr lvl="0"/>
            <a:r>
              <a:rPr lang="en-GB" sz="2400" dirty="0"/>
              <a:t>D - None, a warrant must be obtained.</a:t>
            </a:r>
            <a:br>
              <a:rPr lang="en-GB" sz="2400" dirty="0"/>
            </a:br>
            <a:endParaRPr lang="en-GB" sz="2400" dirty="0"/>
          </a:p>
        </p:txBody>
      </p:sp>
      <p:sp>
        <p:nvSpPr>
          <p:cNvPr id="11" name="TextBox 10">
            <a:extLst>
              <a:ext uri="{FF2B5EF4-FFF2-40B4-BE49-F238E27FC236}">
                <a16:creationId xmlns:a16="http://schemas.microsoft.com/office/drawing/2014/main" id="{70ABE9D3-93BA-E24A-9BC4-E22949C92153}"/>
              </a:ext>
            </a:extLst>
          </p:cNvPr>
          <p:cNvSpPr txBox="1"/>
          <p:nvPr/>
        </p:nvSpPr>
        <p:spPr>
          <a:xfrm>
            <a:off x="833033" y="470471"/>
            <a:ext cx="10914681" cy="2677656"/>
          </a:xfrm>
          <a:prstGeom prst="rect">
            <a:avLst/>
          </a:prstGeom>
          <a:noFill/>
        </p:spPr>
        <p:txBody>
          <a:bodyPr wrap="square">
            <a:spAutoFit/>
          </a:bodyPr>
          <a:lstStyle/>
          <a:p>
            <a:pPr marL="0" indent="0">
              <a:buNone/>
            </a:pPr>
            <a:r>
              <a:rPr lang="en-GB" sz="2800" b="1" u="sng" dirty="0"/>
              <a:t>Question 1:</a:t>
            </a:r>
            <a:r>
              <a:rPr lang="en-GB" sz="2800" u="sng" dirty="0"/>
              <a:t>  </a:t>
            </a:r>
            <a:br>
              <a:rPr lang="en-GB" sz="2800" dirty="0"/>
            </a:br>
            <a:br>
              <a:rPr lang="en-GB" sz="2800" dirty="0"/>
            </a:br>
            <a:r>
              <a:rPr lang="en-GB" sz="2800" dirty="0"/>
              <a:t>Rogers resides in a ground floor flat of a multi-storey house. He is wanted for an offence of burglary and one day officers arrest Rogers while he is leaving his flat. The officers believe that Rogers has stolen property from the burglary and hidden it in the building. </a:t>
            </a:r>
          </a:p>
        </p:txBody>
      </p:sp>
      <p:pic>
        <p:nvPicPr>
          <p:cNvPr id="13314" name="Picture 2" descr="Moment man is arrested outside house where woman left fighting for life  hours earlier - Grimsby Live">
            <a:extLst>
              <a:ext uri="{FF2B5EF4-FFF2-40B4-BE49-F238E27FC236}">
                <a16:creationId xmlns:a16="http://schemas.microsoft.com/office/drawing/2014/main" id="{2801FA1B-54F8-424B-B207-7F94A7AF5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214" y="4140761"/>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792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611588-3EB6-8C4B-B979-6E2DC2CD61BA}"/>
              </a:ext>
            </a:extLst>
          </p:cNvPr>
          <p:cNvSpPr>
            <a:spLocks noGrp="1"/>
          </p:cNvSpPr>
          <p:nvPr>
            <p:ph idx="1"/>
          </p:nvPr>
        </p:nvSpPr>
        <p:spPr>
          <a:xfrm>
            <a:off x="481053" y="1901593"/>
            <a:ext cx="6713552" cy="4119172"/>
          </a:xfrm>
        </p:spPr>
        <p:txBody>
          <a:bodyPr anchor="t">
            <a:normAutofit/>
          </a:bodyPr>
          <a:lstStyle/>
          <a:p>
            <a:pPr marL="0" indent="0">
              <a:buNone/>
            </a:pPr>
            <a:br>
              <a:rPr lang="en-GB" sz="2000" dirty="0"/>
            </a:br>
            <a:br>
              <a:rPr lang="en-GB" sz="2000" dirty="0"/>
            </a:br>
            <a:r>
              <a:rPr lang="en-GB" sz="2000" dirty="0"/>
              <a:t>You arrest John at his friend Peter’s house on suspicion of theft. Do you have the power to search Peter’s house before leaving for the police station? </a:t>
            </a:r>
          </a:p>
          <a:p>
            <a:pPr marL="0" lvl="0" indent="0">
              <a:buNone/>
            </a:pPr>
            <a:endParaRPr lang="en-GB" sz="2000" dirty="0"/>
          </a:p>
          <a:p>
            <a:pPr marL="0" lvl="0" indent="0">
              <a:buNone/>
            </a:pPr>
            <a:r>
              <a:rPr lang="en-GB" sz="2000" dirty="0"/>
              <a:t>A - Yes, with Peter’s permission </a:t>
            </a:r>
          </a:p>
          <a:p>
            <a:pPr marL="0" lvl="0" indent="0">
              <a:buNone/>
            </a:pPr>
            <a:r>
              <a:rPr lang="en-GB" sz="2000" dirty="0"/>
              <a:t>B - Yes, there is a power under Section 32 to search the house as John was in the premises when arrested.</a:t>
            </a:r>
          </a:p>
          <a:p>
            <a:pPr marL="0" lvl="0" indent="0">
              <a:buNone/>
            </a:pPr>
            <a:r>
              <a:rPr lang="en-GB" sz="2000" dirty="0"/>
              <a:t>C - No, the property is not owned or controlled by the suspect </a:t>
            </a:r>
          </a:p>
          <a:p>
            <a:pPr marL="0" lvl="0" indent="0">
              <a:buNone/>
            </a:pPr>
            <a:r>
              <a:rPr lang="en-GB" sz="2000" dirty="0"/>
              <a:t>D - Yes, if permission is given by an inspector. </a:t>
            </a:r>
          </a:p>
          <a:p>
            <a:endParaRPr lang="en-US" sz="2000" dirty="0"/>
          </a:p>
        </p:txBody>
      </p:sp>
      <p:pic>
        <p:nvPicPr>
          <p:cNvPr id="14340" name="Picture 4" descr="Police powers to enter your home or other private property">
            <a:extLst>
              <a:ext uri="{FF2B5EF4-FFF2-40B4-BE49-F238E27FC236}">
                <a16:creationId xmlns:a16="http://schemas.microsoft.com/office/drawing/2014/main" id="{57ABEC2D-5AD9-AF4F-A5B9-8F1E43862A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5979"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D26D316-902E-0147-B92F-C9F8276C36B8}"/>
              </a:ext>
            </a:extLst>
          </p:cNvPr>
          <p:cNvSpPr txBox="1"/>
          <p:nvPr/>
        </p:nvSpPr>
        <p:spPr>
          <a:xfrm>
            <a:off x="572493" y="940728"/>
            <a:ext cx="6098582" cy="523220"/>
          </a:xfrm>
          <a:prstGeom prst="rect">
            <a:avLst/>
          </a:prstGeom>
          <a:noFill/>
        </p:spPr>
        <p:txBody>
          <a:bodyPr wrap="square">
            <a:spAutoFit/>
          </a:bodyPr>
          <a:lstStyle/>
          <a:p>
            <a:r>
              <a:rPr lang="en-GB" sz="2800" b="1" u="sng" dirty="0"/>
              <a:t>Question 2:</a:t>
            </a:r>
            <a:r>
              <a:rPr lang="en-GB" sz="2800" u="sng" dirty="0"/>
              <a:t> </a:t>
            </a:r>
            <a:endParaRPr lang="en-US" sz="2800" u="sng" dirty="0"/>
          </a:p>
        </p:txBody>
      </p:sp>
    </p:spTree>
    <p:extLst>
      <p:ext uri="{BB962C8B-B14F-4D97-AF65-F5344CB8AC3E}">
        <p14:creationId xmlns:p14="http://schemas.microsoft.com/office/powerpoint/2010/main" val="4291582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934CAB-A9BA-C34E-B134-5E5E7B935BBB}"/>
              </a:ext>
            </a:extLst>
          </p:cNvPr>
          <p:cNvSpPr>
            <a:spLocks noGrp="1"/>
          </p:cNvSpPr>
          <p:nvPr>
            <p:ph idx="1"/>
          </p:nvPr>
        </p:nvSpPr>
        <p:spPr>
          <a:xfrm>
            <a:off x="577560" y="1083484"/>
            <a:ext cx="4559425" cy="3979585"/>
          </a:xfrm>
        </p:spPr>
        <p:txBody>
          <a:bodyPr anchor="ctr">
            <a:normAutofit fontScale="85000" lnSpcReduction="20000"/>
          </a:bodyPr>
          <a:lstStyle/>
          <a:p>
            <a:pPr marL="0" indent="0">
              <a:buNone/>
            </a:pPr>
            <a:r>
              <a:rPr lang="en-GB" sz="3200" b="1" u="sng" dirty="0"/>
              <a:t>Question 3:</a:t>
            </a:r>
            <a:r>
              <a:rPr lang="en-GB" sz="3200" u="sng" dirty="0"/>
              <a:t> </a:t>
            </a:r>
          </a:p>
          <a:p>
            <a:pPr marL="0" indent="0">
              <a:buNone/>
            </a:pPr>
            <a:endParaRPr lang="en-GB" sz="3200" dirty="0"/>
          </a:p>
          <a:p>
            <a:pPr marL="0" indent="0">
              <a:buNone/>
            </a:pPr>
            <a:br>
              <a:rPr lang="en-GB" sz="3200" dirty="0"/>
            </a:br>
            <a:br>
              <a:rPr lang="en-GB" sz="3200" dirty="0"/>
            </a:br>
            <a:r>
              <a:rPr lang="en-GB" sz="3200" dirty="0"/>
              <a:t>Before entering any premises under Section 17 PACE, you must seek the permission of an officer of the rank of inspector or above.  </a:t>
            </a:r>
          </a:p>
          <a:p>
            <a:pPr marL="0" indent="0">
              <a:buNone/>
            </a:pPr>
            <a:endParaRPr lang="en-GB" sz="3200" b="1" dirty="0"/>
          </a:p>
          <a:p>
            <a:pPr marL="0" indent="0">
              <a:buNone/>
            </a:pPr>
            <a:r>
              <a:rPr lang="en-GB" sz="3200" b="1" dirty="0"/>
              <a:t>True or False?</a:t>
            </a:r>
            <a:endParaRPr lang="en-GB" sz="3200" dirty="0"/>
          </a:p>
          <a:p>
            <a:pPr marL="0" indent="0">
              <a:buNone/>
            </a:pPr>
            <a:endParaRPr lang="en-US" sz="2000" dirty="0"/>
          </a:p>
        </p:txBody>
      </p:sp>
      <p:pic>
        <p:nvPicPr>
          <p:cNvPr id="15362" name="Picture 2" descr="Machete and mobile phones seized by police searching for drugs at house -  Leicestershire Live">
            <a:extLst>
              <a:ext uri="{FF2B5EF4-FFF2-40B4-BE49-F238E27FC236}">
                <a16:creationId xmlns:a16="http://schemas.microsoft.com/office/drawing/2014/main" id="{5D3F9FCB-7927-4C48-BB04-12508D9160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605" r="8747"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761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BA6111-E588-604E-9EAB-EA16687078BF}"/>
              </a:ext>
            </a:extLst>
          </p:cNvPr>
          <p:cNvSpPr>
            <a:spLocks noGrp="1"/>
          </p:cNvSpPr>
          <p:nvPr>
            <p:ph idx="1"/>
          </p:nvPr>
        </p:nvSpPr>
        <p:spPr>
          <a:xfrm>
            <a:off x="590719" y="2330505"/>
            <a:ext cx="4559425" cy="3979585"/>
          </a:xfrm>
        </p:spPr>
        <p:txBody>
          <a:bodyPr anchor="ctr">
            <a:normAutofit/>
          </a:bodyPr>
          <a:lstStyle/>
          <a:p>
            <a:pPr marL="0" indent="0">
              <a:buNone/>
            </a:pPr>
            <a:br>
              <a:rPr lang="en-GB" sz="1400" dirty="0"/>
            </a:br>
            <a:br>
              <a:rPr lang="en-GB" sz="1400" dirty="0"/>
            </a:br>
            <a:r>
              <a:rPr lang="en-GB" sz="1400" dirty="0"/>
              <a:t>You have arrested SMITHERS on suspicion of theft of car stereos and have obtained a Section 18 PACE authority to search his lockup garage.</a:t>
            </a:r>
          </a:p>
          <a:p>
            <a:pPr marL="0" indent="0">
              <a:buNone/>
            </a:pPr>
            <a:r>
              <a:rPr lang="en-GB" sz="1400" dirty="0"/>
              <a:t> While conducting the search of the garage, you find five cameras which match the description of those stolen in a burglary two weeks previously.  </a:t>
            </a:r>
          </a:p>
          <a:p>
            <a:pPr marL="0" indent="0">
              <a:buNone/>
            </a:pPr>
            <a:r>
              <a:rPr lang="en-GB" sz="1400" dirty="0"/>
              <a:t>Do you: </a:t>
            </a:r>
          </a:p>
          <a:p>
            <a:pPr lvl="0"/>
            <a:r>
              <a:rPr lang="en-GB" sz="1400" dirty="0"/>
              <a:t>Seize the cameras under Section 19 PACE? </a:t>
            </a:r>
          </a:p>
          <a:p>
            <a:pPr lvl="0"/>
            <a:r>
              <a:rPr lang="en-GB" sz="1400" dirty="0"/>
              <a:t>Seek permission from the duty inspector for authorisation to seize the cameras? </a:t>
            </a:r>
          </a:p>
          <a:p>
            <a:pPr lvl="0"/>
            <a:r>
              <a:rPr lang="en-GB" sz="1400" dirty="0"/>
              <a:t>Return to the station and obtain a search warrant? </a:t>
            </a:r>
          </a:p>
          <a:p>
            <a:pPr lvl="0"/>
            <a:r>
              <a:rPr lang="en-GB" sz="1400" dirty="0"/>
              <a:t>Arrest him on suspicion of burglary and seize the cameras under Section 32 of PACE? </a:t>
            </a:r>
          </a:p>
          <a:p>
            <a:endParaRPr lang="en-US" sz="1400" dirty="0"/>
          </a:p>
        </p:txBody>
      </p:sp>
      <p:pic>
        <p:nvPicPr>
          <p:cNvPr id="16386" name="Picture 2" descr="Find Your Lost Camera with Stolen Camera Finder | ePHOTOzine">
            <a:extLst>
              <a:ext uri="{FF2B5EF4-FFF2-40B4-BE49-F238E27FC236}">
                <a16:creationId xmlns:a16="http://schemas.microsoft.com/office/drawing/2014/main" id="{3AA1B158-780D-6549-ADB0-779071FC42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98" r="3521"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8DE6F55-8A1E-4D47-9DFB-6A7B15DB839C}"/>
              </a:ext>
            </a:extLst>
          </p:cNvPr>
          <p:cNvSpPr txBox="1"/>
          <p:nvPr/>
        </p:nvSpPr>
        <p:spPr>
          <a:xfrm>
            <a:off x="556777" y="1420214"/>
            <a:ext cx="6098582" cy="369332"/>
          </a:xfrm>
          <a:prstGeom prst="rect">
            <a:avLst/>
          </a:prstGeom>
          <a:noFill/>
        </p:spPr>
        <p:txBody>
          <a:bodyPr wrap="square">
            <a:spAutoFit/>
          </a:bodyPr>
          <a:lstStyle/>
          <a:p>
            <a:r>
              <a:rPr lang="en-GB" sz="1800" b="1" dirty="0"/>
              <a:t>Question 6:</a:t>
            </a:r>
            <a:r>
              <a:rPr lang="en-GB" sz="1800" dirty="0"/>
              <a:t> </a:t>
            </a:r>
            <a:endParaRPr lang="en-US" dirty="0"/>
          </a:p>
        </p:txBody>
      </p:sp>
    </p:spTree>
    <p:extLst>
      <p:ext uri="{BB962C8B-B14F-4D97-AF65-F5344CB8AC3E}">
        <p14:creationId xmlns:p14="http://schemas.microsoft.com/office/powerpoint/2010/main" val="33214662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4799CE-00C7-A443-B805-556B19C9BCB3}"/>
              </a:ext>
            </a:extLst>
          </p:cNvPr>
          <p:cNvSpPr>
            <a:spLocks noGrp="1"/>
          </p:cNvSpPr>
          <p:nvPr>
            <p:ph idx="1"/>
          </p:nvPr>
        </p:nvSpPr>
        <p:spPr>
          <a:xfrm>
            <a:off x="1100736" y="2508105"/>
            <a:ext cx="4709345" cy="3632493"/>
          </a:xfrm>
        </p:spPr>
        <p:txBody>
          <a:bodyPr anchor="ctr">
            <a:normAutofit/>
          </a:bodyPr>
          <a:lstStyle/>
          <a:p>
            <a:pPr marL="0" indent="0">
              <a:buNone/>
            </a:pPr>
            <a:br>
              <a:rPr lang="en-GB" sz="2000" dirty="0"/>
            </a:br>
            <a:br>
              <a:rPr lang="en-GB" sz="2000" dirty="0"/>
            </a:br>
            <a:r>
              <a:rPr lang="en-GB" sz="2000" dirty="0"/>
              <a:t>What Power of Entry can you use when recapturing an escaped prisoner whom you are pursuing? </a:t>
            </a:r>
          </a:p>
          <a:p>
            <a:pPr marL="0" indent="0">
              <a:buNone/>
            </a:pPr>
            <a:endParaRPr lang="en-GB" sz="2000" dirty="0"/>
          </a:p>
          <a:p>
            <a:pPr lvl="0"/>
            <a:r>
              <a:rPr lang="en-GB" sz="2000" dirty="0"/>
              <a:t>S17 PACE</a:t>
            </a:r>
          </a:p>
          <a:p>
            <a:pPr lvl="0"/>
            <a:r>
              <a:rPr lang="en-GB" sz="2000" dirty="0"/>
              <a:t>S18 PACE </a:t>
            </a:r>
          </a:p>
          <a:p>
            <a:pPr lvl="0"/>
            <a:r>
              <a:rPr lang="en-GB" sz="2000" dirty="0"/>
              <a:t>S32 PACE </a:t>
            </a:r>
          </a:p>
          <a:p>
            <a:pPr lvl="0"/>
            <a:r>
              <a:rPr lang="en-GB" sz="2000" dirty="0"/>
              <a:t>Common Law </a:t>
            </a:r>
          </a:p>
          <a:p>
            <a:endParaRPr lang="en-US" sz="2000" dirty="0"/>
          </a:p>
        </p:txBody>
      </p:sp>
      <p:pic>
        <p:nvPicPr>
          <p:cNvPr id="17410" name="Picture 2" descr="Dorset Police joined Blandford parkrunners for a Cops and Robbers themed  fun race | Dorset Echo">
            <a:extLst>
              <a:ext uri="{FF2B5EF4-FFF2-40B4-BE49-F238E27FC236}">
                <a16:creationId xmlns:a16="http://schemas.microsoft.com/office/drawing/2014/main" id="{720B58D9-AFA1-7943-BE4D-7406A13B1C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830" r="26870" b="1"/>
          <a:stretch/>
        </p:blipFill>
        <p:spPr bwMode="auto">
          <a:xfrm>
            <a:off x="6538366" y="1383738"/>
            <a:ext cx="4929098" cy="475687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42C95E4-87FA-0045-9BF8-62C1EEC94AF1}"/>
              </a:ext>
            </a:extLst>
          </p:cNvPr>
          <p:cNvSpPr txBox="1"/>
          <p:nvPr/>
        </p:nvSpPr>
        <p:spPr>
          <a:xfrm>
            <a:off x="1100736" y="1630203"/>
            <a:ext cx="6098582" cy="461665"/>
          </a:xfrm>
          <a:prstGeom prst="rect">
            <a:avLst/>
          </a:prstGeom>
          <a:noFill/>
        </p:spPr>
        <p:txBody>
          <a:bodyPr wrap="square">
            <a:spAutoFit/>
          </a:bodyPr>
          <a:lstStyle/>
          <a:p>
            <a:r>
              <a:rPr lang="en-GB" sz="2400" b="1" dirty="0"/>
              <a:t>Question 7:</a:t>
            </a:r>
            <a:r>
              <a:rPr lang="en-GB" sz="2400" dirty="0"/>
              <a:t> </a:t>
            </a:r>
            <a:endParaRPr lang="en-US" sz="2400" dirty="0"/>
          </a:p>
        </p:txBody>
      </p:sp>
    </p:spTree>
    <p:extLst>
      <p:ext uri="{BB962C8B-B14F-4D97-AF65-F5344CB8AC3E}">
        <p14:creationId xmlns:p14="http://schemas.microsoft.com/office/powerpoint/2010/main" val="14461360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6C45A4-CFF6-6643-9BB4-4B101FEE7F75}"/>
              </a:ext>
            </a:extLst>
          </p:cNvPr>
          <p:cNvSpPr>
            <a:spLocks noGrp="1"/>
          </p:cNvSpPr>
          <p:nvPr>
            <p:ph idx="1"/>
          </p:nvPr>
        </p:nvSpPr>
        <p:spPr>
          <a:xfrm>
            <a:off x="275334" y="1224184"/>
            <a:ext cx="6057954" cy="5633816"/>
          </a:xfrm>
        </p:spPr>
        <p:txBody>
          <a:bodyPr>
            <a:normAutofit/>
          </a:bodyPr>
          <a:lstStyle/>
          <a:p>
            <a:pPr marL="0" lvl="0" indent="0">
              <a:buNone/>
            </a:pPr>
            <a:r>
              <a:rPr lang="en-GB" sz="2400" b="1" dirty="0"/>
              <a:t>Question 9:</a:t>
            </a:r>
            <a:r>
              <a:rPr lang="en-GB" sz="2400" dirty="0"/>
              <a:t> </a:t>
            </a:r>
          </a:p>
          <a:p>
            <a:pPr marL="0" lvl="0" indent="0">
              <a:buNone/>
            </a:pPr>
            <a:r>
              <a:rPr lang="en-GB" sz="1800" dirty="0"/>
              <a:t>Section 32 of the Police and Criminal Evidence Act gives police officers the power to enter and search premises where a person was at the time of their arrest or immediately before if the offence for which he/she was arrested is an indictable offence. </a:t>
            </a:r>
            <a:br>
              <a:rPr lang="en-GB" sz="1800" dirty="0"/>
            </a:br>
            <a:br>
              <a:rPr lang="en-GB" sz="1800" dirty="0"/>
            </a:br>
            <a:r>
              <a:rPr lang="en-GB" sz="1800" dirty="0"/>
              <a:t>Which of the following statements is true regarding this power? </a:t>
            </a:r>
          </a:p>
          <a:p>
            <a:pPr lvl="0"/>
            <a:r>
              <a:rPr lang="en-GB" sz="1800" dirty="0"/>
              <a:t>This power only extends to a search for evidence of the offence for which they were arrested. </a:t>
            </a:r>
          </a:p>
          <a:p>
            <a:pPr lvl="0"/>
            <a:r>
              <a:rPr lang="en-GB" sz="1800" dirty="0"/>
              <a:t>This power extends to a search for evidence of any offence. </a:t>
            </a:r>
          </a:p>
          <a:p>
            <a:pPr lvl="0"/>
            <a:r>
              <a:rPr lang="en-GB" sz="1800" dirty="0"/>
              <a:t>This power extends to a search for evidence of the offence for which they were arrested as well as anything which they might use to injure themselves/others or assist their escape.</a:t>
            </a:r>
          </a:p>
          <a:p>
            <a:endParaRPr lang="en-US" sz="1300" dirty="0"/>
          </a:p>
        </p:txBody>
      </p:sp>
      <p:pic>
        <p:nvPicPr>
          <p:cNvPr id="18436" name="Picture 4" descr="Police house Images, Stock Photos &amp; Vectors | Shutterstock">
            <a:extLst>
              <a:ext uri="{FF2B5EF4-FFF2-40B4-BE49-F238E27FC236}">
                <a16:creationId xmlns:a16="http://schemas.microsoft.com/office/drawing/2014/main" id="{988F6003-3597-1646-AB2B-E9C1E9546BF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71382" y="1519604"/>
            <a:ext cx="4582524" cy="4361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657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TotalTime>
  <Words>1842</Words>
  <Application>Microsoft Macintosh PowerPoint</Application>
  <PresentationFormat>Widescreen</PresentationFormat>
  <Paragraphs>238</Paragraphs>
  <Slides>33</Slides>
  <Notes>32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Calibri Light</vt:lpstr>
      <vt:lpstr>Office Theme</vt:lpstr>
      <vt:lpstr>Powers of Search and Seizure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19 - Seizing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Operational Policing </dc:title>
  <dc:creator>Rhiannon Lloyd</dc:creator>
  <cp:lastModifiedBy>Rhiannon Lloyd</cp:lastModifiedBy>
  <cp:revision>12</cp:revision>
  <dcterms:created xsi:type="dcterms:W3CDTF">2022-02-19T17:45:46Z</dcterms:created>
  <dcterms:modified xsi:type="dcterms:W3CDTF">2022-11-06T10:55:50Z</dcterms:modified>
</cp:coreProperties>
</file>