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7D7A24-BDC1-388D-B7DA-F2BBA43AA666}" v="208" dt="2026-06-15T06:53:59.492"/>
    <p1510:client id="{52ADD3C0-6075-3B07-6774-0D82C55ED1E6}" v="5" dt="2026-06-15T05:30:39.321"/>
    <p1510:client id="{E28C0079-0B46-3BB0-3488-B42E3881EBA2}" v="147" dt="2026-06-15T06:07:59.0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hammad Husnain" userId="b533a78bc1d189a1" providerId="Windows Live" clId="Web-{52ADD3C0-6075-3B07-6774-0D82C55ED1E6}"/>
    <pc:docChg chg="modSld">
      <pc:chgData name="Muhammad Husnain" userId="b533a78bc1d189a1" providerId="Windows Live" clId="Web-{52ADD3C0-6075-3B07-6774-0D82C55ED1E6}" dt="2026-06-15T05:30:39.321" v="4" actId="20577"/>
      <pc:docMkLst>
        <pc:docMk/>
      </pc:docMkLst>
      <pc:sldChg chg="addSp modSp mod modClrScheme chgLayout">
        <pc:chgData name="Muhammad Husnain" userId="b533a78bc1d189a1" providerId="Windows Live" clId="Web-{52ADD3C0-6075-3B07-6774-0D82C55ED1E6}" dt="2026-06-15T05:30:39.321" v="4" actId="20577"/>
        <pc:sldMkLst>
          <pc:docMk/>
          <pc:sldMk cId="109857222" sldId="256"/>
        </pc:sldMkLst>
        <pc:spChg chg="mod ord">
          <ac:chgData name="Muhammad Husnain" userId="b533a78bc1d189a1" providerId="Windows Live" clId="Web-{52ADD3C0-6075-3B07-6774-0D82C55ED1E6}" dt="2026-06-15T05:30:39.321" v="4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uhammad Husnain" userId="b533a78bc1d189a1" providerId="Windows Live" clId="Web-{52ADD3C0-6075-3B07-6774-0D82C55ED1E6}" dt="2026-06-15T05:30:06.039" v="0"/>
          <ac:spMkLst>
            <pc:docMk/>
            <pc:sldMk cId="109857222" sldId="256"/>
            <ac:spMk id="3" creationId="{00000000-0000-0000-0000-000000000000}"/>
          </ac:spMkLst>
        </pc:spChg>
        <pc:spChg chg="add mod ord">
          <ac:chgData name="Muhammad Husnain" userId="b533a78bc1d189a1" providerId="Windows Live" clId="Web-{52ADD3C0-6075-3B07-6774-0D82C55ED1E6}" dt="2026-06-15T05:30:16.118" v="2" actId="20577"/>
          <ac:spMkLst>
            <pc:docMk/>
            <pc:sldMk cId="109857222" sldId="256"/>
            <ac:spMk id="4" creationId="{2E226057-A7D6-9A64-C472-C90F131CB179}"/>
          </ac:spMkLst>
        </pc:spChg>
      </pc:sldChg>
    </pc:docChg>
  </pc:docChgLst>
  <pc:docChgLst>
    <pc:chgData name="Muhammad Husnain" userId="b533a78bc1d189a1" providerId="Windows Live" clId="Web-{257D7A24-BDC1-388D-B7DA-F2BBA43AA666}"/>
    <pc:docChg chg="addSld delSld modSld">
      <pc:chgData name="Muhammad Husnain" userId="b533a78bc1d189a1" providerId="Windows Live" clId="Web-{257D7A24-BDC1-388D-B7DA-F2BBA43AA666}" dt="2026-06-15T06:53:59.492" v="279" actId="20577"/>
      <pc:docMkLst>
        <pc:docMk/>
      </pc:docMkLst>
      <pc:sldChg chg="modSp">
        <pc:chgData name="Muhammad Husnain" userId="b533a78bc1d189a1" providerId="Windows Live" clId="Web-{257D7A24-BDC1-388D-B7DA-F2BBA43AA666}" dt="2026-06-15T06:53:59.492" v="279" actId="20577"/>
        <pc:sldMkLst>
          <pc:docMk/>
          <pc:sldMk cId="109857222" sldId="256"/>
        </pc:sldMkLst>
        <pc:spChg chg="mod">
          <ac:chgData name="Muhammad Husnain" userId="b533a78bc1d189a1" providerId="Windows Live" clId="Web-{257D7A24-BDC1-388D-B7DA-F2BBA43AA666}" dt="2026-06-15T06:53:59.492" v="279" actId="20577"/>
          <ac:spMkLst>
            <pc:docMk/>
            <pc:sldMk cId="109857222" sldId="256"/>
            <ac:spMk id="4" creationId="{2E226057-A7D6-9A64-C472-C90F131CB179}"/>
          </ac:spMkLst>
        </pc:spChg>
      </pc:sldChg>
      <pc:sldChg chg="addSp delSp modSp">
        <pc:chgData name="Muhammad Husnain" userId="b533a78bc1d189a1" providerId="Windows Live" clId="Web-{257D7A24-BDC1-388D-B7DA-F2BBA43AA666}" dt="2026-06-15T06:13:47.135" v="38" actId="20577"/>
        <pc:sldMkLst>
          <pc:docMk/>
          <pc:sldMk cId="1950734630" sldId="261"/>
        </pc:sldMkLst>
        <pc:spChg chg="mod">
          <ac:chgData name="Muhammad Husnain" userId="b533a78bc1d189a1" providerId="Windows Live" clId="Web-{257D7A24-BDC1-388D-B7DA-F2BBA43AA666}" dt="2026-06-15T06:11:37.177" v="0"/>
          <ac:spMkLst>
            <pc:docMk/>
            <pc:sldMk cId="1950734630" sldId="261"/>
            <ac:spMk id="4" creationId="{B1706252-1754-8613-C567-452BCA9FEA48}"/>
          </ac:spMkLst>
        </pc:spChg>
        <pc:spChg chg="del">
          <ac:chgData name="Muhammad Husnain" userId="b533a78bc1d189a1" providerId="Windows Live" clId="Web-{257D7A24-BDC1-388D-B7DA-F2BBA43AA666}" dt="2026-06-15T06:11:37.177" v="0"/>
          <ac:spMkLst>
            <pc:docMk/>
            <pc:sldMk cId="1950734630" sldId="261"/>
            <ac:spMk id="30" creationId="{53B021B3-DE93-4AB7-8A18-CF5F1CED88B8}"/>
          </ac:spMkLst>
        </pc:spChg>
        <pc:spChg chg="del">
          <ac:chgData name="Muhammad Husnain" userId="b533a78bc1d189a1" providerId="Windows Live" clId="Web-{257D7A24-BDC1-388D-B7DA-F2BBA43AA666}" dt="2026-06-15T06:11:37.177" v="0"/>
          <ac:spMkLst>
            <pc:docMk/>
            <pc:sldMk cId="1950734630" sldId="261"/>
            <ac:spMk id="31" creationId="{52D502E5-F6B4-4D58-B4AE-FC466FF15EE8}"/>
          </ac:spMkLst>
        </pc:spChg>
        <pc:spChg chg="del">
          <ac:chgData name="Muhammad Husnain" userId="b533a78bc1d189a1" providerId="Windows Live" clId="Web-{257D7A24-BDC1-388D-B7DA-F2BBA43AA666}" dt="2026-06-15T06:11:37.177" v="0"/>
          <ac:spMkLst>
            <pc:docMk/>
            <pc:sldMk cId="1950734630" sldId="261"/>
            <ac:spMk id="32" creationId="{9DECDBF4-02B6-4BB4-B65B-B8107AD6A9E8}"/>
          </ac:spMkLst>
        </pc:spChg>
        <pc:spChg chg="add">
          <ac:chgData name="Muhammad Husnain" userId="b533a78bc1d189a1" providerId="Windows Live" clId="Web-{257D7A24-BDC1-388D-B7DA-F2BBA43AA666}" dt="2026-06-15T06:11:37.177" v="0"/>
          <ac:spMkLst>
            <pc:docMk/>
            <pc:sldMk cId="1950734630" sldId="261"/>
            <ac:spMk id="38" creationId="{81D377EB-C9D2-4ED0-86A6-740A297E3EAC}"/>
          </ac:spMkLst>
        </pc:spChg>
        <pc:spChg chg="add">
          <ac:chgData name="Muhammad Husnain" userId="b533a78bc1d189a1" providerId="Windows Live" clId="Web-{257D7A24-BDC1-388D-B7DA-F2BBA43AA666}" dt="2026-06-15T06:11:37.177" v="0"/>
          <ac:spMkLst>
            <pc:docMk/>
            <pc:sldMk cId="1950734630" sldId="261"/>
            <ac:spMk id="40" creationId="{066346BE-FDB4-4772-A696-0719490ABD64}"/>
          </ac:spMkLst>
        </pc:spChg>
        <pc:spChg chg="add">
          <ac:chgData name="Muhammad Husnain" userId="b533a78bc1d189a1" providerId="Windows Live" clId="Web-{257D7A24-BDC1-388D-B7DA-F2BBA43AA666}" dt="2026-06-15T06:11:37.177" v="0"/>
          <ac:spMkLst>
            <pc:docMk/>
            <pc:sldMk cId="1950734630" sldId="261"/>
            <ac:spMk id="42" creationId="{FB92FFCE-0C90-454E-AA25-D4EE9A6C39C5}"/>
          </ac:spMkLst>
        </pc:spChg>
        <pc:graphicFrameChg chg="mod modGraphic">
          <ac:chgData name="Muhammad Husnain" userId="b533a78bc1d189a1" providerId="Windows Live" clId="Web-{257D7A24-BDC1-388D-B7DA-F2BBA43AA666}" dt="2026-06-15T06:13:47.135" v="38" actId="20577"/>
          <ac:graphicFrameMkLst>
            <pc:docMk/>
            <pc:sldMk cId="1950734630" sldId="261"/>
            <ac:graphicFrameMk id="33" creationId="{F9DB34CE-F333-FA0D-62EE-30F4C547C217}"/>
          </ac:graphicFrameMkLst>
        </pc:graphicFrameChg>
      </pc:sldChg>
      <pc:sldChg chg="addSp modSp new mod setBg">
        <pc:chgData name="Muhammad Husnain" userId="b533a78bc1d189a1" providerId="Windows Live" clId="Web-{257D7A24-BDC1-388D-B7DA-F2BBA43AA666}" dt="2026-06-15T06:16:32.860" v="45"/>
        <pc:sldMkLst>
          <pc:docMk/>
          <pc:sldMk cId="3850355895" sldId="262"/>
        </pc:sldMkLst>
        <pc:spChg chg="mod">
          <ac:chgData name="Muhammad Husnain" userId="b533a78bc1d189a1" providerId="Windows Live" clId="Web-{257D7A24-BDC1-388D-B7DA-F2BBA43AA666}" dt="2026-06-15T06:16:32.860" v="45"/>
          <ac:spMkLst>
            <pc:docMk/>
            <pc:sldMk cId="3850355895" sldId="262"/>
            <ac:spMk id="2" creationId="{5D6502C9-263E-4929-C66D-43F3F56307F5}"/>
          </ac:spMkLst>
        </pc:spChg>
        <pc:spChg chg="mod">
          <ac:chgData name="Muhammad Husnain" userId="b533a78bc1d189a1" providerId="Windows Live" clId="Web-{257D7A24-BDC1-388D-B7DA-F2BBA43AA666}" dt="2026-06-15T06:16:32.860" v="45"/>
          <ac:spMkLst>
            <pc:docMk/>
            <pc:sldMk cId="3850355895" sldId="262"/>
            <ac:spMk id="3" creationId="{F358A797-A772-AE9A-78E5-3246F9EA0817}"/>
          </ac:spMkLst>
        </pc:spChg>
        <pc:spChg chg="add">
          <ac:chgData name="Muhammad Husnain" userId="b533a78bc1d189a1" providerId="Windows Live" clId="Web-{257D7A24-BDC1-388D-B7DA-F2BBA43AA666}" dt="2026-06-15T06:16:32.860" v="45"/>
          <ac:spMkLst>
            <pc:docMk/>
            <pc:sldMk cId="3850355895" sldId="262"/>
            <ac:spMk id="9" creationId="{6B5E2835-4E47-45B3-9CFE-732FF7B05472}"/>
          </ac:spMkLst>
        </pc:spChg>
        <pc:spChg chg="add">
          <ac:chgData name="Muhammad Husnain" userId="b533a78bc1d189a1" providerId="Windows Live" clId="Web-{257D7A24-BDC1-388D-B7DA-F2BBA43AA666}" dt="2026-06-15T06:16:32.860" v="45"/>
          <ac:spMkLst>
            <pc:docMk/>
            <pc:sldMk cId="3850355895" sldId="262"/>
            <ac:spMk id="11" creationId="{5B45AD5D-AA52-4F7B-9362-576A39AD9E09}"/>
          </ac:spMkLst>
        </pc:spChg>
        <pc:spChg chg="add">
          <ac:chgData name="Muhammad Husnain" userId="b533a78bc1d189a1" providerId="Windows Live" clId="Web-{257D7A24-BDC1-388D-B7DA-F2BBA43AA666}" dt="2026-06-15T06:16:32.860" v="45"/>
          <ac:spMkLst>
            <pc:docMk/>
            <pc:sldMk cId="3850355895" sldId="262"/>
            <ac:spMk id="13" creationId="{AEDD7960-4866-4399-BEF6-DD1431AB4E34}"/>
          </ac:spMkLst>
        </pc:spChg>
        <pc:spChg chg="add">
          <ac:chgData name="Muhammad Husnain" userId="b533a78bc1d189a1" providerId="Windows Live" clId="Web-{257D7A24-BDC1-388D-B7DA-F2BBA43AA666}" dt="2026-06-15T06:16:32.860" v="45"/>
          <ac:spMkLst>
            <pc:docMk/>
            <pc:sldMk cId="3850355895" sldId="262"/>
            <ac:spMk id="15" creationId="{55D4142C-5077-457F-A6AD-3FECFDB39685}"/>
          </ac:spMkLst>
        </pc:spChg>
        <pc:spChg chg="add">
          <ac:chgData name="Muhammad Husnain" userId="b533a78bc1d189a1" providerId="Windows Live" clId="Web-{257D7A24-BDC1-388D-B7DA-F2BBA43AA666}" dt="2026-06-15T06:16:32.860" v="45"/>
          <ac:spMkLst>
            <pc:docMk/>
            <pc:sldMk cId="3850355895" sldId="262"/>
            <ac:spMk id="17" creationId="{7A5F0580-5EE9-419F-96EE-B6529EF6E7D0}"/>
          </ac:spMkLst>
        </pc:spChg>
        <pc:picChg chg="add mod ord">
          <ac:chgData name="Muhammad Husnain" userId="b533a78bc1d189a1" providerId="Windows Live" clId="Web-{257D7A24-BDC1-388D-B7DA-F2BBA43AA666}" dt="2026-06-15T06:16:32.860" v="45"/>
          <ac:picMkLst>
            <pc:docMk/>
            <pc:sldMk cId="3850355895" sldId="262"/>
            <ac:picMk id="4" creationId="{28EAAE89-0E46-494E-708C-B6F70E523DC6}"/>
          </ac:picMkLst>
        </pc:picChg>
      </pc:sldChg>
      <pc:sldChg chg="addSp delSp modSp new mod setBg modClrScheme chgLayout">
        <pc:chgData name="Muhammad Husnain" userId="b533a78bc1d189a1" providerId="Windows Live" clId="Web-{257D7A24-BDC1-388D-B7DA-F2BBA43AA666}" dt="2026-06-15T06:20:03.915" v="59" actId="20577"/>
        <pc:sldMkLst>
          <pc:docMk/>
          <pc:sldMk cId="989900606" sldId="263"/>
        </pc:sldMkLst>
        <pc:spChg chg="mod ord">
          <ac:chgData name="Muhammad Husnain" userId="b533a78bc1d189a1" providerId="Windows Live" clId="Web-{257D7A24-BDC1-388D-B7DA-F2BBA43AA666}" dt="2026-06-15T06:19:19.820" v="54"/>
          <ac:spMkLst>
            <pc:docMk/>
            <pc:sldMk cId="989900606" sldId="263"/>
            <ac:spMk id="2" creationId="{21B4D477-A78E-E7A8-1A92-8EC058DD76D4}"/>
          </ac:spMkLst>
        </pc:spChg>
        <pc:spChg chg="mod ord">
          <ac:chgData name="Muhammad Husnain" userId="b533a78bc1d189a1" providerId="Windows Live" clId="Web-{257D7A24-BDC1-388D-B7DA-F2BBA43AA666}" dt="2026-06-15T06:20:03.915" v="59" actId="20577"/>
          <ac:spMkLst>
            <pc:docMk/>
            <pc:sldMk cId="989900606" sldId="263"/>
            <ac:spMk id="3" creationId="{6842E051-D7C0-F529-6F94-9C517CBF333C}"/>
          </ac:spMkLst>
        </pc:spChg>
        <pc:spChg chg="add del mod ord">
          <ac:chgData name="Muhammad Husnain" userId="b533a78bc1d189a1" providerId="Windows Live" clId="Web-{257D7A24-BDC1-388D-B7DA-F2BBA43AA666}" dt="2026-06-15T06:19:10.913" v="53"/>
          <ac:spMkLst>
            <pc:docMk/>
            <pc:sldMk cId="989900606" sldId="263"/>
            <ac:spMk id="4" creationId="{14B5BFE4-F230-7813-E86D-629ABA3FC32F}"/>
          </ac:spMkLst>
        </pc:spChg>
        <pc:spChg chg="add">
          <ac:chgData name="Muhammad Husnain" userId="b533a78bc1d189a1" providerId="Windows Live" clId="Web-{257D7A24-BDC1-388D-B7DA-F2BBA43AA666}" dt="2026-06-15T06:19:19.820" v="54"/>
          <ac:spMkLst>
            <pc:docMk/>
            <pc:sldMk cId="989900606" sldId="263"/>
            <ac:spMk id="10" creationId="{F13C74B1-5B17-4795-BED0-7140497B445A}"/>
          </ac:spMkLst>
        </pc:spChg>
        <pc:spChg chg="add">
          <ac:chgData name="Muhammad Husnain" userId="b533a78bc1d189a1" providerId="Windows Live" clId="Web-{257D7A24-BDC1-388D-B7DA-F2BBA43AA666}" dt="2026-06-15T06:19:19.820" v="54"/>
          <ac:spMkLst>
            <pc:docMk/>
            <pc:sldMk cId="989900606" sldId="263"/>
            <ac:spMk id="12" creationId="{D4974D33-8DC5-464E-8C6D-BE58F0669C17}"/>
          </ac:spMkLst>
        </pc:spChg>
        <pc:picChg chg="add mod ord">
          <ac:chgData name="Muhammad Husnain" userId="b533a78bc1d189a1" providerId="Windows Live" clId="Web-{257D7A24-BDC1-388D-B7DA-F2BBA43AA666}" dt="2026-06-15T06:19:19.820" v="54"/>
          <ac:picMkLst>
            <pc:docMk/>
            <pc:sldMk cId="989900606" sldId="263"/>
            <ac:picMk id="5" creationId="{5A4B2EB9-6D08-D51D-C4BB-D52797D5602F}"/>
          </ac:picMkLst>
        </pc:picChg>
      </pc:sldChg>
      <pc:sldChg chg="addSp delSp modSp new mod setBg">
        <pc:chgData name="Muhammad Husnain" userId="b533a78bc1d189a1" providerId="Windows Live" clId="Web-{257D7A24-BDC1-388D-B7DA-F2BBA43AA666}" dt="2026-06-15T06:24:02.815" v="81" actId="20577"/>
        <pc:sldMkLst>
          <pc:docMk/>
          <pc:sldMk cId="3598959106" sldId="264"/>
        </pc:sldMkLst>
        <pc:spChg chg="mod">
          <ac:chgData name="Muhammad Husnain" userId="b533a78bc1d189a1" providerId="Windows Live" clId="Web-{257D7A24-BDC1-388D-B7DA-F2BBA43AA666}" dt="2026-06-15T06:23:23.079" v="73"/>
          <ac:spMkLst>
            <pc:docMk/>
            <pc:sldMk cId="3598959106" sldId="264"/>
            <ac:spMk id="2" creationId="{181D614C-E544-8CBA-BC1A-3F38A7468EEE}"/>
          </ac:spMkLst>
        </pc:spChg>
        <pc:spChg chg="mod">
          <ac:chgData name="Muhammad Husnain" userId="b533a78bc1d189a1" providerId="Windows Live" clId="Web-{257D7A24-BDC1-388D-B7DA-F2BBA43AA666}" dt="2026-06-15T06:24:02.815" v="81" actId="20577"/>
          <ac:spMkLst>
            <pc:docMk/>
            <pc:sldMk cId="3598959106" sldId="264"/>
            <ac:spMk id="3" creationId="{C914F7EB-AA6B-13CC-6882-C738D9D14CD2}"/>
          </ac:spMkLst>
        </pc:spChg>
        <pc:spChg chg="add del mod">
          <ac:chgData name="Muhammad Husnain" userId="b533a78bc1d189a1" providerId="Windows Live" clId="Web-{257D7A24-BDC1-388D-B7DA-F2BBA43AA666}" dt="2026-06-15T06:22:28.796" v="68"/>
          <ac:spMkLst>
            <pc:docMk/>
            <pc:sldMk cId="3598959106" sldId="264"/>
            <ac:spMk id="4" creationId="{15B70FFB-409E-1E4E-C500-C2C46328721E}"/>
          </ac:spMkLst>
        </pc:spChg>
        <pc:spChg chg="add del mod">
          <ac:chgData name="Muhammad Husnain" userId="b533a78bc1d189a1" providerId="Windows Live" clId="Web-{257D7A24-BDC1-388D-B7DA-F2BBA43AA666}" dt="2026-06-15T06:23:01.047" v="70"/>
          <ac:spMkLst>
            <pc:docMk/>
            <pc:sldMk cId="3598959106" sldId="264"/>
            <ac:spMk id="9" creationId="{333AAAA8-D392-0223-68EB-EBD61B2AD696}"/>
          </ac:spMkLst>
        </pc:spChg>
        <pc:spChg chg="add del mod">
          <ac:chgData name="Muhammad Husnain" userId="b533a78bc1d189a1" providerId="Windows Live" clId="Web-{257D7A24-BDC1-388D-B7DA-F2BBA43AA666}" dt="2026-06-15T06:23:16.516" v="72"/>
          <ac:spMkLst>
            <pc:docMk/>
            <pc:sldMk cId="3598959106" sldId="264"/>
            <ac:spMk id="12" creationId="{024FF02D-8563-DB0C-B6CB-7093AFC301CF}"/>
          </ac:spMkLst>
        </pc:spChg>
        <pc:spChg chg="add">
          <ac:chgData name="Muhammad Husnain" userId="b533a78bc1d189a1" providerId="Windows Live" clId="Web-{257D7A24-BDC1-388D-B7DA-F2BBA43AA666}" dt="2026-06-15T06:23:23.079" v="73"/>
          <ac:spMkLst>
            <pc:docMk/>
            <pc:sldMk cId="3598959106" sldId="264"/>
            <ac:spMk id="18" creationId="{F13C74B1-5B17-4795-BED0-7140497B445A}"/>
          </ac:spMkLst>
        </pc:spChg>
        <pc:spChg chg="add">
          <ac:chgData name="Muhammad Husnain" userId="b533a78bc1d189a1" providerId="Windows Live" clId="Web-{257D7A24-BDC1-388D-B7DA-F2BBA43AA666}" dt="2026-06-15T06:23:23.079" v="73"/>
          <ac:spMkLst>
            <pc:docMk/>
            <pc:sldMk cId="3598959106" sldId="264"/>
            <ac:spMk id="20" creationId="{D4974D33-8DC5-464E-8C6D-BE58F0669C17}"/>
          </ac:spMkLst>
        </pc:spChg>
        <pc:picChg chg="add del mod ord">
          <ac:chgData name="Muhammad Husnain" userId="b533a78bc1d189a1" providerId="Windows Live" clId="Web-{257D7A24-BDC1-388D-B7DA-F2BBA43AA666}" dt="2026-06-15T06:21:40.528" v="65"/>
          <ac:picMkLst>
            <pc:docMk/>
            <pc:sldMk cId="3598959106" sldId="264"/>
            <ac:picMk id="5" creationId="{07E0F7BD-879F-40A6-527F-EA0BE80D7B74}"/>
          </ac:picMkLst>
        </pc:picChg>
        <pc:picChg chg="add del mod ord">
          <ac:chgData name="Muhammad Husnain" userId="b533a78bc1d189a1" providerId="Windows Live" clId="Web-{257D7A24-BDC1-388D-B7DA-F2BBA43AA666}" dt="2026-06-15T06:21:53.435" v="67"/>
          <ac:picMkLst>
            <pc:docMk/>
            <pc:sldMk cId="3598959106" sldId="264"/>
            <ac:picMk id="6" creationId="{DA8A676C-33BB-8218-C9C9-C737A91DEBEE}"/>
          </ac:picMkLst>
        </pc:picChg>
        <pc:picChg chg="add del mod ord">
          <ac:chgData name="Muhammad Husnain" userId="b533a78bc1d189a1" providerId="Windows Live" clId="Web-{257D7A24-BDC1-388D-B7DA-F2BBA43AA666}" dt="2026-06-15T06:22:59.890" v="69"/>
          <ac:picMkLst>
            <pc:docMk/>
            <pc:sldMk cId="3598959106" sldId="264"/>
            <ac:picMk id="7" creationId="{F3C0D61C-ADE2-5CDD-BEB3-46B4EB863592}"/>
          </ac:picMkLst>
        </pc:picChg>
        <pc:picChg chg="add del mod ord">
          <ac:chgData name="Muhammad Husnain" userId="b533a78bc1d189a1" providerId="Windows Live" clId="Web-{257D7A24-BDC1-388D-B7DA-F2BBA43AA666}" dt="2026-06-15T06:23:07.563" v="71"/>
          <ac:picMkLst>
            <pc:docMk/>
            <pc:sldMk cId="3598959106" sldId="264"/>
            <ac:picMk id="10" creationId="{8C3BEE2D-2544-FD59-D402-1298E529A8E6}"/>
          </ac:picMkLst>
        </pc:picChg>
        <pc:picChg chg="add mod ord">
          <ac:chgData name="Muhammad Husnain" userId="b533a78bc1d189a1" providerId="Windows Live" clId="Web-{257D7A24-BDC1-388D-B7DA-F2BBA43AA666}" dt="2026-06-15T06:23:23.079" v="73"/>
          <ac:picMkLst>
            <pc:docMk/>
            <pc:sldMk cId="3598959106" sldId="264"/>
            <ac:picMk id="13" creationId="{EF2A664A-30F0-D344-560A-2F6A89B7E429}"/>
          </ac:picMkLst>
        </pc:picChg>
      </pc:sldChg>
      <pc:sldChg chg="addSp delSp modSp new mod setBg">
        <pc:chgData name="Muhammad Husnain" userId="b533a78bc1d189a1" providerId="Windows Live" clId="Web-{257D7A24-BDC1-388D-B7DA-F2BBA43AA666}" dt="2026-06-15T06:27:11.275" v="103" actId="20577"/>
        <pc:sldMkLst>
          <pc:docMk/>
          <pc:sldMk cId="54761890" sldId="265"/>
        </pc:sldMkLst>
        <pc:spChg chg="mod">
          <ac:chgData name="Muhammad Husnain" userId="b533a78bc1d189a1" providerId="Windows Live" clId="Web-{257D7A24-BDC1-388D-B7DA-F2BBA43AA666}" dt="2026-06-15T06:26:15.632" v="90"/>
          <ac:spMkLst>
            <pc:docMk/>
            <pc:sldMk cId="54761890" sldId="265"/>
            <ac:spMk id="2" creationId="{B153DA7C-8C58-14C6-328E-9163A6420D00}"/>
          </ac:spMkLst>
        </pc:spChg>
        <pc:spChg chg="mod ord">
          <ac:chgData name="Muhammad Husnain" userId="b533a78bc1d189a1" providerId="Windows Live" clId="Web-{257D7A24-BDC1-388D-B7DA-F2BBA43AA666}" dt="2026-06-15T06:27:11.275" v="103" actId="20577"/>
          <ac:spMkLst>
            <pc:docMk/>
            <pc:sldMk cId="54761890" sldId="265"/>
            <ac:spMk id="3" creationId="{82A6E9CA-F0C4-7BD1-AC5E-6F8CA029D424}"/>
          </ac:spMkLst>
        </pc:spChg>
        <pc:spChg chg="del mod">
          <ac:chgData name="Muhammad Husnain" userId="b533a78bc1d189a1" providerId="Windows Live" clId="Web-{257D7A24-BDC1-388D-B7DA-F2BBA43AA666}" dt="2026-06-15T06:25:55.600" v="87"/>
          <ac:spMkLst>
            <pc:docMk/>
            <pc:sldMk cId="54761890" sldId="265"/>
            <ac:spMk id="4" creationId="{A71729E5-2877-FBC2-6EC6-8A0A33E9BA5C}"/>
          </ac:spMkLst>
        </pc:spChg>
        <pc:spChg chg="add del">
          <ac:chgData name="Muhammad Husnain" userId="b533a78bc1d189a1" providerId="Windows Live" clId="Web-{257D7A24-BDC1-388D-B7DA-F2BBA43AA666}" dt="2026-06-15T06:26:15.617" v="89"/>
          <ac:spMkLst>
            <pc:docMk/>
            <pc:sldMk cId="54761890" sldId="265"/>
            <ac:spMk id="10" creationId="{F13C74B1-5B17-4795-BED0-7140497B445A}"/>
          </ac:spMkLst>
        </pc:spChg>
        <pc:spChg chg="add del">
          <ac:chgData name="Muhammad Husnain" userId="b533a78bc1d189a1" providerId="Windows Live" clId="Web-{257D7A24-BDC1-388D-B7DA-F2BBA43AA666}" dt="2026-06-15T06:26:15.617" v="89"/>
          <ac:spMkLst>
            <pc:docMk/>
            <pc:sldMk cId="54761890" sldId="265"/>
            <ac:spMk id="12" creationId="{D4974D33-8DC5-464E-8C6D-BE58F0669C17}"/>
          </ac:spMkLst>
        </pc:spChg>
        <pc:spChg chg="add">
          <ac:chgData name="Muhammad Husnain" userId="b533a78bc1d189a1" providerId="Windows Live" clId="Web-{257D7A24-BDC1-388D-B7DA-F2BBA43AA666}" dt="2026-06-15T06:26:15.632" v="90"/>
          <ac:spMkLst>
            <pc:docMk/>
            <pc:sldMk cId="54761890" sldId="265"/>
            <ac:spMk id="14" creationId="{7B831B6F-405A-4B47-B9BB-5CA88F285844}"/>
          </ac:spMkLst>
        </pc:spChg>
        <pc:spChg chg="add">
          <ac:chgData name="Muhammad Husnain" userId="b533a78bc1d189a1" providerId="Windows Live" clId="Web-{257D7A24-BDC1-388D-B7DA-F2BBA43AA666}" dt="2026-06-15T06:26:15.632" v="90"/>
          <ac:spMkLst>
            <pc:docMk/>
            <pc:sldMk cId="54761890" sldId="265"/>
            <ac:spMk id="15" creationId="{953EE71A-6488-4203-A7C4-77102FD0DCCA}"/>
          </ac:spMkLst>
        </pc:spChg>
        <pc:picChg chg="add mod ord modCrop">
          <ac:chgData name="Muhammad Husnain" userId="b533a78bc1d189a1" providerId="Windows Live" clId="Web-{257D7A24-BDC1-388D-B7DA-F2BBA43AA666}" dt="2026-06-15T06:26:29.820" v="93"/>
          <ac:picMkLst>
            <pc:docMk/>
            <pc:sldMk cId="54761890" sldId="265"/>
            <ac:picMk id="5" creationId="{DC1319AC-DB21-D1CF-2214-29C7D8F04B5A}"/>
          </ac:picMkLst>
        </pc:picChg>
        <pc:picChg chg="add del mod">
          <ac:chgData name="Muhammad Husnain" userId="b533a78bc1d189a1" providerId="Windows Live" clId="Web-{257D7A24-BDC1-388D-B7DA-F2BBA43AA666}" dt="2026-06-15T06:26:42.618" v="97"/>
          <ac:picMkLst>
            <pc:docMk/>
            <pc:sldMk cId="54761890" sldId="265"/>
            <ac:picMk id="6" creationId="{40E2C774-9AF5-1BEB-9CDB-5DFE0F3497BE}"/>
          </ac:picMkLst>
        </pc:picChg>
      </pc:sldChg>
      <pc:sldChg chg="addSp delSp modSp new mod setBg modClrScheme chgLayout">
        <pc:chgData name="Muhammad Husnain" userId="b533a78bc1d189a1" providerId="Windows Live" clId="Web-{257D7A24-BDC1-388D-B7DA-F2BBA43AA666}" dt="2026-06-15T06:30:43.877" v="130"/>
        <pc:sldMkLst>
          <pc:docMk/>
          <pc:sldMk cId="1387408147" sldId="266"/>
        </pc:sldMkLst>
        <pc:spChg chg="mod ord">
          <ac:chgData name="Muhammad Husnain" userId="b533a78bc1d189a1" providerId="Windows Live" clId="Web-{257D7A24-BDC1-388D-B7DA-F2BBA43AA666}" dt="2026-06-15T06:30:43.877" v="130"/>
          <ac:spMkLst>
            <pc:docMk/>
            <pc:sldMk cId="1387408147" sldId="266"/>
            <ac:spMk id="2" creationId="{5AB55987-E325-52F9-D088-A0FB4D28115B}"/>
          </ac:spMkLst>
        </pc:spChg>
        <pc:spChg chg="mod ord">
          <ac:chgData name="Muhammad Husnain" userId="b533a78bc1d189a1" providerId="Windows Live" clId="Web-{257D7A24-BDC1-388D-B7DA-F2BBA43AA666}" dt="2026-06-15T06:30:43.877" v="130"/>
          <ac:spMkLst>
            <pc:docMk/>
            <pc:sldMk cId="1387408147" sldId="266"/>
            <ac:spMk id="3" creationId="{FBB0B1D1-21D3-6394-CC68-6148FE256443}"/>
          </ac:spMkLst>
        </pc:spChg>
        <pc:spChg chg="del">
          <ac:chgData name="Muhammad Husnain" userId="b533a78bc1d189a1" providerId="Windows Live" clId="Web-{257D7A24-BDC1-388D-B7DA-F2BBA43AA666}" dt="2026-06-15T06:27:47.448" v="105"/>
          <ac:spMkLst>
            <pc:docMk/>
            <pc:sldMk cId="1387408147" sldId="266"/>
            <ac:spMk id="4" creationId="{5CE92BA9-5455-ADA9-7D6E-3DA2AE1E36E8}"/>
          </ac:spMkLst>
        </pc:spChg>
        <pc:spChg chg="add del">
          <ac:chgData name="Muhammad Husnain" userId="b533a78bc1d189a1" providerId="Windows Live" clId="Web-{257D7A24-BDC1-388D-B7DA-F2BBA43AA666}" dt="2026-06-15T06:29:26.405" v="120"/>
          <ac:spMkLst>
            <pc:docMk/>
            <pc:sldMk cId="1387408147" sldId="266"/>
            <ac:spMk id="10" creationId="{EDDBB197-D710-4A4F-A9CA-FD2177498BE8}"/>
          </ac:spMkLst>
        </pc:spChg>
        <pc:spChg chg="add del">
          <ac:chgData name="Muhammad Husnain" userId="b533a78bc1d189a1" providerId="Windows Live" clId="Web-{257D7A24-BDC1-388D-B7DA-F2BBA43AA666}" dt="2026-06-15T06:29:26.405" v="120"/>
          <ac:spMkLst>
            <pc:docMk/>
            <pc:sldMk cId="1387408147" sldId="266"/>
            <ac:spMk id="12" creationId="{975D1CFA-2CDB-4B64-BD9F-85744E8DA12F}"/>
          </ac:spMkLst>
        </pc:spChg>
        <pc:spChg chg="add del">
          <ac:chgData name="Muhammad Husnain" userId="b533a78bc1d189a1" providerId="Windows Live" clId="Web-{257D7A24-BDC1-388D-B7DA-F2BBA43AA666}" dt="2026-06-15T06:30:43.877" v="130"/>
          <ac:spMkLst>
            <pc:docMk/>
            <pc:sldMk cId="1387408147" sldId="266"/>
            <ac:spMk id="23" creationId="{C734A5BD-E49E-42B8-98ED-D6E95FF1EC72}"/>
          </ac:spMkLst>
        </pc:spChg>
        <pc:spChg chg="add del">
          <ac:chgData name="Muhammad Husnain" userId="b533a78bc1d189a1" providerId="Windows Live" clId="Web-{257D7A24-BDC1-388D-B7DA-F2BBA43AA666}" dt="2026-06-15T06:30:43.877" v="130"/>
          <ac:spMkLst>
            <pc:docMk/>
            <pc:sldMk cId="1387408147" sldId="266"/>
            <ac:spMk id="25" creationId="{57BB0BA7-0383-4937-8874-B01AAA08E2CB}"/>
          </ac:spMkLst>
        </pc:spChg>
        <pc:spChg chg="add del">
          <ac:chgData name="Muhammad Husnain" userId="b533a78bc1d189a1" providerId="Windows Live" clId="Web-{257D7A24-BDC1-388D-B7DA-F2BBA43AA666}" dt="2026-06-15T06:30:43.877" v="130"/>
          <ac:spMkLst>
            <pc:docMk/>
            <pc:sldMk cId="1387408147" sldId="266"/>
            <ac:spMk id="27" creationId="{ACD3AB31-A71C-4414-BA05-CF667CBA34D2}"/>
          </ac:spMkLst>
        </pc:spChg>
        <pc:spChg chg="add">
          <ac:chgData name="Muhammad Husnain" userId="b533a78bc1d189a1" providerId="Windows Live" clId="Web-{257D7A24-BDC1-388D-B7DA-F2BBA43AA666}" dt="2026-06-15T06:30:43.877" v="130"/>
          <ac:spMkLst>
            <pc:docMk/>
            <pc:sldMk cId="1387408147" sldId="266"/>
            <ac:spMk id="32" creationId="{D380959B-464C-9ED8-C9EB-AB6FC997C1B8}"/>
          </ac:spMkLst>
        </pc:spChg>
        <pc:spChg chg="add">
          <ac:chgData name="Muhammad Husnain" userId="b533a78bc1d189a1" providerId="Windows Live" clId="Web-{257D7A24-BDC1-388D-B7DA-F2BBA43AA666}" dt="2026-06-15T06:30:43.877" v="130"/>
          <ac:spMkLst>
            <pc:docMk/>
            <pc:sldMk cId="1387408147" sldId="266"/>
            <ac:spMk id="34" creationId="{06B83858-ED7D-57B6-6CAA-83168807C43C}"/>
          </ac:spMkLst>
        </pc:spChg>
        <pc:spChg chg="add">
          <ac:chgData name="Muhammad Husnain" userId="b533a78bc1d189a1" providerId="Windows Live" clId="Web-{257D7A24-BDC1-388D-B7DA-F2BBA43AA666}" dt="2026-06-15T06:30:43.877" v="130"/>
          <ac:spMkLst>
            <pc:docMk/>
            <pc:sldMk cId="1387408147" sldId="266"/>
            <ac:spMk id="36" creationId="{FF97FFD4-A8B9-3D4D-1623-7BE467E46A6A}"/>
          </ac:spMkLst>
        </pc:spChg>
        <pc:grpChg chg="add del">
          <ac:chgData name="Muhammad Husnain" userId="b533a78bc1d189a1" providerId="Windows Live" clId="Web-{257D7A24-BDC1-388D-B7DA-F2BBA43AA666}" dt="2026-06-15T06:29:26.405" v="120"/>
          <ac:grpSpMkLst>
            <pc:docMk/>
            <pc:sldMk cId="1387408147" sldId="266"/>
            <ac:grpSpMk id="14" creationId="{25EE5136-01F1-466C-962D-BA9B4C6757AA}"/>
          </ac:grpSpMkLst>
        </pc:grpChg>
        <pc:picChg chg="add mod">
          <ac:chgData name="Muhammad Husnain" userId="b533a78bc1d189a1" providerId="Windows Live" clId="Web-{257D7A24-BDC1-388D-B7DA-F2BBA43AA666}" dt="2026-06-15T06:30:43.877" v="130"/>
          <ac:picMkLst>
            <pc:docMk/>
            <pc:sldMk cId="1387408147" sldId="266"/>
            <ac:picMk id="7" creationId="{891F8788-3246-A9AA-5084-D5C6F063E8F9}"/>
          </ac:picMkLst>
        </pc:picChg>
      </pc:sldChg>
      <pc:sldChg chg="addSp delSp modSp new del mod modClrScheme chgLayout">
        <pc:chgData name="Muhammad Husnain" userId="b533a78bc1d189a1" providerId="Windows Live" clId="Web-{257D7A24-BDC1-388D-B7DA-F2BBA43AA666}" dt="2026-06-15T06:48:35.996" v="239"/>
        <pc:sldMkLst>
          <pc:docMk/>
          <pc:sldMk cId="593083565" sldId="267"/>
        </pc:sldMkLst>
        <pc:spChg chg="mod ord">
          <ac:chgData name="Muhammad Husnain" userId="b533a78bc1d189a1" providerId="Windows Live" clId="Web-{257D7A24-BDC1-388D-B7DA-F2BBA43AA666}" dt="2026-06-15T06:39:24.115" v="173" actId="20577"/>
          <ac:spMkLst>
            <pc:docMk/>
            <pc:sldMk cId="593083565" sldId="267"/>
            <ac:spMk id="2" creationId="{55628A7B-9FED-CFAC-F7E1-C23FB514368E}"/>
          </ac:spMkLst>
        </pc:spChg>
        <pc:spChg chg="del mod ord">
          <ac:chgData name="Muhammad Husnain" userId="b533a78bc1d189a1" providerId="Windows Live" clId="Web-{257D7A24-BDC1-388D-B7DA-F2BBA43AA666}" dt="2026-06-15T06:38:31.254" v="171"/>
          <ac:spMkLst>
            <pc:docMk/>
            <pc:sldMk cId="593083565" sldId="267"/>
            <ac:spMk id="3" creationId="{101B3C84-595B-E23A-1853-623168F4EABE}"/>
          </ac:spMkLst>
        </pc:spChg>
        <pc:spChg chg="add mod ord">
          <ac:chgData name="Muhammad Husnain" userId="b533a78bc1d189a1" providerId="Windows Live" clId="Web-{257D7A24-BDC1-388D-B7DA-F2BBA43AA666}" dt="2026-06-15T06:40:00.273" v="181" actId="20577"/>
          <ac:spMkLst>
            <pc:docMk/>
            <pc:sldMk cId="593083565" sldId="267"/>
            <ac:spMk id="4" creationId="{643953A0-ED5C-1CB7-8998-28E0A3279C2B}"/>
          </ac:spMkLst>
        </pc:spChg>
        <pc:spChg chg="add mod ord">
          <ac:chgData name="Muhammad Husnain" userId="b533a78bc1d189a1" providerId="Windows Live" clId="Web-{257D7A24-BDC1-388D-B7DA-F2BBA43AA666}" dt="2026-06-15T06:40:08.117" v="183" actId="20577"/>
          <ac:spMkLst>
            <pc:docMk/>
            <pc:sldMk cId="593083565" sldId="267"/>
            <ac:spMk id="5" creationId="{48E51376-540A-D13F-783E-EB6F6004063F}"/>
          </ac:spMkLst>
        </pc:spChg>
        <pc:spChg chg="add del mod ord">
          <ac:chgData name="Muhammad Husnain" userId="b533a78bc1d189a1" providerId="Windows Live" clId="Web-{257D7A24-BDC1-388D-B7DA-F2BBA43AA666}" dt="2026-06-15T06:39:04.974" v="172"/>
          <ac:spMkLst>
            <pc:docMk/>
            <pc:sldMk cId="593083565" sldId="267"/>
            <ac:spMk id="6" creationId="{9A8F8C32-504F-F84E-A369-7A84C035BE1D}"/>
          </ac:spMkLst>
        </pc:spChg>
        <pc:spChg chg="add mod">
          <ac:chgData name="Muhammad Husnain" userId="b533a78bc1d189a1" providerId="Windows Live" clId="Web-{257D7A24-BDC1-388D-B7DA-F2BBA43AA666}" dt="2026-06-15T06:40:51.150" v="184"/>
          <ac:spMkLst>
            <pc:docMk/>
            <pc:sldMk cId="593083565" sldId="267"/>
            <ac:spMk id="10" creationId="{94F4B311-1686-ADC2-4ECD-83BFDC1957DF}"/>
          </ac:spMkLst>
        </pc:spChg>
        <pc:spChg chg="add mod">
          <ac:chgData name="Muhammad Husnain" userId="b533a78bc1d189a1" providerId="Windows Live" clId="Web-{257D7A24-BDC1-388D-B7DA-F2BBA43AA666}" dt="2026-06-15T06:40:52.494" v="185"/>
          <ac:spMkLst>
            <pc:docMk/>
            <pc:sldMk cId="593083565" sldId="267"/>
            <ac:spMk id="12" creationId="{E6A86BEF-1F8C-DD99-9B4E-D94B47372F6D}"/>
          </ac:spMkLst>
        </pc:spChg>
        <pc:picChg chg="add del mod ord">
          <ac:chgData name="Muhammad Husnain" userId="b533a78bc1d189a1" providerId="Windows Live" clId="Web-{257D7A24-BDC1-388D-B7DA-F2BBA43AA666}" dt="2026-06-15T06:40:51.150" v="184"/>
          <ac:picMkLst>
            <pc:docMk/>
            <pc:sldMk cId="593083565" sldId="267"/>
            <ac:picMk id="7" creationId="{44A49B0D-8BD0-37E5-9076-AB6C71916201}"/>
          </ac:picMkLst>
        </pc:picChg>
        <pc:picChg chg="add del mod ord">
          <ac:chgData name="Muhammad Husnain" userId="b533a78bc1d189a1" providerId="Windows Live" clId="Web-{257D7A24-BDC1-388D-B7DA-F2BBA43AA666}" dt="2026-06-15T06:40:52.494" v="185"/>
          <ac:picMkLst>
            <pc:docMk/>
            <pc:sldMk cId="593083565" sldId="267"/>
            <ac:picMk id="8" creationId="{6C31C0DE-C205-DED0-64D5-D59033057D00}"/>
          </ac:picMkLst>
        </pc:picChg>
      </pc:sldChg>
      <pc:sldChg chg="addSp delSp modSp new del mod modClrScheme chgLayout">
        <pc:chgData name="Muhammad Husnain" userId="b533a78bc1d189a1" providerId="Windows Live" clId="Web-{257D7A24-BDC1-388D-B7DA-F2BBA43AA666}" dt="2026-06-15T06:37:00.797" v="163"/>
        <pc:sldMkLst>
          <pc:docMk/>
          <pc:sldMk cId="1841716303" sldId="267"/>
        </pc:sldMkLst>
        <pc:spChg chg="mod ord">
          <ac:chgData name="Muhammad Husnain" userId="b533a78bc1d189a1" providerId="Windows Live" clId="Web-{257D7A24-BDC1-388D-B7DA-F2BBA43AA666}" dt="2026-06-15T06:36:19.546" v="157" actId="20577"/>
          <ac:spMkLst>
            <pc:docMk/>
            <pc:sldMk cId="1841716303" sldId="267"/>
            <ac:spMk id="2" creationId="{A1002A20-8C80-DF4D-4BFE-4F75213BD94D}"/>
          </ac:spMkLst>
        </pc:spChg>
        <pc:spChg chg="del mod ord">
          <ac:chgData name="Muhammad Husnain" userId="b533a78bc1d189a1" providerId="Windows Live" clId="Web-{257D7A24-BDC1-388D-B7DA-F2BBA43AA666}" dt="2026-06-15T06:35:04.840" v="141"/>
          <ac:spMkLst>
            <pc:docMk/>
            <pc:sldMk cId="1841716303" sldId="267"/>
            <ac:spMk id="3" creationId="{047DFB10-F3E0-49F5-BA0B-2F56DC38C869}"/>
          </ac:spMkLst>
        </pc:spChg>
        <pc:spChg chg="add del mod ord">
          <ac:chgData name="Muhammad Husnain" userId="b533a78bc1d189a1" providerId="Windows Live" clId="Web-{257D7A24-BDC1-388D-B7DA-F2BBA43AA666}" dt="2026-06-15T06:33:54.853" v="137"/>
          <ac:spMkLst>
            <pc:docMk/>
            <pc:sldMk cId="1841716303" sldId="267"/>
            <ac:spMk id="4" creationId="{612B6F32-07E7-8FA1-BC37-82F42F6D1ED4}"/>
          </ac:spMkLst>
        </pc:spChg>
        <pc:spChg chg="add mod ord">
          <ac:chgData name="Muhammad Husnain" userId="b533a78bc1d189a1" providerId="Windows Live" clId="Web-{257D7A24-BDC1-388D-B7DA-F2BBA43AA666}" dt="2026-06-15T06:34:20.948" v="140"/>
          <ac:spMkLst>
            <pc:docMk/>
            <pc:sldMk cId="1841716303" sldId="267"/>
            <ac:spMk id="5" creationId="{B51209E4-0EBF-C839-B8C2-90413B4D6ECC}"/>
          </ac:spMkLst>
        </pc:spChg>
        <pc:spChg chg="add mod ord">
          <ac:chgData name="Muhammad Husnain" userId="b533a78bc1d189a1" providerId="Windows Live" clId="Web-{257D7A24-BDC1-388D-B7DA-F2BBA43AA666}" dt="2026-06-15T06:34:20.948" v="140"/>
          <ac:spMkLst>
            <pc:docMk/>
            <pc:sldMk cId="1841716303" sldId="267"/>
            <ac:spMk id="6" creationId="{C9E410F0-5F67-421A-E134-BDC2492836B5}"/>
          </ac:spMkLst>
        </pc:spChg>
        <pc:spChg chg="add del mod ord">
          <ac:chgData name="Muhammad Husnain" userId="b533a78bc1d189a1" providerId="Windows Live" clId="Web-{257D7A24-BDC1-388D-B7DA-F2BBA43AA666}" dt="2026-06-15T06:35:22.950" v="144"/>
          <ac:spMkLst>
            <pc:docMk/>
            <pc:sldMk cId="1841716303" sldId="267"/>
            <ac:spMk id="7" creationId="{F54EF2C5-8FED-EC6D-037C-A7A5ECE79928}"/>
          </ac:spMkLst>
        </pc:spChg>
        <pc:graphicFrameChg chg="add mod ord modGraphic">
          <ac:chgData name="Muhammad Husnain" userId="b533a78bc1d189a1" providerId="Windows Live" clId="Web-{257D7A24-BDC1-388D-B7DA-F2BBA43AA666}" dt="2026-06-15T06:36:36.531" v="162"/>
          <ac:graphicFrameMkLst>
            <pc:docMk/>
            <pc:sldMk cId="1841716303" sldId="267"/>
            <ac:graphicFrameMk id="9" creationId="{A19CC590-E41A-4A14-9E71-2817AD77620C}"/>
          </ac:graphicFrameMkLst>
        </pc:graphicFrameChg>
        <pc:graphicFrameChg chg="add mod ord modGraphic">
          <ac:chgData name="Muhammad Husnain" userId="b533a78bc1d189a1" providerId="Windows Live" clId="Web-{257D7A24-BDC1-388D-B7DA-F2BBA43AA666}" dt="2026-06-15T06:35:22.950" v="144"/>
          <ac:graphicFrameMkLst>
            <pc:docMk/>
            <pc:sldMk cId="1841716303" sldId="267"/>
            <ac:graphicFrameMk id="11" creationId="{DA5E2FDA-0011-8945-9472-378EFB8DBC23}"/>
          </ac:graphicFrameMkLst>
        </pc:graphicFrameChg>
        <pc:graphicFrameChg chg="add del mod">
          <ac:chgData name="Muhammad Husnain" userId="b533a78bc1d189a1" providerId="Windows Live" clId="Web-{257D7A24-BDC1-388D-B7DA-F2BBA43AA666}" dt="2026-06-15T06:35:55.654" v="151"/>
          <ac:graphicFrameMkLst>
            <pc:docMk/>
            <pc:sldMk cId="1841716303" sldId="267"/>
            <ac:graphicFrameMk id="13" creationId="{08EE5E22-8563-8A4C-7A2C-80804ACC2498}"/>
          </ac:graphicFrameMkLst>
        </pc:graphicFrameChg>
      </pc:sldChg>
      <pc:sldChg chg="addSp delSp modSp new mod setBg">
        <pc:chgData name="Muhammad Husnain" userId="b533a78bc1d189a1" providerId="Windows Live" clId="Web-{257D7A24-BDC1-388D-B7DA-F2BBA43AA666}" dt="2026-06-15T06:43:07.264" v="202" actId="1076"/>
        <pc:sldMkLst>
          <pc:docMk/>
          <pc:sldMk cId="1491694191" sldId="268"/>
        </pc:sldMkLst>
        <pc:spChg chg="mod">
          <ac:chgData name="Muhammad Husnain" userId="b533a78bc1d189a1" providerId="Windows Live" clId="Web-{257D7A24-BDC1-388D-B7DA-F2BBA43AA666}" dt="2026-06-15T06:42:28.075" v="193"/>
          <ac:spMkLst>
            <pc:docMk/>
            <pc:sldMk cId="1491694191" sldId="268"/>
            <ac:spMk id="2" creationId="{817A89F0-4291-CD53-09A7-7EE17A6A635A}"/>
          </ac:spMkLst>
        </pc:spChg>
        <pc:spChg chg="del">
          <ac:chgData name="Muhammad Husnain" userId="b533a78bc1d189a1" providerId="Windows Live" clId="Web-{257D7A24-BDC1-388D-B7DA-F2BBA43AA666}" dt="2026-06-15T06:41:31.730" v="187"/>
          <ac:spMkLst>
            <pc:docMk/>
            <pc:sldMk cId="1491694191" sldId="268"/>
            <ac:spMk id="3" creationId="{4B58BF8A-53EA-8069-A7B8-6766CFCFA16F}"/>
          </ac:spMkLst>
        </pc:spChg>
        <pc:spChg chg="add mod">
          <ac:chgData name="Muhammad Husnain" userId="b533a78bc1d189a1" providerId="Windows Live" clId="Web-{257D7A24-BDC1-388D-B7DA-F2BBA43AA666}" dt="2026-06-15T06:42:28.075" v="193"/>
          <ac:spMkLst>
            <pc:docMk/>
            <pc:sldMk cId="1491694191" sldId="268"/>
            <ac:spMk id="6" creationId="{A2509516-F5C7-7C64-4EBC-8A80F1AF34DC}"/>
          </ac:spMkLst>
        </pc:spChg>
        <pc:spChg chg="add del">
          <ac:chgData name="Muhammad Husnain" userId="b533a78bc1d189a1" providerId="Windows Live" clId="Web-{257D7A24-BDC1-388D-B7DA-F2BBA43AA666}" dt="2026-06-15T06:42:28.060" v="192"/>
          <ac:spMkLst>
            <pc:docMk/>
            <pc:sldMk cId="1491694191" sldId="268"/>
            <ac:spMk id="11" creationId="{0288C6B4-AFC3-407F-A595-EFFD38D4CCAF}"/>
          </ac:spMkLst>
        </pc:spChg>
        <pc:spChg chg="add del">
          <ac:chgData name="Muhammad Husnain" userId="b533a78bc1d189a1" providerId="Windows Live" clId="Web-{257D7A24-BDC1-388D-B7DA-F2BBA43AA666}" dt="2026-06-15T06:42:28.060" v="192"/>
          <ac:spMkLst>
            <pc:docMk/>
            <pc:sldMk cId="1491694191" sldId="268"/>
            <ac:spMk id="13" creationId="{CF236821-17FE-429B-8D2C-08E13A64EA40}"/>
          </ac:spMkLst>
        </pc:spChg>
        <pc:spChg chg="add del">
          <ac:chgData name="Muhammad Husnain" userId="b533a78bc1d189a1" providerId="Windows Live" clId="Web-{257D7A24-BDC1-388D-B7DA-F2BBA43AA666}" dt="2026-06-15T06:42:28.060" v="192"/>
          <ac:spMkLst>
            <pc:docMk/>
            <pc:sldMk cId="1491694191" sldId="268"/>
            <ac:spMk id="15" creationId="{C0BDBCD2-E081-43AB-9119-C55465E59757}"/>
          </ac:spMkLst>
        </pc:spChg>
        <pc:spChg chg="add del">
          <ac:chgData name="Muhammad Husnain" userId="b533a78bc1d189a1" providerId="Windows Live" clId="Web-{257D7A24-BDC1-388D-B7DA-F2BBA43AA666}" dt="2026-06-15T06:42:28.060" v="192"/>
          <ac:spMkLst>
            <pc:docMk/>
            <pc:sldMk cId="1491694191" sldId="268"/>
            <ac:spMk id="17" creationId="{98E79BE4-34FE-485A-98A5-92CE8F7C4743}"/>
          </ac:spMkLst>
        </pc:spChg>
        <pc:spChg chg="add del">
          <ac:chgData name="Muhammad Husnain" userId="b533a78bc1d189a1" providerId="Windows Live" clId="Web-{257D7A24-BDC1-388D-B7DA-F2BBA43AA666}" dt="2026-06-15T06:42:28.060" v="192"/>
          <ac:spMkLst>
            <pc:docMk/>
            <pc:sldMk cId="1491694191" sldId="268"/>
            <ac:spMk id="19" creationId="{7A5F0580-5EE9-419F-96EE-B6529EF6E7D0}"/>
          </ac:spMkLst>
        </pc:spChg>
        <pc:spChg chg="add">
          <ac:chgData name="Muhammad Husnain" userId="b533a78bc1d189a1" providerId="Windows Live" clId="Web-{257D7A24-BDC1-388D-B7DA-F2BBA43AA666}" dt="2026-06-15T06:42:28.075" v="193"/>
          <ac:spMkLst>
            <pc:docMk/>
            <pc:sldMk cId="1491694191" sldId="268"/>
            <ac:spMk id="21" creationId="{B6FACB3C-9069-4791-BC5C-0DB7CD19B853}"/>
          </ac:spMkLst>
        </pc:spChg>
        <pc:spChg chg="add">
          <ac:chgData name="Muhammad Husnain" userId="b533a78bc1d189a1" providerId="Windows Live" clId="Web-{257D7A24-BDC1-388D-B7DA-F2BBA43AA666}" dt="2026-06-15T06:42:28.075" v="193"/>
          <ac:spMkLst>
            <pc:docMk/>
            <pc:sldMk cId="1491694191" sldId="268"/>
            <ac:spMk id="22" creationId="{71F2038E-D777-4B76-81DD-DD13EE91B9DD}"/>
          </ac:spMkLst>
        </pc:spChg>
        <pc:grpChg chg="add">
          <ac:chgData name="Muhammad Husnain" userId="b533a78bc1d189a1" providerId="Windows Live" clId="Web-{257D7A24-BDC1-388D-B7DA-F2BBA43AA666}" dt="2026-06-15T06:42:28.075" v="193"/>
          <ac:grpSpMkLst>
            <pc:docMk/>
            <pc:sldMk cId="1491694191" sldId="268"/>
            <ac:grpSpMk id="23" creationId="{DD354807-230F-4402-B1B9-F733A8F1F190}"/>
          </ac:grpSpMkLst>
        </pc:grpChg>
        <pc:graphicFrameChg chg="add mod ord modGraphic">
          <ac:chgData name="Muhammad Husnain" userId="b533a78bc1d189a1" providerId="Windows Live" clId="Web-{257D7A24-BDC1-388D-B7DA-F2BBA43AA666}" dt="2026-06-15T06:43:07.264" v="202" actId="1076"/>
          <ac:graphicFrameMkLst>
            <pc:docMk/>
            <pc:sldMk cId="1491694191" sldId="268"/>
            <ac:graphicFrameMk id="5" creationId="{CB8A3F05-37D7-66D0-8E03-CD9481938D07}"/>
          </ac:graphicFrameMkLst>
        </pc:graphicFrameChg>
      </pc:sldChg>
      <pc:sldChg chg="addSp delSp modSp new mod setBg">
        <pc:chgData name="Muhammad Husnain" userId="b533a78bc1d189a1" providerId="Windows Live" clId="Web-{257D7A24-BDC1-388D-B7DA-F2BBA43AA666}" dt="2026-06-15T06:45:05.331" v="211"/>
        <pc:sldMkLst>
          <pc:docMk/>
          <pc:sldMk cId="1990221494" sldId="269"/>
        </pc:sldMkLst>
        <pc:spChg chg="mod">
          <ac:chgData name="Muhammad Husnain" userId="b533a78bc1d189a1" providerId="Windows Live" clId="Web-{257D7A24-BDC1-388D-B7DA-F2BBA43AA666}" dt="2026-06-15T06:45:05.331" v="211"/>
          <ac:spMkLst>
            <pc:docMk/>
            <pc:sldMk cId="1990221494" sldId="269"/>
            <ac:spMk id="2" creationId="{88ECD7CE-667C-7CC8-9F99-AA317F5D9179}"/>
          </ac:spMkLst>
        </pc:spChg>
        <pc:spChg chg="add del mod">
          <ac:chgData name="Muhammad Husnain" userId="b533a78bc1d189a1" providerId="Windows Live" clId="Web-{257D7A24-BDC1-388D-B7DA-F2BBA43AA666}" dt="2026-06-15T06:45:05.331" v="211"/>
          <ac:spMkLst>
            <pc:docMk/>
            <pc:sldMk cId="1990221494" sldId="269"/>
            <ac:spMk id="3" creationId="{E7375E8F-5756-034A-D315-54E2FAED9B11}"/>
          </ac:spMkLst>
        </pc:spChg>
        <pc:spChg chg="add del">
          <ac:chgData name="Muhammad Husnain" userId="b533a78bc1d189a1" providerId="Windows Live" clId="Web-{257D7A24-BDC1-388D-B7DA-F2BBA43AA666}" dt="2026-06-15T06:45:05.269" v="210"/>
          <ac:spMkLst>
            <pc:docMk/>
            <pc:sldMk cId="1990221494" sldId="269"/>
            <ac:spMk id="9" creationId="{BACC6370-2D7E-4714-9D71-7542949D7D5D}"/>
          </ac:spMkLst>
        </pc:spChg>
        <pc:spChg chg="add del">
          <ac:chgData name="Muhammad Husnain" userId="b533a78bc1d189a1" providerId="Windows Live" clId="Web-{257D7A24-BDC1-388D-B7DA-F2BBA43AA666}" dt="2026-06-15T06:44:52.081" v="208"/>
          <ac:spMkLst>
            <pc:docMk/>
            <pc:sldMk cId="1990221494" sldId="269"/>
            <ac:spMk id="10" creationId="{B50AB553-2A96-4A92-96F2-93548E096954}"/>
          </ac:spMkLst>
        </pc:spChg>
        <pc:spChg chg="add del">
          <ac:chgData name="Muhammad Husnain" userId="b533a78bc1d189a1" providerId="Windows Live" clId="Web-{257D7A24-BDC1-388D-B7DA-F2BBA43AA666}" dt="2026-06-15T06:45:05.269" v="210"/>
          <ac:spMkLst>
            <pc:docMk/>
            <pc:sldMk cId="1990221494" sldId="269"/>
            <ac:spMk id="11" creationId="{F68B3F68-107C-434F-AA38-110D5EA91B85}"/>
          </ac:spMkLst>
        </pc:spChg>
        <pc:spChg chg="add del">
          <ac:chgData name="Muhammad Husnain" userId="b533a78bc1d189a1" providerId="Windows Live" clId="Web-{257D7A24-BDC1-388D-B7DA-F2BBA43AA666}" dt="2026-06-15T06:45:05.269" v="210"/>
          <ac:spMkLst>
            <pc:docMk/>
            <pc:sldMk cId="1990221494" sldId="269"/>
            <ac:spMk id="13" creationId="{AAD0DBB9-1A4B-4391-81D4-CB19F9AB918A}"/>
          </ac:spMkLst>
        </pc:spChg>
        <pc:spChg chg="add del">
          <ac:chgData name="Muhammad Husnain" userId="b533a78bc1d189a1" providerId="Windows Live" clId="Web-{257D7A24-BDC1-388D-B7DA-F2BBA43AA666}" dt="2026-06-15T06:45:05.269" v="210"/>
          <ac:spMkLst>
            <pc:docMk/>
            <pc:sldMk cId="1990221494" sldId="269"/>
            <ac:spMk id="15" creationId="{063BBA22-50EA-4C4D-BE05-F1CE4E63AA56}"/>
          </ac:spMkLst>
        </pc:spChg>
        <pc:spChg chg="add">
          <ac:chgData name="Muhammad Husnain" userId="b533a78bc1d189a1" providerId="Windows Live" clId="Web-{257D7A24-BDC1-388D-B7DA-F2BBA43AA666}" dt="2026-06-15T06:45:05.331" v="211"/>
          <ac:spMkLst>
            <pc:docMk/>
            <pc:sldMk cId="1990221494" sldId="269"/>
            <ac:spMk id="17" creationId="{BACC6370-2D7E-4714-9D71-7542949D7D5D}"/>
          </ac:spMkLst>
        </pc:spChg>
        <pc:spChg chg="add">
          <ac:chgData name="Muhammad Husnain" userId="b533a78bc1d189a1" providerId="Windows Live" clId="Web-{257D7A24-BDC1-388D-B7DA-F2BBA43AA666}" dt="2026-06-15T06:45:05.331" v="211"/>
          <ac:spMkLst>
            <pc:docMk/>
            <pc:sldMk cId="1990221494" sldId="269"/>
            <ac:spMk id="18" creationId="{F68B3F68-107C-434F-AA38-110D5EA91B85}"/>
          </ac:spMkLst>
        </pc:spChg>
        <pc:spChg chg="add">
          <ac:chgData name="Muhammad Husnain" userId="b533a78bc1d189a1" providerId="Windows Live" clId="Web-{257D7A24-BDC1-388D-B7DA-F2BBA43AA666}" dt="2026-06-15T06:45:05.331" v="211"/>
          <ac:spMkLst>
            <pc:docMk/>
            <pc:sldMk cId="1990221494" sldId="269"/>
            <ac:spMk id="19" creationId="{AAD0DBB9-1A4B-4391-81D4-CB19F9AB918A}"/>
          </ac:spMkLst>
        </pc:spChg>
        <pc:spChg chg="add">
          <ac:chgData name="Muhammad Husnain" userId="b533a78bc1d189a1" providerId="Windows Live" clId="Web-{257D7A24-BDC1-388D-B7DA-F2BBA43AA666}" dt="2026-06-15T06:45:05.331" v="211"/>
          <ac:spMkLst>
            <pc:docMk/>
            <pc:sldMk cId="1990221494" sldId="269"/>
            <ac:spMk id="20" creationId="{063BBA22-50EA-4C4D-BE05-F1CE4E63AA56}"/>
          </ac:spMkLst>
        </pc:spChg>
        <pc:graphicFrameChg chg="add del">
          <ac:chgData name="Muhammad Husnain" userId="b533a78bc1d189a1" providerId="Windows Live" clId="Web-{257D7A24-BDC1-388D-B7DA-F2BBA43AA666}" dt="2026-06-15T06:44:52.081" v="208"/>
          <ac:graphicFrameMkLst>
            <pc:docMk/>
            <pc:sldMk cId="1990221494" sldId="269"/>
            <ac:graphicFrameMk id="5" creationId="{36233722-D601-0674-058F-FE2A341D8BC0}"/>
          </ac:graphicFrameMkLst>
        </pc:graphicFrameChg>
        <pc:graphicFrameChg chg="add del">
          <ac:chgData name="Muhammad Husnain" userId="b533a78bc1d189a1" providerId="Windows Live" clId="Web-{257D7A24-BDC1-388D-B7DA-F2BBA43AA666}" dt="2026-06-15T06:45:05.269" v="210"/>
          <ac:graphicFrameMkLst>
            <pc:docMk/>
            <pc:sldMk cId="1990221494" sldId="269"/>
            <ac:graphicFrameMk id="12" creationId="{AAC17D7C-39C7-C767-326D-10E2B8829032}"/>
          </ac:graphicFrameMkLst>
        </pc:graphicFrameChg>
        <pc:graphicFrameChg chg="add">
          <ac:chgData name="Muhammad Husnain" userId="b533a78bc1d189a1" providerId="Windows Live" clId="Web-{257D7A24-BDC1-388D-B7DA-F2BBA43AA666}" dt="2026-06-15T06:45:05.331" v="211"/>
          <ac:graphicFrameMkLst>
            <pc:docMk/>
            <pc:sldMk cId="1990221494" sldId="269"/>
            <ac:graphicFrameMk id="21" creationId="{4220DA69-1402-516F-4E56-18EACDDC9D14}"/>
          </ac:graphicFrameMkLst>
        </pc:graphicFrameChg>
        <pc:picChg chg="add del">
          <ac:chgData name="Muhammad Husnain" userId="b533a78bc1d189a1" providerId="Windows Live" clId="Web-{257D7A24-BDC1-388D-B7DA-F2BBA43AA666}" dt="2026-06-15T06:44:52.081" v="208"/>
          <ac:picMkLst>
            <pc:docMk/>
            <pc:sldMk cId="1990221494" sldId="269"/>
            <ac:picMk id="6" creationId="{487820A1-95C2-9C72-2E3D-3140377273D4}"/>
          </ac:picMkLst>
        </pc:picChg>
      </pc:sldChg>
      <pc:sldChg chg="addSp delSp modSp new mod setBg modClrScheme chgLayout">
        <pc:chgData name="Muhammad Husnain" userId="b533a78bc1d189a1" providerId="Windows Live" clId="Web-{257D7A24-BDC1-388D-B7DA-F2BBA43AA666}" dt="2026-06-15T06:48:33.949" v="238" actId="20577"/>
        <pc:sldMkLst>
          <pc:docMk/>
          <pc:sldMk cId="503628224" sldId="270"/>
        </pc:sldMkLst>
        <pc:spChg chg="mod ord">
          <ac:chgData name="Muhammad Husnain" userId="b533a78bc1d189a1" providerId="Windows Live" clId="Web-{257D7A24-BDC1-388D-B7DA-F2BBA43AA666}" dt="2026-06-15T06:47:47.853" v="226"/>
          <ac:spMkLst>
            <pc:docMk/>
            <pc:sldMk cId="503628224" sldId="270"/>
            <ac:spMk id="2" creationId="{22DDAE1E-FE71-D7ED-D144-37760EFB8449}"/>
          </ac:spMkLst>
        </pc:spChg>
        <pc:spChg chg="del mod ord">
          <ac:chgData name="Muhammad Husnain" userId="b533a78bc1d189a1" providerId="Windows Live" clId="Web-{257D7A24-BDC1-388D-B7DA-F2BBA43AA666}" dt="2026-06-15T06:47:28.446" v="225"/>
          <ac:spMkLst>
            <pc:docMk/>
            <pc:sldMk cId="503628224" sldId="270"/>
            <ac:spMk id="3" creationId="{E87D1E20-80D0-CA4D-2B3F-5B025FBA8D0E}"/>
          </ac:spMkLst>
        </pc:spChg>
        <pc:spChg chg="add mod ord">
          <ac:chgData name="Muhammad Husnain" userId="b533a78bc1d189a1" providerId="Windows Live" clId="Web-{257D7A24-BDC1-388D-B7DA-F2BBA43AA666}" dt="2026-06-15T06:48:33.949" v="238" actId="20577"/>
          <ac:spMkLst>
            <pc:docMk/>
            <pc:sldMk cId="503628224" sldId="270"/>
            <ac:spMk id="4" creationId="{C87BA4B3-97BB-DA10-5624-AF8B192AEBF2}"/>
          </ac:spMkLst>
        </pc:spChg>
        <pc:spChg chg="add">
          <ac:chgData name="Muhammad Husnain" userId="b533a78bc1d189a1" providerId="Windows Live" clId="Web-{257D7A24-BDC1-388D-B7DA-F2BBA43AA666}" dt="2026-06-15T06:47:47.853" v="226"/>
          <ac:spMkLst>
            <pc:docMk/>
            <pc:sldMk cId="503628224" sldId="270"/>
            <ac:spMk id="10" creationId="{F13C74B1-5B17-4795-BED0-7140497B445A}"/>
          </ac:spMkLst>
        </pc:spChg>
        <pc:spChg chg="add">
          <ac:chgData name="Muhammad Husnain" userId="b533a78bc1d189a1" providerId="Windows Live" clId="Web-{257D7A24-BDC1-388D-B7DA-F2BBA43AA666}" dt="2026-06-15T06:47:47.853" v="226"/>
          <ac:spMkLst>
            <pc:docMk/>
            <pc:sldMk cId="503628224" sldId="270"/>
            <ac:spMk id="12" creationId="{D4974D33-8DC5-464E-8C6D-BE58F0669C17}"/>
          </ac:spMkLst>
        </pc:spChg>
        <pc:picChg chg="add mod ord">
          <ac:chgData name="Muhammad Husnain" userId="b533a78bc1d189a1" providerId="Windows Live" clId="Web-{257D7A24-BDC1-388D-B7DA-F2BBA43AA666}" dt="2026-06-15T06:47:47.853" v="226"/>
          <ac:picMkLst>
            <pc:docMk/>
            <pc:sldMk cId="503628224" sldId="270"/>
            <ac:picMk id="5" creationId="{3C22F0CA-ABFE-665A-2596-8D8C24A6D1EC}"/>
          </ac:picMkLst>
        </pc:picChg>
      </pc:sldChg>
      <pc:sldChg chg="addSp delSp modSp new mod setBg modClrScheme chgLayout">
        <pc:chgData name="Muhammad Husnain" userId="b533a78bc1d189a1" providerId="Windows Live" clId="Web-{257D7A24-BDC1-388D-B7DA-F2BBA43AA666}" dt="2026-06-15T06:49:25.841" v="247"/>
        <pc:sldMkLst>
          <pc:docMk/>
          <pc:sldMk cId="356077128" sldId="271"/>
        </pc:sldMkLst>
        <pc:spChg chg="mod ord">
          <ac:chgData name="Muhammad Husnain" userId="b533a78bc1d189a1" providerId="Windows Live" clId="Web-{257D7A24-BDC1-388D-B7DA-F2BBA43AA666}" dt="2026-06-15T06:49:25.841" v="247"/>
          <ac:spMkLst>
            <pc:docMk/>
            <pc:sldMk cId="356077128" sldId="271"/>
            <ac:spMk id="2" creationId="{1E9CB3D6-6349-E271-8EDA-190936AA7C2A}"/>
          </ac:spMkLst>
        </pc:spChg>
        <pc:spChg chg="mod ord">
          <ac:chgData name="Muhammad Husnain" userId="b533a78bc1d189a1" providerId="Windows Live" clId="Web-{257D7A24-BDC1-388D-B7DA-F2BBA43AA666}" dt="2026-06-15T06:49:25.841" v="247"/>
          <ac:spMkLst>
            <pc:docMk/>
            <pc:sldMk cId="356077128" sldId="271"/>
            <ac:spMk id="3" creationId="{4EE9E01D-C644-D1B3-1479-0ADB206629D8}"/>
          </ac:spMkLst>
        </pc:spChg>
        <pc:spChg chg="del">
          <ac:chgData name="Muhammad Husnain" userId="b533a78bc1d189a1" providerId="Windows Live" clId="Web-{257D7A24-BDC1-388D-B7DA-F2BBA43AA666}" dt="2026-06-15T06:49:05.950" v="241"/>
          <ac:spMkLst>
            <pc:docMk/>
            <pc:sldMk cId="356077128" sldId="271"/>
            <ac:spMk id="4" creationId="{BEA0FDDE-E7FC-84BF-B51B-BDE9F51AA4C4}"/>
          </ac:spMkLst>
        </pc:spChg>
        <pc:spChg chg="add">
          <ac:chgData name="Muhammad Husnain" userId="b533a78bc1d189a1" providerId="Windows Live" clId="Web-{257D7A24-BDC1-388D-B7DA-F2BBA43AA666}" dt="2026-06-15T06:49:25.841" v="247"/>
          <ac:spMkLst>
            <pc:docMk/>
            <pc:sldMk cId="356077128" sldId="271"/>
            <ac:spMk id="8" creationId="{C2554CA6-288E-4202-BC52-2E5A8F0C0AED}"/>
          </ac:spMkLst>
        </pc:spChg>
        <pc:spChg chg="add">
          <ac:chgData name="Muhammad Husnain" userId="b533a78bc1d189a1" providerId="Windows Live" clId="Web-{257D7A24-BDC1-388D-B7DA-F2BBA43AA666}" dt="2026-06-15T06:49:25.841" v="247"/>
          <ac:spMkLst>
            <pc:docMk/>
            <pc:sldMk cId="356077128" sldId="271"/>
            <ac:spMk id="10" creationId="{B10BB131-AC8E-4A8E-A5D1-36260F720C3B}"/>
          </ac:spMkLst>
        </pc:spChg>
        <pc:spChg chg="add">
          <ac:chgData name="Muhammad Husnain" userId="b533a78bc1d189a1" providerId="Windows Live" clId="Web-{257D7A24-BDC1-388D-B7DA-F2BBA43AA666}" dt="2026-06-15T06:49:25.841" v="247"/>
          <ac:spMkLst>
            <pc:docMk/>
            <pc:sldMk cId="356077128" sldId="271"/>
            <ac:spMk id="12" creationId="{5B7778FC-632E-4DCA-A7CB-0D7731CCF970}"/>
          </ac:spMkLst>
        </pc:spChg>
        <pc:spChg chg="add">
          <ac:chgData name="Muhammad Husnain" userId="b533a78bc1d189a1" providerId="Windows Live" clId="Web-{257D7A24-BDC1-388D-B7DA-F2BBA43AA666}" dt="2026-06-15T06:49:25.841" v="247"/>
          <ac:spMkLst>
            <pc:docMk/>
            <pc:sldMk cId="356077128" sldId="271"/>
            <ac:spMk id="14" creationId="{FA23A907-97FB-4A8F-880A-DD77401C4296}"/>
          </ac:spMkLst>
        </pc:spChg>
      </pc:sldChg>
    </pc:docChg>
  </pc:docChgLst>
  <pc:docChgLst>
    <pc:chgData name="Muhammad Husnain" userId="b533a78bc1d189a1" providerId="Windows Live" clId="Web-{E28C0079-0B46-3BB0-3488-B42E3881EBA2}"/>
    <pc:docChg chg="addSld modSld">
      <pc:chgData name="Muhammad Husnain" userId="b533a78bc1d189a1" providerId="Windows Live" clId="Web-{E28C0079-0B46-3BB0-3488-B42E3881EBA2}" dt="2026-06-15T06:08:36.622" v="184"/>
      <pc:docMkLst>
        <pc:docMk/>
      </pc:docMkLst>
      <pc:sldChg chg="addSp delSp modSp mod setBg">
        <pc:chgData name="Muhammad Husnain" userId="b533a78bc1d189a1" providerId="Windows Live" clId="Web-{E28C0079-0B46-3BB0-3488-B42E3881EBA2}" dt="2026-06-15T05:39:51.292" v="14"/>
        <pc:sldMkLst>
          <pc:docMk/>
          <pc:sldMk cId="109857222" sldId="256"/>
        </pc:sldMkLst>
        <pc:spChg chg="mod ord">
          <ac:chgData name="Muhammad Husnain" userId="b533a78bc1d189a1" providerId="Windows Live" clId="Web-{E28C0079-0B46-3BB0-3488-B42E3881EBA2}" dt="2026-06-15T05:39:51.292" v="13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Muhammad Husnain" userId="b533a78bc1d189a1" providerId="Windows Live" clId="Web-{E28C0079-0B46-3BB0-3488-B42E3881EBA2}" dt="2026-06-15T05:38:18.758" v="4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Muhammad Husnain" userId="b533a78bc1d189a1" providerId="Windows Live" clId="Web-{E28C0079-0B46-3BB0-3488-B42E3881EBA2}" dt="2026-06-15T05:39:51.292" v="14"/>
          <ac:spMkLst>
            <pc:docMk/>
            <pc:sldMk cId="109857222" sldId="256"/>
            <ac:spMk id="4" creationId="{2E226057-A7D6-9A64-C472-C90F131CB179}"/>
          </ac:spMkLst>
        </pc:spChg>
        <pc:spChg chg="add del">
          <ac:chgData name="Muhammad Husnain" userId="b533a78bc1d189a1" providerId="Windows Live" clId="Web-{E28C0079-0B46-3BB0-3488-B42E3881EBA2}" dt="2026-06-15T05:39:51.292" v="14"/>
          <ac:spMkLst>
            <pc:docMk/>
            <pc:sldMk cId="109857222" sldId="256"/>
            <ac:spMk id="17" creationId="{04812C46-200A-4DEB-A05E-3ED6C68C2387}"/>
          </ac:spMkLst>
        </pc:spChg>
        <pc:spChg chg="add del">
          <ac:chgData name="Muhammad Husnain" userId="b533a78bc1d189a1" providerId="Windows Live" clId="Web-{E28C0079-0B46-3BB0-3488-B42E3881EBA2}" dt="2026-06-15T05:39:51.292" v="14"/>
          <ac:spMkLst>
            <pc:docMk/>
            <pc:sldMk cId="109857222" sldId="256"/>
            <ac:spMk id="19" creationId="{D1EA859B-E555-4109-94F3-6700E046E008}"/>
          </ac:spMkLst>
        </pc:spChg>
        <pc:spChg chg="add del">
          <ac:chgData name="Muhammad Husnain" userId="b533a78bc1d189a1" providerId="Windows Live" clId="Web-{E28C0079-0B46-3BB0-3488-B42E3881EBA2}" dt="2026-06-15T05:39:41.667" v="11"/>
          <ac:spMkLst>
            <pc:docMk/>
            <pc:sldMk cId="109857222" sldId="256"/>
            <ac:spMk id="24" creationId="{04812C46-200A-4DEB-A05E-3ED6C68C2387}"/>
          </ac:spMkLst>
        </pc:spChg>
        <pc:spChg chg="add del">
          <ac:chgData name="Muhammad Husnain" userId="b533a78bc1d189a1" providerId="Windows Live" clId="Web-{E28C0079-0B46-3BB0-3488-B42E3881EBA2}" dt="2026-06-15T05:39:41.667" v="11"/>
          <ac:spMkLst>
            <pc:docMk/>
            <pc:sldMk cId="109857222" sldId="256"/>
            <ac:spMk id="26" creationId="{D1EA859B-E555-4109-94F3-6700E046E008}"/>
          </ac:spMkLst>
        </pc:spChg>
        <pc:spChg chg="add del">
          <ac:chgData name="Muhammad Husnain" userId="b533a78bc1d189a1" providerId="Windows Live" clId="Web-{E28C0079-0B46-3BB0-3488-B42E3881EBA2}" dt="2026-06-15T05:39:51.292" v="13"/>
          <ac:spMkLst>
            <pc:docMk/>
            <pc:sldMk cId="109857222" sldId="256"/>
            <ac:spMk id="28" creationId="{AEDD7960-4866-4399-BEF6-DD1431AB4E34}"/>
          </ac:spMkLst>
        </pc:spChg>
        <pc:spChg chg="add del">
          <ac:chgData name="Muhammad Husnain" userId="b533a78bc1d189a1" providerId="Windows Live" clId="Web-{E28C0079-0B46-3BB0-3488-B42E3881EBA2}" dt="2026-06-15T05:39:51.292" v="13"/>
          <ac:spMkLst>
            <pc:docMk/>
            <pc:sldMk cId="109857222" sldId="256"/>
            <ac:spMk id="29" creationId="{6B5E2835-4E47-45B3-9CFE-732FF7B05472}"/>
          </ac:spMkLst>
        </pc:spChg>
        <pc:spChg chg="add del">
          <ac:chgData name="Muhammad Husnain" userId="b533a78bc1d189a1" providerId="Windows Live" clId="Web-{E28C0079-0B46-3BB0-3488-B42E3881EBA2}" dt="2026-06-15T05:39:51.292" v="13"/>
          <ac:spMkLst>
            <pc:docMk/>
            <pc:sldMk cId="109857222" sldId="256"/>
            <ac:spMk id="30" creationId="{55D4142C-5077-457F-A6AD-3FECFDB39685}"/>
          </ac:spMkLst>
        </pc:spChg>
        <pc:spChg chg="add del">
          <ac:chgData name="Muhammad Husnain" userId="b533a78bc1d189a1" providerId="Windows Live" clId="Web-{E28C0079-0B46-3BB0-3488-B42E3881EBA2}" dt="2026-06-15T05:39:51.292" v="13"/>
          <ac:spMkLst>
            <pc:docMk/>
            <pc:sldMk cId="109857222" sldId="256"/>
            <ac:spMk id="31" creationId="{5B45AD5D-AA52-4F7B-9362-576A39AD9E09}"/>
          </ac:spMkLst>
        </pc:spChg>
        <pc:spChg chg="add del">
          <ac:chgData name="Muhammad Husnain" userId="b533a78bc1d189a1" providerId="Windows Live" clId="Web-{E28C0079-0B46-3BB0-3488-B42E3881EBA2}" dt="2026-06-15T05:39:51.292" v="13"/>
          <ac:spMkLst>
            <pc:docMk/>
            <pc:sldMk cId="109857222" sldId="256"/>
            <ac:spMk id="32" creationId="{7A5F0580-5EE9-419F-96EE-B6529EF6E7D0}"/>
          </ac:spMkLst>
        </pc:spChg>
        <pc:spChg chg="add">
          <ac:chgData name="Muhammad Husnain" userId="b533a78bc1d189a1" providerId="Windows Live" clId="Web-{E28C0079-0B46-3BB0-3488-B42E3881EBA2}" dt="2026-06-15T05:39:51.292" v="14"/>
          <ac:spMkLst>
            <pc:docMk/>
            <pc:sldMk cId="109857222" sldId="256"/>
            <ac:spMk id="34" creationId="{04812C46-200A-4DEB-A05E-3ED6C68C2387}"/>
          </ac:spMkLst>
        </pc:spChg>
        <pc:spChg chg="add">
          <ac:chgData name="Muhammad Husnain" userId="b533a78bc1d189a1" providerId="Windows Live" clId="Web-{E28C0079-0B46-3BB0-3488-B42E3881EBA2}" dt="2026-06-15T05:39:51.292" v="14"/>
          <ac:spMkLst>
            <pc:docMk/>
            <pc:sldMk cId="109857222" sldId="256"/>
            <ac:spMk id="35" creationId="{D1EA859B-E555-4109-94F3-6700E046E008}"/>
          </ac:spMkLst>
        </pc:spChg>
        <pc:graphicFrameChg chg="add del mod ord modGraphic">
          <ac:chgData name="Muhammad Husnain" userId="b533a78bc1d189a1" providerId="Windows Live" clId="Web-{E28C0079-0B46-3BB0-3488-B42E3881EBA2}" dt="2026-06-15T05:37:57.055" v="1"/>
          <ac:graphicFrameMkLst>
            <pc:docMk/>
            <pc:sldMk cId="109857222" sldId="256"/>
            <ac:graphicFrameMk id="5" creationId="{A7D2DE45-7F44-4329-E250-FFFBB50238C6}"/>
          </ac:graphicFrameMkLst>
        </pc:graphicFrameChg>
        <pc:picChg chg="add mod ord">
          <ac:chgData name="Muhammad Husnain" userId="b533a78bc1d189a1" providerId="Windows Live" clId="Web-{E28C0079-0B46-3BB0-3488-B42E3881EBA2}" dt="2026-06-15T05:39:51.292" v="13"/>
          <ac:picMkLst>
            <pc:docMk/>
            <pc:sldMk cId="109857222" sldId="256"/>
            <ac:picMk id="12" creationId="{7FA63765-E81F-9092-A0D1-22BCDCC1D260}"/>
          </ac:picMkLst>
        </pc:picChg>
      </pc:sldChg>
      <pc:sldChg chg="addSp delSp modSp new mod setBg modClrScheme delDesignElem chgLayout">
        <pc:chgData name="Muhammad Husnain" userId="b533a78bc1d189a1" providerId="Windows Live" clId="Web-{E28C0079-0B46-3BB0-3488-B42E3881EBA2}" dt="2026-06-15T05:43:59.209" v="34"/>
        <pc:sldMkLst>
          <pc:docMk/>
          <pc:sldMk cId="201239821" sldId="257"/>
        </pc:sldMkLst>
        <pc:spChg chg="mod ord">
          <ac:chgData name="Muhammad Husnain" userId="b533a78bc1d189a1" providerId="Windows Live" clId="Web-{E28C0079-0B46-3BB0-3488-B42E3881EBA2}" dt="2026-06-15T05:43:59.209" v="34"/>
          <ac:spMkLst>
            <pc:docMk/>
            <pc:sldMk cId="201239821" sldId="257"/>
            <ac:spMk id="2" creationId="{7E971E67-681E-1277-1110-957AEFF8230E}"/>
          </ac:spMkLst>
        </pc:spChg>
        <pc:spChg chg="del mod ord">
          <ac:chgData name="Muhammad Husnain" userId="b533a78bc1d189a1" providerId="Windows Live" clId="Web-{E28C0079-0B46-3BB0-3488-B42E3881EBA2}" dt="2026-06-15T05:41:44.657" v="23"/>
          <ac:spMkLst>
            <pc:docMk/>
            <pc:sldMk cId="201239821" sldId="257"/>
            <ac:spMk id="3" creationId="{37EC2366-F888-93C6-1759-FB18DDD79938}"/>
          </ac:spMkLst>
        </pc:spChg>
        <pc:spChg chg="mod ord">
          <ac:chgData name="Muhammad Husnain" userId="b533a78bc1d189a1" providerId="Windows Live" clId="Web-{E28C0079-0B46-3BB0-3488-B42E3881EBA2}" dt="2026-06-15T05:43:59.209" v="34"/>
          <ac:spMkLst>
            <pc:docMk/>
            <pc:sldMk cId="201239821" sldId="257"/>
            <ac:spMk id="4" creationId="{FDF45140-B36F-9317-5766-B8D8B8F45B75}"/>
          </ac:spMkLst>
        </pc:spChg>
        <pc:spChg chg="add del mod ord">
          <ac:chgData name="Muhammad Husnain" userId="b533a78bc1d189a1" providerId="Windows Live" clId="Web-{E28C0079-0B46-3BB0-3488-B42E3881EBA2}" dt="2026-06-15T05:43:59.209" v="34"/>
          <ac:spMkLst>
            <pc:docMk/>
            <pc:sldMk cId="201239821" sldId="257"/>
            <ac:spMk id="5" creationId="{5C1FAA0E-7228-36E7-BAD7-632E929B3570}"/>
          </ac:spMkLst>
        </pc:spChg>
        <pc:spChg chg="add del">
          <ac:chgData name="Muhammad Husnain" userId="b533a78bc1d189a1" providerId="Windows Live" clId="Web-{E28C0079-0B46-3BB0-3488-B42E3881EBA2}" dt="2026-06-15T05:43:59.209" v="34"/>
          <ac:spMkLst>
            <pc:docMk/>
            <pc:sldMk cId="201239821" sldId="257"/>
            <ac:spMk id="9" creationId="{777A147A-9ED8-46B4-8660-1B3C2AA880B5}"/>
          </ac:spMkLst>
        </pc:spChg>
        <pc:spChg chg="add del">
          <ac:chgData name="Muhammad Husnain" userId="b533a78bc1d189a1" providerId="Windows Live" clId="Web-{E28C0079-0B46-3BB0-3488-B42E3881EBA2}" dt="2026-06-15T05:43:59.209" v="34"/>
          <ac:spMkLst>
            <pc:docMk/>
            <pc:sldMk cId="201239821" sldId="257"/>
            <ac:spMk id="11" creationId="{5D6C15A0-C087-4593-8414-2B4EC1CDC3DE}"/>
          </ac:spMkLst>
        </pc:spChg>
      </pc:sldChg>
      <pc:sldChg chg="addSp delSp modSp new mod setBg">
        <pc:chgData name="Muhammad Husnain" userId="b533a78bc1d189a1" providerId="Windows Live" clId="Web-{E28C0079-0B46-3BB0-3488-B42E3881EBA2}" dt="2026-06-15T05:47:35.640" v="65"/>
        <pc:sldMkLst>
          <pc:docMk/>
          <pc:sldMk cId="1694142633" sldId="258"/>
        </pc:sldMkLst>
        <pc:spChg chg="mod ord">
          <ac:chgData name="Muhammad Husnain" userId="b533a78bc1d189a1" providerId="Windows Live" clId="Web-{E28C0079-0B46-3BB0-3488-B42E3881EBA2}" dt="2026-06-15T05:46:16.262" v="45"/>
          <ac:spMkLst>
            <pc:docMk/>
            <pc:sldMk cId="1694142633" sldId="258"/>
            <ac:spMk id="2" creationId="{45D8660E-054E-D8D8-50BF-8D7678790780}"/>
          </ac:spMkLst>
        </pc:spChg>
        <pc:spChg chg="add del">
          <ac:chgData name="Muhammad Husnain" userId="b533a78bc1d189a1" providerId="Windows Live" clId="Web-{E28C0079-0B46-3BB0-3488-B42E3881EBA2}" dt="2026-06-15T05:46:05.246" v="42"/>
          <ac:spMkLst>
            <pc:docMk/>
            <pc:sldMk cId="1694142633" sldId="258"/>
            <ac:spMk id="3" creationId="{A3A2B3A2-6C3D-619D-6033-0EE78EFFBF03}"/>
          </ac:spMkLst>
        </pc:spChg>
        <pc:spChg chg="mod">
          <ac:chgData name="Muhammad Husnain" userId="b533a78bc1d189a1" providerId="Windows Live" clId="Web-{E28C0079-0B46-3BB0-3488-B42E3881EBA2}" dt="2026-06-15T05:47:35.640" v="65"/>
          <ac:spMkLst>
            <pc:docMk/>
            <pc:sldMk cId="1694142633" sldId="258"/>
            <ac:spMk id="4" creationId="{B3D92C3B-1F0E-F8B2-7437-8658359EBB7D}"/>
          </ac:spMkLst>
        </pc:spChg>
        <pc:spChg chg="add del">
          <ac:chgData name="Muhammad Husnain" userId="b533a78bc1d189a1" providerId="Windows Live" clId="Web-{E28C0079-0B46-3BB0-3488-B42E3881EBA2}" dt="2026-06-15T05:46:16.246" v="44"/>
          <ac:spMkLst>
            <pc:docMk/>
            <pc:sldMk cId="1694142633" sldId="258"/>
            <ac:spMk id="11" creationId="{F13C74B1-5B17-4795-BED0-7140497B445A}"/>
          </ac:spMkLst>
        </pc:spChg>
        <pc:spChg chg="add del">
          <ac:chgData name="Muhammad Husnain" userId="b533a78bc1d189a1" providerId="Windows Live" clId="Web-{E28C0079-0B46-3BB0-3488-B42E3881EBA2}" dt="2026-06-15T05:46:16.246" v="44"/>
          <ac:spMkLst>
            <pc:docMk/>
            <pc:sldMk cId="1694142633" sldId="258"/>
            <ac:spMk id="13" creationId="{D4974D33-8DC5-464E-8C6D-BE58F0669C17}"/>
          </ac:spMkLst>
        </pc:spChg>
        <pc:spChg chg="add del">
          <ac:chgData name="Muhammad Husnain" userId="b533a78bc1d189a1" providerId="Windows Live" clId="Web-{E28C0079-0B46-3BB0-3488-B42E3881EBA2}" dt="2026-06-15T05:47:35.640" v="65"/>
          <ac:spMkLst>
            <pc:docMk/>
            <pc:sldMk cId="1694142633" sldId="258"/>
            <ac:spMk id="15" creationId="{04812C46-200A-4DEB-A05E-3ED6C68C2387}"/>
          </ac:spMkLst>
        </pc:spChg>
        <pc:spChg chg="add del">
          <ac:chgData name="Muhammad Husnain" userId="b533a78bc1d189a1" providerId="Windows Live" clId="Web-{E28C0079-0B46-3BB0-3488-B42E3881EBA2}" dt="2026-06-15T05:47:35.640" v="65"/>
          <ac:spMkLst>
            <pc:docMk/>
            <pc:sldMk cId="1694142633" sldId="258"/>
            <ac:spMk id="16" creationId="{D1EA859B-E555-4109-94F3-6700E046E008}"/>
          </ac:spMkLst>
        </pc:spChg>
        <pc:spChg chg="add del">
          <ac:chgData name="Muhammad Husnain" userId="b533a78bc1d189a1" providerId="Windows Live" clId="Web-{E28C0079-0B46-3BB0-3488-B42E3881EBA2}" dt="2026-06-15T05:47:35.640" v="65"/>
          <ac:spMkLst>
            <pc:docMk/>
            <pc:sldMk cId="1694142633" sldId="258"/>
            <ac:spMk id="21" creationId="{04812C46-200A-4DEB-A05E-3ED6C68C2387}"/>
          </ac:spMkLst>
        </pc:spChg>
        <pc:spChg chg="add del">
          <ac:chgData name="Muhammad Husnain" userId="b533a78bc1d189a1" providerId="Windows Live" clId="Web-{E28C0079-0B46-3BB0-3488-B42E3881EBA2}" dt="2026-06-15T05:47:35.640" v="65"/>
          <ac:spMkLst>
            <pc:docMk/>
            <pc:sldMk cId="1694142633" sldId="258"/>
            <ac:spMk id="23" creationId="{D1EA859B-E555-4109-94F3-6700E046E008}"/>
          </ac:spMkLst>
        </pc:spChg>
        <pc:picChg chg="add del mod ord">
          <ac:chgData name="Muhammad Husnain" userId="b533a78bc1d189a1" providerId="Windows Live" clId="Web-{E28C0079-0B46-3BB0-3488-B42E3881EBA2}" dt="2026-06-15T05:45:42.073" v="41"/>
          <ac:picMkLst>
            <pc:docMk/>
            <pc:sldMk cId="1694142633" sldId="258"/>
            <ac:picMk id="5" creationId="{4D9C22D6-8440-5D15-4532-31BAB9FD9D11}"/>
          </ac:picMkLst>
        </pc:picChg>
        <pc:picChg chg="add mod ord">
          <ac:chgData name="Muhammad Husnain" userId="b533a78bc1d189a1" providerId="Windows Live" clId="Web-{E28C0079-0B46-3BB0-3488-B42E3881EBA2}" dt="2026-06-15T05:46:16.262" v="45"/>
          <ac:picMkLst>
            <pc:docMk/>
            <pc:sldMk cId="1694142633" sldId="258"/>
            <ac:picMk id="6" creationId="{322A5777-A599-F7D4-5BBC-D756C1B0D6BA}"/>
          </ac:picMkLst>
        </pc:picChg>
      </pc:sldChg>
      <pc:sldChg chg="addSp delSp modSp new mod setBg">
        <pc:chgData name="Muhammad Husnain" userId="b533a78bc1d189a1" providerId="Windows Live" clId="Web-{E28C0079-0B46-3BB0-3488-B42E3881EBA2}" dt="2026-06-15T05:49:51.472" v="80"/>
        <pc:sldMkLst>
          <pc:docMk/>
          <pc:sldMk cId="4147156181" sldId="259"/>
        </pc:sldMkLst>
        <pc:spChg chg="mod">
          <ac:chgData name="Muhammad Husnain" userId="b533a78bc1d189a1" providerId="Windows Live" clId="Web-{E28C0079-0B46-3BB0-3488-B42E3881EBA2}" dt="2026-06-15T05:49:51.472" v="80"/>
          <ac:spMkLst>
            <pc:docMk/>
            <pc:sldMk cId="4147156181" sldId="259"/>
            <ac:spMk id="2" creationId="{F81A4AF7-67DB-6708-73CF-46F0BE3B244D}"/>
          </ac:spMkLst>
        </pc:spChg>
        <pc:spChg chg="add del">
          <ac:chgData name="Muhammad Husnain" userId="b533a78bc1d189a1" providerId="Windows Live" clId="Web-{E28C0079-0B46-3BB0-3488-B42E3881EBA2}" dt="2026-06-15T05:49:40.128" v="79"/>
          <ac:spMkLst>
            <pc:docMk/>
            <pc:sldMk cId="4147156181" sldId="259"/>
            <ac:spMk id="3" creationId="{8C42D05A-2E35-5C20-A786-CF42FB877E08}"/>
          </ac:spMkLst>
        </pc:spChg>
        <pc:spChg chg="add del mod">
          <ac:chgData name="Muhammad Husnain" userId="b533a78bc1d189a1" providerId="Windows Live" clId="Web-{E28C0079-0B46-3BB0-3488-B42E3881EBA2}" dt="2026-06-15T05:49:40.128" v="79"/>
          <ac:spMkLst>
            <pc:docMk/>
            <pc:sldMk cId="4147156181" sldId="259"/>
            <ac:spMk id="4" creationId="{FB14452B-AB76-A3EB-C6AE-65526A7A9D13}"/>
          </ac:spMkLst>
        </pc:spChg>
        <pc:spChg chg="add del">
          <ac:chgData name="Muhammad Husnain" userId="b533a78bc1d189a1" providerId="Windows Live" clId="Web-{E28C0079-0B46-3BB0-3488-B42E3881EBA2}" dt="2026-06-15T05:49:24.315" v="76"/>
          <ac:spMkLst>
            <pc:docMk/>
            <pc:sldMk cId="4147156181" sldId="259"/>
            <ac:spMk id="9" creationId="{777A147A-9ED8-46B4-8660-1B3C2AA880B5}"/>
          </ac:spMkLst>
        </pc:spChg>
        <pc:spChg chg="add del">
          <ac:chgData name="Muhammad Husnain" userId="b533a78bc1d189a1" providerId="Windows Live" clId="Web-{E28C0079-0B46-3BB0-3488-B42E3881EBA2}" dt="2026-06-15T05:49:12.971" v="72"/>
          <ac:spMkLst>
            <pc:docMk/>
            <pc:sldMk cId="4147156181" sldId="259"/>
            <ac:spMk id="10" creationId="{2659FDB4-FCBE-4A89-B46D-43D4FA54464D}"/>
          </ac:spMkLst>
        </pc:spChg>
        <pc:spChg chg="add del">
          <ac:chgData name="Muhammad Husnain" userId="b533a78bc1d189a1" providerId="Windows Live" clId="Web-{E28C0079-0B46-3BB0-3488-B42E3881EBA2}" dt="2026-06-15T05:49:24.315" v="76"/>
          <ac:spMkLst>
            <pc:docMk/>
            <pc:sldMk cId="4147156181" sldId="259"/>
            <ac:spMk id="11" creationId="{5D6C15A0-C087-4593-8414-2B4EC1CDC3DE}"/>
          </ac:spMkLst>
        </pc:spChg>
        <pc:spChg chg="add del">
          <ac:chgData name="Muhammad Husnain" userId="b533a78bc1d189a1" providerId="Windows Live" clId="Web-{E28C0079-0B46-3BB0-3488-B42E3881EBA2}" dt="2026-06-15T05:49:21.690" v="74"/>
          <ac:spMkLst>
            <pc:docMk/>
            <pc:sldMk cId="4147156181" sldId="259"/>
            <ac:spMk id="14" creationId="{AAD0DBB9-1A4B-4391-81D4-CB19F9AB918A}"/>
          </ac:spMkLst>
        </pc:spChg>
        <pc:spChg chg="add del">
          <ac:chgData name="Muhammad Husnain" userId="b533a78bc1d189a1" providerId="Windows Live" clId="Web-{E28C0079-0B46-3BB0-3488-B42E3881EBA2}" dt="2026-06-15T05:49:21.690" v="74"/>
          <ac:spMkLst>
            <pc:docMk/>
            <pc:sldMk cId="4147156181" sldId="259"/>
            <ac:spMk id="15" creationId="{BACC6370-2D7E-4714-9D71-7542949D7D5D}"/>
          </ac:spMkLst>
        </pc:spChg>
        <pc:spChg chg="add del">
          <ac:chgData name="Muhammad Husnain" userId="b533a78bc1d189a1" providerId="Windows Live" clId="Web-{E28C0079-0B46-3BB0-3488-B42E3881EBA2}" dt="2026-06-15T05:49:21.690" v="74"/>
          <ac:spMkLst>
            <pc:docMk/>
            <pc:sldMk cId="4147156181" sldId="259"/>
            <ac:spMk id="16" creationId="{063BBA22-50EA-4C4D-BE05-F1CE4E63AA56}"/>
          </ac:spMkLst>
        </pc:spChg>
        <pc:spChg chg="add del">
          <ac:chgData name="Muhammad Husnain" userId="b533a78bc1d189a1" providerId="Windows Live" clId="Web-{E28C0079-0B46-3BB0-3488-B42E3881EBA2}" dt="2026-06-15T05:49:21.690" v="74"/>
          <ac:spMkLst>
            <pc:docMk/>
            <pc:sldMk cId="4147156181" sldId="259"/>
            <ac:spMk id="17" creationId="{F68B3F68-107C-434F-AA38-110D5EA91B85}"/>
          </ac:spMkLst>
        </pc:spChg>
        <pc:spChg chg="add del">
          <ac:chgData name="Muhammad Husnain" userId="b533a78bc1d189a1" providerId="Windows Live" clId="Web-{E28C0079-0B46-3BB0-3488-B42E3881EBA2}" dt="2026-06-15T05:49:24.315" v="76"/>
          <ac:spMkLst>
            <pc:docMk/>
            <pc:sldMk cId="4147156181" sldId="259"/>
            <ac:spMk id="20" creationId="{FB14452B-AB76-A3EB-C6AE-65526A7A9D13}"/>
          </ac:spMkLst>
        </pc:spChg>
        <pc:spChg chg="add del">
          <ac:chgData name="Muhammad Husnain" userId="b533a78bc1d189a1" providerId="Windows Live" clId="Web-{E28C0079-0B46-3BB0-3488-B42E3881EBA2}" dt="2026-06-15T05:49:40.113" v="78"/>
          <ac:spMkLst>
            <pc:docMk/>
            <pc:sldMk cId="4147156181" sldId="259"/>
            <ac:spMk id="22" creationId="{BACC6370-2D7E-4714-9D71-7542949D7D5D}"/>
          </ac:spMkLst>
        </pc:spChg>
        <pc:spChg chg="add del">
          <ac:chgData name="Muhammad Husnain" userId="b533a78bc1d189a1" providerId="Windows Live" clId="Web-{E28C0079-0B46-3BB0-3488-B42E3881EBA2}" dt="2026-06-15T05:49:40.113" v="78"/>
          <ac:spMkLst>
            <pc:docMk/>
            <pc:sldMk cId="4147156181" sldId="259"/>
            <ac:spMk id="23" creationId="{F68B3F68-107C-434F-AA38-110D5EA91B85}"/>
          </ac:spMkLst>
        </pc:spChg>
        <pc:spChg chg="add del">
          <ac:chgData name="Muhammad Husnain" userId="b533a78bc1d189a1" providerId="Windows Live" clId="Web-{E28C0079-0B46-3BB0-3488-B42E3881EBA2}" dt="2026-06-15T05:49:40.113" v="78"/>
          <ac:spMkLst>
            <pc:docMk/>
            <pc:sldMk cId="4147156181" sldId="259"/>
            <ac:spMk id="24" creationId="{AAD0DBB9-1A4B-4391-81D4-CB19F9AB918A}"/>
          </ac:spMkLst>
        </pc:spChg>
        <pc:spChg chg="add del">
          <ac:chgData name="Muhammad Husnain" userId="b533a78bc1d189a1" providerId="Windows Live" clId="Web-{E28C0079-0B46-3BB0-3488-B42E3881EBA2}" dt="2026-06-15T05:49:40.113" v="78"/>
          <ac:spMkLst>
            <pc:docMk/>
            <pc:sldMk cId="4147156181" sldId="259"/>
            <ac:spMk id="25" creationId="{063BBA22-50EA-4C4D-BE05-F1CE4E63AA56}"/>
          </ac:spMkLst>
        </pc:spChg>
        <pc:spChg chg="add del">
          <ac:chgData name="Muhammad Husnain" userId="b533a78bc1d189a1" providerId="Windows Live" clId="Web-{E28C0079-0B46-3BB0-3488-B42E3881EBA2}" dt="2026-06-15T05:49:51.472" v="80"/>
          <ac:spMkLst>
            <pc:docMk/>
            <pc:sldMk cId="4147156181" sldId="259"/>
            <ac:spMk id="28" creationId="{16AC3602-3348-4F31-9E43-076B03514ECB}"/>
          </ac:spMkLst>
        </pc:spChg>
        <pc:spChg chg="add del">
          <ac:chgData name="Muhammad Husnain" userId="b533a78bc1d189a1" providerId="Windows Live" clId="Web-{E28C0079-0B46-3BB0-3488-B42E3881EBA2}" dt="2026-06-15T05:49:51.472" v="80"/>
          <ac:spMkLst>
            <pc:docMk/>
            <pc:sldMk cId="4147156181" sldId="259"/>
            <ac:spMk id="29" creationId="{394094B0-A6C9-44BE-9042-66EF0612F625}"/>
          </ac:spMkLst>
        </pc:spChg>
        <pc:spChg chg="add del">
          <ac:chgData name="Muhammad Husnain" userId="b533a78bc1d189a1" providerId="Windows Live" clId="Web-{E28C0079-0B46-3BB0-3488-B42E3881EBA2}" dt="2026-06-15T05:49:51.472" v="80"/>
          <ac:spMkLst>
            <pc:docMk/>
            <pc:sldMk cId="4147156181" sldId="259"/>
            <ac:spMk id="30" creationId="{64C2CA96-0B16-4AA7-B340-33044D238597}"/>
          </ac:spMkLst>
        </pc:spChg>
        <pc:spChg chg="add del">
          <ac:chgData name="Muhammad Husnain" userId="b533a78bc1d189a1" providerId="Windows Live" clId="Web-{E28C0079-0B46-3BB0-3488-B42E3881EBA2}" dt="2026-06-15T05:49:51.472" v="80"/>
          <ac:spMkLst>
            <pc:docMk/>
            <pc:sldMk cId="4147156181" sldId="259"/>
            <ac:spMk id="31" creationId="{1D50D7A8-F1D5-4306-8A9B-DD7A73EB8BCE}"/>
          </ac:spMkLst>
        </pc:spChg>
        <pc:spChg chg="add">
          <ac:chgData name="Muhammad Husnain" userId="b533a78bc1d189a1" providerId="Windows Live" clId="Web-{E28C0079-0B46-3BB0-3488-B42E3881EBA2}" dt="2026-06-15T05:49:51.472" v="80"/>
          <ac:spMkLst>
            <pc:docMk/>
            <pc:sldMk cId="4147156181" sldId="259"/>
            <ac:spMk id="37" creationId="{2659FDB4-FCBE-4A89-B46D-43D4FA54464D}"/>
          </ac:spMkLst>
        </pc:spChg>
        <pc:graphicFrameChg chg="add del">
          <ac:chgData name="Muhammad Husnain" userId="b533a78bc1d189a1" providerId="Windows Live" clId="Web-{E28C0079-0B46-3BB0-3488-B42E3881EBA2}" dt="2026-06-15T05:49:12.971" v="72"/>
          <ac:graphicFrameMkLst>
            <pc:docMk/>
            <pc:sldMk cId="4147156181" sldId="259"/>
            <ac:graphicFrameMk id="6" creationId="{41558166-32B2-04F6-5AE9-6C5AEAAA1C9A}"/>
          </ac:graphicFrameMkLst>
        </pc:graphicFrameChg>
        <pc:graphicFrameChg chg="add del">
          <ac:chgData name="Muhammad Husnain" userId="b533a78bc1d189a1" providerId="Windows Live" clId="Web-{E28C0079-0B46-3BB0-3488-B42E3881EBA2}" dt="2026-06-15T05:49:21.690" v="74"/>
          <ac:graphicFrameMkLst>
            <pc:docMk/>
            <pc:sldMk cId="4147156181" sldId="259"/>
            <ac:graphicFrameMk id="18" creationId="{9BFE6B0D-4622-1DD6-0E8A-C296CFF9FFDF}"/>
          </ac:graphicFrameMkLst>
        </pc:graphicFrameChg>
        <pc:graphicFrameChg chg="add del">
          <ac:chgData name="Muhammad Husnain" userId="b533a78bc1d189a1" providerId="Windows Live" clId="Web-{E28C0079-0B46-3BB0-3488-B42E3881EBA2}" dt="2026-06-15T05:49:40.113" v="78"/>
          <ac:graphicFrameMkLst>
            <pc:docMk/>
            <pc:sldMk cId="4147156181" sldId="259"/>
            <ac:graphicFrameMk id="26" creationId="{9BFE6B0D-4622-1DD6-0E8A-C296CFF9FFDF}"/>
          </ac:graphicFrameMkLst>
        </pc:graphicFrameChg>
        <pc:graphicFrameChg chg="add mod modGraphic">
          <ac:chgData name="Muhammad Husnain" userId="b533a78bc1d189a1" providerId="Windows Live" clId="Web-{E28C0079-0B46-3BB0-3488-B42E3881EBA2}" dt="2026-06-15T05:49:51.472" v="80"/>
          <ac:graphicFrameMkLst>
            <pc:docMk/>
            <pc:sldMk cId="4147156181" sldId="259"/>
            <ac:graphicFrameMk id="32" creationId="{D9122EE9-384B-CCAB-FB25-1CAB60991917}"/>
          </ac:graphicFrameMkLst>
        </pc:graphicFrameChg>
        <pc:cxnChg chg="add del">
          <ac:chgData name="Muhammad Husnain" userId="b533a78bc1d189a1" providerId="Windows Live" clId="Web-{E28C0079-0B46-3BB0-3488-B42E3881EBA2}" dt="2026-06-15T05:49:12.971" v="72"/>
          <ac:cxnSpMkLst>
            <pc:docMk/>
            <pc:sldMk cId="4147156181" sldId="259"/>
            <ac:cxnSpMk id="12" creationId="{C8F51B3F-8331-4E4A-AE96-D47B1006EEAD}"/>
          </ac:cxnSpMkLst>
        </pc:cxnChg>
        <pc:cxnChg chg="add">
          <ac:chgData name="Muhammad Husnain" userId="b533a78bc1d189a1" providerId="Windows Live" clId="Web-{E28C0079-0B46-3BB0-3488-B42E3881EBA2}" dt="2026-06-15T05:49:51.472" v="80"/>
          <ac:cxnSpMkLst>
            <pc:docMk/>
            <pc:sldMk cId="4147156181" sldId="259"/>
            <ac:cxnSpMk id="39" creationId="{C8F51B3F-8331-4E4A-AE96-D47B1006EEAD}"/>
          </ac:cxnSpMkLst>
        </pc:cxnChg>
      </pc:sldChg>
      <pc:sldChg chg="addSp delSp modSp new mod setBg modClrScheme chgLayout">
        <pc:chgData name="Muhammad Husnain" userId="b533a78bc1d189a1" providerId="Windows Live" clId="Web-{E28C0079-0B46-3BB0-3488-B42E3881EBA2}" dt="2026-06-15T05:57:47.471" v="151" actId="20577"/>
        <pc:sldMkLst>
          <pc:docMk/>
          <pc:sldMk cId="789946354" sldId="260"/>
        </pc:sldMkLst>
        <pc:spChg chg="del">
          <ac:chgData name="Muhammad Husnain" userId="b533a78bc1d189a1" providerId="Windows Live" clId="Web-{E28C0079-0B46-3BB0-3488-B42E3881EBA2}" dt="2026-06-15T05:51:28.960" v="82"/>
          <ac:spMkLst>
            <pc:docMk/>
            <pc:sldMk cId="789946354" sldId="260"/>
            <ac:spMk id="2" creationId="{7E6960E0-8F90-FBE8-B4A9-C6F73141896E}"/>
          </ac:spMkLst>
        </pc:spChg>
        <pc:spChg chg="del">
          <ac:chgData name="Muhammad Husnain" userId="b533a78bc1d189a1" providerId="Windows Live" clId="Web-{E28C0079-0B46-3BB0-3488-B42E3881EBA2}" dt="2026-06-15T05:51:28.960" v="82"/>
          <ac:spMkLst>
            <pc:docMk/>
            <pc:sldMk cId="789946354" sldId="260"/>
            <ac:spMk id="3" creationId="{4BD7CA9A-6C71-5DEA-D291-CD88D963306E}"/>
          </ac:spMkLst>
        </pc:spChg>
        <pc:spChg chg="del">
          <ac:chgData name="Muhammad Husnain" userId="b533a78bc1d189a1" providerId="Windows Live" clId="Web-{E28C0079-0B46-3BB0-3488-B42E3881EBA2}" dt="2026-06-15T05:51:28.960" v="82"/>
          <ac:spMkLst>
            <pc:docMk/>
            <pc:sldMk cId="789946354" sldId="260"/>
            <ac:spMk id="4" creationId="{C0CA045D-FE4F-CDB8-C8DE-419D48E02EA1}"/>
          </ac:spMkLst>
        </pc:spChg>
        <pc:spChg chg="add del mod">
          <ac:chgData name="Muhammad Husnain" userId="b533a78bc1d189a1" providerId="Windows Live" clId="Web-{E28C0079-0B46-3BB0-3488-B42E3881EBA2}" dt="2026-06-15T05:51:36.616" v="86"/>
          <ac:spMkLst>
            <pc:docMk/>
            <pc:sldMk cId="789946354" sldId="260"/>
            <ac:spMk id="5" creationId="{9C065BF1-DD4B-3B42-5A0A-8C945E8D984D}"/>
          </ac:spMkLst>
        </pc:spChg>
        <pc:spChg chg="add mod">
          <ac:chgData name="Muhammad Husnain" userId="b533a78bc1d189a1" providerId="Windows Live" clId="Web-{E28C0079-0B46-3BB0-3488-B42E3881EBA2}" dt="2026-06-15T05:57:47.471" v="151" actId="20577"/>
          <ac:spMkLst>
            <pc:docMk/>
            <pc:sldMk cId="789946354" sldId="260"/>
            <ac:spMk id="6" creationId="{C18D8CD0-6BBF-B2F4-EE67-E4661A400060}"/>
          </ac:spMkLst>
        </pc:spChg>
        <pc:spChg chg="add del mod">
          <ac:chgData name="Muhammad Husnain" userId="b533a78bc1d189a1" providerId="Windows Live" clId="Web-{E28C0079-0B46-3BB0-3488-B42E3881EBA2}" dt="2026-06-15T05:54:50.106" v="127"/>
          <ac:spMkLst>
            <pc:docMk/>
            <pc:sldMk cId="789946354" sldId="260"/>
            <ac:spMk id="7" creationId="{1DF6A24A-C8FF-093C-4A02-29B304D1F172}"/>
          </ac:spMkLst>
        </pc:spChg>
        <pc:spChg chg="add del mod">
          <ac:chgData name="Muhammad Husnain" userId="b533a78bc1d189a1" providerId="Windows Live" clId="Web-{E28C0079-0B46-3BB0-3488-B42E3881EBA2}" dt="2026-06-15T05:51:54.898" v="91"/>
          <ac:spMkLst>
            <pc:docMk/>
            <pc:sldMk cId="789946354" sldId="260"/>
            <ac:spMk id="8" creationId="{A61366B6-B07A-D81F-FFE1-801D40C6C8A5}"/>
          </ac:spMkLst>
        </pc:spChg>
        <pc:spChg chg="add del">
          <ac:chgData name="Muhammad Husnain" userId="b533a78bc1d189a1" providerId="Windows Live" clId="Web-{E28C0079-0B46-3BB0-3488-B42E3881EBA2}" dt="2026-06-15T05:54:50.106" v="127"/>
          <ac:spMkLst>
            <pc:docMk/>
            <pc:sldMk cId="789946354" sldId="260"/>
            <ac:spMk id="12" creationId="{907EF6B7-1338-4443-8C46-6A318D952DFD}"/>
          </ac:spMkLst>
        </pc:spChg>
        <pc:spChg chg="add del">
          <ac:chgData name="Muhammad Husnain" userId="b533a78bc1d189a1" providerId="Windows Live" clId="Web-{E28C0079-0B46-3BB0-3488-B42E3881EBA2}" dt="2026-06-15T05:54:50.106" v="127"/>
          <ac:spMkLst>
            <pc:docMk/>
            <pc:sldMk cId="789946354" sldId="260"/>
            <ac:spMk id="14" creationId="{DAAE4CDD-124C-4DCF-9584-B6033B545DD5}"/>
          </ac:spMkLst>
        </pc:spChg>
        <pc:spChg chg="add del">
          <ac:chgData name="Muhammad Husnain" userId="b533a78bc1d189a1" providerId="Windows Live" clId="Web-{E28C0079-0B46-3BB0-3488-B42E3881EBA2}" dt="2026-06-15T05:54:50.106" v="127"/>
          <ac:spMkLst>
            <pc:docMk/>
            <pc:sldMk cId="789946354" sldId="260"/>
            <ac:spMk id="16" creationId="{081E4A58-353D-44AE-B2FC-2A74E2E400F7}"/>
          </ac:spMkLst>
        </pc:spChg>
        <pc:spChg chg="add del">
          <ac:chgData name="Muhammad Husnain" userId="b533a78bc1d189a1" providerId="Windows Live" clId="Web-{E28C0079-0B46-3BB0-3488-B42E3881EBA2}" dt="2026-06-15T05:54:40.294" v="124"/>
          <ac:spMkLst>
            <pc:docMk/>
            <pc:sldMk cId="789946354" sldId="260"/>
            <ac:spMk id="19" creationId="{BACC6370-2D7E-4714-9D71-7542949D7D5D}"/>
          </ac:spMkLst>
        </pc:spChg>
        <pc:spChg chg="add del">
          <ac:chgData name="Muhammad Husnain" userId="b533a78bc1d189a1" providerId="Windows Live" clId="Web-{E28C0079-0B46-3BB0-3488-B42E3881EBA2}" dt="2026-06-15T05:54:40.294" v="124"/>
          <ac:spMkLst>
            <pc:docMk/>
            <pc:sldMk cId="789946354" sldId="260"/>
            <ac:spMk id="20" creationId="{F68B3F68-107C-434F-AA38-110D5EA91B85}"/>
          </ac:spMkLst>
        </pc:spChg>
        <pc:spChg chg="add del">
          <ac:chgData name="Muhammad Husnain" userId="b533a78bc1d189a1" providerId="Windows Live" clId="Web-{E28C0079-0B46-3BB0-3488-B42E3881EBA2}" dt="2026-06-15T05:54:40.294" v="124"/>
          <ac:spMkLst>
            <pc:docMk/>
            <pc:sldMk cId="789946354" sldId="260"/>
            <ac:spMk id="21" creationId="{AAD0DBB9-1A4B-4391-81D4-CB19F9AB918A}"/>
          </ac:spMkLst>
        </pc:spChg>
        <pc:spChg chg="add del">
          <ac:chgData name="Muhammad Husnain" userId="b533a78bc1d189a1" providerId="Windows Live" clId="Web-{E28C0079-0B46-3BB0-3488-B42E3881EBA2}" dt="2026-06-15T05:54:04.152" v="107"/>
          <ac:spMkLst>
            <pc:docMk/>
            <pc:sldMk cId="789946354" sldId="260"/>
            <ac:spMk id="22" creationId="{BACC6370-2D7E-4714-9D71-7542949D7D5D}"/>
          </ac:spMkLst>
        </pc:spChg>
        <pc:spChg chg="add del">
          <ac:chgData name="Muhammad Husnain" userId="b533a78bc1d189a1" providerId="Windows Live" clId="Web-{E28C0079-0B46-3BB0-3488-B42E3881EBA2}" dt="2026-06-15T05:54:40.294" v="124"/>
          <ac:spMkLst>
            <pc:docMk/>
            <pc:sldMk cId="789946354" sldId="260"/>
            <ac:spMk id="23" creationId="{063BBA22-50EA-4C4D-BE05-F1CE4E63AA56}"/>
          </ac:spMkLst>
        </pc:spChg>
        <pc:spChg chg="add del">
          <ac:chgData name="Muhammad Husnain" userId="b533a78bc1d189a1" providerId="Windows Live" clId="Web-{E28C0079-0B46-3BB0-3488-B42E3881EBA2}" dt="2026-06-15T05:54:04.152" v="107"/>
          <ac:spMkLst>
            <pc:docMk/>
            <pc:sldMk cId="789946354" sldId="260"/>
            <ac:spMk id="24" creationId="{F68B3F68-107C-434F-AA38-110D5EA91B85}"/>
          </ac:spMkLst>
        </pc:spChg>
        <pc:spChg chg="add del">
          <ac:chgData name="Muhammad Husnain" userId="b533a78bc1d189a1" providerId="Windows Live" clId="Web-{E28C0079-0B46-3BB0-3488-B42E3881EBA2}" dt="2026-06-15T05:54:04.152" v="107"/>
          <ac:spMkLst>
            <pc:docMk/>
            <pc:sldMk cId="789946354" sldId="260"/>
            <ac:spMk id="26" creationId="{AAD0DBB9-1A4B-4391-81D4-CB19F9AB918A}"/>
          </ac:spMkLst>
        </pc:spChg>
        <pc:spChg chg="add del">
          <ac:chgData name="Muhammad Husnain" userId="b533a78bc1d189a1" providerId="Windows Live" clId="Web-{E28C0079-0B46-3BB0-3488-B42E3881EBA2}" dt="2026-06-15T05:54:50.075" v="126"/>
          <ac:spMkLst>
            <pc:docMk/>
            <pc:sldMk cId="789946354" sldId="260"/>
            <ac:spMk id="27" creationId="{907EF6B7-1338-4443-8C46-6A318D952DFD}"/>
          </ac:spMkLst>
        </pc:spChg>
        <pc:spChg chg="add del">
          <ac:chgData name="Muhammad Husnain" userId="b533a78bc1d189a1" providerId="Windows Live" clId="Web-{E28C0079-0B46-3BB0-3488-B42E3881EBA2}" dt="2026-06-15T05:54:04.152" v="107"/>
          <ac:spMkLst>
            <pc:docMk/>
            <pc:sldMk cId="789946354" sldId="260"/>
            <ac:spMk id="28" creationId="{063BBA22-50EA-4C4D-BE05-F1CE4E63AA56}"/>
          </ac:spMkLst>
        </pc:spChg>
        <pc:spChg chg="add del">
          <ac:chgData name="Muhammad Husnain" userId="b533a78bc1d189a1" providerId="Windows Live" clId="Web-{E28C0079-0B46-3BB0-3488-B42E3881EBA2}" dt="2026-06-15T05:54:50.075" v="126"/>
          <ac:spMkLst>
            <pc:docMk/>
            <pc:sldMk cId="789946354" sldId="260"/>
            <ac:spMk id="29" creationId="{DAAE4CDD-124C-4DCF-9584-B6033B545DD5}"/>
          </ac:spMkLst>
        </pc:spChg>
        <pc:spChg chg="add del">
          <ac:chgData name="Muhammad Husnain" userId="b533a78bc1d189a1" providerId="Windows Live" clId="Web-{E28C0079-0B46-3BB0-3488-B42E3881EBA2}" dt="2026-06-15T05:54:50.075" v="126"/>
          <ac:spMkLst>
            <pc:docMk/>
            <pc:sldMk cId="789946354" sldId="260"/>
            <ac:spMk id="30" creationId="{081E4A58-353D-44AE-B2FC-2A74E2E400F7}"/>
          </ac:spMkLst>
        </pc:spChg>
        <pc:spChg chg="add del">
          <ac:chgData name="Muhammad Husnain" userId="b533a78bc1d189a1" providerId="Windows Live" clId="Web-{E28C0079-0B46-3BB0-3488-B42E3881EBA2}" dt="2026-06-15T05:56:12.078" v="131"/>
          <ac:spMkLst>
            <pc:docMk/>
            <pc:sldMk cId="789946354" sldId="260"/>
            <ac:spMk id="33" creationId="{907EF6B7-1338-4443-8C46-6A318D952DFD}"/>
          </ac:spMkLst>
        </pc:spChg>
        <pc:spChg chg="add del">
          <ac:chgData name="Muhammad Husnain" userId="b533a78bc1d189a1" providerId="Windows Live" clId="Web-{E28C0079-0B46-3BB0-3488-B42E3881EBA2}" dt="2026-06-15T05:56:12.078" v="131"/>
          <ac:spMkLst>
            <pc:docMk/>
            <pc:sldMk cId="789946354" sldId="260"/>
            <ac:spMk id="34" creationId="{DAAE4CDD-124C-4DCF-9584-B6033B545DD5}"/>
          </ac:spMkLst>
        </pc:spChg>
        <pc:spChg chg="add del">
          <ac:chgData name="Muhammad Husnain" userId="b533a78bc1d189a1" providerId="Windows Live" clId="Web-{E28C0079-0B46-3BB0-3488-B42E3881EBA2}" dt="2026-06-15T05:56:12.078" v="131"/>
          <ac:spMkLst>
            <pc:docMk/>
            <pc:sldMk cId="789946354" sldId="260"/>
            <ac:spMk id="35" creationId="{081E4A58-353D-44AE-B2FC-2A74E2E400F7}"/>
          </ac:spMkLst>
        </pc:spChg>
        <pc:spChg chg="add">
          <ac:chgData name="Muhammad Husnain" userId="b533a78bc1d189a1" providerId="Windows Live" clId="Web-{E28C0079-0B46-3BB0-3488-B42E3881EBA2}" dt="2026-06-15T05:56:12.078" v="131"/>
          <ac:spMkLst>
            <pc:docMk/>
            <pc:sldMk cId="789946354" sldId="260"/>
            <ac:spMk id="41" creationId="{9DBC8166-481C-4473-95F5-9A5B9073B7F1}"/>
          </ac:spMkLst>
        </pc:spChg>
        <pc:spChg chg="add">
          <ac:chgData name="Muhammad Husnain" userId="b533a78bc1d189a1" providerId="Windows Live" clId="Web-{E28C0079-0B46-3BB0-3488-B42E3881EBA2}" dt="2026-06-15T05:56:12.078" v="131"/>
          <ac:spMkLst>
            <pc:docMk/>
            <pc:sldMk cId="789946354" sldId="260"/>
            <ac:spMk id="43" creationId="{A5A5CE6E-90AF-4D43-A014-1F9EC83EB93D}"/>
          </ac:spMkLst>
        </pc:spChg>
        <pc:graphicFrameChg chg="add del">
          <ac:chgData name="Muhammad Husnain" userId="b533a78bc1d189a1" providerId="Windows Live" clId="Web-{E28C0079-0B46-3BB0-3488-B42E3881EBA2}" dt="2026-06-15T05:54:04.152" v="107"/>
          <ac:graphicFrameMkLst>
            <pc:docMk/>
            <pc:sldMk cId="789946354" sldId="260"/>
            <ac:graphicFrameMk id="18" creationId="{476AF644-82E2-0D70-FE22-BEA3D2ACA3CA}"/>
          </ac:graphicFrameMkLst>
        </pc:graphicFrameChg>
        <pc:graphicFrameChg chg="add del">
          <ac:chgData name="Muhammad Husnain" userId="b533a78bc1d189a1" providerId="Windows Live" clId="Web-{E28C0079-0B46-3BB0-3488-B42E3881EBA2}" dt="2026-06-15T05:54:40.294" v="124"/>
          <ac:graphicFrameMkLst>
            <pc:docMk/>
            <pc:sldMk cId="789946354" sldId="260"/>
            <ac:graphicFrameMk id="25" creationId="{7D5179EA-912B-9BDB-49DC-E256BC983CF7}"/>
          </ac:graphicFrameMkLst>
        </pc:graphicFrameChg>
        <pc:graphicFrameChg chg="add del">
          <ac:chgData name="Muhammad Husnain" userId="b533a78bc1d189a1" providerId="Windows Live" clId="Web-{E28C0079-0B46-3BB0-3488-B42E3881EBA2}" dt="2026-06-15T05:54:50.075" v="126"/>
          <ac:graphicFrameMkLst>
            <pc:docMk/>
            <pc:sldMk cId="789946354" sldId="260"/>
            <ac:graphicFrameMk id="31" creationId="{B2E387CA-6C79-E0F6-8592-C3414ECC1792}"/>
          </ac:graphicFrameMkLst>
        </pc:graphicFrameChg>
        <pc:graphicFrameChg chg="add mod modGraphic">
          <ac:chgData name="Muhammad Husnain" userId="b533a78bc1d189a1" providerId="Windows Live" clId="Web-{E28C0079-0B46-3BB0-3488-B42E3881EBA2}" dt="2026-06-15T05:56:12.078" v="131"/>
          <ac:graphicFrameMkLst>
            <pc:docMk/>
            <pc:sldMk cId="789946354" sldId="260"/>
            <ac:graphicFrameMk id="36" creationId="{1DFFAAF8-B89E-4016-A405-111888AB58CF}"/>
          </ac:graphicFrameMkLst>
        </pc:graphicFrameChg>
      </pc:sldChg>
      <pc:sldChg chg="addSp delSp modSp new mod setBg modClrScheme chgLayout">
        <pc:chgData name="Muhammad Husnain" userId="b533a78bc1d189a1" providerId="Windows Live" clId="Web-{E28C0079-0B46-3BB0-3488-B42E3881EBA2}" dt="2026-06-15T06:08:36.622" v="184"/>
        <pc:sldMkLst>
          <pc:docMk/>
          <pc:sldMk cId="1950734630" sldId="261"/>
        </pc:sldMkLst>
        <pc:spChg chg="del">
          <ac:chgData name="Muhammad Husnain" userId="b533a78bc1d189a1" providerId="Windows Live" clId="Web-{E28C0079-0B46-3BB0-3488-B42E3881EBA2}" dt="2026-06-15T06:04:32.426" v="152"/>
          <ac:spMkLst>
            <pc:docMk/>
            <pc:sldMk cId="1950734630" sldId="261"/>
            <ac:spMk id="2" creationId="{E6A14816-E5A6-1B0B-A0ED-367EE8BE4545}"/>
          </ac:spMkLst>
        </pc:spChg>
        <pc:spChg chg="del">
          <ac:chgData name="Muhammad Husnain" userId="b533a78bc1d189a1" providerId="Windows Live" clId="Web-{E28C0079-0B46-3BB0-3488-B42E3881EBA2}" dt="2026-06-15T06:04:32.426" v="152"/>
          <ac:spMkLst>
            <pc:docMk/>
            <pc:sldMk cId="1950734630" sldId="261"/>
            <ac:spMk id="3" creationId="{DA2DDEB2-639A-6797-9A3D-EBB926C3B999}"/>
          </ac:spMkLst>
        </pc:spChg>
        <pc:spChg chg="add mod">
          <ac:chgData name="Muhammad Husnain" userId="b533a78bc1d189a1" providerId="Windows Live" clId="Web-{E28C0079-0B46-3BB0-3488-B42E3881EBA2}" dt="2026-06-15T06:08:36.622" v="184"/>
          <ac:spMkLst>
            <pc:docMk/>
            <pc:sldMk cId="1950734630" sldId="261"/>
            <ac:spMk id="4" creationId="{B1706252-1754-8613-C567-452BCA9FEA48}"/>
          </ac:spMkLst>
        </pc:spChg>
        <pc:spChg chg="add del mod">
          <ac:chgData name="Muhammad Husnain" userId="b533a78bc1d189a1" providerId="Windows Live" clId="Web-{E28C0079-0B46-3BB0-3488-B42E3881EBA2}" dt="2026-06-15T06:08:36.622" v="184"/>
          <ac:spMkLst>
            <pc:docMk/>
            <pc:sldMk cId="1950734630" sldId="261"/>
            <ac:spMk id="5" creationId="{B690A097-B4FC-7CAD-851F-2ABFE1BBDF5C}"/>
          </ac:spMkLst>
        </pc:spChg>
        <pc:spChg chg="add del">
          <ac:chgData name="Muhammad Husnain" userId="b533a78bc1d189a1" providerId="Windows Live" clId="Web-{E28C0079-0B46-3BB0-3488-B42E3881EBA2}" dt="2026-06-15T06:08:12.652" v="179"/>
          <ac:spMkLst>
            <pc:docMk/>
            <pc:sldMk cId="1950734630" sldId="261"/>
            <ac:spMk id="11" creationId="{BACC6370-2D7E-4714-9D71-7542949D7D5D}"/>
          </ac:spMkLst>
        </pc:spChg>
        <pc:spChg chg="add del">
          <ac:chgData name="Muhammad Husnain" userId="b533a78bc1d189a1" providerId="Windows Live" clId="Web-{E28C0079-0B46-3BB0-3488-B42E3881EBA2}" dt="2026-06-15T06:08:12.652" v="179"/>
          <ac:spMkLst>
            <pc:docMk/>
            <pc:sldMk cId="1950734630" sldId="261"/>
            <ac:spMk id="13" creationId="{F68B3F68-107C-434F-AA38-110D5EA91B85}"/>
          </ac:spMkLst>
        </pc:spChg>
        <pc:spChg chg="add del">
          <ac:chgData name="Muhammad Husnain" userId="b533a78bc1d189a1" providerId="Windows Live" clId="Web-{E28C0079-0B46-3BB0-3488-B42E3881EBA2}" dt="2026-06-15T06:08:12.652" v="179"/>
          <ac:spMkLst>
            <pc:docMk/>
            <pc:sldMk cId="1950734630" sldId="261"/>
            <ac:spMk id="15" creationId="{AAD0DBB9-1A4B-4391-81D4-CB19F9AB918A}"/>
          </ac:spMkLst>
        </pc:spChg>
        <pc:spChg chg="add del">
          <ac:chgData name="Muhammad Husnain" userId="b533a78bc1d189a1" providerId="Windows Live" clId="Web-{E28C0079-0B46-3BB0-3488-B42E3881EBA2}" dt="2026-06-15T06:08:12.652" v="179"/>
          <ac:spMkLst>
            <pc:docMk/>
            <pc:sldMk cId="1950734630" sldId="261"/>
            <ac:spMk id="17" creationId="{063BBA22-50EA-4C4D-BE05-F1CE4E63AA56}"/>
          </ac:spMkLst>
        </pc:spChg>
        <pc:spChg chg="add del">
          <ac:chgData name="Muhammad Husnain" userId="b533a78bc1d189a1" providerId="Windows Live" clId="Web-{E28C0079-0B46-3BB0-3488-B42E3881EBA2}" dt="2026-06-15T06:08:33.325" v="181"/>
          <ac:spMkLst>
            <pc:docMk/>
            <pc:sldMk cId="1950734630" sldId="261"/>
            <ac:spMk id="19" creationId="{53B021B3-DE93-4AB7-8A18-CF5F1CED88B8}"/>
          </ac:spMkLst>
        </pc:spChg>
        <pc:spChg chg="add del">
          <ac:chgData name="Muhammad Husnain" userId="b533a78bc1d189a1" providerId="Windows Live" clId="Web-{E28C0079-0B46-3BB0-3488-B42E3881EBA2}" dt="2026-06-15T06:08:33.325" v="181"/>
          <ac:spMkLst>
            <pc:docMk/>
            <pc:sldMk cId="1950734630" sldId="261"/>
            <ac:spMk id="20" creationId="{52D502E5-F6B4-4D58-B4AE-FC466FF15EE8}"/>
          </ac:spMkLst>
        </pc:spChg>
        <pc:spChg chg="add del">
          <ac:chgData name="Muhammad Husnain" userId="b533a78bc1d189a1" providerId="Windows Live" clId="Web-{E28C0079-0B46-3BB0-3488-B42E3881EBA2}" dt="2026-06-15T06:08:33.325" v="181"/>
          <ac:spMkLst>
            <pc:docMk/>
            <pc:sldMk cId="1950734630" sldId="261"/>
            <ac:spMk id="21" creationId="{9DECDBF4-02B6-4BB4-B65B-B8107AD6A9E8}"/>
          </ac:spMkLst>
        </pc:spChg>
        <pc:spChg chg="add del">
          <ac:chgData name="Muhammad Husnain" userId="b533a78bc1d189a1" providerId="Windows Live" clId="Web-{E28C0079-0B46-3BB0-3488-B42E3881EBA2}" dt="2026-06-15T06:08:36.590" v="183"/>
          <ac:spMkLst>
            <pc:docMk/>
            <pc:sldMk cId="1950734630" sldId="261"/>
            <ac:spMk id="24" creationId="{BACC6370-2D7E-4714-9D71-7542949D7D5D}"/>
          </ac:spMkLst>
        </pc:spChg>
        <pc:spChg chg="add del">
          <ac:chgData name="Muhammad Husnain" userId="b533a78bc1d189a1" providerId="Windows Live" clId="Web-{E28C0079-0B46-3BB0-3488-B42E3881EBA2}" dt="2026-06-15T06:08:36.590" v="183"/>
          <ac:spMkLst>
            <pc:docMk/>
            <pc:sldMk cId="1950734630" sldId="261"/>
            <ac:spMk id="25" creationId="{F68B3F68-107C-434F-AA38-110D5EA91B85}"/>
          </ac:spMkLst>
        </pc:spChg>
        <pc:spChg chg="add del">
          <ac:chgData name="Muhammad Husnain" userId="b533a78bc1d189a1" providerId="Windows Live" clId="Web-{E28C0079-0B46-3BB0-3488-B42E3881EBA2}" dt="2026-06-15T06:08:36.590" v="183"/>
          <ac:spMkLst>
            <pc:docMk/>
            <pc:sldMk cId="1950734630" sldId="261"/>
            <ac:spMk id="26" creationId="{AAD0DBB9-1A4B-4391-81D4-CB19F9AB918A}"/>
          </ac:spMkLst>
        </pc:spChg>
        <pc:spChg chg="add del">
          <ac:chgData name="Muhammad Husnain" userId="b533a78bc1d189a1" providerId="Windows Live" clId="Web-{E28C0079-0B46-3BB0-3488-B42E3881EBA2}" dt="2026-06-15T06:08:36.590" v="183"/>
          <ac:spMkLst>
            <pc:docMk/>
            <pc:sldMk cId="1950734630" sldId="261"/>
            <ac:spMk id="27" creationId="{063BBA22-50EA-4C4D-BE05-F1CE4E63AA56}"/>
          </ac:spMkLst>
        </pc:spChg>
        <pc:spChg chg="add">
          <ac:chgData name="Muhammad Husnain" userId="b533a78bc1d189a1" providerId="Windows Live" clId="Web-{E28C0079-0B46-3BB0-3488-B42E3881EBA2}" dt="2026-06-15T06:08:36.622" v="184"/>
          <ac:spMkLst>
            <pc:docMk/>
            <pc:sldMk cId="1950734630" sldId="261"/>
            <ac:spMk id="30" creationId="{53B021B3-DE93-4AB7-8A18-CF5F1CED88B8}"/>
          </ac:spMkLst>
        </pc:spChg>
        <pc:spChg chg="add">
          <ac:chgData name="Muhammad Husnain" userId="b533a78bc1d189a1" providerId="Windows Live" clId="Web-{E28C0079-0B46-3BB0-3488-B42E3881EBA2}" dt="2026-06-15T06:08:36.622" v="184"/>
          <ac:spMkLst>
            <pc:docMk/>
            <pc:sldMk cId="1950734630" sldId="261"/>
            <ac:spMk id="31" creationId="{52D502E5-F6B4-4D58-B4AE-FC466FF15EE8}"/>
          </ac:spMkLst>
        </pc:spChg>
        <pc:spChg chg="add">
          <ac:chgData name="Muhammad Husnain" userId="b533a78bc1d189a1" providerId="Windows Live" clId="Web-{E28C0079-0B46-3BB0-3488-B42E3881EBA2}" dt="2026-06-15T06:08:36.622" v="184"/>
          <ac:spMkLst>
            <pc:docMk/>
            <pc:sldMk cId="1950734630" sldId="261"/>
            <ac:spMk id="32" creationId="{9DECDBF4-02B6-4BB4-B65B-B8107AD6A9E8}"/>
          </ac:spMkLst>
        </pc:spChg>
        <pc:graphicFrameChg chg="add del">
          <ac:chgData name="Muhammad Husnain" userId="b533a78bc1d189a1" providerId="Windows Live" clId="Web-{E28C0079-0B46-3BB0-3488-B42E3881EBA2}" dt="2026-06-15T06:08:12.652" v="179"/>
          <ac:graphicFrameMkLst>
            <pc:docMk/>
            <pc:sldMk cId="1950734630" sldId="261"/>
            <ac:graphicFrameMk id="7" creationId="{DBF353D7-653E-FD62-74F9-BC5762F1AE19}"/>
          </ac:graphicFrameMkLst>
        </pc:graphicFrameChg>
        <pc:graphicFrameChg chg="add del">
          <ac:chgData name="Muhammad Husnain" userId="b533a78bc1d189a1" providerId="Windows Live" clId="Web-{E28C0079-0B46-3BB0-3488-B42E3881EBA2}" dt="2026-06-15T06:08:33.325" v="181"/>
          <ac:graphicFrameMkLst>
            <pc:docMk/>
            <pc:sldMk cId="1950734630" sldId="261"/>
            <ac:graphicFrameMk id="22" creationId="{F9DB34CE-F333-FA0D-62EE-30F4C547C217}"/>
          </ac:graphicFrameMkLst>
        </pc:graphicFrameChg>
        <pc:graphicFrameChg chg="add del">
          <ac:chgData name="Muhammad Husnain" userId="b533a78bc1d189a1" providerId="Windows Live" clId="Web-{E28C0079-0B46-3BB0-3488-B42E3881EBA2}" dt="2026-06-15T06:08:36.590" v="183"/>
          <ac:graphicFrameMkLst>
            <pc:docMk/>
            <pc:sldMk cId="1950734630" sldId="261"/>
            <ac:graphicFrameMk id="28" creationId="{DBF353D7-653E-FD62-74F9-BC5762F1AE19}"/>
          </ac:graphicFrameMkLst>
        </pc:graphicFrameChg>
        <pc:graphicFrameChg chg="add">
          <ac:chgData name="Muhammad Husnain" userId="b533a78bc1d189a1" providerId="Windows Live" clId="Web-{E28C0079-0B46-3BB0-3488-B42E3881EBA2}" dt="2026-06-15T06:08:36.622" v="184"/>
          <ac:graphicFrameMkLst>
            <pc:docMk/>
            <pc:sldMk cId="1950734630" sldId="261"/>
            <ac:graphicFrameMk id="33" creationId="{F9DB34CE-F333-FA0D-62EE-30F4C547C217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EF56C6-A774-4D52-9644-DE78AD9B9DF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4233338-8A4D-4B68-A2A4-B70C6211EE7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Why Recruitment Matters</a:t>
          </a:r>
        </a:p>
      </dgm:t>
    </dgm:pt>
    <dgm:pt modelId="{5DE49E15-384A-4445-80D0-BF033A760054}" type="parTrans" cxnId="{72F2AFDC-CBD8-40CA-8E77-2608C5E9D5C1}">
      <dgm:prSet/>
      <dgm:spPr/>
      <dgm:t>
        <a:bodyPr/>
        <a:lstStyle/>
        <a:p>
          <a:endParaRPr lang="en-US"/>
        </a:p>
      </dgm:t>
    </dgm:pt>
    <dgm:pt modelId="{0DD89649-34B5-464B-A9EA-DCD52B60B3B3}" type="sibTrans" cxnId="{72F2AFDC-CBD8-40CA-8E77-2608C5E9D5C1}">
      <dgm:prSet/>
      <dgm:spPr/>
      <dgm:t>
        <a:bodyPr/>
        <a:lstStyle/>
        <a:p>
          <a:endParaRPr lang="en-US"/>
        </a:p>
      </dgm:t>
    </dgm:pt>
    <dgm:pt modelId="{AEE6672B-6055-4964-8328-42BCD4CD703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New skills required</a:t>
          </a:r>
          <a:br>
            <a:rPr lang="en-US"/>
          </a:br>
          <a:r>
            <a:rPr lang="en-US"/>
            <a:t> • Support digital innovation</a:t>
          </a:r>
          <a:br>
            <a:rPr lang="en-US"/>
          </a:br>
          <a:r>
            <a:rPr lang="en-US"/>
            <a:t> • Improve organisational performance</a:t>
          </a:r>
          <a:br>
            <a:rPr lang="en-US"/>
          </a:br>
          <a:r>
            <a:rPr lang="en-US"/>
            <a:t> • Reduce resistance to change</a:t>
          </a:r>
        </a:p>
      </dgm:t>
    </dgm:pt>
    <dgm:pt modelId="{AE7A76CE-B337-4712-94DC-588FDD543F74}" type="parTrans" cxnId="{667B90F8-92B1-426C-BBE9-45D0FB7FA254}">
      <dgm:prSet/>
      <dgm:spPr/>
      <dgm:t>
        <a:bodyPr/>
        <a:lstStyle/>
        <a:p>
          <a:endParaRPr lang="en-US"/>
        </a:p>
      </dgm:t>
    </dgm:pt>
    <dgm:pt modelId="{EF0AD114-258E-4EB0-B399-A653D5E7A845}" type="sibTrans" cxnId="{667B90F8-92B1-426C-BBE9-45D0FB7FA254}">
      <dgm:prSet/>
      <dgm:spPr/>
      <dgm:t>
        <a:bodyPr/>
        <a:lstStyle/>
        <a:p>
          <a:endParaRPr lang="en-US"/>
        </a:p>
      </dgm:t>
    </dgm:pt>
    <dgm:pt modelId="{E6FE06DF-2EBC-4903-A234-1B71242F574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Key Objective</a:t>
          </a:r>
        </a:p>
      </dgm:t>
    </dgm:pt>
    <dgm:pt modelId="{25A81C63-29E1-486E-BF82-BD46DD7BAC2D}" type="parTrans" cxnId="{685C72AC-3510-4B5B-BD50-85821A4EAEC0}">
      <dgm:prSet/>
      <dgm:spPr/>
      <dgm:t>
        <a:bodyPr/>
        <a:lstStyle/>
        <a:p>
          <a:endParaRPr lang="en-US"/>
        </a:p>
      </dgm:t>
    </dgm:pt>
    <dgm:pt modelId="{C958869E-4266-4294-A66F-788233DD2AA4}" type="sibTrans" cxnId="{685C72AC-3510-4B5B-BD50-85821A4EAEC0}">
      <dgm:prSet/>
      <dgm:spPr/>
      <dgm:t>
        <a:bodyPr/>
        <a:lstStyle/>
        <a:p>
          <a:endParaRPr lang="en-US"/>
        </a:p>
      </dgm:t>
    </dgm:pt>
    <dgm:pt modelId="{5471C95E-AD25-4C47-9FD8-8B8DCECC011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"Recruit the right candidate at the right time for the right role"</a:t>
          </a:r>
        </a:p>
      </dgm:t>
    </dgm:pt>
    <dgm:pt modelId="{3AB8D0C6-B6D6-4FAC-A03F-ACD458D22F8F}" type="parTrans" cxnId="{D6532ED5-BC14-43ED-A137-15E83E8A2717}">
      <dgm:prSet/>
      <dgm:spPr/>
      <dgm:t>
        <a:bodyPr/>
        <a:lstStyle/>
        <a:p>
          <a:endParaRPr lang="en-US"/>
        </a:p>
      </dgm:t>
    </dgm:pt>
    <dgm:pt modelId="{9FAD5EAA-B5CC-4CF1-A47A-6FBE8464AED6}" type="sibTrans" cxnId="{D6532ED5-BC14-43ED-A137-15E83E8A2717}">
      <dgm:prSet/>
      <dgm:spPr/>
      <dgm:t>
        <a:bodyPr/>
        <a:lstStyle/>
        <a:p>
          <a:endParaRPr lang="en-US"/>
        </a:p>
      </dgm:t>
    </dgm:pt>
    <dgm:pt modelId="{765E6CC7-4C00-4212-9AD6-ADC9306A2718}" type="pres">
      <dgm:prSet presAssocID="{DEEF56C6-A774-4D52-9644-DE78AD9B9DFA}" presName="root" presStyleCnt="0">
        <dgm:presLayoutVars>
          <dgm:dir/>
          <dgm:resizeHandles val="exact"/>
        </dgm:presLayoutVars>
      </dgm:prSet>
      <dgm:spPr/>
    </dgm:pt>
    <dgm:pt modelId="{386AA4D1-0B81-4D8F-94FF-F8AC20D8B3D1}" type="pres">
      <dgm:prSet presAssocID="{B4233338-8A4D-4B68-A2A4-B70C6211EE78}" presName="compNode" presStyleCnt="0"/>
      <dgm:spPr/>
    </dgm:pt>
    <dgm:pt modelId="{F1C2571B-918F-43FB-856C-B1BC23E81DF7}" type="pres">
      <dgm:prSet presAssocID="{B4233338-8A4D-4B68-A2A4-B70C6211EE78}" presName="bgRect" presStyleLbl="bgShp" presStyleIdx="0" presStyleCnt="4"/>
      <dgm:spPr/>
    </dgm:pt>
    <dgm:pt modelId="{4658328A-50C5-4276-B19B-7CF36C124448}" type="pres">
      <dgm:prSet presAssocID="{B4233338-8A4D-4B68-A2A4-B70C6211EE7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499DCEC-3A4C-4680-BEA4-59D696108BC7}" type="pres">
      <dgm:prSet presAssocID="{B4233338-8A4D-4B68-A2A4-B70C6211EE78}" presName="spaceRect" presStyleCnt="0"/>
      <dgm:spPr/>
    </dgm:pt>
    <dgm:pt modelId="{E2C706CD-CB1C-4E79-B324-A99882C667BE}" type="pres">
      <dgm:prSet presAssocID="{B4233338-8A4D-4B68-A2A4-B70C6211EE78}" presName="parTx" presStyleLbl="revTx" presStyleIdx="0" presStyleCnt="4">
        <dgm:presLayoutVars>
          <dgm:chMax val="0"/>
          <dgm:chPref val="0"/>
        </dgm:presLayoutVars>
      </dgm:prSet>
      <dgm:spPr/>
    </dgm:pt>
    <dgm:pt modelId="{D10337D5-62C7-462B-AA03-D6C3F9BCC16B}" type="pres">
      <dgm:prSet presAssocID="{0DD89649-34B5-464B-A9EA-DCD52B60B3B3}" presName="sibTrans" presStyleCnt="0"/>
      <dgm:spPr/>
    </dgm:pt>
    <dgm:pt modelId="{9A7A1208-18AC-412D-8F35-BCEFE4A307B7}" type="pres">
      <dgm:prSet presAssocID="{AEE6672B-6055-4964-8328-42BCD4CD703D}" presName="compNode" presStyleCnt="0"/>
      <dgm:spPr/>
    </dgm:pt>
    <dgm:pt modelId="{248E14C2-8951-4510-9910-491410813894}" type="pres">
      <dgm:prSet presAssocID="{AEE6672B-6055-4964-8328-42BCD4CD703D}" presName="bgRect" presStyleLbl="bgShp" presStyleIdx="1" presStyleCnt="4"/>
      <dgm:spPr/>
    </dgm:pt>
    <dgm:pt modelId="{A91E9272-5201-4C3E-8477-CF92BB61211B}" type="pres">
      <dgm:prSet presAssocID="{AEE6672B-6055-4964-8328-42BCD4CD703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338D1C1-2FFB-4F09-8534-6B2F3A00E4EF}" type="pres">
      <dgm:prSet presAssocID="{AEE6672B-6055-4964-8328-42BCD4CD703D}" presName="spaceRect" presStyleCnt="0"/>
      <dgm:spPr/>
    </dgm:pt>
    <dgm:pt modelId="{4401090B-F337-4CC8-A97B-284CEB58E370}" type="pres">
      <dgm:prSet presAssocID="{AEE6672B-6055-4964-8328-42BCD4CD703D}" presName="parTx" presStyleLbl="revTx" presStyleIdx="1" presStyleCnt="4">
        <dgm:presLayoutVars>
          <dgm:chMax val="0"/>
          <dgm:chPref val="0"/>
        </dgm:presLayoutVars>
      </dgm:prSet>
      <dgm:spPr/>
    </dgm:pt>
    <dgm:pt modelId="{A733B127-BEE3-4EFB-8CAD-36390B3B7332}" type="pres">
      <dgm:prSet presAssocID="{EF0AD114-258E-4EB0-B399-A653D5E7A845}" presName="sibTrans" presStyleCnt="0"/>
      <dgm:spPr/>
    </dgm:pt>
    <dgm:pt modelId="{E6AF73E3-0C1E-4F73-99A5-DD32105B1F78}" type="pres">
      <dgm:prSet presAssocID="{E6FE06DF-2EBC-4903-A234-1B71242F5742}" presName="compNode" presStyleCnt="0"/>
      <dgm:spPr/>
    </dgm:pt>
    <dgm:pt modelId="{E916BDCC-CB4B-47CF-9EF4-CD0AFA1CDF3D}" type="pres">
      <dgm:prSet presAssocID="{E6FE06DF-2EBC-4903-A234-1B71242F5742}" presName="bgRect" presStyleLbl="bgShp" presStyleIdx="2" presStyleCnt="4"/>
      <dgm:spPr/>
    </dgm:pt>
    <dgm:pt modelId="{8355BE63-DEAE-43A9-A39A-15CCF9DCB7E6}" type="pres">
      <dgm:prSet presAssocID="{E6FE06DF-2EBC-4903-A234-1B71242F574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4F6C2DCE-67F8-4A0F-88DF-E8611C5C1595}" type="pres">
      <dgm:prSet presAssocID="{E6FE06DF-2EBC-4903-A234-1B71242F5742}" presName="spaceRect" presStyleCnt="0"/>
      <dgm:spPr/>
    </dgm:pt>
    <dgm:pt modelId="{8298D011-4FBA-45A4-A651-E097AF9742D3}" type="pres">
      <dgm:prSet presAssocID="{E6FE06DF-2EBC-4903-A234-1B71242F5742}" presName="parTx" presStyleLbl="revTx" presStyleIdx="2" presStyleCnt="4">
        <dgm:presLayoutVars>
          <dgm:chMax val="0"/>
          <dgm:chPref val="0"/>
        </dgm:presLayoutVars>
      </dgm:prSet>
      <dgm:spPr/>
    </dgm:pt>
    <dgm:pt modelId="{AA4F0777-9C2D-435E-871F-3ECC8E9EBDD0}" type="pres">
      <dgm:prSet presAssocID="{C958869E-4266-4294-A66F-788233DD2AA4}" presName="sibTrans" presStyleCnt="0"/>
      <dgm:spPr/>
    </dgm:pt>
    <dgm:pt modelId="{B9EFE007-AAB3-4A3C-9890-8F830D09FC7B}" type="pres">
      <dgm:prSet presAssocID="{5471C95E-AD25-4C47-9FD8-8B8DCECC0119}" presName="compNode" presStyleCnt="0"/>
      <dgm:spPr/>
    </dgm:pt>
    <dgm:pt modelId="{724CFA0A-E11C-4067-9B4D-C00FF6E6AFBC}" type="pres">
      <dgm:prSet presAssocID="{5471C95E-AD25-4C47-9FD8-8B8DCECC0119}" presName="bgRect" presStyleLbl="bgShp" presStyleIdx="3" presStyleCnt="4"/>
      <dgm:spPr/>
    </dgm:pt>
    <dgm:pt modelId="{8CDFD8E1-85FC-46B9-8B0A-FC9C0F38C741}" type="pres">
      <dgm:prSet presAssocID="{5471C95E-AD25-4C47-9FD8-8B8DCECC0119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F1C4FE6C-529A-4FBB-B0B0-45600C1567AA}" type="pres">
      <dgm:prSet presAssocID="{5471C95E-AD25-4C47-9FD8-8B8DCECC0119}" presName="spaceRect" presStyleCnt="0"/>
      <dgm:spPr/>
    </dgm:pt>
    <dgm:pt modelId="{4859B9ED-E315-401D-AF90-8DAE4B01EC0B}" type="pres">
      <dgm:prSet presAssocID="{5471C95E-AD25-4C47-9FD8-8B8DCECC011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7F11564-DD16-4B94-A10D-56D63E3A9D49}" type="presOf" srcId="{B4233338-8A4D-4B68-A2A4-B70C6211EE78}" destId="{E2C706CD-CB1C-4E79-B324-A99882C667BE}" srcOrd="0" destOrd="0" presId="urn:microsoft.com/office/officeart/2018/2/layout/IconVerticalSolidList"/>
    <dgm:cxn modelId="{8255804F-CFD9-4ADF-B20F-CCB483BCD067}" type="presOf" srcId="{E6FE06DF-2EBC-4903-A234-1B71242F5742}" destId="{8298D011-4FBA-45A4-A651-E097AF9742D3}" srcOrd="0" destOrd="0" presId="urn:microsoft.com/office/officeart/2018/2/layout/IconVerticalSolidList"/>
    <dgm:cxn modelId="{045B6F81-2863-4CC0-825F-6A4A1CA59BAF}" type="presOf" srcId="{5471C95E-AD25-4C47-9FD8-8B8DCECC0119}" destId="{4859B9ED-E315-401D-AF90-8DAE4B01EC0B}" srcOrd="0" destOrd="0" presId="urn:microsoft.com/office/officeart/2018/2/layout/IconVerticalSolidList"/>
    <dgm:cxn modelId="{685C72AC-3510-4B5B-BD50-85821A4EAEC0}" srcId="{DEEF56C6-A774-4D52-9644-DE78AD9B9DFA}" destId="{E6FE06DF-2EBC-4903-A234-1B71242F5742}" srcOrd="2" destOrd="0" parTransId="{25A81C63-29E1-486E-BF82-BD46DD7BAC2D}" sibTransId="{C958869E-4266-4294-A66F-788233DD2AA4}"/>
    <dgm:cxn modelId="{05FFFAB2-9471-4D16-A225-6EC2CBA32DD6}" type="presOf" srcId="{DEEF56C6-A774-4D52-9644-DE78AD9B9DFA}" destId="{765E6CC7-4C00-4212-9AD6-ADC9306A2718}" srcOrd="0" destOrd="0" presId="urn:microsoft.com/office/officeart/2018/2/layout/IconVerticalSolidList"/>
    <dgm:cxn modelId="{A62563BA-EC5C-4431-8425-7F16DEC6BE28}" type="presOf" srcId="{AEE6672B-6055-4964-8328-42BCD4CD703D}" destId="{4401090B-F337-4CC8-A97B-284CEB58E370}" srcOrd="0" destOrd="0" presId="urn:microsoft.com/office/officeart/2018/2/layout/IconVerticalSolidList"/>
    <dgm:cxn modelId="{D6532ED5-BC14-43ED-A137-15E83E8A2717}" srcId="{DEEF56C6-A774-4D52-9644-DE78AD9B9DFA}" destId="{5471C95E-AD25-4C47-9FD8-8B8DCECC0119}" srcOrd="3" destOrd="0" parTransId="{3AB8D0C6-B6D6-4FAC-A03F-ACD458D22F8F}" sibTransId="{9FAD5EAA-B5CC-4CF1-A47A-6FBE8464AED6}"/>
    <dgm:cxn modelId="{72F2AFDC-CBD8-40CA-8E77-2608C5E9D5C1}" srcId="{DEEF56C6-A774-4D52-9644-DE78AD9B9DFA}" destId="{B4233338-8A4D-4B68-A2A4-B70C6211EE78}" srcOrd="0" destOrd="0" parTransId="{5DE49E15-384A-4445-80D0-BF033A760054}" sibTransId="{0DD89649-34B5-464B-A9EA-DCD52B60B3B3}"/>
    <dgm:cxn modelId="{667B90F8-92B1-426C-BBE9-45D0FB7FA254}" srcId="{DEEF56C6-A774-4D52-9644-DE78AD9B9DFA}" destId="{AEE6672B-6055-4964-8328-42BCD4CD703D}" srcOrd="1" destOrd="0" parTransId="{AE7A76CE-B337-4712-94DC-588FDD543F74}" sibTransId="{EF0AD114-258E-4EB0-B399-A653D5E7A845}"/>
    <dgm:cxn modelId="{6FA74E0F-F8AF-4E8B-89A3-980EEF475E79}" type="presParOf" srcId="{765E6CC7-4C00-4212-9AD6-ADC9306A2718}" destId="{386AA4D1-0B81-4D8F-94FF-F8AC20D8B3D1}" srcOrd="0" destOrd="0" presId="urn:microsoft.com/office/officeart/2018/2/layout/IconVerticalSolidList"/>
    <dgm:cxn modelId="{9E267096-E4D0-4DC0-8110-5C3C9534D7CE}" type="presParOf" srcId="{386AA4D1-0B81-4D8F-94FF-F8AC20D8B3D1}" destId="{F1C2571B-918F-43FB-856C-B1BC23E81DF7}" srcOrd="0" destOrd="0" presId="urn:microsoft.com/office/officeart/2018/2/layout/IconVerticalSolidList"/>
    <dgm:cxn modelId="{567234D4-5257-4700-A1ED-C39B75457C8E}" type="presParOf" srcId="{386AA4D1-0B81-4D8F-94FF-F8AC20D8B3D1}" destId="{4658328A-50C5-4276-B19B-7CF36C124448}" srcOrd="1" destOrd="0" presId="urn:microsoft.com/office/officeart/2018/2/layout/IconVerticalSolidList"/>
    <dgm:cxn modelId="{06428708-C7E3-4059-94A1-0A69C153C7A0}" type="presParOf" srcId="{386AA4D1-0B81-4D8F-94FF-F8AC20D8B3D1}" destId="{7499DCEC-3A4C-4680-BEA4-59D696108BC7}" srcOrd="2" destOrd="0" presId="urn:microsoft.com/office/officeart/2018/2/layout/IconVerticalSolidList"/>
    <dgm:cxn modelId="{6D458AEE-8E3E-43CF-B871-15155F5D1DDA}" type="presParOf" srcId="{386AA4D1-0B81-4D8F-94FF-F8AC20D8B3D1}" destId="{E2C706CD-CB1C-4E79-B324-A99882C667BE}" srcOrd="3" destOrd="0" presId="urn:microsoft.com/office/officeart/2018/2/layout/IconVerticalSolidList"/>
    <dgm:cxn modelId="{374578D7-29DD-4FB2-8A71-645F461704CC}" type="presParOf" srcId="{765E6CC7-4C00-4212-9AD6-ADC9306A2718}" destId="{D10337D5-62C7-462B-AA03-D6C3F9BCC16B}" srcOrd="1" destOrd="0" presId="urn:microsoft.com/office/officeart/2018/2/layout/IconVerticalSolidList"/>
    <dgm:cxn modelId="{6C47F847-C0AD-4B4D-8A04-B6763B1ABB28}" type="presParOf" srcId="{765E6CC7-4C00-4212-9AD6-ADC9306A2718}" destId="{9A7A1208-18AC-412D-8F35-BCEFE4A307B7}" srcOrd="2" destOrd="0" presId="urn:microsoft.com/office/officeart/2018/2/layout/IconVerticalSolidList"/>
    <dgm:cxn modelId="{77F31EAE-2D8C-474D-B7D1-61D40964715E}" type="presParOf" srcId="{9A7A1208-18AC-412D-8F35-BCEFE4A307B7}" destId="{248E14C2-8951-4510-9910-491410813894}" srcOrd="0" destOrd="0" presId="urn:microsoft.com/office/officeart/2018/2/layout/IconVerticalSolidList"/>
    <dgm:cxn modelId="{3A309AFE-96EB-49D1-A697-7809AE69555C}" type="presParOf" srcId="{9A7A1208-18AC-412D-8F35-BCEFE4A307B7}" destId="{A91E9272-5201-4C3E-8477-CF92BB61211B}" srcOrd="1" destOrd="0" presId="urn:microsoft.com/office/officeart/2018/2/layout/IconVerticalSolidList"/>
    <dgm:cxn modelId="{723714F0-1F81-47E5-B299-E64CFD4E9BE3}" type="presParOf" srcId="{9A7A1208-18AC-412D-8F35-BCEFE4A307B7}" destId="{5338D1C1-2FFB-4F09-8534-6B2F3A00E4EF}" srcOrd="2" destOrd="0" presId="urn:microsoft.com/office/officeart/2018/2/layout/IconVerticalSolidList"/>
    <dgm:cxn modelId="{38F793DB-461A-4EC6-A3CE-0C6AF62E351E}" type="presParOf" srcId="{9A7A1208-18AC-412D-8F35-BCEFE4A307B7}" destId="{4401090B-F337-4CC8-A97B-284CEB58E370}" srcOrd="3" destOrd="0" presId="urn:microsoft.com/office/officeart/2018/2/layout/IconVerticalSolidList"/>
    <dgm:cxn modelId="{D04D3259-D3D9-4BF8-8775-D42681EBC96D}" type="presParOf" srcId="{765E6CC7-4C00-4212-9AD6-ADC9306A2718}" destId="{A733B127-BEE3-4EFB-8CAD-36390B3B7332}" srcOrd="3" destOrd="0" presId="urn:microsoft.com/office/officeart/2018/2/layout/IconVerticalSolidList"/>
    <dgm:cxn modelId="{9F18258B-DE49-407B-B4FD-D997B4898AE9}" type="presParOf" srcId="{765E6CC7-4C00-4212-9AD6-ADC9306A2718}" destId="{E6AF73E3-0C1E-4F73-99A5-DD32105B1F78}" srcOrd="4" destOrd="0" presId="urn:microsoft.com/office/officeart/2018/2/layout/IconVerticalSolidList"/>
    <dgm:cxn modelId="{9ACB2CA0-A38C-41D0-A508-89132629CE0F}" type="presParOf" srcId="{E6AF73E3-0C1E-4F73-99A5-DD32105B1F78}" destId="{E916BDCC-CB4B-47CF-9EF4-CD0AFA1CDF3D}" srcOrd="0" destOrd="0" presId="urn:microsoft.com/office/officeart/2018/2/layout/IconVerticalSolidList"/>
    <dgm:cxn modelId="{C157F679-9CDC-4FAA-9F6B-9658FF10C514}" type="presParOf" srcId="{E6AF73E3-0C1E-4F73-99A5-DD32105B1F78}" destId="{8355BE63-DEAE-43A9-A39A-15CCF9DCB7E6}" srcOrd="1" destOrd="0" presId="urn:microsoft.com/office/officeart/2018/2/layout/IconVerticalSolidList"/>
    <dgm:cxn modelId="{CB0B45BF-A608-4E2B-ABEB-F43C86F12543}" type="presParOf" srcId="{E6AF73E3-0C1E-4F73-99A5-DD32105B1F78}" destId="{4F6C2DCE-67F8-4A0F-88DF-E8611C5C1595}" srcOrd="2" destOrd="0" presId="urn:microsoft.com/office/officeart/2018/2/layout/IconVerticalSolidList"/>
    <dgm:cxn modelId="{8E9647FE-40C5-460D-B96C-39A9A398FEFD}" type="presParOf" srcId="{E6AF73E3-0C1E-4F73-99A5-DD32105B1F78}" destId="{8298D011-4FBA-45A4-A651-E097AF9742D3}" srcOrd="3" destOrd="0" presId="urn:microsoft.com/office/officeart/2018/2/layout/IconVerticalSolidList"/>
    <dgm:cxn modelId="{30159AE2-A580-4D12-AE20-21045E7D7B4A}" type="presParOf" srcId="{765E6CC7-4C00-4212-9AD6-ADC9306A2718}" destId="{AA4F0777-9C2D-435E-871F-3ECC8E9EBDD0}" srcOrd="5" destOrd="0" presId="urn:microsoft.com/office/officeart/2018/2/layout/IconVerticalSolidList"/>
    <dgm:cxn modelId="{1A50C0F0-89F1-4121-9D37-C0C96C26871C}" type="presParOf" srcId="{765E6CC7-4C00-4212-9AD6-ADC9306A2718}" destId="{B9EFE007-AAB3-4A3C-9890-8F830D09FC7B}" srcOrd="6" destOrd="0" presId="urn:microsoft.com/office/officeart/2018/2/layout/IconVerticalSolidList"/>
    <dgm:cxn modelId="{2A24C4AA-D840-4E8A-B8E3-886675D63F07}" type="presParOf" srcId="{B9EFE007-AAB3-4A3C-9890-8F830D09FC7B}" destId="{724CFA0A-E11C-4067-9B4D-C00FF6E6AFBC}" srcOrd="0" destOrd="0" presId="urn:microsoft.com/office/officeart/2018/2/layout/IconVerticalSolidList"/>
    <dgm:cxn modelId="{A89434AA-6A5D-45DA-B0DD-458013FBBE18}" type="presParOf" srcId="{B9EFE007-AAB3-4A3C-9890-8F830D09FC7B}" destId="{8CDFD8E1-85FC-46B9-8B0A-FC9C0F38C741}" srcOrd="1" destOrd="0" presId="urn:microsoft.com/office/officeart/2018/2/layout/IconVerticalSolidList"/>
    <dgm:cxn modelId="{E5B09F4A-D52C-4B59-99C8-A4B393C551EC}" type="presParOf" srcId="{B9EFE007-AAB3-4A3C-9890-8F830D09FC7B}" destId="{F1C4FE6C-529A-4FBB-B0B0-45600C1567AA}" srcOrd="2" destOrd="0" presId="urn:microsoft.com/office/officeart/2018/2/layout/IconVerticalSolidList"/>
    <dgm:cxn modelId="{AB26AAA5-4A01-4D83-8999-53CB3B742B88}" type="presParOf" srcId="{B9EFE007-AAB3-4A3C-9890-8F830D09FC7B}" destId="{4859B9ED-E315-401D-AF90-8DAE4B01EC0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5E76E92-D8DE-4B9D-AEF6-B738E883675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C792A66-564D-4E97-A0AE-7C3A5F1774D8}">
      <dgm:prSet/>
      <dgm:spPr/>
      <dgm:t>
        <a:bodyPr/>
        <a:lstStyle/>
        <a:p>
          <a:endParaRPr lang="en-US" dirty="0"/>
        </a:p>
      </dgm:t>
    </dgm:pt>
    <dgm:pt modelId="{FF4F0645-D4A7-4769-8365-5045E973D161}" type="parTrans" cxnId="{6C49D640-7D17-441C-82DD-557255C45430}">
      <dgm:prSet/>
      <dgm:spPr/>
      <dgm:t>
        <a:bodyPr/>
        <a:lstStyle/>
        <a:p>
          <a:endParaRPr lang="en-US"/>
        </a:p>
      </dgm:t>
    </dgm:pt>
    <dgm:pt modelId="{EED3A55B-4C93-4361-B6DF-95897E535FE7}" type="sibTrans" cxnId="{6C49D640-7D17-441C-82DD-557255C45430}">
      <dgm:prSet/>
      <dgm:spPr/>
      <dgm:t>
        <a:bodyPr/>
        <a:lstStyle/>
        <a:p>
          <a:endParaRPr lang="en-US"/>
        </a:p>
      </dgm:t>
    </dgm:pt>
    <dgm:pt modelId="{39F43090-CFE9-4EB4-9778-63AE1251CD32}">
      <dgm:prSet/>
      <dgm:spPr/>
      <dgm:t>
        <a:bodyPr/>
        <a:lstStyle/>
        <a:p>
          <a:r>
            <a:rPr lang="en-US"/>
            <a:t>Job Analysis</a:t>
          </a:r>
        </a:p>
      </dgm:t>
    </dgm:pt>
    <dgm:pt modelId="{D7A146D9-D524-4D81-AB82-B6C3EEDBB474}" type="parTrans" cxnId="{9F18993A-24C3-465C-BC3D-3A40AC095DE2}">
      <dgm:prSet/>
      <dgm:spPr/>
      <dgm:t>
        <a:bodyPr/>
        <a:lstStyle/>
        <a:p>
          <a:endParaRPr lang="en-US"/>
        </a:p>
      </dgm:t>
    </dgm:pt>
    <dgm:pt modelId="{D9F1092E-E7F3-48CE-ACA5-3E5530009994}" type="sibTrans" cxnId="{9F18993A-24C3-465C-BC3D-3A40AC095DE2}">
      <dgm:prSet/>
      <dgm:spPr/>
      <dgm:t>
        <a:bodyPr/>
        <a:lstStyle/>
        <a:p>
          <a:endParaRPr lang="en-US"/>
        </a:p>
      </dgm:t>
    </dgm:pt>
    <dgm:pt modelId="{85F46D4B-2C84-4CFE-A450-001CE26D2BFB}">
      <dgm:prSet/>
      <dgm:spPr/>
      <dgm:t>
        <a:bodyPr/>
        <a:lstStyle/>
        <a:p>
          <a:r>
            <a:rPr lang="en-US"/>
            <a:t>Job Description</a:t>
          </a:r>
        </a:p>
      </dgm:t>
    </dgm:pt>
    <dgm:pt modelId="{5631901C-4F30-46AF-98CD-FD6EB7005EC7}" type="parTrans" cxnId="{8F9684C3-051B-471F-9594-FE1C1C66A046}">
      <dgm:prSet/>
      <dgm:spPr/>
      <dgm:t>
        <a:bodyPr/>
        <a:lstStyle/>
        <a:p>
          <a:endParaRPr lang="en-US"/>
        </a:p>
      </dgm:t>
    </dgm:pt>
    <dgm:pt modelId="{DE2C2BFD-6293-4104-BCAC-D65CF9A32538}" type="sibTrans" cxnId="{8F9684C3-051B-471F-9594-FE1C1C66A046}">
      <dgm:prSet/>
      <dgm:spPr/>
      <dgm:t>
        <a:bodyPr/>
        <a:lstStyle/>
        <a:p>
          <a:endParaRPr lang="en-US"/>
        </a:p>
      </dgm:t>
    </dgm:pt>
    <dgm:pt modelId="{5AEAA106-52DD-44DF-9D23-E62DD5CF9992}">
      <dgm:prSet/>
      <dgm:spPr/>
      <dgm:t>
        <a:bodyPr/>
        <a:lstStyle/>
        <a:p>
          <a:r>
            <a:rPr lang="en-US"/>
            <a:t>Person Specification</a:t>
          </a:r>
        </a:p>
      </dgm:t>
    </dgm:pt>
    <dgm:pt modelId="{0C8BFD57-4943-4D71-9219-3CD30B9986E7}" type="parTrans" cxnId="{408B4B26-B63F-42D0-A391-773E8D8A11DF}">
      <dgm:prSet/>
      <dgm:spPr/>
      <dgm:t>
        <a:bodyPr/>
        <a:lstStyle/>
        <a:p>
          <a:endParaRPr lang="en-US"/>
        </a:p>
      </dgm:t>
    </dgm:pt>
    <dgm:pt modelId="{8EF50D50-0954-4CBE-BC6C-09AE6DA52E90}" type="sibTrans" cxnId="{408B4B26-B63F-42D0-A391-773E8D8A11DF}">
      <dgm:prSet/>
      <dgm:spPr/>
      <dgm:t>
        <a:bodyPr/>
        <a:lstStyle/>
        <a:p>
          <a:endParaRPr lang="en-US"/>
        </a:p>
      </dgm:t>
    </dgm:pt>
    <dgm:pt modelId="{34CBA886-FA29-434B-834C-8D6199CFAB1F}">
      <dgm:prSet/>
      <dgm:spPr/>
      <dgm:t>
        <a:bodyPr/>
        <a:lstStyle/>
        <a:p>
          <a:r>
            <a:rPr lang="en-US"/>
            <a:t>Advertisement</a:t>
          </a:r>
        </a:p>
      </dgm:t>
    </dgm:pt>
    <dgm:pt modelId="{049F9CE0-0E23-44BA-952C-A6F1A355E1D4}" type="parTrans" cxnId="{EA939FCB-EB78-4864-88B6-726E471CDD0D}">
      <dgm:prSet/>
      <dgm:spPr/>
      <dgm:t>
        <a:bodyPr/>
        <a:lstStyle/>
        <a:p>
          <a:endParaRPr lang="en-US"/>
        </a:p>
      </dgm:t>
    </dgm:pt>
    <dgm:pt modelId="{BF79E581-C994-4834-8E66-81408A440197}" type="sibTrans" cxnId="{EA939FCB-EB78-4864-88B6-726E471CDD0D}">
      <dgm:prSet/>
      <dgm:spPr/>
      <dgm:t>
        <a:bodyPr/>
        <a:lstStyle/>
        <a:p>
          <a:endParaRPr lang="en-US"/>
        </a:p>
      </dgm:t>
    </dgm:pt>
    <dgm:pt modelId="{229BCEF6-081B-4955-807A-0C6CB45FA760}">
      <dgm:prSet/>
      <dgm:spPr/>
      <dgm:t>
        <a:bodyPr/>
        <a:lstStyle/>
        <a:p>
          <a:r>
            <a:rPr lang="en-US"/>
            <a:t>Shortlisting</a:t>
          </a:r>
        </a:p>
      </dgm:t>
    </dgm:pt>
    <dgm:pt modelId="{60D4C988-1571-4611-B868-FEEC981B5FD4}" type="parTrans" cxnId="{0E194E13-19F7-434D-93F4-DF06E5E94D11}">
      <dgm:prSet/>
      <dgm:spPr/>
      <dgm:t>
        <a:bodyPr/>
        <a:lstStyle/>
        <a:p>
          <a:endParaRPr lang="en-US"/>
        </a:p>
      </dgm:t>
    </dgm:pt>
    <dgm:pt modelId="{3024B77D-529A-4EE7-917D-F61C238FF92F}" type="sibTrans" cxnId="{0E194E13-19F7-434D-93F4-DF06E5E94D11}">
      <dgm:prSet/>
      <dgm:spPr/>
      <dgm:t>
        <a:bodyPr/>
        <a:lstStyle/>
        <a:p>
          <a:endParaRPr lang="en-US"/>
        </a:p>
      </dgm:t>
    </dgm:pt>
    <dgm:pt modelId="{1FACE7B8-786C-4D11-AB6A-40ABA949C609}">
      <dgm:prSet/>
      <dgm:spPr/>
      <dgm:t>
        <a:bodyPr/>
        <a:lstStyle/>
        <a:p>
          <a:r>
            <a:rPr lang="en-US"/>
            <a:t>Interview</a:t>
          </a:r>
        </a:p>
      </dgm:t>
    </dgm:pt>
    <dgm:pt modelId="{793B9382-DA2F-4997-8AE7-3D57744C2FCD}" type="parTrans" cxnId="{24BEC8D4-AE31-4B5C-B1CD-0D129F187918}">
      <dgm:prSet/>
      <dgm:spPr/>
      <dgm:t>
        <a:bodyPr/>
        <a:lstStyle/>
        <a:p>
          <a:endParaRPr lang="en-US"/>
        </a:p>
      </dgm:t>
    </dgm:pt>
    <dgm:pt modelId="{E0B21DFF-009A-4E13-A726-0C116A7E3894}" type="sibTrans" cxnId="{24BEC8D4-AE31-4B5C-B1CD-0D129F187918}">
      <dgm:prSet/>
      <dgm:spPr/>
      <dgm:t>
        <a:bodyPr/>
        <a:lstStyle/>
        <a:p>
          <a:endParaRPr lang="en-US"/>
        </a:p>
      </dgm:t>
    </dgm:pt>
    <dgm:pt modelId="{0A4612A3-9A78-48CB-A110-1CBA90D6D677}">
      <dgm:prSet/>
      <dgm:spPr/>
      <dgm:t>
        <a:bodyPr/>
        <a:lstStyle/>
        <a:p>
          <a:r>
            <a:rPr lang="en-US" dirty="0"/>
            <a:t>Selection</a:t>
          </a:r>
        </a:p>
      </dgm:t>
    </dgm:pt>
    <dgm:pt modelId="{16B97286-067B-47D1-A039-B26B86496274}" type="parTrans" cxnId="{408EF299-468A-4AEC-8D03-038CA48C547A}">
      <dgm:prSet/>
      <dgm:spPr/>
      <dgm:t>
        <a:bodyPr/>
        <a:lstStyle/>
        <a:p>
          <a:endParaRPr lang="en-US"/>
        </a:p>
      </dgm:t>
    </dgm:pt>
    <dgm:pt modelId="{4859D74F-3B54-4F06-A4CF-0B90E2712D7D}" type="sibTrans" cxnId="{408EF299-468A-4AEC-8D03-038CA48C547A}">
      <dgm:prSet/>
      <dgm:spPr/>
      <dgm:t>
        <a:bodyPr/>
        <a:lstStyle/>
        <a:p>
          <a:endParaRPr lang="en-US"/>
        </a:p>
      </dgm:t>
    </dgm:pt>
    <dgm:pt modelId="{5A5E641B-0667-4EB8-9ADE-B6EF1AD0E803}">
      <dgm:prSet/>
      <dgm:spPr/>
      <dgm:t>
        <a:bodyPr/>
        <a:lstStyle/>
        <a:p>
          <a:r>
            <a:rPr lang="en-US"/>
            <a:t>Job Offer</a:t>
          </a:r>
        </a:p>
      </dgm:t>
    </dgm:pt>
    <dgm:pt modelId="{6B9FA5DA-47AE-4C8D-9D19-A95C86186737}" type="parTrans" cxnId="{53BCFB05-3160-432B-96A6-886BDE5229DB}">
      <dgm:prSet/>
      <dgm:spPr/>
      <dgm:t>
        <a:bodyPr/>
        <a:lstStyle/>
        <a:p>
          <a:endParaRPr lang="en-US"/>
        </a:p>
      </dgm:t>
    </dgm:pt>
    <dgm:pt modelId="{787EAA1C-04EA-4E42-8466-4D3190C3F0E6}" type="sibTrans" cxnId="{53BCFB05-3160-432B-96A6-886BDE5229DB}">
      <dgm:prSet/>
      <dgm:spPr/>
      <dgm:t>
        <a:bodyPr/>
        <a:lstStyle/>
        <a:p>
          <a:endParaRPr lang="en-US"/>
        </a:p>
      </dgm:t>
    </dgm:pt>
    <dgm:pt modelId="{78BDCDBB-5F9C-4E57-B164-3032A81D81F6}" type="pres">
      <dgm:prSet presAssocID="{35E76E92-D8DE-4B9D-AEF6-B738E8836753}" presName="Name0" presStyleCnt="0">
        <dgm:presLayoutVars>
          <dgm:dir/>
          <dgm:resizeHandles val="exact"/>
        </dgm:presLayoutVars>
      </dgm:prSet>
      <dgm:spPr/>
    </dgm:pt>
    <dgm:pt modelId="{8378EA6D-9DB6-4BF5-94FF-1525F683B01C}" type="pres">
      <dgm:prSet presAssocID="{DC792A66-564D-4E97-A0AE-7C3A5F1774D8}" presName="node" presStyleLbl="node1" presStyleIdx="0" presStyleCnt="9">
        <dgm:presLayoutVars>
          <dgm:bulletEnabled val="1"/>
        </dgm:presLayoutVars>
      </dgm:prSet>
      <dgm:spPr/>
    </dgm:pt>
    <dgm:pt modelId="{807F19D6-BEAD-4902-B186-EFBEF9420D0D}" type="pres">
      <dgm:prSet presAssocID="{EED3A55B-4C93-4361-B6DF-95897E535FE7}" presName="sibTrans" presStyleLbl="sibTrans1D1" presStyleIdx="0" presStyleCnt="8"/>
      <dgm:spPr/>
    </dgm:pt>
    <dgm:pt modelId="{596FBA59-F9A2-4ADA-92AD-63FB13C59DE7}" type="pres">
      <dgm:prSet presAssocID="{EED3A55B-4C93-4361-B6DF-95897E535FE7}" presName="connectorText" presStyleLbl="sibTrans1D1" presStyleIdx="0" presStyleCnt="8"/>
      <dgm:spPr/>
    </dgm:pt>
    <dgm:pt modelId="{37590E42-0B13-4848-894D-8ADA366D72B3}" type="pres">
      <dgm:prSet presAssocID="{39F43090-CFE9-4EB4-9778-63AE1251CD32}" presName="node" presStyleLbl="node1" presStyleIdx="1" presStyleCnt="9">
        <dgm:presLayoutVars>
          <dgm:bulletEnabled val="1"/>
        </dgm:presLayoutVars>
      </dgm:prSet>
      <dgm:spPr/>
    </dgm:pt>
    <dgm:pt modelId="{031CB656-8800-468F-872D-2E81502BAC07}" type="pres">
      <dgm:prSet presAssocID="{D9F1092E-E7F3-48CE-ACA5-3E5530009994}" presName="sibTrans" presStyleLbl="sibTrans1D1" presStyleIdx="1" presStyleCnt="8"/>
      <dgm:spPr/>
    </dgm:pt>
    <dgm:pt modelId="{A2378DBA-9E36-4C71-B3FF-7D7F1FA4799A}" type="pres">
      <dgm:prSet presAssocID="{D9F1092E-E7F3-48CE-ACA5-3E5530009994}" presName="connectorText" presStyleLbl="sibTrans1D1" presStyleIdx="1" presStyleCnt="8"/>
      <dgm:spPr/>
    </dgm:pt>
    <dgm:pt modelId="{8C9EE10F-D254-44D1-A8F6-483A687DB1A4}" type="pres">
      <dgm:prSet presAssocID="{85F46D4B-2C84-4CFE-A450-001CE26D2BFB}" presName="node" presStyleLbl="node1" presStyleIdx="2" presStyleCnt="9">
        <dgm:presLayoutVars>
          <dgm:bulletEnabled val="1"/>
        </dgm:presLayoutVars>
      </dgm:prSet>
      <dgm:spPr/>
    </dgm:pt>
    <dgm:pt modelId="{A2A30E9A-7018-4200-B97D-1349A9FA50B6}" type="pres">
      <dgm:prSet presAssocID="{DE2C2BFD-6293-4104-BCAC-D65CF9A32538}" presName="sibTrans" presStyleLbl="sibTrans1D1" presStyleIdx="2" presStyleCnt="8"/>
      <dgm:spPr/>
    </dgm:pt>
    <dgm:pt modelId="{6D6119E4-A5A7-4E60-A7A7-24D789AB526F}" type="pres">
      <dgm:prSet presAssocID="{DE2C2BFD-6293-4104-BCAC-D65CF9A32538}" presName="connectorText" presStyleLbl="sibTrans1D1" presStyleIdx="2" presStyleCnt="8"/>
      <dgm:spPr/>
    </dgm:pt>
    <dgm:pt modelId="{D104DB34-E0D9-454B-B954-182DF6B9ED88}" type="pres">
      <dgm:prSet presAssocID="{5AEAA106-52DD-44DF-9D23-E62DD5CF9992}" presName="node" presStyleLbl="node1" presStyleIdx="3" presStyleCnt="9">
        <dgm:presLayoutVars>
          <dgm:bulletEnabled val="1"/>
        </dgm:presLayoutVars>
      </dgm:prSet>
      <dgm:spPr/>
    </dgm:pt>
    <dgm:pt modelId="{F238AA7B-0C24-4EE8-B440-9E10697FC0BF}" type="pres">
      <dgm:prSet presAssocID="{8EF50D50-0954-4CBE-BC6C-09AE6DA52E90}" presName="sibTrans" presStyleLbl="sibTrans1D1" presStyleIdx="3" presStyleCnt="8"/>
      <dgm:spPr/>
    </dgm:pt>
    <dgm:pt modelId="{60FD3ABB-511E-4F44-BED6-C8228FBA48A8}" type="pres">
      <dgm:prSet presAssocID="{8EF50D50-0954-4CBE-BC6C-09AE6DA52E90}" presName="connectorText" presStyleLbl="sibTrans1D1" presStyleIdx="3" presStyleCnt="8"/>
      <dgm:spPr/>
    </dgm:pt>
    <dgm:pt modelId="{045ADD19-67C5-4271-866A-717F20B51EF5}" type="pres">
      <dgm:prSet presAssocID="{34CBA886-FA29-434B-834C-8D6199CFAB1F}" presName="node" presStyleLbl="node1" presStyleIdx="4" presStyleCnt="9">
        <dgm:presLayoutVars>
          <dgm:bulletEnabled val="1"/>
        </dgm:presLayoutVars>
      </dgm:prSet>
      <dgm:spPr/>
    </dgm:pt>
    <dgm:pt modelId="{BA68881A-9C83-437F-BD1C-E38E76C3783D}" type="pres">
      <dgm:prSet presAssocID="{BF79E581-C994-4834-8E66-81408A440197}" presName="sibTrans" presStyleLbl="sibTrans1D1" presStyleIdx="4" presStyleCnt="8"/>
      <dgm:spPr/>
    </dgm:pt>
    <dgm:pt modelId="{750692B9-A193-4284-AA6C-6AD66EF67919}" type="pres">
      <dgm:prSet presAssocID="{BF79E581-C994-4834-8E66-81408A440197}" presName="connectorText" presStyleLbl="sibTrans1D1" presStyleIdx="4" presStyleCnt="8"/>
      <dgm:spPr/>
    </dgm:pt>
    <dgm:pt modelId="{F04A2C0A-348D-40F2-A011-7804CEBEFBF7}" type="pres">
      <dgm:prSet presAssocID="{229BCEF6-081B-4955-807A-0C6CB45FA760}" presName="node" presStyleLbl="node1" presStyleIdx="5" presStyleCnt="9">
        <dgm:presLayoutVars>
          <dgm:bulletEnabled val="1"/>
        </dgm:presLayoutVars>
      </dgm:prSet>
      <dgm:spPr/>
    </dgm:pt>
    <dgm:pt modelId="{67BA3799-914D-44E5-B3A8-2B7D8084D4AA}" type="pres">
      <dgm:prSet presAssocID="{3024B77D-529A-4EE7-917D-F61C238FF92F}" presName="sibTrans" presStyleLbl="sibTrans1D1" presStyleIdx="5" presStyleCnt="8"/>
      <dgm:spPr/>
    </dgm:pt>
    <dgm:pt modelId="{7F44D654-C565-49EF-99D4-18AEA103FE57}" type="pres">
      <dgm:prSet presAssocID="{3024B77D-529A-4EE7-917D-F61C238FF92F}" presName="connectorText" presStyleLbl="sibTrans1D1" presStyleIdx="5" presStyleCnt="8"/>
      <dgm:spPr/>
    </dgm:pt>
    <dgm:pt modelId="{5AEF0842-F120-479E-AB8E-2AAB70F510AF}" type="pres">
      <dgm:prSet presAssocID="{1FACE7B8-786C-4D11-AB6A-40ABA949C609}" presName="node" presStyleLbl="node1" presStyleIdx="6" presStyleCnt="9">
        <dgm:presLayoutVars>
          <dgm:bulletEnabled val="1"/>
        </dgm:presLayoutVars>
      </dgm:prSet>
      <dgm:spPr/>
    </dgm:pt>
    <dgm:pt modelId="{81E3ABAB-290B-4A61-835E-84666070164B}" type="pres">
      <dgm:prSet presAssocID="{E0B21DFF-009A-4E13-A726-0C116A7E3894}" presName="sibTrans" presStyleLbl="sibTrans1D1" presStyleIdx="6" presStyleCnt="8"/>
      <dgm:spPr/>
    </dgm:pt>
    <dgm:pt modelId="{925642B0-7B40-4CBF-A89E-743281E018ED}" type="pres">
      <dgm:prSet presAssocID="{E0B21DFF-009A-4E13-A726-0C116A7E3894}" presName="connectorText" presStyleLbl="sibTrans1D1" presStyleIdx="6" presStyleCnt="8"/>
      <dgm:spPr/>
    </dgm:pt>
    <dgm:pt modelId="{0919F301-9EEA-4028-98A5-0AA7D4A4FFE1}" type="pres">
      <dgm:prSet presAssocID="{0A4612A3-9A78-48CB-A110-1CBA90D6D677}" presName="node" presStyleLbl="node1" presStyleIdx="7" presStyleCnt="9">
        <dgm:presLayoutVars>
          <dgm:bulletEnabled val="1"/>
        </dgm:presLayoutVars>
      </dgm:prSet>
      <dgm:spPr/>
    </dgm:pt>
    <dgm:pt modelId="{C02A3D46-C56B-443E-91AE-14CBF2810C29}" type="pres">
      <dgm:prSet presAssocID="{4859D74F-3B54-4F06-A4CF-0B90E2712D7D}" presName="sibTrans" presStyleLbl="sibTrans1D1" presStyleIdx="7" presStyleCnt="8"/>
      <dgm:spPr/>
    </dgm:pt>
    <dgm:pt modelId="{285D3643-74C4-4337-AD7D-2D4DB8EBDDCF}" type="pres">
      <dgm:prSet presAssocID="{4859D74F-3B54-4F06-A4CF-0B90E2712D7D}" presName="connectorText" presStyleLbl="sibTrans1D1" presStyleIdx="7" presStyleCnt="8"/>
      <dgm:spPr/>
    </dgm:pt>
    <dgm:pt modelId="{0AC6A3DF-A4FF-48D4-982B-922193E3F6EA}" type="pres">
      <dgm:prSet presAssocID="{5A5E641B-0667-4EB8-9ADE-B6EF1AD0E803}" presName="node" presStyleLbl="node1" presStyleIdx="8" presStyleCnt="9">
        <dgm:presLayoutVars>
          <dgm:bulletEnabled val="1"/>
        </dgm:presLayoutVars>
      </dgm:prSet>
      <dgm:spPr/>
    </dgm:pt>
  </dgm:ptLst>
  <dgm:cxnLst>
    <dgm:cxn modelId="{53BCFB05-3160-432B-96A6-886BDE5229DB}" srcId="{35E76E92-D8DE-4B9D-AEF6-B738E8836753}" destId="{5A5E641B-0667-4EB8-9ADE-B6EF1AD0E803}" srcOrd="8" destOrd="0" parTransId="{6B9FA5DA-47AE-4C8D-9D19-A95C86186737}" sibTransId="{787EAA1C-04EA-4E42-8466-4D3190C3F0E6}"/>
    <dgm:cxn modelId="{BEDD1A07-17B2-4239-8A57-2A06952BD903}" type="presOf" srcId="{1FACE7B8-786C-4D11-AB6A-40ABA949C609}" destId="{5AEF0842-F120-479E-AB8E-2AAB70F510AF}" srcOrd="0" destOrd="0" presId="urn:microsoft.com/office/officeart/2016/7/layout/RepeatingBendingProcessNew"/>
    <dgm:cxn modelId="{D70E440A-8881-416D-AAEA-0FF199B61DFA}" type="presOf" srcId="{34CBA886-FA29-434B-834C-8D6199CFAB1F}" destId="{045ADD19-67C5-4271-866A-717F20B51EF5}" srcOrd="0" destOrd="0" presId="urn:microsoft.com/office/officeart/2016/7/layout/RepeatingBendingProcessNew"/>
    <dgm:cxn modelId="{0E194E13-19F7-434D-93F4-DF06E5E94D11}" srcId="{35E76E92-D8DE-4B9D-AEF6-B738E8836753}" destId="{229BCEF6-081B-4955-807A-0C6CB45FA760}" srcOrd="5" destOrd="0" parTransId="{60D4C988-1571-4611-B868-FEEC981B5FD4}" sibTransId="{3024B77D-529A-4EE7-917D-F61C238FF92F}"/>
    <dgm:cxn modelId="{408B4B26-B63F-42D0-A391-773E8D8A11DF}" srcId="{35E76E92-D8DE-4B9D-AEF6-B738E8836753}" destId="{5AEAA106-52DD-44DF-9D23-E62DD5CF9992}" srcOrd="3" destOrd="0" parTransId="{0C8BFD57-4943-4D71-9219-3CD30B9986E7}" sibTransId="{8EF50D50-0954-4CBE-BC6C-09AE6DA52E90}"/>
    <dgm:cxn modelId="{35B2A232-C99F-4F7F-B7BE-F1C6A688FCD5}" type="presOf" srcId="{DC792A66-564D-4E97-A0AE-7C3A5F1774D8}" destId="{8378EA6D-9DB6-4BF5-94FF-1525F683B01C}" srcOrd="0" destOrd="0" presId="urn:microsoft.com/office/officeart/2016/7/layout/RepeatingBendingProcessNew"/>
    <dgm:cxn modelId="{9F18993A-24C3-465C-BC3D-3A40AC095DE2}" srcId="{35E76E92-D8DE-4B9D-AEF6-B738E8836753}" destId="{39F43090-CFE9-4EB4-9778-63AE1251CD32}" srcOrd="1" destOrd="0" parTransId="{D7A146D9-D524-4D81-AB82-B6C3EEDBB474}" sibTransId="{D9F1092E-E7F3-48CE-ACA5-3E5530009994}"/>
    <dgm:cxn modelId="{348B5F40-C4E7-485C-9DB9-7D47933DB195}" type="presOf" srcId="{BF79E581-C994-4834-8E66-81408A440197}" destId="{750692B9-A193-4284-AA6C-6AD66EF67919}" srcOrd="1" destOrd="0" presId="urn:microsoft.com/office/officeart/2016/7/layout/RepeatingBendingProcessNew"/>
    <dgm:cxn modelId="{6C49D640-7D17-441C-82DD-557255C45430}" srcId="{35E76E92-D8DE-4B9D-AEF6-B738E8836753}" destId="{DC792A66-564D-4E97-A0AE-7C3A5F1774D8}" srcOrd="0" destOrd="0" parTransId="{FF4F0645-D4A7-4769-8365-5045E973D161}" sibTransId="{EED3A55B-4C93-4361-B6DF-95897E535FE7}"/>
    <dgm:cxn modelId="{1FD4A05E-7155-424D-8335-061457D4B4F8}" type="presOf" srcId="{D9F1092E-E7F3-48CE-ACA5-3E5530009994}" destId="{A2378DBA-9E36-4C71-B3FF-7D7F1FA4799A}" srcOrd="1" destOrd="0" presId="urn:microsoft.com/office/officeart/2016/7/layout/RepeatingBendingProcessNew"/>
    <dgm:cxn modelId="{EA224467-F2DE-4982-8344-9C338B715FE0}" type="presOf" srcId="{BF79E581-C994-4834-8E66-81408A440197}" destId="{BA68881A-9C83-437F-BD1C-E38E76C3783D}" srcOrd="0" destOrd="0" presId="urn:microsoft.com/office/officeart/2016/7/layout/RepeatingBendingProcessNew"/>
    <dgm:cxn modelId="{1D3CE848-10EF-48EA-8D6B-3CDF06B09C16}" type="presOf" srcId="{DE2C2BFD-6293-4104-BCAC-D65CF9A32538}" destId="{A2A30E9A-7018-4200-B97D-1349A9FA50B6}" srcOrd="0" destOrd="0" presId="urn:microsoft.com/office/officeart/2016/7/layout/RepeatingBendingProcessNew"/>
    <dgm:cxn modelId="{F03C104D-2A66-436D-AA0E-A049DD8149F3}" type="presOf" srcId="{8EF50D50-0954-4CBE-BC6C-09AE6DA52E90}" destId="{60FD3ABB-511E-4F44-BED6-C8228FBA48A8}" srcOrd="1" destOrd="0" presId="urn:microsoft.com/office/officeart/2016/7/layout/RepeatingBendingProcessNew"/>
    <dgm:cxn modelId="{368F0171-0652-4602-A65B-14930FF12822}" type="presOf" srcId="{8EF50D50-0954-4CBE-BC6C-09AE6DA52E90}" destId="{F238AA7B-0C24-4EE8-B440-9E10697FC0BF}" srcOrd="0" destOrd="0" presId="urn:microsoft.com/office/officeart/2016/7/layout/RepeatingBendingProcessNew"/>
    <dgm:cxn modelId="{2D692251-B97E-4213-9F93-C4AB7230B7AF}" type="presOf" srcId="{85F46D4B-2C84-4CFE-A450-001CE26D2BFB}" destId="{8C9EE10F-D254-44D1-A8F6-483A687DB1A4}" srcOrd="0" destOrd="0" presId="urn:microsoft.com/office/officeart/2016/7/layout/RepeatingBendingProcessNew"/>
    <dgm:cxn modelId="{7ED46756-74D8-4944-B2EE-F9D7E6185548}" type="presOf" srcId="{5AEAA106-52DD-44DF-9D23-E62DD5CF9992}" destId="{D104DB34-E0D9-454B-B954-182DF6B9ED88}" srcOrd="0" destOrd="0" presId="urn:microsoft.com/office/officeart/2016/7/layout/RepeatingBendingProcessNew"/>
    <dgm:cxn modelId="{44D13459-46ED-4E57-9B50-065C948CC3EB}" type="presOf" srcId="{39F43090-CFE9-4EB4-9778-63AE1251CD32}" destId="{37590E42-0B13-4848-894D-8ADA366D72B3}" srcOrd="0" destOrd="0" presId="urn:microsoft.com/office/officeart/2016/7/layout/RepeatingBendingProcessNew"/>
    <dgm:cxn modelId="{56A6277C-99D2-4F2B-B252-7BB11D619989}" type="presOf" srcId="{0A4612A3-9A78-48CB-A110-1CBA90D6D677}" destId="{0919F301-9EEA-4028-98A5-0AA7D4A4FFE1}" srcOrd="0" destOrd="0" presId="urn:microsoft.com/office/officeart/2016/7/layout/RepeatingBendingProcessNew"/>
    <dgm:cxn modelId="{4FD58E81-44EE-449F-8E02-E92DDCE4BB42}" type="presOf" srcId="{3024B77D-529A-4EE7-917D-F61C238FF92F}" destId="{67BA3799-914D-44E5-B3A8-2B7D8084D4AA}" srcOrd="0" destOrd="0" presId="urn:microsoft.com/office/officeart/2016/7/layout/RepeatingBendingProcessNew"/>
    <dgm:cxn modelId="{E748BB8A-D1D7-4F6E-A31F-7698538D7654}" type="presOf" srcId="{4859D74F-3B54-4F06-A4CF-0B90E2712D7D}" destId="{C02A3D46-C56B-443E-91AE-14CBF2810C29}" srcOrd="0" destOrd="0" presId="urn:microsoft.com/office/officeart/2016/7/layout/RepeatingBendingProcessNew"/>
    <dgm:cxn modelId="{2E76858E-09FA-4ABF-BB8A-FE4FC6EA0ED8}" type="presOf" srcId="{4859D74F-3B54-4F06-A4CF-0B90E2712D7D}" destId="{285D3643-74C4-4337-AD7D-2D4DB8EBDDCF}" srcOrd="1" destOrd="0" presId="urn:microsoft.com/office/officeart/2016/7/layout/RepeatingBendingProcessNew"/>
    <dgm:cxn modelId="{B21C1E90-347F-4C1A-AC17-E20C4F684A8B}" type="presOf" srcId="{E0B21DFF-009A-4E13-A726-0C116A7E3894}" destId="{81E3ABAB-290B-4A61-835E-84666070164B}" srcOrd="0" destOrd="0" presId="urn:microsoft.com/office/officeart/2016/7/layout/RepeatingBendingProcessNew"/>
    <dgm:cxn modelId="{F8276098-FC5E-4414-ADB6-121368D2B621}" type="presOf" srcId="{EED3A55B-4C93-4361-B6DF-95897E535FE7}" destId="{807F19D6-BEAD-4902-B186-EFBEF9420D0D}" srcOrd="0" destOrd="0" presId="urn:microsoft.com/office/officeart/2016/7/layout/RepeatingBendingProcessNew"/>
    <dgm:cxn modelId="{408EF299-468A-4AEC-8D03-038CA48C547A}" srcId="{35E76E92-D8DE-4B9D-AEF6-B738E8836753}" destId="{0A4612A3-9A78-48CB-A110-1CBA90D6D677}" srcOrd="7" destOrd="0" parTransId="{16B97286-067B-47D1-A039-B26B86496274}" sibTransId="{4859D74F-3B54-4F06-A4CF-0B90E2712D7D}"/>
    <dgm:cxn modelId="{31EF21AD-FD85-435E-9D6B-F68404593D3D}" type="presOf" srcId="{DE2C2BFD-6293-4104-BCAC-D65CF9A32538}" destId="{6D6119E4-A5A7-4E60-A7A7-24D789AB526F}" srcOrd="1" destOrd="0" presId="urn:microsoft.com/office/officeart/2016/7/layout/RepeatingBendingProcessNew"/>
    <dgm:cxn modelId="{05A290B2-4E80-4E7F-B5C4-71D4D4093EDC}" type="presOf" srcId="{3024B77D-529A-4EE7-917D-F61C238FF92F}" destId="{7F44D654-C565-49EF-99D4-18AEA103FE57}" srcOrd="1" destOrd="0" presId="urn:microsoft.com/office/officeart/2016/7/layout/RepeatingBendingProcessNew"/>
    <dgm:cxn modelId="{0222BEBF-0022-4B51-821A-EB37EBB3A9F1}" type="presOf" srcId="{35E76E92-D8DE-4B9D-AEF6-B738E8836753}" destId="{78BDCDBB-5F9C-4E57-B164-3032A81D81F6}" srcOrd="0" destOrd="0" presId="urn:microsoft.com/office/officeart/2016/7/layout/RepeatingBendingProcessNew"/>
    <dgm:cxn modelId="{1C39C3C2-37AA-4E07-8386-01EC8F9C8C41}" type="presOf" srcId="{EED3A55B-4C93-4361-B6DF-95897E535FE7}" destId="{596FBA59-F9A2-4ADA-92AD-63FB13C59DE7}" srcOrd="1" destOrd="0" presId="urn:microsoft.com/office/officeart/2016/7/layout/RepeatingBendingProcessNew"/>
    <dgm:cxn modelId="{8F9684C3-051B-471F-9594-FE1C1C66A046}" srcId="{35E76E92-D8DE-4B9D-AEF6-B738E8836753}" destId="{85F46D4B-2C84-4CFE-A450-001CE26D2BFB}" srcOrd="2" destOrd="0" parTransId="{5631901C-4F30-46AF-98CD-FD6EB7005EC7}" sibTransId="{DE2C2BFD-6293-4104-BCAC-D65CF9A32538}"/>
    <dgm:cxn modelId="{EA939FCB-EB78-4864-88B6-726E471CDD0D}" srcId="{35E76E92-D8DE-4B9D-AEF6-B738E8836753}" destId="{34CBA886-FA29-434B-834C-8D6199CFAB1F}" srcOrd="4" destOrd="0" parTransId="{049F9CE0-0E23-44BA-952C-A6F1A355E1D4}" sibTransId="{BF79E581-C994-4834-8E66-81408A440197}"/>
    <dgm:cxn modelId="{24BEC8D4-AE31-4B5C-B1CD-0D129F187918}" srcId="{35E76E92-D8DE-4B9D-AEF6-B738E8836753}" destId="{1FACE7B8-786C-4D11-AB6A-40ABA949C609}" srcOrd="6" destOrd="0" parTransId="{793B9382-DA2F-4997-8AE7-3D57744C2FCD}" sibTransId="{E0B21DFF-009A-4E13-A726-0C116A7E3894}"/>
    <dgm:cxn modelId="{113CF9D9-6E27-4149-8ADD-DA5FB6FA3383}" type="presOf" srcId="{229BCEF6-081B-4955-807A-0C6CB45FA760}" destId="{F04A2C0A-348D-40F2-A011-7804CEBEFBF7}" srcOrd="0" destOrd="0" presId="urn:microsoft.com/office/officeart/2016/7/layout/RepeatingBendingProcessNew"/>
    <dgm:cxn modelId="{D43568E0-0A56-44E9-8877-D542BFDD04C2}" type="presOf" srcId="{D9F1092E-E7F3-48CE-ACA5-3E5530009994}" destId="{031CB656-8800-468F-872D-2E81502BAC07}" srcOrd="0" destOrd="0" presId="urn:microsoft.com/office/officeart/2016/7/layout/RepeatingBendingProcessNew"/>
    <dgm:cxn modelId="{546575FC-C61B-4C22-9367-6B27485FE8F7}" type="presOf" srcId="{5A5E641B-0667-4EB8-9ADE-B6EF1AD0E803}" destId="{0AC6A3DF-A4FF-48D4-982B-922193E3F6EA}" srcOrd="0" destOrd="0" presId="urn:microsoft.com/office/officeart/2016/7/layout/RepeatingBendingProcessNew"/>
    <dgm:cxn modelId="{1EC8EFFF-439F-4CD1-9AC1-C7201582AF5E}" type="presOf" srcId="{E0B21DFF-009A-4E13-A726-0C116A7E3894}" destId="{925642B0-7B40-4CBF-A89E-743281E018ED}" srcOrd="1" destOrd="0" presId="urn:microsoft.com/office/officeart/2016/7/layout/RepeatingBendingProcessNew"/>
    <dgm:cxn modelId="{D6F4B767-F787-4A8E-B95B-DFA2740CE0F3}" type="presParOf" srcId="{78BDCDBB-5F9C-4E57-B164-3032A81D81F6}" destId="{8378EA6D-9DB6-4BF5-94FF-1525F683B01C}" srcOrd="0" destOrd="0" presId="urn:microsoft.com/office/officeart/2016/7/layout/RepeatingBendingProcessNew"/>
    <dgm:cxn modelId="{8C730A33-A4CA-4080-A5FF-158AFA61B4EB}" type="presParOf" srcId="{78BDCDBB-5F9C-4E57-B164-3032A81D81F6}" destId="{807F19D6-BEAD-4902-B186-EFBEF9420D0D}" srcOrd="1" destOrd="0" presId="urn:microsoft.com/office/officeart/2016/7/layout/RepeatingBendingProcessNew"/>
    <dgm:cxn modelId="{7884C075-ABB7-4BEB-B950-D3F4A9F011E6}" type="presParOf" srcId="{807F19D6-BEAD-4902-B186-EFBEF9420D0D}" destId="{596FBA59-F9A2-4ADA-92AD-63FB13C59DE7}" srcOrd="0" destOrd="0" presId="urn:microsoft.com/office/officeart/2016/7/layout/RepeatingBendingProcessNew"/>
    <dgm:cxn modelId="{8D29A84D-0094-405F-A46C-7F4F1AFCEEEE}" type="presParOf" srcId="{78BDCDBB-5F9C-4E57-B164-3032A81D81F6}" destId="{37590E42-0B13-4848-894D-8ADA366D72B3}" srcOrd="2" destOrd="0" presId="urn:microsoft.com/office/officeart/2016/7/layout/RepeatingBendingProcessNew"/>
    <dgm:cxn modelId="{FEE58278-F0ED-4BF3-A105-AB0BAC087465}" type="presParOf" srcId="{78BDCDBB-5F9C-4E57-B164-3032A81D81F6}" destId="{031CB656-8800-468F-872D-2E81502BAC07}" srcOrd="3" destOrd="0" presId="urn:microsoft.com/office/officeart/2016/7/layout/RepeatingBendingProcessNew"/>
    <dgm:cxn modelId="{47F77643-C40D-4E57-A544-02AC373A1C3C}" type="presParOf" srcId="{031CB656-8800-468F-872D-2E81502BAC07}" destId="{A2378DBA-9E36-4C71-B3FF-7D7F1FA4799A}" srcOrd="0" destOrd="0" presId="urn:microsoft.com/office/officeart/2016/7/layout/RepeatingBendingProcessNew"/>
    <dgm:cxn modelId="{75AF81C7-577C-4568-BE27-971444385419}" type="presParOf" srcId="{78BDCDBB-5F9C-4E57-B164-3032A81D81F6}" destId="{8C9EE10F-D254-44D1-A8F6-483A687DB1A4}" srcOrd="4" destOrd="0" presId="urn:microsoft.com/office/officeart/2016/7/layout/RepeatingBendingProcessNew"/>
    <dgm:cxn modelId="{6FE122B8-40FC-47E3-BDB2-630440B1E29F}" type="presParOf" srcId="{78BDCDBB-5F9C-4E57-B164-3032A81D81F6}" destId="{A2A30E9A-7018-4200-B97D-1349A9FA50B6}" srcOrd="5" destOrd="0" presId="urn:microsoft.com/office/officeart/2016/7/layout/RepeatingBendingProcessNew"/>
    <dgm:cxn modelId="{E19E9F6F-C955-4B2A-9F59-265321278037}" type="presParOf" srcId="{A2A30E9A-7018-4200-B97D-1349A9FA50B6}" destId="{6D6119E4-A5A7-4E60-A7A7-24D789AB526F}" srcOrd="0" destOrd="0" presId="urn:microsoft.com/office/officeart/2016/7/layout/RepeatingBendingProcessNew"/>
    <dgm:cxn modelId="{141E058E-36AC-4841-BDBA-4EB9902B0E67}" type="presParOf" srcId="{78BDCDBB-5F9C-4E57-B164-3032A81D81F6}" destId="{D104DB34-E0D9-454B-B954-182DF6B9ED88}" srcOrd="6" destOrd="0" presId="urn:microsoft.com/office/officeart/2016/7/layout/RepeatingBendingProcessNew"/>
    <dgm:cxn modelId="{DE288B5C-7CE1-47E6-9791-1E391D97D6F7}" type="presParOf" srcId="{78BDCDBB-5F9C-4E57-B164-3032A81D81F6}" destId="{F238AA7B-0C24-4EE8-B440-9E10697FC0BF}" srcOrd="7" destOrd="0" presId="urn:microsoft.com/office/officeart/2016/7/layout/RepeatingBendingProcessNew"/>
    <dgm:cxn modelId="{A8A53E41-7D91-470A-BDC2-863459B81AB5}" type="presParOf" srcId="{F238AA7B-0C24-4EE8-B440-9E10697FC0BF}" destId="{60FD3ABB-511E-4F44-BED6-C8228FBA48A8}" srcOrd="0" destOrd="0" presId="urn:microsoft.com/office/officeart/2016/7/layout/RepeatingBendingProcessNew"/>
    <dgm:cxn modelId="{DBDC8098-7201-4C45-8C28-425E5338F4F0}" type="presParOf" srcId="{78BDCDBB-5F9C-4E57-B164-3032A81D81F6}" destId="{045ADD19-67C5-4271-866A-717F20B51EF5}" srcOrd="8" destOrd="0" presId="urn:microsoft.com/office/officeart/2016/7/layout/RepeatingBendingProcessNew"/>
    <dgm:cxn modelId="{F43DEBBC-4AF1-4323-AD05-11540E6293E3}" type="presParOf" srcId="{78BDCDBB-5F9C-4E57-B164-3032A81D81F6}" destId="{BA68881A-9C83-437F-BD1C-E38E76C3783D}" srcOrd="9" destOrd="0" presId="urn:microsoft.com/office/officeart/2016/7/layout/RepeatingBendingProcessNew"/>
    <dgm:cxn modelId="{00549CC8-84D1-4BD4-9B1D-0336321322D2}" type="presParOf" srcId="{BA68881A-9C83-437F-BD1C-E38E76C3783D}" destId="{750692B9-A193-4284-AA6C-6AD66EF67919}" srcOrd="0" destOrd="0" presId="urn:microsoft.com/office/officeart/2016/7/layout/RepeatingBendingProcessNew"/>
    <dgm:cxn modelId="{A9C51D31-C959-418A-AEAE-009D65B08838}" type="presParOf" srcId="{78BDCDBB-5F9C-4E57-B164-3032A81D81F6}" destId="{F04A2C0A-348D-40F2-A011-7804CEBEFBF7}" srcOrd="10" destOrd="0" presId="urn:microsoft.com/office/officeart/2016/7/layout/RepeatingBendingProcessNew"/>
    <dgm:cxn modelId="{24034648-25F0-4ACB-A94C-CB66B1D61D4F}" type="presParOf" srcId="{78BDCDBB-5F9C-4E57-B164-3032A81D81F6}" destId="{67BA3799-914D-44E5-B3A8-2B7D8084D4AA}" srcOrd="11" destOrd="0" presId="urn:microsoft.com/office/officeart/2016/7/layout/RepeatingBendingProcessNew"/>
    <dgm:cxn modelId="{7EA7B7EA-C8FE-408F-A1EB-5001B4911CF1}" type="presParOf" srcId="{67BA3799-914D-44E5-B3A8-2B7D8084D4AA}" destId="{7F44D654-C565-49EF-99D4-18AEA103FE57}" srcOrd="0" destOrd="0" presId="urn:microsoft.com/office/officeart/2016/7/layout/RepeatingBendingProcessNew"/>
    <dgm:cxn modelId="{2D503033-F87B-4B2E-91E0-26D5E93C3A54}" type="presParOf" srcId="{78BDCDBB-5F9C-4E57-B164-3032A81D81F6}" destId="{5AEF0842-F120-479E-AB8E-2AAB70F510AF}" srcOrd="12" destOrd="0" presId="urn:microsoft.com/office/officeart/2016/7/layout/RepeatingBendingProcessNew"/>
    <dgm:cxn modelId="{FADACC3F-016C-44D1-87AC-918E0CA5B83B}" type="presParOf" srcId="{78BDCDBB-5F9C-4E57-B164-3032A81D81F6}" destId="{81E3ABAB-290B-4A61-835E-84666070164B}" srcOrd="13" destOrd="0" presId="urn:microsoft.com/office/officeart/2016/7/layout/RepeatingBendingProcessNew"/>
    <dgm:cxn modelId="{A41492B7-D9A8-426A-823E-D701A43BE98B}" type="presParOf" srcId="{81E3ABAB-290B-4A61-835E-84666070164B}" destId="{925642B0-7B40-4CBF-A89E-743281E018ED}" srcOrd="0" destOrd="0" presId="urn:microsoft.com/office/officeart/2016/7/layout/RepeatingBendingProcessNew"/>
    <dgm:cxn modelId="{BE7A6122-95A6-4D8D-BE87-F2411402E5CB}" type="presParOf" srcId="{78BDCDBB-5F9C-4E57-B164-3032A81D81F6}" destId="{0919F301-9EEA-4028-98A5-0AA7D4A4FFE1}" srcOrd="14" destOrd="0" presId="urn:microsoft.com/office/officeart/2016/7/layout/RepeatingBendingProcessNew"/>
    <dgm:cxn modelId="{1266493A-3669-48AC-A358-771664F48768}" type="presParOf" srcId="{78BDCDBB-5F9C-4E57-B164-3032A81D81F6}" destId="{C02A3D46-C56B-443E-91AE-14CBF2810C29}" srcOrd="15" destOrd="0" presId="urn:microsoft.com/office/officeart/2016/7/layout/RepeatingBendingProcessNew"/>
    <dgm:cxn modelId="{01EC0486-00A0-4BE1-BD9A-F7A535A45060}" type="presParOf" srcId="{C02A3D46-C56B-443E-91AE-14CBF2810C29}" destId="{285D3643-74C4-4337-AD7D-2D4DB8EBDDCF}" srcOrd="0" destOrd="0" presId="urn:microsoft.com/office/officeart/2016/7/layout/RepeatingBendingProcessNew"/>
    <dgm:cxn modelId="{CDD5D2CD-3050-498A-9EB7-4FA2A6550512}" type="presParOf" srcId="{78BDCDBB-5F9C-4E57-B164-3032A81D81F6}" destId="{0AC6A3DF-A4FF-48D4-982B-922193E3F6EA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FD273BC-B99A-422B-96FD-901CB1F94C1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E7B7EF73-B1C3-4773-8C6F-05A5A727DAE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Job analysis: </a:t>
          </a:r>
          <a:r>
            <a:rPr lang="en-US" dirty="0">
              <a:latin typeface="Aptos Display" panose="020F0302020204030204"/>
            </a:rPr>
            <a:t>First</a:t>
          </a:r>
          <a:r>
            <a:rPr lang="en-US" dirty="0"/>
            <a:t> step in recruitment. It identifies the duties, skills and responsibilities required for the role.</a:t>
          </a:r>
        </a:p>
      </dgm:t>
    </dgm:pt>
    <dgm:pt modelId="{3A9E0BEE-46B0-4C14-AA26-164D926C3E62}" type="parTrans" cxnId="{1B945C15-9D2C-4DDE-A920-4989F611D2AB}">
      <dgm:prSet/>
      <dgm:spPr/>
      <dgm:t>
        <a:bodyPr/>
        <a:lstStyle/>
        <a:p>
          <a:endParaRPr lang="en-US"/>
        </a:p>
      </dgm:t>
    </dgm:pt>
    <dgm:pt modelId="{485185CD-F0D6-4DCF-83A9-F56BDB01F242}" type="sibTrans" cxnId="{1B945C15-9D2C-4DDE-A920-4989F611D2AB}">
      <dgm:prSet/>
      <dgm:spPr/>
      <dgm:t>
        <a:bodyPr/>
        <a:lstStyle/>
        <a:p>
          <a:endParaRPr lang="en-US"/>
        </a:p>
      </dgm:t>
    </dgm:pt>
    <dgm:pt modelId="{F06798E8-674B-4852-86F1-308CC213A4B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Aptos Display" panose="020F0302020204030204"/>
            </a:rPr>
            <a:t>Job</a:t>
          </a:r>
          <a:r>
            <a:rPr lang="en-US"/>
            <a:t> description: Based on this information, M&amp;S develops a job description and person specification. </a:t>
          </a:r>
        </a:p>
      </dgm:t>
    </dgm:pt>
    <dgm:pt modelId="{E262DD80-A2A1-4456-A59D-43FE73C20655}" type="parTrans" cxnId="{B1618EB5-B894-4A3A-9479-AD66E9370BD4}">
      <dgm:prSet/>
      <dgm:spPr/>
      <dgm:t>
        <a:bodyPr/>
        <a:lstStyle/>
        <a:p>
          <a:endParaRPr lang="en-US"/>
        </a:p>
      </dgm:t>
    </dgm:pt>
    <dgm:pt modelId="{D3B87A12-4D2E-474F-9B91-CEF57D1AB4D6}" type="sibTrans" cxnId="{B1618EB5-B894-4A3A-9479-AD66E9370BD4}">
      <dgm:prSet/>
      <dgm:spPr/>
      <dgm:t>
        <a:bodyPr/>
        <a:lstStyle/>
        <a:p>
          <a:endParaRPr lang="en-US"/>
        </a:p>
      </dgm:t>
    </dgm:pt>
    <dgm:pt modelId="{E9CE4417-125A-4505-8F8B-476A8AD7FAF8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 dirty="0"/>
            <a:t>Person specification:</a:t>
          </a:r>
          <a:r>
            <a:rPr lang="en-US" dirty="0">
              <a:latin typeface="Aptos Display" panose="020F0302020204030204"/>
            </a:rPr>
            <a:t> As</a:t>
          </a:r>
          <a:r>
            <a:rPr lang="en-US" dirty="0"/>
            <a:t> </a:t>
          </a:r>
          <a:r>
            <a:rPr lang="en-US" dirty="0">
              <a:latin typeface="Aptos Display" panose="020F0302020204030204"/>
            </a:rPr>
            <a:t>an example, a </a:t>
          </a:r>
          <a:r>
            <a:rPr lang="en-US" dirty="0"/>
            <a:t>Project Manager responsible for digital transformation would require leadership skills, project management experience and strong communication abilities</a:t>
          </a:r>
        </a:p>
      </dgm:t>
    </dgm:pt>
    <dgm:pt modelId="{DB836756-1534-43B1-99B6-07EE66DC7CE4}" type="parTrans" cxnId="{49962EB7-3F02-4B32-960A-ABC5ED00C2D1}">
      <dgm:prSet/>
      <dgm:spPr/>
      <dgm:t>
        <a:bodyPr/>
        <a:lstStyle/>
        <a:p>
          <a:endParaRPr lang="en-US"/>
        </a:p>
      </dgm:t>
    </dgm:pt>
    <dgm:pt modelId="{C98A5C23-83E5-48B4-9EBC-CB8924A345F6}" type="sibTrans" cxnId="{49962EB7-3F02-4B32-960A-ABC5ED00C2D1}">
      <dgm:prSet/>
      <dgm:spPr/>
      <dgm:t>
        <a:bodyPr/>
        <a:lstStyle/>
        <a:p>
          <a:endParaRPr lang="en-US"/>
        </a:p>
      </dgm:t>
    </dgm:pt>
    <dgm:pt modelId="{795428A5-DB46-4F33-97AD-CE6025329BB4}" type="pres">
      <dgm:prSet presAssocID="{4FD273BC-B99A-422B-96FD-901CB1F94C19}" presName="root" presStyleCnt="0">
        <dgm:presLayoutVars>
          <dgm:dir/>
          <dgm:resizeHandles val="exact"/>
        </dgm:presLayoutVars>
      </dgm:prSet>
      <dgm:spPr/>
    </dgm:pt>
    <dgm:pt modelId="{EB16560F-4E5C-4E09-9C39-4D4D133BB5C7}" type="pres">
      <dgm:prSet presAssocID="{E7B7EF73-B1C3-4773-8C6F-05A5A727DAED}" presName="compNode" presStyleCnt="0"/>
      <dgm:spPr/>
    </dgm:pt>
    <dgm:pt modelId="{46F5D07C-A27D-42F7-BA7A-5E2EED7F879F}" type="pres">
      <dgm:prSet presAssocID="{E7B7EF73-B1C3-4773-8C6F-05A5A727DAED}" presName="bgRect" presStyleLbl="bgShp" presStyleIdx="0" presStyleCnt="3"/>
      <dgm:spPr/>
    </dgm:pt>
    <dgm:pt modelId="{9026F73A-4FFE-4064-9949-92B9C88EA2B8}" type="pres">
      <dgm:prSet presAssocID="{E7B7EF73-B1C3-4773-8C6F-05A5A727DAED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29D01F49-3AC9-41F3-A41D-4EFDF53659DE}" type="pres">
      <dgm:prSet presAssocID="{E7B7EF73-B1C3-4773-8C6F-05A5A727DAED}" presName="spaceRect" presStyleCnt="0"/>
      <dgm:spPr/>
    </dgm:pt>
    <dgm:pt modelId="{C0B183D1-A2CF-42AF-A7C4-7B4C7D0B41F3}" type="pres">
      <dgm:prSet presAssocID="{E7B7EF73-B1C3-4773-8C6F-05A5A727DAED}" presName="parTx" presStyleLbl="revTx" presStyleIdx="0" presStyleCnt="3">
        <dgm:presLayoutVars>
          <dgm:chMax val="0"/>
          <dgm:chPref val="0"/>
        </dgm:presLayoutVars>
      </dgm:prSet>
      <dgm:spPr/>
    </dgm:pt>
    <dgm:pt modelId="{9ABE0E69-0805-470E-8DBF-199AF6AA1D4E}" type="pres">
      <dgm:prSet presAssocID="{485185CD-F0D6-4DCF-83A9-F56BDB01F242}" presName="sibTrans" presStyleCnt="0"/>
      <dgm:spPr/>
    </dgm:pt>
    <dgm:pt modelId="{0226DF3E-9415-4182-AD2E-07517FFB222C}" type="pres">
      <dgm:prSet presAssocID="{F06798E8-674B-4852-86F1-308CC213A4B9}" presName="compNode" presStyleCnt="0"/>
      <dgm:spPr/>
    </dgm:pt>
    <dgm:pt modelId="{77B6B9DE-DDA6-4F84-8AD9-B95B4576A3F9}" type="pres">
      <dgm:prSet presAssocID="{F06798E8-674B-4852-86F1-308CC213A4B9}" presName="bgRect" presStyleLbl="bgShp" presStyleIdx="1" presStyleCnt="3"/>
      <dgm:spPr/>
    </dgm:pt>
    <dgm:pt modelId="{E4B8D735-321E-41D8-924A-E50C7A5A191D}" type="pres">
      <dgm:prSet presAssocID="{F06798E8-674B-4852-86F1-308CC213A4B9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8F1BCDA4-5431-48F0-9DC4-8BF67D682640}" type="pres">
      <dgm:prSet presAssocID="{F06798E8-674B-4852-86F1-308CC213A4B9}" presName="spaceRect" presStyleCnt="0"/>
      <dgm:spPr/>
    </dgm:pt>
    <dgm:pt modelId="{5E40D878-D889-4AE7-BC6C-B782BB2D1BFF}" type="pres">
      <dgm:prSet presAssocID="{F06798E8-674B-4852-86F1-308CC213A4B9}" presName="parTx" presStyleLbl="revTx" presStyleIdx="1" presStyleCnt="3">
        <dgm:presLayoutVars>
          <dgm:chMax val="0"/>
          <dgm:chPref val="0"/>
        </dgm:presLayoutVars>
      </dgm:prSet>
      <dgm:spPr/>
    </dgm:pt>
    <dgm:pt modelId="{7F4C8D95-0846-4B49-931D-032D335B0FC5}" type="pres">
      <dgm:prSet presAssocID="{D3B87A12-4D2E-474F-9B91-CEF57D1AB4D6}" presName="sibTrans" presStyleCnt="0"/>
      <dgm:spPr/>
    </dgm:pt>
    <dgm:pt modelId="{41C095E1-CDA3-4531-9262-4A813A650E87}" type="pres">
      <dgm:prSet presAssocID="{E9CE4417-125A-4505-8F8B-476A8AD7FAF8}" presName="compNode" presStyleCnt="0"/>
      <dgm:spPr/>
    </dgm:pt>
    <dgm:pt modelId="{57917880-8919-4557-8821-D8895800872B}" type="pres">
      <dgm:prSet presAssocID="{E9CE4417-125A-4505-8F8B-476A8AD7FAF8}" presName="bgRect" presStyleLbl="bgShp" presStyleIdx="2" presStyleCnt="3"/>
      <dgm:spPr/>
    </dgm:pt>
    <dgm:pt modelId="{0E607044-66B3-47B0-8C3C-27BBDF8A50F6}" type="pres">
      <dgm:prSet presAssocID="{E9CE4417-125A-4505-8F8B-476A8AD7FAF8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1C420154-F06B-4B30-BAB1-F080A2FE239E}" type="pres">
      <dgm:prSet presAssocID="{E9CE4417-125A-4505-8F8B-476A8AD7FAF8}" presName="spaceRect" presStyleCnt="0"/>
      <dgm:spPr/>
    </dgm:pt>
    <dgm:pt modelId="{A8FC87BC-83DB-4227-93D2-9FC9756C74D2}" type="pres">
      <dgm:prSet presAssocID="{E9CE4417-125A-4505-8F8B-476A8AD7FAF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B945C15-9D2C-4DDE-A920-4989F611D2AB}" srcId="{4FD273BC-B99A-422B-96FD-901CB1F94C19}" destId="{E7B7EF73-B1C3-4773-8C6F-05A5A727DAED}" srcOrd="0" destOrd="0" parTransId="{3A9E0BEE-46B0-4C14-AA26-164D926C3E62}" sibTransId="{485185CD-F0D6-4DCF-83A9-F56BDB01F242}"/>
    <dgm:cxn modelId="{6F474D66-A2E1-4653-9454-244CEA877F03}" type="presOf" srcId="{E7B7EF73-B1C3-4773-8C6F-05A5A727DAED}" destId="{C0B183D1-A2CF-42AF-A7C4-7B4C7D0B41F3}" srcOrd="0" destOrd="0" presId="urn:microsoft.com/office/officeart/2018/2/layout/IconVerticalSolidList"/>
    <dgm:cxn modelId="{A3C728A9-C554-434A-BEA1-832B9198DF71}" type="presOf" srcId="{E9CE4417-125A-4505-8F8B-476A8AD7FAF8}" destId="{A8FC87BC-83DB-4227-93D2-9FC9756C74D2}" srcOrd="0" destOrd="0" presId="urn:microsoft.com/office/officeart/2018/2/layout/IconVerticalSolidList"/>
    <dgm:cxn modelId="{B1618EB5-B894-4A3A-9479-AD66E9370BD4}" srcId="{4FD273BC-B99A-422B-96FD-901CB1F94C19}" destId="{F06798E8-674B-4852-86F1-308CC213A4B9}" srcOrd="1" destOrd="0" parTransId="{E262DD80-A2A1-4456-A59D-43FE73C20655}" sibTransId="{D3B87A12-4D2E-474F-9B91-CEF57D1AB4D6}"/>
    <dgm:cxn modelId="{49962EB7-3F02-4B32-960A-ABC5ED00C2D1}" srcId="{4FD273BC-B99A-422B-96FD-901CB1F94C19}" destId="{E9CE4417-125A-4505-8F8B-476A8AD7FAF8}" srcOrd="2" destOrd="0" parTransId="{DB836756-1534-43B1-99B6-07EE66DC7CE4}" sibTransId="{C98A5C23-83E5-48B4-9EBC-CB8924A345F6}"/>
    <dgm:cxn modelId="{017F6BDD-1CF0-4CDB-85A1-888C9176C349}" type="presOf" srcId="{4FD273BC-B99A-422B-96FD-901CB1F94C19}" destId="{795428A5-DB46-4F33-97AD-CE6025329BB4}" srcOrd="0" destOrd="0" presId="urn:microsoft.com/office/officeart/2018/2/layout/IconVerticalSolidList"/>
    <dgm:cxn modelId="{1EA10EE3-14B4-40D3-9F6F-E138803B8113}" type="presOf" srcId="{F06798E8-674B-4852-86F1-308CC213A4B9}" destId="{5E40D878-D889-4AE7-BC6C-B782BB2D1BFF}" srcOrd="0" destOrd="0" presId="urn:microsoft.com/office/officeart/2018/2/layout/IconVerticalSolidList"/>
    <dgm:cxn modelId="{7B21573F-B77E-40B3-A2B9-E6BDD6AB2F26}" type="presParOf" srcId="{795428A5-DB46-4F33-97AD-CE6025329BB4}" destId="{EB16560F-4E5C-4E09-9C39-4D4D133BB5C7}" srcOrd="0" destOrd="0" presId="urn:microsoft.com/office/officeart/2018/2/layout/IconVerticalSolidList"/>
    <dgm:cxn modelId="{090A5E34-454F-41D2-B11E-65FC228CB8F0}" type="presParOf" srcId="{EB16560F-4E5C-4E09-9C39-4D4D133BB5C7}" destId="{46F5D07C-A27D-42F7-BA7A-5E2EED7F879F}" srcOrd="0" destOrd="0" presId="urn:microsoft.com/office/officeart/2018/2/layout/IconVerticalSolidList"/>
    <dgm:cxn modelId="{2F167E07-FC7F-497F-8A3A-2F412FC695C4}" type="presParOf" srcId="{EB16560F-4E5C-4E09-9C39-4D4D133BB5C7}" destId="{9026F73A-4FFE-4064-9949-92B9C88EA2B8}" srcOrd="1" destOrd="0" presId="urn:microsoft.com/office/officeart/2018/2/layout/IconVerticalSolidList"/>
    <dgm:cxn modelId="{4ADE3F99-8344-4394-8E28-EAE0DA96F18A}" type="presParOf" srcId="{EB16560F-4E5C-4E09-9C39-4D4D133BB5C7}" destId="{29D01F49-3AC9-41F3-A41D-4EFDF53659DE}" srcOrd="2" destOrd="0" presId="urn:microsoft.com/office/officeart/2018/2/layout/IconVerticalSolidList"/>
    <dgm:cxn modelId="{838EF9B7-5EA4-4892-AC3B-001AE26FC341}" type="presParOf" srcId="{EB16560F-4E5C-4E09-9C39-4D4D133BB5C7}" destId="{C0B183D1-A2CF-42AF-A7C4-7B4C7D0B41F3}" srcOrd="3" destOrd="0" presId="urn:microsoft.com/office/officeart/2018/2/layout/IconVerticalSolidList"/>
    <dgm:cxn modelId="{4C9573A2-35FD-408F-810B-138FAEFC82B4}" type="presParOf" srcId="{795428A5-DB46-4F33-97AD-CE6025329BB4}" destId="{9ABE0E69-0805-470E-8DBF-199AF6AA1D4E}" srcOrd="1" destOrd="0" presId="urn:microsoft.com/office/officeart/2018/2/layout/IconVerticalSolidList"/>
    <dgm:cxn modelId="{36413397-2E7C-473E-83EF-8923BF118F70}" type="presParOf" srcId="{795428A5-DB46-4F33-97AD-CE6025329BB4}" destId="{0226DF3E-9415-4182-AD2E-07517FFB222C}" srcOrd="2" destOrd="0" presId="urn:microsoft.com/office/officeart/2018/2/layout/IconVerticalSolidList"/>
    <dgm:cxn modelId="{CD7E25F1-F495-49A5-9175-D3860BF0332D}" type="presParOf" srcId="{0226DF3E-9415-4182-AD2E-07517FFB222C}" destId="{77B6B9DE-DDA6-4F84-8AD9-B95B4576A3F9}" srcOrd="0" destOrd="0" presId="urn:microsoft.com/office/officeart/2018/2/layout/IconVerticalSolidList"/>
    <dgm:cxn modelId="{AC66C131-E95A-458A-9A7E-71CB05490580}" type="presParOf" srcId="{0226DF3E-9415-4182-AD2E-07517FFB222C}" destId="{E4B8D735-321E-41D8-924A-E50C7A5A191D}" srcOrd="1" destOrd="0" presId="urn:microsoft.com/office/officeart/2018/2/layout/IconVerticalSolidList"/>
    <dgm:cxn modelId="{943CF5DD-5D38-4117-8F7D-186E84CE9CA6}" type="presParOf" srcId="{0226DF3E-9415-4182-AD2E-07517FFB222C}" destId="{8F1BCDA4-5431-48F0-9DC4-8BF67D682640}" srcOrd="2" destOrd="0" presId="urn:microsoft.com/office/officeart/2018/2/layout/IconVerticalSolidList"/>
    <dgm:cxn modelId="{90BDBFD2-9B84-488E-9DF9-299FE41D192B}" type="presParOf" srcId="{0226DF3E-9415-4182-AD2E-07517FFB222C}" destId="{5E40D878-D889-4AE7-BC6C-B782BB2D1BFF}" srcOrd="3" destOrd="0" presId="urn:microsoft.com/office/officeart/2018/2/layout/IconVerticalSolidList"/>
    <dgm:cxn modelId="{09154390-E0EF-4835-9BA0-FEDF7B22E338}" type="presParOf" srcId="{795428A5-DB46-4F33-97AD-CE6025329BB4}" destId="{7F4C8D95-0846-4B49-931D-032D335B0FC5}" srcOrd="3" destOrd="0" presId="urn:microsoft.com/office/officeart/2018/2/layout/IconVerticalSolidList"/>
    <dgm:cxn modelId="{F53A0F08-ED0B-4D28-BE7C-298C1D0C5A56}" type="presParOf" srcId="{795428A5-DB46-4F33-97AD-CE6025329BB4}" destId="{41C095E1-CDA3-4531-9262-4A813A650E87}" srcOrd="4" destOrd="0" presId="urn:microsoft.com/office/officeart/2018/2/layout/IconVerticalSolidList"/>
    <dgm:cxn modelId="{CA4442A6-021E-4BC7-8AEB-4EDB8237B9B7}" type="presParOf" srcId="{41C095E1-CDA3-4531-9262-4A813A650E87}" destId="{57917880-8919-4557-8821-D8895800872B}" srcOrd="0" destOrd="0" presId="urn:microsoft.com/office/officeart/2018/2/layout/IconVerticalSolidList"/>
    <dgm:cxn modelId="{7BD3F5E3-6312-43B5-8093-0D12CE76A681}" type="presParOf" srcId="{41C095E1-CDA3-4531-9262-4A813A650E87}" destId="{0E607044-66B3-47B0-8C3C-27BBDF8A50F6}" srcOrd="1" destOrd="0" presId="urn:microsoft.com/office/officeart/2018/2/layout/IconVerticalSolidList"/>
    <dgm:cxn modelId="{5E75B7B1-6803-4BCD-BD05-046AF17D3FA6}" type="presParOf" srcId="{41C095E1-CDA3-4531-9262-4A813A650E87}" destId="{1C420154-F06B-4B30-BAB1-F080A2FE239E}" srcOrd="2" destOrd="0" presId="urn:microsoft.com/office/officeart/2018/2/layout/IconVerticalSolidList"/>
    <dgm:cxn modelId="{29D1BBC6-BBB3-4C71-B023-DA22A58BFE59}" type="presParOf" srcId="{41C095E1-CDA3-4531-9262-4A813A650E87}" destId="{A8FC87BC-83DB-4227-93D2-9FC9756C74D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B104BD0-F47F-42D6-B96E-F94B8D5F432F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04B5472-B980-4675-A412-85EA504A08D3}">
      <dgm:prSet/>
      <dgm:spPr/>
      <dgm:t>
        <a:bodyPr/>
        <a:lstStyle/>
        <a:p>
          <a:r>
            <a:rPr lang="en-US"/>
            <a:t>Use LinkedIn recruitment </a:t>
          </a:r>
        </a:p>
      </dgm:t>
    </dgm:pt>
    <dgm:pt modelId="{9F317B2A-69ED-45DC-9E5C-F9DD29D69C48}" type="parTrans" cxnId="{145DB4DF-4219-4B20-A070-F2237474B6C7}">
      <dgm:prSet/>
      <dgm:spPr/>
      <dgm:t>
        <a:bodyPr/>
        <a:lstStyle/>
        <a:p>
          <a:endParaRPr lang="en-US"/>
        </a:p>
      </dgm:t>
    </dgm:pt>
    <dgm:pt modelId="{A74409AC-9CE1-43A5-9C1B-ED3DB49D39E2}" type="sibTrans" cxnId="{145DB4DF-4219-4B20-A070-F2237474B6C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3EECE97D-9551-493C-B971-2DEA817B5769}">
      <dgm:prSet/>
      <dgm:spPr/>
      <dgm:t>
        <a:bodyPr/>
        <a:lstStyle/>
        <a:p>
          <a:r>
            <a:rPr lang="en-US"/>
            <a:t>Conduct job analysis before hiring </a:t>
          </a:r>
        </a:p>
      </dgm:t>
    </dgm:pt>
    <dgm:pt modelId="{93A7B6C2-A7B8-472F-ACD2-8B9723D6E7E6}" type="parTrans" cxnId="{910FC3F6-7D90-4B14-9520-C91D6DD0C9D4}">
      <dgm:prSet/>
      <dgm:spPr/>
      <dgm:t>
        <a:bodyPr/>
        <a:lstStyle/>
        <a:p>
          <a:endParaRPr lang="en-US"/>
        </a:p>
      </dgm:t>
    </dgm:pt>
    <dgm:pt modelId="{EB355DB4-21ED-4D92-8E13-608659B08B7F}" type="sibTrans" cxnId="{910FC3F6-7D90-4B14-9520-C91D6DD0C9D4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CEFAE94F-18D8-46D3-8C16-8739A08949C5}">
      <dgm:prSet/>
      <dgm:spPr/>
      <dgm:t>
        <a:bodyPr/>
        <a:lstStyle/>
        <a:p>
          <a:r>
            <a:rPr lang="en-US"/>
            <a:t>Use competency based interviews </a:t>
          </a:r>
        </a:p>
      </dgm:t>
    </dgm:pt>
    <dgm:pt modelId="{E29E1F1A-FBDC-452F-93D2-062DE9413CCC}" type="parTrans" cxnId="{466E7DCB-D124-4566-8C29-4305A3C87C42}">
      <dgm:prSet/>
      <dgm:spPr/>
      <dgm:t>
        <a:bodyPr/>
        <a:lstStyle/>
        <a:p>
          <a:endParaRPr lang="en-US"/>
        </a:p>
      </dgm:t>
    </dgm:pt>
    <dgm:pt modelId="{7EC3476B-625C-4F4E-AA5B-5A3EC3CA1FBC}" type="sibTrans" cxnId="{466E7DCB-D124-4566-8C29-4305A3C87C42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92860C85-AEDC-48A9-BE71-96CC62867ADB}">
      <dgm:prSet/>
      <dgm:spPr/>
      <dgm:t>
        <a:bodyPr/>
        <a:lstStyle/>
        <a:p>
          <a:r>
            <a:rPr lang="en-US"/>
            <a:t>Apply behavioural questioning </a:t>
          </a:r>
        </a:p>
      </dgm:t>
    </dgm:pt>
    <dgm:pt modelId="{F4CBDEE1-855E-4887-90B8-B224FD05E961}" type="parTrans" cxnId="{4D730057-D186-4B77-977A-1BF35B80C5D7}">
      <dgm:prSet/>
      <dgm:spPr/>
      <dgm:t>
        <a:bodyPr/>
        <a:lstStyle/>
        <a:p>
          <a:endParaRPr lang="en-US"/>
        </a:p>
      </dgm:t>
    </dgm:pt>
    <dgm:pt modelId="{1C00A843-D29D-4CBE-8AB6-103AA7FB1EF2}" type="sibTrans" cxnId="{4D730057-D186-4B77-977A-1BF35B80C5D7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2277EB52-1D20-4B6B-B775-0855A7B2A475}">
      <dgm:prSet/>
      <dgm:spPr/>
      <dgm:t>
        <a:bodyPr/>
        <a:lstStyle/>
        <a:p>
          <a:r>
            <a:rPr lang="en-US"/>
            <a:t>Adopt hybrid interview model </a:t>
          </a:r>
        </a:p>
      </dgm:t>
    </dgm:pt>
    <dgm:pt modelId="{F2A6CB1F-68F7-49E6-B463-790931DA713D}" type="parTrans" cxnId="{6178609B-B882-473D-A970-D49F753C81C3}">
      <dgm:prSet/>
      <dgm:spPr/>
      <dgm:t>
        <a:bodyPr/>
        <a:lstStyle/>
        <a:p>
          <a:endParaRPr lang="en-US"/>
        </a:p>
      </dgm:t>
    </dgm:pt>
    <dgm:pt modelId="{EF0FF6CC-A3E3-4AF2-8543-2F8176229996}" type="sibTrans" cxnId="{6178609B-B882-473D-A970-D49F753C81C3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A3499DC6-35AC-455E-8D75-39E7C24B60E2}">
      <dgm:prSet/>
      <dgm:spPr/>
      <dgm:t>
        <a:bodyPr/>
        <a:lstStyle/>
        <a:p>
          <a:r>
            <a:rPr lang="en-US"/>
            <a:t>Promote equal opportunities</a:t>
          </a:r>
        </a:p>
      </dgm:t>
    </dgm:pt>
    <dgm:pt modelId="{7358A841-48ED-4D1F-8129-770630C62FDC}" type="parTrans" cxnId="{E23EAD68-9C51-408F-8A82-00C31EBAD15F}">
      <dgm:prSet/>
      <dgm:spPr/>
      <dgm:t>
        <a:bodyPr/>
        <a:lstStyle/>
        <a:p>
          <a:endParaRPr lang="en-US"/>
        </a:p>
      </dgm:t>
    </dgm:pt>
    <dgm:pt modelId="{937E7BB4-431C-4A58-8DC4-D0058F4141C5}" type="sibTrans" cxnId="{E23EAD68-9C51-408F-8A82-00C31EBAD15F}">
      <dgm:prSet phldrT="6" phldr="0"/>
      <dgm:spPr/>
      <dgm:t>
        <a:bodyPr/>
        <a:lstStyle/>
        <a:p>
          <a:r>
            <a:rPr lang="en-US"/>
            <a:t>6</a:t>
          </a:r>
        </a:p>
      </dgm:t>
    </dgm:pt>
    <dgm:pt modelId="{1C655ACB-FE50-4781-9FB1-24A5DE847567}" type="pres">
      <dgm:prSet presAssocID="{4B104BD0-F47F-42D6-B96E-F94B8D5F432F}" presName="Name0" presStyleCnt="0">
        <dgm:presLayoutVars>
          <dgm:animLvl val="lvl"/>
          <dgm:resizeHandles val="exact"/>
        </dgm:presLayoutVars>
      </dgm:prSet>
      <dgm:spPr/>
    </dgm:pt>
    <dgm:pt modelId="{E26EFF7A-B753-4CB0-9FC0-8325995647AC}" type="pres">
      <dgm:prSet presAssocID="{B04B5472-B980-4675-A412-85EA504A08D3}" presName="compositeNode" presStyleCnt="0">
        <dgm:presLayoutVars>
          <dgm:bulletEnabled val="1"/>
        </dgm:presLayoutVars>
      </dgm:prSet>
      <dgm:spPr/>
    </dgm:pt>
    <dgm:pt modelId="{9721E894-5F9A-46A4-9B36-0D1FE9159444}" type="pres">
      <dgm:prSet presAssocID="{B04B5472-B980-4675-A412-85EA504A08D3}" presName="bgRect" presStyleLbl="bgAccFollowNode1" presStyleIdx="0" presStyleCnt="6"/>
      <dgm:spPr/>
    </dgm:pt>
    <dgm:pt modelId="{92C3254C-BD24-41CB-AE22-1201C95F7FA6}" type="pres">
      <dgm:prSet presAssocID="{A74409AC-9CE1-43A5-9C1B-ED3DB49D39E2}" presName="sibTransNodeCircle" presStyleLbl="alignNode1" presStyleIdx="0" presStyleCnt="12">
        <dgm:presLayoutVars>
          <dgm:chMax val="0"/>
          <dgm:bulletEnabled/>
        </dgm:presLayoutVars>
      </dgm:prSet>
      <dgm:spPr/>
    </dgm:pt>
    <dgm:pt modelId="{52681471-1A4B-4D96-9BB7-B5C01633009A}" type="pres">
      <dgm:prSet presAssocID="{B04B5472-B980-4675-A412-85EA504A08D3}" presName="bottomLine" presStyleLbl="alignNode1" presStyleIdx="1" presStyleCnt="12">
        <dgm:presLayoutVars/>
      </dgm:prSet>
      <dgm:spPr/>
    </dgm:pt>
    <dgm:pt modelId="{EBB93BC1-6AC5-4EAA-BE49-07EDA3503A23}" type="pres">
      <dgm:prSet presAssocID="{B04B5472-B980-4675-A412-85EA504A08D3}" presName="nodeText" presStyleLbl="bgAccFollowNode1" presStyleIdx="0" presStyleCnt="6">
        <dgm:presLayoutVars>
          <dgm:bulletEnabled val="1"/>
        </dgm:presLayoutVars>
      </dgm:prSet>
      <dgm:spPr/>
    </dgm:pt>
    <dgm:pt modelId="{68D68B2B-A600-42A1-B2C9-C187DEB522EC}" type="pres">
      <dgm:prSet presAssocID="{A74409AC-9CE1-43A5-9C1B-ED3DB49D39E2}" presName="sibTrans" presStyleCnt="0"/>
      <dgm:spPr/>
    </dgm:pt>
    <dgm:pt modelId="{B477D8E5-4A91-42FD-A936-99FCA8A8E5C0}" type="pres">
      <dgm:prSet presAssocID="{3EECE97D-9551-493C-B971-2DEA817B5769}" presName="compositeNode" presStyleCnt="0">
        <dgm:presLayoutVars>
          <dgm:bulletEnabled val="1"/>
        </dgm:presLayoutVars>
      </dgm:prSet>
      <dgm:spPr/>
    </dgm:pt>
    <dgm:pt modelId="{EEF90D1F-EEBB-4F45-AA45-5CD2FD7F84E2}" type="pres">
      <dgm:prSet presAssocID="{3EECE97D-9551-493C-B971-2DEA817B5769}" presName="bgRect" presStyleLbl="bgAccFollowNode1" presStyleIdx="1" presStyleCnt="6"/>
      <dgm:spPr/>
    </dgm:pt>
    <dgm:pt modelId="{0C6A44B3-9ABC-45AE-91DD-48050B00AEE3}" type="pres">
      <dgm:prSet presAssocID="{EB355DB4-21ED-4D92-8E13-608659B08B7F}" presName="sibTransNodeCircle" presStyleLbl="alignNode1" presStyleIdx="2" presStyleCnt="12">
        <dgm:presLayoutVars>
          <dgm:chMax val="0"/>
          <dgm:bulletEnabled/>
        </dgm:presLayoutVars>
      </dgm:prSet>
      <dgm:spPr/>
    </dgm:pt>
    <dgm:pt modelId="{23CD42E7-8B7E-412A-B8BE-12CD3D445B93}" type="pres">
      <dgm:prSet presAssocID="{3EECE97D-9551-493C-B971-2DEA817B5769}" presName="bottomLine" presStyleLbl="alignNode1" presStyleIdx="3" presStyleCnt="12">
        <dgm:presLayoutVars/>
      </dgm:prSet>
      <dgm:spPr/>
    </dgm:pt>
    <dgm:pt modelId="{C66852BD-2AEB-4BFA-B5E7-7B6F4719B223}" type="pres">
      <dgm:prSet presAssocID="{3EECE97D-9551-493C-B971-2DEA817B5769}" presName="nodeText" presStyleLbl="bgAccFollowNode1" presStyleIdx="1" presStyleCnt="6">
        <dgm:presLayoutVars>
          <dgm:bulletEnabled val="1"/>
        </dgm:presLayoutVars>
      </dgm:prSet>
      <dgm:spPr/>
    </dgm:pt>
    <dgm:pt modelId="{105A3E52-1811-4344-BED3-4D0FB222C6A9}" type="pres">
      <dgm:prSet presAssocID="{EB355DB4-21ED-4D92-8E13-608659B08B7F}" presName="sibTrans" presStyleCnt="0"/>
      <dgm:spPr/>
    </dgm:pt>
    <dgm:pt modelId="{3BF6040B-27F0-4B4A-9B8C-C50CCC93658B}" type="pres">
      <dgm:prSet presAssocID="{CEFAE94F-18D8-46D3-8C16-8739A08949C5}" presName="compositeNode" presStyleCnt="0">
        <dgm:presLayoutVars>
          <dgm:bulletEnabled val="1"/>
        </dgm:presLayoutVars>
      </dgm:prSet>
      <dgm:spPr/>
    </dgm:pt>
    <dgm:pt modelId="{9F233ED7-F868-4779-BDA7-8B3A7582C10D}" type="pres">
      <dgm:prSet presAssocID="{CEFAE94F-18D8-46D3-8C16-8739A08949C5}" presName="bgRect" presStyleLbl="bgAccFollowNode1" presStyleIdx="2" presStyleCnt="6"/>
      <dgm:spPr/>
    </dgm:pt>
    <dgm:pt modelId="{A63B692C-93FB-4355-9877-27C21CBE4714}" type="pres">
      <dgm:prSet presAssocID="{7EC3476B-625C-4F4E-AA5B-5A3EC3CA1FBC}" presName="sibTransNodeCircle" presStyleLbl="alignNode1" presStyleIdx="4" presStyleCnt="12">
        <dgm:presLayoutVars>
          <dgm:chMax val="0"/>
          <dgm:bulletEnabled/>
        </dgm:presLayoutVars>
      </dgm:prSet>
      <dgm:spPr/>
    </dgm:pt>
    <dgm:pt modelId="{A4A062B9-0676-4226-960E-213EBA46BB16}" type="pres">
      <dgm:prSet presAssocID="{CEFAE94F-18D8-46D3-8C16-8739A08949C5}" presName="bottomLine" presStyleLbl="alignNode1" presStyleIdx="5" presStyleCnt="12">
        <dgm:presLayoutVars/>
      </dgm:prSet>
      <dgm:spPr/>
    </dgm:pt>
    <dgm:pt modelId="{DE53714E-8CF9-4AD0-AB21-F818C1474D11}" type="pres">
      <dgm:prSet presAssocID="{CEFAE94F-18D8-46D3-8C16-8739A08949C5}" presName="nodeText" presStyleLbl="bgAccFollowNode1" presStyleIdx="2" presStyleCnt="6">
        <dgm:presLayoutVars>
          <dgm:bulletEnabled val="1"/>
        </dgm:presLayoutVars>
      </dgm:prSet>
      <dgm:spPr/>
    </dgm:pt>
    <dgm:pt modelId="{04DE2C94-C99C-4A2F-A398-BAA14C53C872}" type="pres">
      <dgm:prSet presAssocID="{7EC3476B-625C-4F4E-AA5B-5A3EC3CA1FBC}" presName="sibTrans" presStyleCnt="0"/>
      <dgm:spPr/>
    </dgm:pt>
    <dgm:pt modelId="{F178338A-51DE-40E5-A6B9-1C89BEE97B80}" type="pres">
      <dgm:prSet presAssocID="{92860C85-AEDC-48A9-BE71-96CC62867ADB}" presName="compositeNode" presStyleCnt="0">
        <dgm:presLayoutVars>
          <dgm:bulletEnabled val="1"/>
        </dgm:presLayoutVars>
      </dgm:prSet>
      <dgm:spPr/>
    </dgm:pt>
    <dgm:pt modelId="{E5A4AA1C-D269-4F69-81C8-782713A3D08C}" type="pres">
      <dgm:prSet presAssocID="{92860C85-AEDC-48A9-BE71-96CC62867ADB}" presName="bgRect" presStyleLbl="bgAccFollowNode1" presStyleIdx="3" presStyleCnt="6"/>
      <dgm:spPr/>
    </dgm:pt>
    <dgm:pt modelId="{F10576C7-BEE0-4AA2-9BFC-1F161076B6F9}" type="pres">
      <dgm:prSet presAssocID="{1C00A843-D29D-4CBE-8AB6-103AA7FB1EF2}" presName="sibTransNodeCircle" presStyleLbl="alignNode1" presStyleIdx="6" presStyleCnt="12">
        <dgm:presLayoutVars>
          <dgm:chMax val="0"/>
          <dgm:bulletEnabled/>
        </dgm:presLayoutVars>
      </dgm:prSet>
      <dgm:spPr/>
    </dgm:pt>
    <dgm:pt modelId="{643A3CFA-532E-4A20-8EAA-2EA2EBFDCEE4}" type="pres">
      <dgm:prSet presAssocID="{92860C85-AEDC-48A9-BE71-96CC62867ADB}" presName="bottomLine" presStyleLbl="alignNode1" presStyleIdx="7" presStyleCnt="12">
        <dgm:presLayoutVars/>
      </dgm:prSet>
      <dgm:spPr/>
    </dgm:pt>
    <dgm:pt modelId="{83AFE0F9-053B-49EE-821C-62E394B126B9}" type="pres">
      <dgm:prSet presAssocID="{92860C85-AEDC-48A9-BE71-96CC62867ADB}" presName="nodeText" presStyleLbl="bgAccFollowNode1" presStyleIdx="3" presStyleCnt="6">
        <dgm:presLayoutVars>
          <dgm:bulletEnabled val="1"/>
        </dgm:presLayoutVars>
      </dgm:prSet>
      <dgm:spPr/>
    </dgm:pt>
    <dgm:pt modelId="{73958A9F-7E74-4E82-8AAE-5ECBA425B4CD}" type="pres">
      <dgm:prSet presAssocID="{1C00A843-D29D-4CBE-8AB6-103AA7FB1EF2}" presName="sibTrans" presStyleCnt="0"/>
      <dgm:spPr/>
    </dgm:pt>
    <dgm:pt modelId="{D2249B45-8214-4EDB-9233-DC8D96CFECAF}" type="pres">
      <dgm:prSet presAssocID="{2277EB52-1D20-4B6B-B775-0855A7B2A475}" presName="compositeNode" presStyleCnt="0">
        <dgm:presLayoutVars>
          <dgm:bulletEnabled val="1"/>
        </dgm:presLayoutVars>
      </dgm:prSet>
      <dgm:spPr/>
    </dgm:pt>
    <dgm:pt modelId="{321CF055-6C53-444F-BC8F-1429FBF3043E}" type="pres">
      <dgm:prSet presAssocID="{2277EB52-1D20-4B6B-B775-0855A7B2A475}" presName="bgRect" presStyleLbl="bgAccFollowNode1" presStyleIdx="4" presStyleCnt="6"/>
      <dgm:spPr/>
    </dgm:pt>
    <dgm:pt modelId="{997A7A84-BB3F-4A89-85DC-3E3AC1FE2F88}" type="pres">
      <dgm:prSet presAssocID="{EF0FF6CC-A3E3-4AF2-8543-2F8176229996}" presName="sibTransNodeCircle" presStyleLbl="alignNode1" presStyleIdx="8" presStyleCnt="12">
        <dgm:presLayoutVars>
          <dgm:chMax val="0"/>
          <dgm:bulletEnabled/>
        </dgm:presLayoutVars>
      </dgm:prSet>
      <dgm:spPr/>
    </dgm:pt>
    <dgm:pt modelId="{53C0CDA7-7810-42E6-BA3F-418363D1C9BF}" type="pres">
      <dgm:prSet presAssocID="{2277EB52-1D20-4B6B-B775-0855A7B2A475}" presName="bottomLine" presStyleLbl="alignNode1" presStyleIdx="9" presStyleCnt="12">
        <dgm:presLayoutVars/>
      </dgm:prSet>
      <dgm:spPr/>
    </dgm:pt>
    <dgm:pt modelId="{C2E585A1-DDA8-4A9C-BC21-A655B4C7B546}" type="pres">
      <dgm:prSet presAssocID="{2277EB52-1D20-4B6B-B775-0855A7B2A475}" presName="nodeText" presStyleLbl="bgAccFollowNode1" presStyleIdx="4" presStyleCnt="6">
        <dgm:presLayoutVars>
          <dgm:bulletEnabled val="1"/>
        </dgm:presLayoutVars>
      </dgm:prSet>
      <dgm:spPr/>
    </dgm:pt>
    <dgm:pt modelId="{1D25B201-2C0A-4E00-AFED-1AE77BAE2F8B}" type="pres">
      <dgm:prSet presAssocID="{EF0FF6CC-A3E3-4AF2-8543-2F8176229996}" presName="sibTrans" presStyleCnt="0"/>
      <dgm:spPr/>
    </dgm:pt>
    <dgm:pt modelId="{FC81A70D-A024-4FFC-93F8-1558689F4D4C}" type="pres">
      <dgm:prSet presAssocID="{A3499DC6-35AC-455E-8D75-39E7C24B60E2}" presName="compositeNode" presStyleCnt="0">
        <dgm:presLayoutVars>
          <dgm:bulletEnabled val="1"/>
        </dgm:presLayoutVars>
      </dgm:prSet>
      <dgm:spPr/>
    </dgm:pt>
    <dgm:pt modelId="{66307FA0-0951-433B-8AEB-80116211DBFE}" type="pres">
      <dgm:prSet presAssocID="{A3499DC6-35AC-455E-8D75-39E7C24B60E2}" presName="bgRect" presStyleLbl="bgAccFollowNode1" presStyleIdx="5" presStyleCnt="6"/>
      <dgm:spPr/>
    </dgm:pt>
    <dgm:pt modelId="{934D2ED1-5159-46DD-9E5B-B6961682992D}" type="pres">
      <dgm:prSet presAssocID="{937E7BB4-431C-4A58-8DC4-D0058F4141C5}" presName="sibTransNodeCircle" presStyleLbl="alignNode1" presStyleIdx="10" presStyleCnt="12">
        <dgm:presLayoutVars>
          <dgm:chMax val="0"/>
          <dgm:bulletEnabled/>
        </dgm:presLayoutVars>
      </dgm:prSet>
      <dgm:spPr/>
    </dgm:pt>
    <dgm:pt modelId="{06C3F61B-FCB4-4BE2-B84D-15B47D28721B}" type="pres">
      <dgm:prSet presAssocID="{A3499DC6-35AC-455E-8D75-39E7C24B60E2}" presName="bottomLine" presStyleLbl="alignNode1" presStyleIdx="11" presStyleCnt="12">
        <dgm:presLayoutVars/>
      </dgm:prSet>
      <dgm:spPr/>
    </dgm:pt>
    <dgm:pt modelId="{3679A43E-FFF2-4378-8E09-4F5E74281753}" type="pres">
      <dgm:prSet presAssocID="{A3499DC6-35AC-455E-8D75-39E7C24B60E2}" presName="nodeText" presStyleLbl="bgAccFollowNode1" presStyleIdx="5" presStyleCnt="6">
        <dgm:presLayoutVars>
          <dgm:bulletEnabled val="1"/>
        </dgm:presLayoutVars>
      </dgm:prSet>
      <dgm:spPr/>
    </dgm:pt>
  </dgm:ptLst>
  <dgm:cxnLst>
    <dgm:cxn modelId="{5F296202-0018-41C7-A744-DEFC6CA63060}" type="presOf" srcId="{A74409AC-9CE1-43A5-9C1B-ED3DB49D39E2}" destId="{92C3254C-BD24-41CB-AE22-1201C95F7FA6}" srcOrd="0" destOrd="0" presId="urn:microsoft.com/office/officeart/2016/7/layout/BasicLinearProcessNumbered"/>
    <dgm:cxn modelId="{7C026204-F71D-4A45-A3D8-CC29E710040B}" type="presOf" srcId="{92860C85-AEDC-48A9-BE71-96CC62867ADB}" destId="{E5A4AA1C-D269-4F69-81C8-782713A3D08C}" srcOrd="0" destOrd="0" presId="urn:microsoft.com/office/officeart/2016/7/layout/BasicLinearProcessNumbered"/>
    <dgm:cxn modelId="{47AC7521-D7C2-4F6D-8C16-6E3380AFBBDA}" type="presOf" srcId="{EB355DB4-21ED-4D92-8E13-608659B08B7F}" destId="{0C6A44B3-9ABC-45AE-91DD-48050B00AEE3}" srcOrd="0" destOrd="0" presId="urn:microsoft.com/office/officeart/2016/7/layout/BasicLinearProcessNumbered"/>
    <dgm:cxn modelId="{E3EADC26-3871-49AC-B9BA-6C9198917D53}" type="presOf" srcId="{B04B5472-B980-4675-A412-85EA504A08D3}" destId="{EBB93BC1-6AC5-4EAA-BE49-07EDA3503A23}" srcOrd="1" destOrd="0" presId="urn:microsoft.com/office/officeart/2016/7/layout/BasicLinearProcessNumbered"/>
    <dgm:cxn modelId="{1319E426-195E-4804-95C2-EA8A1B5629FB}" type="presOf" srcId="{3EECE97D-9551-493C-B971-2DEA817B5769}" destId="{C66852BD-2AEB-4BFA-B5E7-7B6F4719B223}" srcOrd="1" destOrd="0" presId="urn:microsoft.com/office/officeart/2016/7/layout/BasicLinearProcessNumbered"/>
    <dgm:cxn modelId="{9AD4492D-59A1-4D7A-B44A-0737A764CFF1}" type="presOf" srcId="{92860C85-AEDC-48A9-BE71-96CC62867ADB}" destId="{83AFE0F9-053B-49EE-821C-62E394B126B9}" srcOrd="1" destOrd="0" presId="urn:microsoft.com/office/officeart/2016/7/layout/BasicLinearProcessNumbered"/>
    <dgm:cxn modelId="{1A0FA236-54C7-43EB-B51A-6C12FB69C8DE}" type="presOf" srcId="{EF0FF6CC-A3E3-4AF2-8543-2F8176229996}" destId="{997A7A84-BB3F-4A89-85DC-3E3AC1FE2F88}" srcOrd="0" destOrd="0" presId="urn:microsoft.com/office/officeart/2016/7/layout/BasicLinearProcessNumbered"/>
    <dgm:cxn modelId="{5FD0C15B-A717-4BD8-943A-603121C92A3E}" type="presOf" srcId="{B04B5472-B980-4675-A412-85EA504A08D3}" destId="{9721E894-5F9A-46A4-9B36-0D1FE9159444}" srcOrd="0" destOrd="0" presId="urn:microsoft.com/office/officeart/2016/7/layout/BasicLinearProcessNumbered"/>
    <dgm:cxn modelId="{C4D77965-ACBE-464C-AE7D-52A833F729FC}" type="presOf" srcId="{7EC3476B-625C-4F4E-AA5B-5A3EC3CA1FBC}" destId="{A63B692C-93FB-4355-9877-27C21CBE4714}" srcOrd="0" destOrd="0" presId="urn:microsoft.com/office/officeart/2016/7/layout/BasicLinearProcessNumbered"/>
    <dgm:cxn modelId="{83860866-A4C1-4C22-BE64-5BBB9B78A205}" type="presOf" srcId="{2277EB52-1D20-4B6B-B775-0855A7B2A475}" destId="{C2E585A1-DDA8-4A9C-BC21-A655B4C7B546}" srcOrd="1" destOrd="0" presId="urn:microsoft.com/office/officeart/2016/7/layout/BasicLinearProcessNumbered"/>
    <dgm:cxn modelId="{70BB3267-5D4D-4516-BCB6-030BD3F55086}" type="presOf" srcId="{A3499DC6-35AC-455E-8D75-39E7C24B60E2}" destId="{3679A43E-FFF2-4378-8E09-4F5E74281753}" srcOrd="1" destOrd="0" presId="urn:microsoft.com/office/officeart/2016/7/layout/BasicLinearProcessNumbered"/>
    <dgm:cxn modelId="{E23EAD68-9C51-408F-8A82-00C31EBAD15F}" srcId="{4B104BD0-F47F-42D6-B96E-F94B8D5F432F}" destId="{A3499DC6-35AC-455E-8D75-39E7C24B60E2}" srcOrd="5" destOrd="0" parTransId="{7358A841-48ED-4D1F-8129-770630C62FDC}" sibTransId="{937E7BB4-431C-4A58-8DC4-D0058F4141C5}"/>
    <dgm:cxn modelId="{DDD4C748-E899-4451-B919-474E310E1901}" type="presOf" srcId="{4B104BD0-F47F-42D6-B96E-F94B8D5F432F}" destId="{1C655ACB-FE50-4781-9FB1-24A5DE847567}" srcOrd="0" destOrd="0" presId="urn:microsoft.com/office/officeart/2016/7/layout/BasicLinearProcessNumbered"/>
    <dgm:cxn modelId="{4D730057-D186-4B77-977A-1BF35B80C5D7}" srcId="{4B104BD0-F47F-42D6-B96E-F94B8D5F432F}" destId="{92860C85-AEDC-48A9-BE71-96CC62867ADB}" srcOrd="3" destOrd="0" parTransId="{F4CBDEE1-855E-4887-90B8-B224FD05E961}" sibTransId="{1C00A843-D29D-4CBE-8AB6-103AA7FB1EF2}"/>
    <dgm:cxn modelId="{59698A8F-98BF-452F-95DD-C3D19E1A94C0}" type="presOf" srcId="{CEFAE94F-18D8-46D3-8C16-8739A08949C5}" destId="{9F233ED7-F868-4779-BDA7-8B3A7582C10D}" srcOrd="0" destOrd="0" presId="urn:microsoft.com/office/officeart/2016/7/layout/BasicLinearProcessNumbered"/>
    <dgm:cxn modelId="{C136AE91-B271-4D7F-86A1-9D7AC91053EA}" type="presOf" srcId="{A3499DC6-35AC-455E-8D75-39E7C24B60E2}" destId="{66307FA0-0951-433B-8AEB-80116211DBFE}" srcOrd="0" destOrd="0" presId="urn:microsoft.com/office/officeart/2016/7/layout/BasicLinearProcessNumbered"/>
    <dgm:cxn modelId="{E547DF95-88D4-4D7B-8864-B4A4A8A680E3}" type="presOf" srcId="{2277EB52-1D20-4B6B-B775-0855A7B2A475}" destId="{321CF055-6C53-444F-BC8F-1429FBF3043E}" srcOrd="0" destOrd="0" presId="urn:microsoft.com/office/officeart/2016/7/layout/BasicLinearProcessNumbered"/>
    <dgm:cxn modelId="{6178609B-B882-473D-A970-D49F753C81C3}" srcId="{4B104BD0-F47F-42D6-B96E-F94B8D5F432F}" destId="{2277EB52-1D20-4B6B-B775-0855A7B2A475}" srcOrd="4" destOrd="0" parTransId="{F2A6CB1F-68F7-49E6-B463-790931DA713D}" sibTransId="{EF0FF6CC-A3E3-4AF2-8543-2F8176229996}"/>
    <dgm:cxn modelId="{14AB6FA8-52EB-488A-9805-B03598132325}" type="presOf" srcId="{3EECE97D-9551-493C-B971-2DEA817B5769}" destId="{EEF90D1F-EEBB-4F45-AA45-5CD2FD7F84E2}" srcOrd="0" destOrd="0" presId="urn:microsoft.com/office/officeart/2016/7/layout/BasicLinearProcessNumbered"/>
    <dgm:cxn modelId="{5C2011AB-BD2C-4AB4-B91B-87AD04036EAA}" type="presOf" srcId="{CEFAE94F-18D8-46D3-8C16-8739A08949C5}" destId="{DE53714E-8CF9-4AD0-AB21-F818C1474D11}" srcOrd="1" destOrd="0" presId="urn:microsoft.com/office/officeart/2016/7/layout/BasicLinearProcessNumbered"/>
    <dgm:cxn modelId="{466E7DCB-D124-4566-8C29-4305A3C87C42}" srcId="{4B104BD0-F47F-42D6-B96E-F94B8D5F432F}" destId="{CEFAE94F-18D8-46D3-8C16-8739A08949C5}" srcOrd="2" destOrd="0" parTransId="{E29E1F1A-FBDC-452F-93D2-062DE9413CCC}" sibTransId="{7EC3476B-625C-4F4E-AA5B-5A3EC3CA1FBC}"/>
    <dgm:cxn modelId="{43B3F3CF-3A66-48B4-A0E5-A1154111F526}" type="presOf" srcId="{937E7BB4-431C-4A58-8DC4-D0058F4141C5}" destId="{934D2ED1-5159-46DD-9E5B-B6961682992D}" srcOrd="0" destOrd="0" presId="urn:microsoft.com/office/officeart/2016/7/layout/BasicLinearProcessNumbered"/>
    <dgm:cxn modelId="{145DB4DF-4219-4B20-A070-F2237474B6C7}" srcId="{4B104BD0-F47F-42D6-B96E-F94B8D5F432F}" destId="{B04B5472-B980-4675-A412-85EA504A08D3}" srcOrd="0" destOrd="0" parTransId="{9F317B2A-69ED-45DC-9E5C-F9DD29D69C48}" sibTransId="{A74409AC-9CE1-43A5-9C1B-ED3DB49D39E2}"/>
    <dgm:cxn modelId="{D45174E5-1351-4E03-BDCD-BDD5B6106F91}" type="presOf" srcId="{1C00A843-D29D-4CBE-8AB6-103AA7FB1EF2}" destId="{F10576C7-BEE0-4AA2-9BFC-1F161076B6F9}" srcOrd="0" destOrd="0" presId="urn:microsoft.com/office/officeart/2016/7/layout/BasicLinearProcessNumbered"/>
    <dgm:cxn modelId="{910FC3F6-7D90-4B14-9520-C91D6DD0C9D4}" srcId="{4B104BD0-F47F-42D6-B96E-F94B8D5F432F}" destId="{3EECE97D-9551-493C-B971-2DEA817B5769}" srcOrd="1" destOrd="0" parTransId="{93A7B6C2-A7B8-472F-ACD2-8B9723D6E7E6}" sibTransId="{EB355DB4-21ED-4D92-8E13-608659B08B7F}"/>
    <dgm:cxn modelId="{0ACB2105-2ADB-40B5-904D-FE68BBB40915}" type="presParOf" srcId="{1C655ACB-FE50-4781-9FB1-24A5DE847567}" destId="{E26EFF7A-B753-4CB0-9FC0-8325995647AC}" srcOrd="0" destOrd="0" presId="urn:microsoft.com/office/officeart/2016/7/layout/BasicLinearProcessNumbered"/>
    <dgm:cxn modelId="{40F3CBD8-F6BA-4DBD-804D-775905BB59E7}" type="presParOf" srcId="{E26EFF7A-B753-4CB0-9FC0-8325995647AC}" destId="{9721E894-5F9A-46A4-9B36-0D1FE9159444}" srcOrd="0" destOrd="0" presId="urn:microsoft.com/office/officeart/2016/7/layout/BasicLinearProcessNumbered"/>
    <dgm:cxn modelId="{E95FEA8A-B6C7-43A9-AF31-3EF6F122CDE5}" type="presParOf" srcId="{E26EFF7A-B753-4CB0-9FC0-8325995647AC}" destId="{92C3254C-BD24-41CB-AE22-1201C95F7FA6}" srcOrd="1" destOrd="0" presId="urn:microsoft.com/office/officeart/2016/7/layout/BasicLinearProcessNumbered"/>
    <dgm:cxn modelId="{80506130-8D0E-440D-807B-A6C1C84DC7DA}" type="presParOf" srcId="{E26EFF7A-B753-4CB0-9FC0-8325995647AC}" destId="{52681471-1A4B-4D96-9BB7-B5C01633009A}" srcOrd="2" destOrd="0" presId="urn:microsoft.com/office/officeart/2016/7/layout/BasicLinearProcessNumbered"/>
    <dgm:cxn modelId="{23C026AE-DDAD-46C0-A0A5-1683A1B4131C}" type="presParOf" srcId="{E26EFF7A-B753-4CB0-9FC0-8325995647AC}" destId="{EBB93BC1-6AC5-4EAA-BE49-07EDA3503A23}" srcOrd="3" destOrd="0" presId="urn:microsoft.com/office/officeart/2016/7/layout/BasicLinearProcessNumbered"/>
    <dgm:cxn modelId="{354D5947-D27A-4A1C-A873-A96333A5D7EB}" type="presParOf" srcId="{1C655ACB-FE50-4781-9FB1-24A5DE847567}" destId="{68D68B2B-A600-42A1-B2C9-C187DEB522EC}" srcOrd="1" destOrd="0" presId="urn:microsoft.com/office/officeart/2016/7/layout/BasicLinearProcessNumbered"/>
    <dgm:cxn modelId="{BD62FB63-EB63-490C-815D-48D3232339CC}" type="presParOf" srcId="{1C655ACB-FE50-4781-9FB1-24A5DE847567}" destId="{B477D8E5-4A91-42FD-A936-99FCA8A8E5C0}" srcOrd="2" destOrd="0" presId="urn:microsoft.com/office/officeart/2016/7/layout/BasicLinearProcessNumbered"/>
    <dgm:cxn modelId="{5E2B39BB-E2B7-4356-8755-BF0A204FD205}" type="presParOf" srcId="{B477D8E5-4A91-42FD-A936-99FCA8A8E5C0}" destId="{EEF90D1F-EEBB-4F45-AA45-5CD2FD7F84E2}" srcOrd="0" destOrd="0" presId="urn:microsoft.com/office/officeart/2016/7/layout/BasicLinearProcessNumbered"/>
    <dgm:cxn modelId="{3E78AB3B-36D7-4197-8D32-3627749623BD}" type="presParOf" srcId="{B477D8E5-4A91-42FD-A936-99FCA8A8E5C0}" destId="{0C6A44B3-9ABC-45AE-91DD-48050B00AEE3}" srcOrd="1" destOrd="0" presId="urn:microsoft.com/office/officeart/2016/7/layout/BasicLinearProcessNumbered"/>
    <dgm:cxn modelId="{1793661A-D4FA-4ECB-9624-55270A9082DF}" type="presParOf" srcId="{B477D8E5-4A91-42FD-A936-99FCA8A8E5C0}" destId="{23CD42E7-8B7E-412A-B8BE-12CD3D445B93}" srcOrd="2" destOrd="0" presId="urn:microsoft.com/office/officeart/2016/7/layout/BasicLinearProcessNumbered"/>
    <dgm:cxn modelId="{17648804-197F-4736-B17C-495F5DFAC5A7}" type="presParOf" srcId="{B477D8E5-4A91-42FD-A936-99FCA8A8E5C0}" destId="{C66852BD-2AEB-4BFA-B5E7-7B6F4719B223}" srcOrd="3" destOrd="0" presId="urn:microsoft.com/office/officeart/2016/7/layout/BasicLinearProcessNumbered"/>
    <dgm:cxn modelId="{2F5A40E4-23A9-43D8-9E74-9CFDF150CFC2}" type="presParOf" srcId="{1C655ACB-FE50-4781-9FB1-24A5DE847567}" destId="{105A3E52-1811-4344-BED3-4D0FB222C6A9}" srcOrd="3" destOrd="0" presId="urn:microsoft.com/office/officeart/2016/7/layout/BasicLinearProcessNumbered"/>
    <dgm:cxn modelId="{FE7215E8-5529-4D84-98A1-3D88383A05E3}" type="presParOf" srcId="{1C655ACB-FE50-4781-9FB1-24A5DE847567}" destId="{3BF6040B-27F0-4B4A-9B8C-C50CCC93658B}" srcOrd="4" destOrd="0" presId="urn:microsoft.com/office/officeart/2016/7/layout/BasicLinearProcessNumbered"/>
    <dgm:cxn modelId="{43792DFB-F1CE-4365-A9E6-B7F6012B431C}" type="presParOf" srcId="{3BF6040B-27F0-4B4A-9B8C-C50CCC93658B}" destId="{9F233ED7-F868-4779-BDA7-8B3A7582C10D}" srcOrd="0" destOrd="0" presId="urn:microsoft.com/office/officeart/2016/7/layout/BasicLinearProcessNumbered"/>
    <dgm:cxn modelId="{C1AC8915-8B57-4837-A375-9DEFFDC8F4E2}" type="presParOf" srcId="{3BF6040B-27F0-4B4A-9B8C-C50CCC93658B}" destId="{A63B692C-93FB-4355-9877-27C21CBE4714}" srcOrd="1" destOrd="0" presId="urn:microsoft.com/office/officeart/2016/7/layout/BasicLinearProcessNumbered"/>
    <dgm:cxn modelId="{47E79D0D-9283-41A6-97CE-78E5D8A78C77}" type="presParOf" srcId="{3BF6040B-27F0-4B4A-9B8C-C50CCC93658B}" destId="{A4A062B9-0676-4226-960E-213EBA46BB16}" srcOrd="2" destOrd="0" presId="urn:microsoft.com/office/officeart/2016/7/layout/BasicLinearProcessNumbered"/>
    <dgm:cxn modelId="{92572577-E0EC-4A45-BFE4-181F526FCC35}" type="presParOf" srcId="{3BF6040B-27F0-4B4A-9B8C-C50CCC93658B}" destId="{DE53714E-8CF9-4AD0-AB21-F818C1474D11}" srcOrd="3" destOrd="0" presId="urn:microsoft.com/office/officeart/2016/7/layout/BasicLinearProcessNumbered"/>
    <dgm:cxn modelId="{7D51C5C4-6E23-4694-A33B-1C7DB0211EE0}" type="presParOf" srcId="{1C655ACB-FE50-4781-9FB1-24A5DE847567}" destId="{04DE2C94-C99C-4A2F-A398-BAA14C53C872}" srcOrd="5" destOrd="0" presId="urn:microsoft.com/office/officeart/2016/7/layout/BasicLinearProcessNumbered"/>
    <dgm:cxn modelId="{9069E0DB-1058-4EA8-915B-C0DFD86167F7}" type="presParOf" srcId="{1C655ACB-FE50-4781-9FB1-24A5DE847567}" destId="{F178338A-51DE-40E5-A6B9-1C89BEE97B80}" srcOrd="6" destOrd="0" presId="urn:microsoft.com/office/officeart/2016/7/layout/BasicLinearProcessNumbered"/>
    <dgm:cxn modelId="{943F24C0-7778-4303-BC52-B7BD1B204B21}" type="presParOf" srcId="{F178338A-51DE-40E5-A6B9-1C89BEE97B80}" destId="{E5A4AA1C-D269-4F69-81C8-782713A3D08C}" srcOrd="0" destOrd="0" presId="urn:microsoft.com/office/officeart/2016/7/layout/BasicLinearProcessNumbered"/>
    <dgm:cxn modelId="{39485389-7CFA-4712-AAA7-D75C2952DECE}" type="presParOf" srcId="{F178338A-51DE-40E5-A6B9-1C89BEE97B80}" destId="{F10576C7-BEE0-4AA2-9BFC-1F161076B6F9}" srcOrd="1" destOrd="0" presId="urn:microsoft.com/office/officeart/2016/7/layout/BasicLinearProcessNumbered"/>
    <dgm:cxn modelId="{FA615967-9806-40F2-98FA-EFD90F888B5D}" type="presParOf" srcId="{F178338A-51DE-40E5-A6B9-1C89BEE97B80}" destId="{643A3CFA-532E-4A20-8EAA-2EA2EBFDCEE4}" srcOrd="2" destOrd="0" presId="urn:microsoft.com/office/officeart/2016/7/layout/BasicLinearProcessNumbered"/>
    <dgm:cxn modelId="{7F3C7A5E-33EB-421C-84B2-CDE5A14AD748}" type="presParOf" srcId="{F178338A-51DE-40E5-A6B9-1C89BEE97B80}" destId="{83AFE0F9-053B-49EE-821C-62E394B126B9}" srcOrd="3" destOrd="0" presId="urn:microsoft.com/office/officeart/2016/7/layout/BasicLinearProcessNumbered"/>
    <dgm:cxn modelId="{30E52B2D-EBEC-4DE5-A8A6-FC3F18EF86A8}" type="presParOf" srcId="{1C655ACB-FE50-4781-9FB1-24A5DE847567}" destId="{73958A9F-7E74-4E82-8AAE-5ECBA425B4CD}" srcOrd="7" destOrd="0" presId="urn:microsoft.com/office/officeart/2016/7/layout/BasicLinearProcessNumbered"/>
    <dgm:cxn modelId="{9EEB95E6-1D92-430C-8217-B4CBEA7AEBFB}" type="presParOf" srcId="{1C655ACB-FE50-4781-9FB1-24A5DE847567}" destId="{D2249B45-8214-4EDB-9233-DC8D96CFECAF}" srcOrd="8" destOrd="0" presId="urn:microsoft.com/office/officeart/2016/7/layout/BasicLinearProcessNumbered"/>
    <dgm:cxn modelId="{1765A9F1-E0CA-41CA-9C25-2F8D36064EBA}" type="presParOf" srcId="{D2249B45-8214-4EDB-9233-DC8D96CFECAF}" destId="{321CF055-6C53-444F-BC8F-1429FBF3043E}" srcOrd="0" destOrd="0" presId="urn:microsoft.com/office/officeart/2016/7/layout/BasicLinearProcessNumbered"/>
    <dgm:cxn modelId="{BFC93627-D6D4-4B88-A95A-285D44AACB0D}" type="presParOf" srcId="{D2249B45-8214-4EDB-9233-DC8D96CFECAF}" destId="{997A7A84-BB3F-4A89-85DC-3E3AC1FE2F88}" srcOrd="1" destOrd="0" presId="urn:microsoft.com/office/officeart/2016/7/layout/BasicLinearProcessNumbered"/>
    <dgm:cxn modelId="{83C2E990-F769-4248-AED4-97F6E3ECF2C7}" type="presParOf" srcId="{D2249B45-8214-4EDB-9233-DC8D96CFECAF}" destId="{53C0CDA7-7810-42E6-BA3F-418363D1C9BF}" srcOrd="2" destOrd="0" presId="urn:microsoft.com/office/officeart/2016/7/layout/BasicLinearProcessNumbered"/>
    <dgm:cxn modelId="{3FCF8941-EBDC-42F7-96EB-56DF6B4328DB}" type="presParOf" srcId="{D2249B45-8214-4EDB-9233-DC8D96CFECAF}" destId="{C2E585A1-DDA8-4A9C-BC21-A655B4C7B546}" srcOrd="3" destOrd="0" presId="urn:microsoft.com/office/officeart/2016/7/layout/BasicLinearProcessNumbered"/>
    <dgm:cxn modelId="{1C443F75-EFF5-4FAB-9A04-D988C1F8FC46}" type="presParOf" srcId="{1C655ACB-FE50-4781-9FB1-24A5DE847567}" destId="{1D25B201-2C0A-4E00-AFED-1AE77BAE2F8B}" srcOrd="9" destOrd="0" presId="urn:microsoft.com/office/officeart/2016/7/layout/BasicLinearProcessNumbered"/>
    <dgm:cxn modelId="{6FB0CDE5-A08C-4DC5-927A-C2A7438DCCB3}" type="presParOf" srcId="{1C655ACB-FE50-4781-9FB1-24A5DE847567}" destId="{FC81A70D-A024-4FFC-93F8-1558689F4D4C}" srcOrd="10" destOrd="0" presId="urn:microsoft.com/office/officeart/2016/7/layout/BasicLinearProcessNumbered"/>
    <dgm:cxn modelId="{D4857171-BC67-4059-88E2-DE8BB9E37043}" type="presParOf" srcId="{FC81A70D-A024-4FFC-93F8-1558689F4D4C}" destId="{66307FA0-0951-433B-8AEB-80116211DBFE}" srcOrd="0" destOrd="0" presId="urn:microsoft.com/office/officeart/2016/7/layout/BasicLinearProcessNumbered"/>
    <dgm:cxn modelId="{14CD6FA5-9101-4BED-9310-28A4E0DB1B00}" type="presParOf" srcId="{FC81A70D-A024-4FFC-93F8-1558689F4D4C}" destId="{934D2ED1-5159-46DD-9E5B-B6961682992D}" srcOrd="1" destOrd="0" presId="urn:microsoft.com/office/officeart/2016/7/layout/BasicLinearProcessNumbered"/>
    <dgm:cxn modelId="{83E635EC-909B-4240-BAED-5CF4AEE1615F}" type="presParOf" srcId="{FC81A70D-A024-4FFC-93F8-1558689F4D4C}" destId="{06C3F61B-FCB4-4BE2-B84D-15B47D28721B}" srcOrd="2" destOrd="0" presId="urn:microsoft.com/office/officeart/2016/7/layout/BasicLinearProcessNumbered"/>
    <dgm:cxn modelId="{ABAD85AE-8A05-411B-9623-28080CC3200D}" type="presParOf" srcId="{FC81A70D-A024-4FFC-93F8-1558689F4D4C}" destId="{3679A43E-FFF2-4378-8E09-4F5E74281753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C2571B-918F-43FB-856C-B1BC23E81DF7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58328A-50C5-4276-B19B-7CF36C124448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C706CD-CB1C-4E79-B324-A99882C667BE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Why Recruitment Matters</a:t>
          </a:r>
        </a:p>
      </dsp:txBody>
      <dsp:txXfrm>
        <a:off x="1357965" y="2319"/>
        <a:ext cx="4887299" cy="1175727"/>
      </dsp:txXfrm>
    </dsp:sp>
    <dsp:sp modelId="{248E14C2-8951-4510-9910-491410813894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1E9272-5201-4C3E-8477-CF92BB61211B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01090B-F337-4CC8-A97B-284CEB58E370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New skills required</a:t>
          </a:r>
          <a:br>
            <a:rPr lang="en-US" sz="1400" kern="1200"/>
          </a:br>
          <a:r>
            <a:rPr lang="en-US" sz="1400" kern="1200"/>
            <a:t> • Support digital innovation</a:t>
          </a:r>
          <a:br>
            <a:rPr lang="en-US" sz="1400" kern="1200"/>
          </a:br>
          <a:r>
            <a:rPr lang="en-US" sz="1400" kern="1200"/>
            <a:t> • Improve organisational performance</a:t>
          </a:r>
          <a:br>
            <a:rPr lang="en-US" sz="1400" kern="1200"/>
          </a:br>
          <a:r>
            <a:rPr lang="en-US" sz="1400" kern="1200"/>
            <a:t> • Reduce resistance to change</a:t>
          </a:r>
        </a:p>
      </dsp:txBody>
      <dsp:txXfrm>
        <a:off x="1357965" y="1471979"/>
        <a:ext cx="4887299" cy="1175727"/>
      </dsp:txXfrm>
    </dsp:sp>
    <dsp:sp modelId="{E916BDCC-CB4B-47CF-9EF4-CD0AFA1CDF3D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55BE63-DEAE-43A9-A39A-15CCF9DCB7E6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8D011-4FBA-45A4-A651-E097AF9742D3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Key Objective</a:t>
          </a:r>
        </a:p>
      </dsp:txBody>
      <dsp:txXfrm>
        <a:off x="1357965" y="2941639"/>
        <a:ext cx="4887299" cy="1175727"/>
      </dsp:txXfrm>
    </dsp:sp>
    <dsp:sp modelId="{724CFA0A-E11C-4067-9B4D-C00FF6E6AFBC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DFD8E1-85FC-46B9-8B0A-FC9C0F38C741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59B9ED-E315-401D-AF90-8DAE4B01EC0B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"Recruit the right candidate at the right time for the right role"</a:t>
          </a:r>
        </a:p>
      </dsp:txBody>
      <dsp:txXfrm>
        <a:off x="1357965" y="4411299"/>
        <a:ext cx="4887299" cy="11757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7F19D6-BEAD-4902-B186-EFBEF9420D0D}">
      <dsp:nvSpPr>
        <dsp:cNvPr id="0" name=""/>
        <dsp:cNvSpPr/>
      </dsp:nvSpPr>
      <dsp:spPr>
        <a:xfrm>
          <a:off x="1818649" y="1212677"/>
          <a:ext cx="3869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6994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01706" y="1256309"/>
        <a:ext cx="20879" cy="4175"/>
      </dsp:txXfrm>
    </dsp:sp>
    <dsp:sp modelId="{8378EA6D-9DB6-4BF5-94FF-1525F683B01C}">
      <dsp:nvSpPr>
        <dsp:cNvPr id="0" name=""/>
        <dsp:cNvSpPr/>
      </dsp:nvSpPr>
      <dsp:spPr>
        <a:xfrm>
          <a:off x="4823" y="713709"/>
          <a:ext cx="1815626" cy="10893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67" tIns="93387" rIns="88967" bIns="9338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</dsp:txBody>
      <dsp:txXfrm>
        <a:off x="4823" y="713709"/>
        <a:ext cx="1815626" cy="1089375"/>
      </dsp:txXfrm>
    </dsp:sp>
    <dsp:sp modelId="{031CB656-8800-468F-872D-2E81502BAC07}">
      <dsp:nvSpPr>
        <dsp:cNvPr id="0" name=""/>
        <dsp:cNvSpPr/>
      </dsp:nvSpPr>
      <dsp:spPr>
        <a:xfrm>
          <a:off x="4051870" y="1212677"/>
          <a:ext cx="3869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6994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34927" y="1256309"/>
        <a:ext cx="20879" cy="4175"/>
      </dsp:txXfrm>
    </dsp:sp>
    <dsp:sp modelId="{37590E42-0B13-4848-894D-8ADA366D72B3}">
      <dsp:nvSpPr>
        <dsp:cNvPr id="0" name=""/>
        <dsp:cNvSpPr/>
      </dsp:nvSpPr>
      <dsp:spPr>
        <a:xfrm>
          <a:off x="2238043" y="713709"/>
          <a:ext cx="1815626" cy="10893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67" tIns="93387" rIns="88967" bIns="9338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Job Analysis</a:t>
          </a:r>
        </a:p>
      </dsp:txBody>
      <dsp:txXfrm>
        <a:off x="2238043" y="713709"/>
        <a:ext cx="1815626" cy="1089375"/>
      </dsp:txXfrm>
    </dsp:sp>
    <dsp:sp modelId="{A2A30E9A-7018-4200-B97D-1349A9FA50B6}">
      <dsp:nvSpPr>
        <dsp:cNvPr id="0" name=""/>
        <dsp:cNvSpPr/>
      </dsp:nvSpPr>
      <dsp:spPr>
        <a:xfrm>
          <a:off x="912636" y="1801285"/>
          <a:ext cx="4466441" cy="386994"/>
        </a:xfrm>
        <a:custGeom>
          <a:avLst/>
          <a:gdLst/>
          <a:ahLst/>
          <a:cxnLst/>
          <a:rect l="0" t="0" r="0" b="0"/>
          <a:pathLst>
            <a:path>
              <a:moveTo>
                <a:pt x="4466441" y="0"/>
              </a:moveTo>
              <a:lnTo>
                <a:pt x="4466441" y="210597"/>
              </a:lnTo>
              <a:lnTo>
                <a:pt x="0" y="210597"/>
              </a:lnTo>
              <a:lnTo>
                <a:pt x="0" y="386994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33708" y="1992694"/>
        <a:ext cx="224296" cy="4175"/>
      </dsp:txXfrm>
    </dsp:sp>
    <dsp:sp modelId="{8C9EE10F-D254-44D1-A8F6-483A687DB1A4}">
      <dsp:nvSpPr>
        <dsp:cNvPr id="0" name=""/>
        <dsp:cNvSpPr/>
      </dsp:nvSpPr>
      <dsp:spPr>
        <a:xfrm>
          <a:off x="4471264" y="713709"/>
          <a:ext cx="1815626" cy="10893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67" tIns="93387" rIns="88967" bIns="9338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Job Description</a:t>
          </a:r>
        </a:p>
      </dsp:txBody>
      <dsp:txXfrm>
        <a:off x="4471264" y="713709"/>
        <a:ext cx="1815626" cy="1089375"/>
      </dsp:txXfrm>
    </dsp:sp>
    <dsp:sp modelId="{F238AA7B-0C24-4EE8-B440-9E10697FC0BF}">
      <dsp:nvSpPr>
        <dsp:cNvPr id="0" name=""/>
        <dsp:cNvSpPr/>
      </dsp:nvSpPr>
      <dsp:spPr>
        <a:xfrm>
          <a:off x="1818649" y="2719647"/>
          <a:ext cx="3869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6994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01706" y="2763279"/>
        <a:ext cx="20879" cy="4175"/>
      </dsp:txXfrm>
    </dsp:sp>
    <dsp:sp modelId="{D104DB34-E0D9-454B-B954-182DF6B9ED88}">
      <dsp:nvSpPr>
        <dsp:cNvPr id="0" name=""/>
        <dsp:cNvSpPr/>
      </dsp:nvSpPr>
      <dsp:spPr>
        <a:xfrm>
          <a:off x="4823" y="2220679"/>
          <a:ext cx="1815626" cy="10893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67" tIns="93387" rIns="88967" bIns="9338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Person Specification</a:t>
          </a:r>
        </a:p>
      </dsp:txBody>
      <dsp:txXfrm>
        <a:off x="4823" y="2220679"/>
        <a:ext cx="1815626" cy="1089375"/>
      </dsp:txXfrm>
    </dsp:sp>
    <dsp:sp modelId="{BA68881A-9C83-437F-BD1C-E38E76C3783D}">
      <dsp:nvSpPr>
        <dsp:cNvPr id="0" name=""/>
        <dsp:cNvSpPr/>
      </dsp:nvSpPr>
      <dsp:spPr>
        <a:xfrm>
          <a:off x="4051870" y="2719647"/>
          <a:ext cx="3869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6994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34927" y="2763279"/>
        <a:ext cx="20879" cy="4175"/>
      </dsp:txXfrm>
    </dsp:sp>
    <dsp:sp modelId="{045ADD19-67C5-4271-866A-717F20B51EF5}">
      <dsp:nvSpPr>
        <dsp:cNvPr id="0" name=""/>
        <dsp:cNvSpPr/>
      </dsp:nvSpPr>
      <dsp:spPr>
        <a:xfrm>
          <a:off x="2238043" y="2220679"/>
          <a:ext cx="1815626" cy="108937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67" tIns="93387" rIns="88967" bIns="9338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Advertisement</a:t>
          </a:r>
        </a:p>
      </dsp:txBody>
      <dsp:txXfrm>
        <a:off x="2238043" y="2220679"/>
        <a:ext cx="1815626" cy="1089375"/>
      </dsp:txXfrm>
    </dsp:sp>
    <dsp:sp modelId="{67BA3799-914D-44E5-B3A8-2B7D8084D4AA}">
      <dsp:nvSpPr>
        <dsp:cNvPr id="0" name=""/>
        <dsp:cNvSpPr/>
      </dsp:nvSpPr>
      <dsp:spPr>
        <a:xfrm>
          <a:off x="912636" y="3308255"/>
          <a:ext cx="4466441" cy="386994"/>
        </a:xfrm>
        <a:custGeom>
          <a:avLst/>
          <a:gdLst/>
          <a:ahLst/>
          <a:cxnLst/>
          <a:rect l="0" t="0" r="0" b="0"/>
          <a:pathLst>
            <a:path>
              <a:moveTo>
                <a:pt x="4466441" y="0"/>
              </a:moveTo>
              <a:lnTo>
                <a:pt x="4466441" y="210597"/>
              </a:lnTo>
              <a:lnTo>
                <a:pt x="0" y="210597"/>
              </a:lnTo>
              <a:lnTo>
                <a:pt x="0" y="386994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33708" y="3499664"/>
        <a:ext cx="224296" cy="4175"/>
      </dsp:txXfrm>
    </dsp:sp>
    <dsp:sp modelId="{F04A2C0A-348D-40F2-A011-7804CEBEFBF7}">
      <dsp:nvSpPr>
        <dsp:cNvPr id="0" name=""/>
        <dsp:cNvSpPr/>
      </dsp:nvSpPr>
      <dsp:spPr>
        <a:xfrm>
          <a:off x="4471264" y="2220679"/>
          <a:ext cx="1815626" cy="10893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67" tIns="93387" rIns="88967" bIns="9338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Shortlisting</a:t>
          </a:r>
        </a:p>
      </dsp:txBody>
      <dsp:txXfrm>
        <a:off x="4471264" y="2220679"/>
        <a:ext cx="1815626" cy="1089375"/>
      </dsp:txXfrm>
    </dsp:sp>
    <dsp:sp modelId="{81E3ABAB-290B-4A61-835E-84666070164B}">
      <dsp:nvSpPr>
        <dsp:cNvPr id="0" name=""/>
        <dsp:cNvSpPr/>
      </dsp:nvSpPr>
      <dsp:spPr>
        <a:xfrm>
          <a:off x="1818649" y="4226617"/>
          <a:ext cx="3869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6994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01706" y="4270249"/>
        <a:ext cx="20879" cy="4175"/>
      </dsp:txXfrm>
    </dsp:sp>
    <dsp:sp modelId="{5AEF0842-F120-479E-AB8E-2AAB70F510AF}">
      <dsp:nvSpPr>
        <dsp:cNvPr id="0" name=""/>
        <dsp:cNvSpPr/>
      </dsp:nvSpPr>
      <dsp:spPr>
        <a:xfrm>
          <a:off x="4823" y="3727649"/>
          <a:ext cx="1815626" cy="10893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67" tIns="93387" rIns="88967" bIns="9338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Interview</a:t>
          </a:r>
        </a:p>
      </dsp:txBody>
      <dsp:txXfrm>
        <a:off x="4823" y="3727649"/>
        <a:ext cx="1815626" cy="1089375"/>
      </dsp:txXfrm>
    </dsp:sp>
    <dsp:sp modelId="{C02A3D46-C56B-443E-91AE-14CBF2810C29}">
      <dsp:nvSpPr>
        <dsp:cNvPr id="0" name=""/>
        <dsp:cNvSpPr/>
      </dsp:nvSpPr>
      <dsp:spPr>
        <a:xfrm>
          <a:off x="4051870" y="4226617"/>
          <a:ext cx="38699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6994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34927" y="4270249"/>
        <a:ext cx="20879" cy="4175"/>
      </dsp:txXfrm>
    </dsp:sp>
    <dsp:sp modelId="{0919F301-9EEA-4028-98A5-0AA7D4A4FFE1}">
      <dsp:nvSpPr>
        <dsp:cNvPr id="0" name=""/>
        <dsp:cNvSpPr/>
      </dsp:nvSpPr>
      <dsp:spPr>
        <a:xfrm>
          <a:off x="2238043" y="3727649"/>
          <a:ext cx="1815626" cy="10893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67" tIns="93387" rIns="88967" bIns="9338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Selection</a:t>
          </a:r>
        </a:p>
      </dsp:txBody>
      <dsp:txXfrm>
        <a:off x="2238043" y="3727649"/>
        <a:ext cx="1815626" cy="1089375"/>
      </dsp:txXfrm>
    </dsp:sp>
    <dsp:sp modelId="{0AC6A3DF-A4FF-48D4-982B-922193E3F6EA}">
      <dsp:nvSpPr>
        <dsp:cNvPr id="0" name=""/>
        <dsp:cNvSpPr/>
      </dsp:nvSpPr>
      <dsp:spPr>
        <a:xfrm>
          <a:off x="4471264" y="3727649"/>
          <a:ext cx="1815626" cy="10893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67" tIns="93387" rIns="88967" bIns="9338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Job Offer</a:t>
          </a:r>
        </a:p>
      </dsp:txBody>
      <dsp:txXfrm>
        <a:off x="4471264" y="3727649"/>
        <a:ext cx="1815626" cy="10893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F5D07C-A27D-42F7-BA7A-5E2EED7F879F}">
      <dsp:nvSpPr>
        <dsp:cNvPr id="0" name=""/>
        <dsp:cNvSpPr/>
      </dsp:nvSpPr>
      <dsp:spPr>
        <a:xfrm>
          <a:off x="0" y="473"/>
          <a:ext cx="10506456" cy="110742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26F73A-4FFE-4064-9949-92B9C88EA2B8}">
      <dsp:nvSpPr>
        <dsp:cNvPr id="0" name=""/>
        <dsp:cNvSpPr/>
      </dsp:nvSpPr>
      <dsp:spPr>
        <a:xfrm>
          <a:off x="334997" y="249644"/>
          <a:ext cx="609085" cy="6090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B183D1-A2CF-42AF-A7C4-7B4C7D0B41F3}">
      <dsp:nvSpPr>
        <dsp:cNvPr id="0" name=""/>
        <dsp:cNvSpPr/>
      </dsp:nvSpPr>
      <dsp:spPr>
        <a:xfrm>
          <a:off x="1279080" y="473"/>
          <a:ext cx="9227375" cy="11074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3" tIns="117203" rIns="117203" bIns="11720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Job analysis: </a:t>
          </a:r>
          <a:r>
            <a:rPr lang="en-US" sz="1800" kern="1200" dirty="0">
              <a:latin typeface="Aptos Display" panose="020F0302020204030204"/>
            </a:rPr>
            <a:t>First</a:t>
          </a:r>
          <a:r>
            <a:rPr lang="en-US" sz="1800" kern="1200" dirty="0"/>
            <a:t> step in recruitment. It identifies the duties, skills and responsibilities required for the role.</a:t>
          </a:r>
        </a:p>
      </dsp:txBody>
      <dsp:txXfrm>
        <a:off x="1279080" y="473"/>
        <a:ext cx="9227375" cy="1107428"/>
      </dsp:txXfrm>
    </dsp:sp>
    <dsp:sp modelId="{77B6B9DE-DDA6-4F84-8AD9-B95B4576A3F9}">
      <dsp:nvSpPr>
        <dsp:cNvPr id="0" name=""/>
        <dsp:cNvSpPr/>
      </dsp:nvSpPr>
      <dsp:spPr>
        <a:xfrm>
          <a:off x="0" y="1384759"/>
          <a:ext cx="10506456" cy="1107428"/>
        </a:xfrm>
        <a:prstGeom prst="roundRect">
          <a:avLst>
            <a:gd name="adj" fmla="val 10000"/>
          </a:avLst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B8D735-321E-41D8-924A-E50C7A5A191D}">
      <dsp:nvSpPr>
        <dsp:cNvPr id="0" name=""/>
        <dsp:cNvSpPr/>
      </dsp:nvSpPr>
      <dsp:spPr>
        <a:xfrm>
          <a:off x="334997" y="1633931"/>
          <a:ext cx="609085" cy="6090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40D878-D889-4AE7-BC6C-B782BB2D1BFF}">
      <dsp:nvSpPr>
        <dsp:cNvPr id="0" name=""/>
        <dsp:cNvSpPr/>
      </dsp:nvSpPr>
      <dsp:spPr>
        <a:xfrm>
          <a:off x="1279080" y="1384759"/>
          <a:ext cx="9227375" cy="11074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3" tIns="117203" rIns="117203" bIns="117203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>
              <a:latin typeface="Aptos Display" panose="020F0302020204030204"/>
            </a:rPr>
            <a:t>Job</a:t>
          </a:r>
          <a:r>
            <a:rPr lang="en-US" sz="1800" kern="1200"/>
            <a:t> description: Based on this information, M&amp;S develops a job description and person specification. </a:t>
          </a:r>
        </a:p>
      </dsp:txBody>
      <dsp:txXfrm>
        <a:off x="1279080" y="1384759"/>
        <a:ext cx="9227375" cy="1107428"/>
      </dsp:txXfrm>
    </dsp:sp>
    <dsp:sp modelId="{57917880-8919-4557-8821-D8895800872B}">
      <dsp:nvSpPr>
        <dsp:cNvPr id="0" name=""/>
        <dsp:cNvSpPr/>
      </dsp:nvSpPr>
      <dsp:spPr>
        <a:xfrm>
          <a:off x="0" y="2769045"/>
          <a:ext cx="10506456" cy="1107428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607044-66B3-47B0-8C3C-27BBDF8A50F6}">
      <dsp:nvSpPr>
        <dsp:cNvPr id="0" name=""/>
        <dsp:cNvSpPr/>
      </dsp:nvSpPr>
      <dsp:spPr>
        <a:xfrm>
          <a:off x="334997" y="3018217"/>
          <a:ext cx="609085" cy="6090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FC87BC-83DB-4227-93D2-9FC9756C74D2}">
      <dsp:nvSpPr>
        <dsp:cNvPr id="0" name=""/>
        <dsp:cNvSpPr/>
      </dsp:nvSpPr>
      <dsp:spPr>
        <a:xfrm>
          <a:off x="1279080" y="2769045"/>
          <a:ext cx="9227375" cy="11074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3" tIns="117203" rIns="117203" bIns="117203" numCol="1" spcCol="1270" anchor="ctr" anchorCtr="0">
          <a:noAutofit/>
        </a:bodyPr>
        <a:lstStyle/>
        <a:p>
          <a:pPr marL="0" lvl="0" indent="0" algn="l" defTabSz="8001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Person specification:</a:t>
          </a:r>
          <a:r>
            <a:rPr lang="en-US" sz="1800" kern="1200" dirty="0">
              <a:latin typeface="Aptos Display" panose="020F0302020204030204"/>
            </a:rPr>
            <a:t> As</a:t>
          </a:r>
          <a:r>
            <a:rPr lang="en-US" sz="1800" kern="1200" dirty="0"/>
            <a:t> </a:t>
          </a:r>
          <a:r>
            <a:rPr lang="en-US" sz="1800" kern="1200" dirty="0">
              <a:latin typeface="Aptos Display" panose="020F0302020204030204"/>
            </a:rPr>
            <a:t>an example, a </a:t>
          </a:r>
          <a:r>
            <a:rPr lang="en-US" sz="1800" kern="1200" dirty="0"/>
            <a:t>Project Manager responsible for digital transformation would require leadership skills, project management experience and strong communication abilities</a:t>
          </a:r>
        </a:p>
      </dsp:txBody>
      <dsp:txXfrm>
        <a:off x="1279080" y="2769045"/>
        <a:ext cx="9227375" cy="11074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21E894-5F9A-46A4-9B36-0D1FE9159444}">
      <dsp:nvSpPr>
        <dsp:cNvPr id="0" name=""/>
        <dsp:cNvSpPr/>
      </dsp:nvSpPr>
      <dsp:spPr>
        <a:xfrm>
          <a:off x="1333" y="668146"/>
          <a:ext cx="1680794" cy="235311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41" tIns="330200" rIns="131041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Use LinkedIn recruitment </a:t>
          </a:r>
        </a:p>
      </dsp:txBody>
      <dsp:txXfrm>
        <a:off x="1333" y="1562329"/>
        <a:ext cx="1680794" cy="1411866"/>
      </dsp:txXfrm>
    </dsp:sp>
    <dsp:sp modelId="{92C3254C-BD24-41CB-AE22-1201C95F7FA6}">
      <dsp:nvSpPr>
        <dsp:cNvPr id="0" name=""/>
        <dsp:cNvSpPr/>
      </dsp:nvSpPr>
      <dsp:spPr>
        <a:xfrm>
          <a:off x="488764" y="903457"/>
          <a:ext cx="705933" cy="70593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037" tIns="12700" rIns="55037" bIns="1270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1</a:t>
          </a:r>
        </a:p>
      </dsp:txBody>
      <dsp:txXfrm>
        <a:off x="592145" y="1006838"/>
        <a:ext cx="499171" cy="499171"/>
      </dsp:txXfrm>
    </dsp:sp>
    <dsp:sp modelId="{52681471-1A4B-4D96-9BB7-B5C01633009A}">
      <dsp:nvSpPr>
        <dsp:cNvPr id="0" name=""/>
        <dsp:cNvSpPr/>
      </dsp:nvSpPr>
      <dsp:spPr>
        <a:xfrm>
          <a:off x="1333" y="3021186"/>
          <a:ext cx="1680794" cy="72"/>
        </a:xfrm>
        <a:prstGeom prst="rect">
          <a:avLst/>
        </a:prstGeom>
        <a:solidFill>
          <a:schemeClr val="accent2">
            <a:hueOff val="585783"/>
            <a:satOff val="-1681"/>
            <a:lumOff val="-2692"/>
            <a:alphaOff val="0"/>
          </a:schemeClr>
        </a:solidFill>
        <a:ln w="19050" cap="flat" cmpd="sng" algn="ctr">
          <a:solidFill>
            <a:schemeClr val="accent2">
              <a:hueOff val="585783"/>
              <a:satOff val="-1681"/>
              <a:lumOff val="-26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F90D1F-EEBB-4F45-AA45-5CD2FD7F84E2}">
      <dsp:nvSpPr>
        <dsp:cNvPr id="0" name=""/>
        <dsp:cNvSpPr/>
      </dsp:nvSpPr>
      <dsp:spPr>
        <a:xfrm>
          <a:off x="1850207" y="668146"/>
          <a:ext cx="1680794" cy="2353111"/>
        </a:xfrm>
        <a:prstGeom prst="rect">
          <a:avLst/>
        </a:prstGeom>
        <a:solidFill>
          <a:schemeClr val="accent2">
            <a:tint val="40000"/>
            <a:alpha val="90000"/>
            <a:hueOff val="1346944"/>
            <a:satOff val="-12446"/>
            <a:lumOff val="-1403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346944"/>
              <a:satOff val="-12446"/>
              <a:lumOff val="-14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41" tIns="330200" rIns="131041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Conduct job analysis before hiring </a:t>
          </a:r>
        </a:p>
      </dsp:txBody>
      <dsp:txXfrm>
        <a:off x="1850207" y="1562329"/>
        <a:ext cx="1680794" cy="1411866"/>
      </dsp:txXfrm>
    </dsp:sp>
    <dsp:sp modelId="{0C6A44B3-9ABC-45AE-91DD-48050B00AEE3}">
      <dsp:nvSpPr>
        <dsp:cNvPr id="0" name=""/>
        <dsp:cNvSpPr/>
      </dsp:nvSpPr>
      <dsp:spPr>
        <a:xfrm>
          <a:off x="2337637" y="903457"/>
          <a:ext cx="705933" cy="705933"/>
        </a:xfrm>
        <a:prstGeom prst="ellipse">
          <a:avLst/>
        </a:prstGeom>
        <a:solidFill>
          <a:schemeClr val="accent2">
            <a:hueOff val="1171566"/>
            <a:satOff val="-3362"/>
            <a:lumOff val="-5383"/>
            <a:alphaOff val="0"/>
          </a:schemeClr>
        </a:solidFill>
        <a:ln w="19050" cap="flat" cmpd="sng" algn="ctr">
          <a:solidFill>
            <a:schemeClr val="accent2">
              <a:hueOff val="1171566"/>
              <a:satOff val="-3362"/>
              <a:lumOff val="-53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037" tIns="12700" rIns="55037" bIns="1270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2</a:t>
          </a:r>
        </a:p>
      </dsp:txBody>
      <dsp:txXfrm>
        <a:off x="2441018" y="1006838"/>
        <a:ext cx="499171" cy="499171"/>
      </dsp:txXfrm>
    </dsp:sp>
    <dsp:sp modelId="{23CD42E7-8B7E-412A-B8BE-12CD3D445B93}">
      <dsp:nvSpPr>
        <dsp:cNvPr id="0" name=""/>
        <dsp:cNvSpPr/>
      </dsp:nvSpPr>
      <dsp:spPr>
        <a:xfrm>
          <a:off x="1850207" y="3021186"/>
          <a:ext cx="1680794" cy="72"/>
        </a:xfrm>
        <a:prstGeom prst="rect">
          <a:avLst/>
        </a:prstGeom>
        <a:solidFill>
          <a:schemeClr val="accent2">
            <a:hueOff val="1757349"/>
            <a:satOff val="-5044"/>
            <a:lumOff val="-8075"/>
            <a:alphaOff val="0"/>
          </a:schemeClr>
        </a:solidFill>
        <a:ln w="19050" cap="flat" cmpd="sng" algn="ctr">
          <a:solidFill>
            <a:schemeClr val="accent2">
              <a:hueOff val="1757349"/>
              <a:satOff val="-5044"/>
              <a:lumOff val="-80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233ED7-F868-4779-BDA7-8B3A7582C10D}">
      <dsp:nvSpPr>
        <dsp:cNvPr id="0" name=""/>
        <dsp:cNvSpPr/>
      </dsp:nvSpPr>
      <dsp:spPr>
        <a:xfrm>
          <a:off x="3699080" y="668146"/>
          <a:ext cx="1680794" cy="2353111"/>
        </a:xfrm>
        <a:prstGeom prst="rect">
          <a:avLst/>
        </a:prstGeom>
        <a:solidFill>
          <a:schemeClr val="accent2">
            <a:tint val="40000"/>
            <a:alpha val="90000"/>
            <a:hueOff val="2693887"/>
            <a:satOff val="-24893"/>
            <a:lumOff val="-2806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693887"/>
              <a:satOff val="-24893"/>
              <a:lumOff val="-28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41" tIns="330200" rIns="131041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Use competency based interviews </a:t>
          </a:r>
        </a:p>
      </dsp:txBody>
      <dsp:txXfrm>
        <a:off x="3699080" y="1562329"/>
        <a:ext cx="1680794" cy="1411866"/>
      </dsp:txXfrm>
    </dsp:sp>
    <dsp:sp modelId="{A63B692C-93FB-4355-9877-27C21CBE4714}">
      <dsp:nvSpPr>
        <dsp:cNvPr id="0" name=""/>
        <dsp:cNvSpPr/>
      </dsp:nvSpPr>
      <dsp:spPr>
        <a:xfrm>
          <a:off x="4186511" y="903457"/>
          <a:ext cx="705933" cy="705933"/>
        </a:xfrm>
        <a:prstGeom prst="ellipse">
          <a:avLst/>
        </a:prstGeom>
        <a:solidFill>
          <a:schemeClr val="accent2">
            <a:hueOff val="2343132"/>
            <a:satOff val="-6725"/>
            <a:lumOff val="-10767"/>
            <a:alphaOff val="0"/>
          </a:schemeClr>
        </a:solidFill>
        <a:ln w="19050" cap="flat" cmpd="sng" algn="ctr">
          <a:solidFill>
            <a:schemeClr val="accent2">
              <a:hueOff val="2343132"/>
              <a:satOff val="-6725"/>
              <a:lumOff val="-1076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037" tIns="12700" rIns="55037" bIns="1270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3</a:t>
          </a:r>
        </a:p>
      </dsp:txBody>
      <dsp:txXfrm>
        <a:off x="4289892" y="1006838"/>
        <a:ext cx="499171" cy="499171"/>
      </dsp:txXfrm>
    </dsp:sp>
    <dsp:sp modelId="{A4A062B9-0676-4226-960E-213EBA46BB16}">
      <dsp:nvSpPr>
        <dsp:cNvPr id="0" name=""/>
        <dsp:cNvSpPr/>
      </dsp:nvSpPr>
      <dsp:spPr>
        <a:xfrm>
          <a:off x="3699080" y="3021186"/>
          <a:ext cx="1680794" cy="72"/>
        </a:xfrm>
        <a:prstGeom prst="rect">
          <a:avLst/>
        </a:prstGeom>
        <a:solidFill>
          <a:schemeClr val="accent2">
            <a:hueOff val="2928915"/>
            <a:satOff val="-8406"/>
            <a:lumOff val="-13459"/>
            <a:alphaOff val="0"/>
          </a:schemeClr>
        </a:solidFill>
        <a:ln w="19050" cap="flat" cmpd="sng" algn="ctr">
          <a:solidFill>
            <a:schemeClr val="accent2">
              <a:hueOff val="2928915"/>
              <a:satOff val="-8406"/>
              <a:lumOff val="-134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A4AA1C-D269-4F69-81C8-782713A3D08C}">
      <dsp:nvSpPr>
        <dsp:cNvPr id="0" name=""/>
        <dsp:cNvSpPr/>
      </dsp:nvSpPr>
      <dsp:spPr>
        <a:xfrm>
          <a:off x="5547954" y="668146"/>
          <a:ext cx="1680794" cy="2353111"/>
        </a:xfrm>
        <a:prstGeom prst="rect">
          <a:avLst/>
        </a:prstGeom>
        <a:solidFill>
          <a:schemeClr val="accent2">
            <a:tint val="40000"/>
            <a:alpha val="90000"/>
            <a:hueOff val="4040831"/>
            <a:satOff val="-37339"/>
            <a:lumOff val="-4209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040831"/>
              <a:satOff val="-37339"/>
              <a:lumOff val="-42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41" tIns="330200" rIns="131041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Apply behavioural questioning </a:t>
          </a:r>
        </a:p>
      </dsp:txBody>
      <dsp:txXfrm>
        <a:off x="5547954" y="1562329"/>
        <a:ext cx="1680794" cy="1411866"/>
      </dsp:txXfrm>
    </dsp:sp>
    <dsp:sp modelId="{F10576C7-BEE0-4AA2-9BFC-1F161076B6F9}">
      <dsp:nvSpPr>
        <dsp:cNvPr id="0" name=""/>
        <dsp:cNvSpPr/>
      </dsp:nvSpPr>
      <dsp:spPr>
        <a:xfrm>
          <a:off x="6035384" y="903457"/>
          <a:ext cx="705933" cy="705933"/>
        </a:xfrm>
        <a:prstGeom prst="ellipse">
          <a:avLst/>
        </a:prstGeom>
        <a:solidFill>
          <a:schemeClr val="accent2">
            <a:hueOff val="3514698"/>
            <a:satOff val="-10087"/>
            <a:lumOff val="-16150"/>
            <a:alphaOff val="0"/>
          </a:schemeClr>
        </a:solidFill>
        <a:ln w="19050" cap="flat" cmpd="sng" algn="ctr">
          <a:solidFill>
            <a:schemeClr val="accent2">
              <a:hueOff val="3514698"/>
              <a:satOff val="-10087"/>
              <a:lumOff val="-161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037" tIns="12700" rIns="55037" bIns="1270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4</a:t>
          </a:r>
        </a:p>
      </dsp:txBody>
      <dsp:txXfrm>
        <a:off x="6138765" y="1006838"/>
        <a:ext cx="499171" cy="499171"/>
      </dsp:txXfrm>
    </dsp:sp>
    <dsp:sp modelId="{643A3CFA-532E-4A20-8EAA-2EA2EBFDCEE4}">
      <dsp:nvSpPr>
        <dsp:cNvPr id="0" name=""/>
        <dsp:cNvSpPr/>
      </dsp:nvSpPr>
      <dsp:spPr>
        <a:xfrm>
          <a:off x="5547954" y="3021186"/>
          <a:ext cx="1680794" cy="72"/>
        </a:xfrm>
        <a:prstGeom prst="rect">
          <a:avLst/>
        </a:prstGeom>
        <a:solidFill>
          <a:schemeClr val="accent2">
            <a:hueOff val="4100481"/>
            <a:satOff val="-11768"/>
            <a:lumOff val="-18842"/>
            <a:alphaOff val="0"/>
          </a:schemeClr>
        </a:solidFill>
        <a:ln w="19050" cap="flat" cmpd="sng" algn="ctr">
          <a:solidFill>
            <a:schemeClr val="accent2">
              <a:hueOff val="4100481"/>
              <a:satOff val="-11768"/>
              <a:lumOff val="-188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1CF055-6C53-444F-BC8F-1429FBF3043E}">
      <dsp:nvSpPr>
        <dsp:cNvPr id="0" name=""/>
        <dsp:cNvSpPr/>
      </dsp:nvSpPr>
      <dsp:spPr>
        <a:xfrm>
          <a:off x="7396827" y="668146"/>
          <a:ext cx="1680794" cy="2353111"/>
        </a:xfrm>
        <a:prstGeom prst="rect">
          <a:avLst/>
        </a:prstGeom>
        <a:solidFill>
          <a:schemeClr val="accent2">
            <a:tint val="40000"/>
            <a:alpha val="90000"/>
            <a:hueOff val="5387775"/>
            <a:satOff val="-49786"/>
            <a:lumOff val="-5612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387775"/>
              <a:satOff val="-49786"/>
              <a:lumOff val="-56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41" tIns="330200" rIns="131041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Adopt hybrid interview model </a:t>
          </a:r>
        </a:p>
      </dsp:txBody>
      <dsp:txXfrm>
        <a:off x="7396827" y="1562329"/>
        <a:ext cx="1680794" cy="1411866"/>
      </dsp:txXfrm>
    </dsp:sp>
    <dsp:sp modelId="{997A7A84-BB3F-4A89-85DC-3E3AC1FE2F88}">
      <dsp:nvSpPr>
        <dsp:cNvPr id="0" name=""/>
        <dsp:cNvSpPr/>
      </dsp:nvSpPr>
      <dsp:spPr>
        <a:xfrm>
          <a:off x="7884257" y="903457"/>
          <a:ext cx="705933" cy="705933"/>
        </a:xfrm>
        <a:prstGeom prst="ellipse">
          <a:avLst/>
        </a:prstGeom>
        <a:solidFill>
          <a:schemeClr val="accent2">
            <a:hueOff val="4686264"/>
            <a:satOff val="-13449"/>
            <a:lumOff val="-21534"/>
            <a:alphaOff val="0"/>
          </a:schemeClr>
        </a:solidFill>
        <a:ln w="19050" cap="flat" cmpd="sng" algn="ctr">
          <a:solidFill>
            <a:schemeClr val="accent2">
              <a:hueOff val="4686264"/>
              <a:satOff val="-13449"/>
              <a:lumOff val="-215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037" tIns="12700" rIns="55037" bIns="1270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5</a:t>
          </a:r>
        </a:p>
      </dsp:txBody>
      <dsp:txXfrm>
        <a:off x="7987638" y="1006838"/>
        <a:ext cx="499171" cy="499171"/>
      </dsp:txXfrm>
    </dsp:sp>
    <dsp:sp modelId="{53C0CDA7-7810-42E6-BA3F-418363D1C9BF}">
      <dsp:nvSpPr>
        <dsp:cNvPr id="0" name=""/>
        <dsp:cNvSpPr/>
      </dsp:nvSpPr>
      <dsp:spPr>
        <a:xfrm>
          <a:off x="7396827" y="3021186"/>
          <a:ext cx="1680794" cy="72"/>
        </a:xfrm>
        <a:prstGeom prst="rect">
          <a:avLst/>
        </a:prstGeom>
        <a:solidFill>
          <a:schemeClr val="accent2">
            <a:hueOff val="5272048"/>
            <a:satOff val="-15131"/>
            <a:lumOff val="-24226"/>
            <a:alphaOff val="0"/>
          </a:schemeClr>
        </a:solidFill>
        <a:ln w="19050" cap="flat" cmpd="sng" algn="ctr">
          <a:solidFill>
            <a:schemeClr val="accent2">
              <a:hueOff val="5272048"/>
              <a:satOff val="-15131"/>
              <a:lumOff val="-242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307FA0-0951-433B-8AEB-80116211DBFE}">
      <dsp:nvSpPr>
        <dsp:cNvPr id="0" name=""/>
        <dsp:cNvSpPr/>
      </dsp:nvSpPr>
      <dsp:spPr>
        <a:xfrm>
          <a:off x="9245701" y="668146"/>
          <a:ext cx="1680794" cy="2353111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41" tIns="330200" rIns="131041" bIns="33020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Promote equal opportunities</a:t>
          </a:r>
        </a:p>
      </dsp:txBody>
      <dsp:txXfrm>
        <a:off x="9245701" y="1562329"/>
        <a:ext cx="1680794" cy="1411866"/>
      </dsp:txXfrm>
    </dsp:sp>
    <dsp:sp modelId="{934D2ED1-5159-46DD-9E5B-B6961682992D}">
      <dsp:nvSpPr>
        <dsp:cNvPr id="0" name=""/>
        <dsp:cNvSpPr/>
      </dsp:nvSpPr>
      <dsp:spPr>
        <a:xfrm>
          <a:off x="9733131" y="903457"/>
          <a:ext cx="705933" cy="705933"/>
        </a:xfrm>
        <a:prstGeom prst="ellipse">
          <a:avLst/>
        </a:prstGeom>
        <a:solidFill>
          <a:schemeClr val="accent2">
            <a:hueOff val="5857831"/>
            <a:satOff val="-16812"/>
            <a:lumOff val="-26917"/>
            <a:alphaOff val="0"/>
          </a:schemeClr>
        </a:solidFill>
        <a:ln w="19050" cap="flat" cmpd="sng" algn="ctr">
          <a:solidFill>
            <a:schemeClr val="accent2">
              <a:hueOff val="5857831"/>
              <a:satOff val="-16812"/>
              <a:lumOff val="-269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037" tIns="12700" rIns="55037" bIns="1270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6</a:t>
          </a:r>
        </a:p>
      </dsp:txBody>
      <dsp:txXfrm>
        <a:off x="9836512" y="1006838"/>
        <a:ext cx="499171" cy="499171"/>
      </dsp:txXfrm>
    </dsp:sp>
    <dsp:sp modelId="{06C3F61B-FCB4-4BE2-B84D-15B47D28721B}">
      <dsp:nvSpPr>
        <dsp:cNvPr id="0" name=""/>
        <dsp:cNvSpPr/>
      </dsp:nvSpPr>
      <dsp:spPr>
        <a:xfrm>
          <a:off x="9245701" y="3021186"/>
          <a:ext cx="1680794" cy="72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sv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Content Placeholder 11" descr="M&amp;s logo hi-res stock photography and images - Alamy">
            <a:extLst>
              <a:ext uri="{FF2B5EF4-FFF2-40B4-BE49-F238E27FC236}">
                <a16:creationId xmlns:a16="http://schemas.microsoft.com/office/drawing/2014/main" id="{7FA63765-E81F-9092-A0D1-22BCDCC1D2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350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100"/>
              <a:t>Recruitment and Selection During Organisational Transformation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226057-A7D6-9A64-C472-C90F131CB1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/>
              <a:t>Marks &amp; Spencer (M&amp;S)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/>
              <a:t>Module</a:t>
            </a:r>
            <a:r>
              <a:rPr lang="en-US" sz="2000"/>
              <a:t>: LCLM5002</a:t>
            </a:r>
            <a:br>
              <a:rPr lang="en-US" sz="2000" dirty="0"/>
            </a:br>
            <a:r>
              <a:rPr lang="en-US" sz="2000" b="1"/>
              <a:t>Student Name</a:t>
            </a:r>
            <a:r>
              <a:rPr lang="en-US" sz="2000"/>
              <a:t>: Asad Ikram</a:t>
            </a:r>
            <a:br>
              <a:rPr lang="en-US" sz="2000" dirty="0"/>
            </a:br>
            <a:r>
              <a:rPr lang="en-US" sz="2000" b="1"/>
              <a:t>Student Number</a:t>
            </a:r>
            <a:r>
              <a:rPr lang="en-US" sz="2000"/>
              <a:t>: 2435727</a:t>
            </a:r>
            <a:br>
              <a:rPr lang="en-US" sz="2000" dirty="0"/>
            </a:br>
            <a:r>
              <a:rPr lang="en-US" sz="2000" b="1"/>
              <a:t>Lecturer Name</a:t>
            </a:r>
            <a:r>
              <a:rPr lang="en-US" sz="2000"/>
              <a:t>: Samson Oladejo </a:t>
            </a:r>
          </a:p>
          <a:p>
            <a:pPr indent="-228600"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971E67-681E-1277-1110-957AEFF82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/>
              <a:t>Content</a:t>
            </a:r>
            <a:endParaRPr lang="en-US" sz="5400" kern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F45140-B36F-9317-5766-B8D8B8F45B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26418" y="552091"/>
            <a:ext cx="6224335" cy="5431536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Introduction</a:t>
            </a:r>
            <a:endParaRPr lang="en-US" dirty="0" err="1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M&amp;S Transformation</a:t>
            </a:r>
            <a:endParaRPr lang="en-US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Recruitment Process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Job Analysis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Job Description &amp; Person Specification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Advertisement Platforms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Structured Interview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Panel Interview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Competency Based Interview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Questioning Techniques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Face to Face vs Virtual Interviews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Recommendations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Conclusion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/>
              <a:t>References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012398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Fotos Fotos Spencer">
            <a:extLst>
              <a:ext uri="{FF2B5EF4-FFF2-40B4-BE49-F238E27FC236}">
                <a16:creationId xmlns:a16="http://schemas.microsoft.com/office/drawing/2014/main" id="{322A5777-A599-F7D4-5BBC-D756C1B0D6B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D8660E-054E-D8D8-50BF-8D76787907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Introduction to M&amp;S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D92C3B-1F0E-F8B2-7437-8658359EBB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About M&amp;S</a:t>
            </a:r>
            <a:endParaRPr lang="en-US"/>
          </a:p>
          <a:p>
            <a:r>
              <a:rPr lang="en-US" sz="1400" dirty="0"/>
              <a:t>• Leading UK retailer</a:t>
            </a:r>
            <a:br>
              <a:rPr lang="en-US" sz="1400" dirty="0"/>
            </a:br>
            <a:r>
              <a:rPr lang="en-US" sz="1400" dirty="0"/>
              <a:t>• Clothing, food and home products</a:t>
            </a:r>
            <a:br>
              <a:rPr lang="en-US" sz="1400" dirty="0"/>
            </a:br>
            <a:r>
              <a:rPr lang="en-US" sz="1400" dirty="0"/>
              <a:t>• Strong online presence</a:t>
            </a:r>
            <a:br>
              <a:rPr lang="en-US" sz="1400" dirty="0"/>
            </a:br>
            <a:r>
              <a:rPr lang="en-US" sz="1400" dirty="0"/>
              <a:t>• Over 60,000 employees</a:t>
            </a:r>
          </a:p>
          <a:p>
            <a:r>
              <a:rPr lang="en-US" b="1"/>
              <a:t>Current Transformation</a:t>
            </a:r>
          </a:p>
          <a:p>
            <a:r>
              <a:rPr lang="en-US" sz="1400"/>
              <a:t>• Digital expansion</a:t>
            </a:r>
            <a:br>
              <a:rPr lang="en-US" sz="1400" dirty="0"/>
            </a:br>
            <a:r>
              <a:rPr lang="en-US" sz="1400"/>
              <a:t>• Supply chain improvement</a:t>
            </a:r>
            <a:br>
              <a:rPr lang="en-US" sz="1400" dirty="0"/>
            </a:br>
            <a:r>
              <a:rPr lang="en-US" sz="1400"/>
              <a:t>• Customer experience enhancement</a:t>
            </a:r>
          </a:p>
          <a:p>
            <a:r>
              <a:rPr lang="en-US" b="1"/>
              <a:t>Roles Required</a:t>
            </a:r>
          </a:p>
          <a:p>
            <a:r>
              <a:rPr lang="en-US" sz="1400"/>
              <a:t>• Change Manager</a:t>
            </a:r>
          </a:p>
          <a:p>
            <a:r>
              <a:rPr lang="en-US" sz="1400"/>
              <a:t>• Project Manager</a:t>
            </a:r>
          </a:p>
          <a:p>
            <a:r>
              <a:rPr lang="en-US" sz="1400"/>
              <a:t>• Data Analyst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694142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A4AF7-67DB-6708-73CF-46F0BE3B24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Organisational Transformation</a:t>
            </a:r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algn="r"/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2" name="Text Placeholder 3">
            <a:extLst>
              <a:ext uri="{FF2B5EF4-FFF2-40B4-BE49-F238E27FC236}">
                <a16:creationId xmlns:a16="http://schemas.microsoft.com/office/drawing/2014/main" id="{D9122EE9-384B-CCAB-FB25-1CAB609919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3752922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71561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C18D8CD0-6BBF-B2F4-EE67-E4661A400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 sz="3700" b="1">
                <a:solidFill>
                  <a:srgbClr val="FFFFFF"/>
                </a:solidFill>
                <a:latin typeface="Aptos"/>
              </a:rPr>
              <a:t>Recruitment Process </a:t>
            </a:r>
            <a:br>
              <a:rPr lang="en-US" sz="3700" b="1" dirty="0">
                <a:solidFill>
                  <a:srgbClr val="FFFFFF"/>
                </a:solidFill>
                <a:latin typeface="Aptos"/>
              </a:rPr>
            </a:br>
            <a:br>
              <a:rPr lang="en-US" sz="3700" b="1" dirty="0">
                <a:latin typeface="Aptos"/>
              </a:rPr>
            </a:br>
            <a:r>
              <a:rPr lang="en-US" sz="1600">
                <a:ea typeface="+mj-lt"/>
                <a:cs typeface="+mj-lt"/>
              </a:rPr>
              <a:t>(Armstrong &amp; Taylor, 2023)</a:t>
            </a:r>
            <a:endParaRPr lang="en-US" sz="1600" b="1" dirty="0">
              <a:solidFill>
                <a:srgbClr val="FFFFFF"/>
              </a:solidFill>
              <a:latin typeface="Aptos"/>
            </a:endParaRPr>
          </a:p>
        </p:txBody>
      </p:sp>
      <p:graphicFrame>
        <p:nvGraphicFramePr>
          <p:cNvPr id="36" name="Content Placeholder 6">
            <a:extLst>
              <a:ext uri="{FF2B5EF4-FFF2-40B4-BE49-F238E27FC236}">
                <a16:creationId xmlns:a16="http://schemas.microsoft.com/office/drawing/2014/main" id="{1DFFAAF8-B89E-4016-A405-111888AB58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4351602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899463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81D377EB-C9D2-4ED0-86A6-740A297E3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1706252-1754-8613-C567-452BCA9FE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685800"/>
            <a:ext cx="10506456" cy="1157005"/>
          </a:xfrm>
        </p:spPr>
        <p:txBody>
          <a:bodyPr anchor="b">
            <a:normAutofit/>
          </a:bodyPr>
          <a:lstStyle/>
          <a:p>
            <a:r>
              <a:rPr lang="en-US" sz="3700">
                <a:ea typeface="+mj-lt"/>
                <a:cs typeface="+mj-lt"/>
              </a:rPr>
              <a:t>Job Analysis, Job Description and Person Specification</a:t>
            </a:r>
            <a:endParaRPr lang="en-US" sz="370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093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958056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33" name="Content Placeholder 4">
            <a:extLst>
              <a:ext uri="{FF2B5EF4-FFF2-40B4-BE49-F238E27FC236}">
                <a16:creationId xmlns:a16="http://schemas.microsoft.com/office/drawing/2014/main" id="{F9DB34CE-F333-FA0D-62EE-30F4C547C2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7659287"/>
              </p:ext>
            </p:extLst>
          </p:nvPr>
        </p:nvGraphicFramePr>
        <p:xfrm>
          <a:off x="838200" y="2295252"/>
          <a:ext cx="10506456" cy="38769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07346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B5E2835-4E47-45B3-9CFE-732FF7B054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Linkedin Logo Linkedin Symbol Meaning History And Evolution Old">
            <a:extLst>
              <a:ext uri="{FF2B5EF4-FFF2-40B4-BE49-F238E27FC236}">
                <a16:creationId xmlns:a16="http://schemas.microsoft.com/office/drawing/2014/main" id="{28EAAE89-0E46-494E-708C-B6F70E523D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4312" b="-1"/>
          <a:stretch>
            <a:fillRect/>
          </a:stretch>
        </p:blipFill>
        <p:spPr>
          <a:xfrm>
            <a:off x="3242695" y="10"/>
            <a:ext cx="8949307" cy="6857990"/>
          </a:xfrm>
          <a:custGeom>
            <a:avLst/>
            <a:gdLst/>
            <a:ahLst/>
            <a:cxnLst/>
            <a:rect l="l" t="t" r="r" b="b"/>
            <a:pathLst>
              <a:path w="8949307" h="6858000">
                <a:moveTo>
                  <a:pt x="0" y="0"/>
                </a:moveTo>
                <a:lnTo>
                  <a:pt x="8949307" y="0"/>
                </a:lnTo>
                <a:lnTo>
                  <a:pt x="8949307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9" y="4741056"/>
                  <a:pt x="1212979" y="3429000"/>
                </a:cubicBezTo>
                <a:cubicBezTo>
                  <a:pt x="1212979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5B45AD5D-AA52-4F7B-9362-576A39AD9E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D5D5D5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AEDD7960-4866-4399-BEF6-DD1431AB4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502C9-263E-4929-C66D-43F3F5630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5728"/>
          </a:xfrm>
        </p:spPr>
        <p:txBody>
          <a:bodyPr anchor="b">
            <a:normAutofit/>
          </a:bodyPr>
          <a:lstStyle/>
          <a:p>
            <a:r>
              <a:rPr lang="en-US" sz="2800">
                <a:ea typeface="+mj-lt"/>
                <a:cs typeface="+mj-lt"/>
              </a:rPr>
              <a:t>Advertisement Platforms</a:t>
            </a:r>
            <a:endParaRPr lang="en-US" sz="28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375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8A797-A772-AE9A-78E5-3246F9EA0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>
                <a:ea typeface="+mn-lt"/>
                <a:cs typeface="+mn-lt"/>
              </a:rPr>
              <a:t>Recommended Platforms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• LinkedIn</a:t>
            </a:r>
            <a:br>
              <a:rPr lang="en-US" sz="140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 • M&amp;S Careers Website</a:t>
            </a:r>
            <a:br>
              <a:rPr lang="en-US" sz="140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 • Indeed</a:t>
            </a:r>
            <a:br>
              <a:rPr lang="en-US" sz="140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 • Reed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Why LinkedIn?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✓ Professional candidates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✓ Wider talent pool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✓ Digital specialists</a:t>
            </a:r>
            <a:endParaRPr lang="en-US" sz="1400"/>
          </a:p>
          <a:p>
            <a:r>
              <a:rPr lang="en-US" sz="1400">
                <a:ea typeface="+mn-lt"/>
                <a:cs typeface="+mn-lt"/>
              </a:rPr>
              <a:t>Citation:</a:t>
            </a:r>
            <a:br>
              <a:rPr lang="en-US" sz="140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 (CIPD, 2024)</a:t>
            </a:r>
            <a:endParaRPr lang="en-US" sz="1400"/>
          </a:p>
          <a:p>
            <a:endParaRPr lang="en-US" sz="1400"/>
          </a:p>
          <a:p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38503558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B4D477-A78E-E7A8-1A92-8EC058DD7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/>
              <a:t>Interview Type 1: Structured Interview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2E051-D7C0-F529-6F94-9C517CBF33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b="1"/>
              <a:t>Characteristics</a:t>
            </a:r>
          </a:p>
          <a:p>
            <a:r>
              <a:rPr lang="en-US" sz="1400"/>
              <a:t>• Same questions for all candidates</a:t>
            </a:r>
            <a:br>
              <a:rPr lang="en-US" sz="1400" dirty="0"/>
            </a:br>
            <a:r>
              <a:rPr lang="en-US" sz="1400"/>
              <a:t> • Standard scoring system</a:t>
            </a:r>
            <a:br>
              <a:rPr lang="en-US" sz="1400" dirty="0"/>
            </a:br>
            <a:r>
              <a:rPr lang="en-US" sz="1400"/>
              <a:t> • Fair and consistent</a:t>
            </a:r>
          </a:p>
          <a:p>
            <a:r>
              <a:rPr lang="en-US" sz="1400" b="1"/>
              <a:t>Advantages</a:t>
            </a:r>
          </a:p>
          <a:p>
            <a:r>
              <a:rPr lang="en-US" sz="1400"/>
              <a:t>✓ Reduced bias</a:t>
            </a:r>
          </a:p>
          <a:p>
            <a:r>
              <a:rPr lang="en-US" sz="1400"/>
              <a:t>✓ Easy comparison</a:t>
            </a:r>
          </a:p>
          <a:p>
            <a:r>
              <a:rPr lang="en-US" sz="1400" b="1"/>
              <a:t>Limitation</a:t>
            </a:r>
          </a:p>
          <a:p>
            <a:r>
              <a:rPr lang="en-US" sz="1400"/>
              <a:t>✗ Less flexibility</a:t>
            </a:r>
          </a:p>
          <a:p>
            <a:r>
              <a:rPr lang="en-US" sz="1400" b="1"/>
              <a:t>Suitable For</a:t>
            </a:r>
          </a:p>
          <a:p>
            <a:r>
              <a:rPr lang="en-US" sz="1400"/>
              <a:t>Project Managers</a:t>
            </a:r>
          </a:p>
          <a:p>
            <a:endParaRPr lang="en-US" sz="1400"/>
          </a:p>
        </p:txBody>
      </p:sp>
      <p:pic>
        <p:nvPicPr>
          <p:cNvPr id="5" name="Content Placeholder 4" descr="Interview Icon Stock Illustrations – 55,669 Interview Icon Stock ...">
            <a:extLst>
              <a:ext uri="{FF2B5EF4-FFF2-40B4-BE49-F238E27FC236}">
                <a16:creationId xmlns:a16="http://schemas.microsoft.com/office/drawing/2014/main" id="{5A4B2EB9-6D08-D51D-C4BB-D52797D5602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30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899006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1D614C-E544-8CBA-BC1A-3F38A7468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/>
              <a:t>Interview Type 2: Panel Interview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4F7EB-AA6B-13CC-6882-C738D9D14C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1200" b="1" dirty="0"/>
          </a:p>
          <a:p>
            <a:pPr marL="0" indent="0">
              <a:buNone/>
            </a:pPr>
            <a:r>
              <a:rPr lang="en-US" sz="1200" b="1"/>
              <a:t>Characteristics</a:t>
            </a:r>
          </a:p>
          <a:p>
            <a:r>
              <a:rPr lang="en-US" sz="1200"/>
              <a:t>• Multiple interviewers</a:t>
            </a:r>
            <a:br>
              <a:rPr lang="en-US" sz="1200" dirty="0"/>
            </a:br>
            <a:r>
              <a:rPr lang="en-US" sz="1200"/>
              <a:t> • Different perspectives</a:t>
            </a:r>
            <a:br>
              <a:rPr lang="en-US" sz="1200" dirty="0"/>
            </a:br>
            <a:r>
              <a:rPr lang="en-US" sz="1200"/>
              <a:t> • Shared decision making</a:t>
            </a:r>
          </a:p>
          <a:p>
            <a:r>
              <a:rPr lang="en-US" sz="1200" b="1"/>
              <a:t>Advantages</a:t>
            </a:r>
          </a:p>
          <a:p>
            <a:r>
              <a:rPr lang="en-US" sz="1200"/>
              <a:t>✓ Greater reliability</a:t>
            </a:r>
          </a:p>
          <a:p>
            <a:r>
              <a:rPr lang="en-US" sz="1200"/>
              <a:t>✓ Better assessment</a:t>
            </a:r>
          </a:p>
          <a:p>
            <a:r>
              <a:rPr lang="en-US" sz="1200" b="1"/>
              <a:t>Limitation</a:t>
            </a:r>
          </a:p>
          <a:p>
            <a:r>
              <a:rPr lang="en-US" sz="1200"/>
              <a:t>✗ Can increase candidate pressure</a:t>
            </a:r>
          </a:p>
          <a:p>
            <a:r>
              <a:rPr lang="en-US" sz="1200" b="1"/>
              <a:t>Suitable For</a:t>
            </a:r>
          </a:p>
          <a:p>
            <a:r>
              <a:rPr lang="en-US" sz="1200"/>
              <a:t>Change Managers</a:t>
            </a:r>
          </a:p>
          <a:p>
            <a:endParaRPr lang="en-US" sz="1200"/>
          </a:p>
        </p:txBody>
      </p:sp>
      <p:pic>
        <p:nvPicPr>
          <p:cNvPr id="13" name="Content Placeholder 12" descr="Premium AI Image | A Photo of a Engaging Panel Discussion at a Conference">
            <a:extLst>
              <a:ext uri="{FF2B5EF4-FFF2-40B4-BE49-F238E27FC236}">
                <a16:creationId xmlns:a16="http://schemas.microsoft.com/office/drawing/2014/main" id="{EF2A664A-30F0-D344-560A-2F6A89B7E42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5040" r="28790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989591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53DA7C-8C58-14C6-328E-9163A6420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Interview Type 3: Competency Based Interview</a:t>
            </a:r>
          </a:p>
        </p:txBody>
      </p:sp>
      <p:pic>
        <p:nvPicPr>
          <p:cNvPr id="5" name="Content Placeholder 4" descr="Competence model strategy infographic diagram chart illustration banner ...">
            <a:extLst>
              <a:ext uri="{FF2B5EF4-FFF2-40B4-BE49-F238E27FC236}">
                <a16:creationId xmlns:a16="http://schemas.microsoft.com/office/drawing/2014/main" id="{DC1319AC-DB21-D1CF-2214-29C7D8F04B5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b="8190"/>
          <a:stretch>
            <a:fillRect/>
          </a:stretch>
        </p:blipFill>
        <p:spPr>
          <a:xfrm>
            <a:off x="752780" y="640080"/>
            <a:ext cx="5215280" cy="5313634"/>
          </a:xfrm>
          <a:prstGeom prst="rect">
            <a:avLst/>
          </a:prstGeom>
        </p:spPr>
      </p:pic>
      <p:sp>
        <p:nvSpPr>
          <p:cNvPr id="15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6E9CA-F0C4-7BD1-AC5E-6F8CA029D4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39128" y="2664886"/>
            <a:ext cx="4818888" cy="35507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500" b="1"/>
              <a:t>Characteristics</a:t>
            </a:r>
            <a:endParaRPr lang="en-US" b="1"/>
          </a:p>
          <a:p>
            <a:r>
              <a:rPr lang="en-US" sz="1500" dirty="0"/>
              <a:t>• Focus on past </a:t>
            </a:r>
            <a:r>
              <a:rPr lang="en-US" sz="1500" dirty="0" err="1"/>
              <a:t>behaviour</a:t>
            </a:r>
            <a:br>
              <a:rPr lang="en-US" sz="1500" dirty="0"/>
            </a:br>
            <a:r>
              <a:rPr lang="en-US" sz="1500" dirty="0"/>
              <a:t> • Measures competencies</a:t>
            </a:r>
            <a:br>
              <a:rPr lang="en-US" sz="1500" dirty="0"/>
            </a:br>
            <a:r>
              <a:rPr lang="en-US" sz="1500" dirty="0"/>
              <a:t> • Evidence based assessment</a:t>
            </a:r>
          </a:p>
          <a:p>
            <a:r>
              <a:rPr lang="en-US" sz="1500" b="1"/>
              <a:t>Advantages</a:t>
            </a:r>
          </a:p>
          <a:p>
            <a:r>
              <a:rPr lang="en-US" sz="1500"/>
              <a:t>✓ Predicts future performance</a:t>
            </a:r>
          </a:p>
          <a:p>
            <a:r>
              <a:rPr lang="en-US" sz="1500"/>
              <a:t>✓ Assesses practical experience</a:t>
            </a:r>
          </a:p>
          <a:p>
            <a:r>
              <a:rPr lang="en-US" sz="1500" b="1"/>
              <a:t>Limitation</a:t>
            </a:r>
          </a:p>
          <a:p>
            <a:r>
              <a:rPr lang="en-US" sz="1500"/>
              <a:t>✗ Requires skilled interviewers</a:t>
            </a:r>
          </a:p>
          <a:p>
            <a:r>
              <a:rPr lang="en-US" sz="1500" b="1"/>
              <a:t>Suitable For</a:t>
            </a:r>
          </a:p>
          <a:p>
            <a:r>
              <a:rPr lang="en-US" sz="1500"/>
              <a:t>Data Analysts and Change Managers</a:t>
            </a:r>
          </a:p>
          <a:p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547618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nt">
            <a:extLst>
              <a:ext uri="{FF2B5EF4-FFF2-40B4-BE49-F238E27FC236}">
                <a16:creationId xmlns:a16="http://schemas.microsoft.com/office/drawing/2014/main" id="{D380959B-464C-9ED8-C9EB-AB6FC997C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25448" y="8300"/>
            <a:ext cx="10966551" cy="68497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06B83858-ED7D-57B6-6CAA-83168807C4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5" cy="6858000"/>
          </a:xfrm>
          <a:prstGeom prst="rect">
            <a:avLst/>
          </a:prstGeom>
          <a:ln>
            <a:noFill/>
          </a:ln>
          <a:effectLst>
            <a:outerShdw blurRad="317500" dist="127000" dir="2400000" sx="95000" sy="95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B55987-E325-52F9-D088-A0FB4D281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6390" y="759126"/>
            <a:ext cx="4596245" cy="1711119"/>
          </a:xfrm>
        </p:spPr>
        <p:txBody>
          <a:bodyPr anchor="ctr">
            <a:normAutofit/>
          </a:bodyPr>
          <a:lstStyle/>
          <a:p>
            <a:r>
              <a:rPr lang="en-US" sz="4000"/>
              <a:t>Questioning Techniques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FF97FFD4-A8B9-3D4D-1623-7BE467E46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10200" cy="6858000"/>
          </a:xfrm>
          <a:prstGeom prst="rect">
            <a:avLst/>
          </a:prstGeom>
          <a:solidFill>
            <a:srgbClr val="FFFFFF"/>
          </a:solidFill>
          <a:ln>
            <a:noFill/>
          </a:ln>
          <a:effectLst>
            <a:outerShdw blurRad="190500" dist="139700" dir="300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891F8788-3246-A9AA-5084-D5C6F063E8F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68873" y="1510026"/>
            <a:ext cx="3872455" cy="387245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B0B1D1-21D3-6394-CC68-6148FE2564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6390" y="2470244"/>
            <a:ext cx="4596245" cy="3769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1700" b="1" u="sng" dirty="0" err="1">
                <a:ea typeface="+mn-lt"/>
                <a:cs typeface="+mn-lt"/>
              </a:rPr>
              <a:t>Behavioural</a:t>
            </a:r>
            <a:r>
              <a:rPr lang="en-US" sz="1700" b="1" u="sng" dirty="0">
                <a:ea typeface="+mn-lt"/>
                <a:cs typeface="+mn-lt"/>
              </a:rPr>
              <a:t> Question</a:t>
            </a:r>
            <a:endParaRPr lang="en-US" sz="1700" b="1" u="sng" dirty="0"/>
          </a:p>
          <a:p>
            <a:r>
              <a:rPr lang="en-US" sz="1700" b="1" dirty="0">
                <a:ea typeface="+mn-lt"/>
                <a:cs typeface="+mn-lt"/>
              </a:rPr>
              <a:t>"</a:t>
            </a:r>
            <a:r>
              <a:rPr lang="en-US" sz="1700" dirty="0">
                <a:ea typeface="+mn-lt"/>
                <a:cs typeface="+mn-lt"/>
              </a:rPr>
              <a:t>Tell us about a time you managed </a:t>
            </a:r>
            <a:r>
              <a:rPr lang="en-US" sz="1700" dirty="0" err="1">
                <a:ea typeface="+mn-lt"/>
                <a:cs typeface="+mn-lt"/>
              </a:rPr>
              <a:t>organisational</a:t>
            </a:r>
            <a:r>
              <a:rPr lang="en-US" sz="1700" dirty="0">
                <a:ea typeface="+mn-lt"/>
                <a:cs typeface="+mn-lt"/>
              </a:rPr>
              <a:t> change."</a:t>
            </a:r>
            <a:endParaRPr lang="en-US" sz="1700" dirty="0"/>
          </a:p>
          <a:p>
            <a:r>
              <a:rPr lang="en-US" sz="1700" b="1">
                <a:ea typeface="+mn-lt"/>
                <a:cs typeface="+mn-lt"/>
              </a:rPr>
              <a:t>Situational Question</a:t>
            </a:r>
            <a:endParaRPr lang="en-US" sz="1700" b="1"/>
          </a:p>
          <a:p>
            <a:r>
              <a:rPr lang="en-US" sz="1700">
                <a:ea typeface="+mn-lt"/>
                <a:cs typeface="+mn-lt"/>
              </a:rPr>
              <a:t>"What would you do if employees resisted a new system?"</a:t>
            </a:r>
            <a:endParaRPr lang="en-US" sz="1700"/>
          </a:p>
          <a:p>
            <a:r>
              <a:rPr lang="en-US" sz="1700" b="1">
                <a:ea typeface="+mn-lt"/>
                <a:cs typeface="+mn-lt"/>
              </a:rPr>
              <a:t>Competency Question</a:t>
            </a:r>
            <a:endParaRPr lang="en-US" sz="1700"/>
          </a:p>
          <a:p>
            <a:r>
              <a:rPr lang="en-US" sz="1700">
                <a:ea typeface="+mn-lt"/>
                <a:cs typeface="+mn-lt"/>
              </a:rPr>
              <a:t>"Describe a project where you improved performance."</a:t>
            </a:r>
            <a:endParaRPr lang="en-US" sz="1700"/>
          </a:p>
          <a:p>
            <a:r>
              <a:rPr lang="en-US" sz="1700" b="1">
                <a:ea typeface="+mn-lt"/>
                <a:cs typeface="+mn-lt"/>
              </a:rPr>
              <a:t>Probing Question</a:t>
            </a:r>
            <a:endParaRPr lang="en-US" sz="1700" b="1"/>
          </a:p>
          <a:p>
            <a:r>
              <a:rPr lang="en-US" sz="1700">
                <a:ea typeface="+mn-lt"/>
                <a:cs typeface="+mn-lt"/>
              </a:rPr>
              <a:t>"Can you explain your actions further?"</a:t>
            </a:r>
            <a:endParaRPr lang="en-US" sz="1700"/>
          </a:p>
          <a:p>
            <a:pPr marL="0" indent="0">
              <a:buNone/>
            </a:pPr>
            <a:endParaRPr lang="en-US" sz="1700"/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13874081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7A89F0-4291-CD53-09A7-7EE17A6A6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Face to Face vs Virtual Interviews</a:t>
            </a:r>
            <a:endParaRPr lang="en-US" sz="36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  <a:p>
            <a:endParaRPr lang="en-US" sz="36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509516-F5C7-7C64-4EBC-8A80F1AF34DC}"/>
              </a:ext>
            </a:extLst>
          </p:cNvPr>
          <p:cNvSpPr txBox="1"/>
          <p:nvPr/>
        </p:nvSpPr>
        <p:spPr>
          <a:xfrm>
            <a:off x="804672" y="2421683"/>
            <a:ext cx="4765949" cy="33534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Recommendation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Hybrid interview approach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✓ Cost effective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✓ Flexible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✓ Improved candidate experience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CB8A3F05-37D7-66D0-8E03-CD9481938D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6000513"/>
              </p:ext>
            </p:extLst>
          </p:nvPr>
        </p:nvGraphicFramePr>
        <p:xfrm>
          <a:off x="7327392" y="2682602"/>
          <a:ext cx="4142233" cy="2230988"/>
        </p:xfrm>
        <a:graphic>
          <a:graphicData uri="http://schemas.openxmlformats.org/drawingml/2006/table">
            <a:tbl>
              <a:tblPr bandRow="1">
                <a:solidFill>
                  <a:schemeClr val="bg1"/>
                </a:solidFill>
                <a:tableStyleId>{5C22544A-7EE6-4342-B048-85BDC9FD1C3A}</a:tableStyleId>
              </a:tblPr>
              <a:tblGrid>
                <a:gridCol w="2161270">
                  <a:extLst>
                    <a:ext uri="{9D8B030D-6E8A-4147-A177-3AD203B41FA5}">
                      <a16:colId xmlns:a16="http://schemas.microsoft.com/office/drawing/2014/main" val="167056734"/>
                    </a:ext>
                  </a:extLst>
                </a:gridCol>
                <a:gridCol w="1980963">
                  <a:extLst>
                    <a:ext uri="{9D8B030D-6E8A-4147-A177-3AD203B41FA5}">
                      <a16:colId xmlns:a16="http://schemas.microsoft.com/office/drawing/2014/main" val="3458278766"/>
                    </a:ext>
                  </a:extLst>
                </a:gridCol>
              </a:tblGrid>
              <a:tr h="49655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Face to Face</a:t>
                      </a:r>
                    </a:p>
                  </a:txBody>
                  <a:tcPr marL="136377" marR="104905" marT="104905" marB="104905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b="1" cap="none" spc="0">
                          <a:solidFill>
                            <a:schemeClr val="tx1"/>
                          </a:solidFill>
                        </a:rPr>
                        <a:t>Virtual</a:t>
                      </a:r>
                    </a:p>
                  </a:txBody>
                  <a:tcPr marL="136377" marR="104905" marT="104905" marB="104905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60600843"/>
                  </a:ext>
                </a:extLst>
              </a:tr>
              <a:tr h="49655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Better interaction</a:t>
                      </a:r>
                    </a:p>
                  </a:txBody>
                  <a:tcPr marL="136377" marR="104905" marT="104905" marB="104905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Lower cost</a:t>
                      </a:r>
                    </a:p>
                  </a:txBody>
                  <a:tcPr marL="136377" marR="104905" marT="104905" marB="104905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2241370"/>
                  </a:ext>
                </a:extLst>
              </a:tr>
              <a:tr h="74133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Observe body language</a:t>
                      </a:r>
                    </a:p>
                  </a:txBody>
                  <a:tcPr marL="136377" marR="104905" marT="104905" marB="104905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Wider candidate reach</a:t>
                      </a:r>
                    </a:p>
                  </a:txBody>
                  <a:tcPr marL="136377" marR="104905" marT="104905" marB="104905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12700" cmpd="sng">
                      <a:noFill/>
                      <a:prstDash val="solid"/>
                    </a:lnT>
                    <a:lnB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2294995"/>
                  </a:ext>
                </a:extLst>
              </a:tr>
              <a:tr h="49655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Strong engagement</a:t>
                      </a:r>
                    </a:p>
                  </a:txBody>
                  <a:tcPr marL="136377" marR="104905" marT="104905" marB="104905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600" cap="none" spc="0">
                          <a:solidFill>
                            <a:schemeClr val="tx1"/>
                          </a:solidFill>
                        </a:rPr>
                        <a:t>Faster scheduling</a:t>
                      </a:r>
                    </a:p>
                  </a:txBody>
                  <a:tcPr marL="136377" marR="104905" marT="104905" marB="104905" anchor="ctr">
                    <a:lnL w="19050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58525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916941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ECD7CE-667C-7CC8-9F99-AA317F5D91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 b="1">
                <a:solidFill>
                  <a:srgbClr val="FFFFFF"/>
                </a:solidFill>
                <a:ea typeface="+mj-lt"/>
                <a:cs typeface="+mj-lt"/>
              </a:rPr>
              <a:t>Key Recommendations</a:t>
            </a:r>
            <a:endParaRPr lang="en-US" sz="4000">
              <a:solidFill>
                <a:srgbClr val="FFFFFF"/>
              </a:solidFill>
            </a:endParaRPr>
          </a:p>
          <a:p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4220DA69-1402-516F-4E56-18EACDDC9D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30261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02214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DDAE1E-FE71-D7ED-D144-37760EFB8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Conclusion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BA4B3-97BB-DA10-5624-AF8B192AEB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"/>
            <a:r>
              <a:rPr lang="en-US" sz="1700" dirty="0"/>
              <a:t>• </a:t>
            </a:r>
            <a:r>
              <a:rPr lang="en-US" sz="1700" dirty="0" err="1"/>
              <a:t>Organisational</a:t>
            </a:r>
            <a:r>
              <a:rPr lang="en-US" sz="1700" dirty="0"/>
              <a:t> transformation requires effective recruitment</a:t>
            </a:r>
            <a:endParaRPr lang="en-US" dirty="0"/>
          </a:p>
          <a:p>
            <a:pPr marL="57150"/>
            <a:r>
              <a:rPr lang="en-US" sz="1700"/>
              <a:t>• Interview methods should match job requirements</a:t>
            </a:r>
          </a:p>
          <a:p>
            <a:pPr marL="57150"/>
            <a:r>
              <a:rPr lang="en-US" sz="1700" dirty="0"/>
              <a:t>• Competency based interviews provide the </a:t>
            </a:r>
            <a:r>
              <a:rPr lang="en-US" sz="1700"/>
              <a:t>strongest assessment</a:t>
            </a:r>
            <a:endParaRPr lang="en-US" sz="1700" dirty="0"/>
          </a:p>
          <a:p>
            <a:pPr marL="57150"/>
            <a:r>
              <a:rPr lang="en-US" sz="1700"/>
              <a:t>• Hybrid interviews offer flexibility and efficiency</a:t>
            </a:r>
          </a:p>
          <a:p>
            <a:pPr marL="57150"/>
            <a:r>
              <a:rPr lang="en-US" sz="1700"/>
              <a:t>• Effective recruitment supports successful transformation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buFont typeface="Arial" panose="020B0604020202020204" pitchFamily="34" charset="0"/>
              <a:buChar char="•"/>
            </a:pPr>
            <a:endParaRPr lang="en-US" sz="1700"/>
          </a:p>
        </p:txBody>
      </p:sp>
      <p:pic>
        <p:nvPicPr>
          <p:cNvPr id="5" name="Content Placeholder 4" descr="Business success growth arrow moving upward chart vector background ...">
            <a:extLst>
              <a:ext uri="{FF2B5EF4-FFF2-40B4-BE49-F238E27FC236}">
                <a16:creationId xmlns:a16="http://schemas.microsoft.com/office/drawing/2014/main" id="{3C22F0CA-ABFE-665A-2596-8D8C24A6D1E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1206" r="1864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036282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9CB3D6-6349-E271-8EDA-190936AA7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Reference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9E01D-C644-D1B3-1479-0ADB20662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Armstrong, M. and Taylor, S. (2023)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Bratton, J. and Gold, J. (2023)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CIPD (2024)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Dessler, G. (2022)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Taylor, S. (2022)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Wilton, N. (2022)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0771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Recruitment and Selection During Organisational Transformation</vt:lpstr>
      <vt:lpstr>Content</vt:lpstr>
      <vt:lpstr>Introduction to M&amp;S</vt:lpstr>
      <vt:lpstr>Organisational Transformation </vt:lpstr>
      <vt:lpstr>Recruitment Process   (Armstrong &amp; Taylor, 2023)</vt:lpstr>
      <vt:lpstr>Job Analysis, Job Description and Person Specification</vt:lpstr>
      <vt:lpstr>Advertisement Platforms</vt:lpstr>
      <vt:lpstr>Interview Type 1: Structured Interview</vt:lpstr>
      <vt:lpstr>Interview Type 2: Panel Interview</vt:lpstr>
      <vt:lpstr>Interview Type 3: Competency Based Interview</vt:lpstr>
      <vt:lpstr>Questioning Techniques</vt:lpstr>
      <vt:lpstr>Face to Face vs Virtual Interviews </vt:lpstr>
      <vt:lpstr>Key Recommendations </vt:lpstr>
      <vt:lpstr>Conclusion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259</cp:revision>
  <dcterms:created xsi:type="dcterms:W3CDTF">2026-06-15T05:20:37Z</dcterms:created>
  <dcterms:modified xsi:type="dcterms:W3CDTF">2026-06-15T06:54:02Z</dcterms:modified>
</cp:coreProperties>
</file>