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9" r:id="rId5"/>
    <p:sldId id="270" r:id="rId6"/>
    <p:sldId id="271" r:id="rId7"/>
    <p:sldId id="272" r:id="rId8"/>
    <p:sldId id="273" r:id="rId9"/>
    <p:sldId id="274" r:id="rId10"/>
    <p:sldId id="266" r:id="rId11"/>
    <p:sldId id="275" r:id="rId12"/>
    <p:sldId id="276" r:id="rId13"/>
    <p:sldId id="277" r:id="rId14"/>
    <p:sldId id="278" r:id="rId15"/>
    <p:sldId id="27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</a:t>
            </a:r>
            <a:r>
              <a:rPr lang="en-GB" dirty="0" smtClean="0"/>
              <a:t>Outcomes </a:t>
            </a:r>
            <a:r>
              <a:rPr lang="en-GB" dirty="0"/>
              <a:t>for Reading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74FF3-2710-4A27-80C9-31186F84A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511" y="643467"/>
            <a:ext cx="82229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16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A4D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49E41-F77A-448D-AE3D-B8ED367261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3" t="20753" r="13479" b="9810"/>
          <a:stretch/>
        </p:blipFill>
        <p:spPr>
          <a:xfrm>
            <a:off x="1685437" y="947335"/>
            <a:ext cx="8754430" cy="508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FE996-833D-4A28-8D1E-1DDE06817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495" y="643467"/>
            <a:ext cx="84410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85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03A5A2-0C64-4086-941A-E4AF1A452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528" y="643467"/>
            <a:ext cx="813294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9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025CB-CE04-427D-A0FC-4A20449443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45"/>
          <a:stretch/>
        </p:blipFill>
        <p:spPr>
          <a:xfrm>
            <a:off x="2170999" y="665907"/>
            <a:ext cx="8675546" cy="551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7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E1160-DAD1-4A35-A861-9B80AD0D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0540" y="643467"/>
            <a:ext cx="867091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5706F-D2DB-4690-8384-E32C0541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3" r="1530" b="16695"/>
          <a:stretch/>
        </p:blipFill>
        <p:spPr>
          <a:xfrm>
            <a:off x="1568538" y="869520"/>
            <a:ext cx="9034014" cy="529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91D3F-BFFC-4829-9314-9179A45559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64"/>
          <a:stretch/>
        </p:blipFill>
        <p:spPr>
          <a:xfrm>
            <a:off x="1817581" y="643466"/>
            <a:ext cx="8729641" cy="547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8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660D12-5AC1-47DC-8307-6DDE2EF80B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39"/>
          <a:stretch/>
        </p:blipFill>
        <p:spPr>
          <a:xfrm>
            <a:off x="1011933" y="957617"/>
            <a:ext cx="10168134" cy="465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5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BAC14781-EB80-3442-BE4A-A6CC3296A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14722" r="1984" b="52544"/>
          <a:stretch/>
        </p:blipFill>
        <p:spPr>
          <a:xfrm>
            <a:off x="678788" y="1127573"/>
            <a:ext cx="11217978" cy="288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D3BE7E94-16B7-394B-99CF-9E4D5280AC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9" t="19554" r="1866" b="37424"/>
          <a:stretch/>
        </p:blipFill>
        <p:spPr>
          <a:xfrm>
            <a:off x="370247" y="1447332"/>
            <a:ext cx="11466792" cy="385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17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4E42515A-5190-0444-8EE8-42F9E5FE4C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5" t="22672" r="2335" b="27292"/>
          <a:stretch/>
        </p:blipFill>
        <p:spPr>
          <a:xfrm>
            <a:off x="734886" y="1452944"/>
            <a:ext cx="11250498" cy="441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96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2AAA7C2-56E3-5A40-A502-C557F2C93F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0" t="18930" r="1866" b="40386"/>
          <a:stretch/>
        </p:blipFill>
        <p:spPr>
          <a:xfrm>
            <a:off x="566591" y="1262209"/>
            <a:ext cx="11411656" cy="360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5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630617D-01FA-DC4F-8D54-379D3E5631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9" t="16437" r="1509" b="38047"/>
          <a:stretch/>
        </p:blipFill>
        <p:spPr>
          <a:xfrm>
            <a:off x="346296" y="1531480"/>
            <a:ext cx="11585887" cy="418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32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</Words>
  <Application>Microsoft Office PowerPoint</Application>
  <PresentationFormat>Widescreen</PresentationFormat>
  <Paragraphs>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Learning Outcomes for Reading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8</cp:revision>
  <dcterms:created xsi:type="dcterms:W3CDTF">2018-03-09T16:20:15Z</dcterms:created>
  <dcterms:modified xsi:type="dcterms:W3CDTF">2019-07-31T09:04:34Z</dcterms:modified>
</cp:coreProperties>
</file>