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52" autoAdjust="0"/>
    <p:restoredTop sz="94660"/>
  </p:normalViewPr>
  <p:slideViewPr>
    <p:cSldViewPr snapToGrid="0">
      <p:cViewPr varScale="1">
        <p:scale>
          <a:sx n="46" d="100"/>
          <a:sy n="46" d="100"/>
        </p:scale>
        <p:origin x="42" y="9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27FFB-8A1A-46DA-8595-A0B0D1B87ECA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C0E47-F1AF-4194-BC5A-70097CA05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467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27FFB-8A1A-46DA-8595-A0B0D1B87ECA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C0E47-F1AF-4194-BC5A-70097CA05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0239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27FFB-8A1A-46DA-8595-A0B0D1B87ECA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C0E47-F1AF-4194-BC5A-70097CA05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140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27FFB-8A1A-46DA-8595-A0B0D1B87ECA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C0E47-F1AF-4194-BC5A-70097CA05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6541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27FFB-8A1A-46DA-8595-A0B0D1B87ECA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C0E47-F1AF-4194-BC5A-70097CA05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2397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27FFB-8A1A-46DA-8595-A0B0D1B87ECA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C0E47-F1AF-4194-BC5A-70097CA05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913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27FFB-8A1A-46DA-8595-A0B0D1B87ECA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C0E47-F1AF-4194-BC5A-70097CA05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384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27FFB-8A1A-46DA-8595-A0B0D1B87ECA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C0E47-F1AF-4194-BC5A-70097CA05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6872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27FFB-8A1A-46DA-8595-A0B0D1B87ECA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C0E47-F1AF-4194-BC5A-70097CA05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9684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27FFB-8A1A-46DA-8595-A0B0D1B87ECA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C0E47-F1AF-4194-BC5A-70097CA05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8652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27FFB-8A1A-46DA-8595-A0B0D1B87ECA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C0E47-F1AF-4194-BC5A-70097CA05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820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127FFB-8A1A-46DA-8595-A0B0D1B87ECA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FC0E47-F1AF-4194-BC5A-70097CA052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470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4262437" y="904875"/>
            <a:ext cx="3667125" cy="5048250"/>
          </a:xfrm>
          <a:prstGeom prst="roundRect">
            <a:avLst/>
          </a:prstGeom>
          <a:noFill/>
          <a:ln w="381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Creative Solutions Tool Card </a:t>
            </a:r>
            <a:endParaRPr kumimoji="0" lang="en-GB" sz="11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To find creative state </a:t>
            </a:r>
            <a:endParaRPr kumimoji="0" lang="en-GB" sz="11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Be original </a:t>
            </a:r>
            <a:endParaRPr kumimoji="0" lang="en-GB" sz="11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Always practice until you become the best</a:t>
            </a:r>
            <a:endParaRPr kumimoji="0" lang="en-GB" sz="11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Self determination </a:t>
            </a:r>
            <a:endParaRPr kumimoji="0" lang="en-GB" sz="11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Moderately procrastinate- and sometimes might show creativity </a:t>
            </a:r>
            <a:endParaRPr kumimoji="0" lang="en-GB" sz="11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Belief in yourself </a:t>
            </a:r>
            <a:endParaRPr kumimoji="0" lang="en-GB" sz="11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Commitment and perseverance</a:t>
            </a:r>
            <a:endParaRPr kumimoji="0" lang="en-GB" sz="11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Its ok to have bad ideas </a:t>
            </a:r>
            <a:endParaRPr kumimoji="0" lang="en-GB" sz="11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Always seek to be the best</a:t>
            </a:r>
            <a:endParaRPr kumimoji="0" lang="en-GB" sz="11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Experiment and redevelop </a:t>
            </a:r>
            <a:endParaRPr kumimoji="0" lang="en-GB" sz="11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Have fun in exploring new </a:t>
            </a:r>
            <a:r>
              <a:rPr kumimoji="0" lang="en-GB" sz="11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ideas</a:t>
            </a:r>
            <a:endParaRPr kumimoji="0" lang="en-GB" sz="11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 panose="020F0502020204030204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e </a:t>
            </a:r>
          </a:p>
        </p:txBody>
      </p:sp>
    </p:spTree>
    <p:extLst>
      <p:ext uri="{BB962C8B-B14F-4D97-AF65-F5344CB8AC3E}">
        <p14:creationId xmlns:p14="http://schemas.microsoft.com/office/powerpoint/2010/main" val="19189461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54</Words>
  <Application>Microsoft Office PowerPoint</Application>
  <PresentationFormat>Widescreen</PresentationFormat>
  <Paragraphs>13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Times New Roman</vt:lpstr>
      <vt:lpstr>Office Theme</vt:lpstr>
      <vt:lpstr>PowerPoint Presentation</vt:lpstr>
    </vt:vector>
  </TitlesOfParts>
  <Company>City Academy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Aiesha Ulhaq</dc:creator>
  <cp:lastModifiedBy>Aiesha Ulhaq</cp:lastModifiedBy>
  <cp:revision>1</cp:revision>
  <dcterms:created xsi:type="dcterms:W3CDTF">2021-06-24T14:16:26Z</dcterms:created>
  <dcterms:modified xsi:type="dcterms:W3CDTF">2021-06-24T14:16:46Z</dcterms:modified>
</cp:coreProperties>
</file>