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4" r:id="rId1"/>
  </p:sldMasterIdLst>
  <p:notesMasterIdLst>
    <p:notesMasterId r:id="rId3"/>
  </p:notes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06" autoAdjust="0"/>
    <p:restoredTop sz="94660"/>
  </p:normalViewPr>
  <p:slideViewPr>
    <p:cSldViewPr snapToGrid="0">
      <p:cViewPr varScale="1">
        <p:scale>
          <a:sx n="73" d="100"/>
          <a:sy n="73" d="100"/>
        </p:scale>
        <p:origin x="771" y="38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BE8857-2F2C-4772-A285-9C2D2455395A}"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2746185-2F1A-4EEF-B8AE-FB5F33EB9D77}" type="slidenum">
              <a:rPr lang="en-GB" smtClean="0"/>
              <a:t>‹#›</a:t>
            </a:fld>
            <a:endParaRPr lang="en-GB"/>
          </a:p>
        </p:txBody>
      </p:sp>
    </p:spTree>
    <p:extLst>
      <p:ext uri="{BB962C8B-B14F-4D97-AF65-F5344CB8AC3E}">
        <p14:creationId xmlns:p14="http://schemas.microsoft.com/office/powerpoint/2010/main" val="307851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2746185-2F1A-4EEF-B8AE-FB5F33EB9D77}" type="slidenum">
              <a:rPr lang="en-GB" smtClean="0"/>
              <a:t>1</a:t>
            </a:fld>
            <a:endParaRPr lang="en-GB"/>
          </a:p>
        </p:txBody>
      </p:sp>
    </p:spTree>
    <p:extLst>
      <p:ext uri="{BB962C8B-B14F-4D97-AF65-F5344CB8AC3E}">
        <p14:creationId xmlns:p14="http://schemas.microsoft.com/office/powerpoint/2010/main" val="4007478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GB"/>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07DB841B-9356-4813-AEE3-AD5BCA35F1D1}" type="datetimeFigureOut">
              <a:rPr lang="en-GB" smtClean="0"/>
              <a:t>20/02/2026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269D1104-8DA0-4E6A-AB35-C720E0D817D6}" type="slidenum">
              <a:rPr lang="en-GB" smtClean="0"/>
              <a:t>‹#›</a:t>
            </a:fld>
            <a:endParaRPr lang="en-GB"/>
          </a:p>
        </p:txBody>
      </p:sp>
    </p:spTree>
    <p:extLst>
      <p:ext uri="{BB962C8B-B14F-4D97-AF65-F5344CB8AC3E}">
        <p14:creationId xmlns:p14="http://schemas.microsoft.com/office/powerpoint/2010/main" val="158825504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DB841B-9356-4813-AEE3-AD5BCA35F1D1}"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9D1104-8DA0-4E6A-AB35-C720E0D817D6}" type="slidenum">
              <a:rPr lang="en-GB" smtClean="0"/>
              <a:t>‹#›</a:t>
            </a:fld>
            <a:endParaRPr lang="en-GB"/>
          </a:p>
        </p:txBody>
      </p:sp>
    </p:spTree>
    <p:extLst>
      <p:ext uri="{BB962C8B-B14F-4D97-AF65-F5344CB8AC3E}">
        <p14:creationId xmlns:p14="http://schemas.microsoft.com/office/powerpoint/2010/main" val="29823273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07DB841B-9356-4813-AEE3-AD5BCA35F1D1}" type="datetimeFigureOut">
              <a:rPr lang="en-GB" smtClean="0"/>
              <a:t>20/02/2026</a:t>
            </a:fld>
            <a:endParaRPr lang="en-GB"/>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269D1104-8DA0-4E6A-AB35-C720E0D817D6}" type="slidenum">
              <a:rPr lang="en-GB" smtClean="0"/>
              <a:t>‹#›</a:t>
            </a:fld>
            <a:endParaRPr lang="en-GB"/>
          </a:p>
        </p:txBody>
      </p:sp>
    </p:spTree>
    <p:extLst>
      <p:ext uri="{BB962C8B-B14F-4D97-AF65-F5344CB8AC3E}">
        <p14:creationId xmlns:p14="http://schemas.microsoft.com/office/powerpoint/2010/main" val="30786227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07DB841B-9356-4813-AEE3-AD5BCA35F1D1}" type="datetimeFigureOut">
              <a:rPr lang="en-GB" smtClean="0"/>
              <a:t>20/02/2026</a:t>
            </a:fld>
            <a:endParaRPr lang="en-GB"/>
          </a:p>
        </p:txBody>
      </p:sp>
      <p:sp>
        <p:nvSpPr>
          <p:cNvPr id="6" name="Footer Placeholder 5"/>
          <p:cNvSpPr>
            <a:spLocks noGrp="1"/>
          </p:cNvSpPr>
          <p:nvPr>
            <p:ph type="ftr" sz="quarter" idx="11"/>
          </p:nvPr>
        </p:nvSpPr>
        <p:spPr>
          <a:xfrm>
            <a:off x="804672" y="6227064"/>
            <a:ext cx="10588752" cy="320040"/>
          </a:xfrm>
        </p:spPr>
        <p:txBody>
          <a:bodyPr/>
          <a:lstStyle/>
          <a:p>
            <a:endParaRPr lang="en-GB"/>
          </a:p>
        </p:txBody>
      </p:sp>
      <p:sp>
        <p:nvSpPr>
          <p:cNvPr id="7" name="Slide Number Placeholder 6"/>
          <p:cNvSpPr>
            <a:spLocks noGrp="1"/>
          </p:cNvSpPr>
          <p:nvPr>
            <p:ph type="sldNum" sz="quarter" idx="12"/>
          </p:nvPr>
        </p:nvSpPr>
        <p:spPr>
          <a:xfrm>
            <a:off x="10469880" y="320040"/>
            <a:ext cx="914400" cy="320040"/>
          </a:xfrm>
        </p:spPr>
        <p:txBody>
          <a:bodyPr/>
          <a:lstStyle/>
          <a:p>
            <a:fld id="{269D1104-8DA0-4E6A-AB35-C720E0D817D6}" type="slidenum">
              <a:rPr lang="en-GB" smtClean="0"/>
              <a:t>‹#›</a:t>
            </a:fld>
            <a:endParaRPr lang="en-GB"/>
          </a:p>
        </p:txBody>
      </p:sp>
    </p:spTree>
    <p:extLst>
      <p:ext uri="{BB962C8B-B14F-4D97-AF65-F5344CB8AC3E}">
        <p14:creationId xmlns:p14="http://schemas.microsoft.com/office/powerpoint/2010/main" val="36636855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GB"/>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07DB841B-9356-4813-AEE3-AD5BCA35F1D1}" type="datetimeFigureOut">
              <a:rPr lang="en-GB" smtClean="0"/>
              <a:t>20/02/2026</a:t>
            </a:fld>
            <a:endParaRPr lang="en-GB"/>
          </a:p>
        </p:txBody>
      </p:sp>
      <p:sp>
        <p:nvSpPr>
          <p:cNvPr id="8" name="Footer Placeholder 7"/>
          <p:cNvSpPr>
            <a:spLocks noGrp="1"/>
          </p:cNvSpPr>
          <p:nvPr>
            <p:ph type="ftr" sz="quarter" idx="11"/>
          </p:nvPr>
        </p:nvSpPr>
        <p:spPr>
          <a:xfrm>
            <a:off x="804672" y="6227064"/>
            <a:ext cx="10588752" cy="320040"/>
          </a:xfrm>
        </p:spPr>
        <p:txBody>
          <a:bodyPr/>
          <a:lstStyle/>
          <a:p>
            <a:endParaRPr lang="en-GB"/>
          </a:p>
        </p:txBody>
      </p:sp>
      <p:sp>
        <p:nvSpPr>
          <p:cNvPr id="9" name="Slide Number Placeholder 8"/>
          <p:cNvSpPr>
            <a:spLocks noGrp="1"/>
          </p:cNvSpPr>
          <p:nvPr>
            <p:ph type="sldNum" sz="quarter" idx="12"/>
          </p:nvPr>
        </p:nvSpPr>
        <p:spPr>
          <a:xfrm>
            <a:off x="10469880" y="320040"/>
            <a:ext cx="914400" cy="320040"/>
          </a:xfrm>
        </p:spPr>
        <p:txBody>
          <a:bodyPr/>
          <a:lstStyle/>
          <a:p>
            <a:fld id="{269D1104-8DA0-4E6A-AB35-C720E0D817D6}" type="slidenum">
              <a:rPr lang="en-GB" smtClean="0"/>
              <a:t>‹#›</a:t>
            </a:fld>
            <a:endParaRPr lang="en-GB"/>
          </a:p>
        </p:txBody>
      </p:sp>
    </p:spTree>
    <p:extLst>
      <p:ext uri="{BB962C8B-B14F-4D97-AF65-F5344CB8AC3E}">
        <p14:creationId xmlns:p14="http://schemas.microsoft.com/office/powerpoint/2010/main" val="23724076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7DB841B-9356-4813-AEE3-AD5BCA35F1D1}" type="datetimeFigureOut">
              <a:rPr lang="en-GB" smtClean="0"/>
              <a:t>20/02/2026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69D1104-8DA0-4E6A-AB35-C720E0D817D6}" type="slidenum">
              <a:rPr lang="en-GB" smtClean="0"/>
              <a:t>‹#›</a:t>
            </a:fld>
            <a:endParaRPr lang="en-GB"/>
          </a:p>
        </p:txBody>
      </p:sp>
    </p:spTree>
    <p:extLst>
      <p:ext uri="{BB962C8B-B14F-4D97-AF65-F5344CB8AC3E}">
        <p14:creationId xmlns:p14="http://schemas.microsoft.com/office/powerpoint/2010/main" val="3014760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07DB841B-9356-4813-AEE3-AD5BCA35F1D1}" type="datetimeFigureOut">
              <a:rPr lang="en-GB" smtClean="0"/>
              <a:t>20/02/2026</a:t>
            </a:fld>
            <a:endParaRPr lang="en-GB"/>
          </a:p>
        </p:txBody>
      </p:sp>
      <p:sp>
        <p:nvSpPr>
          <p:cNvPr id="3" name="Footer Placeholder 2"/>
          <p:cNvSpPr>
            <a:spLocks noGrp="1"/>
          </p:cNvSpPr>
          <p:nvPr>
            <p:ph type="ftr" sz="quarter" idx="11"/>
          </p:nvPr>
        </p:nvSpPr>
        <p:spPr>
          <a:xfrm>
            <a:off x="804672" y="6227064"/>
            <a:ext cx="10588752" cy="320040"/>
          </a:xfrm>
        </p:spPr>
        <p:txBody>
          <a:bodyPr/>
          <a:lstStyle/>
          <a:p>
            <a:endParaRPr lang="en-GB"/>
          </a:p>
        </p:txBody>
      </p:sp>
      <p:sp>
        <p:nvSpPr>
          <p:cNvPr id="4" name="Slide Number Placeholder 3"/>
          <p:cNvSpPr>
            <a:spLocks noGrp="1"/>
          </p:cNvSpPr>
          <p:nvPr>
            <p:ph type="sldNum" sz="quarter" idx="12"/>
          </p:nvPr>
        </p:nvSpPr>
        <p:spPr>
          <a:xfrm>
            <a:off x="10469880" y="320040"/>
            <a:ext cx="914400" cy="320040"/>
          </a:xfrm>
        </p:spPr>
        <p:txBody>
          <a:bodyPr/>
          <a:lstStyle/>
          <a:p>
            <a:fld id="{269D1104-8DA0-4E6A-AB35-C720E0D817D6}" type="slidenum">
              <a:rPr lang="en-GB" smtClean="0"/>
              <a:t>‹#›</a:t>
            </a:fld>
            <a:endParaRPr lang="en-GB"/>
          </a:p>
        </p:txBody>
      </p:sp>
    </p:spTree>
    <p:extLst>
      <p:ext uri="{BB962C8B-B14F-4D97-AF65-F5344CB8AC3E}">
        <p14:creationId xmlns:p14="http://schemas.microsoft.com/office/powerpoint/2010/main" val="242635808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GB"/>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7DB841B-9356-4813-AEE3-AD5BCA35F1D1}" type="datetimeFigureOut">
              <a:rPr lang="en-GB" smtClean="0"/>
              <a:t>20/02/2026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69D1104-8DA0-4E6A-AB35-C720E0D817D6}" type="slidenum">
              <a:rPr lang="en-GB" smtClean="0"/>
              <a:t>‹#›</a:t>
            </a:fld>
            <a:endParaRPr lang="en-GB"/>
          </a:p>
        </p:txBody>
      </p:sp>
    </p:spTree>
    <p:extLst>
      <p:ext uri="{BB962C8B-B14F-4D97-AF65-F5344CB8AC3E}">
        <p14:creationId xmlns:p14="http://schemas.microsoft.com/office/powerpoint/2010/main" val="34573229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GB"/>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07DB841B-9356-4813-AEE3-AD5BCA35F1D1}" type="datetimeFigureOut">
              <a:rPr lang="en-GB" smtClean="0"/>
              <a:t>20/02/2026</a:t>
            </a:fld>
            <a:endParaRPr lang="en-GB"/>
          </a:p>
        </p:txBody>
      </p:sp>
      <p:sp>
        <p:nvSpPr>
          <p:cNvPr id="6" name="Footer Placeholder 5"/>
          <p:cNvSpPr>
            <a:spLocks noGrp="1"/>
          </p:cNvSpPr>
          <p:nvPr>
            <p:ph type="ftr" sz="quarter" idx="11"/>
          </p:nvPr>
        </p:nvSpPr>
        <p:spPr>
          <a:xfrm>
            <a:off x="804672" y="6227064"/>
            <a:ext cx="5942203" cy="320040"/>
          </a:xfrm>
        </p:spPr>
        <p:txBody>
          <a:bodyPr/>
          <a:lstStyle/>
          <a:p>
            <a:endParaRPr lang="en-GB"/>
          </a:p>
        </p:txBody>
      </p:sp>
      <p:sp>
        <p:nvSpPr>
          <p:cNvPr id="7" name="Slide Number Placeholder 6"/>
          <p:cNvSpPr>
            <a:spLocks noGrp="1"/>
          </p:cNvSpPr>
          <p:nvPr>
            <p:ph type="sldNum" sz="quarter" idx="12"/>
          </p:nvPr>
        </p:nvSpPr>
        <p:spPr>
          <a:xfrm>
            <a:off x="5828377" y="320040"/>
            <a:ext cx="914400" cy="320040"/>
          </a:xfrm>
        </p:spPr>
        <p:txBody>
          <a:bodyPr/>
          <a:lstStyle/>
          <a:p>
            <a:fld id="{269D1104-8DA0-4E6A-AB35-C720E0D817D6}" type="slidenum">
              <a:rPr lang="en-GB" smtClean="0"/>
              <a:t>‹#›</a:t>
            </a:fld>
            <a:endParaRPr lang="en-GB"/>
          </a:p>
        </p:txBody>
      </p:sp>
    </p:spTree>
    <p:extLst>
      <p:ext uri="{BB962C8B-B14F-4D97-AF65-F5344CB8AC3E}">
        <p14:creationId xmlns:p14="http://schemas.microsoft.com/office/powerpoint/2010/main" val="21005785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07DB841B-9356-4813-AEE3-AD5BCA35F1D1}" type="datetimeFigureOut">
              <a:rPr lang="en-GB" smtClean="0"/>
              <a:t>20/02/2026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69D1104-8DA0-4E6A-AB35-C720E0D817D6}" type="slidenum">
              <a:rPr lang="en-GB" smtClean="0"/>
              <a:t>‹#›</a:t>
            </a:fld>
            <a:endParaRPr lang="en-GB"/>
          </a:p>
        </p:txBody>
      </p:sp>
    </p:spTree>
    <p:extLst>
      <p:ext uri="{BB962C8B-B14F-4D97-AF65-F5344CB8AC3E}">
        <p14:creationId xmlns:p14="http://schemas.microsoft.com/office/powerpoint/2010/main" val="26392703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07DB841B-9356-4813-AEE3-AD5BCA35F1D1}" type="datetimeFigureOut">
              <a:rPr lang="en-GB" smtClean="0"/>
              <a:t>20/02/2026</a:t>
            </a:fld>
            <a:endParaRPr lang="en-GB"/>
          </a:p>
        </p:txBody>
      </p:sp>
      <p:sp>
        <p:nvSpPr>
          <p:cNvPr id="5" name="Footer Placeholder 4"/>
          <p:cNvSpPr>
            <a:spLocks noGrp="1"/>
          </p:cNvSpPr>
          <p:nvPr>
            <p:ph type="ftr" sz="quarter" idx="11"/>
          </p:nvPr>
        </p:nvSpPr>
        <p:spPr>
          <a:xfrm>
            <a:off x="804672" y="6227064"/>
            <a:ext cx="10588752" cy="320040"/>
          </a:xfrm>
        </p:spPr>
        <p:txBody>
          <a:bodyPr/>
          <a:lstStyle/>
          <a:p>
            <a:endParaRPr lang="en-GB"/>
          </a:p>
        </p:txBody>
      </p:sp>
      <p:sp>
        <p:nvSpPr>
          <p:cNvPr id="6" name="Slide Number Placeholder 5"/>
          <p:cNvSpPr>
            <a:spLocks noGrp="1"/>
          </p:cNvSpPr>
          <p:nvPr>
            <p:ph type="sldNum" sz="quarter" idx="12"/>
          </p:nvPr>
        </p:nvSpPr>
        <p:spPr>
          <a:xfrm>
            <a:off x="10469880" y="320040"/>
            <a:ext cx="914400" cy="320040"/>
          </a:xfrm>
        </p:spPr>
        <p:txBody>
          <a:bodyPr/>
          <a:lstStyle/>
          <a:p>
            <a:fld id="{269D1104-8DA0-4E6A-AB35-C720E0D817D6}" type="slidenum">
              <a:rPr lang="en-GB" smtClean="0"/>
              <a:t>‹#›</a:t>
            </a:fld>
            <a:endParaRPr lang="en-GB"/>
          </a:p>
        </p:txBody>
      </p:sp>
    </p:spTree>
    <p:extLst>
      <p:ext uri="{BB962C8B-B14F-4D97-AF65-F5344CB8AC3E}">
        <p14:creationId xmlns:p14="http://schemas.microsoft.com/office/powerpoint/2010/main" val="21911115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07DB841B-9356-4813-AEE3-AD5BCA35F1D1}" type="datetimeFigureOut">
              <a:rPr lang="en-GB" smtClean="0"/>
              <a:t>20/02/2026</a:t>
            </a:fld>
            <a:endParaRPr lang="en-GB"/>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269D1104-8DA0-4E6A-AB35-C720E0D817D6}" type="slidenum">
              <a:rPr lang="en-GB" smtClean="0"/>
              <a:t>‹#›</a:t>
            </a:fld>
            <a:endParaRPr lang="en-GB"/>
          </a:p>
        </p:txBody>
      </p:sp>
    </p:spTree>
    <p:extLst>
      <p:ext uri="{BB962C8B-B14F-4D97-AF65-F5344CB8AC3E}">
        <p14:creationId xmlns:p14="http://schemas.microsoft.com/office/powerpoint/2010/main" val="3199199859"/>
      </p:ext>
    </p:extLst>
  </p:cSld>
  <p:clrMap bg1="lt1" tx1="dk1" bg2="lt2" tx2="dk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2" name="Rectangle 51">
            <a:extLst>
              <a:ext uri="{FF2B5EF4-FFF2-40B4-BE49-F238E27FC236}">
                <a16:creationId xmlns:a16="http://schemas.microsoft.com/office/drawing/2014/main" id="{5D80194B-D1AF-405D-B088-65FE2AC6ED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3" y="5496552"/>
            <a:ext cx="12180353" cy="1369783"/>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2A60802D-54BF-B45E-848F-23EB9205E14A}"/>
              </a:ext>
            </a:extLst>
          </p:cNvPr>
          <p:cNvSpPr/>
          <p:nvPr/>
        </p:nvSpPr>
        <p:spPr>
          <a:xfrm>
            <a:off x="5824" y="5052624"/>
            <a:ext cx="12180352" cy="1173338"/>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nvGrpSpPr>
          <p:cNvPr id="53" name="Group 52">
            <a:extLst>
              <a:ext uri="{FF2B5EF4-FFF2-40B4-BE49-F238E27FC236}">
                <a16:creationId xmlns:a16="http://schemas.microsoft.com/office/drawing/2014/main" id="{6DDA3D29-E716-4F33-AB4C-8ED10BB364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54" name="Freeform 5">
              <a:extLst>
                <a:ext uri="{FF2B5EF4-FFF2-40B4-BE49-F238E27FC236}">
                  <a16:creationId xmlns:a16="http://schemas.microsoft.com/office/drawing/2014/main" id="{5D79944B-9254-4463-AD5B-36257D494A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5" name="Freeform 6">
              <a:extLst>
                <a:ext uri="{FF2B5EF4-FFF2-40B4-BE49-F238E27FC236}">
                  <a16:creationId xmlns:a16="http://schemas.microsoft.com/office/drawing/2014/main" id="{8DDA31B6-BB0C-47FB-B78E-A35B59D8B0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6" name="Freeform 7">
              <a:extLst>
                <a:ext uri="{FF2B5EF4-FFF2-40B4-BE49-F238E27FC236}">
                  <a16:creationId xmlns:a16="http://schemas.microsoft.com/office/drawing/2014/main" id="{B460420D-1A32-4F29-8E6A-0BF0E3A59D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7" name="Freeform 8">
              <a:extLst>
                <a:ext uri="{FF2B5EF4-FFF2-40B4-BE49-F238E27FC236}">
                  <a16:creationId xmlns:a16="http://schemas.microsoft.com/office/drawing/2014/main" id="{5744D7E2-E0C1-445D-81C0-6C9E382D5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8" name="Freeform 9">
              <a:extLst>
                <a:ext uri="{FF2B5EF4-FFF2-40B4-BE49-F238E27FC236}">
                  <a16:creationId xmlns:a16="http://schemas.microsoft.com/office/drawing/2014/main" id="{5CE3C75D-E7AA-450E-AE72-A8F8660AC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59" name="Freeform 10">
              <a:extLst>
                <a:ext uri="{FF2B5EF4-FFF2-40B4-BE49-F238E27FC236}">
                  <a16:creationId xmlns:a16="http://schemas.microsoft.com/office/drawing/2014/main" id="{4E82641D-7380-4EBC-A0B4-A21F9B7032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0" name="Freeform 11">
              <a:extLst>
                <a:ext uri="{FF2B5EF4-FFF2-40B4-BE49-F238E27FC236}">
                  <a16:creationId xmlns:a16="http://schemas.microsoft.com/office/drawing/2014/main" id="{06D3136D-2941-41F5-9CA6-0CD6378DBC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1" name="Freeform 12">
              <a:extLst>
                <a:ext uri="{FF2B5EF4-FFF2-40B4-BE49-F238E27FC236}">
                  <a16:creationId xmlns:a16="http://schemas.microsoft.com/office/drawing/2014/main" id="{459DAFD1-A8B5-4AF5-BBC4-82DBC67B68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2" name="Freeform 13">
              <a:extLst>
                <a:ext uri="{FF2B5EF4-FFF2-40B4-BE49-F238E27FC236}">
                  <a16:creationId xmlns:a16="http://schemas.microsoft.com/office/drawing/2014/main" id="{73B5597B-C549-4923-9582-01359B7ED1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3" name="Freeform 14">
              <a:extLst>
                <a:ext uri="{FF2B5EF4-FFF2-40B4-BE49-F238E27FC236}">
                  <a16:creationId xmlns:a16="http://schemas.microsoft.com/office/drawing/2014/main" id="{484FB59A-C29A-4BC3-AED4-5CBDEEBF8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4" name="Freeform 15">
              <a:extLst>
                <a:ext uri="{FF2B5EF4-FFF2-40B4-BE49-F238E27FC236}">
                  <a16:creationId xmlns:a16="http://schemas.microsoft.com/office/drawing/2014/main" id="{3E875A1F-55ED-4D78-BFCD-DEAB4B1F27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5" name="Freeform 16">
              <a:extLst>
                <a:ext uri="{FF2B5EF4-FFF2-40B4-BE49-F238E27FC236}">
                  <a16:creationId xmlns:a16="http://schemas.microsoft.com/office/drawing/2014/main" id="{1AF6A9C4-B5C0-45CF-BEA4-E5E138FB57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6" name="Freeform 17">
              <a:extLst>
                <a:ext uri="{FF2B5EF4-FFF2-40B4-BE49-F238E27FC236}">
                  <a16:creationId xmlns:a16="http://schemas.microsoft.com/office/drawing/2014/main" id="{B7A35A07-8906-46C9-A385-386C890B42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7" name="Freeform 18">
              <a:extLst>
                <a:ext uri="{FF2B5EF4-FFF2-40B4-BE49-F238E27FC236}">
                  <a16:creationId xmlns:a16="http://schemas.microsoft.com/office/drawing/2014/main" id="{EDC56392-B772-4465-9844-E65545FE37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8" name="Freeform 19">
              <a:extLst>
                <a:ext uri="{FF2B5EF4-FFF2-40B4-BE49-F238E27FC236}">
                  <a16:creationId xmlns:a16="http://schemas.microsoft.com/office/drawing/2014/main" id="{4E1EB07B-37CA-4168-8167-98F2E181CE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69" name="Freeform 20">
              <a:extLst>
                <a:ext uri="{FF2B5EF4-FFF2-40B4-BE49-F238E27FC236}">
                  <a16:creationId xmlns:a16="http://schemas.microsoft.com/office/drawing/2014/main" id="{F79CCCC1-44E4-40E6-BEC7-4D67883CA6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0" name="Freeform 21">
              <a:extLst>
                <a:ext uri="{FF2B5EF4-FFF2-40B4-BE49-F238E27FC236}">
                  <a16:creationId xmlns:a16="http://schemas.microsoft.com/office/drawing/2014/main" id="{BA2BCCEB-7B0D-4604-A0D9-C979853942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1" name="Freeform 22">
              <a:extLst>
                <a:ext uri="{FF2B5EF4-FFF2-40B4-BE49-F238E27FC236}">
                  <a16:creationId xmlns:a16="http://schemas.microsoft.com/office/drawing/2014/main" id="{3E9BE4C6-A966-4993-B450-34D205DCE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sp>
          <p:nvSpPr>
            <p:cNvPr id="72" name="Freeform 23">
              <a:extLst>
                <a:ext uri="{FF2B5EF4-FFF2-40B4-BE49-F238E27FC236}">
                  <a16:creationId xmlns:a16="http://schemas.microsoft.com/office/drawing/2014/main" id="{D6D0BD97-50C4-4381-B670-2D0ADD5883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GB"/>
            </a:p>
          </p:txBody>
        </p:sp>
      </p:grpSp>
      <p:sp useBgFill="1">
        <p:nvSpPr>
          <p:cNvPr id="73" name="Rectangle 72">
            <a:extLst>
              <a:ext uri="{FF2B5EF4-FFF2-40B4-BE49-F238E27FC236}">
                <a16:creationId xmlns:a16="http://schemas.microsoft.com/office/drawing/2014/main" id="{853416A0-D066-471E-908D-8E53BC00F5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1" y="-6705"/>
            <a:ext cx="12194122" cy="556834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2" name="Picture 91">
            <a:extLst>
              <a:ext uri="{FF2B5EF4-FFF2-40B4-BE49-F238E27FC236}">
                <a16:creationId xmlns:a16="http://schemas.microsoft.com/office/drawing/2014/main" id="{1F44DB5F-0F6A-A1E7-A8CE-2C8E30D87951}"/>
              </a:ext>
            </a:extLst>
          </p:cNvPr>
          <p:cNvPicPr>
            <a:picLocks noChangeAspect="1"/>
          </p:cNvPicPr>
          <p:nvPr/>
        </p:nvPicPr>
        <p:blipFill>
          <a:blip r:embed="rId3">
            <a:extLst>
              <a:ext uri="{28A0092B-C50C-407E-A947-70E740481C1C}">
                <a14:useLocalDpi xmlns:a14="http://schemas.microsoft.com/office/drawing/2010/main" val="0"/>
              </a:ext>
            </a:extLst>
          </a:blip>
          <a:srcRect l="11186" t="26955" r="29025" b="30725"/>
          <a:stretch>
            <a:fillRect/>
          </a:stretch>
        </p:blipFill>
        <p:spPr>
          <a:xfrm>
            <a:off x="1834851" y="1241740"/>
            <a:ext cx="8923963" cy="4629282"/>
          </a:xfrm>
          <a:prstGeom prst="rect">
            <a:avLst/>
          </a:prstGeom>
        </p:spPr>
      </p:pic>
      <p:pic>
        <p:nvPicPr>
          <p:cNvPr id="13" name="Picture 12" descr="A black background with a black square&#10;&#10;AI-generated content may be incorrect.">
            <a:extLst>
              <a:ext uri="{FF2B5EF4-FFF2-40B4-BE49-F238E27FC236}">
                <a16:creationId xmlns:a16="http://schemas.microsoft.com/office/drawing/2014/main" id="{7EF81DA8-6C5C-E5D1-FA60-5092A9F1B3B6}"/>
              </a:ext>
            </a:extLst>
          </p:cNvPr>
          <p:cNvPicPr>
            <a:picLocks noChangeAspect="1"/>
          </p:cNvPicPr>
          <p:nvPr/>
        </p:nvPicPr>
        <p:blipFill>
          <a:blip r:embed="rId4">
            <a:extLst>
              <a:ext uri="{28A0092B-C50C-407E-A947-70E740481C1C}">
                <a14:useLocalDpi xmlns:a14="http://schemas.microsoft.com/office/drawing/2010/main" val="0"/>
              </a:ext>
            </a:extLst>
          </a:blip>
          <a:srcRect b="52549"/>
          <a:stretch>
            <a:fillRect/>
          </a:stretch>
        </p:blipFill>
        <p:spPr>
          <a:xfrm>
            <a:off x="630022" y="-4224666"/>
            <a:ext cx="10713193" cy="5083516"/>
          </a:xfrm>
          <a:prstGeom prst="rect">
            <a:avLst/>
          </a:prstGeom>
        </p:spPr>
      </p:pic>
      <p:pic>
        <p:nvPicPr>
          <p:cNvPr id="77" name="Picture 76" descr="A black background with a black square&#10;&#10;AI-generated content may be incorrect.">
            <a:extLst>
              <a:ext uri="{FF2B5EF4-FFF2-40B4-BE49-F238E27FC236}">
                <a16:creationId xmlns:a16="http://schemas.microsoft.com/office/drawing/2014/main" id="{0FFA4A08-1BFC-D9BA-6D73-39252AE647BA}"/>
              </a:ext>
            </a:extLst>
          </p:cNvPr>
          <p:cNvPicPr>
            <a:picLocks noChangeAspect="1"/>
          </p:cNvPicPr>
          <p:nvPr/>
        </p:nvPicPr>
        <p:blipFill>
          <a:blip r:embed="rId5">
            <a:extLst>
              <a:ext uri="{28A0092B-C50C-407E-A947-70E740481C1C}">
                <a14:useLocalDpi xmlns:a14="http://schemas.microsoft.com/office/drawing/2010/main" val="0"/>
              </a:ext>
            </a:extLst>
          </a:blip>
          <a:srcRect t="32295" b="58519"/>
          <a:stretch>
            <a:fillRect/>
          </a:stretch>
        </p:blipFill>
        <p:spPr>
          <a:xfrm>
            <a:off x="2744513" y="784240"/>
            <a:ext cx="6483617" cy="335005"/>
          </a:xfrm>
          <a:prstGeom prst="rect">
            <a:avLst/>
          </a:prstGeom>
        </p:spPr>
      </p:pic>
      <p:sp>
        <p:nvSpPr>
          <p:cNvPr id="80" name="Rectangle 79">
            <a:extLst>
              <a:ext uri="{FF2B5EF4-FFF2-40B4-BE49-F238E27FC236}">
                <a16:creationId xmlns:a16="http://schemas.microsoft.com/office/drawing/2014/main" id="{DC3694B3-ACF6-A762-20C2-FD9946A386BF}"/>
              </a:ext>
            </a:extLst>
          </p:cNvPr>
          <p:cNvSpPr/>
          <p:nvPr/>
        </p:nvSpPr>
        <p:spPr>
          <a:xfrm>
            <a:off x="70375" y="3721100"/>
            <a:ext cx="3258611" cy="241132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endParaRPr lang="en-GB" dirty="0"/>
          </a:p>
        </p:txBody>
      </p:sp>
      <p:sp>
        <p:nvSpPr>
          <p:cNvPr id="81" name="TextBox 80">
            <a:extLst>
              <a:ext uri="{FF2B5EF4-FFF2-40B4-BE49-F238E27FC236}">
                <a16:creationId xmlns:a16="http://schemas.microsoft.com/office/drawing/2014/main" id="{785FB7AD-34A8-094B-860D-3866E86ADB9B}"/>
              </a:ext>
            </a:extLst>
          </p:cNvPr>
          <p:cNvSpPr txBox="1"/>
          <p:nvPr/>
        </p:nvSpPr>
        <p:spPr>
          <a:xfrm>
            <a:off x="67994" y="3833823"/>
            <a:ext cx="3267876" cy="2246769"/>
          </a:xfrm>
          <a:prstGeom prst="rect">
            <a:avLst/>
          </a:prstGeom>
          <a:noFill/>
        </p:spPr>
        <p:txBody>
          <a:bodyPr wrap="square" rtlCol="0">
            <a:spAutoFit/>
          </a:bodyPr>
          <a:lstStyle/>
          <a:p>
            <a:r>
              <a:rPr lang="en-GB" sz="1000" dirty="0"/>
              <a:t>WWII’s demographic impact was unevenly distributed across the globe. Eastern European states such as Poland and the Soviet Union experienced catastrophic population loss, reflecting the intensity of occupation, genocide, and prolonged ground warfare.</a:t>
            </a:r>
          </a:p>
          <a:p>
            <a:endParaRPr lang="en-GB" sz="1000" dirty="0"/>
          </a:p>
          <a:p>
            <a:r>
              <a:rPr lang="en-GB" sz="1000" dirty="0"/>
              <a:t>By contrast, countries such as the United States and United Kingdom suffered comparatively limited demographic decline, despite their major military roles,</a:t>
            </a:r>
          </a:p>
          <a:p>
            <a:endParaRPr lang="en-GB" sz="1000" dirty="0"/>
          </a:p>
          <a:p>
            <a:r>
              <a:rPr lang="en-GB" sz="1000" dirty="0"/>
              <a:t>These differences shaped post-war recovery, national memory, and the heritage landscapes.</a:t>
            </a:r>
          </a:p>
        </p:txBody>
      </p:sp>
      <p:sp>
        <p:nvSpPr>
          <p:cNvPr id="82" name="Rectangle 81">
            <a:extLst>
              <a:ext uri="{FF2B5EF4-FFF2-40B4-BE49-F238E27FC236}">
                <a16:creationId xmlns:a16="http://schemas.microsoft.com/office/drawing/2014/main" id="{7B75CBFC-598B-8219-BB9E-397251F9185B}"/>
              </a:ext>
            </a:extLst>
          </p:cNvPr>
          <p:cNvSpPr/>
          <p:nvPr/>
        </p:nvSpPr>
        <p:spPr>
          <a:xfrm>
            <a:off x="10669061" y="2115979"/>
            <a:ext cx="1436750" cy="3606390"/>
          </a:xfrm>
          <a:prstGeom prst="rect">
            <a:avLst/>
          </a:prstGeom>
        </p:spPr>
        <p:style>
          <a:lnRef idx="1">
            <a:schemeClr val="accent4"/>
          </a:lnRef>
          <a:fillRef idx="2">
            <a:schemeClr val="accent4"/>
          </a:fillRef>
          <a:effectRef idx="1">
            <a:schemeClr val="accent4"/>
          </a:effectRef>
          <a:fontRef idx="minor">
            <a:schemeClr val="dk1"/>
          </a:fontRef>
        </p:style>
        <p:txBody>
          <a:bodyPr rtlCol="0" anchor="ctr"/>
          <a:lstStyle/>
          <a:p>
            <a:pPr algn="ctr"/>
            <a:endParaRPr lang="en-GB"/>
          </a:p>
        </p:txBody>
      </p:sp>
      <p:sp>
        <p:nvSpPr>
          <p:cNvPr id="83" name="TextBox 82">
            <a:extLst>
              <a:ext uri="{FF2B5EF4-FFF2-40B4-BE49-F238E27FC236}">
                <a16:creationId xmlns:a16="http://schemas.microsoft.com/office/drawing/2014/main" id="{5B6F1B31-969D-4D18-B72A-F7AC3CB16C90}"/>
              </a:ext>
            </a:extLst>
          </p:cNvPr>
          <p:cNvSpPr txBox="1"/>
          <p:nvPr/>
        </p:nvSpPr>
        <p:spPr>
          <a:xfrm>
            <a:off x="10705635" y="2174737"/>
            <a:ext cx="1427559" cy="3477875"/>
          </a:xfrm>
          <a:prstGeom prst="rect">
            <a:avLst/>
          </a:prstGeom>
          <a:noFill/>
        </p:spPr>
        <p:txBody>
          <a:bodyPr wrap="square" rtlCol="0">
            <a:spAutoFit/>
          </a:bodyPr>
          <a:lstStyle/>
          <a:p>
            <a:r>
              <a:rPr lang="en-GB" sz="1000" dirty="0"/>
              <a:t>Population loss is calculated as the percentage of each nations 1939 population killed between 1939 and 1945.</a:t>
            </a:r>
          </a:p>
          <a:p>
            <a:endParaRPr lang="en-GB" sz="1000" dirty="0"/>
          </a:p>
          <a:p>
            <a:r>
              <a:rPr lang="en-GB" sz="1000" dirty="0"/>
              <a:t>Population estimates are based on historical census reconstructions, while casualty figures draw on major WWII demographic datasets. Where sources provide ranges, midpoint estimates are used for visual comparison.</a:t>
            </a:r>
          </a:p>
        </p:txBody>
      </p:sp>
      <p:sp>
        <p:nvSpPr>
          <p:cNvPr id="84" name="Rectangle 83">
            <a:extLst>
              <a:ext uri="{FF2B5EF4-FFF2-40B4-BE49-F238E27FC236}">
                <a16:creationId xmlns:a16="http://schemas.microsoft.com/office/drawing/2014/main" id="{04056D38-5DD1-271B-CA7D-68B6E565A596}"/>
              </a:ext>
            </a:extLst>
          </p:cNvPr>
          <p:cNvSpPr/>
          <p:nvPr/>
        </p:nvSpPr>
        <p:spPr>
          <a:xfrm>
            <a:off x="67995" y="971550"/>
            <a:ext cx="1675990" cy="2604180"/>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dirty="0"/>
          </a:p>
        </p:txBody>
      </p:sp>
      <p:sp>
        <p:nvSpPr>
          <p:cNvPr id="87" name="Rectangle 2">
            <a:extLst>
              <a:ext uri="{FF2B5EF4-FFF2-40B4-BE49-F238E27FC236}">
                <a16:creationId xmlns:a16="http://schemas.microsoft.com/office/drawing/2014/main" id="{BB9D92B4-EA28-F6C0-8C25-9C64E4F0A373}"/>
              </a:ext>
            </a:extLst>
          </p:cNvPr>
          <p:cNvSpPr>
            <a:spLocks noChangeArrowheads="1"/>
          </p:cNvSpPr>
          <p:nvPr/>
        </p:nvSpPr>
        <p:spPr bwMode="auto">
          <a:xfrm>
            <a:off x="539274" y="6328740"/>
            <a:ext cx="7501558" cy="16158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“List of Countries by Population in 1939.” Wikipedia. October 10, 2025. </a:t>
            </a:r>
            <a:r>
              <a:rPr kumimoji="0" lang="en-US" altLang="en-US" sz="1050" b="0" i="0" u="none" strike="noStrike" cap="none" normalizeH="0" baseline="0" dirty="0">
                <a:ln>
                  <a:noFill/>
                </a:ln>
                <a:solidFill>
                  <a:schemeClr val="accent5"/>
                </a:solidFill>
                <a:effectLst/>
                <a:latin typeface="Times New Roman" panose="02020603050405020304" pitchFamily="18" charset="0"/>
                <a:cs typeface="Times New Roman" panose="02020603050405020304" pitchFamily="18" charset="0"/>
              </a:rPr>
              <a:t>https://en.wikipedia.org/wiki/List_of_countries_by_population_in_1939</a:t>
            </a: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a:ln>
                <a:noFill/>
              </a:ln>
              <a:solidFill>
                <a:schemeClr val="bg1"/>
              </a:solidFill>
              <a:effectLst/>
              <a:latin typeface="Arial" panose="020B0604020202020204" pitchFamily="34" charset="0"/>
            </a:endParaRPr>
          </a:p>
        </p:txBody>
      </p:sp>
      <p:sp>
        <p:nvSpPr>
          <p:cNvPr id="89" name="Rectangle 4">
            <a:extLst>
              <a:ext uri="{FF2B5EF4-FFF2-40B4-BE49-F238E27FC236}">
                <a16:creationId xmlns:a16="http://schemas.microsoft.com/office/drawing/2014/main" id="{BD0C7278-6F25-FDF3-4A85-295A38CC0803}"/>
              </a:ext>
            </a:extLst>
          </p:cNvPr>
          <p:cNvSpPr>
            <a:spLocks noChangeArrowheads="1"/>
          </p:cNvSpPr>
          <p:nvPr/>
        </p:nvSpPr>
        <p:spPr bwMode="auto">
          <a:xfrm>
            <a:off x="539274" y="6508643"/>
            <a:ext cx="11578988" cy="3231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457056" tIns="0" rIns="91440" bIns="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050" b="0" i="0" u="none" strike="noStrike" cap="none" normalizeH="0" baseline="0" dirty="0">
                <a:ln>
                  <a:noFill/>
                </a:ln>
                <a:solidFill>
                  <a:schemeClr val="bg1"/>
                </a:solidFill>
                <a:effectLst/>
                <a:latin typeface="Times New Roman" panose="02020603050405020304" pitchFamily="18" charset="0"/>
                <a:cs typeface="Times New Roman" panose="02020603050405020304" pitchFamily="18" charset="0"/>
              </a:rPr>
              <a:t>“Research Starters: Worldwide Deaths in World War II.” n.d. The National WWII Museum | New Orleans. </a:t>
            </a:r>
            <a:r>
              <a:rPr kumimoji="0" lang="en-US" altLang="en-US" sz="1050" b="0" i="0" u="none" strike="noStrike" cap="none" normalizeH="0" baseline="0" dirty="0">
                <a:ln>
                  <a:noFill/>
                </a:ln>
                <a:solidFill>
                  <a:schemeClr val="accent5"/>
                </a:solidFill>
                <a:effectLst/>
                <a:latin typeface="Times New Roman" panose="02020603050405020304" pitchFamily="18" charset="0"/>
                <a:cs typeface="Times New Roman" panose="02020603050405020304" pitchFamily="18" charset="0"/>
              </a:rPr>
              <a:t>https://www.nationalww2museum.org/students-teachers/student-resources/research-starters/research-starters-worldwide-deaths-world-war.</a:t>
            </a:r>
            <a:endParaRPr kumimoji="0" lang="en-US" altLang="en-US" sz="1400" b="0" i="0" u="none" strike="noStrike" cap="none" normalizeH="0" baseline="0" dirty="0">
              <a:ln>
                <a:noFill/>
              </a:ln>
              <a:solidFill>
                <a:schemeClr val="accent5"/>
              </a:solidFill>
              <a:effectLst/>
              <a:latin typeface="Arial" panose="020B0604020202020204" pitchFamily="34" charset="0"/>
            </a:endParaRPr>
          </a:p>
        </p:txBody>
      </p:sp>
      <p:sp>
        <p:nvSpPr>
          <p:cNvPr id="90" name="TextBox 89">
            <a:extLst>
              <a:ext uri="{FF2B5EF4-FFF2-40B4-BE49-F238E27FC236}">
                <a16:creationId xmlns:a16="http://schemas.microsoft.com/office/drawing/2014/main" id="{ECAB5CC9-C507-3244-7FBD-093BBE15771F}"/>
              </a:ext>
            </a:extLst>
          </p:cNvPr>
          <p:cNvSpPr txBox="1"/>
          <p:nvPr/>
        </p:nvSpPr>
        <p:spPr>
          <a:xfrm>
            <a:off x="117566" y="1031966"/>
            <a:ext cx="1531169" cy="2354491"/>
          </a:xfrm>
          <a:prstGeom prst="rect">
            <a:avLst/>
          </a:prstGeom>
          <a:noFill/>
        </p:spPr>
        <p:txBody>
          <a:bodyPr wrap="square" rtlCol="0">
            <a:spAutoFit/>
          </a:bodyPr>
          <a:lstStyle/>
          <a:p>
            <a:r>
              <a:rPr lang="en-GB" sz="1200" u="sng" dirty="0"/>
              <a:t>Top 5 Nations by total population loss</a:t>
            </a:r>
          </a:p>
          <a:p>
            <a:endParaRPr lang="en-GB" sz="1200" u="sng" dirty="0"/>
          </a:p>
          <a:p>
            <a:r>
              <a:rPr lang="en-GB" sz="1100" dirty="0"/>
              <a:t>1. Belarus, 25%</a:t>
            </a:r>
          </a:p>
          <a:p>
            <a:endParaRPr lang="en-GB" sz="1100" dirty="0"/>
          </a:p>
          <a:p>
            <a:r>
              <a:rPr lang="en-GB" sz="1100" dirty="0"/>
              <a:t>2. Poland, 17%</a:t>
            </a:r>
          </a:p>
          <a:p>
            <a:endParaRPr lang="en-GB" sz="1100" dirty="0"/>
          </a:p>
          <a:p>
            <a:r>
              <a:rPr lang="en-GB" sz="1100" dirty="0"/>
              <a:t>3. Ukraine, 16%</a:t>
            </a:r>
          </a:p>
          <a:p>
            <a:endParaRPr lang="en-GB" sz="1100" dirty="0"/>
          </a:p>
          <a:p>
            <a:r>
              <a:rPr lang="en-GB" sz="1100" dirty="0"/>
              <a:t>4. Lithuania, 15%</a:t>
            </a:r>
          </a:p>
          <a:p>
            <a:endParaRPr lang="en-GB" sz="1100" dirty="0"/>
          </a:p>
          <a:p>
            <a:r>
              <a:rPr lang="en-GB" sz="1100" dirty="0"/>
              <a:t>5. Soviet Union, 14%</a:t>
            </a:r>
          </a:p>
        </p:txBody>
      </p:sp>
      <p:pic>
        <p:nvPicPr>
          <p:cNvPr id="96" name="Picture 95" descr="A map of the world&#10;&#10;AI-generated content may be incorrect.">
            <a:extLst>
              <a:ext uri="{FF2B5EF4-FFF2-40B4-BE49-F238E27FC236}">
                <a16:creationId xmlns:a16="http://schemas.microsoft.com/office/drawing/2014/main" id="{1D4E1A0C-ED01-A717-ED93-1BA9A6E7A2E6}"/>
              </a:ext>
            </a:extLst>
          </p:cNvPr>
          <p:cNvPicPr>
            <a:picLocks noChangeAspect="1"/>
          </p:cNvPicPr>
          <p:nvPr/>
        </p:nvPicPr>
        <p:blipFill>
          <a:blip r:embed="rId3">
            <a:extLst>
              <a:ext uri="{28A0092B-C50C-407E-A947-70E740481C1C}">
                <a14:useLocalDpi xmlns:a14="http://schemas.microsoft.com/office/drawing/2010/main" val="0"/>
              </a:ext>
            </a:extLst>
          </a:blip>
          <a:srcRect l="73961" t="6736" r="964" b="73100"/>
          <a:stretch>
            <a:fillRect/>
          </a:stretch>
        </p:blipFill>
        <p:spPr>
          <a:xfrm>
            <a:off x="10170078" y="829558"/>
            <a:ext cx="2022984" cy="1164797"/>
          </a:xfrm>
          <a:prstGeom prst="rect">
            <a:avLst/>
          </a:prstGeom>
        </p:spPr>
      </p:pic>
    </p:spTree>
    <p:extLst>
      <p:ext uri="{BB962C8B-B14F-4D97-AF65-F5344CB8AC3E}">
        <p14:creationId xmlns:p14="http://schemas.microsoft.com/office/powerpoint/2010/main" val="33399898"/>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F81B02"/>
      </a:accent1>
      <a:accent2>
        <a:srgbClr val="FC7715"/>
      </a:accent2>
      <a:accent3>
        <a:srgbClr val="AFBF41"/>
      </a:accent3>
      <a:accent4>
        <a:srgbClr val="50C49F"/>
      </a:accent4>
      <a:accent5>
        <a:srgbClr val="3B95C4"/>
      </a:accent5>
      <a:accent6>
        <a:srgbClr val="B560D4"/>
      </a:accent6>
      <a:hlink>
        <a:srgbClr val="FC5A1A"/>
      </a:hlink>
      <a:folHlink>
        <a:srgbClr val="B49E74"/>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TM16401371[[fn=Atlas]]</Template>
  <TotalTime>1500</TotalTime>
  <Words>244</Words>
  <Application>Microsoft Office PowerPoint</Application>
  <PresentationFormat>Widescreen</PresentationFormat>
  <Paragraphs>22</Paragraphs>
  <Slides>1</Slides>
  <Notes>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Aptos</vt:lpstr>
      <vt:lpstr>Arial</vt:lpstr>
      <vt:lpstr>Calibri Light</vt:lpstr>
      <vt:lpstr>Rockwell</vt:lpstr>
      <vt:lpstr>Times New Roman</vt:lpstr>
      <vt:lpstr>Wingdings</vt:lpstr>
      <vt:lpstr>Atlas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Broc Morgan</dc:creator>
  <cp:lastModifiedBy>Broc Morgan</cp:lastModifiedBy>
  <cp:revision>1</cp:revision>
  <dcterms:created xsi:type="dcterms:W3CDTF">2026-02-20T22:01:59Z</dcterms:created>
  <dcterms:modified xsi:type="dcterms:W3CDTF">2026-02-21T23:02:30Z</dcterms:modified>
</cp:coreProperties>
</file>