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9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7C3349-6110-4DF1-A06B-526E7805F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9F443F2-A9CE-4E5A-A1BD-FDAA823834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4A71882-7FF3-49EC-901A-D07C4067A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7E01AB7-157F-4133-A386-75822A7EB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ACB151D-3A58-4A84-9671-235DEFAF0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4325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B3B528-5010-4A27-B10B-C0F98A68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E18016E-4B97-4DDD-A771-E416F3BAE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2607D6F-3E40-4659-B84C-558355A94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BBF1A82-6B1D-4C19-9828-94E78BC3D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8E0A58A-26D4-4F9A-B6D7-6FC9B7072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6860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2F2A092-A45E-450C-8703-DE20CCB77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5585CE0-2E60-40B9-8EC3-A32BCB9FC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588FBC2-2D08-460D-9645-1BF7047E1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FE32DC4-85F9-4667-83BB-8D924998C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7D400C-8E9F-48D2-8E6C-4EFFFBD4D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4008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D7D582-0EE8-4ECB-9C8A-DCB116B10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1814862-9507-43E8-BD7A-076E07AC48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7015923-84B4-42E0-96EB-A83789583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F277E5B-6F4C-43FD-8F7C-AC9CBF544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E57E71B-686D-489A-B699-4A1B1BC55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BF6CCD3-D9EC-49AF-A467-A55A72965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640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3AD3346-F03F-43AA-BBAF-C79C9F61F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2B86D56-4CC9-4A3B-B165-63D07DC1F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2724E4D-DCD8-4EC0-A3E4-1F08ADE7A9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3CE7C2A5-EFA6-4088-81D3-A3F02A641B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D28D0BC9-C6AE-481F-A72C-8D02BFF590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E0BF060-485B-407F-9CC4-753C223FC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F9F525C-C76D-4055-BF67-3E6238A5E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ACFC94A6-7602-4016-A6FC-9293220C6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4952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72DD8C-A6CB-4E77-A70C-E4C533157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5E1CD68-026A-4A24-857F-0750B6255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2F01E25D-8555-4E1D-8CA7-F4189466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91BE4FD8-3371-4481-A0DC-7B6956513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779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02E5B98-AA7A-4726-A9D1-0E9BC2ECC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2E0EB8A-B2A9-4B9B-A466-C1D0AF67C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D7640FD-32A9-441E-B7A3-135A8CA92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7559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80FD93-AEF3-442C-B55E-BB804D32A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906A6E7-609B-468A-9908-AD1B0C990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1DAB6FD-C0D4-4383-A947-37CC86DB4A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E4B42F8-AF51-4E39-9935-26DAFE01E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9C1D18C-A0EF-471A-993F-A5844BD69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0EF9E48-E078-4E28-8349-39A1ED7CE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5424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635059-2332-447E-A714-A36F57B44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2F77482E-751B-41E1-A647-606BDB6D09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A87C596-3556-4C36-A312-2F6E7C4F52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9D1E746-6B91-4483-8824-426CC93E4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020C5C8-AC0F-45D7-94D7-43CAAC41A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7919E50-5843-4BE8-BAF6-24CF53494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9399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98D7715-F8E5-4378-A0E9-A875ED456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8A932859-7A9B-490B-B640-46FBEC2E66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4C3473B-7ACA-402F-BE5B-69BD4EF62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C428733-D99A-43D1-9FF5-A9CDB44B9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4FE8B97-81A1-4766-82EF-0C0B3A202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521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CD435AA6-624D-45C3-988E-6DB9ABB69C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901DCC3-F039-4BD9-894F-9240BEFE6F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0309836-4BF3-4ACA-9EF4-3893C760C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831361C-CC19-412E-91BB-BDD94CD87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B09400E-81C2-4F39-9E21-C0F6D3B0E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402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7744526-547A-4907-A055-0A3A289D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D7D37E9-8E9C-44F7-8FFA-E97A4B5FA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37B8EA2-8C4A-4844-A76C-7A43175EF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35F02-4600-45DD-96C5-F621D975C583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FC16406-659A-470E-9ED9-374CE6E717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E5A8534-ED40-46D4-808D-1EBE961F2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503624-2D70-414B-BB30-583DC457B61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04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79032D-84EE-4437-A653-8584A0DA1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5392"/>
          </a:xfrm>
        </p:spPr>
        <p:txBody>
          <a:bodyPr/>
          <a:lstStyle/>
          <a:p>
            <a:r>
              <a:rPr lang="en-US" altLang="zh-CN" dirty="0"/>
              <a:t>             Organization consultant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49C1D2D-3E78-411E-9D59-473B59238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4536"/>
            <a:ext cx="10426831" cy="49124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altLang="zh-CN" sz="11200" dirty="0"/>
              <a:t>                     </a:t>
            </a:r>
            <a:r>
              <a:rPr lang="en-US" altLang="zh-CN" sz="11200" b="1" dirty="0"/>
              <a:t>Beijing New Oriental Education Group</a:t>
            </a:r>
          </a:p>
          <a:p>
            <a:r>
              <a:rPr lang="en-US" altLang="zh-CN" sz="8600" dirty="0"/>
              <a:t>China's largest training and education group</a:t>
            </a:r>
          </a:p>
          <a:p>
            <a:r>
              <a:rPr lang="en-US" altLang="zh-CN" sz="8600" dirty="0"/>
              <a:t>China's first educational institution listed in the United States.</a:t>
            </a:r>
          </a:p>
          <a:p>
            <a:r>
              <a:rPr lang="en-US" altLang="zh-CN" sz="8600" dirty="0"/>
              <a:t>China's 94th listed company by market capitalization.(2019)</a:t>
            </a:r>
          </a:p>
          <a:p>
            <a:pPr marL="0" indent="0">
              <a:buNone/>
            </a:pPr>
            <a:endParaRPr lang="en-US" altLang="zh-CN" sz="8600" dirty="0"/>
          </a:p>
          <a:p>
            <a:pPr marL="0" indent="0">
              <a:buNone/>
            </a:pPr>
            <a:r>
              <a:rPr lang="en-US" altLang="zh-CN" sz="8600" dirty="0"/>
              <a:t>Its education and training business covers students of all ages.</a:t>
            </a:r>
          </a:p>
          <a:p>
            <a:pPr marL="0" indent="0">
              <a:buNone/>
            </a:pPr>
            <a:r>
              <a:rPr lang="en-US" altLang="zh-CN" sz="8600" dirty="0"/>
              <a:t>Its language training program is the most famous. It features English, </a:t>
            </a:r>
          </a:p>
          <a:p>
            <a:pPr marL="0" indent="0">
              <a:buNone/>
            </a:pPr>
            <a:r>
              <a:rPr lang="en-US" altLang="zh-CN" sz="8600" dirty="0"/>
              <a:t>covering German, French, Japanese, Korean, Spanish, and Italian.</a:t>
            </a:r>
          </a:p>
          <a:p>
            <a:pPr marL="0" indent="0">
              <a:buNone/>
            </a:pPr>
            <a:r>
              <a:rPr lang="en-US" altLang="zh-CN" sz="8600" dirty="0"/>
              <a:t> </a:t>
            </a:r>
          </a:p>
          <a:p>
            <a:pPr marL="0" indent="0">
              <a:buNone/>
            </a:pPr>
            <a:r>
              <a:rPr lang="zh-CN" altLang="en-US" sz="2400" dirty="0"/>
              <a:t>        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/>
              <a:t>                            </a:t>
            </a:r>
          </a:p>
          <a:p>
            <a:pPr marL="0" indent="0">
              <a:buNone/>
            </a:pPr>
            <a:r>
              <a:rPr lang="en-US" altLang="zh-CN" sz="2400" dirty="0"/>
              <a:t>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/>
              <a:t>                       </a:t>
            </a:r>
          </a:p>
          <a:p>
            <a:pPr marL="0" indent="0">
              <a:buNone/>
            </a:pPr>
            <a:r>
              <a:rPr lang="en-US" altLang="zh-CN" sz="2400" dirty="0"/>
              <a:t>  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21466657-0277-47E1-B535-57F58D7BF6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2825" y="0"/>
            <a:ext cx="2785102" cy="179109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7C4E60A7-E12B-4227-A945-3F2833C3E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4686" y="1624180"/>
            <a:ext cx="2641379" cy="3969284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B65CA09D-4124-4AEB-9E91-A3C662356D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9149" y="5680820"/>
            <a:ext cx="2192452" cy="54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105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44A625E-97F1-4781-97E4-F5FF6BF2F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Aim and objectives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7E77180-9895-4C81-B529-9C710AC78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The aim: to explore the key factors of human resources transformation of Beijing New Oriental Education Group.</a:t>
            </a:r>
          </a:p>
          <a:p>
            <a:pPr marL="0" indent="0">
              <a:buNone/>
            </a:pPr>
            <a:r>
              <a:rPr lang="en-US" altLang="zh-CN" dirty="0"/>
              <a:t>   </a:t>
            </a:r>
          </a:p>
          <a:p>
            <a:pPr lvl="0"/>
            <a:r>
              <a:rPr lang="en-US" altLang="zh-CN" dirty="0"/>
              <a:t>To analyze the organizational environment.</a:t>
            </a:r>
          </a:p>
          <a:p>
            <a:pPr lvl="0"/>
            <a:r>
              <a:rPr lang="en-GB" altLang="zh-CN" dirty="0"/>
              <a:t>To identify</a:t>
            </a:r>
            <a:r>
              <a:rPr lang="en-US" altLang="zh-CN" dirty="0"/>
              <a:t> the cause of the human resource transformation.</a:t>
            </a:r>
          </a:p>
          <a:p>
            <a:pPr lvl="0"/>
            <a:r>
              <a:rPr lang="en-GB" altLang="zh-CN" dirty="0"/>
              <a:t>To provide</a:t>
            </a:r>
            <a:r>
              <a:rPr lang="en-US" altLang="zh-CN" dirty="0"/>
              <a:t> methods to transform human resources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3747868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83EEE39-830D-497F-ABB0-DCE6A7011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zh-CN" dirty="0"/>
            </a:br>
            <a:r>
              <a:rPr lang="en-US" altLang="zh-CN" dirty="0"/>
              <a:t>SWOT analysis</a:t>
            </a:r>
            <a:br>
              <a:rPr lang="en-US" altLang="zh-CN" dirty="0"/>
            </a:br>
            <a:endParaRPr lang="zh-CN" altLang="en-US" dirty="0"/>
          </a:p>
        </p:txBody>
      </p:sp>
      <p:pic>
        <p:nvPicPr>
          <p:cNvPr id="7" name="内容占位符 6">
            <a:extLst>
              <a:ext uri="{FF2B5EF4-FFF2-40B4-BE49-F238E27FC236}">
                <a16:creationId xmlns:a16="http://schemas.microsoft.com/office/drawing/2014/main" id="{7D72AFFF-852B-444A-BA09-115A6A0686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404" y="2626064"/>
            <a:ext cx="3791415" cy="3992369"/>
          </a:xfr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8E43C970-DA68-430C-B7FF-DDF3357411B5}"/>
              </a:ext>
            </a:extLst>
          </p:cNvPr>
          <p:cNvSpPr/>
          <p:nvPr/>
        </p:nvSpPr>
        <p:spPr>
          <a:xfrm>
            <a:off x="838200" y="1432627"/>
            <a:ext cx="89321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200" dirty="0"/>
              <a:t>Swot analysis is a strategic way to analyze the strengths, weaknesses, opportunities, and threats of a target.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6835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AC6282-99EA-4705-961F-D4399147D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literature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74D8D8B-7B7C-441D-AFD6-8BC0B6C0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000" dirty="0"/>
              <a:t>Foulkes, F. and </a:t>
            </a:r>
            <a:r>
              <a:rPr lang="en-US" altLang="zh-CN" sz="2000" dirty="0" err="1"/>
              <a:t>Livernash</a:t>
            </a:r>
            <a:r>
              <a:rPr lang="en-US" altLang="zh-CN" sz="2000" dirty="0"/>
              <a:t>, E. (1982). </a:t>
            </a:r>
            <a:r>
              <a:rPr lang="en-US" altLang="zh-CN" sz="2000" i="1" dirty="0"/>
              <a:t>Human resources management</a:t>
            </a:r>
            <a:r>
              <a:rPr lang="en-US" altLang="zh-CN" sz="2000" dirty="0"/>
              <a:t>. Englewood Cliffs, N.J.: Prentice-Hall.</a:t>
            </a:r>
          </a:p>
          <a:p>
            <a:endParaRPr lang="en-US" altLang="zh-CN" sz="2000" dirty="0"/>
          </a:p>
          <a:p>
            <a:r>
              <a:rPr lang="en-US" altLang="zh-CN" sz="2000" dirty="0"/>
              <a:t>Das, H. (2003). </a:t>
            </a:r>
            <a:r>
              <a:rPr lang="en-US" altLang="zh-CN" sz="2000" i="1" dirty="0"/>
              <a:t>Performance management</a:t>
            </a:r>
            <a:r>
              <a:rPr lang="en-US" altLang="zh-CN" sz="2000" dirty="0"/>
              <a:t>. Toronto: Prentice Hall.</a:t>
            </a:r>
          </a:p>
          <a:p>
            <a:endParaRPr lang="en-US" altLang="zh-CN" sz="2000" dirty="0"/>
          </a:p>
          <a:p>
            <a:r>
              <a:rPr lang="en-US" altLang="zh-CN" sz="2000" dirty="0"/>
              <a:t>Hersey, P., Blanchard, K. and Johnson, D. (2017). </a:t>
            </a:r>
            <a:r>
              <a:rPr lang="en-US" altLang="zh-CN" sz="2000" i="1" dirty="0"/>
              <a:t>Management of organizational behavior</a:t>
            </a:r>
            <a:r>
              <a:rPr lang="en-US" altLang="zh-CN" sz="2000" dirty="0"/>
              <a:t>. New Delhi: Pearson India Education Services.</a:t>
            </a:r>
          </a:p>
          <a:p>
            <a:endParaRPr lang="en-US" altLang="zh-CN" dirty="0"/>
          </a:p>
          <a:p>
            <a:r>
              <a:rPr lang="en-US" altLang="zh-CN" sz="2000" dirty="0"/>
              <a:t>Shani, A. and </a:t>
            </a:r>
            <a:r>
              <a:rPr lang="en-US" altLang="zh-CN" sz="2000" dirty="0" err="1"/>
              <a:t>Noumair</a:t>
            </a:r>
            <a:r>
              <a:rPr lang="en-US" altLang="zh-CN" sz="2000" dirty="0"/>
              <a:t>, D. (2019). Research in Organizational Change and Development. Bingley: Emerald Publishing Limited.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472714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51395A1-38D6-4940-8326-48C749AFE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3E418BC-02B8-4292-9A96-4AA0C556D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With the transformation of New Oriental's human resources, the organization will develop better under the leadership of a scientific human resource.</a:t>
            </a:r>
          </a:p>
          <a:p>
            <a:endParaRPr lang="en-US" altLang="zh-CN" dirty="0"/>
          </a:p>
          <a:p>
            <a:r>
              <a:rPr lang="en-US" altLang="zh-CN" dirty="0"/>
              <a:t>The project develops according to its goals. Obstacles are minimized while the project is in progress to ensure that the project is progressing.</a:t>
            </a:r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72840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294</Words>
  <Application>Microsoft Office PowerPoint</Application>
  <PresentationFormat>宽屏</PresentationFormat>
  <Paragraphs>39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9" baseType="lpstr">
      <vt:lpstr>等线</vt:lpstr>
      <vt:lpstr>等线 Light</vt:lpstr>
      <vt:lpstr>Arial</vt:lpstr>
      <vt:lpstr>Office 主题​​</vt:lpstr>
      <vt:lpstr>             Organization consultant</vt:lpstr>
      <vt:lpstr>Aim and objectives</vt:lpstr>
      <vt:lpstr> SWOT analysis </vt:lpstr>
      <vt:lpstr>literature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Organization consultant</dc:title>
  <dc:creator>熊 哥</dc:creator>
  <cp:lastModifiedBy>熊 哥</cp:lastModifiedBy>
  <cp:revision>11</cp:revision>
  <dcterms:created xsi:type="dcterms:W3CDTF">2020-03-02T08:48:53Z</dcterms:created>
  <dcterms:modified xsi:type="dcterms:W3CDTF">2020-03-02T18:37:33Z</dcterms:modified>
</cp:coreProperties>
</file>