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6" r:id="rId5"/>
    <p:sldId id="258" r:id="rId6"/>
    <p:sldId id="267" r:id="rId7"/>
    <p:sldId id="260" r:id="rId8"/>
    <p:sldId id="265" r:id="rId9"/>
    <p:sldId id="261" r:id="rId10"/>
    <p:sldId id="262" r:id="rId11"/>
    <p:sldId id="268" r:id="rId12"/>
    <p:sldId id="263" r:id="rId13"/>
    <p:sldId id="269" r:id="rId14"/>
    <p:sldId id="264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B66D8B-43BC-4DCC-84C8-1DFDE39E2238}" v="157" dt="2022-07-10T00:26:20.4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dalina Stanga" userId="32a81202d25f5f5a" providerId="LiveId" clId="{B4B66D8B-43BC-4DCC-84C8-1DFDE39E2238}"/>
    <pc:docChg chg="undo custSel addSld modSld sldOrd">
      <pc:chgData name="Madalina Stanga" userId="32a81202d25f5f5a" providerId="LiveId" clId="{B4B66D8B-43BC-4DCC-84C8-1DFDE39E2238}" dt="2022-07-10T00:29:14.370" v="3304" actId="255"/>
      <pc:docMkLst>
        <pc:docMk/>
      </pc:docMkLst>
      <pc:sldChg chg="modSp mod">
        <pc:chgData name="Madalina Stanga" userId="32a81202d25f5f5a" providerId="LiveId" clId="{B4B66D8B-43BC-4DCC-84C8-1DFDE39E2238}" dt="2022-07-10T00:29:14.370" v="3304" actId="255"/>
        <pc:sldMkLst>
          <pc:docMk/>
          <pc:sldMk cId="44258264" sldId="256"/>
        </pc:sldMkLst>
        <pc:spChg chg="mod">
          <ac:chgData name="Madalina Stanga" userId="32a81202d25f5f5a" providerId="LiveId" clId="{B4B66D8B-43BC-4DCC-84C8-1DFDE39E2238}" dt="2022-07-10T00:29:14.370" v="3304" actId="255"/>
          <ac:spMkLst>
            <pc:docMk/>
            <pc:sldMk cId="44258264" sldId="256"/>
            <ac:spMk id="3" creationId="{76ECE00C-4D88-6849-5EBD-30D66D1DB236}"/>
          </ac:spMkLst>
        </pc:spChg>
      </pc:sldChg>
      <pc:sldChg chg="modSp mod">
        <pc:chgData name="Madalina Stanga" userId="32a81202d25f5f5a" providerId="LiveId" clId="{B4B66D8B-43BC-4DCC-84C8-1DFDE39E2238}" dt="2022-07-07T21:32:15.082" v="397" actId="27636"/>
        <pc:sldMkLst>
          <pc:docMk/>
          <pc:sldMk cId="4109895684" sldId="257"/>
        </pc:sldMkLst>
        <pc:spChg chg="mod">
          <ac:chgData name="Madalina Stanga" userId="32a81202d25f5f5a" providerId="LiveId" clId="{B4B66D8B-43BC-4DCC-84C8-1DFDE39E2238}" dt="2022-07-07T21:32:15.082" v="397" actId="27636"/>
          <ac:spMkLst>
            <pc:docMk/>
            <pc:sldMk cId="4109895684" sldId="257"/>
            <ac:spMk id="9" creationId="{1AED3E5B-F3DC-DEA0-21CD-C53C81EEA693}"/>
          </ac:spMkLst>
        </pc:spChg>
      </pc:sldChg>
      <pc:sldChg chg="modSp mod">
        <pc:chgData name="Madalina Stanga" userId="32a81202d25f5f5a" providerId="LiveId" clId="{B4B66D8B-43BC-4DCC-84C8-1DFDE39E2238}" dt="2022-07-05T14:53:04.318" v="353" actId="20577"/>
        <pc:sldMkLst>
          <pc:docMk/>
          <pc:sldMk cId="541285612" sldId="258"/>
        </pc:sldMkLst>
        <pc:graphicFrameChg chg="modGraphic">
          <ac:chgData name="Madalina Stanga" userId="32a81202d25f5f5a" providerId="LiveId" clId="{B4B66D8B-43BC-4DCC-84C8-1DFDE39E2238}" dt="2022-07-05T14:53:04.318" v="353" actId="20577"/>
          <ac:graphicFrameMkLst>
            <pc:docMk/>
            <pc:sldMk cId="541285612" sldId="258"/>
            <ac:graphicFrameMk id="4" creationId="{DDAB72BF-B6F2-1F8A-D154-1CDC68DD784F}"/>
          </ac:graphicFrameMkLst>
        </pc:graphicFrameChg>
      </pc:sldChg>
      <pc:sldChg chg="modSp mod">
        <pc:chgData name="Madalina Stanga" userId="32a81202d25f5f5a" providerId="LiveId" clId="{B4B66D8B-43BC-4DCC-84C8-1DFDE39E2238}" dt="2022-07-09T17:34:24.895" v="2369" actId="1076"/>
        <pc:sldMkLst>
          <pc:docMk/>
          <pc:sldMk cId="2491114318" sldId="260"/>
        </pc:sldMkLst>
        <pc:spChg chg="mod">
          <ac:chgData name="Madalina Stanga" userId="32a81202d25f5f5a" providerId="LiveId" clId="{B4B66D8B-43BC-4DCC-84C8-1DFDE39E2238}" dt="2022-07-08T12:02:28.522" v="1431" actId="1076"/>
          <ac:spMkLst>
            <pc:docMk/>
            <pc:sldMk cId="2491114318" sldId="260"/>
            <ac:spMk id="2" creationId="{3AB6E2D2-71A8-BDB6-1558-33D16311AC10}"/>
          </ac:spMkLst>
        </pc:spChg>
        <pc:spChg chg="mod">
          <ac:chgData name="Madalina Stanga" userId="32a81202d25f5f5a" providerId="LiveId" clId="{B4B66D8B-43BC-4DCC-84C8-1DFDE39E2238}" dt="2022-07-08T11:59:49.846" v="1421" actId="255"/>
          <ac:spMkLst>
            <pc:docMk/>
            <pc:sldMk cId="2491114318" sldId="260"/>
            <ac:spMk id="6" creationId="{14C9A37D-9C12-C332-BD3F-CA521CE6103B}"/>
          </ac:spMkLst>
        </pc:spChg>
        <pc:spChg chg="mod">
          <ac:chgData name="Madalina Stanga" userId="32a81202d25f5f5a" providerId="LiveId" clId="{B4B66D8B-43BC-4DCC-84C8-1DFDE39E2238}" dt="2022-07-08T12:01:40.723" v="1429" actId="1076"/>
          <ac:spMkLst>
            <pc:docMk/>
            <pc:sldMk cId="2491114318" sldId="260"/>
            <ac:spMk id="23" creationId="{A6D37390-01DB-F92D-5D7B-03F0E0AF7A31}"/>
          </ac:spMkLst>
        </pc:spChg>
        <pc:spChg chg="mod">
          <ac:chgData name="Madalina Stanga" userId="32a81202d25f5f5a" providerId="LiveId" clId="{B4B66D8B-43BC-4DCC-84C8-1DFDE39E2238}" dt="2022-07-08T12:01:32.819" v="1428" actId="1076"/>
          <ac:spMkLst>
            <pc:docMk/>
            <pc:sldMk cId="2491114318" sldId="260"/>
            <ac:spMk id="25" creationId="{681741B7-385A-6DC8-F66B-B616D79B5AC5}"/>
          </ac:spMkLst>
        </pc:spChg>
        <pc:spChg chg="mod">
          <ac:chgData name="Madalina Stanga" userId="32a81202d25f5f5a" providerId="LiveId" clId="{B4B66D8B-43BC-4DCC-84C8-1DFDE39E2238}" dt="2022-07-08T11:58:09.043" v="1415" actId="255"/>
          <ac:spMkLst>
            <pc:docMk/>
            <pc:sldMk cId="2491114318" sldId="260"/>
            <ac:spMk id="26" creationId="{19E1A678-F2B8-71BE-FE16-9C7433497974}"/>
          </ac:spMkLst>
        </pc:spChg>
        <pc:spChg chg="mod">
          <ac:chgData name="Madalina Stanga" userId="32a81202d25f5f5a" providerId="LiveId" clId="{B4B66D8B-43BC-4DCC-84C8-1DFDE39E2238}" dt="2022-07-08T11:58:23.264" v="1416" actId="255"/>
          <ac:spMkLst>
            <pc:docMk/>
            <pc:sldMk cId="2491114318" sldId="260"/>
            <ac:spMk id="27" creationId="{6CA3CA46-1B32-B9AF-3A3E-BCE3400487A2}"/>
          </ac:spMkLst>
        </pc:spChg>
        <pc:spChg chg="mod">
          <ac:chgData name="Madalina Stanga" userId="32a81202d25f5f5a" providerId="LiveId" clId="{B4B66D8B-43BC-4DCC-84C8-1DFDE39E2238}" dt="2022-07-08T11:59:03.291" v="1419" actId="14100"/>
          <ac:spMkLst>
            <pc:docMk/>
            <pc:sldMk cId="2491114318" sldId="260"/>
            <ac:spMk id="28" creationId="{F4D98425-587C-83C1-1866-592EF5018114}"/>
          </ac:spMkLst>
        </pc:spChg>
        <pc:spChg chg="mod">
          <ac:chgData name="Madalina Stanga" userId="32a81202d25f5f5a" providerId="LiveId" clId="{B4B66D8B-43BC-4DCC-84C8-1DFDE39E2238}" dt="2022-07-08T11:59:22.134" v="1420" actId="255"/>
          <ac:spMkLst>
            <pc:docMk/>
            <pc:sldMk cId="2491114318" sldId="260"/>
            <ac:spMk id="29" creationId="{883ABAE6-A127-E45C-B73E-13FA095B1469}"/>
          </ac:spMkLst>
        </pc:spChg>
        <pc:spChg chg="mod">
          <ac:chgData name="Madalina Stanga" userId="32a81202d25f5f5a" providerId="LiveId" clId="{B4B66D8B-43BC-4DCC-84C8-1DFDE39E2238}" dt="2022-07-08T11:57:14.856" v="1412" actId="255"/>
          <ac:spMkLst>
            <pc:docMk/>
            <pc:sldMk cId="2491114318" sldId="260"/>
            <ac:spMk id="30" creationId="{11FB785B-6234-CD1B-9F6F-0E5656821985}"/>
          </ac:spMkLst>
        </pc:spChg>
        <pc:spChg chg="mod">
          <ac:chgData name="Madalina Stanga" userId="32a81202d25f5f5a" providerId="LiveId" clId="{B4B66D8B-43BC-4DCC-84C8-1DFDE39E2238}" dt="2022-07-08T12:02:26.448" v="1430" actId="1076"/>
          <ac:spMkLst>
            <pc:docMk/>
            <pc:sldMk cId="2491114318" sldId="260"/>
            <ac:spMk id="31" creationId="{F71CC694-04D6-6F9B-B371-00D9F805015B}"/>
          </ac:spMkLst>
        </pc:spChg>
        <pc:spChg chg="mod">
          <ac:chgData name="Madalina Stanga" userId="32a81202d25f5f5a" providerId="LiveId" clId="{B4B66D8B-43BC-4DCC-84C8-1DFDE39E2238}" dt="2022-07-08T12:00:22.482" v="1424" actId="1076"/>
          <ac:spMkLst>
            <pc:docMk/>
            <pc:sldMk cId="2491114318" sldId="260"/>
            <ac:spMk id="32" creationId="{4308132D-01EC-64B8-F7AE-0A6B7A58F335}"/>
          </ac:spMkLst>
        </pc:spChg>
        <pc:spChg chg="mod">
          <ac:chgData name="Madalina Stanga" userId="32a81202d25f5f5a" providerId="LiveId" clId="{B4B66D8B-43BC-4DCC-84C8-1DFDE39E2238}" dt="2022-07-08T12:01:09.250" v="1427" actId="1076"/>
          <ac:spMkLst>
            <pc:docMk/>
            <pc:sldMk cId="2491114318" sldId="260"/>
            <ac:spMk id="33" creationId="{211A521C-6D4C-27B9-0F49-E06766C87EB4}"/>
          </ac:spMkLst>
        </pc:spChg>
        <pc:spChg chg="mod">
          <ac:chgData name="Madalina Stanga" userId="32a81202d25f5f5a" providerId="LiveId" clId="{B4B66D8B-43BC-4DCC-84C8-1DFDE39E2238}" dt="2022-07-08T12:00:45.589" v="1425" actId="255"/>
          <ac:spMkLst>
            <pc:docMk/>
            <pc:sldMk cId="2491114318" sldId="260"/>
            <ac:spMk id="34" creationId="{C54ACA7F-77FC-1121-3568-141B7921EC5A}"/>
          </ac:spMkLst>
        </pc:spChg>
        <pc:spChg chg="mod">
          <ac:chgData name="Madalina Stanga" userId="32a81202d25f5f5a" providerId="LiveId" clId="{B4B66D8B-43BC-4DCC-84C8-1DFDE39E2238}" dt="2022-07-09T17:34:24.895" v="2369" actId="1076"/>
          <ac:spMkLst>
            <pc:docMk/>
            <pc:sldMk cId="2491114318" sldId="260"/>
            <ac:spMk id="37" creationId="{D2BEB5B8-3EB2-B992-9404-D8C82A2DB4E9}"/>
          </ac:spMkLst>
        </pc:spChg>
      </pc:sldChg>
      <pc:sldChg chg="addSp delSp modSp mod">
        <pc:chgData name="Madalina Stanga" userId="32a81202d25f5f5a" providerId="LiveId" clId="{B4B66D8B-43BC-4DCC-84C8-1DFDE39E2238}" dt="2022-07-07T22:16:38.110" v="985" actId="1076"/>
        <pc:sldMkLst>
          <pc:docMk/>
          <pc:sldMk cId="1007516152" sldId="261"/>
        </pc:sldMkLst>
        <pc:spChg chg="mod">
          <ac:chgData name="Madalina Stanga" userId="32a81202d25f5f5a" providerId="LiveId" clId="{B4B66D8B-43BC-4DCC-84C8-1DFDE39E2238}" dt="2022-07-05T14:38:29.960" v="323" actId="20577"/>
          <ac:spMkLst>
            <pc:docMk/>
            <pc:sldMk cId="1007516152" sldId="261"/>
            <ac:spMk id="2" creationId="{B5B2DF95-44BB-E7B5-C907-1FF7EBD2F80F}"/>
          </ac:spMkLst>
        </pc:spChg>
        <pc:picChg chg="add mod ord">
          <ac:chgData name="Madalina Stanga" userId="32a81202d25f5f5a" providerId="LiveId" clId="{B4B66D8B-43BC-4DCC-84C8-1DFDE39E2238}" dt="2022-07-07T22:16:38.110" v="985" actId="1076"/>
          <ac:picMkLst>
            <pc:docMk/>
            <pc:sldMk cId="1007516152" sldId="261"/>
            <ac:picMk id="4" creationId="{558CD452-7F76-8534-7874-1A9A666917BE}"/>
          </ac:picMkLst>
        </pc:picChg>
        <pc:picChg chg="del mod">
          <ac:chgData name="Madalina Stanga" userId="32a81202d25f5f5a" providerId="LiveId" clId="{B4B66D8B-43BC-4DCC-84C8-1DFDE39E2238}" dt="2022-07-07T22:14:26.323" v="967" actId="478"/>
          <ac:picMkLst>
            <pc:docMk/>
            <pc:sldMk cId="1007516152" sldId="261"/>
            <ac:picMk id="5" creationId="{C3AC4F12-C2C5-2236-1DB2-ADD5CB24103F}"/>
          </ac:picMkLst>
        </pc:picChg>
        <pc:picChg chg="add del mod">
          <ac:chgData name="Madalina Stanga" userId="32a81202d25f5f5a" providerId="LiveId" clId="{B4B66D8B-43BC-4DCC-84C8-1DFDE39E2238}" dt="2022-07-07T22:14:29.844" v="969" actId="478"/>
          <ac:picMkLst>
            <pc:docMk/>
            <pc:sldMk cId="1007516152" sldId="261"/>
            <ac:picMk id="17" creationId="{D62C8BC2-943D-558F-7549-B16C5108FD06}"/>
          </ac:picMkLst>
        </pc:picChg>
      </pc:sldChg>
      <pc:sldChg chg="addSp modSp mod setBg">
        <pc:chgData name="Madalina Stanga" userId="32a81202d25f5f5a" providerId="LiveId" clId="{B4B66D8B-43BC-4DCC-84C8-1DFDE39E2238}" dt="2022-07-09T17:28:25.370" v="2248" actId="20577"/>
        <pc:sldMkLst>
          <pc:docMk/>
          <pc:sldMk cId="266434234" sldId="262"/>
        </pc:sldMkLst>
        <pc:spChg chg="mod">
          <ac:chgData name="Madalina Stanga" userId="32a81202d25f5f5a" providerId="LiveId" clId="{B4B66D8B-43BC-4DCC-84C8-1DFDE39E2238}" dt="2022-07-09T17:27:17.586" v="2237" actId="26606"/>
          <ac:spMkLst>
            <pc:docMk/>
            <pc:sldMk cId="266434234" sldId="262"/>
            <ac:spMk id="2" creationId="{A22320D8-B00A-CB84-0590-6B69C8D03084}"/>
          </ac:spMkLst>
        </pc:spChg>
        <pc:spChg chg="add">
          <ac:chgData name="Madalina Stanga" userId="32a81202d25f5f5a" providerId="LiveId" clId="{B4B66D8B-43BC-4DCC-84C8-1DFDE39E2238}" dt="2022-07-09T17:27:17.586" v="2237" actId="26606"/>
          <ac:spMkLst>
            <pc:docMk/>
            <pc:sldMk cId="266434234" sldId="262"/>
            <ac:spMk id="9" creationId="{796EAE45-4A7F-4104-BDC2-49728B6C4F31}"/>
          </ac:spMkLst>
        </pc:spChg>
        <pc:grpChg chg="add">
          <ac:chgData name="Madalina Stanga" userId="32a81202d25f5f5a" providerId="LiveId" clId="{B4B66D8B-43BC-4DCC-84C8-1DFDE39E2238}" dt="2022-07-09T17:27:17.586" v="2237" actId="26606"/>
          <ac:grpSpMkLst>
            <pc:docMk/>
            <pc:sldMk cId="266434234" sldId="262"/>
            <ac:grpSpMk id="11" creationId="{57C42483-9FB4-4C1A-B319-1B129FD65319}"/>
          </ac:grpSpMkLst>
        </pc:grpChg>
        <pc:graphicFrameChg chg="mod modGraphic">
          <ac:chgData name="Madalina Stanga" userId="32a81202d25f5f5a" providerId="LiveId" clId="{B4B66D8B-43BC-4DCC-84C8-1DFDE39E2238}" dt="2022-07-09T17:28:25.370" v="2248" actId="20577"/>
          <ac:graphicFrameMkLst>
            <pc:docMk/>
            <pc:sldMk cId="266434234" sldId="262"/>
            <ac:graphicFrameMk id="4" creationId="{DC27E012-9FFF-A703-D57B-652AA8E116F8}"/>
          </ac:graphicFrameMkLst>
        </pc:graphicFrameChg>
      </pc:sldChg>
      <pc:sldChg chg="addSp delSp modSp mod">
        <pc:chgData name="Madalina Stanga" userId="32a81202d25f5f5a" providerId="LiveId" clId="{B4B66D8B-43BC-4DCC-84C8-1DFDE39E2238}" dt="2022-07-09T18:11:54.010" v="3181"/>
        <pc:sldMkLst>
          <pc:docMk/>
          <pc:sldMk cId="3143488043" sldId="263"/>
        </pc:sldMkLst>
        <pc:spChg chg="mod">
          <ac:chgData name="Madalina Stanga" userId="32a81202d25f5f5a" providerId="LiveId" clId="{B4B66D8B-43BC-4DCC-84C8-1DFDE39E2238}" dt="2022-07-05T11:48:46.999" v="38" actId="20577"/>
          <ac:spMkLst>
            <pc:docMk/>
            <pc:sldMk cId="3143488043" sldId="263"/>
            <ac:spMk id="2" creationId="{D017D510-7569-92C5-51CC-4A1253E38736}"/>
          </ac:spMkLst>
        </pc:spChg>
        <pc:spChg chg="del">
          <ac:chgData name="Madalina Stanga" userId="32a81202d25f5f5a" providerId="LiveId" clId="{B4B66D8B-43BC-4DCC-84C8-1DFDE39E2238}" dt="2022-07-09T17:56:18.213" v="2892" actId="3680"/>
          <ac:spMkLst>
            <pc:docMk/>
            <pc:sldMk cId="3143488043" sldId="263"/>
            <ac:spMk id="3" creationId="{2E1FF0D2-3160-5118-1C54-C24A664DFC3A}"/>
          </ac:spMkLst>
        </pc:spChg>
        <pc:spChg chg="add mod">
          <ac:chgData name="Madalina Stanga" userId="32a81202d25f5f5a" providerId="LiveId" clId="{B4B66D8B-43BC-4DCC-84C8-1DFDE39E2238}" dt="2022-07-09T18:11:54.010" v="3181"/>
          <ac:spMkLst>
            <pc:docMk/>
            <pc:sldMk cId="3143488043" sldId="263"/>
            <ac:spMk id="6" creationId="{94BC7913-250F-EED8-74C2-69FE3A6F25C8}"/>
          </ac:spMkLst>
        </pc:spChg>
        <pc:graphicFrameChg chg="add mod ord modGraphic">
          <ac:chgData name="Madalina Stanga" userId="32a81202d25f5f5a" providerId="LiveId" clId="{B4B66D8B-43BC-4DCC-84C8-1DFDE39E2238}" dt="2022-07-09T18:02:40.749" v="3008" actId="207"/>
          <ac:graphicFrameMkLst>
            <pc:docMk/>
            <pc:sldMk cId="3143488043" sldId="263"/>
            <ac:graphicFrameMk id="4" creationId="{7CFE45D4-4CD6-F4F7-2286-A95B86EACD77}"/>
          </ac:graphicFrameMkLst>
        </pc:graphicFrameChg>
      </pc:sldChg>
      <pc:sldChg chg="modSp mod">
        <pc:chgData name="Madalina Stanga" userId="32a81202d25f5f5a" providerId="LiveId" clId="{B4B66D8B-43BC-4DCC-84C8-1DFDE39E2238}" dt="2022-07-10T00:28:00.248" v="3303" actId="1076"/>
        <pc:sldMkLst>
          <pc:docMk/>
          <pc:sldMk cId="755581870" sldId="264"/>
        </pc:sldMkLst>
        <pc:spChg chg="mod">
          <ac:chgData name="Madalina Stanga" userId="32a81202d25f5f5a" providerId="LiveId" clId="{B4B66D8B-43BC-4DCC-84C8-1DFDE39E2238}" dt="2022-07-09T18:15:33.148" v="3239" actId="20577"/>
          <ac:spMkLst>
            <pc:docMk/>
            <pc:sldMk cId="755581870" sldId="264"/>
            <ac:spMk id="2" creationId="{7D7F1097-0DA1-C813-B041-56AB67145C06}"/>
          </ac:spMkLst>
        </pc:spChg>
        <pc:spChg chg="mod">
          <ac:chgData name="Madalina Stanga" userId="32a81202d25f5f5a" providerId="LiveId" clId="{B4B66D8B-43BC-4DCC-84C8-1DFDE39E2238}" dt="2022-07-10T00:28:00.248" v="3303" actId="1076"/>
          <ac:spMkLst>
            <pc:docMk/>
            <pc:sldMk cId="755581870" sldId="264"/>
            <ac:spMk id="3" creationId="{F497700F-42E2-3CD3-D4DE-91ACAFF31902}"/>
          </ac:spMkLst>
        </pc:spChg>
      </pc:sldChg>
      <pc:sldChg chg="addSp delSp modSp new mod">
        <pc:chgData name="Madalina Stanga" userId="32a81202d25f5f5a" providerId="LiveId" clId="{B4B66D8B-43BC-4DCC-84C8-1DFDE39E2238}" dt="2022-07-08T11:54:09.858" v="1345" actId="20577"/>
        <pc:sldMkLst>
          <pc:docMk/>
          <pc:sldMk cId="2518214343" sldId="265"/>
        </pc:sldMkLst>
        <pc:spChg chg="del mod">
          <ac:chgData name="Madalina Stanga" userId="32a81202d25f5f5a" providerId="LiveId" clId="{B4B66D8B-43BC-4DCC-84C8-1DFDE39E2238}" dt="2022-07-05T14:31:57.929" v="178" actId="478"/>
          <ac:spMkLst>
            <pc:docMk/>
            <pc:sldMk cId="2518214343" sldId="265"/>
            <ac:spMk id="2" creationId="{08138687-41BB-E789-07B6-CB389E0E5F65}"/>
          </ac:spMkLst>
        </pc:spChg>
        <pc:spChg chg="del">
          <ac:chgData name="Madalina Stanga" userId="32a81202d25f5f5a" providerId="LiveId" clId="{B4B66D8B-43BC-4DCC-84C8-1DFDE39E2238}" dt="2022-07-05T14:29:13.923" v="101"/>
          <ac:spMkLst>
            <pc:docMk/>
            <pc:sldMk cId="2518214343" sldId="265"/>
            <ac:spMk id="3" creationId="{1BF0D8CF-7CE7-D257-F96B-29FD80C52BA2}"/>
          </ac:spMkLst>
        </pc:spChg>
        <pc:spChg chg="add del mod">
          <ac:chgData name="Madalina Stanga" userId="32a81202d25f5f5a" providerId="LiveId" clId="{B4B66D8B-43BC-4DCC-84C8-1DFDE39E2238}" dt="2022-07-05T14:29:31.656" v="104" actId="478"/>
          <ac:spMkLst>
            <pc:docMk/>
            <pc:sldMk cId="2518214343" sldId="265"/>
            <ac:spMk id="6" creationId="{31B018D3-512E-80D5-520B-9DF92404A810}"/>
          </ac:spMkLst>
        </pc:spChg>
        <pc:spChg chg="add mod">
          <ac:chgData name="Madalina Stanga" userId="32a81202d25f5f5a" providerId="LiveId" clId="{B4B66D8B-43BC-4DCC-84C8-1DFDE39E2238}" dt="2022-07-08T11:54:09.858" v="1345" actId="20577"/>
          <ac:spMkLst>
            <pc:docMk/>
            <pc:sldMk cId="2518214343" sldId="265"/>
            <ac:spMk id="7" creationId="{686003CE-905A-399F-DC24-E76345DE3A58}"/>
          </ac:spMkLst>
        </pc:spChg>
        <pc:graphicFrameChg chg="add del mod">
          <ac:chgData name="Madalina Stanga" userId="32a81202d25f5f5a" providerId="LiveId" clId="{B4B66D8B-43BC-4DCC-84C8-1DFDE39E2238}" dt="2022-07-05T14:32:37.935" v="180" actId="14100"/>
          <ac:graphicFrameMkLst>
            <pc:docMk/>
            <pc:sldMk cId="2518214343" sldId="265"/>
            <ac:graphicFrameMk id="4" creationId="{B9C351C9-BBFD-FA51-C5AA-2CBDC53E4196}"/>
          </ac:graphicFrameMkLst>
        </pc:graphicFrameChg>
      </pc:sldChg>
      <pc:sldChg chg="addSp modSp new mod ord">
        <pc:chgData name="Madalina Stanga" userId="32a81202d25f5f5a" providerId="LiveId" clId="{B4B66D8B-43BC-4DCC-84C8-1DFDE39E2238}" dt="2022-07-07T22:04:29.559" v="830" actId="1076"/>
        <pc:sldMkLst>
          <pc:docMk/>
          <pc:sldMk cId="1538489188" sldId="266"/>
        </pc:sldMkLst>
        <pc:spChg chg="mod">
          <ac:chgData name="Madalina Stanga" userId="32a81202d25f5f5a" providerId="LiveId" clId="{B4B66D8B-43BC-4DCC-84C8-1DFDE39E2238}" dt="2022-07-05T14:34:39.155" v="246" actId="20577"/>
          <ac:spMkLst>
            <pc:docMk/>
            <pc:sldMk cId="1538489188" sldId="266"/>
            <ac:spMk id="2" creationId="{41C7ED2E-2565-6421-3568-9DA1BC0E1D54}"/>
          </ac:spMkLst>
        </pc:spChg>
        <pc:spChg chg="mod">
          <ac:chgData name="Madalina Stanga" userId="32a81202d25f5f5a" providerId="LiveId" clId="{B4B66D8B-43BC-4DCC-84C8-1DFDE39E2238}" dt="2022-07-07T21:40:40.857" v="501" actId="20577"/>
          <ac:spMkLst>
            <pc:docMk/>
            <pc:sldMk cId="1538489188" sldId="266"/>
            <ac:spMk id="3" creationId="{21CD11F5-B42A-DFD2-9FDA-0C3BD77E758A}"/>
          </ac:spMkLst>
        </pc:spChg>
        <pc:spChg chg="add mod">
          <ac:chgData name="Madalina Stanga" userId="32a81202d25f5f5a" providerId="LiveId" clId="{B4B66D8B-43BC-4DCC-84C8-1DFDE39E2238}" dt="2022-07-07T22:04:11.925" v="828" actId="1076"/>
          <ac:spMkLst>
            <pc:docMk/>
            <pc:sldMk cId="1538489188" sldId="266"/>
            <ac:spMk id="5" creationId="{5D8F0CF1-2596-7309-DA65-C325ACEC3240}"/>
          </ac:spMkLst>
        </pc:spChg>
        <pc:spChg chg="add mod">
          <ac:chgData name="Madalina Stanga" userId="32a81202d25f5f5a" providerId="LiveId" clId="{B4B66D8B-43BC-4DCC-84C8-1DFDE39E2238}" dt="2022-07-07T22:04:20.477" v="829" actId="1076"/>
          <ac:spMkLst>
            <pc:docMk/>
            <pc:sldMk cId="1538489188" sldId="266"/>
            <ac:spMk id="6" creationId="{01363499-CD25-D628-92CD-B8C30A2D87AD}"/>
          </ac:spMkLst>
        </pc:spChg>
        <pc:spChg chg="add mod">
          <ac:chgData name="Madalina Stanga" userId="32a81202d25f5f5a" providerId="LiveId" clId="{B4B66D8B-43BC-4DCC-84C8-1DFDE39E2238}" dt="2022-07-07T21:48:44.495" v="614" actId="20577"/>
          <ac:spMkLst>
            <pc:docMk/>
            <pc:sldMk cId="1538489188" sldId="266"/>
            <ac:spMk id="8" creationId="{53F49002-7023-6A13-455B-0B43C91C878C}"/>
          </ac:spMkLst>
        </pc:spChg>
        <pc:graphicFrameChg chg="add mod modGraphic">
          <ac:chgData name="Madalina Stanga" userId="32a81202d25f5f5a" providerId="LiveId" clId="{B4B66D8B-43BC-4DCC-84C8-1DFDE39E2238}" dt="2022-07-07T22:04:29.559" v="830" actId="1076"/>
          <ac:graphicFrameMkLst>
            <pc:docMk/>
            <pc:sldMk cId="1538489188" sldId="266"/>
            <ac:graphicFrameMk id="4" creationId="{42594594-A965-40C3-447C-EA0F9B6C1D9E}"/>
          </ac:graphicFrameMkLst>
        </pc:graphicFrameChg>
      </pc:sldChg>
      <pc:sldChg chg="addSp modSp new mod ord">
        <pc:chgData name="Madalina Stanga" userId="32a81202d25f5f5a" providerId="LiveId" clId="{B4B66D8B-43BC-4DCC-84C8-1DFDE39E2238}" dt="2022-07-08T11:55:13.769" v="1366" actId="255"/>
        <pc:sldMkLst>
          <pc:docMk/>
          <pc:sldMk cId="1539381098" sldId="267"/>
        </pc:sldMkLst>
        <pc:spChg chg="mod">
          <ac:chgData name="Madalina Stanga" userId="32a81202d25f5f5a" providerId="LiveId" clId="{B4B66D8B-43BC-4DCC-84C8-1DFDE39E2238}" dt="2022-07-05T14:35:24.373" v="282" actId="20577"/>
          <ac:spMkLst>
            <pc:docMk/>
            <pc:sldMk cId="1539381098" sldId="267"/>
            <ac:spMk id="2" creationId="{463DBC43-8ECE-1EC6-FAF3-EB521CAE28B6}"/>
          </ac:spMkLst>
        </pc:spChg>
        <pc:spChg chg="mod">
          <ac:chgData name="Madalina Stanga" userId="32a81202d25f5f5a" providerId="LiveId" clId="{B4B66D8B-43BC-4DCC-84C8-1DFDE39E2238}" dt="2022-07-08T11:49:04.075" v="1336" actId="20577"/>
          <ac:spMkLst>
            <pc:docMk/>
            <pc:sldMk cId="1539381098" sldId="267"/>
            <ac:spMk id="3" creationId="{48A8284A-1575-2566-689B-29F6C7970EBC}"/>
          </ac:spMkLst>
        </pc:spChg>
        <pc:spChg chg="add mod">
          <ac:chgData name="Madalina Stanga" userId="32a81202d25f5f5a" providerId="LiveId" clId="{B4B66D8B-43BC-4DCC-84C8-1DFDE39E2238}" dt="2022-07-08T11:55:13.769" v="1366" actId="255"/>
          <ac:spMkLst>
            <pc:docMk/>
            <pc:sldMk cId="1539381098" sldId="267"/>
            <ac:spMk id="5" creationId="{09616B92-AB0A-C232-3ECA-10A77D920589}"/>
          </ac:spMkLst>
        </pc:spChg>
      </pc:sldChg>
      <pc:sldChg chg="addSp delSp modSp new mod setBg">
        <pc:chgData name="Madalina Stanga" userId="32a81202d25f5f5a" providerId="LiveId" clId="{B4B66D8B-43BC-4DCC-84C8-1DFDE39E2238}" dt="2022-07-09T17:55:42.804" v="2891" actId="255"/>
        <pc:sldMkLst>
          <pc:docMk/>
          <pc:sldMk cId="4060026441" sldId="268"/>
        </pc:sldMkLst>
        <pc:spChg chg="mod">
          <ac:chgData name="Madalina Stanga" userId="32a81202d25f5f5a" providerId="LiveId" clId="{B4B66D8B-43BC-4DCC-84C8-1DFDE39E2238}" dt="2022-07-09T17:55:21.358" v="2887" actId="26606"/>
          <ac:spMkLst>
            <pc:docMk/>
            <pc:sldMk cId="4060026441" sldId="268"/>
            <ac:spMk id="2" creationId="{B8A591C3-06E4-340B-755E-37E7966631BD}"/>
          </ac:spMkLst>
        </pc:spChg>
        <pc:spChg chg="del">
          <ac:chgData name="Madalina Stanga" userId="32a81202d25f5f5a" providerId="LiveId" clId="{B4B66D8B-43BC-4DCC-84C8-1DFDE39E2238}" dt="2022-07-09T17:30:52.087" v="2249" actId="3680"/>
          <ac:spMkLst>
            <pc:docMk/>
            <pc:sldMk cId="4060026441" sldId="268"/>
            <ac:spMk id="3" creationId="{B89D5569-CE87-663D-6420-42CB07A845FF}"/>
          </ac:spMkLst>
        </pc:spChg>
        <pc:spChg chg="add del">
          <ac:chgData name="Madalina Stanga" userId="32a81202d25f5f5a" providerId="LiveId" clId="{B4B66D8B-43BC-4DCC-84C8-1DFDE39E2238}" dt="2022-07-09T17:55:15.206" v="2884" actId="26606"/>
          <ac:spMkLst>
            <pc:docMk/>
            <pc:sldMk cId="4060026441" sldId="268"/>
            <ac:spMk id="9" creationId="{3FD711E9-7F79-40A9-8D9E-4AE293C154A5}"/>
          </ac:spMkLst>
        </pc:spChg>
        <pc:spChg chg="add del">
          <ac:chgData name="Madalina Stanga" userId="32a81202d25f5f5a" providerId="LiveId" clId="{B4B66D8B-43BC-4DCC-84C8-1DFDE39E2238}" dt="2022-07-09T17:55:21.311" v="2886" actId="26606"/>
          <ac:spMkLst>
            <pc:docMk/>
            <pc:sldMk cId="4060026441" sldId="268"/>
            <ac:spMk id="11" creationId="{7F436110-A18F-4051-A35C-BC7FA676BE66}"/>
          </ac:spMkLst>
        </pc:spChg>
        <pc:spChg chg="add">
          <ac:chgData name="Madalina Stanga" userId="32a81202d25f5f5a" providerId="LiveId" clId="{B4B66D8B-43BC-4DCC-84C8-1DFDE39E2238}" dt="2022-07-09T17:55:21.358" v="2887" actId="26606"/>
          <ac:spMkLst>
            <pc:docMk/>
            <pc:sldMk cId="4060026441" sldId="268"/>
            <ac:spMk id="14" creationId="{796EAE45-4A7F-4104-BDC2-49728B6C4F31}"/>
          </ac:spMkLst>
        </pc:spChg>
        <pc:grpChg chg="add">
          <ac:chgData name="Madalina Stanga" userId="32a81202d25f5f5a" providerId="LiveId" clId="{B4B66D8B-43BC-4DCC-84C8-1DFDE39E2238}" dt="2022-07-09T17:55:21.358" v="2887" actId="26606"/>
          <ac:grpSpMkLst>
            <pc:docMk/>
            <pc:sldMk cId="4060026441" sldId="268"/>
            <ac:grpSpMk id="15" creationId="{57C42483-9FB4-4C1A-B319-1B129FD65319}"/>
          </ac:grpSpMkLst>
        </pc:grpChg>
        <pc:graphicFrameChg chg="add mod ord modGraphic">
          <ac:chgData name="Madalina Stanga" userId="32a81202d25f5f5a" providerId="LiveId" clId="{B4B66D8B-43BC-4DCC-84C8-1DFDE39E2238}" dt="2022-07-09T17:55:42.804" v="2891" actId="255"/>
          <ac:graphicFrameMkLst>
            <pc:docMk/>
            <pc:sldMk cId="4060026441" sldId="268"/>
            <ac:graphicFrameMk id="4" creationId="{1B6DECFD-BE54-6825-6C8E-396DEC85A91F}"/>
          </ac:graphicFrameMkLst>
        </pc:graphicFrameChg>
      </pc:sldChg>
      <pc:sldChg chg="addSp delSp modSp new mod">
        <pc:chgData name="Madalina Stanga" userId="32a81202d25f5f5a" providerId="LiveId" clId="{B4B66D8B-43BC-4DCC-84C8-1DFDE39E2238}" dt="2022-07-10T00:27:13.213" v="3299" actId="20577"/>
        <pc:sldMkLst>
          <pc:docMk/>
          <pc:sldMk cId="3609907528" sldId="269"/>
        </pc:sldMkLst>
        <pc:spChg chg="mod">
          <ac:chgData name="Madalina Stanga" userId="32a81202d25f5f5a" providerId="LiveId" clId="{B4B66D8B-43BC-4DCC-84C8-1DFDE39E2238}" dt="2022-07-09T18:03:23.563" v="3010"/>
          <ac:spMkLst>
            <pc:docMk/>
            <pc:sldMk cId="3609907528" sldId="269"/>
            <ac:spMk id="2" creationId="{8BBB6FBE-91F7-756F-F64D-CF50B8DC0F52}"/>
          </ac:spMkLst>
        </pc:spChg>
        <pc:spChg chg="del">
          <ac:chgData name="Madalina Stanga" userId="32a81202d25f5f5a" providerId="LiveId" clId="{B4B66D8B-43BC-4DCC-84C8-1DFDE39E2238}" dt="2022-07-09T18:03:41.205" v="3011" actId="3680"/>
          <ac:spMkLst>
            <pc:docMk/>
            <pc:sldMk cId="3609907528" sldId="269"/>
            <ac:spMk id="3" creationId="{5B76FF54-78FB-0B09-F69C-A74FE0E93519}"/>
          </ac:spMkLst>
        </pc:spChg>
        <pc:spChg chg="add mod">
          <ac:chgData name="Madalina Stanga" userId="32a81202d25f5f5a" providerId="LiveId" clId="{B4B66D8B-43BC-4DCC-84C8-1DFDE39E2238}" dt="2022-07-09T18:11:25.050" v="3144" actId="1076"/>
          <ac:spMkLst>
            <pc:docMk/>
            <pc:sldMk cId="3609907528" sldId="269"/>
            <ac:spMk id="6" creationId="{2162F9AB-F095-2CE5-2F4F-24F538582EE0}"/>
          </ac:spMkLst>
        </pc:spChg>
        <pc:graphicFrameChg chg="add mod ord modGraphic">
          <ac:chgData name="Madalina Stanga" userId="32a81202d25f5f5a" providerId="LiveId" clId="{B4B66D8B-43BC-4DCC-84C8-1DFDE39E2238}" dt="2022-07-10T00:27:13.213" v="3299" actId="20577"/>
          <ac:graphicFrameMkLst>
            <pc:docMk/>
            <pc:sldMk cId="3609907528" sldId="269"/>
            <ac:graphicFrameMk id="4" creationId="{BA412354-EDFC-568F-ADFE-E48C55489188}"/>
          </ac:graphicFrameMkLst>
        </pc:graphicFrameChg>
      </pc:sldChg>
      <pc:sldChg chg="modSp new mod">
        <pc:chgData name="Madalina Stanga" userId="32a81202d25f5f5a" providerId="LiveId" clId="{B4B66D8B-43BC-4DCC-84C8-1DFDE39E2238}" dt="2022-07-09T18:15:42.779" v="3241" actId="20577"/>
        <pc:sldMkLst>
          <pc:docMk/>
          <pc:sldMk cId="3539726229" sldId="270"/>
        </pc:sldMkLst>
        <pc:spChg chg="mod">
          <ac:chgData name="Madalina Stanga" userId="32a81202d25f5f5a" providerId="LiveId" clId="{B4B66D8B-43BC-4DCC-84C8-1DFDE39E2238}" dt="2022-07-09T18:15:42.779" v="3241" actId="20577"/>
          <ac:spMkLst>
            <pc:docMk/>
            <pc:sldMk cId="3539726229" sldId="270"/>
            <ac:spMk id="2" creationId="{85E9AFFA-ABF7-9A9B-BF6D-F555AC29E007}"/>
          </ac:spMkLst>
        </pc:spChg>
        <pc:spChg chg="mod">
          <ac:chgData name="Madalina Stanga" userId="32a81202d25f5f5a" providerId="LiveId" clId="{B4B66D8B-43BC-4DCC-84C8-1DFDE39E2238}" dt="2022-07-09T18:15:02.526" v="3212" actId="12"/>
          <ac:spMkLst>
            <pc:docMk/>
            <pc:sldMk cId="3539726229" sldId="270"/>
            <ac:spMk id="3" creationId="{FAFA55B8-E964-0CBD-498E-FA0856ABF27A}"/>
          </ac:spMkLst>
        </pc:spChg>
      </pc:sldChg>
      <pc:sldChg chg="modSp new mod">
        <pc:chgData name="Madalina Stanga" userId="32a81202d25f5f5a" providerId="LiveId" clId="{B4B66D8B-43BC-4DCC-84C8-1DFDE39E2238}" dt="2022-07-10T00:23:01.707" v="3274" actId="255"/>
        <pc:sldMkLst>
          <pc:docMk/>
          <pc:sldMk cId="2492607942" sldId="271"/>
        </pc:sldMkLst>
        <pc:spChg chg="mod">
          <ac:chgData name="Madalina Stanga" userId="32a81202d25f5f5a" providerId="LiveId" clId="{B4B66D8B-43BC-4DCC-84C8-1DFDE39E2238}" dt="2022-07-10T00:22:36.144" v="3273" actId="20577"/>
          <ac:spMkLst>
            <pc:docMk/>
            <pc:sldMk cId="2492607942" sldId="271"/>
            <ac:spMk id="2" creationId="{45A273DD-CBEF-0E4D-D8FE-1A40907222AF}"/>
          </ac:spMkLst>
        </pc:spChg>
        <pc:spChg chg="mod">
          <ac:chgData name="Madalina Stanga" userId="32a81202d25f5f5a" providerId="LiveId" clId="{B4B66D8B-43BC-4DCC-84C8-1DFDE39E2238}" dt="2022-07-10T00:23:01.707" v="3274" actId="255"/>
          <ac:spMkLst>
            <pc:docMk/>
            <pc:sldMk cId="2492607942" sldId="271"/>
            <ac:spMk id="3" creationId="{C81F6F83-56C9-87E2-0E40-39B3BEB356A9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ABSENTEEISM</a:t>
            </a:r>
            <a:r>
              <a:rPr lang="en-GB" baseline="0" dirty="0"/>
              <a:t> IN NHS JAN 2018- JUNE 2021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'Table 1'!$A$46:$A$59</c:f>
              <c:strCache>
                <c:ptCount val="14"/>
                <c:pt idx="0">
                  <c:v>January - March 2018</c:v>
                </c:pt>
                <c:pt idx="1">
                  <c:v>April - June 2018</c:v>
                </c:pt>
                <c:pt idx="2">
                  <c:v>July - September 2018</c:v>
                </c:pt>
                <c:pt idx="3">
                  <c:v>October - December 2018</c:v>
                </c:pt>
                <c:pt idx="4">
                  <c:v>January - March 2019</c:v>
                </c:pt>
                <c:pt idx="5">
                  <c:v>April - June 2019</c:v>
                </c:pt>
                <c:pt idx="6">
                  <c:v>July - September 2019</c:v>
                </c:pt>
                <c:pt idx="7">
                  <c:v>October - December 2019</c:v>
                </c:pt>
                <c:pt idx="8">
                  <c:v>January - March 2020</c:v>
                </c:pt>
                <c:pt idx="9">
                  <c:v>April - June 2020</c:v>
                </c:pt>
                <c:pt idx="10">
                  <c:v>July - September 2020</c:v>
                </c:pt>
                <c:pt idx="11">
                  <c:v>October - December 2020</c:v>
                </c:pt>
                <c:pt idx="12">
                  <c:v>January - March 2021</c:v>
                </c:pt>
                <c:pt idx="13">
                  <c:v>April - June 2021</c:v>
                </c:pt>
              </c:strCache>
            </c:strRef>
          </c:cat>
          <c:val>
            <c:numRef>
              <c:f>'Table 1'!$B$46:$B$59</c:f>
              <c:numCache>
                <c:formatCode>0.00%</c:formatCode>
                <c:ptCount val="14"/>
                <c:pt idx="0">
                  <c:v>4.51026111427879E-2</c:v>
                </c:pt>
                <c:pt idx="1">
                  <c:v>3.8393142812263407E-2</c:v>
                </c:pt>
                <c:pt idx="2">
                  <c:v>4.0834022044876142E-2</c:v>
                </c:pt>
                <c:pt idx="3">
                  <c:v>4.4376323484018182E-2</c:v>
                </c:pt>
                <c:pt idx="4">
                  <c:v>4.4502614878900608E-2</c:v>
                </c:pt>
                <c:pt idx="5">
                  <c:v>4.0607360800642825E-2</c:v>
                </c:pt>
                <c:pt idx="6">
                  <c:v>4.2088963154723547E-2</c:v>
                </c:pt>
                <c:pt idx="7">
                  <c:v>4.7302772535127338E-2</c:v>
                </c:pt>
                <c:pt idx="8">
                  <c:v>4.9011047942153448E-2</c:v>
                </c:pt>
                <c:pt idx="9">
                  <c:v>4.9770025696506001E-2</c:v>
                </c:pt>
                <c:pt idx="10">
                  <c:v>3.9887797425112295E-2</c:v>
                </c:pt>
                <c:pt idx="11">
                  <c:v>4.8414693577461837E-2</c:v>
                </c:pt>
                <c:pt idx="12">
                  <c:v>4.7933667677094262E-2</c:v>
                </c:pt>
                <c:pt idx="13">
                  <c:v>4.3418531490995324E-2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D0D-4EA0-81B6-94CF3C046881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738820575"/>
        <c:axId val="738808095"/>
      </c:barChart>
      <c:catAx>
        <c:axId val="73882057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38808095"/>
        <c:crosses val="autoZero"/>
        <c:auto val="1"/>
        <c:lblAlgn val="ctr"/>
        <c:lblOffset val="100"/>
        <c:noMultiLvlLbl val="0"/>
      </c:catAx>
      <c:valAx>
        <c:axId val="73880809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38820575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1197F6-3E71-4C68-ABF1-B649C38C31D9}" type="doc">
      <dgm:prSet loTypeId="urn:microsoft.com/office/officeart/2009/3/layout/PlusandMinus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44BE850-90F8-4527-B9BB-F51D5DB16B9F}">
      <dgm:prSet phldrT="[Text]" custT="1"/>
      <dgm:spPr/>
      <dgm:t>
        <a:bodyPr/>
        <a:lstStyle/>
        <a:p>
          <a:r>
            <a:rPr lang="en-GB" sz="1100" b="1" u="sng" dirty="0">
              <a:latin typeface="Arial" panose="020B0604020202020204" pitchFamily="34" charset="0"/>
              <a:cs typeface="Arial" panose="020B0604020202020204" pitchFamily="34" charset="0"/>
            </a:rPr>
            <a:t>STRENGHTS</a:t>
          </a:r>
        </a:p>
      </dgm:t>
    </dgm:pt>
    <dgm:pt modelId="{CC3595C6-2D6B-456B-821F-1E326B5004D7}" type="parTrans" cxnId="{39CAB83D-A2D4-40ED-AEC2-33AC90EC5BF1}">
      <dgm:prSet/>
      <dgm:spPr/>
      <dgm:t>
        <a:bodyPr/>
        <a:lstStyle/>
        <a:p>
          <a:endParaRPr lang="en-GB"/>
        </a:p>
      </dgm:t>
    </dgm:pt>
    <dgm:pt modelId="{F7C6B7F0-2DE3-4204-867E-99371A365760}" type="sibTrans" cxnId="{39CAB83D-A2D4-40ED-AEC2-33AC90EC5BF1}">
      <dgm:prSet/>
      <dgm:spPr/>
      <dgm:t>
        <a:bodyPr/>
        <a:lstStyle/>
        <a:p>
          <a:endParaRPr lang="en-GB"/>
        </a:p>
      </dgm:t>
    </dgm:pt>
    <dgm:pt modelId="{A995F71C-5D6B-4A4F-91F2-77B49D3B7884}">
      <dgm:prSet phldrT="[Text]" custT="1"/>
      <dgm:spPr/>
      <dgm:t>
        <a:bodyPr/>
        <a:lstStyle/>
        <a:p>
          <a:r>
            <a:rPr lang="en-GB" sz="1100" b="1" u="sng" dirty="0"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</a:p>
      </dgm:t>
    </dgm:pt>
    <dgm:pt modelId="{67428365-E125-4159-B955-488682409783}" type="parTrans" cxnId="{AA6F5433-5C7D-488B-92B6-4EC052436AF3}">
      <dgm:prSet/>
      <dgm:spPr/>
      <dgm:t>
        <a:bodyPr/>
        <a:lstStyle/>
        <a:p>
          <a:endParaRPr lang="en-GB"/>
        </a:p>
      </dgm:t>
    </dgm:pt>
    <dgm:pt modelId="{4BD71A32-91CC-4BEC-A71D-A80E27FD18A2}" type="sibTrans" cxnId="{AA6F5433-5C7D-488B-92B6-4EC052436AF3}">
      <dgm:prSet/>
      <dgm:spPr/>
      <dgm:t>
        <a:bodyPr/>
        <a:lstStyle/>
        <a:p>
          <a:endParaRPr lang="en-GB"/>
        </a:p>
      </dgm:t>
    </dgm:pt>
    <dgm:pt modelId="{36D7E4E3-D857-4046-B4D2-2C6E94E8DE35}" type="pres">
      <dgm:prSet presAssocID="{251197F6-3E71-4C68-ABF1-B649C38C31D9}" presName="Name0" presStyleCnt="0">
        <dgm:presLayoutVars>
          <dgm:chMax val="2"/>
          <dgm:chPref val="2"/>
          <dgm:dir/>
          <dgm:animOne/>
          <dgm:resizeHandles val="exact"/>
        </dgm:presLayoutVars>
      </dgm:prSet>
      <dgm:spPr/>
    </dgm:pt>
    <dgm:pt modelId="{9681577C-EE52-4AEE-8491-20BE46C27789}" type="pres">
      <dgm:prSet presAssocID="{251197F6-3E71-4C68-ABF1-B649C38C31D9}" presName="Background" presStyleLbl="bgImgPlace1" presStyleIdx="0" presStyleCnt="1" custFlipVert="1" custFlipHor="1" custScaleX="711" custScaleY="1376"/>
      <dgm:spPr/>
    </dgm:pt>
    <dgm:pt modelId="{4AA9789C-732D-4DD0-8495-BBB5BE0BD116}" type="pres">
      <dgm:prSet presAssocID="{251197F6-3E71-4C68-ABF1-B649C38C31D9}" presName="ParentText1" presStyleLbl="revTx" presStyleIdx="0" presStyleCnt="2" custScaleX="156298" custScaleY="122999" custLinFactNeighborX="-13573" custLinFactNeighborY="-7490">
        <dgm:presLayoutVars>
          <dgm:chMax val="0"/>
          <dgm:chPref val="0"/>
          <dgm:bulletEnabled val="1"/>
        </dgm:presLayoutVars>
      </dgm:prSet>
      <dgm:spPr/>
    </dgm:pt>
    <dgm:pt modelId="{1360B77D-B4F4-4E66-8708-A434B8696767}" type="pres">
      <dgm:prSet presAssocID="{251197F6-3E71-4C68-ABF1-B649C38C31D9}" presName="ParentText2" presStyleLbl="revTx" presStyleIdx="1" presStyleCnt="2" custLinFactNeighborX="24646" custLinFactNeighborY="-17258">
        <dgm:presLayoutVars>
          <dgm:chMax val="0"/>
          <dgm:chPref val="0"/>
          <dgm:bulletEnabled val="1"/>
        </dgm:presLayoutVars>
      </dgm:prSet>
      <dgm:spPr/>
    </dgm:pt>
    <dgm:pt modelId="{5D248560-E233-44CC-8394-55E5D0C8D2C2}" type="pres">
      <dgm:prSet presAssocID="{251197F6-3E71-4C68-ABF1-B649C38C31D9}" presName="Plus" presStyleLbl="alignNode1" presStyleIdx="0" presStyleCnt="2" custFlipVert="1" custFlipHor="1" custScaleX="41168" custScaleY="37242" custLinFactX="-6953" custLinFactNeighborX="-100000" custLinFactNeighborY="-10186"/>
      <dgm:spPr/>
    </dgm:pt>
    <dgm:pt modelId="{7E64906A-41D7-4139-9B42-DCFAA2013070}" type="pres">
      <dgm:prSet presAssocID="{251197F6-3E71-4C68-ABF1-B649C38C31D9}" presName="Minus" presStyleLbl="alignNode1" presStyleIdx="1" presStyleCnt="2" custFlipVert="1" custScaleX="57614" custScaleY="27497" custLinFactX="9128" custLinFactNeighborX="100000" custLinFactNeighborY="-57899"/>
      <dgm:spPr/>
    </dgm:pt>
    <dgm:pt modelId="{F81DD819-4073-46BF-BC63-677C9EE48320}" type="pres">
      <dgm:prSet presAssocID="{251197F6-3E71-4C68-ABF1-B649C38C31D9}" presName="Divider" presStyleLbl="parChTrans1D1" presStyleIdx="0" presStyleCnt="1" custScaleX="2000000" custScaleY="149254" custLinFactX="-16589331" custLinFactNeighborX="-16600000" custLinFactNeighborY="393"/>
      <dgm:spPr/>
    </dgm:pt>
  </dgm:ptLst>
  <dgm:cxnLst>
    <dgm:cxn modelId="{AA6F5433-5C7D-488B-92B6-4EC052436AF3}" srcId="{251197F6-3E71-4C68-ABF1-B649C38C31D9}" destId="{A995F71C-5D6B-4A4F-91F2-77B49D3B7884}" srcOrd="1" destOrd="0" parTransId="{67428365-E125-4159-B955-488682409783}" sibTransId="{4BD71A32-91CC-4BEC-A71D-A80E27FD18A2}"/>
    <dgm:cxn modelId="{5BB6D338-2A93-45C4-B352-A0C2C06F7784}" type="presOf" srcId="{344BE850-90F8-4527-B9BB-F51D5DB16B9F}" destId="{4AA9789C-732D-4DD0-8495-BBB5BE0BD116}" srcOrd="0" destOrd="0" presId="urn:microsoft.com/office/officeart/2009/3/layout/PlusandMinus"/>
    <dgm:cxn modelId="{39CAB83D-A2D4-40ED-AEC2-33AC90EC5BF1}" srcId="{251197F6-3E71-4C68-ABF1-B649C38C31D9}" destId="{344BE850-90F8-4527-B9BB-F51D5DB16B9F}" srcOrd="0" destOrd="0" parTransId="{CC3595C6-2D6B-456B-821F-1E326B5004D7}" sibTransId="{F7C6B7F0-2DE3-4204-867E-99371A365760}"/>
    <dgm:cxn modelId="{28ACEE73-7EE7-44C4-A4EB-588EBB370022}" type="presOf" srcId="{A995F71C-5D6B-4A4F-91F2-77B49D3B7884}" destId="{1360B77D-B4F4-4E66-8708-A434B8696767}" srcOrd="0" destOrd="0" presId="urn:microsoft.com/office/officeart/2009/3/layout/PlusandMinus"/>
    <dgm:cxn modelId="{EDECFC55-BF3A-4467-8FD7-DEAA84655999}" type="presOf" srcId="{251197F6-3E71-4C68-ABF1-B649C38C31D9}" destId="{36D7E4E3-D857-4046-B4D2-2C6E94E8DE35}" srcOrd="0" destOrd="0" presId="urn:microsoft.com/office/officeart/2009/3/layout/PlusandMinus"/>
    <dgm:cxn modelId="{328B97C4-1F28-41EC-AACB-7D0AB60634DC}" type="presParOf" srcId="{36D7E4E3-D857-4046-B4D2-2C6E94E8DE35}" destId="{9681577C-EE52-4AEE-8491-20BE46C27789}" srcOrd="0" destOrd="0" presId="urn:microsoft.com/office/officeart/2009/3/layout/PlusandMinus"/>
    <dgm:cxn modelId="{93777E63-92AD-4592-BB34-C5B644DAF2CD}" type="presParOf" srcId="{36D7E4E3-D857-4046-B4D2-2C6E94E8DE35}" destId="{4AA9789C-732D-4DD0-8495-BBB5BE0BD116}" srcOrd="1" destOrd="0" presId="urn:microsoft.com/office/officeart/2009/3/layout/PlusandMinus"/>
    <dgm:cxn modelId="{D863A6FA-F61D-4320-9F25-1694097D428B}" type="presParOf" srcId="{36D7E4E3-D857-4046-B4D2-2C6E94E8DE35}" destId="{1360B77D-B4F4-4E66-8708-A434B8696767}" srcOrd="2" destOrd="0" presId="urn:microsoft.com/office/officeart/2009/3/layout/PlusandMinus"/>
    <dgm:cxn modelId="{63A0896E-BBD6-4A82-9E47-F7CE73F3F5A5}" type="presParOf" srcId="{36D7E4E3-D857-4046-B4D2-2C6E94E8DE35}" destId="{5D248560-E233-44CC-8394-55E5D0C8D2C2}" srcOrd="3" destOrd="0" presId="urn:microsoft.com/office/officeart/2009/3/layout/PlusandMinus"/>
    <dgm:cxn modelId="{0021D004-1138-4A29-BEC8-D879309E7640}" type="presParOf" srcId="{36D7E4E3-D857-4046-B4D2-2C6E94E8DE35}" destId="{7E64906A-41D7-4139-9B42-DCFAA2013070}" srcOrd="4" destOrd="0" presId="urn:microsoft.com/office/officeart/2009/3/layout/PlusandMinus"/>
    <dgm:cxn modelId="{D0DB1C0B-4329-4EAF-8EFD-ED89680A881B}" type="presParOf" srcId="{36D7E4E3-D857-4046-B4D2-2C6E94E8DE35}" destId="{F81DD819-4073-46BF-BC63-677C9EE48320}" srcOrd="5" destOrd="0" presId="urn:microsoft.com/office/officeart/2009/3/layout/PlusandMinu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D4338F-499C-451B-BA0D-D256B113B89E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46C9515-EC89-4806-A9EF-AA6F20CAE60B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POLITICAL</a:t>
          </a:r>
        </a:p>
      </dgm:t>
    </dgm:pt>
    <dgm:pt modelId="{7AA54883-90AA-4401-8E66-22E7B30B3D64}" type="parTrans" cxnId="{B639E57C-9872-4F26-899D-6AAEE3D953CE}">
      <dgm:prSet/>
      <dgm:spPr/>
      <dgm:t>
        <a:bodyPr/>
        <a:lstStyle/>
        <a:p>
          <a:endParaRPr lang="en-GB"/>
        </a:p>
      </dgm:t>
    </dgm:pt>
    <dgm:pt modelId="{3D6CB53F-6D75-4F8B-B1DD-C2922F909510}" type="sibTrans" cxnId="{B639E57C-9872-4F26-899D-6AAEE3D953CE}">
      <dgm:prSet/>
      <dgm:spPr/>
      <dgm:t>
        <a:bodyPr/>
        <a:lstStyle/>
        <a:p>
          <a:endParaRPr lang="en-GB"/>
        </a:p>
      </dgm:t>
    </dgm:pt>
    <dgm:pt modelId="{1A0EB643-9B4C-434E-8B7D-A43102C1347D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ECONOMICAL</a:t>
          </a:r>
        </a:p>
      </dgm:t>
    </dgm:pt>
    <dgm:pt modelId="{38D5B91F-7B83-47F8-83C0-CFBA252E450D}" type="parTrans" cxnId="{5BADD49F-2118-470A-8124-76DCFF3AE8E9}">
      <dgm:prSet/>
      <dgm:spPr/>
      <dgm:t>
        <a:bodyPr/>
        <a:lstStyle/>
        <a:p>
          <a:endParaRPr lang="en-GB"/>
        </a:p>
      </dgm:t>
    </dgm:pt>
    <dgm:pt modelId="{4D4BBEC7-67AE-461E-97F1-FF46E3D6049F}" type="sibTrans" cxnId="{5BADD49F-2118-470A-8124-76DCFF3AE8E9}">
      <dgm:prSet/>
      <dgm:spPr/>
      <dgm:t>
        <a:bodyPr/>
        <a:lstStyle/>
        <a:p>
          <a:endParaRPr lang="en-GB"/>
        </a:p>
      </dgm:t>
    </dgm:pt>
    <dgm:pt modelId="{D978A9A8-6C92-406A-9699-0A696930EF37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SOCIAL</a:t>
          </a:r>
        </a:p>
      </dgm:t>
    </dgm:pt>
    <dgm:pt modelId="{74A45309-3E06-4BF4-987A-4BEAA3BA8EF3}" type="parTrans" cxnId="{EA4276BD-B807-47E5-AC08-C2B7F342F60B}">
      <dgm:prSet/>
      <dgm:spPr/>
      <dgm:t>
        <a:bodyPr/>
        <a:lstStyle/>
        <a:p>
          <a:endParaRPr lang="en-GB"/>
        </a:p>
      </dgm:t>
    </dgm:pt>
    <dgm:pt modelId="{F9447217-D770-42EF-A998-A0C9234B900F}" type="sibTrans" cxnId="{EA4276BD-B807-47E5-AC08-C2B7F342F60B}">
      <dgm:prSet/>
      <dgm:spPr/>
      <dgm:t>
        <a:bodyPr/>
        <a:lstStyle/>
        <a:p>
          <a:endParaRPr lang="en-GB"/>
        </a:p>
      </dgm:t>
    </dgm:pt>
    <dgm:pt modelId="{5AAF5F05-A808-4ABA-8C30-AB434215B294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TECHOLOGICAL</a:t>
          </a:r>
        </a:p>
      </dgm:t>
    </dgm:pt>
    <dgm:pt modelId="{DBF1DACB-6267-494A-A1B8-7E2736F6BA3A}" type="parTrans" cxnId="{27553C2C-6FBE-4F87-9382-BFD08C80F061}">
      <dgm:prSet/>
      <dgm:spPr/>
      <dgm:t>
        <a:bodyPr/>
        <a:lstStyle/>
        <a:p>
          <a:endParaRPr lang="en-GB"/>
        </a:p>
      </dgm:t>
    </dgm:pt>
    <dgm:pt modelId="{396D30B5-A473-4913-9ABB-E73E71E5F817}" type="sibTrans" cxnId="{27553C2C-6FBE-4F87-9382-BFD08C80F061}">
      <dgm:prSet/>
      <dgm:spPr/>
      <dgm:t>
        <a:bodyPr/>
        <a:lstStyle/>
        <a:p>
          <a:endParaRPr lang="en-GB"/>
        </a:p>
      </dgm:t>
    </dgm:pt>
    <dgm:pt modelId="{7C41BB3E-EFA8-4EAE-B383-C045B86A410F}">
      <dgm:prSet/>
      <dgm:spPr/>
      <dgm:t>
        <a:bodyPr/>
        <a:lstStyle/>
        <a:p>
          <a:endParaRPr lang="en-GB"/>
        </a:p>
      </dgm:t>
    </dgm:pt>
    <dgm:pt modelId="{EFE30B8A-0546-4C73-A051-96EEE5136ADE}" type="parTrans" cxnId="{2B0BF046-8FAB-4970-BBAE-C24AFF503AF5}">
      <dgm:prSet/>
      <dgm:spPr/>
      <dgm:t>
        <a:bodyPr/>
        <a:lstStyle/>
        <a:p>
          <a:endParaRPr lang="en-GB"/>
        </a:p>
      </dgm:t>
    </dgm:pt>
    <dgm:pt modelId="{EB978998-03B8-4851-A978-002948C87108}" type="sibTrans" cxnId="{2B0BF046-8FAB-4970-BBAE-C24AFF503AF5}">
      <dgm:prSet/>
      <dgm:spPr/>
      <dgm:t>
        <a:bodyPr/>
        <a:lstStyle/>
        <a:p>
          <a:endParaRPr lang="en-GB"/>
        </a:p>
      </dgm:t>
    </dgm:pt>
    <dgm:pt modelId="{19C848EE-59B2-4CA3-ABF3-2467DDD0E084}">
      <dgm:prSet/>
      <dgm:spPr/>
      <dgm:t>
        <a:bodyPr/>
        <a:lstStyle/>
        <a:p>
          <a:endParaRPr lang="en-GB"/>
        </a:p>
      </dgm:t>
    </dgm:pt>
    <dgm:pt modelId="{C4AD3338-D1D3-40DC-BA21-91F1C8B777A7}" type="parTrans" cxnId="{79FA4DE9-5677-47C6-B434-883D31784AD9}">
      <dgm:prSet/>
      <dgm:spPr/>
      <dgm:t>
        <a:bodyPr/>
        <a:lstStyle/>
        <a:p>
          <a:endParaRPr lang="en-GB"/>
        </a:p>
      </dgm:t>
    </dgm:pt>
    <dgm:pt modelId="{A31B2AF5-A6EB-4B8B-A651-5CA9CAA8ADC3}" type="sibTrans" cxnId="{79FA4DE9-5677-47C6-B434-883D31784AD9}">
      <dgm:prSet/>
      <dgm:spPr/>
      <dgm:t>
        <a:bodyPr/>
        <a:lstStyle/>
        <a:p>
          <a:endParaRPr lang="en-GB"/>
        </a:p>
      </dgm:t>
    </dgm:pt>
    <dgm:pt modelId="{A957DE26-4DB2-42C4-9A52-6E8591E98DE2}" type="pres">
      <dgm:prSet presAssocID="{F4D4338F-499C-451B-BA0D-D256B113B89E}" presName="Name0" presStyleCnt="0">
        <dgm:presLayoutVars>
          <dgm:dir/>
          <dgm:resizeHandles val="exact"/>
        </dgm:presLayoutVars>
      </dgm:prSet>
      <dgm:spPr/>
    </dgm:pt>
    <dgm:pt modelId="{31F98A38-F09F-40F9-B5DF-3C0610A12539}" type="pres">
      <dgm:prSet presAssocID="{846C9515-EC89-4806-A9EF-AA6F20CAE60B}" presName="Name5" presStyleLbl="vennNode1" presStyleIdx="0" presStyleCnt="6" custLinFactNeighborX="-77857" custLinFactNeighborY="-2850">
        <dgm:presLayoutVars>
          <dgm:bulletEnabled val="1"/>
        </dgm:presLayoutVars>
      </dgm:prSet>
      <dgm:spPr/>
    </dgm:pt>
    <dgm:pt modelId="{3A67BD2E-6B5A-452D-B040-6477E478B2B3}" type="pres">
      <dgm:prSet presAssocID="{3D6CB53F-6D75-4F8B-B1DD-C2922F909510}" presName="space" presStyleCnt="0"/>
      <dgm:spPr/>
    </dgm:pt>
    <dgm:pt modelId="{3DB28691-E314-48DE-A0D6-16BC30A8E4A0}" type="pres">
      <dgm:prSet presAssocID="{1A0EB643-9B4C-434E-8B7D-A43102C1347D}" presName="Name5" presStyleLbl="vennNode1" presStyleIdx="1" presStyleCnt="6">
        <dgm:presLayoutVars>
          <dgm:bulletEnabled val="1"/>
        </dgm:presLayoutVars>
      </dgm:prSet>
      <dgm:spPr/>
    </dgm:pt>
    <dgm:pt modelId="{BB085EA2-24B1-40F0-826E-8E1CD8B19138}" type="pres">
      <dgm:prSet presAssocID="{4D4BBEC7-67AE-461E-97F1-FF46E3D6049F}" presName="space" presStyleCnt="0"/>
      <dgm:spPr/>
    </dgm:pt>
    <dgm:pt modelId="{2E071F5E-A78B-4D40-8929-622A6D76E45D}" type="pres">
      <dgm:prSet presAssocID="{D978A9A8-6C92-406A-9699-0A696930EF37}" presName="Name5" presStyleLbl="vennNode1" presStyleIdx="2" presStyleCnt="6">
        <dgm:presLayoutVars>
          <dgm:bulletEnabled val="1"/>
        </dgm:presLayoutVars>
      </dgm:prSet>
      <dgm:spPr/>
    </dgm:pt>
    <dgm:pt modelId="{2BC31393-1C2D-48C1-8B7A-0EEB56D452C1}" type="pres">
      <dgm:prSet presAssocID="{F9447217-D770-42EF-A998-A0C9234B900F}" presName="space" presStyleCnt="0"/>
      <dgm:spPr/>
    </dgm:pt>
    <dgm:pt modelId="{6A110034-1781-49E0-B76D-1CEEE0D00DEF}" type="pres">
      <dgm:prSet presAssocID="{5AAF5F05-A808-4ABA-8C30-AB434215B294}" presName="Name5" presStyleLbl="vennNode1" presStyleIdx="3" presStyleCnt="6">
        <dgm:presLayoutVars>
          <dgm:bulletEnabled val="1"/>
        </dgm:presLayoutVars>
      </dgm:prSet>
      <dgm:spPr/>
    </dgm:pt>
    <dgm:pt modelId="{1CEE199E-53D0-4302-8824-15592F4CBE99}" type="pres">
      <dgm:prSet presAssocID="{396D30B5-A473-4913-9ABB-E73E71E5F817}" presName="space" presStyleCnt="0"/>
      <dgm:spPr/>
    </dgm:pt>
    <dgm:pt modelId="{D5D7FF75-394D-4643-9EC5-9AC3CE6B2672}" type="pres">
      <dgm:prSet presAssocID="{7C41BB3E-EFA8-4EAE-B383-C045B86A410F}" presName="Name5" presStyleLbl="vennNode1" presStyleIdx="4" presStyleCnt="6" custLinFactNeighborX="-4245" custLinFactNeighborY="-577">
        <dgm:presLayoutVars>
          <dgm:bulletEnabled val="1"/>
        </dgm:presLayoutVars>
      </dgm:prSet>
      <dgm:spPr/>
    </dgm:pt>
    <dgm:pt modelId="{9D2AB06F-B4A1-4AE7-93EC-D1EDF7F476EC}" type="pres">
      <dgm:prSet presAssocID="{EB978998-03B8-4851-A978-002948C87108}" presName="space" presStyleCnt="0"/>
      <dgm:spPr/>
    </dgm:pt>
    <dgm:pt modelId="{B7E51B09-8227-45FB-BC42-35F3A3B1B724}" type="pres">
      <dgm:prSet presAssocID="{19C848EE-59B2-4CA3-ABF3-2467DDD0E084}" presName="Name5" presStyleLbl="vennNode1" presStyleIdx="5" presStyleCnt="6">
        <dgm:presLayoutVars>
          <dgm:bulletEnabled val="1"/>
        </dgm:presLayoutVars>
      </dgm:prSet>
      <dgm:spPr/>
    </dgm:pt>
  </dgm:ptLst>
  <dgm:cxnLst>
    <dgm:cxn modelId="{04B3161A-567D-4679-9E17-DA86463D238C}" type="presOf" srcId="{1A0EB643-9B4C-434E-8B7D-A43102C1347D}" destId="{3DB28691-E314-48DE-A0D6-16BC30A8E4A0}" srcOrd="0" destOrd="0" presId="urn:microsoft.com/office/officeart/2005/8/layout/venn3"/>
    <dgm:cxn modelId="{27553C2C-6FBE-4F87-9382-BFD08C80F061}" srcId="{F4D4338F-499C-451B-BA0D-D256B113B89E}" destId="{5AAF5F05-A808-4ABA-8C30-AB434215B294}" srcOrd="3" destOrd="0" parTransId="{DBF1DACB-6267-494A-A1B8-7E2736F6BA3A}" sibTransId="{396D30B5-A473-4913-9ABB-E73E71E5F817}"/>
    <dgm:cxn modelId="{A0EF5B5D-1CAB-446D-A33D-DA7C14175C3B}" type="presOf" srcId="{19C848EE-59B2-4CA3-ABF3-2467DDD0E084}" destId="{B7E51B09-8227-45FB-BC42-35F3A3B1B724}" srcOrd="0" destOrd="0" presId="urn:microsoft.com/office/officeart/2005/8/layout/venn3"/>
    <dgm:cxn modelId="{CB080741-C9DA-407A-893B-9E57D570FB17}" type="presOf" srcId="{846C9515-EC89-4806-A9EF-AA6F20CAE60B}" destId="{31F98A38-F09F-40F9-B5DF-3C0610A12539}" srcOrd="0" destOrd="0" presId="urn:microsoft.com/office/officeart/2005/8/layout/venn3"/>
    <dgm:cxn modelId="{2B0BF046-8FAB-4970-BBAE-C24AFF503AF5}" srcId="{F4D4338F-499C-451B-BA0D-D256B113B89E}" destId="{7C41BB3E-EFA8-4EAE-B383-C045B86A410F}" srcOrd="4" destOrd="0" parTransId="{EFE30B8A-0546-4C73-A051-96EEE5136ADE}" sibTransId="{EB978998-03B8-4851-A978-002948C87108}"/>
    <dgm:cxn modelId="{B639E57C-9872-4F26-899D-6AAEE3D953CE}" srcId="{F4D4338F-499C-451B-BA0D-D256B113B89E}" destId="{846C9515-EC89-4806-A9EF-AA6F20CAE60B}" srcOrd="0" destOrd="0" parTransId="{7AA54883-90AA-4401-8E66-22E7B30B3D64}" sibTransId="{3D6CB53F-6D75-4F8B-B1DD-C2922F909510}"/>
    <dgm:cxn modelId="{B85FA889-3E11-41F1-96D5-5D8E5C089C60}" type="presOf" srcId="{5AAF5F05-A808-4ABA-8C30-AB434215B294}" destId="{6A110034-1781-49E0-B76D-1CEEE0D00DEF}" srcOrd="0" destOrd="0" presId="urn:microsoft.com/office/officeart/2005/8/layout/venn3"/>
    <dgm:cxn modelId="{5BADD49F-2118-470A-8124-76DCFF3AE8E9}" srcId="{F4D4338F-499C-451B-BA0D-D256B113B89E}" destId="{1A0EB643-9B4C-434E-8B7D-A43102C1347D}" srcOrd="1" destOrd="0" parTransId="{38D5B91F-7B83-47F8-83C0-CFBA252E450D}" sibTransId="{4D4BBEC7-67AE-461E-97F1-FF46E3D6049F}"/>
    <dgm:cxn modelId="{14AF8FB6-90F1-4930-B831-BBC5D4976061}" type="presOf" srcId="{7C41BB3E-EFA8-4EAE-B383-C045B86A410F}" destId="{D5D7FF75-394D-4643-9EC5-9AC3CE6B2672}" srcOrd="0" destOrd="0" presId="urn:microsoft.com/office/officeart/2005/8/layout/venn3"/>
    <dgm:cxn modelId="{EA4276BD-B807-47E5-AC08-C2B7F342F60B}" srcId="{F4D4338F-499C-451B-BA0D-D256B113B89E}" destId="{D978A9A8-6C92-406A-9699-0A696930EF37}" srcOrd="2" destOrd="0" parTransId="{74A45309-3E06-4BF4-987A-4BEAA3BA8EF3}" sibTransId="{F9447217-D770-42EF-A998-A0C9234B900F}"/>
    <dgm:cxn modelId="{06B05DC4-C492-4F56-B908-18B3B2122B9F}" type="presOf" srcId="{F4D4338F-499C-451B-BA0D-D256B113B89E}" destId="{A957DE26-4DB2-42C4-9A52-6E8591E98DE2}" srcOrd="0" destOrd="0" presId="urn:microsoft.com/office/officeart/2005/8/layout/venn3"/>
    <dgm:cxn modelId="{F81013CD-5168-4026-AEE4-E04FC2AE0BEC}" type="presOf" srcId="{D978A9A8-6C92-406A-9699-0A696930EF37}" destId="{2E071F5E-A78B-4D40-8929-622A6D76E45D}" srcOrd="0" destOrd="0" presId="urn:microsoft.com/office/officeart/2005/8/layout/venn3"/>
    <dgm:cxn modelId="{79FA4DE9-5677-47C6-B434-883D31784AD9}" srcId="{F4D4338F-499C-451B-BA0D-D256B113B89E}" destId="{19C848EE-59B2-4CA3-ABF3-2467DDD0E084}" srcOrd="5" destOrd="0" parTransId="{C4AD3338-D1D3-40DC-BA21-91F1C8B777A7}" sibTransId="{A31B2AF5-A6EB-4B8B-A651-5CA9CAA8ADC3}"/>
    <dgm:cxn modelId="{3FCFF8EF-39CD-4C38-BB6A-6B5B39FEFBE2}" type="presParOf" srcId="{A957DE26-4DB2-42C4-9A52-6E8591E98DE2}" destId="{31F98A38-F09F-40F9-B5DF-3C0610A12539}" srcOrd="0" destOrd="0" presId="urn:microsoft.com/office/officeart/2005/8/layout/venn3"/>
    <dgm:cxn modelId="{B2798A2F-0E9F-4BFA-B336-C71ADDF7AAD9}" type="presParOf" srcId="{A957DE26-4DB2-42C4-9A52-6E8591E98DE2}" destId="{3A67BD2E-6B5A-452D-B040-6477E478B2B3}" srcOrd="1" destOrd="0" presId="urn:microsoft.com/office/officeart/2005/8/layout/venn3"/>
    <dgm:cxn modelId="{283C2525-04DD-40E8-A87B-871B0B33F316}" type="presParOf" srcId="{A957DE26-4DB2-42C4-9A52-6E8591E98DE2}" destId="{3DB28691-E314-48DE-A0D6-16BC30A8E4A0}" srcOrd="2" destOrd="0" presId="urn:microsoft.com/office/officeart/2005/8/layout/venn3"/>
    <dgm:cxn modelId="{6CF53068-E63E-48C9-82D9-5EA259521E1A}" type="presParOf" srcId="{A957DE26-4DB2-42C4-9A52-6E8591E98DE2}" destId="{BB085EA2-24B1-40F0-826E-8E1CD8B19138}" srcOrd="3" destOrd="0" presId="urn:microsoft.com/office/officeart/2005/8/layout/venn3"/>
    <dgm:cxn modelId="{152DB092-5E16-434B-9DF7-1EC4A386579F}" type="presParOf" srcId="{A957DE26-4DB2-42C4-9A52-6E8591E98DE2}" destId="{2E071F5E-A78B-4D40-8929-622A6D76E45D}" srcOrd="4" destOrd="0" presId="urn:microsoft.com/office/officeart/2005/8/layout/venn3"/>
    <dgm:cxn modelId="{680232F3-A9BD-4FA2-89FC-15DD8B916E0F}" type="presParOf" srcId="{A957DE26-4DB2-42C4-9A52-6E8591E98DE2}" destId="{2BC31393-1C2D-48C1-8B7A-0EEB56D452C1}" srcOrd="5" destOrd="0" presId="urn:microsoft.com/office/officeart/2005/8/layout/venn3"/>
    <dgm:cxn modelId="{0A9197B2-0656-41BB-A639-A13F4B209929}" type="presParOf" srcId="{A957DE26-4DB2-42C4-9A52-6E8591E98DE2}" destId="{6A110034-1781-49E0-B76D-1CEEE0D00DEF}" srcOrd="6" destOrd="0" presId="urn:microsoft.com/office/officeart/2005/8/layout/venn3"/>
    <dgm:cxn modelId="{F7DE5233-1A0E-4BC0-978D-3BEB9E1F7514}" type="presParOf" srcId="{A957DE26-4DB2-42C4-9A52-6E8591E98DE2}" destId="{1CEE199E-53D0-4302-8824-15592F4CBE99}" srcOrd="7" destOrd="0" presId="urn:microsoft.com/office/officeart/2005/8/layout/venn3"/>
    <dgm:cxn modelId="{C4F4FA19-08D7-4F1C-B161-B8BB2C1541A1}" type="presParOf" srcId="{A957DE26-4DB2-42C4-9A52-6E8591E98DE2}" destId="{D5D7FF75-394D-4643-9EC5-9AC3CE6B2672}" srcOrd="8" destOrd="0" presId="urn:microsoft.com/office/officeart/2005/8/layout/venn3"/>
    <dgm:cxn modelId="{80DC9803-F967-419E-B0F7-DBE5E5632084}" type="presParOf" srcId="{A957DE26-4DB2-42C4-9A52-6E8591E98DE2}" destId="{9D2AB06F-B4A1-4AE7-93EC-D1EDF7F476EC}" srcOrd="9" destOrd="0" presId="urn:microsoft.com/office/officeart/2005/8/layout/venn3"/>
    <dgm:cxn modelId="{3333A0DD-2CC1-484F-A9B5-4A2A7A22FBD9}" type="presParOf" srcId="{A957DE26-4DB2-42C4-9A52-6E8591E98DE2}" destId="{B7E51B09-8227-45FB-BC42-35F3A3B1B724}" srcOrd="10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81577C-EE52-4AEE-8491-20BE46C27789}">
      <dsp:nvSpPr>
        <dsp:cNvPr id="0" name=""/>
        <dsp:cNvSpPr/>
      </dsp:nvSpPr>
      <dsp:spPr>
        <a:xfrm flipH="1" flipV="1">
          <a:off x="4986835" y="1744471"/>
          <a:ext cx="41699" cy="41705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A9789C-732D-4DD0-8495-BBB5BE0BD116}">
      <dsp:nvSpPr>
        <dsp:cNvPr id="0" name=""/>
        <dsp:cNvSpPr/>
      </dsp:nvSpPr>
      <dsp:spPr>
        <a:xfrm>
          <a:off x="1114256" y="111954"/>
          <a:ext cx="4256691" cy="3189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" tIns="20955" rIns="20955" bIns="20955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u="sng" kern="1200" dirty="0">
              <a:latin typeface="Arial" panose="020B0604020202020204" pitchFamily="34" charset="0"/>
              <a:cs typeface="Arial" panose="020B0604020202020204" pitchFamily="34" charset="0"/>
            </a:rPr>
            <a:t>STRENGHTS</a:t>
          </a:r>
        </a:p>
      </dsp:txBody>
      <dsp:txXfrm>
        <a:off x="1114256" y="111954"/>
        <a:ext cx="4256691" cy="3189256"/>
      </dsp:txXfrm>
    </dsp:sp>
    <dsp:sp modelId="{1360B77D-B4F4-4E66-8708-A434B8696767}">
      <dsp:nvSpPr>
        <dsp:cNvPr id="0" name=""/>
        <dsp:cNvSpPr/>
      </dsp:nvSpPr>
      <dsp:spPr>
        <a:xfrm>
          <a:off x="5705870" y="156850"/>
          <a:ext cx="2723445" cy="2592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" tIns="20955" rIns="20955" bIns="20955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u="sng" kern="1200" dirty="0"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</a:p>
      </dsp:txBody>
      <dsp:txXfrm>
        <a:off x="5705870" y="156850"/>
        <a:ext cx="2723445" cy="2592912"/>
      </dsp:txXfrm>
    </dsp:sp>
    <dsp:sp modelId="{5D248560-E233-44CC-8394-55E5D0C8D2C2}">
      <dsp:nvSpPr>
        <dsp:cNvPr id="0" name=""/>
        <dsp:cNvSpPr/>
      </dsp:nvSpPr>
      <dsp:spPr>
        <a:xfrm flipH="1" flipV="1">
          <a:off x="579975" y="0"/>
          <a:ext cx="471787" cy="426794"/>
        </a:xfrm>
        <a:prstGeom prst="plus">
          <a:avLst>
            <a:gd name="adj" fmla="val 328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4906A-41D7-4139-9B42-DCFAA2013070}">
      <dsp:nvSpPr>
        <dsp:cNvPr id="0" name=""/>
        <dsp:cNvSpPr/>
      </dsp:nvSpPr>
      <dsp:spPr>
        <a:xfrm flipV="1">
          <a:off x="8536795" y="0"/>
          <a:ext cx="621420" cy="1016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1DD819-4073-46BF-BC63-677C9EE48320}">
      <dsp:nvSpPr>
        <dsp:cNvPr id="0" name=""/>
        <dsp:cNvSpPr/>
      </dsp:nvSpPr>
      <dsp:spPr>
        <a:xfrm>
          <a:off x="4777544" y="-3"/>
          <a:ext cx="13482" cy="3696246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F98A38-F09F-40F9-B5DF-3C0610A12539}">
      <dsp:nvSpPr>
        <dsp:cNvPr id="0" name=""/>
        <dsp:cNvSpPr/>
      </dsp:nvSpPr>
      <dsp:spPr>
        <a:xfrm>
          <a:off x="0" y="1859592"/>
          <a:ext cx="2291277" cy="22912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6097" tIns="20320" rIns="126097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POLITICAL</a:t>
          </a:r>
        </a:p>
      </dsp:txBody>
      <dsp:txXfrm>
        <a:off x="335550" y="2195142"/>
        <a:ext cx="1620177" cy="1620177"/>
      </dsp:txXfrm>
    </dsp:sp>
    <dsp:sp modelId="{3DB28691-E314-48DE-A0D6-16BC30A8E4A0}">
      <dsp:nvSpPr>
        <dsp:cNvPr id="0" name=""/>
        <dsp:cNvSpPr/>
      </dsp:nvSpPr>
      <dsp:spPr>
        <a:xfrm>
          <a:off x="1834420" y="1924893"/>
          <a:ext cx="2291277" cy="22912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6097" tIns="20320" rIns="126097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ECONOMICAL</a:t>
          </a:r>
        </a:p>
      </dsp:txBody>
      <dsp:txXfrm>
        <a:off x="2169970" y="2260443"/>
        <a:ext cx="1620177" cy="1620177"/>
      </dsp:txXfrm>
    </dsp:sp>
    <dsp:sp modelId="{2E071F5E-A78B-4D40-8929-622A6D76E45D}">
      <dsp:nvSpPr>
        <dsp:cNvPr id="0" name=""/>
        <dsp:cNvSpPr/>
      </dsp:nvSpPr>
      <dsp:spPr>
        <a:xfrm>
          <a:off x="3667442" y="1924893"/>
          <a:ext cx="2291277" cy="22912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6097" tIns="20320" rIns="126097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SOCIAL</a:t>
          </a:r>
        </a:p>
      </dsp:txBody>
      <dsp:txXfrm>
        <a:off x="4002992" y="2260443"/>
        <a:ext cx="1620177" cy="1620177"/>
      </dsp:txXfrm>
    </dsp:sp>
    <dsp:sp modelId="{6A110034-1781-49E0-B76D-1CEEE0D00DEF}">
      <dsp:nvSpPr>
        <dsp:cNvPr id="0" name=""/>
        <dsp:cNvSpPr/>
      </dsp:nvSpPr>
      <dsp:spPr>
        <a:xfrm>
          <a:off x="5500463" y="1924893"/>
          <a:ext cx="2291277" cy="22912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6097" tIns="20320" rIns="126097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TECHOLOGICAL</a:t>
          </a:r>
        </a:p>
      </dsp:txBody>
      <dsp:txXfrm>
        <a:off x="5836013" y="2260443"/>
        <a:ext cx="1620177" cy="1620177"/>
      </dsp:txXfrm>
    </dsp:sp>
    <dsp:sp modelId="{D5D7FF75-394D-4643-9EC5-9AC3CE6B2672}">
      <dsp:nvSpPr>
        <dsp:cNvPr id="0" name=""/>
        <dsp:cNvSpPr/>
      </dsp:nvSpPr>
      <dsp:spPr>
        <a:xfrm>
          <a:off x="7314032" y="1911673"/>
          <a:ext cx="2291277" cy="22912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6097" tIns="82550" rIns="126097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/>
        </a:p>
      </dsp:txBody>
      <dsp:txXfrm>
        <a:off x="7649582" y="2247223"/>
        <a:ext cx="1620177" cy="1620177"/>
      </dsp:txXfrm>
    </dsp:sp>
    <dsp:sp modelId="{B7E51B09-8227-45FB-BC42-35F3A3B1B724}">
      <dsp:nvSpPr>
        <dsp:cNvPr id="0" name=""/>
        <dsp:cNvSpPr/>
      </dsp:nvSpPr>
      <dsp:spPr>
        <a:xfrm>
          <a:off x="9166507" y="1924893"/>
          <a:ext cx="2291277" cy="22912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6097" tIns="82550" rIns="126097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/>
        </a:p>
      </dsp:txBody>
      <dsp:txXfrm>
        <a:off x="9502057" y="2260443"/>
        <a:ext cx="1620177" cy="16201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PlusandMinus">
  <dgm:title val=""/>
  <dgm:desc val=""/>
  <dgm:catLst>
    <dgm:cat type="relationship" pri="36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2"/>
      <dgm:chPref val="2"/>
      <dgm:dir/>
      <dgm:animOne/>
      <dgm:resizeHandles val="exact"/>
    </dgm:varLst>
    <dgm:alg type="composite">
      <dgm:param type="ar" val="1.8238"/>
    </dgm:alg>
    <dgm:shape xmlns:r="http://schemas.openxmlformats.org/officeDocument/2006/relationships" r:blip="">
      <dgm:adjLst/>
    </dgm:shape>
    <dgm:choose name="Name1">
      <dgm:if name="Name2" func="var" arg="dir" op="equ" val="norm">
        <dgm:constrLst>
          <dgm:constr type="primFontSz" for="des" ptType="node" op="equ" val="65"/>
          <dgm:constr type="l" for="ch" forName="Background" refType="w" fact="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l" for="ch" forName="ParentText1" refType="w" fact="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l" for="ch" forName="ParentText2" refType="w" fact="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l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l" for="ch" forName="Minus" refType="w" fact="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l" for="ch" forName="Divider" refType="w" fact="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if>
      <dgm:else name="Name3">
        <dgm:constrLst>
          <dgm:constr type="primFontSz" for="des" ptType="node" op="equ" val="65"/>
          <dgm:constr type="r" for="ch" forName="Background" refType="w" fact="-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r" for="ch" forName="ParentText1" refType="w" fact="-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r" for="ch" forName="ParentText2" refType="w" fact="-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r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r" for="ch" forName="Minus" refType="w" fact="-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r" for="ch" forName="Divider" refType="w" fact="-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else>
    </dgm:choose>
    <dgm:layoutNode name="Background" styleLbl="bgImgPlace1">
      <dgm:alg type="sp"/>
      <dgm:shape xmlns:r="http://schemas.openxmlformats.org/officeDocument/2006/relationships" type="rect" r:blip="">
        <dgm:adjLst/>
      </dgm:shape>
      <dgm:presOf/>
    </dgm:layoutNode>
    <dgm:layoutNode name="ParentText1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1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arentText2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2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lus" styleLbl="alignNode1">
      <dgm:alg type="sp"/>
      <dgm:shape xmlns:r="http://schemas.openxmlformats.org/officeDocument/2006/relationships" type="plus" r:blip="">
        <dgm:adjLst>
          <dgm:adj idx="1" val="0.3281"/>
        </dgm:adjLst>
      </dgm:shape>
      <dgm:presOf/>
    </dgm:layoutNode>
    <dgm:layoutNode name="Minus" styleLbl="alignNode1">
      <dgm:alg type="sp"/>
      <dgm:shape xmlns:r="http://schemas.openxmlformats.org/officeDocument/2006/relationships" type="rect" r:blip="">
        <dgm:adjLst/>
      </dgm:shape>
      <dgm:presOf/>
    </dgm:layoutNode>
    <dgm:layoutNode name="Divider" styleLbl="parChTrans1D1">
      <dgm:alg type="sp"/>
      <dgm:shape xmlns:r="http://schemas.openxmlformats.org/officeDocument/2006/relationships" type="line" r:blip="">
        <dgm:adjLst/>
      </dgm:shape>
      <dgm:presOf/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19D4E-6CE0-44EA-8E26-7D95B05EF162}" type="datetimeFigureOut">
              <a:rPr lang="en-GB" smtClean="0"/>
              <a:t>05/07/2022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B51741DC-441F-4591-BB0A-ABFC01880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141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19D4E-6CE0-44EA-8E26-7D95B05EF162}" type="datetimeFigureOut">
              <a:rPr lang="en-GB" smtClean="0"/>
              <a:t>05/07/2022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41DC-441F-4591-BB0A-ABFC01880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394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88919D4E-6CE0-44EA-8E26-7D95B05EF162}" type="datetimeFigureOut">
              <a:rPr lang="en-GB" smtClean="0"/>
              <a:t>05/07/2022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B51741DC-441F-4591-BB0A-ABFC01880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292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19D4E-6CE0-44EA-8E26-7D95B05EF162}" type="datetimeFigureOut">
              <a:rPr lang="en-GB" smtClean="0"/>
              <a:t>05/07/2022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41DC-441F-4591-BB0A-ABFC01880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143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19D4E-6CE0-44EA-8E26-7D95B05EF162}" type="datetimeFigureOut">
              <a:rPr lang="en-GB" smtClean="0"/>
              <a:t>05/07/2022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41DC-441F-4591-BB0A-ABFC01880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416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19D4E-6CE0-44EA-8E26-7D95B05EF162}" type="datetimeFigureOut">
              <a:rPr lang="en-GB" smtClean="0"/>
              <a:t>05/07/2022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41DC-441F-4591-BB0A-ABFC01880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648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19D4E-6CE0-44EA-8E26-7D95B05EF162}" type="datetimeFigureOut">
              <a:rPr lang="en-GB" smtClean="0"/>
              <a:t>05/07/2022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41DC-441F-4591-BB0A-ABFC01880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100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19D4E-6CE0-44EA-8E26-7D95B05EF162}" type="datetimeFigureOut">
              <a:rPr lang="en-GB" smtClean="0"/>
              <a:t>05/07/2022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41DC-441F-4591-BB0A-ABFC01880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361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19D4E-6CE0-44EA-8E26-7D95B05EF162}" type="datetimeFigureOut">
              <a:rPr lang="en-GB" smtClean="0"/>
              <a:t>05/07/2022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41DC-441F-4591-BB0A-ABFC01880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147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19D4E-6CE0-44EA-8E26-7D95B05EF162}" type="datetimeFigureOut">
              <a:rPr lang="en-GB" smtClean="0"/>
              <a:t>05/07/2022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41DC-441F-4591-BB0A-ABFC01880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713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19D4E-6CE0-44EA-8E26-7D95B05EF162}" type="datetimeFigureOut">
              <a:rPr lang="en-GB" smtClean="0"/>
              <a:t>05/07/2022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41DC-441F-4591-BB0A-ABFC01880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852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8919D4E-6CE0-44EA-8E26-7D95B05EF162}" type="datetimeFigureOut">
              <a:rPr lang="en-GB" smtClean="0"/>
              <a:t>05/07/2022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B51741DC-441F-4591-BB0A-ABFC01880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301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581FE-6682-3E3C-C9C0-FC0832741E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Staff shortage within proper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ECE00C-4D88-6849-5EBD-30D66D1DB2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Student: Nicoleta-Madalina Stanga (2118508)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Nicholas Worthington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Module: Problem solving and decision making (BMSW 4004)</a:t>
            </a:r>
          </a:p>
        </p:txBody>
      </p:sp>
    </p:spTree>
    <p:extLst>
      <p:ext uri="{BB962C8B-B14F-4D97-AF65-F5344CB8AC3E}">
        <p14:creationId xmlns:p14="http://schemas.microsoft.com/office/powerpoint/2010/main" val="44258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82576A-12E7-11F8-1AB9-1108FEBD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GB" dirty="0"/>
              <a:t>ABOUT NHS AND ITS STAFF SHORTAGE PROBLEMS</a:t>
            </a:r>
          </a:p>
        </p:txBody>
      </p:sp>
      <p:pic>
        <p:nvPicPr>
          <p:cNvPr id="5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4A7802EF-F18B-776B-21BD-34BAEAEE625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320"/>
          <a:stretch/>
        </p:blipFill>
        <p:spPr>
          <a:xfrm>
            <a:off x="1007196" y="2265037"/>
            <a:ext cx="5088800" cy="3907158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AED3E5B-F3DC-DEA0-21CD-C53C81EEA6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9448" y="2320412"/>
            <a:ext cx="5088800" cy="3851787"/>
          </a:xfrm>
        </p:spPr>
        <p:txBody>
          <a:bodyPr anchor="ctr">
            <a:normAutofit lnSpcReduction="10000"/>
          </a:bodyPr>
          <a:lstStyle/>
          <a:p>
            <a:r>
              <a:rPr lang="en-GB" sz="1800" b="0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Founded after World War II, the National Health Service is commonly referred to as the NHS. The reason behind founding it was to ensure free, high-quality healthcare for UK residents.</a:t>
            </a:r>
            <a:endParaRPr lang="en-GB" sz="1800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Currently, there are 1.1 million full-time vacancies, only in the adult and social care sector; and the number of vacancies is rising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acute staff shortage is threatening the social care division. If a solution will not be found in the future, there will be huge deterioration in care quality.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Delamothe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2008)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(About the NHS website, 2022)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9895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45138-0878-67B4-D3DE-A643B1BD3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ANALYSIS-HEALTHCARE CAREER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A629A25-1657-BCBC-F4BC-32890D4322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4369962"/>
              </p:ext>
            </p:extLst>
          </p:nvPr>
        </p:nvGraphicFramePr>
        <p:xfrm>
          <a:off x="1069975" y="2120900"/>
          <a:ext cx="9465080" cy="3696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Cross 7">
            <a:extLst>
              <a:ext uri="{FF2B5EF4-FFF2-40B4-BE49-F238E27FC236}">
                <a16:creationId xmlns:a16="http://schemas.microsoft.com/office/drawing/2014/main" id="{EB742864-66A9-49BA-72BC-CB5860A07688}"/>
              </a:ext>
            </a:extLst>
          </p:cNvPr>
          <p:cNvSpPr/>
          <p:nvPr/>
        </p:nvSpPr>
        <p:spPr>
          <a:xfrm flipH="1" flipV="1">
            <a:off x="1551229" y="5521058"/>
            <a:ext cx="471787" cy="426794"/>
          </a:xfrm>
          <a:prstGeom prst="plus">
            <a:avLst>
              <a:gd name="adj" fmla="val 32810"/>
            </a:avLst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7C58EF-2A6D-ABF7-CFD9-F58DC50767EF}"/>
              </a:ext>
            </a:extLst>
          </p:cNvPr>
          <p:cNvSpPr/>
          <p:nvPr/>
        </p:nvSpPr>
        <p:spPr>
          <a:xfrm flipV="1">
            <a:off x="9582895" y="5683637"/>
            <a:ext cx="621420" cy="101635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57F275-D20C-1317-B6B4-82DCBAE3DE8E}"/>
              </a:ext>
            </a:extLst>
          </p:cNvPr>
          <p:cNvCxnSpPr>
            <a:cxnSpLocks/>
          </p:cNvCxnSpPr>
          <p:nvPr/>
        </p:nvCxnSpPr>
        <p:spPr>
          <a:xfrm>
            <a:off x="1682885" y="3764604"/>
            <a:ext cx="85214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0046F4AA-AA13-9FA7-1214-27E555C13ECD}"/>
              </a:ext>
            </a:extLst>
          </p:cNvPr>
          <p:cNvSpPr txBox="1"/>
          <p:nvPr/>
        </p:nvSpPr>
        <p:spPr>
          <a:xfrm>
            <a:off x="2023016" y="3838215"/>
            <a:ext cx="219845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8C14F23-00F1-37C0-3579-61F89E93EB8C}"/>
              </a:ext>
            </a:extLst>
          </p:cNvPr>
          <p:cNvSpPr txBox="1"/>
          <p:nvPr/>
        </p:nvSpPr>
        <p:spPr>
          <a:xfrm>
            <a:off x="6698641" y="3838215"/>
            <a:ext cx="150778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A5BC63F-F1FA-7D71-664A-401254F7323F}"/>
              </a:ext>
            </a:extLst>
          </p:cNvPr>
          <p:cNvSpPr txBox="1"/>
          <p:nvPr/>
        </p:nvSpPr>
        <p:spPr>
          <a:xfrm>
            <a:off x="2023016" y="2618914"/>
            <a:ext cx="373575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REWARDING CAREER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PRESTIGIOUS( NHS IS THE BIGGEST HEALTCARE PROVIDER IN THE UK)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339F6B3-7482-4C3B-6231-9283A1C46722}"/>
              </a:ext>
            </a:extLst>
          </p:cNvPr>
          <p:cNvSpPr txBox="1"/>
          <p:nvPr/>
        </p:nvSpPr>
        <p:spPr>
          <a:xfrm>
            <a:off x="1906622" y="4211944"/>
            <a:ext cx="307394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CARRER ADVANCEMENT PROGRAMS (CPD)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CONTINUOUS TRAINING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17C9C2F-E065-66AA-4BDE-3A39A389F9D0}"/>
              </a:ext>
            </a:extLst>
          </p:cNvPr>
          <p:cNvSpPr txBox="1"/>
          <p:nvPr/>
        </p:nvSpPr>
        <p:spPr>
          <a:xfrm>
            <a:off x="6547862" y="2572747"/>
            <a:ext cx="280041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STRESSFUL CAREER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BIG RESPONSABILITIES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A0B89A7-40AE-9059-C722-36A5EE46EF16}"/>
              </a:ext>
            </a:extLst>
          </p:cNvPr>
          <p:cNvSpPr txBox="1"/>
          <p:nvPr/>
        </p:nvSpPr>
        <p:spPr>
          <a:xfrm>
            <a:off x="6547862" y="4144541"/>
            <a:ext cx="1954112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LITIGATION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COVID-19 OUTBREAK</a:t>
            </a:r>
          </a:p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337DB0A-6052-986F-F51D-CEE5790B3A0E}"/>
              </a:ext>
            </a:extLst>
          </p:cNvPr>
          <p:cNvSpPr txBox="1"/>
          <p:nvPr/>
        </p:nvSpPr>
        <p:spPr>
          <a:xfrm>
            <a:off x="2407596" y="6000799"/>
            <a:ext cx="6094378" cy="56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(The NHS Constitution for England, 2021)</a:t>
            </a:r>
          </a:p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(Hu et al., 2020)</a:t>
            </a:r>
          </a:p>
          <a:p>
            <a:pPr>
              <a:lnSpc>
                <a:spcPct val="9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2141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7ED2E-2565-6421-3568-9DA1BC0E1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PESTLE ANALISIS?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D11F5-B42A-DFD2-9FDA-0C3BD77E75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0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The PESTLE analysis is a strategy planning tool founded in 1967 and is now used to analyse a wide range of factors that influence an organization.</a:t>
            </a:r>
          </a:p>
          <a:p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2594594-A965-40C3-447C-EA0F9B6C1D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78109935"/>
              </p:ext>
            </p:extLst>
          </p:nvPr>
        </p:nvGraphicFramePr>
        <p:xfrm>
          <a:off x="184825" y="1076271"/>
          <a:ext cx="11459183" cy="614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D8F0CF1-2596-7309-DA65-C325ACEC3240}"/>
              </a:ext>
            </a:extLst>
          </p:cNvPr>
          <p:cNvSpPr txBox="1"/>
          <p:nvPr/>
        </p:nvSpPr>
        <p:spPr>
          <a:xfrm>
            <a:off x="7894189" y="3891172"/>
            <a:ext cx="9630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363499-CD25-D628-92CD-B8C30A2D87AD}"/>
              </a:ext>
            </a:extLst>
          </p:cNvPr>
          <p:cNvSpPr txBox="1"/>
          <p:nvPr/>
        </p:nvSpPr>
        <p:spPr>
          <a:xfrm>
            <a:off x="9542834" y="3891172"/>
            <a:ext cx="19163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F49002-7023-6A13-455B-0B43C91C878C}"/>
              </a:ext>
            </a:extLst>
          </p:cNvPr>
          <p:cNvSpPr txBox="1"/>
          <p:nvPr/>
        </p:nvSpPr>
        <p:spPr>
          <a:xfrm>
            <a:off x="933855" y="6172200"/>
            <a:ext cx="535021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PESTLE Analysis | Factsheets | CIPD, 2021)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8489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F304C-8519-6250-F932-5C759C6CC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GB" dirty="0"/>
              <a:t>PESTLE analysis- Healthcare professionals shortage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DAB72BF-B6F2-1F8A-D154-1CDC68DD78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660693"/>
              </p:ext>
            </p:extLst>
          </p:nvPr>
        </p:nvGraphicFramePr>
        <p:xfrm>
          <a:off x="1099226" y="2612933"/>
          <a:ext cx="11136477" cy="2909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6110">
                  <a:extLst>
                    <a:ext uri="{9D8B030D-6E8A-4147-A177-3AD203B41FA5}">
                      <a16:colId xmlns:a16="http://schemas.microsoft.com/office/drawing/2014/main" val="438908939"/>
                    </a:ext>
                  </a:extLst>
                </a:gridCol>
                <a:gridCol w="1958623">
                  <a:extLst>
                    <a:ext uri="{9D8B030D-6E8A-4147-A177-3AD203B41FA5}">
                      <a16:colId xmlns:a16="http://schemas.microsoft.com/office/drawing/2014/main" val="371984815"/>
                    </a:ext>
                  </a:extLst>
                </a:gridCol>
                <a:gridCol w="1247832">
                  <a:extLst>
                    <a:ext uri="{9D8B030D-6E8A-4147-A177-3AD203B41FA5}">
                      <a16:colId xmlns:a16="http://schemas.microsoft.com/office/drawing/2014/main" val="1928119119"/>
                    </a:ext>
                  </a:extLst>
                </a:gridCol>
                <a:gridCol w="2125812">
                  <a:extLst>
                    <a:ext uri="{9D8B030D-6E8A-4147-A177-3AD203B41FA5}">
                      <a16:colId xmlns:a16="http://schemas.microsoft.com/office/drawing/2014/main" val="3107140623"/>
                    </a:ext>
                  </a:extLst>
                </a:gridCol>
                <a:gridCol w="1467214">
                  <a:extLst>
                    <a:ext uri="{9D8B030D-6E8A-4147-A177-3AD203B41FA5}">
                      <a16:colId xmlns:a16="http://schemas.microsoft.com/office/drawing/2014/main" val="2931968527"/>
                    </a:ext>
                  </a:extLst>
                </a:gridCol>
                <a:gridCol w="2230886">
                  <a:extLst>
                    <a:ext uri="{9D8B030D-6E8A-4147-A177-3AD203B41FA5}">
                      <a16:colId xmlns:a16="http://schemas.microsoft.com/office/drawing/2014/main" val="2490785149"/>
                    </a:ext>
                  </a:extLst>
                </a:gridCol>
              </a:tblGrid>
              <a:tr h="423578">
                <a:tc>
                  <a:txBody>
                    <a:bodyPr/>
                    <a:lstStyle/>
                    <a:p>
                      <a:r>
                        <a:rPr lang="en-GB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ECONOMICAL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7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ENVIROMENTAL</a:t>
                      </a:r>
                    </a:p>
                  </a:txBody>
                  <a:tcPr marL="113458" marR="113458" marT="56729" marB="56729"/>
                </a:tc>
                <a:extLst>
                  <a:ext uri="{0D108BD9-81ED-4DB2-BD59-A6C34878D82A}">
                    <a16:rowId xmlns:a16="http://schemas.microsoft.com/office/drawing/2014/main" val="1959158664"/>
                  </a:ext>
                </a:extLst>
              </a:tr>
              <a:tr h="567292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GOVERNMENT’S POLICY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INFLATION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IMMIGRATION AND EMMIGRATION RATES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NEW TECHNOLOGIES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EMPLOYMENT LAW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ECOLOGICAL POLICY</a:t>
                      </a:r>
                    </a:p>
                  </a:txBody>
                  <a:tcPr marL="113458" marR="113458" marT="56729" marB="56729"/>
                </a:tc>
                <a:extLst>
                  <a:ext uri="{0D108BD9-81ED-4DB2-BD59-A6C34878D82A}">
                    <a16:rowId xmlns:a16="http://schemas.microsoft.com/office/drawing/2014/main" val="2147267714"/>
                  </a:ext>
                </a:extLst>
              </a:tr>
              <a:tr h="567292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CORRUPTION LEVEL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TAXES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AGING POPULATION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endParaRPr lang="en-GB" sz="11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VISAS FOR EU EMPLOYEES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SUBSTANCES EMISSION RATES</a:t>
                      </a:r>
                    </a:p>
                  </a:txBody>
                  <a:tcPr marL="113458" marR="113458" marT="56729" marB="56729"/>
                </a:tc>
                <a:extLst>
                  <a:ext uri="{0D108BD9-81ED-4DB2-BD59-A6C34878D82A}">
                    <a16:rowId xmlns:a16="http://schemas.microsoft.com/office/drawing/2014/main" val="718430255"/>
                  </a:ext>
                </a:extLst>
              </a:tr>
              <a:tr h="567292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EMPLOYMENT LAW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WAGES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STRIKES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HANDLING THE INFECTIOUS WASTES</a:t>
                      </a:r>
                    </a:p>
                  </a:txBody>
                  <a:tcPr marL="113458" marR="113458" marT="56729" marB="56729"/>
                </a:tc>
                <a:extLst>
                  <a:ext uri="{0D108BD9-81ED-4DB2-BD59-A6C34878D82A}">
                    <a16:rowId xmlns:a16="http://schemas.microsoft.com/office/drawing/2014/main" val="2641412664"/>
                  </a:ext>
                </a:extLst>
              </a:tr>
              <a:tr h="567292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BREXIT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COSTS OF WORK VISAS</a:t>
                      </a:r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endParaRPr lang="en-GB" sz="2200" dirty="0"/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13458" marR="113458" marT="56729" marB="56729"/>
                </a:tc>
                <a:tc>
                  <a:txBody>
                    <a:bodyPr/>
                    <a:lstStyle/>
                    <a:p>
                      <a:endParaRPr lang="en-GB" sz="2200" dirty="0"/>
                    </a:p>
                  </a:txBody>
                  <a:tcPr marL="113458" marR="113458" marT="56729" marB="56729"/>
                </a:tc>
                <a:extLst>
                  <a:ext uri="{0D108BD9-81ED-4DB2-BD59-A6C34878D82A}">
                    <a16:rowId xmlns:a16="http://schemas.microsoft.com/office/drawing/2014/main" val="348235443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2D9D4E2-CB07-0090-4EA2-B41CE0DA8700}"/>
              </a:ext>
            </a:extLst>
          </p:cNvPr>
          <p:cNvSpPr txBox="1"/>
          <p:nvPr/>
        </p:nvSpPr>
        <p:spPr>
          <a:xfrm>
            <a:off x="925782" y="5672030"/>
            <a:ext cx="6094378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(Thakur, 2021)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(Brexit and what it means for nursing and midwifery - The Nursing and Midwifery Council, 2022)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(Continuing professional development (CPD), 2022)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541285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DBC43-8ECE-1EC6-FAF3-EB521CAE2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FISHBONE DIAGRAM?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8284A-1575-2566-689B-29F6C7970E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The Fishbone diagram or the Cause-Effect analysis was created in 1965 by Kaoru Ishikawa.</a:t>
            </a:r>
          </a:p>
          <a:p>
            <a:r>
              <a:rPr lang="en-GB" dirty="0"/>
              <a:t>Is typically used to evaluate causes of particular problems, helping managers uncover the symptoms of any business issue.</a:t>
            </a:r>
          </a:p>
          <a:p>
            <a:r>
              <a:rPr lang="en-GB" dirty="0"/>
              <a:t>In the representation of Fishbone Diagram, the problem is situated at the head of the fish and the causes (people, machine, method, material, measurement, </a:t>
            </a:r>
            <a:r>
              <a:rPr lang="en-GB" dirty="0" err="1"/>
              <a:t>enviroment</a:t>
            </a:r>
            <a:r>
              <a:rPr lang="en-GB" dirty="0"/>
              <a:t>) on the bones of the fish.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616B92-AB0A-C232-3ECA-10A77D920589}"/>
              </a:ext>
            </a:extLst>
          </p:cNvPr>
          <p:cNvSpPr txBox="1"/>
          <p:nvPr/>
        </p:nvSpPr>
        <p:spPr>
          <a:xfrm>
            <a:off x="761189" y="6084811"/>
            <a:ext cx="609437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nhs.uk/Cause-and-effect-diagram-fish-bone,  2022</a:t>
            </a:r>
          </a:p>
        </p:txBody>
      </p:sp>
    </p:spTree>
    <p:extLst>
      <p:ext uri="{BB962C8B-B14F-4D97-AF65-F5344CB8AC3E}">
        <p14:creationId xmlns:p14="http://schemas.microsoft.com/office/powerpoint/2010/main" val="15393810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6E2D2-71A8-BDB6-1558-33D16311A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74904"/>
            <a:ext cx="10058400" cy="1609344"/>
          </a:xfrm>
        </p:spPr>
        <p:txBody>
          <a:bodyPr/>
          <a:lstStyle/>
          <a:p>
            <a:r>
              <a:rPr lang="en-GB" dirty="0"/>
              <a:t>FISHBONE ANALYSIS- Healthcare professionals shortage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A37D0A8-2F0C-6365-51B6-9FA4FA02A234}"/>
              </a:ext>
            </a:extLst>
          </p:cNvPr>
          <p:cNvCxnSpPr/>
          <p:nvPr/>
        </p:nvCxnSpPr>
        <p:spPr>
          <a:xfrm>
            <a:off x="1712068" y="3988340"/>
            <a:ext cx="6634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Arrow: Pentagon 5">
            <a:extLst>
              <a:ext uri="{FF2B5EF4-FFF2-40B4-BE49-F238E27FC236}">
                <a16:creationId xmlns:a16="http://schemas.microsoft.com/office/drawing/2014/main" id="{14C9A37D-9C12-C332-BD3F-CA521CE6103B}"/>
              </a:ext>
            </a:extLst>
          </p:cNvPr>
          <p:cNvSpPr/>
          <p:nvPr/>
        </p:nvSpPr>
        <p:spPr>
          <a:xfrm>
            <a:off x="8346332" y="3429000"/>
            <a:ext cx="2441642" cy="921594"/>
          </a:xfrm>
          <a:prstGeom prst="homePlat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Healthcare professionals shortage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EA4F10-EC34-7747-6E91-14CF138AD3B5}"/>
              </a:ext>
            </a:extLst>
          </p:cNvPr>
          <p:cNvCxnSpPr>
            <a:cxnSpLocks/>
          </p:cNvCxnSpPr>
          <p:nvPr/>
        </p:nvCxnSpPr>
        <p:spPr>
          <a:xfrm flipH="1" flipV="1">
            <a:off x="2125493" y="3191419"/>
            <a:ext cx="802533" cy="7969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82D31BA-833C-C06C-7445-1731D600AC66}"/>
              </a:ext>
            </a:extLst>
          </p:cNvPr>
          <p:cNvCxnSpPr/>
          <p:nvPr/>
        </p:nvCxnSpPr>
        <p:spPr>
          <a:xfrm flipH="1">
            <a:off x="3015574" y="3988340"/>
            <a:ext cx="836579" cy="9046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FA3365B-90BE-D576-754F-3A178C86C80A}"/>
              </a:ext>
            </a:extLst>
          </p:cNvPr>
          <p:cNvCxnSpPr/>
          <p:nvPr/>
        </p:nvCxnSpPr>
        <p:spPr>
          <a:xfrm>
            <a:off x="4396902" y="3988340"/>
            <a:ext cx="9727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C71DB11-A06E-4228-E16F-2728F6588699}"/>
              </a:ext>
            </a:extLst>
          </p:cNvPr>
          <p:cNvCxnSpPr/>
          <p:nvPr/>
        </p:nvCxnSpPr>
        <p:spPr>
          <a:xfrm flipH="1" flipV="1">
            <a:off x="4396902" y="3064213"/>
            <a:ext cx="544749" cy="9241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232F86C-AFFD-CB65-C971-7C0AC5F2CC3B}"/>
              </a:ext>
            </a:extLst>
          </p:cNvPr>
          <p:cNvCxnSpPr/>
          <p:nvPr/>
        </p:nvCxnSpPr>
        <p:spPr>
          <a:xfrm flipH="1">
            <a:off x="4941651" y="3988340"/>
            <a:ext cx="603115" cy="10019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34F7EF9-B42A-F16E-2968-4EDD7345D094}"/>
              </a:ext>
            </a:extLst>
          </p:cNvPr>
          <p:cNvCxnSpPr/>
          <p:nvPr/>
        </p:nvCxnSpPr>
        <p:spPr>
          <a:xfrm flipH="1" flipV="1">
            <a:off x="6096000" y="3064213"/>
            <a:ext cx="489626" cy="9241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7C01453-C24E-2873-2C51-CCF21BB9314F}"/>
              </a:ext>
            </a:extLst>
          </p:cNvPr>
          <p:cNvCxnSpPr/>
          <p:nvPr/>
        </p:nvCxnSpPr>
        <p:spPr>
          <a:xfrm flipH="1">
            <a:off x="6838545" y="3988340"/>
            <a:ext cx="457200" cy="10019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A6D37390-01DB-F92D-5D7B-03F0E0AF7A31}"/>
              </a:ext>
            </a:extLst>
          </p:cNvPr>
          <p:cNvSpPr txBox="1"/>
          <p:nvPr/>
        </p:nvSpPr>
        <p:spPr>
          <a:xfrm>
            <a:off x="1742062" y="2880557"/>
            <a:ext cx="12013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81741B7-385A-6DC8-F66B-B616D79B5AC5}"/>
              </a:ext>
            </a:extLst>
          </p:cNvPr>
          <p:cNvSpPr txBox="1"/>
          <p:nvPr/>
        </p:nvSpPr>
        <p:spPr>
          <a:xfrm>
            <a:off x="3814054" y="2811454"/>
            <a:ext cx="1371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MACHINE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A678-F2B8-71BE-FE16-9C7433497974}"/>
              </a:ext>
            </a:extLst>
          </p:cNvPr>
          <p:cNvSpPr txBox="1"/>
          <p:nvPr/>
        </p:nvSpPr>
        <p:spPr>
          <a:xfrm>
            <a:off x="5646907" y="2801726"/>
            <a:ext cx="13651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CA3CA46-1B32-B9AF-3A3E-BCE3400487A2}"/>
              </a:ext>
            </a:extLst>
          </p:cNvPr>
          <p:cNvSpPr txBox="1"/>
          <p:nvPr/>
        </p:nvSpPr>
        <p:spPr>
          <a:xfrm>
            <a:off x="2295728" y="4854103"/>
            <a:ext cx="13326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MATERIAL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4D98425-587C-83C1-1866-592EF5018114}"/>
              </a:ext>
            </a:extLst>
          </p:cNvPr>
          <p:cNvSpPr txBox="1"/>
          <p:nvPr/>
        </p:nvSpPr>
        <p:spPr>
          <a:xfrm>
            <a:off x="3917005" y="5091835"/>
            <a:ext cx="18385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83ABAE6-A127-E45C-B73E-13FA095B1469}"/>
              </a:ext>
            </a:extLst>
          </p:cNvPr>
          <p:cNvSpPr txBox="1"/>
          <p:nvPr/>
        </p:nvSpPr>
        <p:spPr>
          <a:xfrm>
            <a:off x="6115455" y="4947653"/>
            <a:ext cx="18385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ENVIROMENT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1FB785B-6234-CD1B-9F6F-0E5656821985}"/>
              </a:ext>
            </a:extLst>
          </p:cNvPr>
          <p:cNvSpPr txBox="1"/>
          <p:nvPr/>
        </p:nvSpPr>
        <p:spPr>
          <a:xfrm>
            <a:off x="139430" y="3137555"/>
            <a:ext cx="21011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One third of the nursing students don’t graduate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Retirements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Absenteeism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71CC694-04D6-6F9B-B371-00D9F805015B}"/>
              </a:ext>
            </a:extLst>
          </p:cNvPr>
          <p:cNvSpPr txBox="1"/>
          <p:nvPr/>
        </p:nvSpPr>
        <p:spPr>
          <a:xfrm>
            <a:off x="2842909" y="3162667"/>
            <a:ext cx="1861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Handling the new equipment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308132D-01EC-64B8-F7AE-0A6B7A58F335}"/>
              </a:ext>
            </a:extLst>
          </p:cNvPr>
          <p:cNvSpPr txBox="1"/>
          <p:nvPr/>
        </p:nvSpPr>
        <p:spPr>
          <a:xfrm>
            <a:off x="4884096" y="3064470"/>
            <a:ext cx="15223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Removal of the NHS bursaries for most students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11A521C-6D4C-27B9-0F49-E06766C87EB4}"/>
              </a:ext>
            </a:extLst>
          </p:cNvPr>
          <p:cNvSpPr txBox="1"/>
          <p:nvPr/>
        </p:nvSpPr>
        <p:spPr>
          <a:xfrm>
            <a:off x="5725946" y="3923216"/>
            <a:ext cx="15369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Transportation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COVID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54ACA7F-77FC-1121-3568-141B7921EC5A}"/>
              </a:ext>
            </a:extLst>
          </p:cNvPr>
          <p:cNvSpPr txBox="1"/>
          <p:nvPr/>
        </p:nvSpPr>
        <p:spPr>
          <a:xfrm flipH="1">
            <a:off x="2076855" y="4206386"/>
            <a:ext cx="1614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Limited supplies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D32E591-CDF8-C025-E462-5DE9F90582E6}"/>
              </a:ext>
            </a:extLst>
          </p:cNvPr>
          <p:cNvSpPr txBox="1"/>
          <p:nvPr/>
        </p:nvSpPr>
        <p:spPr>
          <a:xfrm>
            <a:off x="432882" y="5929510"/>
            <a:ext cx="6094378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(Product Availability, 2022)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(Hutton, 2021)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(NHS medical staffing data analysis, 2021)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2BEB5B8-3EB2-B992-9404-D8C82A2DB4E9}"/>
              </a:ext>
            </a:extLst>
          </p:cNvPr>
          <p:cNvSpPr txBox="1"/>
          <p:nvPr/>
        </p:nvSpPr>
        <p:spPr>
          <a:xfrm>
            <a:off x="3833917" y="4095485"/>
            <a:ext cx="14007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Germany has more doctors per patients than England does</a:t>
            </a:r>
          </a:p>
        </p:txBody>
      </p:sp>
    </p:spTree>
    <p:extLst>
      <p:ext uri="{BB962C8B-B14F-4D97-AF65-F5344CB8AC3E}">
        <p14:creationId xmlns:p14="http://schemas.microsoft.com/office/powerpoint/2010/main" val="2491114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9C351C9-BBFD-FA51-C5AA-2CBDC53E41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5327973"/>
              </p:ext>
            </p:extLst>
          </p:nvPr>
        </p:nvGraphicFramePr>
        <p:xfrm>
          <a:off x="1498059" y="1099226"/>
          <a:ext cx="9630315" cy="45817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86003CE-905A-399F-DC24-E76345DE3A58}"/>
              </a:ext>
            </a:extLst>
          </p:cNvPr>
          <p:cNvSpPr txBox="1"/>
          <p:nvPr/>
        </p:nvSpPr>
        <p:spPr>
          <a:xfrm>
            <a:off x="2305455" y="5972783"/>
            <a:ext cx="329767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(nhs.uk/ data-and-information, 2021)</a:t>
            </a:r>
          </a:p>
        </p:txBody>
      </p:sp>
    </p:spTree>
    <p:extLst>
      <p:ext uri="{BB962C8B-B14F-4D97-AF65-F5344CB8AC3E}">
        <p14:creationId xmlns:p14="http://schemas.microsoft.com/office/powerpoint/2010/main" val="25182143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7049A7D3-684C-4C59-A4B6-7B308A6AD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7B1087B-C592-40E7-B532-60B453A2F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4AE7447-E8F8-4A0F-9E3D-94842BFF8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85981F80-69EE-4E2B-82A8-47FDFD772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46CE0473-0B07-47EE-A016-EBD87F2C8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EDD0D1E4-DFCA-4DF0-9D37-571A5F529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7" name="Rectangle 56">
            <a:extLst>
              <a:ext uri="{FF2B5EF4-FFF2-40B4-BE49-F238E27FC236}">
                <a16:creationId xmlns:a16="http://schemas.microsoft.com/office/drawing/2014/main" id="{0680B5D0-24EC-465A-A0E6-C4DF951E0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0BF1B50-A83E-4ED6-A2AA-C943C1F89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1F31E8B2-210B-4B90-83BB-3B180732E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85470" y="1110053"/>
            <a:ext cx="338637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hart&#10;&#10;Description automatically generated">
            <a:extLst>
              <a:ext uri="{FF2B5EF4-FFF2-40B4-BE49-F238E27FC236}">
                <a16:creationId xmlns:a16="http://schemas.microsoft.com/office/drawing/2014/main" id="{558CD452-7F76-8534-7874-1A9A666917B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73" y="-15562"/>
            <a:ext cx="12555784" cy="65263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B2DF95-44BB-E7B5-C907-1FF7EBD2F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102" y="1432223"/>
            <a:ext cx="2818417" cy="3357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6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 MATRIX DIAGRAM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6B387409-2B98-40F8-A65F-EF7CF989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C9E5F284-A588-4AE7-A36D-1C93E4FD0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45D7D540-5CF2-4FC1-BE53-277CC22C0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916C9AA0-DC0C-49A1-ACDF-10BD6D739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075161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6EAE45-4A7F-4104-BDC2-49728B6C4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2320D8-B00A-CB84-0590-6B69C8D03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786009"/>
            <a:ext cx="10058400" cy="1486776"/>
          </a:xfrm>
        </p:spPr>
        <p:txBody>
          <a:bodyPr>
            <a:normAutofit/>
          </a:bodyPr>
          <a:lstStyle/>
          <a:p>
            <a:pPr algn="ctr"/>
            <a:r>
              <a:rPr lang="en-GB" sz="6000"/>
              <a:t>PMI ANALYSIS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7C42483-9FB4-4C1A-B319-1B129FD65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F43D295-4374-4195-98CF-40620F291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A156E1A-DF2F-43D2-B94E-E62A14ACB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C27E012-9FFF-A703-D57B-652AA8E116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3046103"/>
              </p:ext>
            </p:extLst>
          </p:nvPr>
        </p:nvGraphicFramePr>
        <p:xfrm>
          <a:off x="398834" y="171120"/>
          <a:ext cx="11118715" cy="48483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7174">
                  <a:extLst>
                    <a:ext uri="{9D8B030D-6E8A-4147-A177-3AD203B41FA5}">
                      <a16:colId xmlns:a16="http://schemas.microsoft.com/office/drawing/2014/main" val="2726190739"/>
                    </a:ext>
                  </a:extLst>
                </a:gridCol>
                <a:gridCol w="3497381">
                  <a:extLst>
                    <a:ext uri="{9D8B030D-6E8A-4147-A177-3AD203B41FA5}">
                      <a16:colId xmlns:a16="http://schemas.microsoft.com/office/drawing/2014/main" val="3472092515"/>
                    </a:ext>
                  </a:extLst>
                </a:gridCol>
                <a:gridCol w="1901839">
                  <a:extLst>
                    <a:ext uri="{9D8B030D-6E8A-4147-A177-3AD203B41FA5}">
                      <a16:colId xmlns:a16="http://schemas.microsoft.com/office/drawing/2014/main" val="2966746794"/>
                    </a:ext>
                  </a:extLst>
                </a:gridCol>
                <a:gridCol w="3532321">
                  <a:extLst>
                    <a:ext uri="{9D8B030D-6E8A-4147-A177-3AD203B41FA5}">
                      <a16:colId xmlns:a16="http://schemas.microsoft.com/office/drawing/2014/main" val="1712593806"/>
                    </a:ext>
                  </a:extLst>
                </a:gridCol>
              </a:tblGrid>
              <a:tr h="399667">
                <a:tc>
                  <a:txBody>
                    <a:bodyPr/>
                    <a:lstStyle/>
                    <a:p>
                      <a:r>
                        <a:rPr lang="en-GB" sz="1500"/>
                        <a:t>SOLUTIONS</a:t>
                      </a:r>
                    </a:p>
                  </a:txBody>
                  <a:tcPr marL="75096" marR="75096" marT="37548" marB="37548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PLUS</a:t>
                      </a:r>
                    </a:p>
                  </a:txBody>
                  <a:tcPr marL="75096" marR="75096" marT="37548" marB="37548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MINUS</a:t>
                      </a:r>
                    </a:p>
                  </a:txBody>
                  <a:tcPr marL="75096" marR="75096" marT="37548" marB="37548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INTERESTING</a:t>
                      </a:r>
                    </a:p>
                  </a:txBody>
                  <a:tcPr marL="75096" marR="75096" marT="37548" marB="37548"/>
                </a:tc>
                <a:extLst>
                  <a:ext uri="{0D108BD9-81ED-4DB2-BD59-A6C34878D82A}">
                    <a16:rowId xmlns:a16="http://schemas.microsoft.com/office/drawing/2014/main" val="996047441"/>
                  </a:ext>
                </a:extLst>
              </a:tr>
              <a:tr h="1196851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Expanding the chain of suppliers</a:t>
                      </a:r>
                    </a:p>
                  </a:txBody>
                  <a:tcPr marL="75096" marR="75096" marT="37548" marB="37548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possibility of running low on medical supplies will decrease</a:t>
                      </a:r>
                    </a:p>
                  </a:txBody>
                  <a:tcPr marL="75096" marR="75096" marT="37548" marB="3754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Expensive</a:t>
                      </a:r>
                    </a:p>
                  </a:txBody>
                  <a:tcPr marL="75096" marR="75096" marT="37548" marB="3754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Having fixed term contracts with additional suppliers during the winter (busiest period for NHS)</a:t>
                      </a:r>
                    </a:p>
                  </a:txBody>
                  <a:tcPr marL="75096" marR="75096" marT="37548" marB="37548"/>
                </a:tc>
                <a:extLst>
                  <a:ext uri="{0D108BD9-81ED-4DB2-BD59-A6C34878D82A}">
                    <a16:rowId xmlns:a16="http://schemas.microsoft.com/office/drawing/2014/main" val="2713813467"/>
                  </a:ext>
                </a:extLst>
              </a:tr>
              <a:tr h="1489667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Financial education for NHS staff</a:t>
                      </a:r>
                    </a:p>
                  </a:txBody>
                  <a:tcPr marL="75096" marR="75096" marT="37548" marB="37548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NHS workers might stop retiring early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Will reduce the stress regarding finances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Easy to implement</a:t>
                      </a:r>
                    </a:p>
                  </a:txBody>
                  <a:tcPr marL="75096" marR="75096" marT="37548" marB="3754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 marL="75096" marR="75096" marT="37548" marB="3754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Offering financial education only for those close to early retirement age(55)</a:t>
                      </a:r>
                    </a:p>
                  </a:txBody>
                  <a:tcPr marL="75096" marR="75096" marT="37548" marB="37548"/>
                </a:tc>
                <a:extLst>
                  <a:ext uri="{0D108BD9-81ED-4DB2-BD59-A6C34878D82A}">
                    <a16:rowId xmlns:a16="http://schemas.microsoft.com/office/drawing/2014/main" val="4211792685"/>
                  </a:ext>
                </a:extLst>
              </a:tr>
              <a:tr h="1762167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Partnerships with medical faculties</a:t>
                      </a:r>
                    </a:p>
                  </a:txBody>
                  <a:tcPr marL="75096" marR="75096" marT="37548" marB="37548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Will encourage more college graduates to apply for medical training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Will offer opportunities for those that are gifted, but have limited resources</a:t>
                      </a:r>
                    </a:p>
                  </a:txBody>
                  <a:tcPr marL="75096" marR="75096" marT="37548" marB="3754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immediate results </a:t>
                      </a:r>
                    </a:p>
                  </a:txBody>
                  <a:tcPr marL="75096" marR="75096" marT="37548" marB="3754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Offering merit bursaries for the most promising students. The acceptance of the bursary would bind the student to work for the company 5 years after graduation.</a:t>
                      </a:r>
                    </a:p>
                  </a:txBody>
                  <a:tcPr marL="75096" marR="75096" marT="37548" marB="37548"/>
                </a:tc>
                <a:extLst>
                  <a:ext uri="{0D108BD9-81ED-4DB2-BD59-A6C34878D82A}">
                    <a16:rowId xmlns:a16="http://schemas.microsoft.com/office/drawing/2014/main" val="404348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434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796EAE45-4A7F-4104-BDC2-49728B6C4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591C3-06E4-340B-755E-37E796663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786009"/>
            <a:ext cx="10058400" cy="1486776"/>
          </a:xfrm>
        </p:spPr>
        <p:txBody>
          <a:bodyPr>
            <a:normAutofit/>
          </a:bodyPr>
          <a:lstStyle/>
          <a:p>
            <a:pPr algn="ctr"/>
            <a:r>
              <a:rPr lang="en-GB" sz="6000"/>
              <a:t>ACTION PLAN- SMART TARGETS</a:t>
            </a:r>
          </a:p>
        </p:txBody>
      </p:sp>
      <p:grpSp>
        <p:nvGrpSpPr>
          <p:cNvPr id="15" name="Group 10">
            <a:extLst>
              <a:ext uri="{FF2B5EF4-FFF2-40B4-BE49-F238E27FC236}">
                <a16:creationId xmlns:a16="http://schemas.microsoft.com/office/drawing/2014/main" id="{57C42483-9FB4-4C1A-B319-1B129FD65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F43D295-4374-4195-98CF-40620F291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A156E1A-DF2F-43D2-B94E-E62A14ACB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B6DECFD-BE54-6825-6C8E-396DEC85A9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5429089"/>
              </p:ext>
            </p:extLst>
          </p:nvPr>
        </p:nvGraphicFramePr>
        <p:xfrm>
          <a:off x="649462" y="309306"/>
          <a:ext cx="10752263" cy="41673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365">
                  <a:extLst>
                    <a:ext uri="{9D8B030D-6E8A-4147-A177-3AD203B41FA5}">
                      <a16:colId xmlns:a16="http://schemas.microsoft.com/office/drawing/2014/main" val="412069026"/>
                    </a:ext>
                  </a:extLst>
                </a:gridCol>
                <a:gridCol w="1811052">
                  <a:extLst>
                    <a:ext uri="{9D8B030D-6E8A-4147-A177-3AD203B41FA5}">
                      <a16:colId xmlns:a16="http://schemas.microsoft.com/office/drawing/2014/main" val="557412793"/>
                    </a:ext>
                  </a:extLst>
                </a:gridCol>
                <a:gridCol w="1548745">
                  <a:extLst>
                    <a:ext uri="{9D8B030D-6E8A-4147-A177-3AD203B41FA5}">
                      <a16:colId xmlns:a16="http://schemas.microsoft.com/office/drawing/2014/main" val="61256849"/>
                    </a:ext>
                  </a:extLst>
                </a:gridCol>
                <a:gridCol w="1320653">
                  <a:extLst>
                    <a:ext uri="{9D8B030D-6E8A-4147-A177-3AD203B41FA5}">
                      <a16:colId xmlns:a16="http://schemas.microsoft.com/office/drawing/2014/main" val="1649555657"/>
                    </a:ext>
                  </a:extLst>
                </a:gridCol>
                <a:gridCol w="3293650">
                  <a:extLst>
                    <a:ext uri="{9D8B030D-6E8A-4147-A177-3AD203B41FA5}">
                      <a16:colId xmlns:a16="http://schemas.microsoft.com/office/drawing/2014/main" val="1135608583"/>
                    </a:ext>
                  </a:extLst>
                </a:gridCol>
                <a:gridCol w="1183798">
                  <a:extLst>
                    <a:ext uri="{9D8B030D-6E8A-4147-A177-3AD203B41FA5}">
                      <a16:colId xmlns:a16="http://schemas.microsoft.com/office/drawing/2014/main" val="956598096"/>
                    </a:ext>
                  </a:extLst>
                </a:gridCol>
              </a:tblGrid>
              <a:tr h="647873">
                <a:tc>
                  <a:txBody>
                    <a:bodyPr/>
                    <a:lstStyle/>
                    <a:p>
                      <a:r>
                        <a:rPr lang="en-GB" sz="1500"/>
                        <a:t>Solution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Specific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Measurable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Achievable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Relevant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Time-bound</a:t>
                      </a:r>
                    </a:p>
                  </a:txBody>
                  <a:tcPr marL="76651" marR="76651" marT="38326" marB="38326"/>
                </a:tc>
                <a:extLst>
                  <a:ext uri="{0D108BD9-81ED-4DB2-BD59-A6C34878D82A}">
                    <a16:rowId xmlns:a16="http://schemas.microsoft.com/office/drawing/2014/main" val="3454506095"/>
                  </a:ext>
                </a:extLst>
              </a:tr>
              <a:tr h="11731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Expanding the chain of suppliers</a:t>
                      </a:r>
                    </a:p>
                    <a:p>
                      <a:endParaRPr lang="en-GB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Will reduce the limitation of supplies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too difficult 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Will make the job of the NHS medical professionals less difficult- will reduce absenteeism 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 months</a:t>
                      </a:r>
                    </a:p>
                  </a:txBody>
                  <a:tcPr marL="76651" marR="76651" marT="38326" marB="38326"/>
                </a:tc>
                <a:extLst>
                  <a:ext uri="{0D108BD9-81ED-4DB2-BD59-A6C34878D82A}">
                    <a16:rowId xmlns:a16="http://schemas.microsoft.com/office/drawing/2014/main" val="3835301245"/>
                  </a:ext>
                </a:extLst>
              </a:tr>
              <a:tr h="11731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Financial education for NHS staff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Will reduce the rate of early retirement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Easy to achieve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Will help keep the existent staff for longer, therefore reducing the number of vacancies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 months </a:t>
                      </a:r>
                    </a:p>
                  </a:txBody>
                  <a:tcPr marL="76651" marR="76651" marT="38326" marB="38326"/>
                </a:tc>
                <a:extLst>
                  <a:ext uri="{0D108BD9-81ED-4DB2-BD59-A6C34878D82A}">
                    <a16:rowId xmlns:a16="http://schemas.microsoft.com/office/drawing/2014/main" val="294323899"/>
                  </a:ext>
                </a:extLst>
              </a:tr>
              <a:tr h="11731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Partnerships with medical faculties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Will secure more graduates as future employees 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Every bursary given will secure a new employee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Ambitious but realistic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new employees will fill the gap in vacancies</a:t>
                      </a:r>
                    </a:p>
                  </a:txBody>
                  <a:tcPr marL="76651" marR="76651" marT="38326" marB="38326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2-3 years</a:t>
                      </a:r>
                    </a:p>
                  </a:txBody>
                  <a:tcPr marL="76651" marR="76651" marT="38326" marB="38326"/>
                </a:tc>
                <a:extLst>
                  <a:ext uri="{0D108BD9-81ED-4DB2-BD59-A6C34878D82A}">
                    <a16:rowId xmlns:a16="http://schemas.microsoft.com/office/drawing/2014/main" val="42443110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00264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7D510-7569-92C5-51CC-4A1253E38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PERFORMANCE INDICATOR (KPI)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CFE45D4-4CD6-F4F7-2286-A95B86EACD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9911064"/>
              </p:ext>
            </p:extLst>
          </p:nvPr>
        </p:nvGraphicFramePr>
        <p:xfrm>
          <a:off x="1060315" y="2120900"/>
          <a:ext cx="10068057" cy="340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19081">
                  <a:extLst>
                    <a:ext uri="{9D8B030D-6E8A-4147-A177-3AD203B41FA5}">
                      <a16:colId xmlns:a16="http://schemas.microsoft.com/office/drawing/2014/main" val="1860311684"/>
                    </a:ext>
                  </a:extLst>
                </a:gridCol>
                <a:gridCol w="1449421">
                  <a:extLst>
                    <a:ext uri="{9D8B030D-6E8A-4147-A177-3AD203B41FA5}">
                      <a16:colId xmlns:a16="http://schemas.microsoft.com/office/drawing/2014/main" val="1224673169"/>
                    </a:ext>
                  </a:extLst>
                </a:gridCol>
                <a:gridCol w="4299555">
                  <a:extLst>
                    <a:ext uri="{9D8B030D-6E8A-4147-A177-3AD203B41FA5}">
                      <a16:colId xmlns:a16="http://schemas.microsoft.com/office/drawing/2014/main" val="23843914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Solutions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Vacancy reduction within NHS</a:t>
                      </a:r>
                    </a:p>
                    <a:p>
                      <a:r>
                        <a:rPr lang="en-GB" dirty="0"/>
                        <a:t>Current Vacancy rate: 8.3%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55336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Financial education for NHS staff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7.5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33987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7.2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4362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6.8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3150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Partnerships with medical faculties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7.9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15626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7.5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93365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7.1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008785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4BC7913-250F-EED8-74C2-69FE3A6F25C8}"/>
              </a:ext>
            </a:extLst>
          </p:cNvPr>
          <p:cNvSpPr txBox="1"/>
          <p:nvPr/>
        </p:nvSpPr>
        <p:spPr>
          <a:xfrm>
            <a:off x="1283857" y="5861074"/>
            <a:ext cx="60943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(NHS Vacancy Statistics (and previous NHS Vacancies Survey) - NHS Digital, 2022)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434880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6FBE-91F7-756F-F64D-CF50B8DC0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PERFORMANCE INDICATOR (KPI)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A412354-EDFC-568F-ADFE-E48C554891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4241412"/>
              </p:ext>
            </p:extLst>
          </p:nvPr>
        </p:nvGraphicFramePr>
        <p:xfrm>
          <a:off x="1069975" y="2120900"/>
          <a:ext cx="10058397" cy="229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99302">
                  <a:extLst>
                    <a:ext uri="{9D8B030D-6E8A-4147-A177-3AD203B41FA5}">
                      <a16:colId xmlns:a16="http://schemas.microsoft.com/office/drawing/2014/main" val="2091953979"/>
                    </a:ext>
                  </a:extLst>
                </a:gridCol>
                <a:gridCol w="1050587">
                  <a:extLst>
                    <a:ext uri="{9D8B030D-6E8A-4147-A177-3AD203B41FA5}">
                      <a16:colId xmlns:a16="http://schemas.microsoft.com/office/drawing/2014/main" val="1922515870"/>
                    </a:ext>
                  </a:extLst>
                </a:gridCol>
                <a:gridCol w="5408508">
                  <a:extLst>
                    <a:ext uri="{9D8B030D-6E8A-4147-A177-3AD203B41FA5}">
                      <a16:colId xmlns:a16="http://schemas.microsoft.com/office/drawing/2014/main" val="1606163230"/>
                    </a:ext>
                  </a:extLst>
                </a:gridCol>
              </a:tblGrid>
              <a:tr h="273293">
                <a:tc>
                  <a:txBody>
                    <a:bodyPr/>
                    <a:lstStyle/>
                    <a:p>
                      <a:r>
                        <a:rPr lang="en-GB" dirty="0"/>
                        <a:t>Solution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Vacancy reduction within NHS</a:t>
                      </a:r>
                    </a:p>
                    <a:p>
                      <a:r>
                        <a:rPr lang="en-GB" dirty="0"/>
                        <a:t>Current Vacancy rate: 8.3%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91178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Expanding the chain of suppliers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7.6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3881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7.5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29858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7.3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095082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162F9AB-F095-2CE5-2F4F-24F538582EE0}"/>
              </a:ext>
            </a:extLst>
          </p:cNvPr>
          <p:cNvSpPr txBox="1"/>
          <p:nvPr/>
        </p:nvSpPr>
        <p:spPr>
          <a:xfrm>
            <a:off x="1069848" y="5734615"/>
            <a:ext cx="6094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(nhs.uk/ data-and-information, 2021)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6099075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F1097-0DA1-C813-B041-56AB67145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(</a:t>
            </a:r>
            <a:r>
              <a:rPr lang="en-GB" dirty="0" err="1"/>
              <a:t>i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7700F-42E2-3CD3-D4DE-91ACAFF31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564" y="1879967"/>
            <a:ext cx="10544588" cy="4493401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CIPD. 2021. </a:t>
            </a:r>
            <a:r>
              <a:rPr lang="en-GB" sz="6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PESTLE Analysis | Factsheets | CIPD</a:t>
            </a: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&lt;https://www.cipd.co.uk/knowledge/strategy/organisational-development/pestle-analysis-factsheet#gref&gt; [Accessed 7 July 2022].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6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Delamothe</a:t>
            </a: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T., 2008. </a:t>
            </a:r>
            <a:r>
              <a:rPr lang="en-GB" sz="6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Founding principles</a:t>
            </a: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National Library of Medicine. Available at: &lt;https://www.ncbi.nlm.nih.gov/pmc/articles/PMC2405823/&gt; [Accessed 7 July 2022].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Careers. 2022. </a:t>
            </a:r>
            <a:r>
              <a:rPr lang="en-GB" sz="6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Continuing professional development (CPD)</a:t>
            </a: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&lt;https://www.healthcareers.nhs.uk/career-planning/career-planning/developing-your-health-career/developing-your-health-career/continuing-professional-development-cpd/continuing&gt; [Accessed 1 July 2022]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Hu, D., Kong, Y., Li, W., Han, Q., Zhang, X., Zhu, L.X., Wan, S.W., Liu, Z., Shen, Q., Yang, J. and He, H.G., 2020. Frontline nurses’ burnout, anxiety, depression, and fear statuses and their associated factors during the COVID-19 outbreak in Wuhan, China: A large-scale cross-sectional study. </a:t>
            </a:r>
            <a:r>
              <a:rPr lang="en-GB" sz="6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EClinicalMedicine</a:t>
            </a: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6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24</a:t>
            </a: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p.100424.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Hutton, G., 2021. </a:t>
            </a:r>
            <a:r>
              <a:rPr lang="en-GB" sz="6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 supply chain problems</a:t>
            </a: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</a:t>
            </a:r>
            <a:r>
              <a:rPr lang="en-GB" sz="6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reasarch</a:t>
            </a: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briefings files parliament </a:t>
            </a:r>
            <a:r>
              <a:rPr lang="en-GB" sz="6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</a:t>
            </a: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&lt;https://researchbriefings.files.parliament.uk/documents/CBP-9350/CBP-9350.pdf&gt; [Accessed 4 July 2022].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Digital. 2022. </a:t>
            </a:r>
            <a:r>
              <a:rPr lang="en-GB" sz="6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Vacancy Statistics (and previous NHS Vacancies Survey) - NHS Digital</a:t>
            </a:r>
            <a:r>
              <a:rPr lang="en-GB" sz="6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&lt;https://digital.nhs.uk/data-and-information/publications/statistical/nhs-vacancies-survey&gt; [Accessed 9 July 2022].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5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581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9AFFA-ABF7-9A9B-BF6D-F555AC29E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(ii)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A55B8-E964-0CBD-498E-FA0856ABF2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supply chain. 2022. 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Product Availability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&lt;https://www.supplychain.nhs.uk/ordering/product-availability/&gt; [Accessed 4 July 2022].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nhs.uk. 2022. 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About the NHS website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&lt;https://www.nhs.uk/about-us/about-the-nhs-website/&gt; [Accessed 4 July 2022].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Nmc.org.uk. 2022. 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Brexit and what it means for nursing and midwifery - The Nursing and Midwifery Council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&lt;https://www.nmc.org.uk/registration/what-brexit-means-for-nursing-and-midwifery/&gt; [Accessed 3 July 2022].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Thakur, V., 2021. Framework for PESTEL dimensions of sustainable healthcare waste management: Learnings from COVID-19 outbreak. 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cleaner production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287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p.125562.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British Medical Association is the trade union and professional body for doctors in the UK. 2021. 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medical staffing data analysis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&lt;https://www.bma.org.uk/advice-and-support/nhs-delivery-and-workforce/workforce/nhs-medical-staffing-data-analysis&gt; [Accessed 4 July 2022].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97262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273DD-CBEF-0E4D-D8FE-1A40907222A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 FOR THE ATTENTION!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1F6F83-56C9-87E2-0E40-39B3BEB356A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800" dirty="0"/>
              <a:t>Feel free to ask any questions regarding the subject.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6079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6667</TotalTime>
  <Words>1391</Words>
  <Application>Microsoft Office PowerPoint</Application>
  <PresentationFormat>Widescreen</PresentationFormat>
  <Paragraphs>188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Open Sans</vt:lpstr>
      <vt:lpstr>Rockwell</vt:lpstr>
      <vt:lpstr>Rockwell Condensed</vt:lpstr>
      <vt:lpstr>Rockwell Extra Bold</vt:lpstr>
      <vt:lpstr>Wingdings</vt:lpstr>
      <vt:lpstr>Wood Type</vt:lpstr>
      <vt:lpstr>Staff shortage within proper care</vt:lpstr>
      <vt:lpstr>ABOUT NHS AND ITS STAFF SHORTAGE PROBLEMS</vt:lpstr>
      <vt:lpstr>SWOT ANALYSIS-HEALTHCARE CAREER</vt:lpstr>
      <vt:lpstr>What is PESTLE ANALISIS?</vt:lpstr>
      <vt:lpstr>PESTLE analysis- Healthcare professionals shortage</vt:lpstr>
      <vt:lpstr>WHAT IS FISHBONE DIAGRAM?</vt:lpstr>
      <vt:lpstr>FISHBONE ANALYSIS- Healthcare professionals shortage</vt:lpstr>
      <vt:lpstr>PowerPoint Presentation</vt:lpstr>
      <vt:lpstr> MATRIX DIAGRAM</vt:lpstr>
      <vt:lpstr>PMI ANALYSIS</vt:lpstr>
      <vt:lpstr>ACTION PLAN- SMART TARGETS</vt:lpstr>
      <vt:lpstr>KEY PERFORMANCE INDICATOR (KPI)</vt:lpstr>
      <vt:lpstr>KEY PERFORMANCE INDICATOR (KPI)</vt:lpstr>
      <vt:lpstr>REFERENCE LIST (i)</vt:lpstr>
      <vt:lpstr>Reference list (ii)</vt:lpstr>
      <vt:lpstr>THANK YOU FOR THE ATTENTION!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Staff shortage within proper care</dc:title>
  <dc:creator>Nicoleta Madalina</dc:creator>
  <cp:lastModifiedBy>Nicoleta Madalina</cp:lastModifiedBy>
  <cp:revision>2</cp:revision>
  <dcterms:created xsi:type="dcterms:W3CDTF">2022-07-04T19:15:17Z</dcterms:created>
  <dcterms:modified xsi:type="dcterms:W3CDTF">2022-07-10T00:29:23Z</dcterms:modified>
</cp:coreProperties>
</file>