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3" r:id="rId4"/>
    <p:sldId id="270" r:id="rId5"/>
    <p:sldId id="269" r:id="rId6"/>
    <p:sldId id="260" r:id="rId7"/>
    <p:sldId id="258" r:id="rId8"/>
    <p:sldId id="261" r:id="rId9"/>
    <p:sldId id="264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141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1AF589-73DD-4AFF-B988-8D3EC7BCCA9B}" type="datetimeFigureOut">
              <a:rPr lang="en-GB" smtClean="0"/>
              <a:t>08/01/2019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10CAFE-6BF6-4E4E-8123-B0AA4177D495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10CAFE-6BF6-4E4E-8123-B0AA4177D495}" type="slidenum">
              <a:rPr lang="en-GB" smtClean="0"/>
              <a:t>5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249F-E780-4F33-842B-73EE6E35CCE9}" type="datetimeFigureOut">
              <a:rPr lang="en-GB" smtClean="0"/>
              <a:pPr/>
              <a:t>08/01/2019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CD6BB-D86D-4F46-8D79-FFD2232CF31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249F-E780-4F33-842B-73EE6E35CCE9}" type="datetimeFigureOut">
              <a:rPr lang="en-GB" smtClean="0"/>
              <a:pPr/>
              <a:t>08/01/2019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CD6BB-D86D-4F46-8D79-FFD2232CF31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249F-E780-4F33-842B-73EE6E35CCE9}" type="datetimeFigureOut">
              <a:rPr lang="en-GB" smtClean="0"/>
              <a:pPr/>
              <a:t>08/01/2019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CD6BB-D86D-4F46-8D79-FFD2232CF31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249F-E780-4F33-842B-73EE6E35CCE9}" type="datetimeFigureOut">
              <a:rPr lang="en-GB" smtClean="0"/>
              <a:pPr/>
              <a:t>08/01/2019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CD6BB-D86D-4F46-8D79-FFD2232CF31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249F-E780-4F33-842B-73EE6E35CCE9}" type="datetimeFigureOut">
              <a:rPr lang="en-GB" smtClean="0"/>
              <a:pPr/>
              <a:t>08/01/2019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CD6BB-D86D-4F46-8D79-FFD2232CF31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249F-E780-4F33-842B-73EE6E35CCE9}" type="datetimeFigureOut">
              <a:rPr lang="en-GB" smtClean="0"/>
              <a:pPr/>
              <a:t>08/01/2019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CD6BB-D86D-4F46-8D79-FFD2232CF31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249F-E780-4F33-842B-73EE6E35CCE9}" type="datetimeFigureOut">
              <a:rPr lang="en-GB" smtClean="0"/>
              <a:pPr/>
              <a:t>08/01/2019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CD6BB-D86D-4F46-8D79-FFD2232CF31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249F-E780-4F33-842B-73EE6E35CCE9}" type="datetimeFigureOut">
              <a:rPr lang="en-GB" smtClean="0"/>
              <a:pPr/>
              <a:t>08/01/2019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CD6BB-D86D-4F46-8D79-FFD2232CF31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249F-E780-4F33-842B-73EE6E35CCE9}" type="datetimeFigureOut">
              <a:rPr lang="en-GB" smtClean="0"/>
              <a:pPr/>
              <a:t>08/01/2019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CD6BB-D86D-4F46-8D79-FFD2232CF31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249F-E780-4F33-842B-73EE6E35CCE9}" type="datetimeFigureOut">
              <a:rPr lang="en-GB" smtClean="0"/>
              <a:pPr/>
              <a:t>08/01/2019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CD6BB-D86D-4F46-8D79-FFD2232CF31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249F-E780-4F33-842B-73EE6E35CCE9}" type="datetimeFigureOut">
              <a:rPr lang="en-GB" smtClean="0"/>
              <a:pPr/>
              <a:t>08/01/2019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CD6BB-D86D-4F46-8D79-FFD2232CF31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C7249F-E780-4F33-842B-73EE6E35CCE9}" type="datetimeFigureOut">
              <a:rPr lang="en-GB" smtClean="0"/>
              <a:pPr/>
              <a:t>08/01/2019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DCD6BB-D86D-4F46-8D79-FFD2232CF311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gif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ehance.net/gallery/71319431/Simple-Taxi-app-design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84785"/>
            <a:ext cx="7772400" cy="1584175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MANAGING ENTERPRISE IN THE 21</a:t>
            </a:r>
            <a:r>
              <a:rPr lang="en-GB" sz="3600" b="1" baseline="30000" dirty="0"/>
              <a:t>st</a:t>
            </a:r>
            <a:r>
              <a:rPr lang="en-GB" sz="3600" b="1" dirty="0"/>
              <a:t> CENTURY</a:t>
            </a:r>
            <a:r>
              <a:rPr lang="en-GB" sz="3600" dirty="0"/>
              <a:t/>
            </a:r>
            <a:br>
              <a:rPr lang="en-GB" sz="3600" dirty="0"/>
            </a:br>
            <a:r>
              <a:rPr lang="en-GB" sz="3600" b="1" dirty="0"/>
              <a:t>Business Plan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2924944"/>
            <a:ext cx="6400800" cy="108012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Business Name: Universal Travel Services (U.T.S)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4725144"/>
            <a:ext cx="820891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 smtClean="0"/>
              <a:t>				</a:t>
            </a:r>
            <a:r>
              <a:rPr lang="en-GB" sz="2000" b="1" dirty="0" smtClean="0"/>
              <a:t>Group D</a:t>
            </a:r>
          </a:p>
          <a:p>
            <a:pPr algn="just"/>
            <a:endParaRPr lang="en-GB" dirty="0" smtClean="0"/>
          </a:p>
          <a:p>
            <a:r>
              <a:rPr lang="en-GB" dirty="0" smtClean="0"/>
              <a:t>Mashud Ali     </a:t>
            </a:r>
            <a:r>
              <a:rPr lang="en-GB" dirty="0" smtClean="0"/>
              <a:t>Syed</a:t>
            </a:r>
            <a:r>
              <a:rPr lang="en-GB" dirty="0" smtClean="0"/>
              <a:t> </a:t>
            </a:r>
            <a:r>
              <a:rPr lang="en-GB" dirty="0" smtClean="0"/>
              <a:t>Miah</a:t>
            </a:r>
            <a:r>
              <a:rPr lang="en-GB" dirty="0" smtClean="0"/>
              <a:t>  </a:t>
            </a:r>
            <a:r>
              <a:rPr lang="en-GB" dirty="0" smtClean="0"/>
              <a:t>    Muhammad </a:t>
            </a:r>
            <a:r>
              <a:rPr lang="en-GB" dirty="0" smtClean="0"/>
              <a:t>Miah</a:t>
            </a:r>
            <a:r>
              <a:rPr lang="en-GB" dirty="0" smtClean="0"/>
              <a:t> </a:t>
            </a:r>
            <a:r>
              <a:rPr lang="en-GB" dirty="0" smtClean="0"/>
              <a:t>      </a:t>
            </a:r>
            <a:r>
              <a:rPr lang="en-GB" dirty="0" smtClean="0"/>
              <a:t>Rachel </a:t>
            </a:r>
            <a:r>
              <a:rPr lang="en-GB" dirty="0" smtClean="0"/>
              <a:t>Moubray</a:t>
            </a:r>
            <a:r>
              <a:rPr lang="en-GB" dirty="0" smtClean="0"/>
              <a:t> </a:t>
            </a:r>
            <a:r>
              <a:rPr lang="en-GB" dirty="0" smtClean="0"/>
              <a:t>	</a:t>
            </a:r>
            <a:r>
              <a:rPr lang="en-GB" dirty="0" smtClean="0"/>
              <a:t>Nazma</a:t>
            </a:r>
            <a:r>
              <a:rPr lang="en-GB" dirty="0" smtClean="0"/>
              <a:t> Begum</a:t>
            </a:r>
          </a:p>
          <a:p>
            <a:r>
              <a:rPr lang="en-GB" dirty="0" smtClean="0"/>
              <a:t>	</a:t>
            </a:r>
          </a:p>
          <a:p>
            <a:r>
              <a:rPr lang="en-GB" dirty="0" smtClean="0"/>
              <a:t>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Introduction – Company Overview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What we offer.</a:t>
            </a:r>
          </a:p>
          <a:p>
            <a:pPr>
              <a:buNone/>
            </a:pPr>
            <a:r>
              <a:rPr lang="en-GB" sz="2800" dirty="0" smtClean="0"/>
              <a:t>	An </a:t>
            </a:r>
            <a:r>
              <a:rPr lang="en-GB" sz="2800" dirty="0" smtClean="0"/>
              <a:t>app which will enable customers and travel firms to access universal taxi firms from a single </a:t>
            </a:r>
            <a:r>
              <a:rPr lang="en-GB" sz="2800" dirty="0" smtClean="0"/>
              <a:t>platform.</a:t>
            </a:r>
          </a:p>
          <a:p>
            <a:pPr>
              <a:buNone/>
            </a:pPr>
            <a:endParaRPr lang="en-GB" sz="2800" dirty="0" smtClean="0"/>
          </a:p>
          <a:p>
            <a:r>
              <a:rPr lang="en-GB" sz="2800" dirty="0" smtClean="0"/>
              <a:t>The aim of UTS.</a:t>
            </a:r>
          </a:p>
          <a:p>
            <a:pPr>
              <a:buNone/>
            </a:pPr>
            <a:r>
              <a:rPr lang="en-GB" sz="2800" dirty="0" smtClean="0"/>
              <a:t>	Aim </a:t>
            </a:r>
            <a:r>
              <a:rPr lang="en-GB" sz="2800" dirty="0" smtClean="0"/>
              <a:t>of the app is to allow the customers to order a taxi online, which will not only locate the taxi closest to their pick up location, but also enable them to filter based on their preferences</a:t>
            </a:r>
            <a:r>
              <a:rPr lang="en-GB" sz="2800" dirty="0" smtClean="0"/>
              <a:t>.</a:t>
            </a:r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707904" y="1412776"/>
            <a:ext cx="170648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dirty="0" smtClean="0">
                <a:latin typeface="Arial Black" pitchFamily="34" charset="0"/>
              </a:rPr>
              <a:t>     CEO</a:t>
            </a:r>
          </a:p>
          <a:p>
            <a:pPr algn="just"/>
            <a:r>
              <a:rPr lang="en-GB" dirty="0" smtClean="0">
                <a:latin typeface="Arial Black" pitchFamily="34" charset="0"/>
              </a:rPr>
              <a:t> </a:t>
            </a:r>
            <a:r>
              <a:rPr lang="en-GB" dirty="0" smtClean="0">
                <a:latin typeface="Arial Black" pitchFamily="34" charset="0"/>
              </a:rPr>
              <a:t>Syed</a:t>
            </a:r>
            <a:r>
              <a:rPr lang="en-GB" dirty="0" smtClean="0">
                <a:latin typeface="Arial Black" pitchFamily="34" charset="0"/>
              </a:rPr>
              <a:t> </a:t>
            </a:r>
            <a:r>
              <a:rPr lang="en-GB" dirty="0" smtClean="0">
                <a:latin typeface="Arial Black" pitchFamily="34" charset="0"/>
              </a:rPr>
              <a:t>Miah</a:t>
            </a:r>
            <a:endParaRPr lang="en-GB" dirty="0">
              <a:latin typeface="Arial Black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707904" y="3212976"/>
            <a:ext cx="185050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Finance Manager</a:t>
            </a:r>
          </a:p>
          <a:p>
            <a:pPr algn="ctr"/>
            <a:r>
              <a:rPr lang="en-GB" dirty="0" smtClean="0"/>
              <a:t>Muhammad </a:t>
            </a:r>
            <a:r>
              <a:rPr lang="en-GB" dirty="0" smtClean="0"/>
              <a:t>Miah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83568" y="3429000"/>
            <a:ext cx="1872208" cy="98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Promotion Director</a:t>
            </a:r>
          </a:p>
          <a:p>
            <a:pPr algn="ctr"/>
            <a:r>
              <a:rPr lang="en-GB" dirty="0" smtClean="0"/>
              <a:t>Nazma</a:t>
            </a:r>
            <a:r>
              <a:rPr lang="en-GB" dirty="0" smtClean="0"/>
              <a:t> Begum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6588224" y="3356992"/>
            <a:ext cx="185050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T Engineer</a:t>
            </a:r>
          </a:p>
          <a:p>
            <a:pPr algn="ctr"/>
            <a:r>
              <a:rPr lang="en-GB" dirty="0" smtClean="0"/>
              <a:t>Mashud Ali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3707904" y="4509120"/>
            <a:ext cx="187220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Managing Director</a:t>
            </a:r>
          </a:p>
          <a:p>
            <a:pPr algn="ctr"/>
            <a:r>
              <a:rPr lang="en-GB" dirty="0" smtClean="0"/>
              <a:t>Rachel </a:t>
            </a:r>
            <a:r>
              <a:rPr lang="en-GB" dirty="0" smtClean="0"/>
              <a:t>Moubray</a:t>
            </a:r>
            <a:endParaRPr lang="en-GB" dirty="0"/>
          </a:p>
        </p:txBody>
      </p:sp>
      <p:sp>
        <p:nvSpPr>
          <p:cNvPr id="14" name="Down Arrow 13"/>
          <p:cNvSpPr/>
          <p:nvPr/>
        </p:nvSpPr>
        <p:spPr>
          <a:xfrm>
            <a:off x="4355976" y="2420888"/>
            <a:ext cx="484632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ight Arrow 14"/>
          <p:cNvSpPr/>
          <p:nvPr/>
        </p:nvSpPr>
        <p:spPr>
          <a:xfrm>
            <a:off x="5652120" y="3429000"/>
            <a:ext cx="86409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Left Arrow 16"/>
          <p:cNvSpPr/>
          <p:nvPr/>
        </p:nvSpPr>
        <p:spPr>
          <a:xfrm>
            <a:off x="2699792" y="3429000"/>
            <a:ext cx="906400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Curved Right Arrow 17"/>
          <p:cNvSpPr/>
          <p:nvPr/>
        </p:nvSpPr>
        <p:spPr>
          <a:xfrm>
            <a:off x="2771800" y="4077072"/>
            <a:ext cx="731520" cy="1216152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" name="Curved Left Arrow 19"/>
          <p:cNvSpPr/>
          <p:nvPr/>
        </p:nvSpPr>
        <p:spPr>
          <a:xfrm>
            <a:off x="5724128" y="4077072"/>
            <a:ext cx="731520" cy="121615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UTS app</a:t>
            </a:r>
            <a:endParaRPr lang="en-GB" dirty="0"/>
          </a:p>
        </p:txBody>
      </p:sp>
      <p:pic>
        <p:nvPicPr>
          <p:cNvPr id="4" name="Picture 3" descr="See the source image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628800"/>
            <a:ext cx="1644774" cy="2309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image" descr="http://is3.mzstatic.com/image/thumb/Purple122/v4/28/4b/ba/284bba49-177a-94c9-fcad-1f74e20e3c76/source/576x768bb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628800"/>
            <a:ext cx="1872208" cy="2311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See the source image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1628800"/>
            <a:ext cx="1728192" cy="23095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See the source image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79712" y="4005064"/>
            <a:ext cx="1872208" cy="2421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See the source image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4005064"/>
            <a:ext cx="1872208" cy="24370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188640"/>
            <a:ext cx="8928992" cy="6552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en-GB" sz="2800" dirty="0" smtClean="0"/>
              <a:t>What makes us different.</a:t>
            </a:r>
          </a:p>
          <a:p>
            <a:pPr>
              <a:buNone/>
            </a:pPr>
            <a:r>
              <a:rPr lang="en-GB" sz="2800" dirty="0" smtClean="0"/>
              <a:t>	The </a:t>
            </a:r>
            <a:r>
              <a:rPr lang="en-GB" sz="2800" dirty="0" smtClean="0"/>
              <a:t>app will function very much like many comparison site such as Confused.com, </a:t>
            </a:r>
            <a:r>
              <a:rPr lang="en-GB" sz="2800" dirty="0" err="1" smtClean="0"/>
              <a:t>GoCompare</a:t>
            </a:r>
            <a:r>
              <a:rPr lang="en-GB" sz="2800" dirty="0" smtClean="0"/>
              <a:t> or </a:t>
            </a:r>
            <a:r>
              <a:rPr lang="en-GB" sz="2800" dirty="0" err="1" smtClean="0"/>
              <a:t>moneysupermarket</a:t>
            </a:r>
            <a:r>
              <a:rPr lang="en-GB" sz="2800" dirty="0" smtClean="0"/>
              <a:t>. Or even as trip advisor or </a:t>
            </a:r>
            <a:r>
              <a:rPr lang="en-GB" sz="2800" dirty="0" err="1" smtClean="0"/>
              <a:t>trivago</a:t>
            </a:r>
            <a:r>
              <a:rPr lang="en-GB" sz="2800" dirty="0" smtClean="0"/>
              <a:t>.</a:t>
            </a:r>
          </a:p>
          <a:p>
            <a:pPr>
              <a:buNone/>
            </a:pPr>
            <a:endParaRPr lang="en-GB" sz="2800" dirty="0" smtClean="0"/>
          </a:p>
          <a:p>
            <a:pPr>
              <a:buNone/>
            </a:pPr>
            <a:r>
              <a:rPr lang="en-GB" sz="2800" dirty="0" smtClean="0"/>
              <a:t>	</a:t>
            </a:r>
            <a:r>
              <a:rPr lang="en-GB" sz="2800" dirty="0" smtClean="0"/>
              <a:t>Multilingual</a:t>
            </a:r>
            <a:r>
              <a:rPr lang="en-GB" sz="2800" dirty="0" smtClean="0"/>
              <a:t>: Having the ability to use the service in different languages </a:t>
            </a:r>
            <a:endParaRPr lang="en-GB" sz="2800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Vision of the Company – </a:t>
            </a:r>
            <a:r>
              <a:rPr lang="en-GB" b="1" i="1" dirty="0" smtClean="0"/>
              <a:t>Going forward</a:t>
            </a:r>
            <a:endParaRPr lang="en-GB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dirty="0" smtClean="0"/>
          </a:p>
          <a:p>
            <a:r>
              <a:rPr lang="en-GB" sz="2800" dirty="0" smtClean="0"/>
              <a:t>Offer </a:t>
            </a:r>
            <a:r>
              <a:rPr lang="en-GB" sz="2800" dirty="0" smtClean="0"/>
              <a:t>services further afield.</a:t>
            </a:r>
          </a:p>
          <a:p>
            <a:pPr>
              <a:buNone/>
            </a:pPr>
            <a:r>
              <a:rPr lang="en-GB" sz="2800" dirty="0" smtClean="0"/>
              <a:t>	The </a:t>
            </a:r>
            <a:r>
              <a:rPr lang="en-GB" sz="2800" dirty="0" smtClean="0"/>
              <a:t>vision of the company is to expand and be a globally recognised, where the company has one app, a platform where the customers will be able to order their taxi from anywhere around the </a:t>
            </a:r>
            <a:r>
              <a:rPr lang="en-GB" sz="2800" dirty="0" smtClean="0"/>
              <a:t>world with the option of onward travel. </a:t>
            </a:r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en-GB" sz="2800" dirty="0" smtClean="0"/>
              <a:t>Other forms of transport.</a:t>
            </a:r>
          </a:p>
          <a:p>
            <a:pPr>
              <a:buNone/>
            </a:pPr>
            <a:r>
              <a:rPr lang="en-GB" sz="2800" dirty="0" smtClean="0"/>
              <a:t>	Uses </a:t>
            </a:r>
            <a:r>
              <a:rPr lang="en-GB" sz="2800" dirty="0" smtClean="0"/>
              <a:t>the same app to use as a travel forward service such as enabling the customers and the travel companies to come together using the same app to book other forms of travel including trains, coaches and flights.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203848" y="548680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/>
              <a:t>PESTLE</a:t>
            </a:r>
            <a:endParaRPr lang="en-GB" sz="4000" b="1" dirty="0"/>
          </a:p>
        </p:txBody>
      </p:sp>
      <p:sp>
        <p:nvSpPr>
          <p:cNvPr id="5" name="Rectangle 4"/>
          <p:cNvSpPr/>
          <p:nvPr/>
        </p:nvSpPr>
        <p:spPr>
          <a:xfrm>
            <a:off x="899592" y="1225689"/>
            <a:ext cx="705678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 smtClean="0"/>
              <a:t>Political and Legal </a:t>
            </a:r>
            <a:r>
              <a:rPr lang="en-GB" sz="2000" b="1" dirty="0" smtClean="0"/>
              <a:t>factors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 Regulatory and licensing</a:t>
            </a:r>
          </a:p>
          <a:p>
            <a:endParaRPr lang="en-GB" sz="2000" dirty="0" smtClean="0"/>
          </a:p>
          <a:p>
            <a:r>
              <a:rPr lang="en-GB" sz="2000" b="1" dirty="0" smtClean="0"/>
              <a:t>Economic </a:t>
            </a:r>
            <a:r>
              <a:rPr lang="en-GB" sz="2000" b="1" dirty="0" smtClean="0"/>
              <a:t>factors</a:t>
            </a:r>
            <a:endParaRPr lang="en-GB" sz="2000" dirty="0" smtClean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 The </a:t>
            </a:r>
            <a:r>
              <a:rPr lang="en-GB" sz="2000" dirty="0" smtClean="0"/>
              <a:t>rise in the price of fuel </a:t>
            </a:r>
            <a:r>
              <a:rPr lang="en-GB" sz="2000" dirty="0" smtClean="0"/>
              <a:t>costs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 Competition </a:t>
            </a:r>
            <a:r>
              <a:rPr lang="en-GB" sz="2000" dirty="0" smtClean="0"/>
              <a:t>of fares and efficiency of the </a:t>
            </a:r>
            <a:r>
              <a:rPr lang="en-GB" sz="2000" dirty="0" smtClean="0"/>
              <a:t>service.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/>
          </a:p>
          <a:p>
            <a:r>
              <a:rPr lang="en-GB" sz="2000" b="1" dirty="0" smtClean="0"/>
              <a:t>Social </a:t>
            </a:r>
            <a:r>
              <a:rPr lang="en-GB" sz="2000" b="1" dirty="0" smtClean="0"/>
              <a:t>factors</a:t>
            </a:r>
            <a:endParaRPr lang="en-GB" sz="2000" dirty="0" smtClean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 Customer feedback.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 Social media.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/>
          </a:p>
          <a:p>
            <a:r>
              <a:rPr lang="en-GB" sz="2000" b="1" dirty="0" smtClean="0"/>
              <a:t>Technological </a:t>
            </a:r>
            <a:r>
              <a:rPr lang="en-GB" sz="2000" b="1" dirty="0" smtClean="0"/>
              <a:t>factors</a:t>
            </a:r>
            <a:endParaRPr lang="en-GB" sz="2000" dirty="0" smtClean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 App must function </a:t>
            </a:r>
            <a:r>
              <a:rPr lang="en-GB" sz="2000" dirty="0" smtClean="0"/>
              <a:t>at all times</a:t>
            </a:r>
            <a:r>
              <a:rPr lang="en-GB" sz="2000" dirty="0" smtClean="0"/>
              <a:t>.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 Investment </a:t>
            </a:r>
            <a:r>
              <a:rPr lang="en-GB" sz="2000" dirty="0" smtClean="0"/>
              <a:t>in modernisation and reliable </a:t>
            </a:r>
            <a:r>
              <a:rPr lang="en-GB" sz="2000" dirty="0" smtClean="0"/>
              <a:t>technology.</a:t>
            </a:r>
          </a:p>
          <a:p>
            <a:endParaRPr lang="en-GB" sz="2000" dirty="0" smtClean="0"/>
          </a:p>
          <a:p>
            <a:r>
              <a:rPr lang="en-GB" sz="2000" b="1" dirty="0" smtClean="0"/>
              <a:t>Environmental </a:t>
            </a:r>
            <a:r>
              <a:rPr lang="en-GB" sz="2000" b="1" dirty="0" smtClean="0"/>
              <a:t>factors</a:t>
            </a:r>
            <a:endParaRPr lang="en-GB" sz="2000" dirty="0" smtClean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 Petrol </a:t>
            </a:r>
            <a:r>
              <a:rPr lang="en-GB" sz="2000" dirty="0" smtClean="0"/>
              <a:t>and diesel powered </a:t>
            </a:r>
            <a:r>
              <a:rPr lang="en-GB" sz="2000" dirty="0" smtClean="0"/>
              <a:t>vehicle ban. (2040).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 </a:t>
            </a:r>
            <a:r>
              <a:rPr lang="en-GB" sz="2000" dirty="0" smtClean="0"/>
              <a:t>Environmental </a:t>
            </a:r>
            <a:r>
              <a:rPr lang="en-GB" sz="2000" dirty="0" smtClean="0"/>
              <a:t>impact from exhaust </a:t>
            </a:r>
            <a:r>
              <a:rPr lang="en-GB" sz="2000" dirty="0" smtClean="0"/>
              <a:t>emissions.</a:t>
            </a:r>
            <a:endParaRPr lang="en-GB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88641"/>
            <a:ext cx="8784976" cy="73866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dirty="0" smtClean="0"/>
          </a:p>
          <a:p>
            <a:pPr>
              <a:buFont typeface="Arial" pitchFamily="34" charset="0"/>
              <a:buChar char="•"/>
            </a:pPr>
            <a:endParaRPr lang="en-GB" dirty="0" smtClean="0">
              <a:hlinkClick r:id="rId2"/>
            </a:endParaRPr>
          </a:p>
          <a:p>
            <a:pPr algn="just"/>
            <a:r>
              <a:rPr lang="en-GB" b="1" dirty="0" smtClean="0"/>
              <a:t>			       </a:t>
            </a:r>
            <a:r>
              <a:rPr lang="en-GB" sz="3200" b="1" dirty="0" smtClean="0"/>
              <a:t>References</a:t>
            </a:r>
          </a:p>
          <a:p>
            <a:pPr algn="just"/>
            <a:endParaRPr lang="en-GB" sz="3200" b="1" dirty="0" smtClean="0"/>
          </a:p>
          <a:p>
            <a:pPr algn="just">
              <a:buFont typeface="Arial" pitchFamily="34" charset="0"/>
              <a:buChar char="•"/>
            </a:pPr>
            <a:r>
              <a:rPr lang="en-GB" sz="2000" dirty="0" smtClean="0"/>
              <a:t> https://</a:t>
            </a:r>
            <a:r>
              <a:rPr lang="en-GB" sz="2000" dirty="0" smtClean="0"/>
              <a:t>www.behance.net/gallery/71319431/Simple-Taxi-app-design</a:t>
            </a:r>
          </a:p>
          <a:p>
            <a:pPr algn="just">
              <a:buFont typeface="Arial" pitchFamily="34" charset="0"/>
              <a:buChar char="•"/>
            </a:pPr>
            <a:endParaRPr lang="en-GB" sz="2000" dirty="0" smtClean="0"/>
          </a:p>
          <a:p>
            <a:pPr algn="just">
              <a:buFont typeface="Arial" pitchFamily="34" charset="0"/>
              <a:buChar char="•"/>
            </a:pPr>
            <a:r>
              <a:rPr lang="en-GB" sz="2000" dirty="0" smtClean="0"/>
              <a:t>https://</a:t>
            </a:r>
            <a:r>
              <a:rPr lang="en-GB" sz="2000" dirty="0" smtClean="0"/>
              <a:t>www.bing.com/images/search?view=detailV2&amp;id=C336135284FA49DBD5E0E40491E922948721FE89&amp;thid=OIP.0hBKswYakzan2UUhgHMwiQHaJ4&amp;mediaurl=http%3A%2F%2Fis3.mzstatic.com%2Fimage%2Fthumb%2FPurple122%2Fv4%2F28%2F4b%2Fba%2F2</a:t>
            </a:r>
          </a:p>
          <a:p>
            <a:pPr algn="just"/>
            <a:endParaRPr lang="en-GB" sz="2000" b="1" dirty="0" smtClean="0"/>
          </a:p>
          <a:p>
            <a:pPr marL="0" lvl="1">
              <a:buFont typeface="Arial" pitchFamily="34" charset="0"/>
              <a:buChar char="•"/>
            </a:pPr>
            <a:r>
              <a:rPr lang="en-GB" sz="2000" dirty="0" smtClean="0"/>
              <a:t>www.europarl.europa.eu/RegData/etudes/BRIE/2015/563398/IPOL_BRI(2015)563398_ENdf</a:t>
            </a:r>
          </a:p>
          <a:p>
            <a:pPr marL="0" lvl="1">
              <a:buFont typeface="Arial" pitchFamily="34" charset="0"/>
              <a:buChar char="•"/>
            </a:pPr>
            <a:endParaRPr lang="en-GB" sz="2000" dirty="0" smtClean="0"/>
          </a:p>
          <a:p>
            <a:pPr marL="0" lvl="1">
              <a:buFont typeface="Arial" pitchFamily="34" charset="0"/>
              <a:buChar char="•"/>
            </a:pPr>
            <a:r>
              <a:rPr lang="en-GB" sz="2000" dirty="0" smtClean="0"/>
              <a:t> </a:t>
            </a:r>
            <a:r>
              <a:rPr lang="en-GB" sz="2000" dirty="0" smtClean="0"/>
              <a:t>is3.mzstatic.com/image/thumb/Purple122/v4/28/4b/ba/284bba49-177a-94c9-fcad-1f74e20e3c76/source/576x768bb.jpg</a:t>
            </a:r>
          </a:p>
          <a:p>
            <a:pPr marL="0" lvl="1">
              <a:buFont typeface="Arial" pitchFamily="34" charset="0"/>
              <a:buChar char="•"/>
            </a:pPr>
            <a:endParaRPr lang="en-GB" sz="2000" dirty="0" smtClean="0"/>
          </a:p>
          <a:p>
            <a:pPr marL="0" lvl="1">
              <a:buFont typeface="Arial" pitchFamily="34" charset="0"/>
              <a:buChar char="•"/>
            </a:pPr>
            <a:r>
              <a:rPr lang="en-GB" sz="2000" b="1" dirty="0" smtClean="0"/>
              <a:t> </a:t>
            </a:r>
            <a:r>
              <a:rPr lang="en-GB" sz="2000" dirty="0" smtClean="0"/>
              <a:t>https://www.quora.com/What-are-the-types-of-car</a:t>
            </a:r>
          </a:p>
          <a:p>
            <a:pPr marL="0" lvl="1">
              <a:buFont typeface="Arial" pitchFamily="34" charset="0"/>
              <a:buChar char="•"/>
            </a:pPr>
            <a:endParaRPr lang="en-GB" sz="2000" dirty="0" smtClean="0"/>
          </a:p>
          <a:p>
            <a:pPr marL="0" lvl="1">
              <a:buFont typeface="Arial" pitchFamily="34" charset="0"/>
              <a:buChar char="•"/>
            </a:pPr>
            <a:endParaRPr lang="en-GB" sz="2000" dirty="0" smtClean="0"/>
          </a:p>
          <a:p>
            <a:pPr>
              <a:buFont typeface="Arial" pitchFamily="34" charset="0"/>
              <a:buChar char="•"/>
            </a:pPr>
            <a:endParaRPr lang="en-GB" dirty="0" smtClean="0">
              <a:hlinkClick r:id="rId2"/>
            </a:endParaRP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1214</TotalTime>
  <Words>148</Words>
  <Application>Microsoft Office PowerPoint</Application>
  <PresentationFormat>On-screen Show (4:3)</PresentationFormat>
  <Paragraphs>70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MANAGING ENTERPRISE IN THE 21st CENTURY Business Plan </vt:lpstr>
      <vt:lpstr>Introduction – Company Overview</vt:lpstr>
      <vt:lpstr>Slide 3</vt:lpstr>
      <vt:lpstr>UTS app</vt:lpstr>
      <vt:lpstr>Slide 5</vt:lpstr>
      <vt:lpstr>Slide 6</vt:lpstr>
      <vt:lpstr>Vision of the Company – Going forward</vt:lpstr>
      <vt:lpstr>Slide 8</vt:lpstr>
      <vt:lpstr>Slide 9</vt:lpstr>
      <vt:lpstr>Slide 10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ENTERPRISE IN THE 21st CENTURY Business Plan</dc:title>
  <dc:creator>Mashud</dc:creator>
  <cp:lastModifiedBy>Mashud</cp:lastModifiedBy>
  <cp:revision>22</cp:revision>
  <dcterms:created xsi:type="dcterms:W3CDTF">2019-01-01T17:04:27Z</dcterms:created>
  <dcterms:modified xsi:type="dcterms:W3CDTF">2019-01-09T14:22:25Z</dcterms:modified>
</cp:coreProperties>
</file>