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1BF4BF-3A83-4A7C-B668-853D1A7F2D3F}" v="130" dt="2022-11-24T23:04:16.8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2.xml" Id="rId3" /><Relationship Type="http://schemas.openxmlformats.org/officeDocument/2006/relationships/tableStyles" Target="tableStyles.xml" Id="rId7"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theme" Target="theme/theme1.xml" Id="rId6" /><Relationship Type="http://schemas.openxmlformats.org/officeDocument/2006/relationships/viewProps" Target="viewProps.xml" Id="rId5" /><Relationship Type="http://schemas.openxmlformats.org/officeDocument/2006/relationships/presProps" Target="presProps.xml" Id="rId4" /><Relationship Type="http://schemas.microsoft.com/office/2015/10/relationships/revisionInfo" Target="revisionInfo.xml" Id="rId9"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24/11/2022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24/11/2022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24/11/2022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24/11/2022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24/11/2022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pic>
        <p:nvPicPr>
          <p:cNvPr id="4" name="Picture 4" descr="Graphical user interface&#10;&#10;Description automatically generated">
            <a:extLst>
              <a:ext uri="{FF2B5EF4-FFF2-40B4-BE49-F238E27FC236}">
                <a16:creationId xmlns:a16="http://schemas.microsoft.com/office/drawing/2014/main" id="{2D75D18A-6385-936E-358F-F1C20A9935A3}"/>
              </a:ext>
            </a:extLst>
          </p:cNvPr>
          <p:cNvPicPr>
            <a:picLocks noChangeAspect="1"/>
          </p:cNvPicPr>
          <p:nvPr/>
        </p:nvPicPr>
        <p:blipFill>
          <a:blip r:embed="rId2"/>
          <a:stretch>
            <a:fillRect/>
          </a:stretch>
        </p:blipFill>
        <p:spPr>
          <a:xfrm>
            <a:off x="-3672" y="5962"/>
            <a:ext cx="12153440" cy="6855258"/>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46E578-EDAB-1EF1-EE9C-2869C16DCABE}"/>
              </a:ext>
            </a:extLst>
          </p:cNvPr>
          <p:cNvSpPr>
            <a:spLocks noGrp="1"/>
          </p:cNvSpPr>
          <p:nvPr>
            <p:ph type="title"/>
          </p:nvPr>
        </p:nvSpPr>
        <p:spPr>
          <a:xfrm>
            <a:off x="640080" y="325369"/>
            <a:ext cx="4368602" cy="1956841"/>
          </a:xfrm>
        </p:spPr>
        <p:txBody>
          <a:bodyPr anchor="b">
            <a:normAutofit/>
          </a:bodyPr>
          <a:lstStyle/>
          <a:p>
            <a:r>
              <a:rPr lang="en-GB" sz="4200">
                <a:cs typeface="Calibri Light"/>
              </a:rPr>
              <a:t>How I found working in a group </a:t>
            </a:r>
            <a:endParaRPr lang="en-GB" sz="42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6FAE52D-2F4A-D02E-2216-9E2980851E98}"/>
              </a:ext>
            </a:extLst>
          </p:cNvPr>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2200">
                <a:cs typeface="Calibri" panose="020F0502020204030204"/>
              </a:rPr>
              <a:t>While in this group I found it working well with the dinamic starting slow at once with me and Heather, having to start the ideas making do the talking. However once we got everyone talking it went well with us creating a mindmap and a solid 4 week plan. </a:t>
            </a:r>
          </a:p>
          <a:p>
            <a:pPr marL="0" indent="0">
              <a:buNone/>
            </a:pPr>
            <a:r>
              <a:rPr lang="en-GB" dirty="0">
                <a:cs typeface="Calibri" panose="020F0502020204030204"/>
              </a:rPr>
              <a:t> </a:t>
            </a:r>
          </a:p>
        </p:txBody>
      </p:sp>
      <p:pic>
        <p:nvPicPr>
          <p:cNvPr id="5" name="Picture 4" descr="Materials on table">
            <a:extLst>
              <a:ext uri="{FF2B5EF4-FFF2-40B4-BE49-F238E27FC236}">
                <a16:creationId xmlns:a16="http://schemas.microsoft.com/office/drawing/2014/main" id="{A86082F2-DEF3-C64F-C588-8F7576441ED9}"/>
              </a:ext>
            </a:extLst>
          </p:cNvPr>
          <p:cNvPicPr>
            <a:picLocks noChangeAspect="1"/>
          </p:cNvPicPr>
          <p:nvPr/>
        </p:nvPicPr>
        <p:blipFill rotWithShape="1">
          <a:blip r:embed="rId2"/>
          <a:srcRect l="10311" r="22835"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79677425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How I found working in a group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37</cp:revision>
  <dcterms:created xsi:type="dcterms:W3CDTF">2022-11-24T22:17:33Z</dcterms:created>
  <dcterms:modified xsi:type="dcterms:W3CDTF">2022-11-24T23:04:17Z</dcterms:modified>
</cp:coreProperties>
</file>