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3" r:id="rId3"/>
    <p:sldId id="283" r:id="rId4"/>
    <p:sldId id="256" r:id="rId5"/>
    <p:sldId id="260" r:id="rId6"/>
    <p:sldId id="264" r:id="rId7"/>
    <p:sldId id="259" r:id="rId8"/>
    <p:sldId id="261" r:id="rId9"/>
    <p:sldId id="262" r:id="rId10"/>
    <p:sldId id="265" r:id="rId11"/>
    <p:sldId id="285" r:id="rId12"/>
    <p:sldId id="273" r:id="rId13"/>
    <p:sldId id="286" r:id="rId14"/>
    <p:sldId id="287" r:id="rId15"/>
    <p:sldId id="280" r:id="rId16"/>
    <p:sldId id="272" r:id="rId17"/>
    <p:sldId id="276" r:id="rId18"/>
    <p:sldId id="275" r:id="rId19"/>
    <p:sldId id="277" r:id="rId20"/>
    <p:sldId id="278" r:id="rId21"/>
    <p:sldId id="279" r:id="rId22"/>
    <p:sldId id="271" r:id="rId23"/>
    <p:sldId id="281" r:id="rId24"/>
    <p:sldId id="269" r:id="rId25"/>
    <p:sldId id="282" r:id="rId26"/>
    <p:sldId id="28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831D6-A1BD-EDF3-A2A6-807297570232}" v="511" dt="2024-10-07T01:22:58.906"/>
    <p1510:client id="{3CDD7884-D3D0-E00F-E819-8E4D3649A10C}" v="3" dt="2024-10-07T04:08:22.038"/>
    <p1510:client id="{414B542D-FFD2-DC3F-73FB-9CD6517F32D7}" v="5" dt="2024-10-07T01:29:39.521"/>
    <p1510:client id="{B2687154-F1B4-A33E-7967-33AC421B6D2C}" v="991" dt="2024-10-07T04:07:38.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4.png"/><Relationship Id="rId1" Type="http://schemas.openxmlformats.org/officeDocument/2006/relationships/hyperlink" Target="https://neu.org.uk/latest/library/educate-march-april-2023" TargetMode="Externa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 Id="rId9"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4.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9" Type="http://schemas.openxmlformats.org/officeDocument/2006/relationships/hyperlink" Target="https://neu.org.uk/latest/library/educate-march-april-2023"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CA4DE-D872-4961-AAAA-CBA3B66D6E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105033F-F27E-4115-8CCA-B3D6A21CC3F6}">
      <dgm:prSet/>
      <dgm:spPr/>
      <dgm:t>
        <a:bodyPr/>
        <a:lstStyle/>
        <a:p>
          <a:pPr algn="l" rtl="0">
            <a:lnSpc>
              <a:spcPct val="90000"/>
            </a:lnSpc>
          </a:pPr>
          <a:r>
            <a:rPr lang="en-US">
              <a:solidFill>
                <a:srgbClr val="000000"/>
              </a:solidFill>
              <a:latin typeface="Arial"/>
              <a:cs typeface="Arial"/>
            </a:rPr>
            <a:t>critically evaluate the nature of philosophical concepts in qualitative research and how they differ from concepts of quantitative research;</a:t>
          </a:r>
        </a:p>
      </dgm:t>
    </dgm:pt>
    <dgm:pt modelId="{35EC70AB-FF27-498E-9376-2F16510A8DA8}" type="parTrans" cxnId="{F0808B69-5953-4A75-B0A8-8B63819227B3}">
      <dgm:prSet/>
      <dgm:spPr/>
      <dgm:t>
        <a:bodyPr/>
        <a:lstStyle/>
        <a:p>
          <a:endParaRPr lang="en-US"/>
        </a:p>
      </dgm:t>
    </dgm:pt>
    <dgm:pt modelId="{F4EE706A-6D28-4057-BD4A-9F35AD61153C}" type="sibTrans" cxnId="{F0808B69-5953-4A75-B0A8-8B63819227B3}">
      <dgm:prSet/>
      <dgm:spPr/>
      <dgm:t>
        <a:bodyPr/>
        <a:lstStyle/>
        <a:p>
          <a:endParaRPr lang="en-US"/>
        </a:p>
      </dgm:t>
    </dgm:pt>
    <dgm:pt modelId="{1F88999F-DAA2-4C2F-9D36-AF808A74DE7D}">
      <dgm:prSet/>
      <dgm:spPr/>
      <dgm:t>
        <a:bodyPr/>
        <a:lstStyle/>
        <a:p>
          <a:pPr algn="l">
            <a:lnSpc>
              <a:spcPct val="90000"/>
            </a:lnSpc>
          </a:pPr>
          <a:r>
            <a:rPr lang="en-US">
              <a:solidFill>
                <a:schemeClr val="bg1"/>
              </a:solidFill>
              <a:latin typeface="Arial"/>
              <a:cs typeface="Arial"/>
            </a:rPr>
            <a:t>consider at a higher level the role of reflection within the research process through presenting their work appropriately, within ethical and research frameworks, and with an understanding of the requirements of critical thinking.</a:t>
          </a:r>
        </a:p>
      </dgm:t>
    </dgm:pt>
    <dgm:pt modelId="{609A9134-5F97-4AD9-9712-F942ECAC9304}" type="parTrans" cxnId="{6638B519-7573-474E-A2C7-2E65DA496C62}">
      <dgm:prSet/>
      <dgm:spPr/>
      <dgm:t>
        <a:bodyPr/>
        <a:lstStyle/>
        <a:p>
          <a:endParaRPr lang="en-US"/>
        </a:p>
      </dgm:t>
    </dgm:pt>
    <dgm:pt modelId="{8CEDDE69-E3E0-4BDF-870F-71F2722EBBAE}" type="sibTrans" cxnId="{6638B519-7573-474E-A2C7-2E65DA496C62}">
      <dgm:prSet/>
      <dgm:spPr/>
      <dgm:t>
        <a:bodyPr/>
        <a:lstStyle/>
        <a:p>
          <a:endParaRPr lang="en-US"/>
        </a:p>
      </dgm:t>
    </dgm:pt>
    <dgm:pt modelId="{02EC0783-047A-4A06-AD44-68430FA7C427}">
      <dgm:prSet phldr="0"/>
      <dgm:spPr/>
      <dgm:t>
        <a:bodyPr/>
        <a:lstStyle/>
        <a:p>
          <a:pPr algn="l" rtl="0">
            <a:lnSpc>
              <a:spcPct val="90000"/>
            </a:lnSpc>
          </a:pPr>
          <a:r>
            <a:rPr lang="en-US">
              <a:solidFill>
                <a:schemeClr val="bg1"/>
              </a:solidFill>
              <a:latin typeface="Arial"/>
              <a:cs typeface="Arial"/>
            </a:rPr>
            <a:t>critically reflect on the complex ethical frameworks and legal implications which underpin all research and analyse specific ethical implications of research for and with young children, children, young people, adults and, for example, groups who are at risk of exclusion, within wider community settings or educational contexts;</a:t>
          </a:r>
          <a:endParaRPr lang="en-US">
            <a:solidFill>
              <a:schemeClr val="bg1"/>
            </a:solidFill>
            <a:latin typeface="Aptos"/>
          </a:endParaRPr>
        </a:p>
      </dgm:t>
    </dgm:pt>
    <dgm:pt modelId="{0203A8EE-81F0-4971-95A2-E3F64DBDCF11}" type="parTrans" cxnId="{BA6918B5-F28B-4270-B1F3-070294E01812}">
      <dgm:prSet/>
      <dgm:spPr/>
    </dgm:pt>
    <dgm:pt modelId="{99F97B35-D406-41FC-A5BB-7C2817F04E9F}" type="sibTrans" cxnId="{BA6918B5-F28B-4270-B1F3-070294E01812}">
      <dgm:prSet/>
      <dgm:spPr/>
    </dgm:pt>
    <dgm:pt modelId="{87844F45-7192-47BA-BDEB-F6E1D1F0EC3D}">
      <dgm:prSet phldr="0"/>
      <dgm:spPr/>
      <dgm:t>
        <a:bodyPr/>
        <a:lstStyle/>
        <a:p>
          <a:pPr algn="l">
            <a:lnSpc>
              <a:spcPct val="90000"/>
            </a:lnSpc>
          </a:pPr>
          <a:r>
            <a:rPr lang="en-US">
              <a:solidFill>
                <a:schemeClr val="tx1"/>
              </a:solidFill>
              <a:latin typeface="Arial"/>
              <a:cs typeface="Arial"/>
            </a:rPr>
            <a:t>undertake critical analysis and evaluation of research methodology, identifying implications for practice and/or their applications in policies and contexts;</a:t>
          </a:r>
          <a:endParaRPr lang="en-US">
            <a:solidFill>
              <a:schemeClr val="tx1"/>
            </a:solidFill>
          </a:endParaRPr>
        </a:p>
      </dgm:t>
    </dgm:pt>
    <dgm:pt modelId="{5D660560-540A-4262-9622-68AFA38E347D}" type="parTrans" cxnId="{6D131240-1B2D-4F7F-A1C6-1C292F030686}">
      <dgm:prSet/>
      <dgm:spPr/>
    </dgm:pt>
    <dgm:pt modelId="{267FC481-0FA8-45E4-95B3-01A0C140D97D}" type="sibTrans" cxnId="{6D131240-1B2D-4F7F-A1C6-1C292F030686}">
      <dgm:prSet/>
      <dgm:spPr/>
    </dgm:pt>
    <dgm:pt modelId="{3D275BA2-CFB3-43E1-AFD3-981212A72AE4}" type="pres">
      <dgm:prSet presAssocID="{701CA4DE-D872-4961-AAAA-CBA3B66D6E3C}" presName="linear" presStyleCnt="0">
        <dgm:presLayoutVars>
          <dgm:animLvl val="lvl"/>
          <dgm:resizeHandles val="exact"/>
        </dgm:presLayoutVars>
      </dgm:prSet>
      <dgm:spPr/>
    </dgm:pt>
    <dgm:pt modelId="{0D2E393F-B6CF-4ACD-810E-06BDC4024594}" type="pres">
      <dgm:prSet presAssocID="{7105033F-F27E-4115-8CCA-B3D6A21CC3F6}" presName="parentText" presStyleLbl="node1" presStyleIdx="0" presStyleCnt="4">
        <dgm:presLayoutVars>
          <dgm:chMax val="0"/>
          <dgm:bulletEnabled val="1"/>
        </dgm:presLayoutVars>
      </dgm:prSet>
      <dgm:spPr/>
    </dgm:pt>
    <dgm:pt modelId="{498C8936-3C56-4CF6-A4AE-402E00FB2591}" type="pres">
      <dgm:prSet presAssocID="{F4EE706A-6D28-4057-BD4A-9F35AD61153C}" presName="spacer" presStyleCnt="0"/>
      <dgm:spPr/>
    </dgm:pt>
    <dgm:pt modelId="{D8E46767-FB66-4EB4-BB8B-2FC6FA7315B8}" type="pres">
      <dgm:prSet presAssocID="{87844F45-7192-47BA-BDEB-F6E1D1F0EC3D}" presName="parentText" presStyleLbl="node1" presStyleIdx="1" presStyleCnt="4">
        <dgm:presLayoutVars>
          <dgm:chMax val="0"/>
          <dgm:bulletEnabled val="1"/>
        </dgm:presLayoutVars>
      </dgm:prSet>
      <dgm:spPr/>
    </dgm:pt>
    <dgm:pt modelId="{96451E29-8D9E-4325-B5EB-741D1A830C98}" type="pres">
      <dgm:prSet presAssocID="{267FC481-0FA8-45E4-95B3-01A0C140D97D}" presName="spacer" presStyleCnt="0"/>
      <dgm:spPr/>
    </dgm:pt>
    <dgm:pt modelId="{4F1F51F9-2791-4276-AAAF-ECBFDD305BD7}" type="pres">
      <dgm:prSet presAssocID="{02EC0783-047A-4A06-AD44-68430FA7C427}" presName="parentText" presStyleLbl="node1" presStyleIdx="2" presStyleCnt="4">
        <dgm:presLayoutVars>
          <dgm:chMax val="0"/>
          <dgm:bulletEnabled val="1"/>
        </dgm:presLayoutVars>
      </dgm:prSet>
      <dgm:spPr/>
    </dgm:pt>
    <dgm:pt modelId="{B05D365D-DC5B-4BB5-8A6D-337F4AAF2E70}" type="pres">
      <dgm:prSet presAssocID="{99F97B35-D406-41FC-A5BB-7C2817F04E9F}" presName="spacer" presStyleCnt="0"/>
      <dgm:spPr/>
    </dgm:pt>
    <dgm:pt modelId="{04E10656-EF5A-4AF6-9A01-99430A167624}" type="pres">
      <dgm:prSet presAssocID="{1F88999F-DAA2-4C2F-9D36-AF808A74DE7D}" presName="parentText" presStyleLbl="node1" presStyleIdx="3" presStyleCnt="4">
        <dgm:presLayoutVars>
          <dgm:chMax val="0"/>
          <dgm:bulletEnabled val="1"/>
        </dgm:presLayoutVars>
      </dgm:prSet>
      <dgm:spPr/>
    </dgm:pt>
  </dgm:ptLst>
  <dgm:cxnLst>
    <dgm:cxn modelId="{6638B519-7573-474E-A2C7-2E65DA496C62}" srcId="{701CA4DE-D872-4961-AAAA-CBA3B66D6E3C}" destId="{1F88999F-DAA2-4C2F-9D36-AF808A74DE7D}" srcOrd="3" destOrd="0" parTransId="{609A9134-5F97-4AD9-9712-F942ECAC9304}" sibTransId="{8CEDDE69-E3E0-4BDF-870F-71F2722EBBAE}"/>
    <dgm:cxn modelId="{6D131240-1B2D-4F7F-A1C6-1C292F030686}" srcId="{701CA4DE-D872-4961-AAAA-CBA3B66D6E3C}" destId="{87844F45-7192-47BA-BDEB-F6E1D1F0EC3D}" srcOrd="1" destOrd="0" parTransId="{5D660560-540A-4262-9622-68AFA38E347D}" sibTransId="{267FC481-0FA8-45E4-95B3-01A0C140D97D}"/>
    <dgm:cxn modelId="{F0808B69-5953-4A75-B0A8-8B63819227B3}" srcId="{701CA4DE-D872-4961-AAAA-CBA3B66D6E3C}" destId="{7105033F-F27E-4115-8CCA-B3D6A21CC3F6}" srcOrd="0" destOrd="0" parTransId="{35EC70AB-FF27-498E-9376-2F16510A8DA8}" sibTransId="{F4EE706A-6D28-4057-BD4A-9F35AD61153C}"/>
    <dgm:cxn modelId="{703DF150-44DD-40BF-995D-884E7209E02D}" type="presOf" srcId="{7105033F-F27E-4115-8CCA-B3D6A21CC3F6}" destId="{0D2E393F-B6CF-4ACD-810E-06BDC4024594}" srcOrd="0" destOrd="0" presId="urn:microsoft.com/office/officeart/2005/8/layout/vList2"/>
    <dgm:cxn modelId="{0CA0B995-881C-4477-9AC9-5E2E9A49DCC8}" type="presOf" srcId="{02EC0783-047A-4A06-AD44-68430FA7C427}" destId="{4F1F51F9-2791-4276-AAAF-ECBFDD305BD7}" srcOrd="0" destOrd="0" presId="urn:microsoft.com/office/officeart/2005/8/layout/vList2"/>
    <dgm:cxn modelId="{B85EFDA4-FF2D-42DF-9E16-7DB15BA9DC82}" type="presOf" srcId="{87844F45-7192-47BA-BDEB-F6E1D1F0EC3D}" destId="{D8E46767-FB66-4EB4-BB8B-2FC6FA7315B8}" srcOrd="0" destOrd="0" presId="urn:microsoft.com/office/officeart/2005/8/layout/vList2"/>
    <dgm:cxn modelId="{BA6918B5-F28B-4270-B1F3-070294E01812}" srcId="{701CA4DE-D872-4961-AAAA-CBA3B66D6E3C}" destId="{02EC0783-047A-4A06-AD44-68430FA7C427}" srcOrd="2" destOrd="0" parTransId="{0203A8EE-81F0-4971-95A2-E3F64DBDCF11}" sibTransId="{99F97B35-D406-41FC-A5BB-7C2817F04E9F}"/>
    <dgm:cxn modelId="{1E71F8CF-2E6E-46FD-9694-32CF7971B952}" type="presOf" srcId="{701CA4DE-D872-4961-AAAA-CBA3B66D6E3C}" destId="{3D275BA2-CFB3-43E1-AFD3-981212A72AE4}" srcOrd="0" destOrd="0" presId="urn:microsoft.com/office/officeart/2005/8/layout/vList2"/>
    <dgm:cxn modelId="{E4B1EDE9-F97E-460C-BBB1-D3A0ACF5501A}" type="presOf" srcId="{1F88999F-DAA2-4C2F-9D36-AF808A74DE7D}" destId="{04E10656-EF5A-4AF6-9A01-99430A167624}" srcOrd="0" destOrd="0" presId="urn:microsoft.com/office/officeart/2005/8/layout/vList2"/>
    <dgm:cxn modelId="{10C48C0F-AD7C-4693-A56B-B28AD16CF7B2}" type="presParOf" srcId="{3D275BA2-CFB3-43E1-AFD3-981212A72AE4}" destId="{0D2E393F-B6CF-4ACD-810E-06BDC4024594}" srcOrd="0" destOrd="0" presId="urn:microsoft.com/office/officeart/2005/8/layout/vList2"/>
    <dgm:cxn modelId="{0768984A-FBC1-4DDD-87DD-6877B5F31190}" type="presParOf" srcId="{3D275BA2-CFB3-43E1-AFD3-981212A72AE4}" destId="{498C8936-3C56-4CF6-A4AE-402E00FB2591}" srcOrd="1" destOrd="0" presId="urn:microsoft.com/office/officeart/2005/8/layout/vList2"/>
    <dgm:cxn modelId="{2DA4E236-9EBF-4A68-A9ED-8AA8B6D2A82F}" type="presParOf" srcId="{3D275BA2-CFB3-43E1-AFD3-981212A72AE4}" destId="{D8E46767-FB66-4EB4-BB8B-2FC6FA7315B8}" srcOrd="2" destOrd="0" presId="urn:microsoft.com/office/officeart/2005/8/layout/vList2"/>
    <dgm:cxn modelId="{7BBD8ACC-CFBD-480E-98D7-CF015D568542}" type="presParOf" srcId="{3D275BA2-CFB3-43E1-AFD3-981212A72AE4}" destId="{96451E29-8D9E-4325-B5EB-741D1A830C98}" srcOrd="3" destOrd="0" presId="urn:microsoft.com/office/officeart/2005/8/layout/vList2"/>
    <dgm:cxn modelId="{DD35C1AD-29AB-44A7-8397-9646CC759E8B}" type="presParOf" srcId="{3D275BA2-CFB3-43E1-AFD3-981212A72AE4}" destId="{4F1F51F9-2791-4276-AAAF-ECBFDD305BD7}" srcOrd="4" destOrd="0" presId="urn:microsoft.com/office/officeart/2005/8/layout/vList2"/>
    <dgm:cxn modelId="{F7D7F5AB-8B76-4660-A174-26CDE821B354}" type="presParOf" srcId="{3D275BA2-CFB3-43E1-AFD3-981212A72AE4}" destId="{B05D365D-DC5B-4BB5-8A6D-337F4AAF2E70}" srcOrd="5" destOrd="0" presId="urn:microsoft.com/office/officeart/2005/8/layout/vList2"/>
    <dgm:cxn modelId="{EC4522B7-F742-4423-BABC-9934B5B95339}" type="presParOf" srcId="{3D275BA2-CFB3-43E1-AFD3-981212A72AE4}" destId="{04E10656-EF5A-4AF6-9A01-99430A16762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FC37F5-0AC6-42AA-A11E-2EB9C177CE53}"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536E831-776D-4B42-864D-DF3E9C5E58EE}">
      <dgm:prSet phldrT="[Text]" phldr="0"/>
      <dgm:spPr/>
      <dgm:t>
        <a:bodyPr/>
        <a:lstStyle/>
        <a:p>
          <a:pPr>
            <a:lnSpc>
              <a:spcPct val="100000"/>
            </a:lnSpc>
            <a:defRPr b="1"/>
          </a:pPr>
          <a:r>
            <a:rPr lang="en-US">
              <a:latin typeface="Aptos Display" panose="020F0302020204030204"/>
            </a:rPr>
            <a:t>What is it?</a:t>
          </a:r>
          <a:endParaRPr lang="en-US"/>
        </a:p>
      </dgm:t>
    </dgm:pt>
    <dgm:pt modelId="{795742DF-6B18-4687-8862-1AD06C03A122}" type="parTrans" cxnId="{21A070FC-25CB-4780-AC74-5F0C16302611}">
      <dgm:prSet/>
      <dgm:spPr/>
      <dgm:t>
        <a:bodyPr/>
        <a:lstStyle/>
        <a:p>
          <a:endParaRPr lang="en-US"/>
        </a:p>
      </dgm:t>
    </dgm:pt>
    <dgm:pt modelId="{C0F7DC93-D71B-4352-B4EA-87DCEAF4E876}" type="sibTrans" cxnId="{21A070FC-25CB-4780-AC74-5F0C16302611}">
      <dgm:prSet/>
      <dgm:spPr/>
      <dgm:t>
        <a:bodyPr/>
        <a:lstStyle/>
        <a:p>
          <a:endParaRPr lang="en-US"/>
        </a:p>
      </dgm:t>
    </dgm:pt>
    <dgm:pt modelId="{1F7F6AA9-869F-4334-AB64-303F19D8707F}">
      <dgm:prSet phldrT="[Text]" phldr="0"/>
      <dgm:spPr/>
      <dgm:t>
        <a:bodyPr/>
        <a:lstStyle/>
        <a:p>
          <a:pPr>
            <a:lnSpc>
              <a:spcPct val="100000"/>
            </a:lnSpc>
          </a:pPr>
          <a:r>
            <a:rPr lang="en-US">
              <a:latin typeface="Aptos Display" panose="020F0302020204030204"/>
            </a:rPr>
            <a:t>Think</a:t>
          </a:r>
          <a:endParaRPr lang="en-US"/>
        </a:p>
      </dgm:t>
    </dgm:pt>
    <dgm:pt modelId="{ACDDECF3-641C-4B37-8952-C6EC906936A2}" type="parTrans" cxnId="{6AD69CED-4303-482C-90AC-D8EBEEA20A3C}">
      <dgm:prSet/>
      <dgm:spPr/>
      <dgm:t>
        <a:bodyPr/>
        <a:lstStyle/>
        <a:p>
          <a:endParaRPr lang="en-US"/>
        </a:p>
      </dgm:t>
    </dgm:pt>
    <dgm:pt modelId="{E02EF280-B5E5-4959-AA32-80F41C56C59A}" type="sibTrans" cxnId="{6AD69CED-4303-482C-90AC-D8EBEEA20A3C}">
      <dgm:prSet/>
      <dgm:spPr/>
      <dgm:t>
        <a:bodyPr/>
        <a:lstStyle/>
        <a:p>
          <a:endParaRPr lang="en-US"/>
        </a:p>
      </dgm:t>
    </dgm:pt>
    <dgm:pt modelId="{3681E84A-026C-4997-B639-B389D6BE2F9A}">
      <dgm:prSet phldrT="[Text]" phldr="0"/>
      <dgm:spPr/>
      <dgm:t>
        <a:bodyPr/>
        <a:lstStyle/>
        <a:p>
          <a:pPr>
            <a:lnSpc>
              <a:spcPct val="100000"/>
            </a:lnSpc>
          </a:pPr>
          <a:r>
            <a:rPr lang="en-US">
              <a:latin typeface="Aptos Display" panose="020F0302020204030204"/>
            </a:rPr>
            <a:t>Post –White board</a:t>
          </a:r>
          <a:endParaRPr lang="en-US"/>
        </a:p>
      </dgm:t>
    </dgm:pt>
    <dgm:pt modelId="{8EE0C512-0758-4FBE-A815-A9921D5E27B5}" type="parTrans" cxnId="{AAA30F15-A345-480F-ACD0-56E99394F7B8}">
      <dgm:prSet/>
      <dgm:spPr/>
      <dgm:t>
        <a:bodyPr/>
        <a:lstStyle/>
        <a:p>
          <a:endParaRPr lang="en-US"/>
        </a:p>
      </dgm:t>
    </dgm:pt>
    <dgm:pt modelId="{79178770-6B73-4C3C-BA8E-F978C7CF510D}" type="sibTrans" cxnId="{AAA30F15-A345-480F-ACD0-56E99394F7B8}">
      <dgm:prSet/>
      <dgm:spPr/>
      <dgm:t>
        <a:bodyPr/>
        <a:lstStyle/>
        <a:p>
          <a:endParaRPr lang="en-US"/>
        </a:p>
      </dgm:t>
    </dgm:pt>
    <dgm:pt modelId="{DA044B0A-18F6-4DD6-8F5B-26693387DBAD}">
      <dgm:prSet phldrT="[Text]" phldr="0"/>
      <dgm:spPr/>
      <dgm:t>
        <a:bodyPr/>
        <a:lstStyle/>
        <a:p>
          <a:pPr>
            <a:lnSpc>
              <a:spcPct val="100000"/>
            </a:lnSpc>
            <a:defRPr b="1"/>
          </a:pPr>
          <a:r>
            <a:rPr lang="en-US">
              <a:latin typeface="Aptos Display" panose="020F0302020204030204"/>
            </a:rPr>
            <a:t>Why is it relevant?</a:t>
          </a:r>
          <a:endParaRPr lang="en-US"/>
        </a:p>
      </dgm:t>
    </dgm:pt>
    <dgm:pt modelId="{B1C0D10C-B292-4B50-BB77-710714360776}" type="parTrans" cxnId="{F99DDB2B-F424-49AA-B749-56C7CC0CA817}">
      <dgm:prSet/>
      <dgm:spPr/>
      <dgm:t>
        <a:bodyPr/>
        <a:lstStyle/>
        <a:p>
          <a:endParaRPr lang="en-US"/>
        </a:p>
      </dgm:t>
    </dgm:pt>
    <dgm:pt modelId="{4E988FEA-4D84-4136-A1F3-6275F25E38EF}" type="sibTrans" cxnId="{F99DDB2B-F424-49AA-B749-56C7CC0CA817}">
      <dgm:prSet/>
      <dgm:spPr/>
      <dgm:t>
        <a:bodyPr/>
        <a:lstStyle/>
        <a:p>
          <a:endParaRPr lang="en-US"/>
        </a:p>
      </dgm:t>
    </dgm:pt>
    <dgm:pt modelId="{BD2AE4F3-E374-4639-8444-81146DC00E7E}">
      <dgm:prSet phldrT="[Text]" phldr="0"/>
      <dgm:spPr/>
      <dgm:t>
        <a:bodyPr/>
        <a:lstStyle/>
        <a:p>
          <a:pPr>
            <a:lnSpc>
              <a:spcPct val="100000"/>
            </a:lnSpc>
          </a:pPr>
          <a:r>
            <a:rPr lang="en-US">
              <a:latin typeface="Aptos Display" panose="020F0302020204030204"/>
            </a:rPr>
            <a:t>Discuss </a:t>
          </a:r>
          <a:endParaRPr lang="en-US"/>
        </a:p>
      </dgm:t>
    </dgm:pt>
    <dgm:pt modelId="{D9BED424-B077-4350-BC93-1F5C1F7D228A}" type="parTrans" cxnId="{014D3CD2-DA07-4570-878A-2B719A015A8F}">
      <dgm:prSet/>
      <dgm:spPr/>
      <dgm:t>
        <a:bodyPr/>
        <a:lstStyle/>
        <a:p>
          <a:endParaRPr lang="en-US"/>
        </a:p>
      </dgm:t>
    </dgm:pt>
    <dgm:pt modelId="{D8B3C0C5-84EB-4C3E-9329-3A2A5D380078}" type="sibTrans" cxnId="{014D3CD2-DA07-4570-878A-2B719A015A8F}">
      <dgm:prSet/>
      <dgm:spPr/>
      <dgm:t>
        <a:bodyPr/>
        <a:lstStyle/>
        <a:p>
          <a:endParaRPr lang="en-US"/>
        </a:p>
      </dgm:t>
    </dgm:pt>
    <dgm:pt modelId="{C52A10DB-2F43-42A7-B20C-C75793E4D1A7}">
      <dgm:prSet phldrT="[Text]" phldr="0"/>
      <dgm:spPr/>
      <dgm:t>
        <a:bodyPr/>
        <a:lstStyle/>
        <a:p>
          <a:pPr>
            <a:lnSpc>
              <a:spcPct val="100000"/>
            </a:lnSpc>
          </a:pPr>
          <a:r>
            <a:rPr lang="en-US">
              <a:latin typeface="Aptos Display" panose="020F0302020204030204"/>
            </a:rPr>
            <a:t>Report</a:t>
          </a:r>
          <a:endParaRPr lang="en-US"/>
        </a:p>
      </dgm:t>
    </dgm:pt>
    <dgm:pt modelId="{A31F4BC9-F3E5-42D5-B741-95BDDC91DB77}" type="parTrans" cxnId="{D57CAE83-28F9-4030-80C8-B11C1FF0ED80}">
      <dgm:prSet/>
      <dgm:spPr/>
      <dgm:t>
        <a:bodyPr/>
        <a:lstStyle/>
        <a:p>
          <a:endParaRPr lang="en-US"/>
        </a:p>
      </dgm:t>
    </dgm:pt>
    <dgm:pt modelId="{9DC26635-E5F9-4318-A570-6B8A62968B22}" type="sibTrans" cxnId="{D57CAE83-28F9-4030-80C8-B11C1FF0ED80}">
      <dgm:prSet/>
      <dgm:spPr/>
      <dgm:t>
        <a:bodyPr/>
        <a:lstStyle/>
        <a:p>
          <a:endParaRPr lang="en-US"/>
        </a:p>
      </dgm:t>
    </dgm:pt>
    <dgm:pt modelId="{0AD08411-5A1D-4A9C-A484-42CB592A3825}" type="pres">
      <dgm:prSet presAssocID="{86FC37F5-0AC6-42AA-A11E-2EB9C177CE53}" presName="root" presStyleCnt="0">
        <dgm:presLayoutVars>
          <dgm:dir/>
          <dgm:resizeHandles val="exact"/>
        </dgm:presLayoutVars>
      </dgm:prSet>
      <dgm:spPr/>
    </dgm:pt>
    <dgm:pt modelId="{5497B360-0B8E-4E5D-B006-C466BEEEEE67}" type="pres">
      <dgm:prSet presAssocID="{B536E831-776D-4B42-864D-DF3E9C5E58EE}" presName="compNode" presStyleCnt="0"/>
      <dgm:spPr/>
    </dgm:pt>
    <dgm:pt modelId="{F030B47C-B4E2-478D-BE18-504A153B3DBE}" type="pres">
      <dgm:prSet presAssocID="{B536E831-776D-4B42-864D-DF3E9C5E58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5D8BDB11-FD2D-4446-BA68-3D62C6913702}" type="pres">
      <dgm:prSet presAssocID="{B536E831-776D-4B42-864D-DF3E9C5E58EE}" presName="iconSpace" presStyleCnt="0"/>
      <dgm:spPr/>
    </dgm:pt>
    <dgm:pt modelId="{16F2642A-A90D-4E8F-8B68-9A6BD2365D9F}" type="pres">
      <dgm:prSet presAssocID="{B536E831-776D-4B42-864D-DF3E9C5E58EE}" presName="parTx" presStyleLbl="revTx" presStyleIdx="0" presStyleCnt="4">
        <dgm:presLayoutVars>
          <dgm:chMax val="0"/>
          <dgm:chPref val="0"/>
        </dgm:presLayoutVars>
      </dgm:prSet>
      <dgm:spPr/>
    </dgm:pt>
    <dgm:pt modelId="{1E3ED301-BD20-4103-BBB5-C654A7074514}" type="pres">
      <dgm:prSet presAssocID="{B536E831-776D-4B42-864D-DF3E9C5E58EE}" presName="txSpace" presStyleCnt="0"/>
      <dgm:spPr/>
    </dgm:pt>
    <dgm:pt modelId="{99DF85D4-5FCD-4431-AE3E-799D7BE161D8}" type="pres">
      <dgm:prSet presAssocID="{B536E831-776D-4B42-864D-DF3E9C5E58EE}" presName="desTx" presStyleLbl="revTx" presStyleIdx="1" presStyleCnt="4">
        <dgm:presLayoutVars/>
      </dgm:prSet>
      <dgm:spPr/>
    </dgm:pt>
    <dgm:pt modelId="{71657AF6-1002-4E96-9861-F83339075681}" type="pres">
      <dgm:prSet presAssocID="{C0F7DC93-D71B-4352-B4EA-87DCEAF4E876}" presName="sibTrans" presStyleCnt="0"/>
      <dgm:spPr/>
    </dgm:pt>
    <dgm:pt modelId="{59B1D3A4-07E1-4DBA-B75C-73EF8D9A5017}" type="pres">
      <dgm:prSet presAssocID="{DA044B0A-18F6-4DD6-8F5B-26693387DBAD}" presName="compNode" presStyleCnt="0"/>
      <dgm:spPr/>
    </dgm:pt>
    <dgm:pt modelId="{2F37F1C1-8294-4182-86A0-4BD301C3527B}" type="pres">
      <dgm:prSet presAssocID="{DA044B0A-18F6-4DD6-8F5B-26693387DB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7DD846B-6D41-4CA2-9B7E-2A114DE74440}" type="pres">
      <dgm:prSet presAssocID="{DA044B0A-18F6-4DD6-8F5B-26693387DBAD}" presName="iconSpace" presStyleCnt="0"/>
      <dgm:spPr/>
    </dgm:pt>
    <dgm:pt modelId="{06B5C3CA-4F60-4298-8F7B-D49FD7FD3E0C}" type="pres">
      <dgm:prSet presAssocID="{DA044B0A-18F6-4DD6-8F5B-26693387DBAD}" presName="parTx" presStyleLbl="revTx" presStyleIdx="2" presStyleCnt="4">
        <dgm:presLayoutVars>
          <dgm:chMax val="0"/>
          <dgm:chPref val="0"/>
        </dgm:presLayoutVars>
      </dgm:prSet>
      <dgm:spPr/>
    </dgm:pt>
    <dgm:pt modelId="{AAB02573-B166-4F3C-B424-75D819170C58}" type="pres">
      <dgm:prSet presAssocID="{DA044B0A-18F6-4DD6-8F5B-26693387DBAD}" presName="txSpace" presStyleCnt="0"/>
      <dgm:spPr/>
    </dgm:pt>
    <dgm:pt modelId="{B869CEBD-5BE2-4478-A85F-C9EB0BE562F4}" type="pres">
      <dgm:prSet presAssocID="{DA044B0A-18F6-4DD6-8F5B-26693387DBAD}" presName="desTx" presStyleLbl="revTx" presStyleIdx="3" presStyleCnt="4">
        <dgm:presLayoutVars/>
      </dgm:prSet>
      <dgm:spPr/>
    </dgm:pt>
  </dgm:ptLst>
  <dgm:cxnLst>
    <dgm:cxn modelId="{C9D2570C-A9BD-4757-8D83-886DB0AFE93F}" type="presOf" srcId="{DA044B0A-18F6-4DD6-8F5B-26693387DBAD}" destId="{06B5C3CA-4F60-4298-8F7B-D49FD7FD3E0C}" srcOrd="0" destOrd="0" presId="urn:microsoft.com/office/officeart/2018/2/layout/IconLabelDescriptionList"/>
    <dgm:cxn modelId="{AAA30F15-A345-480F-ACD0-56E99394F7B8}" srcId="{B536E831-776D-4B42-864D-DF3E9C5E58EE}" destId="{3681E84A-026C-4997-B639-B389D6BE2F9A}" srcOrd="1" destOrd="0" parTransId="{8EE0C512-0758-4FBE-A815-A9921D5E27B5}" sibTransId="{79178770-6B73-4C3C-BA8E-F978C7CF510D}"/>
    <dgm:cxn modelId="{F99DDB2B-F424-49AA-B749-56C7CC0CA817}" srcId="{86FC37F5-0AC6-42AA-A11E-2EB9C177CE53}" destId="{DA044B0A-18F6-4DD6-8F5B-26693387DBAD}" srcOrd="1" destOrd="0" parTransId="{B1C0D10C-B292-4B50-BB77-710714360776}" sibTransId="{4E988FEA-4D84-4136-A1F3-6275F25E38EF}"/>
    <dgm:cxn modelId="{EA53AB46-8A5F-43C8-B75E-F9386D805FEB}" type="presOf" srcId="{3681E84A-026C-4997-B639-B389D6BE2F9A}" destId="{99DF85D4-5FCD-4431-AE3E-799D7BE161D8}" srcOrd="0" destOrd="1" presId="urn:microsoft.com/office/officeart/2018/2/layout/IconLabelDescriptionList"/>
    <dgm:cxn modelId="{3C25295A-7192-4A68-AD48-E1844C17167C}" type="presOf" srcId="{86FC37F5-0AC6-42AA-A11E-2EB9C177CE53}" destId="{0AD08411-5A1D-4A9C-A484-42CB592A3825}" srcOrd="0" destOrd="0" presId="urn:microsoft.com/office/officeart/2018/2/layout/IconLabelDescriptionList"/>
    <dgm:cxn modelId="{D57CAE83-28F9-4030-80C8-B11C1FF0ED80}" srcId="{DA044B0A-18F6-4DD6-8F5B-26693387DBAD}" destId="{C52A10DB-2F43-42A7-B20C-C75793E4D1A7}" srcOrd="1" destOrd="0" parTransId="{A31F4BC9-F3E5-42D5-B741-95BDDC91DB77}" sibTransId="{9DC26635-E5F9-4318-A570-6B8A62968B22}"/>
    <dgm:cxn modelId="{3092B1AE-1EE5-4265-B320-109F2B24667A}" type="presOf" srcId="{1F7F6AA9-869F-4334-AB64-303F19D8707F}" destId="{99DF85D4-5FCD-4431-AE3E-799D7BE161D8}" srcOrd="0" destOrd="0" presId="urn:microsoft.com/office/officeart/2018/2/layout/IconLabelDescriptionList"/>
    <dgm:cxn modelId="{014D3CD2-DA07-4570-878A-2B719A015A8F}" srcId="{DA044B0A-18F6-4DD6-8F5B-26693387DBAD}" destId="{BD2AE4F3-E374-4639-8444-81146DC00E7E}" srcOrd="0" destOrd="0" parTransId="{D9BED424-B077-4350-BC93-1F5C1F7D228A}" sibTransId="{D8B3C0C5-84EB-4C3E-9329-3A2A5D380078}"/>
    <dgm:cxn modelId="{193E5AE3-18E9-4F3A-8803-DB7D6B8F3441}" type="presOf" srcId="{BD2AE4F3-E374-4639-8444-81146DC00E7E}" destId="{B869CEBD-5BE2-4478-A85F-C9EB0BE562F4}" srcOrd="0" destOrd="0" presId="urn:microsoft.com/office/officeart/2018/2/layout/IconLabelDescriptionList"/>
    <dgm:cxn modelId="{6AD69CED-4303-482C-90AC-D8EBEEA20A3C}" srcId="{B536E831-776D-4B42-864D-DF3E9C5E58EE}" destId="{1F7F6AA9-869F-4334-AB64-303F19D8707F}" srcOrd="0" destOrd="0" parTransId="{ACDDECF3-641C-4B37-8952-C6EC906936A2}" sibTransId="{E02EF280-B5E5-4959-AA32-80F41C56C59A}"/>
    <dgm:cxn modelId="{07A44DF7-41FA-461E-9508-970EAEBADAE2}" type="presOf" srcId="{B536E831-776D-4B42-864D-DF3E9C5E58EE}" destId="{16F2642A-A90D-4E8F-8B68-9A6BD2365D9F}" srcOrd="0" destOrd="0" presId="urn:microsoft.com/office/officeart/2018/2/layout/IconLabelDescriptionList"/>
    <dgm:cxn modelId="{820C3EFB-9173-4F97-A0BF-924FD9A7FFD1}" type="presOf" srcId="{C52A10DB-2F43-42A7-B20C-C75793E4D1A7}" destId="{B869CEBD-5BE2-4478-A85F-C9EB0BE562F4}" srcOrd="0" destOrd="1" presId="urn:microsoft.com/office/officeart/2018/2/layout/IconLabelDescriptionList"/>
    <dgm:cxn modelId="{21A070FC-25CB-4780-AC74-5F0C16302611}" srcId="{86FC37F5-0AC6-42AA-A11E-2EB9C177CE53}" destId="{B536E831-776D-4B42-864D-DF3E9C5E58EE}" srcOrd="0" destOrd="0" parTransId="{795742DF-6B18-4687-8862-1AD06C03A122}" sibTransId="{C0F7DC93-D71B-4352-B4EA-87DCEAF4E876}"/>
    <dgm:cxn modelId="{41C20B46-5A2A-416A-9272-6CB86A2EDE36}" type="presParOf" srcId="{0AD08411-5A1D-4A9C-A484-42CB592A3825}" destId="{5497B360-0B8E-4E5D-B006-C466BEEEEE67}" srcOrd="0" destOrd="0" presId="urn:microsoft.com/office/officeart/2018/2/layout/IconLabelDescriptionList"/>
    <dgm:cxn modelId="{91BC58D1-06D4-4E2F-BAF1-6D2B906B758A}" type="presParOf" srcId="{5497B360-0B8E-4E5D-B006-C466BEEEEE67}" destId="{F030B47C-B4E2-478D-BE18-504A153B3DBE}" srcOrd="0" destOrd="0" presId="urn:microsoft.com/office/officeart/2018/2/layout/IconLabelDescriptionList"/>
    <dgm:cxn modelId="{88C45930-2FA0-4E24-879B-C8EF8A52D80E}" type="presParOf" srcId="{5497B360-0B8E-4E5D-B006-C466BEEEEE67}" destId="{5D8BDB11-FD2D-4446-BA68-3D62C6913702}" srcOrd="1" destOrd="0" presId="urn:microsoft.com/office/officeart/2018/2/layout/IconLabelDescriptionList"/>
    <dgm:cxn modelId="{9237FF2B-878E-47DB-82EF-F3EE4DAB0153}" type="presParOf" srcId="{5497B360-0B8E-4E5D-B006-C466BEEEEE67}" destId="{16F2642A-A90D-4E8F-8B68-9A6BD2365D9F}" srcOrd="2" destOrd="0" presId="urn:microsoft.com/office/officeart/2018/2/layout/IconLabelDescriptionList"/>
    <dgm:cxn modelId="{71F75FEC-20A2-4FCD-903D-107D35FABF3E}" type="presParOf" srcId="{5497B360-0B8E-4E5D-B006-C466BEEEEE67}" destId="{1E3ED301-BD20-4103-BBB5-C654A7074514}" srcOrd="3" destOrd="0" presId="urn:microsoft.com/office/officeart/2018/2/layout/IconLabelDescriptionList"/>
    <dgm:cxn modelId="{7EDB2B84-B518-4013-A550-6A814B673A18}" type="presParOf" srcId="{5497B360-0B8E-4E5D-B006-C466BEEEEE67}" destId="{99DF85D4-5FCD-4431-AE3E-799D7BE161D8}" srcOrd="4" destOrd="0" presId="urn:microsoft.com/office/officeart/2018/2/layout/IconLabelDescriptionList"/>
    <dgm:cxn modelId="{7C69990D-92DB-4D4B-8EFC-5E670768538C}" type="presParOf" srcId="{0AD08411-5A1D-4A9C-A484-42CB592A3825}" destId="{71657AF6-1002-4E96-9861-F83339075681}" srcOrd="1" destOrd="0" presId="urn:microsoft.com/office/officeart/2018/2/layout/IconLabelDescriptionList"/>
    <dgm:cxn modelId="{837B92DA-DFB8-44B2-B4A7-7D0FA468B29B}" type="presParOf" srcId="{0AD08411-5A1D-4A9C-A484-42CB592A3825}" destId="{59B1D3A4-07E1-4DBA-B75C-73EF8D9A5017}" srcOrd="2" destOrd="0" presId="urn:microsoft.com/office/officeart/2018/2/layout/IconLabelDescriptionList"/>
    <dgm:cxn modelId="{352E0D37-BFCB-4892-8269-5D4C5DB96D74}" type="presParOf" srcId="{59B1D3A4-07E1-4DBA-B75C-73EF8D9A5017}" destId="{2F37F1C1-8294-4182-86A0-4BD301C3527B}" srcOrd="0" destOrd="0" presId="urn:microsoft.com/office/officeart/2018/2/layout/IconLabelDescriptionList"/>
    <dgm:cxn modelId="{86991BA9-E6AE-4DE0-A8E3-B26107C4782C}" type="presParOf" srcId="{59B1D3A4-07E1-4DBA-B75C-73EF8D9A5017}" destId="{07DD846B-6D41-4CA2-9B7E-2A114DE74440}" srcOrd="1" destOrd="0" presId="urn:microsoft.com/office/officeart/2018/2/layout/IconLabelDescriptionList"/>
    <dgm:cxn modelId="{7BE1436E-1CED-45DE-BD95-66B07760E42E}" type="presParOf" srcId="{59B1D3A4-07E1-4DBA-B75C-73EF8D9A5017}" destId="{06B5C3CA-4F60-4298-8F7B-D49FD7FD3E0C}" srcOrd="2" destOrd="0" presId="urn:microsoft.com/office/officeart/2018/2/layout/IconLabelDescriptionList"/>
    <dgm:cxn modelId="{74596F7B-24D1-478A-8792-EE5572E2D553}" type="presParOf" srcId="{59B1D3A4-07E1-4DBA-B75C-73EF8D9A5017}" destId="{AAB02573-B166-4F3C-B424-75D819170C58}" srcOrd="3" destOrd="0" presId="urn:microsoft.com/office/officeart/2018/2/layout/IconLabelDescriptionList"/>
    <dgm:cxn modelId="{B0FBA359-1FDB-4630-A2CD-E361A07E92E2}" type="presParOf" srcId="{59B1D3A4-07E1-4DBA-B75C-73EF8D9A5017}" destId="{B869CEBD-5BE2-4478-A85F-C9EB0BE562F4}"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6B2C14-D6A6-4428-A532-E17F1E347321}" type="doc">
      <dgm:prSet loTypeId="urn:microsoft.com/office/officeart/2005/8/layout/vList6" loCatId="process" qsTypeId="urn:microsoft.com/office/officeart/2005/8/quickstyle/3d3" qsCatId="3D" csTypeId="urn:microsoft.com/office/officeart/2005/8/colors/colorful1" csCatId="colorful" phldr="1"/>
      <dgm:spPr/>
      <dgm:t>
        <a:bodyPr/>
        <a:lstStyle/>
        <a:p>
          <a:endParaRPr lang="en-US"/>
        </a:p>
      </dgm:t>
    </dgm:pt>
    <dgm:pt modelId="{97117F93-4BAF-4257-87DF-AA86B2FC80D9}">
      <dgm:prSet phldrT="[Text]" phldr="0"/>
      <dgm:spPr/>
      <dgm:t>
        <a:bodyPr/>
        <a:lstStyle/>
        <a:p>
          <a:r>
            <a:rPr lang="en-US">
              <a:latin typeface="Aptos Display" panose="020F0302020204030204"/>
            </a:rPr>
            <a:t>Ontology</a:t>
          </a:r>
          <a:endParaRPr lang="en-US"/>
        </a:p>
      </dgm:t>
    </dgm:pt>
    <dgm:pt modelId="{E1A5A11B-26AD-4B2B-96AB-5203A8766959}" type="parTrans" cxnId="{790B6D79-F08C-4B57-BB30-73CE4DBDE8BF}">
      <dgm:prSet/>
      <dgm:spPr/>
      <dgm:t>
        <a:bodyPr/>
        <a:lstStyle/>
        <a:p>
          <a:endParaRPr lang="en-US"/>
        </a:p>
      </dgm:t>
    </dgm:pt>
    <dgm:pt modelId="{C853279D-2DB7-4294-92D9-F72F5AE29053}" type="sibTrans" cxnId="{790B6D79-F08C-4B57-BB30-73CE4DBDE8BF}">
      <dgm:prSet/>
      <dgm:spPr/>
      <dgm:t>
        <a:bodyPr/>
        <a:lstStyle/>
        <a:p>
          <a:endParaRPr lang="en-US"/>
        </a:p>
      </dgm:t>
    </dgm:pt>
    <dgm:pt modelId="{0362B8CE-92B0-4855-A02E-115D71782700}">
      <dgm:prSet phldrT="[Text]" phldr="0"/>
      <dgm:spPr/>
      <dgm:t>
        <a:bodyPr/>
        <a:lstStyle/>
        <a:p>
          <a:r>
            <a:rPr lang="en-US">
              <a:latin typeface="Aptos Display" panose="020F0302020204030204"/>
            </a:rPr>
            <a:t>Reality</a:t>
          </a:r>
          <a:endParaRPr lang="en-US"/>
        </a:p>
      </dgm:t>
    </dgm:pt>
    <dgm:pt modelId="{3C3D5387-3441-474C-A132-6EC017709DA9}" type="parTrans" cxnId="{CE38053E-C36B-43F3-94CB-7BEE2D6F6B68}">
      <dgm:prSet/>
      <dgm:spPr/>
      <dgm:t>
        <a:bodyPr/>
        <a:lstStyle/>
        <a:p>
          <a:endParaRPr lang="en-US"/>
        </a:p>
      </dgm:t>
    </dgm:pt>
    <dgm:pt modelId="{927D93E8-9871-4616-ADB3-18F45A17255F}" type="sibTrans" cxnId="{CE38053E-C36B-43F3-94CB-7BEE2D6F6B68}">
      <dgm:prSet/>
      <dgm:spPr/>
      <dgm:t>
        <a:bodyPr/>
        <a:lstStyle/>
        <a:p>
          <a:endParaRPr lang="en-US"/>
        </a:p>
      </dgm:t>
    </dgm:pt>
    <dgm:pt modelId="{C51DA982-1A01-4365-9E9E-3278D8131EFD}">
      <dgm:prSet phldrT="[Text]" phldr="0"/>
      <dgm:spPr/>
      <dgm:t>
        <a:bodyPr/>
        <a:lstStyle/>
        <a:p>
          <a:r>
            <a:rPr lang="en-US">
              <a:latin typeface="Aptos Display" panose="020F0302020204030204"/>
            </a:rPr>
            <a:t>What?</a:t>
          </a:r>
          <a:endParaRPr lang="en-US"/>
        </a:p>
      </dgm:t>
    </dgm:pt>
    <dgm:pt modelId="{1546CDD6-1C9B-42C0-8D56-B1C9537B9C81}" type="parTrans" cxnId="{DA8C8274-F708-4ACF-8E51-54DC423BCC73}">
      <dgm:prSet/>
      <dgm:spPr/>
      <dgm:t>
        <a:bodyPr/>
        <a:lstStyle/>
        <a:p>
          <a:endParaRPr lang="en-US"/>
        </a:p>
      </dgm:t>
    </dgm:pt>
    <dgm:pt modelId="{09D81245-4439-4521-9B50-4700EAAF54BF}" type="sibTrans" cxnId="{DA8C8274-F708-4ACF-8E51-54DC423BCC73}">
      <dgm:prSet/>
      <dgm:spPr/>
      <dgm:t>
        <a:bodyPr/>
        <a:lstStyle/>
        <a:p>
          <a:endParaRPr lang="en-US"/>
        </a:p>
      </dgm:t>
    </dgm:pt>
    <dgm:pt modelId="{62BA3CC1-4AF7-41AF-BB32-10EBA5D542A4}">
      <dgm:prSet phldrT="[Text]" phldr="0"/>
      <dgm:spPr/>
      <dgm:t>
        <a:bodyPr/>
        <a:lstStyle/>
        <a:p>
          <a:r>
            <a:rPr lang="en-US">
              <a:latin typeface="Aptos Display" panose="020F0302020204030204"/>
            </a:rPr>
            <a:t>Epistemology</a:t>
          </a:r>
          <a:endParaRPr lang="en-US"/>
        </a:p>
      </dgm:t>
    </dgm:pt>
    <dgm:pt modelId="{34725EA1-2AC3-4E8C-87DB-2F8A7343BDA3}" type="parTrans" cxnId="{7320E5C7-4531-4A7F-ACF7-302D7367F071}">
      <dgm:prSet/>
      <dgm:spPr/>
      <dgm:t>
        <a:bodyPr/>
        <a:lstStyle/>
        <a:p>
          <a:endParaRPr lang="en-US"/>
        </a:p>
      </dgm:t>
    </dgm:pt>
    <dgm:pt modelId="{38C7609C-EBD7-4924-80B7-02A2A5CA8BCA}" type="sibTrans" cxnId="{7320E5C7-4531-4A7F-ACF7-302D7367F071}">
      <dgm:prSet/>
      <dgm:spPr/>
      <dgm:t>
        <a:bodyPr/>
        <a:lstStyle/>
        <a:p>
          <a:endParaRPr lang="en-US"/>
        </a:p>
      </dgm:t>
    </dgm:pt>
    <dgm:pt modelId="{5BBBAEF5-DEC4-423A-9BB4-8146D07C3437}">
      <dgm:prSet phldrT="[Text]" phldr="0"/>
      <dgm:spPr/>
      <dgm:t>
        <a:bodyPr/>
        <a:lstStyle/>
        <a:p>
          <a:r>
            <a:rPr lang="en-US">
              <a:latin typeface="Aptos Display" panose="020F0302020204030204"/>
            </a:rPr>
            <a:t>Knowledge</a:t>
          </a:r>
          <a:endParaRPr lang="en-US"/>
        </a:p>
      </dgm:t>
    </dgm:pt>
    <dgm:pt modelId="{77AC3F64-AEE6-4A66-9547-000FE089F321}" type="parTrans" cxnId="{2AE751F3-490E-4556-B75F-F4FCC7905065}">
      <dgm:prSet/>
      <dgm:spPr/>
      <dgm:t>
        <a:bodyPr/>
        <a:lstStyle/>
        <a:p>
          <a:endParaRPr lang="en-US"/>
        </a:p>
      </dgm:t>
    </dgm:pt>
    <dgm:pt modelId="{886952AF-36B8-493B-A2B5-960E67172E98}" type="sibTrans" cxnId="{2AE751F3-490E-4556-B75F-F4FCC7905065}">
      <dgm:prSet/>
      <dgm:spPr/>
      <dgm:t>
        <a:bodyPr/>
        <a:lstStyle/>
        <a:p>
          <a:endParaRPr lang="en-US"/>
        </a:p>
      </dgm:t>
    </dgm:pt>
    <dgm:pt modelId="{2F081FA4-71B5-4A2F-9D74-B603454D2AE0}">
      <dgm:prSet phldrT="[Text]" phldr="0"/>
      <dgm:spPr/>
      <dgm:t>
        <a:bodyPr/>
        <a:lstStyle/>
        <a:p>
          <a:r>
            <a:rPr lang="en-US">
              <a:latin typeface="Aptos Display" panose="020F0302020204030204"/>
            </a:rPr>
            <a:t>How?</a:t>
          </a:r>
          <a:endParaRPr lang="en-US"/>
        </a:p>
      </dgm:t>
    </dgm:pt>
    <dgm:pt modelId="{D46DEBF1-7FE3-4693-9862-0768DB848E07}" type="parTrans" cxnId="{65446A87-CA4D-4311-B4A5-2DA43C038466}">
      <dgm:prSet/>
      <dgm:spPr/>
      <dgm:t>
        <a:bodyPr/>
        <a:lstStyle/>
        <a:p>
          <a:endParaRPr lang="en-US"/>
        </a:p>
      </dgm:t>
    </dgm:pt>
    <dgm:pt modelId="{6D52DAF9-BB63-4990-A551-74930B8AEFAD}" type="sibTrans" cxnId="{65446A87-CA4D-4311-B4A5-2DA43C038466}">
      <dgm:prSet/>
      <dgm:spPr/>
      <dgm:t>
        <a:bodyPr/>
        <a:lstStyle/>
        <a:p>
          <a:endParaRPr lang="en-US"/>
        </a:p>
      </dgm:t>
    </dgm:pt>
    <dgm:pt modelId="{D8941F92-1F7F-4A94-A470-F3849D7B33AC}">
      <dgm:prSet phldrT="[Text]" phldr="0"/>
      <dgm:spPr/>
      <dgm:t>
        <a:bodyPr/>
        <a:lstStyle/>
        <a:p>
          <a:r>
            <a:rPr lang="en-US">
              <a:latin typeface="Aptos Display" panose="020F0302020204030204"/>
            </a:rPr>
            <a:t>Axiology</a:t>
          </a:r>
          <a:endParaRPr lang="en-US"/>
        </a:p>
      </dgm:t>
    </dgm:pt>
    <dgm:pt modelId="{0CF31453-93CD-4EB5-88D6-ECEE717CBE17}" type="parTrans" cxnId="{08115817-9D64-4BE1-89AF-3088866CA6E5}">
      <dgm:prSet/>
      <dgm:spPr/>
      <dgm:t>
        <a:bodyPr/>
        <a:lstStyle/>
        <a:p>
          <a:endParaRPr lang="en-US"/>
        </a:p>
      </dgm:t>
    </dgm:pt>
    <dgm:pt modelId="{991816B4-5AFB-45BF-BA24-900226902393}" type="sibTrans" cxnId="{08115817-9D64-4BE1-89AF-3088866CA6E5}">
      <dgm:prSet/>
      <dgm:spPr/>
      <dgm:t>
        <a:bodyPr/>
        <a:lstStyle/>
        <a:p>
          <a:endParaRPr lang="en-US"/>
        </a:p>
      </dgm:t>
    </dgm:pt>
    <dgm:pt modelId="{F623E1C0-0EF1-472F-AC92-C284C44410FB}">
      <dgm:prSet phldrT="[Text]" phldr="0"/>
      <dgm:spPr/>
      <dgm:t>
        <a:bodyPr/>
        <a:lstStyle/>
        <a:p>
          <a:r>
            <a:rPr lang="en-US">
              <a:latin typeface="Aptos Display" panose="020F0302020204030204"/>
            </a:rPr>
            <a:t>Values</a:t>
          </a:r>
          <a:endParaRPr lang="en-US"/>
        </a:p>
      </dgm:t>
    </dgm:pt>
    <dgm:pt modelId="{F9761964-BE5B-4287-96F6-76836A214283}" type="parTrans" cxnId="{ADD6168F-7CA6-434C-8183-BDC37E338F4F}">
      <dgm:prSet/>
      <dgm:spPr/>
      <dgm:t>
        <a:bodyPr/>
        <a:lstStyle/>
        <a:p>
          <a:endParaRPr lang="en-US"/>
        </a:p>
      </dgm:t>
    </dgm:pt>
    <dgm:pt modelId="{2061085F-B7CD-41E1-A667-601DFE6EE4C7}" type="sibTrans" cxnId="{ADD6168F-7CA6-434C-8183-BDC37E338F4F}">
      <dgm:prSet/>
      <dgm:spPr/>
      <dgm:t>
        <a:bodyPr/>
        <a:lstStyle/>
        <a:p>
          <a:endParaRPr lang="en-US"/>
        </a:p>
      </dgm:t>
    </dgm:pt>
    <dgm:pt modelId="{0AB05EC8-B52B-40BA-9BA6-330E86A1BFC6}">
      <dgm:prSet phldrT="[Text]" phldr="0"/>
      <dgm:spPr/>
      <dgm:t>
        <a:bodyPr/>
        <a:lstStyle/>
        <a:p>
          <a:r>
            <a:rPr lang="en-US">
              <a:latin typeface="Aptos Display" panose="020F0302020204030204"/>
            </a:rPr>
            <a:t>Why?</a:t>
          </a:r>
          <a:endParaRPr lang="en-US"/>
        </a:p>
      </dgm:t>
    </dgm:pt>
    <dgm:pt modelId="{1AA82C86-E587-4A99-865E-BB46F4A6DBA3}" type="parTrans" cxnId="{EDE754CB-E000-4300-AA33-852C0B19AF42}">
      <dgm:prSet/>
      <dgm:spPr/>
      <dgm:t>
        <a:bodyPr/>
        <a:lstStyle/>
        <a:p>
          <a:endParaRPr lang="en-US"/>
        </a:p>
      </dgm:t>
    </dgm:pt>
    <dgm:pt modelId="{BA687F3A-2355-432A-ABF0-1E5B37CCC883}" type="sibTrans" cxnId="{EDE754CB-E000-4300-AA33-852C0B19AF42}">
      <dgm:prSet/>
      <dgm:spPr/>
      <dgm:t>
        <a:bodyPr/>
        <a:lstStyle/>
        <a:p>
          <a:endParaRPr lang="en-US"/>
        </a:p>
      </dgm:t>
    </dgm:pt>
    <dgm:pt modelId="{0462FD92-9681-4A21-9F16-D15542E736E3}" type="pres">
      <dgm:prSet presAssocID="{0E6B2C14-D6A6-4428-A532-E17F1E347321}" presName="Name0" presStyleCnt="0">
        <dgm:presLayoutVars>
          <dgm:dir/>
          <dgm:animLvl val="lvl"/>
          <dgm:resizeHandles/>
        </dgm:presLayoutVars>
      </dgm:prSet>
      <dgm:spPr/>
    </dgm:pt>
    <dgm:pt modelId="{BAC3034E-4F73-4C81-9E82-CE20D7AAB45C}" type="pres">
      <dgm:prSet presAssocID="{97117F93-4BAF-4257-87DF-AA86B2FC80D9}" presName="linNode" presStyleCnt="0"/>
      <dgm:spPr/>
    </dgm:pt>
    <dgm:pt modelId="{8AE9E1ED-5D8C-45F5-81B4-FD55C5F7FC94}" type="pres">
      <dgm:prSet presAssocID="{97117F93-4BAF-4257-87DF-AA86B2FC80D9}" presName="parentShp" presStyleLbl="node1" presStyleIdx="0" presStyleCnt="3">
        <dgm:presLayoutVars>
          <dgm:bulletEnabled val="1"/>
        </dgm:presLayoutVars>
      </dgm:prSet>
      <dgm:spPr/>
    </dgm:pt>
    <dgm:pt modelId="{928E1693-9923-45B4-BF3F-DF7BB7F55D33}" type="pres">
      <dgm:prSet presAssocID="{97117F93-4BAF-4257-87DF-AA86B2FC80D9}" presName="childShp" presStyleLbl="bgAccFollowNode1" presStyleIdx="0" presStyleCnt="3">
        <dgm:presLayoutVars>
          <dgm:bulletEnabled val="1"/>
        </dgm:presLayoutVars>
      </dgm:prSet>
      <dgm:spPr/>
    </dgm:pt>
    <dgm:pt modelId="{87405C1D-6479-490C-9BB0-60638DBEAFE5}" type="pres">
      <dgm:prSet presAssocID="{C853279D-2DB7-4294-92D9-F72F5AE29053}" presName="spacing" presStyleCnt="0"/>
      <dgm:spPr/>
    </dgm:pt>
    <dgm:pt modelId="{56C83854-F2D8-4539-B796-F6D574E5AEEE}" type="pres">
      <dgm:prSet presAssocID="{62BA3CC1-4AF7-41AF-BB32-10EBA5D542A4}" presName="linNode" presStyleCnt="0"/>
      <dgm:spPr/>
    </dgm:pt>
    <dgm:pt modelId="{E4AB2019-3066-4817-BE30-C871679A9353}" type="pres">
      <dgm:prSet presAssocID="{62BA3CC1-4AF7-41AF-BB32-10EBA5D542A4}" presName="parentShp" presStyleLbl="node1" presStyleIdx="1" presStyleCnt="3">
        <dgm:presLayoutVars>
          <dgm:bulletEnabled val="1"/>
        </dgm:presLayoutVars>
      </dgm:prSet>
      <dgm:spPr/>
    </dgm:pt>
    <dgm:pt modelId="{9FFA81A0-3C45-4781-9B88-7AEBDAADA039}" type="pres">
      <dgm:prSet presAssocID="{62BA3CC1-4AF7-41AF-BB32-10EBA5D542A4}" presName="childShp" presStyleLbl="bgAccFollowNode1" presStyleIdx="1" presStyleCnt="3">
        <dgm:presLayoutVars>
          <dgm:bulletEnabled val="1"/>
        </dgm:presLayoutVars>
      </dgm:prSet>
      <dgm:spPr/>
    </dgm:pt>
    <dgm:pt modelId="{EAB00AD7-4064-47EF-9127-2EDC8B5EF6BF}" type="pres">
      <dgm:prSet presAssocID="{38C7609C-EBD7-4924-80B7-02A2A5CA8BCA}" presName="spacing" presStyleCnt="0"/>
      <dgm:spPr/>
    </dgm:pt>
    <dgm:pt modelId="{CC6ACE52-37CC-41AB-AE8E-3D010EFB7BFA}" type="pres">
      <dgm:prSet presAssocID="{D8941F92-1F7F-4A94-A470-F3849D7B33AC}" presName="linNode" presStyleCnt="0"/>
      <dgm:spPr/>
    </dgm:pt>
    <dgm:pt modelId="{D4D96DB0-E86E-4B3F-AA5B-8B6AC1B2B1F1}" type="pres">
      <dgm:prSet presAssocID="{D8941F92-1F7F-4A94-A470-F3849D7B33AC}" presName="parentShp" presStyleLbl="node1" presStyleIdx="2" presStyleCnt="3">
        <dgm:presLayoutVars>
          <dgm:bulletEnabled val="1"/>
        </dgm:presLayoutVars>
      </dgm:prSet>
      <dgm:spPr/>
    </dgm:pt>
    <dgm:pt modelId="{CE41AA0F-F6A2-4087-9DDA-0F18AA2F6B8C}" type="pres">
      <dgm:prSet presAssocID="{D8941F92-1F7F-4A94-A470-F3849D7B33AC}" presName="childShp" presStyleLbl="bgAccFollowNode1" presStyleIdx="2" presStyleCnt="3">
        <dgm:presLayoutVars>
          <dgm:bulletEnabled val="1"/>
        </dgm:presLayoutVars>
      </dgm:prSet>
      <dgm:spPr/>
    </dgm:pt>
  </dgm:ptLst>
  <dgm:cxnLst>
    <dgm:cxn modelId="{047B0204-C427-492E-8E8F-F64BF7592BAB}" type="presOf" srcId="{0362B8CE-92B0-4855-A02E-115D71782700}" destId="{928E1693-9923-45B4-BF3F-DF7BB7F55D33}" srcOrd="0" destOrd="0" presId="urn:microsoft.com/office/officeart/2005/8/layout/vList6"/>
    <dgm:cxn modelId="{0BDC6A16-F1F1-4B95-9797-9D4107D49DAA}" type="presOf" srcId="{97117F93-4BAF-4257-87DF-AA86B2FC80D9}" destId="{8AE9E1ED-5D8C-45F5-81B4-FD55C5F7FC94}" srcOrd="0" destOrd="0" presId="urn:microsoft.com/office/officeart/2005/8/layout/vList6"/>
    <dgm:cxn modelId="{08115817-9D64-4BE1-89AF-3088866CA6E5}" srcId="{0E6B2C14-D6A6-4428-A532-E17F1E347321}" destId="{D8941F92-1F7F-4A94-A470-F3849D7B33AC}" srcOrd="2" destOrd="0" parTransId="{0CF31453-93CD-4EB5-88D6-ECEE717CBE17}" sibTransId="{991816B4-5AFB-45BF-BA24-900226902393}"/>
    <dgm:cxn modelId="{E578AD2E-C3AE-406C-B794-F609C7CFCE15}" type="presOf" srcId="{0E6B2C14-D6A6-4428-A532-E17F1E347321}" destId="{0462FD92-9681-4A21-9F16-D15542E736E3}" srcOrd="0" destOrd="0" presId="urn:microsoft.com/office/officeart/2005/8/layout/vList6"/>
    <dgm:cxn modelId="{C6724933-6738-4B5C-B1B9-8BEE79518A69}" type="presOf" srcId="{C51DA982-1A01-4365-9E9E-3278D8131EFD}" destId="{928E1693-9923-45B4-BF3F-DF7BB7F55D33}" srcOrd="0" destOrd="1" presId="urn:microsoft.com/office/officeart/2005/8/layout/vList6"/>
    <dgm:cxn modelId="{CE38053E-C36B-43F3-94CB-7BEE2D6F6B68}" srcId="{97117F93-4BAF-4257-87DF-AA86B2FC80D9}" destId="{0362B8CE-92B0-4855-A02E-115D71782700}" srcOrd="0" destOrd="0" parTransId="{3C3D5387-3441-474C-A132-6EC017709DA9}" sibTransId="{927D93E8-9871-4616-ADB3-18F45A17255F}"/>
    <dgm:cxn modelId="{28BAB953-273E-4DBE-8308-EB36189E33C5}" type="presOf" srcId="{D8941F92-1F7F-4A94-A470-F3849D7B33AC}" destId="{D4D96DB0-E86E-4B3F-AA5B-8B6AC1B2B1F1}" srcOrd="0" destOrd="0" presId="urn:microsoft.com/office/officeart/2005/8/layout/vList6"/>
    <dgm:cxn modelId="{DA8C8274-F708-4ACF-8E51-54DC423BCC73}" srcId="{97117F93-4BAF-4257-87DF-AA86B2FC80D9}" destId="{C51DA982-1A01-4365-9E9E-3278D8131EFD}" srcOrd="1" destOrd="0" parTransId="{1546CDD6-1C9B-42C0-8D56-B1C9537B9C81}" sibTransId="{09D81245-4439-4521-9B50-4700EAAF54BF}"/>
    <dgm:cxn modelId="{790B6D79-F08C-4B57-BB30-73CE4DBDE8BF}" srcId="{0E6B2C14-D6A6-4428-A532-E17F1E347321}" destId="{97117F93-4BAF-4257-87DF-AA86B2FC80D9}" srcOrd="0" destOrd="0" parTransId="{E1A5A11B-26AD-4B2B-96AB-5203A8766959}" sibTransId="{C853279D-2DB7-4294-92D9-F72F5AE29053}"/>
    <dgm:cxn modelId="{AE169659-DAA5-4A46-ACB5-CC6A3BFA12AE}" type="presOf" srcId="{62BA3CC1-4AF7-41AF-BB32-10EBA5D542A4}" destId="{E4AB2019-3066-4817-BE30-C871679A9353}" srcOrd="0" destOrd="0" presId="urn:microsoft.com/office/officeart/2005/8/layout/vList6"/>
    <dgm:cxn modelId="{65446A87-CA4D-4311-B4A5-2DA43C038466}" srcId="{62BA3CC1-4AF7-41AF-BB32-10EBA5D542A4}" destId="{2F081FA4-71B5-4A2F-9D74-B603454D2AE0}" srcOrd="1" destOrd="0" parTransId="{D46DEBF1-7FE3-4693-9862-0768DB848E07}" sibTransId="{6D52DAF9-BB63-4990-A551-74930B8AEFAD}"/>
    <dgm:cxn modelId="{ADD6168F-7CA6-434C-8183-BDC37E338F4F}" srcId="{D8941F92-1F7F-4A94-A470-F3849D7B33AC}" destId="{F623E1C0-0EF1-472F-AC92-C284C44410FB}" srcOrd="0" destOrd="0" parTransId="{F9761964-BE5B-4287-96F6-76836A214283}" sibTransId="{2061085F-B7CD-41E1-A667-601DFE6EE4C7}"/>
    <dgm:cxn modelId="{753EF898-11DE-4CC2-BEC8-097FC5672F4D}" type="presOf" srcId="{0AB05EC8-B52B-40BA-9BA6-330E86A1BFC6}" destId="{CE41AA0F-F6A2-4087-9DDA-0F18AA2F6B8C}" srcOrd="0" destOrd="1" presId="urn:microsoft.com/office/officeart/2005/8/layout/vList6"/>
    <dgm:cxn modelId="{F94604C7-1E44-4420-A694-83E1A8C826A6}" type="presOf" srcId="{5BBBAEF5-DEC4-423A-9BB4-8146D07C3437}" destId="{9FFA81A0-3C45-4781-9B88-7AEBDAADA039}" srcOrd="0" destOrd="0" presId="urn:microsoft.com/office/officeart/2005/8/layout/vList6"/>
    <dgm:cxn modelId="{7320E5C7-4531-4A7F-ACF7-302D7367F071}" srcId="{0E6B2C14-D6A6-4428-A532-E17F1E347321}" destId="{62BA3CC1-4AF7-41AF-BB32-10EBA5D542A4}" srcOrd="1" destOrd="0" parTransId="{34725EA1-2AC3-4E8C-87DB-2F8A7343BDA3}" sibTransId="{38C7609C-EBD7-4924-80B7-02A2A5CA8BCA}"/>
    <dgm:cxn modelId="{CB6EF7C8-D746-44C9-A7DA-0189858E13E0}" type="presOf" srcId="{F623E1C0-0EF1-472F-AC92-C284C44410FB}" destId="{CE41AA0F-F6A2-4087-9DDA-0F18AA2F6B8C}" srcOrd="0" destOrd="0" presId="urn:microsoft.com/office/officeart/2005/8/layout/vList6"/>
    <dgm:cxn modelId="{EDE754CB-E000-4300-AA33-852C0B19AF42}" srcId="{D8941F92-1F7F-4A94-A470-F3849D7B33AC}" destId="{0AB05EC8-B52B-40BA-9BA6-330E86A1BFC6}" srcOrd="1" destOrd="0" parTransId="{1AA82C86-E587-4A99-865E-BB46F4A6DBA3}" sibTransId="{BA687F3A-2355-432A-ABF0-1E5B37CCC883}"/>
    <dgm:cxn modelId="{0692B0D8-5F1B-46E4-853C-ACA768827677}" type="presOf" srcId="{2F081FA4-71B5-4A2F-9D74-B603454D2AE0}" destId="{9FFA81A0-3C45-4781-9B88-7AEBDAADA039}" srcOrd="0" destOrd="1" presId="urn:microsoft.com/office/officeart/2005/8/layout/vList6"/>
    <dgm:cxn modelId="{2AE751F3-490E-4556-B75F-F4FCC7905065}" srcId="{62BA3CC1-4AF7-41AF-BB32-10EBA5D542A4}" destId="{5BBBAEF5-DEC4-423A-9BB4-8146D07C3437}" srcOrd="0" destOrd="0" parTransId="{77AC3F64-AEE6-4A66-9547-000FE089F321}" sibTransId="{886952AF-36B8-493B-A2B5-960E67172E98}"/>
    <dgm:cxn modelId="{B26466AB-2447-4C56-8327-4E40001BC75C}" type="presParOf" srcId="{0462FD92-9681-4A21-9F16-D15542E736E3}" destId="{BAC3034E-4F73-4C81-9E82-CE20D7AAB45C}" srcOrd="0" destOrd="0" presId="urn:microsoft.com/office/officeart/2005/8/layout/vList6"/>
    <dgm:cxn modelId="{CA00B19A-9E5A-4211-89AD-E43C2D4579AC}" type="presParOf" srcId="{BAC3034E-4F73-4C81-9E82-CE20D7AAB45C}" destId="{8AE9E1ED-5D8C-45F5-81B4-FD55C5F7FC94}" srcOrd="0" destOrd="0" presId="urn:microsoft.com/office/officeart/2005/8/layout/vList6"/>
    <dgm:cxn modelId="{56A4811E-0C27-45D1-B982-BD7582C67D7E}" type="presParOf" srcId="{BAC3034E-4F73-4C81-9E82-CE20D7AAB45C}" destId="{928E1693-9923-45B4-BF3F-DF7BB7F55D33}" srcOrd="1" destOrd="0" presId="urn:microsoft.com/office/officeart/2005/8/layout/vList6"/>
    <dgm:cxn modelId="{47DD842E-2C9B-4353-AD1D-6C510A43A0A7}" type="presParOf" srcId="{0462FD92-9681-4A21-9F16-D15542E736E3}" destId="{87405C1D-6479-490C-9BB0-60638DBEAFE5}" srcOrd="1" destOrd="0" presId="urn:microsoft.com/office/officeart/2005/8/layout/vList6"/>
    <dgm:cxn modelId="{851388A7-E3F6-462C-BC18-9C38D47B0646}" type="presParOf" srcId="{0462FD92-9681-4A21-9F16-D15542E736E3}" destId="{56C83854-F2D8-4539-B796-F6D574E5AEEE}" srcOrd="2" destOrd="0" presId="urn:microsoft.com/office/officeart/2005/8/layout/vList6"/>
    <dgm:cxn modelId="{2467C7AB-99A8-4990-8E11-10B11BB2128A}" type="presParOf" srcId="{56C83854-F2D8-4539-B796-F6D574E5AEEE}" destId="{E4AB2019-3066-4817-BE30-C871679A9353}" srcOrd="0" destOrd="0" presId="urn:microsoft.com/office/officeart/2005/8/layout/vList6"/>
    <dgm:cxn modelId="{DAA3AF3B-75D4-4B60-ABB0-110E8F7DE1F6}" type="presParOf" srcId="{56C83854-F2D8-4539-B796-F6D574E5AEEE}" destId="{9FFA81A0-3C45-4781-9B88-7AEBDAADA039}" srcOrd="1" destOrd="0" presId="urn:microsoft.com/office/officeart/2005/8/layout/vList6"/>
    <dgm:cxn modelId="{C68269BC-A7BB-4B25-A9C0-93D83CA0D849}" type="presParOf" srcId="{0462FD92-9681-4A21-9F16-D15542E736E3}" destId="{EAB00AD7-4064-47EF-9127-2EDC8B5EF6BF}" srcOrd="3" destOrd="0" presId="urn:microsoft.com/office/officeart/2005/8/layout/vList6"/>
    <dgm:cxn modelId="{ED479433-88C5-4CD7-88DC-66EDBA97D90C}" type="presParOf" srcId="{0462FD92-9681-4A21-9F16-D15542E736E3}" destId="{CC6ACE52-37CC-41AB-AE8E-3D010EFB7BFA}" srcOrd="4" destOrd="0" presId="urn:microsoft.com/office/officeart/2005/8/layout/vList6"/>
    <dgm:cxn modelId="{6EBA6D08-2BC9-445E-B2FD-A0EA11D212B2}" type="presParOf" srcId="{CC6ACE52-37CC-41AB-AE8E-3D010EFB7BFA}" destId="{D4D96DB0-E86E-4B3F-AA5B-8B6AC1B2B1F1}" srcOrd="0" destOrd="0" presId="urn:microsoft.com/office/officeart/2005/8/layout/vList6"/>
    <dgm:cxn modelId="{FF39F98A-A3F4-400D-8B9A-CDE80483BAC8}" type="presParOf" srcId="{CC6ACE52-37CC-41AB-AE8E-3D010EFB7BFA}" destId="{CE41AA0F-F6A2-4087-9DDA-0F18AA2F6B8C}"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ECF6C-DC02-4F70-8184-D23A880F9E54}"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81C422-C337-4722-A1F7-564D86BA3BE0}">
      <dgm:prSet/>
      <dgm:spPr/>
      <dgm:t>
        <a:bodyPr/>
        <a:lstStyle/>
        <a:p>
          <a:pPr>
            <a:defRPr b="1"/>
          </a:pPr>
          <a:r>
            <a:rPr lang="en-US"/>
            <a:t>Read the article </a:t>
          </a:r>
          <a:r>
            <a:rPr lang="en-GB"/>
            <a:t>on</a:t>
          </a:r>
          <a:r>
            <a:rPr lang="en-US"/>
            <a:t> phonics – pg 29.  </a:t>
          </a:r>
        </a:p>
      </dgm:t>
    </dgm:pt>
    <dgm:pt modelId="{BCD186B0-FBBF-49BC-9E91-78C2C73629F2}" type="parTrans" cxnId="{DB4DBB64-59C5-4496-9638-5ECDAC3F74D1}">
      <dgm:prSet/>
      <dgm:spPr/>
      <dgm:t>
        <a:bodyPr/>
        <a:lstStyle/>
        <a:p>
          <a:endParaRPr lang="en-US"/>
        </a:p>
      </dgm:t>
    </dgm:pt>
    <dgm:pt modelId="{A72768B3-2078-4436-BEDD-20C720F83FAE}" type="sibTrans" cxnId="{DB4DBB64-59C5-4496-9638-5ECDAC3F74D1}">
      <dgm:prSet/>
      <dgm:spPr/>
      <dgm:t>
        <a:bodyPr/>
        <a:lstStyle/>
        <a:p>
          <a:endParaRPr lang="en-US"/>
        </a:p>
      </dgm:t>
    </dgm:pt>
    <dgm:pt modelId="{25744BBC-A387-4A14-BE34-33167160D5D1}">
      <dgm:prSet/>
      <dgm:spPr/>
      <dgm:t>
        <a:bodyPr/>
        <a:lstStyle/>
        <a:p>
          <a:r>
            <a:rPr lang="en-US"/>
            <a:t>What are your thoughts?</a:t>
          </a:r>
        </a:p>
      </dgm:t>
    </dgm:pt>
    <dgm:pt modelId="{1C85B248-76F3-455E-BBD3-3BA52CC33EA7}" type="parTrans" cxnId="{BBDC0E09-5368-4E61-A403-CFF21EC00487}">
      <dgm:prSet/>
      <dgm:spPr/>
      <dgm:t>
        <a:bodyPr/>
        <a:lstStyle/>
        <a:p>
          <a:endParaRPr lang="en-US"/>
        </a:p>
      </dgm:t>
    </dgm:pt>
    <dgm:pt modelId="{9B5FB780-E44F-469A-9ED3-429F446F62B7}" type="sibTrans" cxnId="{BBDC0E09-5368-4E61-A403-CFF21EC00487}">
      <dgm:prSet/>
      <dgm:spPr/>
      <dgm:t>
        <a:bodyPr/>
        <a:lstStyle/>
        <a:p>
          <a:endParaRPr lang="en-US"/>
        </a:p>
      </dgm:t>
    </dgm:pt>
    <dgm:pt modelId="{6DEFE069-83D3-4B94-8003-0A64380BB5D8}">
      <dgm:prSet/>
      <dgm:spPr/>
      <dgm:t>
        <a:bodyPr/>
        <a:lstStyle/>
        <a:p>
          <a:r>
            <a:rPr lang="en-US"/>
            <a:t>Is the argument convincing?</a:t>
          </a:r>
        </a:p>
      </dgm:t>
    </dgm:pt>
    <dgm:pt modelId="{11B80661-D5DD-475C-9075-5AD22F5BD9AC}" type="parTrans" cxnId="{353F592E-7FC9-4FE4-9AFD-C1424DF4A920}">
      <dgm:prSet/>
      <dgm:spPr/>
      <dgm:t>
        <a:bodyPr/>
        <a:lstStyle/>
        <a:p>
          <a:endParaRPr lang="en-US"/>
        </a:p>
      </dgm:t>
    </dgm:pt>
    <dgm:pt modelId="{4F26215D-F441-4F00-A4C7-92537391F8CD}" type="sibTrans" cxnId="{353F592E-7FC9-4FE4-9AFD-C1424DF4A920}">
      <dgm:prSet/>
      <dgm:spPr/>
      <dgm:t>
        <a:bodyPr/>
        <a:lstStyle/>
        <a:p>
          <a:endParaRPr lang="en-US"/>
        </a:p>
      </dgm:t>
    </dgm:pt>
    <dgm:pt modelId="{374A7A1D-3423-482F-879A-7CFE356EB5E9}">
      <dgm:prSet/>
      <dgm:spPr/>
      <dgm:t>
        <a:bodyPr/>
        <a:lstStyle/>
        <a:p>
          <a:r>
            <a:rPr lang="en-US"/>
            <a:t>How would you describe the research – weaknesses/strengths?</a:t>
          </a:r>
        </a:p>
      </dgm:t>
    </dgm:pt>
    <dgm:pt modelId="{88965D53-A2D8-4497-BD18-509D435AA40F}" type="parTrans" cxnId="{9637C6E7-D464-4126-9EEC-5D0849AD79CF}">
      <dgm:prSet/>
      <dgm:spPr/>
      <dgm:t>
        <a:bodyPr/>
        <a:lstStyle/>
        <a:p>
          <a:endParaRPr lang="en-US"/>
        </a:p>
      </dgm:t>
    </dgm:pt>
    <dgm:pt modelId="{564CD5B8-5F54-4B78-8627-5A779E1F4C87}" type="sibTrans" cxnId="{9637C6E7-D464-4126-9EEC-5D0849AD79CF}">
      <dgm:prSet/>
      <dgm:spPr/>
      <dgm:t>
        <a:bodyPr/>
        <a:lstStyle/>
        <a:p>
          <a:endParaRPr lang="en-US"/>
        </a:p>
      </dgm:t>
    </dgm:pt>
    <dgm:pt modelId="{6AB29B38-0FD3-48EB-B29D-2D23B5116EA6}">
      <dgm:prSet/>
      <dgm:spPr/>
      <dgm:t>
        <a:bodyPr/>
        <a:lstStyle/>
        <a:p>
          <a:pPr>
            <a:defRPr b="1"/>
          </a:pPr>
          <a:r>
            <a:rPr lang="en-US"/>
            <a:t>Get a drink and treat. (30mins)</a:t>
          </a:r>
        </a:p>
      </dgm:t>
    </dgm:pt>
    <dgm:pt modelId="{10F3245B-77A6-4739-A89E-865249FAF7E5}" type="parTrans" cxnId="{3C498456-FEC3-4523-BEDC-52A3FB15E780}">
      <dgm:prSet/>
      <dgm:spPr/>
      <dgm:t>
        <a:bodyPr/>
        <a:lstStyle/>
        <a:p>
          <a:endParaRPr lang="en-US"/>
        </a:p>
      </dgm:t>
    </dgm:pt>
    <dgm:pt modelId="{554E3884-3300-4A47-AF4C-A3B752C40907}" type="sibTrans" cxnId="{3C498456-FEC3-4523-BEDC-52A3FB15E780}">
      <dgm:prSet/>
      <dgm:spPr/>
      <dgm:t>
        <a:bodyPr/>
        <a:lstStyle/>
        <a:p>
          <a:endParaRPr lang="en-US"/>
        </a:p>
      </dgm:t>
    </dgm:pt>
    <dgm:pt modelId="{8238A012-3B40-4412-A3A8-0E411B43CA25}">
      <dgm:prSet/>
      <dgm:spPr/>
      <dgm:t>
        <a:bodyPr/>
        <a:lstStyle/>
        <a:p>
          <a:pPr>
            <a:defRPr b="1"/>
          </a:pPr>
          <a:r>
            <a:rPr lang="en-US"/>
            <a:t>Article:</a:t>
          </a:r>
        </a:p>
      </dgm:t>
    </dgm:pt>
    <dgm:pt modelId="{3AE534A7-4272-478E-B654-548F660A2422}" type="parTrans" cxnId="{DC98FC0E-A6E9-405B-B7C1-1755F0AD4FE6}">
      <dgm:prSet/>
      <dgm:spPr/>
      <dgm:t>
        <a:bodyPr/>
        <a:lstStyle/>
        <a:p>
          <a:endParaRPr lang="en-US"/>
        </a:p>
      </dgm:t>
    </dgm:pt>
    <dgm:pt modelId="{03D6DD81-642C-4091-BCCA-8FA7E315B1FA}" type="sibTrans" cxnId="{DC98FC0E-A6E9-405B-B7C1-1755F0AD4FE6}">
      <dgm:prSet/>
      <dgm:spPr/>
      <dgm:t>
        <a:bodyPr/>
        <a:lstStyle/>
        <a:p>
          <a:endParaRPr lang="en-US"/>
        </a:p>
      </dgm:t>
    </dgm:pt>
    <dgm:pt modelId="{B299FB7B-2C9B-4E31-AEBE-9BC4D5AEE568}">
      <dgm:prSet/>
      <dgm:spPr/>
      <dgm:t>
        <a:bodyPr/>
        <a:lstStyle/>
        <a:p>
          <a:pPr>
            <a:defRPr b="1"/>
          </a:pPr>
          <a:r>
            <a:rPr lang="en-US">
              <a:hlinkClick xmlns:r="http://schemas.openxmlformats.org/officeDocument/2006/relationships" r:id="rId1"/>
            </a:rPr>
            <a:t>Educate March / April 2023 | National Education Union (neu.org.uk)</a:t>
          </a:r>
          <a:endParaRPr lang="en-US"/>
        </a:p>
      </dgm:t>
    </dgm:pt>
    <dgm:pt modelId="{30CA85EE-9FDE-40B5-ADEB-153A6C5F56A5}" type="parTrans" cxnId="{0673E4FD-A026-4CA4-94F8-815E8CA55F06}">
      <dgm:prSet/>
      <dgm:spPr/>
      <dgm:t>
        <a:bodyPr/>
        <a:lstStyle/>
        <a:p>
          <a:endParaRPr lang="en-US"/>
        </a:p>
      </dgm:t>
    </dgm:pt>
    <dgm:pt modelId="{AA7655AD-DE55-4AB0-A7A3-C062113DC56A}" type="sibTrans" cxnId="{0673E4FD-A026-4CA4-94F8-815E8CA55F06}">
      <dgm:prSet/>
      <dgm:spPr/>
      <dgm:t>
        <a:bodyPr/>
        <a:lstStyle/>
        <a:p>
          <a:endParaRPr lang="en-US"/>
        </a:p>
      </dgm:t>
    </dgm:pt>
    <dgm:pt modelId="{3DD9119A-A972-448F-8AF8-73E30B3344DC}" type="pres">
      <dgm:prSet presAssocID="{EE3ECF6C-DC02-4F70-8184-D23A880F9E54}" presName="root" presStyleCnt="0">
        <dgm:presLayoutVars>
          <dgm:dir/>
          <dgm:resizeHandles val="exact"/>
        </dgm:presLayoutVars>
      </dgm:prSet>
      <dgm:spPr/>
    </dgm:pt>
    <dgm:pt modelId="{FE7F2CEA-709D-401B-AC23-44D393264B9C}" type="pres">
      <dgm:prSet presAssocID="{1981C422-C337-4722-A1F7-564D86BA3BE0}" presName="compNode" presStyleCnt="0"/>
      <dgm:spPr/>
    </dgm:pt>
    <dgm:pt modelId="{6B41244F-85DE-4AB6-BF52-E2FF025F1402}" type="pres">
      <dgm:prSet presAssocID="{1981C422-C337-4722-A1F7-564D86BA3BE0}"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AC49E5E7-673D-4973-8987-36665E586899}" type="pres">
      <dgm:prSet presAssocID="{1981C422-C337-4722-A1F7-564D86BA3BE0}" presName="iconSpace" presStyleCnt="0"/>
      <dgm:spPr/>
    </dgm:pt>
    <dgm:pt modelId="{AF2DAAD8-0F68-4A30-BD67-0DF025BB740A}" type="pres">
      <dgm:prSet presAssocID="{1981C422-C337-4722-A1F7-564D86BA3BE0}" presName="parTx" presStyleLbl="revTx" presStyleIdx="0" presStyleCnt="8">
        <dgm:presLayoutVars>
          <dgm:chMax val="0"/>
          <dgm:chPref val="0"/>
        </dgm:presLayoutVars>
      </dgm:prSet>
      <dgm:spPr/>
    </dgm:pt>
    <dgm:pt modelId="{4B693072-1AB4-4390-B27A-A101A0275952}" type="pres">
      <dgm:prSet presAssocID="{1981C422-C337-4722-A1F7-564D86BA3BE0}" presName="txSpace" presStyleCnt="0"/>
      <dgm:spPr/>
    </dgm:pt>
    <dgm:pt modelId="{6B73B162-56B2-4611-955A-74859EF371EA}" type="pres">
      <dgm:prSet presAssocID="{1981C422-C337-4722-A1F7-564D86BA3BE0}" presName="desTx" presStyleLbl="revTx" presStyleIdx="1" presStyleCnt="8">
        <dgm:presLayoutVars/>
      </dgm:prSet>
      <dgm:spPr/>
    </dgm:pt>
    <dgm:pt modelId="{50ACA81C-17E1-487E-A9E4-42F3160D953E}" type="pres">
      <dgm:prSet presAssocID="{A72768B3-2078-4436-BEDD-20C720F83FAE}" presName="sibTrans" presStyleCnt="0"/>
      <dgm:spPr/>
    </dgm:pt>
    <dgm:pt modelId="{2D3253A0-2A29-493A-BB0A-E4B6026D4478}" type="pres">
      <dgm:prSet presAssocID="{6AB29B38-0FD3-48EB-B29D-2D23B5116EA6}" presName="compNode" presStyleCnt="0"/>
      <dgm:spPr/>
    </dgm:pt>
    <dgm:pt modelId="{302AF710-DB28-4955-B17F-122D81093BBD}" type="pres">
      <dgm:prSet presAssocID="{6AB29B38-0FD3-48EB-B29D-2D23B5116EA6}"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ttle"/>
        </a:ext>
      </dgm:extLst>
    </dgm:pt>
    <dgm:pt modelId="{167E45DA-62A3-4A3E-89A7-3BC7D650B2DD}" type="pres">
      <dgm:prSet presAssocID="{6AB29B38-0FD3-48EB-B29D-2D23B5116EA6}" presName="iconSpace" presStyleCnt="0"/>
      <dgm:spPr/>
    </dgm:pt>
    <dgm:pt modelId="{9F832B16-D0BF-4EBA-B975-A76E1B375193}" type="pres">
      <dgm:prSet presAssocID="{6AB29B38-0FD3-48EB-B29D-2D23B5116EA6}" presName="parTx" presStyleLbl="revTx" presStyleIdx="2" presStyleCnt="8">
        <dgm:presLayoutVars>
          <dgm:chMax val="0"/>
          <dgm:chPref val="0"/>
        </dgm:presLayoutVars>
      </dgm:prSet>
      <dgm:spPr/>
    </dgm:pt>
    <dgm:pt modelId="{2AD46B54-D1F5-49C6-B7E1-C9D8E4BFE54A}" type="pres">
      <dgm:prSet presAssocID="{6AB29B38-0FD3-48EB-B29D-2D23B5116EA6}" presName="txSpace" presStyleCnt="0"/>
      <dgm:spPr/>
    </dgm:pt>
    <dgm:pt modelId="{11D7A57F-7E7E-43BC-8BEC-5F54A687D988}" type="pres">
      <dgm:prSet presAssocID="{6AB29B38-0FD3-48EB-B29D-2D23B5116EA6}" presName="desTx" presStyleLbl="revTx" presStyleIdx="3" presStyleCnt="8">
        <dgm:presLayoutVars/>
      </dgm:prSet>
      <dgm:spPr/>
    </dgm:pt>
    <dgm:pt modelId="{C70013DD-0809-4A2E-8D18-4B52337E3F65}" type="pres">
      <dgm:prSet presAssocID="{554E3884-3300-4A47-AF4C-A3B752C40907}" presName="sibTrans" presStyleCnt="0"/>
      <dgm:spPr/>
    </dgm:pt>
    <dgm:pt modelId="{7186E047-8974-4E80-BA8B-5642B4202C87}" type="pres">
      <dgm:prSet presAssocID="{8238A012-3B40-4412-A3A8-0E411B43CA25}" presName="compNode" presStyleCnt="0"/>
      <dgm:spPr/>
    </dgm:pt>
    <dgm:pt modelId="{26CEB058-C4BE-45F4-B713-FDBA69910A7A}" type="pres">
      <dgm:prSet presAssocID="{8238A012-3B40-4412-A3A8-0E411B43CA25}"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Newspaper"/>
        </a:ext>
      </dgm:extLst>
    </dgm:pt>
    <dgm:pt modelId="{F9DDA43C-F0D8-44EC-A359-F748A162485F}" type="pres">
      <dgm:prSet presAssocID="{8238A012-3B40-4412-A3A8-0E411B43CA25}" presName="iconSpace" presStyleCnt="0"/>
      <dgm:spPr/>
    </dgm:pt>
    <dgm:pt modelId="{93C29F92-67DB-4FC2-9625-3559A870DCEB}" type="pres">
      <dgm:prSet presAssocID="{8238A012-3B40-4412-A3A8-0E411B43CA25}" presName="parTx" presStyleLbl="revTx" presStyleIdx="4" presStyleCnt="8">
        <dgm:presLayoutVars>
          <dgm:chMax val="0"/>
          <dgm:chPref val="0"/>
        </dgm:presLayoutVars>
      </dgm:prSet>
      <dgm:spPr/>
    </dgm:pt>
    <dgm:pt modelId="{2540F553-7EA5-462F-953A-A6FEFFD0242A}" type="pres">
      <dgm:prSet presAssocID="{8238A012-3B40-4412-A3A8-0E411B43CA25}" presName="txSpace" presStyleCnt="0"/>
      <dgm:spPr/>
    </dgm:pt>
    <dgm:pt modelId="{880CBB89-F9BA-457C-B275-F4EA1356284E}" type="pres">
      <dgm:prSet presAssocID="{8238A012-3B40-4412-A3A8-0E411B43CA25}" presName="desTx" presStyleLbl="revTx" presStyleIdx="5" presStyleCnt="8">
        <dgm:presLayoutVars/>
      </dgm:prSet>
      <dgm:spPr/>
    </dgm:pt>
    <dgm:pt modelId="{B87A7E3A-0EA7-4824-878F-A5E4C09DDF9B}" type="pres">
      <dgm:prSet presAssocID="{03D6DD81-642C-4091-BCCA-8FA7E315B1FA}" presName="sibTrans" presStyleCnt="0"/>
      <dgm:spPr/>
    </dgm:pt>
    <dgm:pt modelId="{DCAA4A48-FD5E-4985-BD27-F039EAF218BD}" type="pres">
      <dgm:prSet presAssocID="{B299FB7B-2C9B-4E31-AEBE-9BC4D5AEE568}" presName="compNode" presStyleCnt="0"/>
      <dgm:spPr/>
    </dgm:pt>
    <dgm:pt modelId="{56F723B2-377F-4736-B0F7-4D8A2084AB93}" type="pres">
      <dgm:prSet presAssocID="{B299FB7B-2C9B-4E31-AEBE-9BC4D5AEE568}"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Classroom"/>
        </a:ext>
      </dgm:extLst>
    </dgm:pt>
    <dgm:pt modelId="{81FD1F66-0FC5-4E43-84F9-C3D3527364A7}" type="pres">
      <dgm:prSet presAssocID="{B299FB7B-2C9B-4E31-AEBE-9BC4D5AEE568}" presName="iconSpace" presStyleCnt="0"/>
      <dgm:spPr/>
    </dgm:pt>
    <dgm:pt modelId="{C286C4ED-9B10-4678-A6C0-35A5A2DCBE17}" type="pres">
      <dgm:prSet presAssocID="{B299FB7B-2C9B-4E31-AEBE-9BC4D5AEE568}" presName="parTx" presStyleLbl="revTx" presStyleIdx="6" presStyleCnt="8">
        <dgm:presLayoutVars>
          <dgm:chMax val="0"/>
          <dgm:chPref val="0"/>
        </dgm:presLayoutVars>
      </dgm:prSet>
      <dgm:spPr/>
    </dgm:pt>
    <dgm:pt modelId="{0ED979A3-64AB-4221-ADFF-4CC941584DD4}" type="pres">
      <dgm:prSet presAssocID="{B299FB7B-2C9B-4E31-AEBE-9BC4D5AEE568}" presName="txSpace" presStyleCnt="0"/>
      <dgm:spPr/>
    </dgm:pt>
    <dgm:pt modelId="{4B58BD1F-E648-4298-8FF3-F9180F4875E0}" type="pres">
      <dgm:prSet presAssocID="{B299FB7B-2C9B-4E31-AEBE-9BC4D5AEE568}" presName="desTx" presStyleLbl="revTx" presStyleIdx="7" presStyleCnt="8">
        <dgm:presLayoutVars/>
      </dgm:prSet>
      <dgm:spPr/>
    </dgm:pt>
  </dgm:ptLst>
  <dgm:cxnLst>
    <dgm:cxn modelId="{72CCE100-863E-4559-A357-339B574D88D9}" type="presOf" srcId="{374A7A1D-3423-482F-879A-7CFE356EB5E9}" destId="{6B73B162-56B2-4611-955A-74859EF371EA}" srcOrd="0" destOrd="2" presId="urn:microsoft.com/office/officeart/2018/5/layout/CenteredIconLabelDescriptionList"/>
    <dgm:cxn modelId="{BBDC0E09-5368-4E61-A403-CFF21EC00487}" srcId="{1981C422-C337-4722-A1F7-564D86BA3BE0}" destId="{25744BBC-A387-4A14-BE34-33167160D5D1}" srcOrd="0" destOrd="0" parTransId="{1C85B248-76F3-455E-BBD3-3BA52CC33EA7}" sibTransId="{9B5FB780-E44F-469A-9ED3-429F446F62B7}"/>
    <dgm:cxn modelId="{DC98FC0E-A6E9-405B-B7C1-1755F0AD4FE6}" srcId="{EE3ECF6C-DC02-4F70-8184-D23A880F9E54}" destId="{8238A012-3B40-4412-A3A8-0E411B43CA25}" srcOrd="2" destOrd="0" parTransId="{3AE534A7-4272-478E-B654-548F660A2422}" sibTransId="{03D6DD81-642C-4091-BCCA-8FA7E315B1FA}"/>
    <dgm:cxn modelId="{353F592E-7FC9-4FE4-9AFD-C1424DF4A920}" srcId="{1981C422-C337-4722-A1F7-564D86BA3BE0}" destId="{6DEFE069-83D3-4B94-8003-0A64380BB5D8}" srcOrd="1" destOrd="0" parTransId="{11B80661-D5DD-475C-9075-5AD22F5BD9AC}" sibTransId="{4F26215D-F441-4F00-A4C7-92537391F8CD}"/>
    <dgm:cxn modelId="{DB4DBB64-59C5-4496-9638-5ECDAC3F74D1}" srcId="{EE3ECF6C-DC02-4F70-8184-D23A880F9E54}" destId="{1981C422-C337-4722-A1F7-564D86BA3BE0}" srcOrd="0" destOrd="0" parTransId="{BCD186B0-FBBF-49BC-9E91-78C2C73629F2}" sibTransId="{A72768B3-2078-4436-BEDD-20C720F83FAE}"/>
    <dgm:cxn modelId="{A0F4E448-5B7B-47EB-829D-795299E57FDD}" type="presOf" srcId="{8238A012-3B40-4412-A3A8-0E411B43CA25}" destId="{93C29F92-67DB-4FC2-9625-3559A870DCEB}" srcOrd="0" destOrd="0" presId="urn:microsoft.com/office/officeart/2018/5/layout/CenteredIconLabelDescriptionList"/>
    <dgm:cxn modelId="{3C498456-FEC3-4523-BEDC-52A3FB15E780}" srcId="{EE3ECF6C-DC02-4F70-8184-D23A880F9E54}" destId="{6AB29B38-0FD3-48EB-B29D-2D23B5116EA6}" srcOrd="1" destOrd="0" parTransId="{10F3245B-77A6-4739-A89E-865249FAF7E5}" sibTransId="{554E3884-3300-4A47-AF4C-A3B752C40907}"/>
    <dgm:cxn modelId="{0DBBDE87-8D80-4C25-A34F-EEC6A20F9973}" type="presOf" srcId="{25744BBC-A387-4A14-BE34-33167160D5D1}" destId="{6B73B162-56B2-4611-955A-74859EF371EA}" srcOrd="0" destOrd="0" presId="urn:microsoft.com/office/officeart/2018/5/layout/CenteredIconLabelDescriptionList"/>
    <dgm:cxn modelId="{B3886093-A596-4456-A4B5-1A7ECB9BFF45}" type="presOf" srcId="{1981C422-C337-4722-A1F7-564D86BA3BE0}" destId="{AF2DAAD8-0F68-4A30-BD67-0DF025BB740A}" srcOrd="0" destOrd="0" presId="urn:microsoft.com/office/officeart/2018/5/layout/CenteredIconLabelDescriptionList"/>
    <dgm:cxn modelId="{2C3137B0-2127-4C58-B764-CE6B6A2B17F4}" type="presOf" srcId="{EE3ECF6C-DC02-4F70-8184-D23A880F9E54}" destId="{3DD9119A-A972-448F-8AF8-73E30B3344DC}" srcOrd="0" destOrd="0" presId="urn:microsoft.com/office/officeart/2018/5/layout/CenteredIconLabelDescriptionList"/>
    <dgm:cxn modelId="{A1D2D9CC-8E08-4A7D-82E5-184B168D9D54}" type="presOf" srcId="{B299FB7B-2C9B-4E31-AEBE-9BC4D5AEE568}" destId="{C286C4ED-9B10-4678-A6C0-35A5A2DCBE17}" srcOrd="0" destOrd="0" presId="urn:microsoft.com/office/officeart/2018/5/layout/CenteredIconLabelDescriptionList"/>
    <dgm:cxn modelId="{742BE7DD-E49A-428D-B61E-15EDB717E4B7}" type="presOf" srcId="{6DEFE069-83D3-4B94-8003-0A64380BB5D8}" destId="{6B73B162-56B2-4611-955A-74859EF371EA}" srcOrd="0" destOrd="1" presId="urn:microsoft.com/office/officeart/2018/5/layout/CenteredIconLabelDescriptionList"/>
    <dgm:cxn modelId="{9637C6E7-D464-4126-9EEC-5D0849AD79CF}" srcId="{1981C422-C337-4722-A1F7-564D86BA3BE0}" destId="{374A7A1D-3423-482F-879A-7CFE356EB5E9}" srcOrd="2" destOrd="0" parTransId="{88965D53-A2D8-4497-BD18-509D435AA40F}" sibTransId="{564CD5B8-5F54-4B78-8627-5A779E1F4C87}"/>
    <dgm:cxn modelId="{3F9D0EFD-DAAE-40B4-897D-5FC82D77699D}" type="presOf" srcId="{6AB29B38-0FD3-48EB-B29D-2D23B5116EA6}" destId="{9F832B16-D0BF-4EBA-B975-A76E1B375193}" srcOrd="0" destOrd="0" presId="urn:microsoft.com/office/officeart/2018/5/layout/CenteredIconLabelDescriptionList"/>
    <dgm:cxn modelId="{0673E4FD-A026-4CA4-94F8-815E8CA55F06}" srcId="{EE3ECF6C-DC02-4F70-8184-D23A880F9E54}" destId="{B299FB7B-2C9B-4E31-AEBE-9BC4D5AEE568}" srcOrd="3" destOrd="0" parTransId="{30CA85EE-9FDE-40B5-ADEB-153A6C5F56A5}" sibTransId="{AA7655AD-DE55-4AB0-A7A3-C062113DC56A}"/>
    <dgm:cxn modelId="{8041CDB2-E892-4233-8E29-38B42BB7A4B5}" type="presParOf" srcId="{3DD9119A-A972-448F-8AF8-73E30B3344DC}" destId="{FE7F2CEA-709D-401B-AC23-44D393264B9C}" srcOrd="0" destOrd="0" presId="urn:microsoft.com/office/officeart/2018/5/layout/CenteredIconLabelDescriptionList"/>
    <dgm:cxn modelId="{1FCCD610-17FF-4332-A5CB-447F2482DD61}" type="presParOf" srcId="{FE7F2CEA-709D-401B-AC23-44D393264B9C}" destId="{6B41244F-85DE-4AB6-BF52-E2FF025F1402}" srcOrd="0" destOrd="0" presId="urn:microsoft.com/office/officeart/2018/5/layout/CenteredIconLabelDescriptionList"/>
    <dgm:cxn modelId="{1BE2A491-DF11-4C7C-A763-F956DE3B14E1}" type="presParOf" srcId="{FE7F2CEA-709D-401B-AC23-44D393264B9C}" destId="{AC49E5E7-673D-4973-8987-36665E586899}" srcOrd="1" destOrd="0" presId="urn:microsoft.com/office/officeart/2018/5/layout/CenteredIconLabelDescriptionList"/>
    <dgm:cxn modelId="{C163AE65-5F86-4AB2-94A0-276064CAD8D1}" type="presParOf" srcId="{FE7F2CEA-709D-401B-AC23-44D393264B9C}" destId="{AF2DAAD8-0F68-4A30-BD67-0DF025BB740A}" srcOrd="2" destOrd="0" presId="urn:microsoft.com/office/officeart/2018/5/layout/CenteredIconLabelDescriptionList"/>
    <dgm:cxn modelId="{0FFD7BE9-007F-4674-8201-9FCE53033A39}" type="presParOf" srcId="{FE7F2CEA-709D-401B-AC23-44D393264B9C}" destId="{4B693072-1AB4-4390-B27A-A101A0275952}" srcOrd="3" destOrd="0" presId="urn:microsoft.com/office/officeart/2018/5/layout/CenteredIconLabelDescriptionList"/>
    <dgm:cxn modelId="{85C7A0E0-0173-45D1-9C60-456579A00301}" type="presParOf" srcId="{FE7F2CEA-709D-401B-AC23-44D393264B9C}" destId="{6B73B162-56B2-4611-955A-74859EF371EA}" srcOrd="4" destOrd="0" presId="urn:microsoft.com/office/officeart/2018/5/layout/CenteredIconLabelDescriptionList"/>
    <dgm:cxn modelId="{F6E0B51D-FEB9-4C86-9C34-B2B8B7F32B46}" type="presParOf" srcId="{3DD9119A-A972-448F-8AF8-73E30B3344DC}" destId="{50ACA81C-17E1-487E-A9E4-42F3160D953E}" srcOrd="1" destOrd="0" presId="urn:microsoft.com/office/officeart/2018/5/layout/CenteredIconLabelDescriptionList"/>
    <dgm:cxn modelId="{D3813FBF-A3C7-4ED0-965E-AB22435E34BE}" type="presParOf" srcId="{3DD9119A-A972-448F-8AF8-73E30B3344DC}" destId="{2D3253A0-2A29-493A-BB0A-E4B6026D4478}" srcOrd="2" destOrd="0" presId="urn:microsoft.com/office/officeart/2018/5/layout/CenteredIconLabelDescriptionList"/>
    <dgm:cxn modelId="{D1F3A10E-2599-4C9B-A010-7B249386C4FF}" type="presParOf" srcId="{2D3253A0-2A29-493A-BB0A-E4B6026D4478}" destId="{302AF710-DB28-4955-B17F-122D81093BBD}" srcOrd="0" destOrd="0" presId="urn:microsoft.com/office/officeart/2018/5/layout/CenteredIconLabelDescriptionList"/>
    <dgm:cxn modelId="{AF393197-EB35-4DA6-896C-E507AD7A6D79}" type="presParOf" srcId="{2D3253A0-2A29-493A-BB0A-E4B6026D4478}" destId="{167E45DA-62A3-4A3E-89A7-3BC7D650B2DD}" srcOrd="1" destOrd="0" presId="urn:microsoft.com/office/officeart/2018/5/layout/CenteredIconLabelDescriptionList"/>
    <dgm:cxn modelId="{A14B3805-AEAB-4F6F-AE62-A1E123C7E63E}" type="presParOf" srcId="{2D3253A0-2A29-493A-BB0A-E4B6026D4478}" destId="{9F832B16-D0BF-4EBA-B975-A76E1B375193}" srcOrd="2" destOrd="0" presId="urn:microsoft.com/office/officeart/2018/5/layout/CenteredIconLabelDescriptionList"/>
    <dgm:cxn modelId="{3DECA08C-A868-4720-9EB2-942A8BA4A36F}" type="presParOf" srcId="{2D3253A0-2A29-493A-BB0A-E4B6026D4478}" destId="{2AD46B54-D1F5-49C6-B7E1-C9D8E4BFE54A}" srcOrd="3" destOrd="0" presId="urn:microsoft.com/office/officeart/2018/5/layout/CenteredIconLabelDescriptionList"/>
    <dgm:cxn modelId="{88FC9DBB-9B83-4243-A282-2E67FF89B5F2}" type="presParOf" srcId="{2D3253A0-2A29-493A-BB0A-E4B6026D4478}" destId="{11D7A57F-7E7E-43BC-8BEC-5F54A687D988}" srcOrd="4" destOrd="0" presId="urn:microsoft.com/office/officeart/2018/5/layout/CenteredIconLabelDescriptionList"/>
    <dgm:cxn modelId="{62A63738-EDEE-4D6A-9CDB-D7DE0C5B0D79}" type="presParOf" srcId="{3DD9119A-A972-448F-8AF8-73E30B3344DC}" destId="{C70013DD-0809-4A2E-8D18-4B52337E3F65}" srcOrd="3" destOrd="0" presId="urn:microsoft.com/office/officeart/2018/5/layout/CenteredIconLabelDescriptionList"/>
    <dgm:cxn modelId="{54268831-8EC7-4CDF-80CA-5D83E801C081}" type="presParOf" srcId="{3DD9119A-A972-448F-8AF8-73E30B3344DC}" destId="{7186E047-8974-4E80-BA8B-5642B4202C87}" srcOrd="4" destOrd="0" presId="urn:microsoft.com/office/officeart/2018/5/layout/CenteredIconLabelDescriptionList"/>
    <dgm:cxn modelId="{AE4FAD12-2934-4779-97D4-5FB44B2FBD84}" type="presParOf" srcId="{7186E047-8974-4E80-BA8B-5642B4202C87}" destId="{26CEB058-C4BE-45F4-B713-FDBA69910A7A}" srcOrd="0" destOrd="0" presId="urn:microsoft.com/office/officeart/2018/5/layout/CenteredIconLabelDescriptionList"/>
    <dgm:cxn modelId="{486FF809-3F36-43F9-91A3-03732B463E7B}" type="presParOf" srcId="{7186E047-8974-4E80-BA8B-5642B4202C87}" destId="{F9DDA43C-F0D8-44EC-A359-F748A162485F}" srcOrd="1" destOrd="0" presId="urn:microsoft.com/office/officeart/2018/5/layout/CenteredIconLabelDescriptionList"/>
    <dgm:cxn modelId="{04631ED9-1B33-42F4-9A60-BD10813A24E7}" type="presParOf" srcId="{7186E047-8974-4E80-BA8B-5642B4202C87}" destId="{93C29F92-67DB-4FC2-9625-3559A870DCEB}" srcOrd="2" destOrd="0" presId="urn:microsoft.com/office/officeart/2018/5/layout/CenteredIconLabelDescriptionList"/>
    <dgm:cxn modelId="{C2A08867-692B-4F4A-8336-05A805D84122}" type="presParOf" srcId="{7186E047-8974-4E80-BA8B-5642B4202C87}" destId="{2540F553-7EA5-462F-953A-A6FEFFD0242A}" srcOrd="3" destOrd="0" presId="urn:microsoft.com/office/officeart/2018/5/layout/CenteredIconLabelDescriptionList"/>
    <dgm:cxn modelId="{30830D9C-A680-4307-894C-1272B76B43C4}" type="presParOf" srcId="{7186E047-8974-4E80-BA8B-5642B4202C87}" destId="{880CBB89-F9BA-457C-B275-F4EA1356284E}" srcOrd="4" destOrd="0" presId="urn:microsoft.com/office/officeart/2018/5/layout/CenteredIconLabelDescriptionList"/>
    <dgm:cxn modelId="{52F0DD04-5805-47C7-B4FA-2FB1C0A98FDE}" type="presParOf" srcId="{3DD9119A-A972-448F-8AF8-73E30B3344DC}" destId="{B87A7E3A-0EA7-4824-878F-A5E4C09DDF9B}" srcOrd="5" destOrd="0" presId="urn:microsoft.com/office/officeart/2018/5/layout/CenteredIconLabelDescriptionList"/>
    <dgm:cxn modelId="{A9381551-D854-4FCB-834C-984BA6F32EFB}" type="presParOf" srcId="{3DD9119A-A972-448F-8AF8-73E30B3344DC}" destId="{DCAA4A48-FD5E-4985-BD27-F039EAF218BD}" srcOrd="6" destOrd="0" presId="urn:microsoft.com/office/officeart/2018/5/layout/CenteredIconLabelDescriptionList"/>
    <dgm:cxn modelId="{17C546EF-4F3C-434A-B87F-F2BFB0AE6C00}" type="presParOf" srcId="{DCAA4A48-FD5E-4985-BD27-F039EAF218BD}" destId="{56F723B2-377F-4736-B0F7-4D8A2084AB93}" srcOrd="0" destOrd="0" presId="urn:microsoft.com/office/officeart/2018/5/layout/CenteredIconLabelDescriptionList"/>
    <dgm:cxn modelId="{FF74AEFA-895B-43C1-9BC9-706B1F21E313}" type="presParOf" srcId="{DCAA4A48-FD5E-4985-BD27-F039EAF218BD}" destId="{81FD1F66-0FC5-4E43-84F9-C3D3527364A7}" srcOrd="1" destOrd="0" presId="urn:microsoft.com/office/officeart/2018/5/layout/CenteredIconLabelDescriptionList"/>
    <dgm:cxn modelId="{6283CBCD-29CB-4716-90C2-285C984C700C}" type="presParOf" srcId="{DCAA4A48-FD5E-4985-BD27-F039EAF218BD}" destId="{C286C4ED-9B10-4678-A6C0-35A5A2DCBE17}" srcOrd="2" destOrd="0" presId="urn:microsoft.com/office/officeart/2018/5/layout/CenteredIconLabelDescriptionList"/>
    <dgm:cxn modelId="{AE0FC8A1-E095-4791-86BA-501AD1FFDDF3}" type="presParOf" srcId="{DCAA4A48-FD5E-4985-BD27-F039EAF218BD}" destId="{0ED979A3-64AB-4221-ADFF-4CC941584DD4}" srcOrd="3" destOrd="0" presId="urn:microsoft.com/office/officeart/2018/5/layout/CenteredIconLabelDescriptionList"/>
    <dgm:cxn modelId="{EF7CCB8D-442E-47E6-B101-F0520122A55A}" type="presParOf" srcId="{DCAA4A48-FD5E-4985-BD27-F039EAF218BD}" destId="{4B58BD1F-E648-4298-8FF3-F9180F4875E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B7E97D-1562-476E-918D-D6D0FFBB82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5E6087E-3C51-44D1-959F-1BB7252A5070}">
      <dgm:prSet/>
      <dgm:spPr/>
      <dgm:t>
        <a:bodyPr/>
        <a:lstStyle/>
        <a:p>
          <a:r>
            <a:rPr lang="en-US"/>
            <a:t>Working together with your group provide some advice.  </a:t>
          </a:r>
        </a:p>
      </dgm:t>
    </dgm:pt>
    <dgm:pt modelId="{B0A2E5FE-822D-400E-A4D9-B395C96A1EA3}" type="parTrans" cxnId="{EDF95658-1B18-4B7A-9506-FC0BF7F0998D}">
      <dgm:prSet/>
      <dgm:spPr/>
      <dgm:t>
        <a:bodyPr/>
        <a:lstStyle/>
        <a:p>
          <a:endParaRPr lang="en-US"/>
        </a:p>
      </dgm:t>
    </dgm:pt>
    <dgm:pt modelId="{F6D462C3-09B0-4B4C-BA00-D878948756D7}" type="sibTrans" cxnId="{EDF95658-1B18-4B7A-9506-FC0BF7F0998D}">
      <dgm:prSet/>
      <dgm:spPr/>
      <dgm:t>
        <a:bodyPr/>
        <a:lstStyle/>
        <a:p>
          <a:endParaRPr lang="en-US"/>
        </a:p>
      </dgm:t>
    </dgm:pt>
    <dgm:pt modelId="{7F5B029A-90F9-497B-884D-3C459C5E2D40}">
      <dgm:prSet/>
      <dgm:spPr/>
      <dgm:t>
        <a:bodyPr/>
        <a:lstStyle/>
        <a:p>
          <a:r>
            <a:rPr lang="en-US"/>
            <a:t>You will be given a statement to focus on and time to make your suggestions on how they could be improved.  Think about:</a:t>
          </a:r>
        </a:p>
      </dgm:t>
    </dgm:pt>
    <dgm:pt modelId="{63E393D1-AA52-4A31-99FF-F8E4493C9D31}" type="parTrans" cxnId="{9A6D7014-31C3-43D1-916E-FB1AC22FDAE2}">
      <dgm:prSet/>
      <dgm:spPr/>
      <dgm:t>
        <a:bodyPr/>
        <a:lstStyle/>
        <a:p>
          <a:endParaRPr lang="en-US"/>
        </a:p>
      </dgm:t>
    </dgm:pt>
    <dgm:pt modelId="{9A5BD4AB-FC98-46E5-B4B0-6F49BCC5F2A2}" type="sibTrans" cxnId="{9A6D7014-31C3-43D1-916E-FB1AC22FDAE2}">
      <dgm:prSet/>
      <dgm:spPr/>
      <dgm:t>
        <a:bodyPr/>
        <a:lstStyle/>
        <a:p>
          <a:endParaRPr lang="en-US"/>
        </a:p>
      </dgm:t>
    </dgm:pt>
    <dgm:pt modelId="{FDB220D4-005E-4157-8505-2E0D59D5350F}">
      <dgm:prSet/>
      <dgm:spPr/>
      <dgm:t>
        <a:bodyPr/>
        <a:lstStyle/>
        <a:p>
          <a:r>
            <a:rPr lang="en-US"/>
            <a:t>Focused</a:t>
          </a:r>
        </a:p>
      </dgm:t>
    </dgm:pt>
    <dgm:pt modelId="{8E9C80FB-9D36-4783-BE37-A8C236087AB7}" type="parTrans" cxnId="{A7C3A27A-453E-48AE-B16E-F131975588AE}">
      <dgm:prSet/>
      <dgm:spPr/>
      <dgm:t>
        <a:bodyPr/>
        <a:lstStyle/>
        <a:p>
          <a:endParaRPr lang="en-US"/>
        </a:p>
      </dgm:t>
    </dgm:pt>
    <dgm:pt modelId="{5FB90527-7E11-40F1-A675-2C05A37B8FA4}" type="sibTrans" cxnId="{A7C3A27A-453E-48AE-B16E-F131975588AE}">
      <dgm:prSet/>
      <dgm:spPr/>
      <dgm:t>
        <a:bodyPr/>
        <a:lstStyle/>
        <a:p>
          <a:endParaRPr lang="en-US"/>
        </a:p>
      </dgm:t>
    </dgm:pt>
    <dgm:pt modelId="{F738EF12-5625-4108-A584-299E09990A76}">
      <dgm:prSet/>
      <dgm:spPr/>
      <dgm:t>
        <a:bodyPr/>
        <a:lstStyle/>
        <a:p>
          <a:r>
            <a:rPr lang="en-US"/>
            <a:t>Researchable</a:t>
          </a:r>
        </a:p>
      </dgm:t>
    </dgm:pt>
    <dgm:pt modelId="{A50AAC47-F1AC-43C6-9272-F1A7EBC6D860}" type="parTrans" cxnId="{2FD33EBA-ECC6-4E8D-A6E6-3B4E92E68AA1}">
      <dgm:prSet/>
      <dgm:spPr/>
      <dgm:t>
        <a:bodyPr/>
        <a:lstStyle/>
        <a:p>
          <a:endParaRPr lang="en-US"/>
        </a:p>
      </dgm:t>
    </dgm:pt>
    <dgm:pt modelId="{F1897039-2A55-453C-BA11-C765044EA0DB}" type="sibTrans" cxnId="{2FD33EBA-ECC6-4E8D-A6E6-3B4E92E68AA1}">
      <dgm:prSet/>
      <dgm:spPr/>
      <dgm:t>
        <a:bodyPr/>
        <a:lstStyle/>
        <a:p>
          <a:endParaRPr lang="en-US"/>
        </a:p>
      </dgm:t>
    </dgm:pt>
    <dgm:pt modelId="{DF4F46B4-5D24-47A1-9F7B-4DFC2E843426}">
      <dgm:prSet/>
      <dgm:spPr/>
      <dgm:t>
        <a:bodyPr/>
        <a:lstStyle/>
        <a:p>
          <a:r>
            <a:rPr lang="en-US"/>
            <a:t>Feasible</a:t>
          </a:r>
        </a:p>
      </dgm:t>
    </dgm:pt>
    <dgm:pt modelId="{E979DA54-D6F1-4AC2-A29D-8DEAFA427C16}" type="parTrans" cxnId="{A4009351-9540-41DB-B94E-69114EE78F6E}">
      <dgm:prSet/>
      <dgm:spPr/>
      <dgm:t>
        <a:bodyPr/>
        <a:lstStyle/>
        <a:p>
          <a:endParaRPr lang="en-US"/>
        </a:p>
      </dgm:t>
    </dgm:pt>
    <dgm:pt modelId="{8EF2A985-7CE5-4B48-9EF7-4D0E83EAC911}" type="sibTrans" cxnId="{A4009351-9540-41DB-B94E-69114EE78F6E}">
      <dgm:prSet/>
      <dgm:spPr/>
      <dgm:t>
        <a:bodyPr/>
        <a:lstStyle/>
        <a:p>
          <a:endParaRPr lang="en-US"/>
        </a:p>
      </dgm:t>
    </dgm:pt>
    <dgm:pt modelId="{7C94A511-01C3-4A1F-89CE-67727348C096}">
      <dgm:prSet/>
      <dgm:spPr/>
      <dgm:t>
        <a:bodyPr/>
        <a:lstStyle/>
        <a:p>
          <a:r>
            <a:rPr lang="en-US"/>
            <a:t>Specific</a:t>
          </a:r>
        </a:p>
      </dgm:t>
    </dgm:pt>
    <dgm:pt modelId="{9D07AB7B-1D05-4A48-B7C9-1408EB8D8420}" type="parTrans" cxnId="{5FB49A9B-1D77-486A-8845-905DB3F76813}">
      <dgm:prSet/>
      <dgm:spPr/>
      <dgm:t>
        <a:bodyPr/>
        <a:lstStyle/>
        <a:p>
          <a:endParaRPr lang="en-US"/>
        </a:p>
      </dgm:t>
    </dgm:pt>
    <dgm:pt modelId="{9CC33D98-9E7D-4AF9-8B2E-B628C2822B62}" type="sibTrans" cxnId="{5FB49A9B-1D77-486A-8845-905DB3F76813}">
      <dgm:prSet/>
      <dgm:spPr/>
      <dgm:t>
        <a:bodyPr/>
        <a:lstStyle/>
        <a:p>
          <a:endParaRPr lang="en-US"/>
        </a:p>
      </dgm:t>
    </dgm:pt>
    <dgm:pt modelId="{F3D7ADE3-1501-48AA-9EB0-E6350E316A8A}">
      <dgm:prSet/>
      <dgm:spPr/>
      <dgm:t>
        <a:bodyPr/>
        <a:lstStyle/>
        <a:p>
          <a:r>
            <a:rPr lang="en-US"/>
            <a:t>Complex</a:t>
          </a:r>
        </a:p>
      </dgm:t>
    </dgm:pt>
    <dgm:pt modelId="{5AE1C6D2-DDD9-4374-B858-4B175CFD51A0}" type="parTrans" cxnId="{BFDBDE4C-82B0-4216-9491-5C052D9CE31E}">
      <dgm:prSet/>
      <dgm:spPr/>
      <dgm:t>
        <a:bodyPr/>
        <a:lstStyle/>
        <a:p>
          <a:endParaRPr lang="en-US"/>
        </a:p>
      </dgm:t>
    </dgm:pt>
    <dgm:pt modelId="{EE72ADD8-EDB3-4417-950B-B9D734BB1F85}" type="sibTrans" cxnId="{BFDBDE4C-82B0-4216-9491-5C052D9CE31E}">
      <dgm:prSet/>
      <dgm:spPr/>
      <dgm:t>
        <a:bodyPr/>
        <a:lstStyle/>
        <a:p>
          <a:endParaRPr lang="en-US"/>
        </a:p>
      </dgm:t>
    </dgm:pt>
    <dgm:pt modelId="{B5A57CEE-3222-4E53-9017-6D7178E76C13}">
      <dgm:prSet/>
      <dgm:spPr/>
      <dgm:t>
        <a:bodyPr/>
        <a:lstStyle/>
        <a:p>
          <a:r>
            <a:rPr lang="en-US"/>
            <a:t>Relevant</a:t>
          </a:r>
        </a:p>
      </dgm:t>
    </dgm:pt>
    <dgm:pt modelId="{DA48E92C-9807-4621-ADE4-9088664E7E3E}" type="parTrans" cxnId="{C572DE2A-4F8E-4781-92F2-6EDCC70196F3}">
      <dgm:prSet/>
      <dgm:spPr/>
      <dgm:t>
        <a:bodyPr/>
        <a:lstStyle/>
        <a:p>
          <a:endParaRPr lang="en-US"/>
        </a:p>
      </dgm:t>
    </dgm:pt>
    <dgm:pt modelId="{96FB8F8D-2691-4122-996D-1440BC2D8C7A}" type="sibTrans" cxnId="{C572DE2A-4F8E-4781-92F2-6EDCC70196F3}">
      <dgm:prSet/>
      <dgm:spPr/>
      <dgm:t>
        <a:bodyPr/>
        <a:lstStyle/>
        <a:p>
          <a:endParaRPr lang="en-US"/>
        </a:p>
      </dgm:t>
    </dgm:pt>
    <dgm:pt modelId="{A63422CB-A2CC-4F00-B48B-9E3299D9B531}" type="pres">
      <dgm:prSet presAssocID="{ABB7E97D-1562-476E-918D-D6D0FFBB821B}" presName="linear" presStyleCnt="0">
        <dgm:presLayoutVars>
          <dgm:animLvl val="lvl"/>
          <dgm:resizeHandles val="exact"/>
        </dgm:presLayoutVars>
      </dgm:prSet>
      <dgm:spPr/>
    </dgm:pt>
    <dgm:pt modelId="{6C2075EA-EF08-487E-94FC-EBCCE6E10698}" type="pres">
      <dgm:prSet presAssocID="{15E6087E-3C51-44D1-959F-1BB7252A5070}" presName="parentText" presStyleLbl="node1" presStyleIdx="0" presStyleCnt="2">
        <dgm:presLayoutVars>
          <dgm:chMax val="0"/>
          <dgm:bulletEnabled val="1"/>
        </dgm:presLayoutVars>
      </dgm:prSet>
      <dgm:spPr/>
    </dgm:pt>
    <dgm:pt modelId="{FB1CC012-5E5A-4964-AD3F-FE592FDCB2D4}" type="pres">
      <dgm:prSet presAssocID="{F6D462C3-09B0-4B4C-BA00-D878948756D7}" presName="spacer" presStyleCnt="0"/>
      <dgm:spPr/>
    </dgm:pt>
    <dgm:pt modelId="{7439D504-9805-4D52-A358-DF181F32BB59}" type="pres">
      <dgm:prSet presAssocID="{7F5B029A-90F9-497B-884D-3C459C5E2D40}" presName="parentText" presStyleLbl="node1" presStyleIdx="1" presStyleCnt="2">
        <dgm:presLayoutVars>
          <dgm:chMax val="0"/>
          <dgm:bulletEnabled val="1"/>
        </dgm:presLayoutVars>
      </dgm:prSet>
      <dgm:spPr/>
    </dgm:pt>
    <dgm:pt modelId="{ED53598C-D864-4AB9-A34F-7A1E5E4C9A9E}" type="pres">
      <dgm:prSet presAssocID="{7F5B029A-90F9-497B-884D-3C459C5E2D40}" presName="childText" presStyleLbl="revTx" presStyleIdx="0" presStyleCnt="1">
        <dgm:presLayoutVars>
          <dgm:bulletEnabled val="1"/>
        </dgm:presLayoutVars>
      </dgm:prSet>
      <dgm:spPr/>
    </dgm:pt>
  </dgm:ptLst>
  <dgm:cxnLst>
    <dgm:cxn modelId="{4B294000-DF7E-4CF7-BF05-00BB30CE957F}" type="presOf" srcId="{F738EF12-5625-4108-A584-299E09990A76}" destId="{ED53598C-D864-4AB9-A34F-7A1E5E4C9A9E}" srcOrd="0" destOrd="1" presId="urn:microsoft.com/office/officeart/2005/8/layout/vList2"/>
    <dgm:cxn modelId="{9A6D7014-31C3-43D1-916E-FB1AC22FDAE2}" srcId="{ABB7E97D-1562-476E-918D-D6D0FFBB821B}" destId="{7F5B029A-90F9-497B-884D-3C459C5E2D40}" srcOrd="1" destOrd="0" parTransId="{63E393D1-AA52-4A31-99FF-F8E4493C9D31}" sibTransId="{9A5BD4AB-FC98-46E5-B4B0-6F49BCC5F2A2}"/>
    <dgm:cxn modelId="{57AC412A-C0D3-411D-8B78-B005CA96FD8C}" type="presOf" srcId="{B5A57CEE-3222-4E53-9017-6D7178E76C13}" destId="{ED53598C-D864-4AB9-A34F-7A1E5E4C9A9E}" srcOrd="0" destOrd="5" presId="urn:microsoft.com/office/officeart/2005/8/layout/vList2"/>
    <dgm:cxn modelId="{C572DE2A-4F8E-4781-92F2-6EDCC70196F3}" srcId="{7F5B029A-90F9-497B-884D-3C459C5E2D40}" destId="{B5A57CEE-3222-4E53-9017-6D7178E76C13}" srcOrd="5" destOrd="0" parTransId="{DA48E92C-9807-4621-ADE4-9088664E7E3E}" sibTransId="{96FB8F8D-2691-4122-996D-1440BC2D8C7A}"/>
    <dgm:cxn modelId="{BFDBDE4C-82B0-4216-9491-5C052D9CE31E}" srcId="{7F5B029A-90F9-497B-884D-3C459C5E2D40}" destId="{F3D7ADE3-1501-48AA-9EB0-E6350E316A8A}" srcOrd="4" destOrd="0" parTransId="{5AE1C6D2-DDD9-4374-B858-4B175CFD51A0}" sibTransId="{EE72ADD8-EDB3-4417-950B-B9D734BB1F85}"/>
    <dgm:cxn modelId="{A4009351-9540-41DB-B94E-69114EE78F6E}" srcId="{7F5B029A-90F9-497B-884D-3C459C5E2D40}" destId="{DF4F46B4-5D24-47A1-9F7B-4DFC2E843426}" srcOrd="2" destOrd="0" parTransId="{E979DA54-D6F1-4AC2-A29D-8DEAFA427C16}" sibTransId="{8EF2A985-7CE5-4B48-9EF7-4D0E83EAC911}"/>
    <dgm:cxn modelId="{EDF95658-1B18-4B7A-9506-FC0BF7F0998D}" srcId="{ABB7E97D-1562-476E-918D-D6D0FFBB821B}" destId="{15E6087E-3C51-44D1-959F-1BB7252A5070}" srcOrd="0" destOrd="0" parTransId="{B0A2E5FE-822D-400E-A4D9-B395C96A1EA3}" sibTransId="{F6D462C3-09B0-4B4C-BA00-D878948756D7}"/>
    <dgm:cxn modelId="{A7C3A27A-453E-48AE-B16E-F131975588AE}" srcId="{7F5B029A-90F9-497B-884D-3C459C5E2D40}" destId="{FDB220D4-005E-4157-8505-2E0D59D5350F}" srcOrd="0" destOrd="0" parTransId="{8E9C80FB-9D36-4783-BE37-A8C236087AB7}" sibTransId="{5FB90527-7E11-40F1-A675-2C05A37B8FA4}"/>
    <dgm:cxn modelId="{1B56857B-C56F-46A8-A051-D902A6E26D82}" type="presOf" srcId="{DF4F46B4-5D24-47A1-9F7B-4DFC2E843426}" destId="{ED53598C-D864-4AB9-A34F-7A1E5E4C9A9E}" srcOrd="0" destOrd="2" presId="urn:microsoft.com/office/officeart/2005/8/layout/vList2"/>
    <dgm:cxn modelId="{5FB49A9B-1D77-486A-8845-905DB3F76813}" srcId="{7F5B029A-90F9-497B-884D-3C459C5E2D40}" destId="{7C94A511-01C3-4A1F-89CE-67727348C096}" srcOrd="3" destOrd="0" parTransId="{9D07AB7B-1D05-4A48-B7C9-1408EB8D8420}" sibTransId="{9CC33D98-9E7D-4AF9-8B2E-B628C2822B62}"/>
    <dgm:cxn modelId="{8704B2AB-DE22-4A5E-AD29-52C8B7C832E5}" type="presOf" srcId="{F3D7ADE3-1501-48AA-9EB0-E6350E316A8A}" destId="{ED53598C-D864-4AB9-A34F-7A1E5E4C9A9E}" srcOrd="0" destOrd="4" presId="urn:microsoft.com/office/officeart/2005/8/layout/vList2"/>
    <dgm:cxn modelId="{7D32CCB1-3C9F-4DD7-8EBC-CE1DDDC5B3F2}" type="presOf" srcId="{15E6087E-3C51-44D1-959F-1BB7252A5070}" destId="{6C2075EA-EF08-487E-94FC-EBCCE6E10698}" srcOrd="0" destOrd="0" presId="urn:microsoft.com/office/officeart/2005/8/layout/vList2"/>
    <dgm:cxn modelId="{9AF190B9-1E75-4C83-85D5-1CA3D4A51CD7}" type="presOf" srcId="{7C94A511-01C3-4A1F-89CE-67727348C096}" destId="{ED53598C-D864-4AB9-A34F-7A1E5E4C9A9E}" srcOrd="0" destOrd="3" presId="urn:microsoft.com/office/officeart/2005/8/layout/vList2"/>
    <dgm:cxn modelId="{2FD33EBA-ECC6-4E8D-A6E6-3B4E92E68AA1}" srcId="{7F5B029A-90F9-497B-884D-3C459C5E2D40}" destId="{F738EF12-5625-4108-A584-299E09990A76}" srcOrd="1" destOrd="0" parTransId="{A50AAC47-F1AC-43C6-9272-F1A7EBC6D860}" sibTransId="{F1897039-2A55-453C-BA11-C765044EA0DB}"/>
    <dgm:cxn modelId="{3547A3E8-E79C-47CE-9326-61BC048EB9C3}" type="presOf" srcId="{ABB7E97D-1562-476E-918D-D6D0FFBB821B}" destId="{A63422CB-A2CC-4F00-B48B-9E3299D9B531}" srcOrd="0" destOrd="0" presId="urn:microsoft.com/office/officeart/2005/8/layout/vList2"/>
    <dgm:cxn modelId="{F12269F4-458F-4B8D-98DB-F3DF410810D4}" type="presOf" srcId="{7F5B029A-90F9-497B-884D-3C459C5E2D40}" destId="{7439D504-9805-4D52-A358-DF181F32BB59}" srcOrd="0" destOrd="0" presId="urn:microsoft.com/office/officeart/2005/8/layout/vList2"/>
    <dgm:cxn modelId="{F06C91FC-1924-4955-9113-3D64901B3AB4}" type="presOf" srcId="{FDB220D4-005E-4157-8505-2E0D59D5350F}" destId="{ED53598C-D864-4AB9-A34F-7A1E5E4C9A9E}" srcOrd="0" destOrd="0" presId="urn:microsoft.com/office/officeart/2005/8/layout/vList2"/>
    <dgm:cxn modelId="{DE46A3BB-6437-4ADD-8321-F8B02366442F}" type="presParOf" srcId="{A63422CB-A2CC-4F00-B48B-9E3299D9B531}" destId="{6C2075EA-EF08-487E-94FC-EBCCE6E10698}" srcOrd="0" destOrd="0" presId="urn:microsoft.com/office/officeart/2005/8/layout/vList2"/>
    <dgm:cxn modelId="{8A6C197A-2D53-48BA-811A-01C5F34194C8}" type="presParOf" srcId="{A63422CB-A2CC-4F00-B48B-9E3299D9B531}" destId="{FB1CC012-5E5A-4964-AD3F-FE592FDCB2D4}" srcOrd="1" destOrd="0" presId="urn:microsoft.com/office/officeart/2005/8/layout/vList2"/>
    <dgm:cxn modelId="{BEEB0069-F705-47E1-87B7-27CFB44A15FF}" type="presParOf" srcId="{A63422CB-A2CC-4F00-B48B-9E3299D9B531}" destId="{7439D504-9805-4D52-A358-DF181F32BB59}" srcOrd="2" destOrd="0" presId="urn:microsoft.com/office/officeart/2005/8/layout/vList2"/>
    <dgm:cxn modelId="{4CD9F17A-7E67-41EB-BD02-D1E4FCCBE525}" type="presParOf" srcId="{A63422CB-A2CC-4F00-B48B-9E3299D9B531}" destId="{ED53598C-D864-4AB9-A34F-7A1E5E4C9A9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E393F-B6CF-4ACD-810E-06BDC4024594}">
      <dsp:nvSpPr>
        <dsp:cNvPr id="0" name=""/>
        <dsp:cNvSpPr/>
      </dsp:nvSpPr>
      <dsp:spPr>
        <a:xfrm>
          <a:off x="0" y="193353"/>
          <a:ext cx="6263640" cy="12470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solidFill>
                <a:srgbClr val="000000"/>
              </a:solidFill>
              <a:latin typeface="Arial"/>
              <a:cs typeface="Arial"/>
            </a:rPr>
            <a:t>critically evaluate the nature of philosophical concepts in qualitative research and how they differ from concepts of quantitative research;</a:t>
          </a:r>
        </a:p>
      </dsp:txBody>
      <dsp:txXfrm>
        <a:off x="60878" y="254231"/>
        <a:ext cx="6141884" cy="1125339"/>
      </dsp:txXfrm>
    </dsp:sp>
    <dsp:sp modelId="{D8E46767-FB66-4EB4-BB8B-2FC6FA7315B8}">
      <dsp:nvSpPr>
        <dsp:cNvPr id="0" name=""/>
        <dsp:cNvSpPr/>
      </dsp:nvSpPr>
      <dsp:spPr>
        <a:xfrm>
          <a:off x="0" y="1483648"/>
          <a:ext cx="6263640" cy="1247095"/>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chemeClr val="tx1"/>
              </a:solidFill>
              <a:latin typeface="Arial"/>
              <a:cs typeface="Arial"/>
            </a:rPr>
            <a:t>undertake critical analysis and evaluation of research methodology, identifying implications for practice and/or their applications in policies and contexts;</a:t>
          </a:r>
          <a:endParaRPr lang="en-US" sz="1500" kern="1200">
            <a:solidFill>
              <a:schemeClr val="tx1"/>
            </a:solidFill>
          </a:endParaRPr>
        </a:p>
      </dsp:txBody>
      <dsp:txXfrm>
        <a:off x="60878" y="1544526"/>
        <a:ext cx="6141884" cy="1125339"/>
      </dsp:txXfrm>
    </dsp:sp>
    <dsp:sp modelId="{4F1F51F9-2791-4276-AAAF-ECBFDD305BD7}">
      <dsp:nvSpPr>
        <dsp:cNvPr id="0" name=""/>
        <dsp:cNvSpPr/>
      </dsp:nvSpPr>
      <dsp:spPr>
        <a:xfrm>
          <a:off x="0" y="2773943"/>
          <a:ext cx="6263640" cy="1247095"/>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solidFill>
                <a:schemeClr val="bg1"/>
              </a:solidFill>
              <a:latin typeface="Arial"/>
              <a:cs typeface="Arial"/>
            </a:rPr>
            <a:t>critically reflect on the complex ethical frameworks and legal implications which underpin all research and analyse specific ethical implications of research for and with young children, children, young people, adults and, for example, groups who are at risk of exclusion, within wider community settings or educational contexts;</a:t>
          </a:r>
          <a:endParaRPr lang="en-US" sz="1500" kern="1200">
            <a:solidFill>
              <a:schemeClr val="bg1"/>
            </a:solidFill>
            <a:latin typeface="Aptos"/>
          </a:endParaRPr>
        </a:p>
      </dsp:txBody>
      <dsp:txXfrm>
        <a:off x="60878" y="2834821"/>
        <a:ext cx="6141884" cy="1125339"/>
      </dsp:txXfrm>
    </dsp:sp>
    <dsp:sp modelId="{04E10656-EF5A-4AF6-9A01-99430A167624}">
      <dsp:nvSpPr>
        <dsp:cNvPr id="0" name=""/>
        <dsp:cNvSpPr/>
      </dsp:nvSpPr>
      <dsp:spPr>
        <a:xfrm>
          <a:off x="0" y="4064239"/>
          <a:ext cx="6263640" cy="124709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chemeClr val="bg1"/>
              </a:solidFill>
              <a:latin typeface="Arial"/>
              <a:cs typeface="Arial"/>
            </a:rPr>
            <a:t>consider at a higher level the role of reflection within the research process through presenting their work appropriately, within ethical and research frameworks, and with an understanding of the requirements of critical thinking.</a:t>
          </a:r>
        </a:p>
      </dsp:txBody>
      <dsp:txXfrm>
        <a:off x="60878" y="4125117"/>
        <a:ext cx="6141884" cy="1125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0B47C-B4E2-478D-BE18-504A153B3DBE}">
      <dsp:nvSpPr>
        <dsp:cNvPr id="0" name=""/>
        <dsp:cNvSpPr/>
      </dsp:nvSpPr>
      <dsp:spPr>
        <a:xfrm>
          <a:off x="765914" y="609471"/>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2642A-A90D-4E8F-8B68-9A6BD2365D9F}">
      <dsp:nvSpPr>
        <dsp:cNvPr id="0" name=""/>
        <dsp:cNvSpPr/>
      </dsp:nvSpPr>
      <dsp:spPr>
        <a:xfrm>
          <a:off x="765914" y="2249347"/>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latin typeface="Aptos Display" panose="020F0302020204030204"/>
            </a:rPr>
            <a:t>What is it?</a:t>
          </a:r>
          <a:endParaRPr lang="en-US" sz="3600" kern="1200"/>
        </a:p>
      </dsp:txBody>
      <dsp:txXfrm>
        <a:off x="765914" y="2249347"/>
        <a:ext cx="4320000" cy="648000"/>
      </dsp:txXfrm>
    </dsp:sp>
    <dsp:sp modelId="{99DF85D4-5FCD-4431-AE3E-799D7BE161D8}">
      <dsp:nvSpPr>
        <dsp:cNvPr id="0" name=""/>
        <dsp:cNvSpPr/>
      </dsp:nvSpPr>
      <dsp:spPr>
        <a:xfrm>
          <a:off x="765914" y="2956824"/>
          <a:ext cx="4320000" cy="626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0F0302020204030204"/>
            </a:rPr>
            <a:t>Think</a:t>
          </a:r>
          <a:endParaRPr lang="en-US" sz="1700" kern="1200"/>
        </a:p>
        <a:p>
          <a:pPr marL="0" lvl="0" indent="0" algn="l" defTabSz="755650">
            <a:lnSpc>
              <a:spcPct val="100000"/>
            </a:lnSpc>
            <a:spcBef>
              <a:spcPct val="0"/>
            </a:spcBef>
            <a:spcAft>
              <a:spcPct val="35000"/>
            </a:spcAft>
            <a:buNone/>
          </a:pPr>
          <a:r>
            <a:rPr lang="en-US" sz="1700" kern="1200">
              <a:latin typeface="Aptos Display" panose="020F0302020204030204"/>
            </a:rPr>
            <a:t>Post –White board</a:t>
          </a:r>
          <a:endParaRPr lang="en-US" sz="1700" kern="1200"/>
        </a:p>
      </dsp:txBody>
      <dsp:txXfrm>
        <a:off x="765914" y="2956824"/>
        <a:ext cx="4320000" cy="626508"/>
      </dsp:txXfrm>
    </dsp:sp>
    <dsp:sp modelId="{2F37F1C1-8294-4182-86A0-4BD301C3527B}">
      <dsp:nvSpPr>
        <dsp:cNvPr id="0" name=""/>
        <dsp:cNvSpPr/>
      </dsp:nvSpPr>
      <dsp:spPr>
        <a:xfrm>
          <a:off x="5841914" y="609471"/>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B5C3CA-4F60-4298-8F7B-D49FD7FD3E0C}">
      <dsp:nvSpPr>
        <dsp:cNvPr id="0" name=""/>
        <dsp:cNvSpPr/>
      </dsp:nvSpPr>
      <dsp:spPr>
        <a:xfrm>
          <a:off x="5841914" y="2249347"/>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latin typeface="Aptos Display" panose="020F0302020204030204"/>
            </a:rPr>
            <a:t>Why is it relevant?</a:t>
          </a:r>
          <a:endParaRPr lang="en-US" sz="3600" kern="1200"/>
        </a:p>
      </dsp:txBody>
      <dsp:txXfrm>
        <a:off x="5841914" y="2249347"/>
        <a:ext cx="4320000" cy="648000"/>
      </dsp:txXfrm>
    </dsp:sp>
    <dsp:sp modelId="{B869CEBD-5BE2-4478-A85F-C9EB0BE562F4}">
      <dsp:nvSpPr>
        <dsp:cNvPr id="0" name=""/>
        <dsp:cNvSpPr/>
      </dsp:nvSpPr>
      <dsp:spPr>
        <a:xfrm>
          <a:off x="5841914" y="2956824"/>
          <a:ext cx="4320000" cy="626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0F0302020204030204"/>
            </a:rPr>
            <a:t>Discuss </a:t>
          </a:r>
          <a:endParaRPr lang="en-US" sz="1700" kern="1200"/>
        </a:p>
        <a:p>
          <a:pPr marL="0" lvl="0" indent="0" algn="l" defTabSz="755650">
            <a:lnSpc>
              <a:spcPct val="100000"/>
            </a:lnSpc>
            <a:spcBef>
              <a:spcPct val="0"/>
            </a:spcBef>
            <a:spcAft>
              <a:spcPct val="35000"/>
            </a:spcAft>
            <a:buNone/>
          </a:pPr>
          <a:r>
            <a:rPr lang="en-US" sz="1700" kern="1200">
              <a:latin typeface="Aptos Display" panose="020F0302020204030204"/>
            </a:rPr>
            <a:t>Report</a:t>
          </a:r>
          <a:endParaRPr lang="en-US" sz="1700" kern="1200"/>
        </a:p>
      </dsp:txBody>
      <dsp:txXfrm>
        <a:off x="5841914" y="2956824"/>
        <a:ext cx="4320000" cy="626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E1693-9923-45B4-BF3F-DF7BB7F55D33}">
      <dsp:nvSpPr>
        <dsp:cNvPr id="0" name=""/>
        <dsp:cNvSpPr/>
      </dsp:nvSpPr>
      <dsp:spPr>
        <a:xfrm>
          <a:off x="3791005" y="0"/>
          <a:ext cx="5686508" cy="1339086"/>
        </a:xfrm>
        <a:prstGeom prst="rightArrow">
          <a:avLst>
            <a:gd name="adj1" fmla="val 75000"/>
            <a:gd name="adj2" fmla="val 50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685" tIns="19685" rIns="19685" bIns="19685" numCol="1" spcCol="1270" anchor="t" anchorCtr="0">
          <a:noAutofit/>
        </a:bodyPr>
        <a:lstStyle/>
        <a:p>
          <a:pPr marL="285750" lvl="1" indent="-285750" algn="l" defTabSz="1377950">
            <a:lnSpc>
              <a:spcPct val="90000"/>
            </a:lnSpc>
            <a:spcBef>
              <a:spcPct val="0"/>
            </a:spcBef>
            <a:spcAft>
              <a:spcPct val="15000"/>
            </a:spcAft>
            <a:buChar char="•"/>
          </a:pPr>
          <a:r>
            <a:rPr lang="en-US" sz="3100" kern="1200">
              <a:latin typeface="Aptos Display" panose="020F0302020204030204"/>
            </a:rPr>
            <a:t>Reality</a:t>
          </a:r>
          <a:endParaRPr lang="en-US" sz="3100" kern="1200"/>
        </a:p>
        <a:p>
          <a:pPr marL="285750" lvl="1" indent="-285750" algn="l" defTabSz="1377950">
            <a:lnSpc>
              <a:spcPct val="90000"/>
            </a:lnSpc>
            <a:spcBef>
              <a:spcPct val="0"/>
            </a:spcBef>
            <a:spcAft>
              <a:spcPct val="15000"/>
            </a:spcAft>
            <a:buChar char="•"/>
          </a:pPr>
          <a:r>
            <a:rPr lang="en-US" sz="3100" kern="1200">
              <a:latin typeface="Aptos Display" panose="020F0302020204030204"/>
            </a:rPr>
            <a:t>What?</a:t>
          </a:r>
          <a:endParaRPr lang="en-US" sz="3100" kern="1200"/>
        </a:p>
      </dsp:txBody>
      <dsp:txXfrm>
        <a:off x="3791005" y="167386"/>
        <a:ext cx="5184351" cy="1004314"/>
      </dsp:txXfrm>
    </dsp:sp>
    <dsp:sp modelId="{8AE9E1ED-5D8C-45F5-81B4-FD55C5F7FC94}">
      <dsp:nvSpPr>
        <dsp:cNvPr id="0" name=""/>
        <dsp:cNvSpPr/>
      </dsp:nvSpPr>
      <dsp:spPr>
        <a:xfrm>
          <a:off x="0" y="0"/>
          <a:ext cx="3791005" cy="1339086"/>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US" sz="4400" kern="1200">
              <a:latin typeface="Aptos Display" panose="020F0302020204030204"/>
            </a:rPr>
            <a:t>Ontology</a:t>
          </a:r>
          <a:endParaRPr lang="en-US" sz="4400" kern="1200"/>
        </a:p>
      </dsp:txBody>
      <dsp:txXfrm>
        <a:off x="65369" y="65369"/>
        <a:ext cx="3660267" cy="1208348"/>
      </dsp:txXfrm>
    </dsp:sp>
    <dsp:sp modelId="{9FFA81A0-3C45-4781-9B88-7AEBDAADA039}">
      <dsp:nvSpPr>
        <dsp:cNvPr id="0" name=""/>
        <dsp:cNvSpPr/>
      </dsp:nvSpPr>
      <dsp:spPr>
        <a:xfrm>
          <a:off x="3791005" y="1472995"/>
          <a:ext cx="5686508" cy="1339086"/>
        </a:xfrm>
        <a:prstGeom prst="rightArrow">
          <a:avLst>
            <a:gd name="adj1" fmla="val 75000"/>
            <a:gd name="adj2" fmla="val 5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685" tIns="19685" rIns="19685" bIns="19685" numCol="1" spcCol="1270" anchor="t" anchorCtr="0">
          <a:noAutofit/>
        </a:bodyPr>
        <a:lstStyle/>
        <a:p>
          <a:pPr marL="285750" lvl="1" indent="-285750" algn="l" defTabSz="1377950">
            <a:lnSpc>
              <a:spcPct val="90000"/>
            </a:lnSpc>
            <a:spcBef>
              <a:spcPct val="0"/>
            </a:spcBef>
            <a:spcAft>
              <a:spcPct val="15000"/>
            </a:spcAft>
            <a:buChar char="•"/>
          </a:pPr>
          <a:r>
            <a:rPr lang="en-US" sz="3100" kern="1200">
              <a:latin typeface="Aptos Display" panose="020F0302020204030204"/>
            </a:rPr>
            <a:t>Knowledge</a:t>
          </a:r>
          <a:endParaRPr lang="en-US" sz="3100" kern="1200"/>
        </a:p>
        <a:p>
          <a:pPr marL="285750" lvl="1" indent="-285750" algn="l" defTabSz="1377950">
            <a:lnSpc>
              <a:spcPct val="90000"/>
            </a:lnSpc>
            <a:spcBef>
              <a:spcPct val="0"/>
            </a:spcBef>
            <a:spcAft>
              <a:spcPct val="15000"/>
            </a:spcAft>
            <a:buChar char="•"/>
          </a:pPr>
          <a:r>
            <a:rPr lang="en-US" sz="3100" kern="1200">
              <a:latin typeface="Aptos Display" panose="020F0302020204030204"/>
            </a:rPr>
            <a:t>How?</a:t>
          </a:r>
          <a:endParaRPr lang="en-US" sz="3100" kern="1200"/>
        </a:p>
      </dsp:txBody>
      <dsp:txXfrm>
        <a:off x="3791005" y="1640381"/>
        <a:ext cx="5184351" cy="1004314"/>
      </dsp:txXfrm>
    </dsp:sp>
    <dsp:sp modelId="{E4AB2019-3066-4817-BE30-C871679A9353}">
      <dsp:nvSpPr>
        <dsp:cNvPr id="0" name=""/>
        <dsp:cNvSpPr/>
      </dsp:nvSpPr>
      <dsp:spPr>
        <a:xfrm>
          <a:off x="0" y="1472995"/>
          <a:ext cx="3791005" cy="1339086"/>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US" sz="4400" kern="1200">
              <a:latin typeface="Aptos Display" panose="020F0302020204030204"/>
            </a:rPr>
            <a:t>Epistemology</a:t>
          </a:r>
          <a:endParaRPr lang="en-US" sz="4400" kern="1200"/>
        </a:p>
      </dsp:txBody>
      <dsp:txXfrm>
        <a:off x="65369" y="1538364"/>
        <a:ext cx="3660267" cy="1208348"/>
      </dsp:txXfrm>
    </dsp:sp>
    <dsp:sp modelId="{CE41AA0F-F6A2-4087-9DDA-0F18AA2F6B8C}">
      <dsp:nvSpPr>
        <dsp:cNvPr id="0" name=""/>
        <dsp:cNvSpPr/>
      </dsp:nvSpPr>
      <dsp:spPr>
        <a:xfrm>
          <a:off x="3791005" y="2945991"/>
          <a:ext cx="5686508" cy="1339086"/>
        </a:xfrm>
        <a:prstGeom prst="rightArrow">
          <a:avLst>
            <a:gd name="adj1" fmla="val 75000"/>
            <a:gd name="adj2" fmla="val 5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9685" tIns="19685" rIns="19685" bIns="19685" numCol="1" spcCol="1270" anchor="t" anchorCtr="0">
          <a:noAutofit/>
        </a:bodyPr>
        <a:lstStyle/>
        <a:p>
          <a:pPr marL="285750" lvl="1" indent="-285750" algn="l" defTabSz="1377950">
            <a:lnSpc>
              <a:spcPct val="90000"/>
            </a:lnSpc>
            <a:spcBef>
              <a:spcPct val="0"/>
            </a:spcBef>
            <a:spcAft>
              <a:spcPct val="15000"/>
            </a:spcAft>
            <a:buChar char="•"/>
          </a:pPr>
          <a:r>
            <a:rPr lang="en-US" sz="3100" kern="1200">
              <a:latin typeface="Aptos Display" panose="020F0302020204030204"/>
            </a:rPr>
            <a:t>Values</a:t>
          </a:r>
          <a:endParaRPr lang="en-US" sz="3100" kern="1200"/>
        </a:p>
        <a:p>
          <a:pPr marL="285750" lvl="1" indent="-285750" algn="l" defTabSz="1377950">
            <a:lnSpc>
              <a:spcPct val="90000"/>
            </a:lnSpc>
            <a:spcBef>
              <a:spcPct val="0"/>
            </a:spcBef>
            <a:spcAft>
              <a:spcPct val="15000"/>
            </a:spcAft>
            <a:buChar char="•"/>
          </a:pPr>
          <a:r>
            <a:rPr lang="en-US" sz="3100" kern="1200">
              <a:latin typeface="Aptos Display" panose="020F0302020204030204"/>
            </a:rPr>
            <a:t>Why?</a:t>
          </a:r>
          <a:endParaRPr lang="en-US" sz="3100" kern="1200"/>
        </a:p>
      </dsp:txBody>
      <dsp:txXfrm>
        <a:off x="3791005" y="3113377"/>
        <a:ext cx="5184351" cy="1004314"/>
      </dsp:txXfrm>
    </dsp:sp>
    <dsp:sp modelId="{D4D96DB0-E86E-4B3F-AA5B-8B6AC1B2B1F1}">
      <dsp:nvSpPr>
        <dsp:cNvPr id="0" name=""/>
        <dsp:cNvSpPr/>
      </dsp:nvSpPr>
      <dsp:spPr>
        <a:xfrm>
          <a:off x="0" y="2945991"/>
          <a:ext cx="3791005" cy="1339086"/>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US" sz="4400" kern="1200">
              <a:latin typeface="Aptos Display" panose="020F0302020204030204"/>
            </a:rPr>
            <a:t>Axiology</a:t>
          </a:r>
          <a:endParaRPr lang="en-US" sz="4400" kern="1200"/>
        </a:p>
      </dsp:txBody>
      <dsp:txXfrm>
        <a:off x="65369" y="3011360"/>
        <a:ext cx="3660267" cy="12083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1244F-85DE-4AB6-BF52-E2FF025F1402}">
      <dsp:nvSpPr>
        <dsp:cNvPr id="0" name=""/>
        <dsp:cNvSpPr/>
      </dsp:nvSpPr>
      <dsp:spPr>
        <a:xfrm>
          <a:off x="756147" y="1028201"/>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2DAAD8-0F68-4A30-BD67-0DF025BB740A}">
      <dsp:nvSpPr>
        <dsp:cNvPr id="0" name=""/>
        <dsp:cNvSpPr/>
      </dsp:nvSpPr>
      <dsp:spPr>
        <a:xfrm>
          <a:off x="2045" y="1940033"/>
          <a:ext cx="2320312" cy="591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kern="1200"/>
            <a:t>Read the article </a:t>
          </a:r>
          <a:r>
            <a:rPr lang="en-GB" sz="1400" kern="1200"/>
            <a:t>on</a:t>
          </a:r>
          <a:r>
            <a:rPr lang="en-US" sz="1400" kern="1200"/>
            <a:t> phonics – pg 29.  </a:t>
          </a:r>
        </a:p>
      </dsp:txBody>
      <dsp:txXfrm>
        <a:off x="2045" y="1940033"/>
        <a:ext cx="2320312" cy="591067"/>
      </dsp:txXfrm>
    </dsp:sp>
    <dsp:sp modelId="{6B73B162-56B2-4611-955A-74859EF371EA}">
      <dsp:nvSpPr>
        <dsp:cNvPr id="0" name=""/>
        <dsp:cNvSpPr/>
      </dsp:nvSpPr>
      <dsp:spPr>
        <a:xfrm>
          <a:off x="2045" y="2577483"/>
          <a:ext cx="2320312" cy="769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What are your thoughts?</a:t>
          </a:r>
        </a:p>
        <a:p>
          <a:pPr marL="0" lvl="0" indent="0" algn="ctr" defTabSz="488950">
            <a:lnSpc>
              <a:spcPct val="90000"/>
            </a:lnSpc>
            <a:spcBef>
              <a:spcPct val="0"/>
            </a:spcBef>
            <a:spcAft>
              <a:spcPct val="35000"/>
            </a:spcAft>
            <a:buNone/>
          </a:pPr>
          <a:r>
            <a:rPr lang="en-US" sz="1100" kern="1200"/>
            <a:t>Is the argument convincing?</a:t>
          </a:r>
        </a:p>
        <a:p>
          <a:pPr marL="0" lvl="0" indent="0" algn="ctr" defTabSz="488950">
            <a:lnSpc>
              <a:spcPct val="90000"/>
            </a:lnSpc>
            <a:spcBef>
              <a:spcPct val="0"/>
            </a:spcBef>
            <a:spcAft>
              <a:spcPct val="35000"/>
            </a:spcAft>
            <a:buNone/>
          </a:pPr>
          <a:r>
            <a:rPr lang="en-US" sz="1100" kern="1200"/>
            <a:t>How would you describe the research – weaknesses/strengths?</a:t>
          </a:r>
        </a:p>
      </dsp:txBody>
      <dsp:txXfrm>
        <a:off x="2045" y="2577483"/>
        <a:ext cx="2320312" cy="769842"/>
      </dsp:txXfrm>
    </dsp:sp>
    <dsp:sp modelId="{302AF710-DB28-4955-B17F-122D81093BBD}">
      <dsp:nvSpPr>
        <dsp:cNvPr id="0" name=""/>
        <dsp:cNvSpPr/>
      </dsp:nvSpPr>
      <dsp:spPr>
        <a:xfrm>
          <a:off x="3482514" y="1028201"/>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32B16-D0BF-4EBA-B975-A76E1B375193}">
      <dsp:nvSpPr>
        <dsp:cNvPr id="0" name=""/>
        <dsp:cNvSpPr/>
      </dsp:nvSpPr>
      <dsp:spPr>
        <a:xfrm>
          <a:off x="2728412" y="1940033"/>
          <a:ext cx="2320312" cy="591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kern="1200"/>
            <a:t>Get a drink and treat. (30mins)</a:t>
          </a:r>
        </a:p>
      </dsp:txBody>
      <dsp:txXfrm>
        <a:off x="2728412" y="1940033"/>
        <a:ext cx="2320312" cy="591067"/>
      </dsp:txXfrm>
    </dsp:sp>
    <dsp:sp modelId="{11D7A57F-7E7E-43BC-8BEC-5F54A687D988}">
      <dsp:nvSpPr>
        <dsp:cNvPr id="0" name=""/>
        <dsp:cNvSpPr/>
      </dsp:nvSpPr>
      <dsp:spPr>
        <a:xfrm>
          <a:off x="2728412" y="2577483"/>
          <a:ext cx="2320312" cy="769842"/>
        </a:xfrm>
        <a:prstGeom prst="rect">
          <a:avLst/>
        </a:prstGeom>
        <a:noFill/>
        <a:ln>
          <a:noFill/>
        </a:ln>
        <a:effectLst/>
      </dsp:spPr>
      <dsp:style>
        <a:lnRef idx="0">
          <a:scrgbClr r="0" g="0" b="0"/>
        </a:lnRef>
        <a:fillRef idx="0">
          <a:scrgbClr r="0" g="0" b="0"/>
        </a:fillRef>
        <a:effectRef idx="0">
          <a:scrgbClr r="0" g="0" b="0"/>
        </a:effectRef>
        <a:fontRef idx="minor"/>
      </dsp:style>
    </dsp:sp>
    <dsp:sp modelId="{26CEB058-C4BE-45F4-B713-FDBA69910A7A}">
      <dsp:nvSpPr>
        <dsp:cNvPr id="0" name=""/>
        <dsp:cNvSpPr/>
      </dsp:nvSpPr>
      <dsp:spPr>
        <a:xfrm>
          <a:off x="6208881" y="1028201"/>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29F92-67DB-4FC2-9625-3559A870DCEB}">
      <dsp:nvSpPr>
        <dsp:cNvPr id="0" name=""/>
        <dsp:cNvSpPr/>
      </dsp:nvSpPr>
      <dsp:spPr>
        <a:xfrm>
          <a:off x="5454779" y="1940033"/>
          <a:ext cx="2320312" cy="591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kern="1200"/>
            <a:t>Article:</a:t>
          </a:r>
        </a:p>
      </dsp:txBody>
      <dsp:txXfrm>
        <a:off x="5454779" y="1940033"/>
        <a:ext cx="2320312" cy="591067"/>
      </dsp:txXfrm>
    </dsp:sp>
    <dsp:sp modelId="{880CBB89-F9BA-457C-B275-F4EA1356284E}">
      <dsp:nvSpPr>
        <dsp:cNvPr id="0" name=""/>
        <dsp:cNvSpPr/>
      </dsp:nvSpPr>
      <dsp:spPr>
        <a:xfrm>
          <a:off x="5454779" y="2577483"/>
          <a:ext cx="2320312" cy="769842"/>
        </a:xfrm>
        <a:prstGeom prst="rect">
          <a:avLst/>
        </a:prstGeom>
        <a:noFill/>
        <a:ln>
          <a:noFill/>
        </a:ln>
        <a:effectLst/>
      </dsp:spPr>
      <dsp:style>
        <a:lnRef idx="0">
          <a:scrgbClr r="0" g="0" b="0"/>
        </a:lnRef>
        <a:fillRef idx="0">
          <a:scrgbClr r="0" g="0" b="0"/>
        </a:fillRef>
        <a:effectRef idx="0">
          <a:scrgbClr r="0" g="0" b="0"/>
        </a:effectRef>
        <a:fontRef idx="minor"/>
      </dsp:style>
    </dsp:sp>
    <dsp:sp modelId="{56F723B2-377F-4736-B0F7-4D8A2084AB93}">
      <dsp:nvSpPr>
        <dsp:cNvPr id="0" name=""/>
        <dsp:cNvSpPr/>
      </dsp:nvSpPr>
      <dsp:spPr>
        <a:xfrm>
          <a:off x="8935248" y="1028201"/>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86C4ED-9B10-4678-A6C0-35A5A2DCBE17}">
      <dsp:nvSpPr>
        <dsp:cNvPr id="0" name=""/>
        <dsp:cNvSpPr/>
      </dsp:nvSpPr>
      <dsp:spPr>
        <a:xfrm>
          <a:off x="8181147" y="1940033"/>
          <a:ext cx="2320312" cy="591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kern="1200">
              <a:hlinkClick xmlns:r="http://schemas.openxmlformats.org/officeDocument/2006/relationships" r:id="rId9"/>
            </a:rPr>
            <a:t>Educate March / April 2023 | National Education Union (neu.org.uk)</a:t>
          </a:r>
          <a:endParaRPr lang="en-US" sz="1400" kern="1200"/>
        </a:p>
      </dsp:txBody>
      <dsp:txXfrm>
        <a:off x="8181147" y="1940033"/>
        <a:ext cx="2320312" cy="591067"/>
      </dsp:txXfrm>
    </dsp:sp>
    <dsp:sp modelId="{4B58BD1F-E648-4298-8FF3-F9180F4875E0}">
      <dsp:nvSpPr>
        <dsp:cNvPr id="0" name=""/>
        <dsp:cNvSpPr/>
      </dsp:nvSpPr>
      <dsp:spPr>
        <a:xfrm>
          <a:off x="8181147" y="2577483"/>
          <a:ext cx="2320312" cy="76984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075EA-EF08-487E-94FC-EBCCE6E10698}">
      <dsp:nvSpPr>
        <dsp:cNvPr id="0" name=""/>
        <dsp:cNvSpPr/>
      </dsp:nvSpPr>
      <dsp:spPr>
        <a:xfrm>
          <a:off x="0" y="65336"/>
          <a:ext cx="5458837" cy="117475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Working together with your group provide some advice.  </a:t>
          </a:r>
        </a:p>
      </dsp:txBody>
      <dsp:txXfrm>
        <a:off x="57347" y="122683"/>
        <a:ext cx="5344143" cy="1060059"/>
      </dsp:txXfrm>
    </dsp:sp>
    <dsp:sp modelId="{7439D504-9805-4D52-A358-DF181F32BB59}">
      <dsp:nvSpPr>
        <dsp:cNvPr id="0" name=""/>
        <dsp:cNvSpPr/>
      </dsp:nvSpPr>
      <dsp:spPr>
        <a:xfrm>
          <a:off x="0" y="1300570"/>
          <a:ext cx="5458837" cy="117475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You will be given a statement to focus on and time to make your suggestions on how they could be improved.  Think about:</a:t>
          </a:r>
        </a:p>
      </dsp:txBody>
      <dsp:txXfrm>
        <a:off x="57347" y="1357917"/>
        <a:ext cx="5344143" cy="1060059"/>
      </dsp:txXfrm>
    </dsp:sp>
    <dsp:sp modelId="{ED53598C-D864-4AB9-A34F-7A1E5E4C9A9E}">
      <dsp:nvSpPr>
        <dsp:cNvPr id="0" name=""/>
        <dsp:cNvSpPr/>
      </dsp:nvSpPr>
      <dsp:spPr>
        <a:xfrm>
          <a:off x="0" y="2475323"/>
          <a:ext cx="5458837" cy="165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Focused</a:t>
          </a:r>
        </a:p>
        <a:p>
          <a:pPr marL="171450" lvl="1" indent="-171450" algn="l" defTabSz="711200">
            <a:lnSpc>
              <a:spcPct val="90000"/>
            </a:lnSpc>
            <a:spcBef>
              <a:spcPct val="0"/>
            </a:spcBef>
            <a:spcAft>
              <a:spcPct val="20000"/>
            </a:spcAft>
            <a:buChar char="•"/>
          </a:pPr>
          <a:r>
            <a:rPr lang="en-US" sz="1600" kern="1200"/>
            <a:t>Researchable</a:t>
          </a:r>
        </a:p>
        <a:p>
          <a:pPr marL="171450" lvl="1" indent="-171450" algn="l" defTabSz="711200">
            <a:lnSpc>
              <a:spcPct val="90000"/>
            </a:lnSpc>
            <a:spcBef>
              <a:spcPct val="0"/>
            </a:spcBef>
            <a:spcAft>
              <a:spcPct val="20000"/>
            </a:spcAft>
            <a:buChar char="•"/>
          </a:pPr>
          <a:r>
            <a:rPr lang="en-US" sz="1600" kern="1200"/>
            <a:t>Feasible</a:t>
          </a:r>
        </a:p>
        <a:p>
          <a:pPr marL="171450" lvl="1" indent="-171450" algn="l" defTabSz="711200">
            <a:lnSpc>
              <a:spcPct val="90000"/>
            </a:lnSpc>
            <a:spcBef>
              <a:spcPct val="0"/>
            </a:spcBef>
            <a:spcAft>
              <a:spcPct val="20000"/>
            </a:spcAft>
            <a:buChar char="•"/>
          </a:pPr>
          <a:r>
            <a:rPr lang="en-US" sz="1600" kern="1200"/>
            <a:t>Specific</a:t>
          </a:r>
        </a:p>
        <a:p>
          <a:pPr marL="171450" lvl="1" indent="-171450" algn="l" defTabSz="711200">
            <a:lnSpc>
              <a:spcPct val="90000"/>
            </a:lnSpc>
            <a:spcBef>
              <a:spcPct val="0"/>
            </a:spcBef>
            <a:spcAft>
              <a:spcPct val="20000"/>
            </a:spcAft>
            <a:buChar char="•"/>
          </a:pPr>
          <a:r>
            <a:rPr lang="en-US" sz="1600" kern="1200"/>
            <a:t>Complex</a:t>
          </a:r>
        </a:p>
        <a:p>
          <a:pPr marL="171450" lvl="1" indent="-171450" algn="l" defTabSz="711200">
            <a:lnSpc>
              <a:spcPct val="90000"/>
            </a:lnSpc>
            <a:spcBef>
              <a:spcPct val="0"/>
            </a:spcBef>
            <a:spcAft>
              <a:spcPct val="20000"/>
            </a:spcAft>
            <a:buChar char="•"/>
          </a:pPr>
          <a:r>
            <a:rPr lang="en-US" sz="1600" kern="1200"/>
            <a:t>Relevant</a:t>
          </a:r>
        </a:p>
      </dsp:txBody>
      <dsp:txXfrm>
        <a:off x="0" y="2475323"/>
        <a:ext cx="5458837" cy="16518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file:///C:\Users\Sue\OneDrive%20-%20University%20of%20Wales%20Trinity%20Saint%20David\MA%2024-25\Assessments\GA36d%20-%20Research.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dode.netlify.app/idealism-in-education-philosophy/"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hyperlink" Target="https://www.azquotes.com/quote/139528?ref=research" TargetMode="External"/><Relationship Id="rId13" Type="http://schemas.openxmlformats.org/officeDocument/2006/relationships/hyperlink" Target="https://www.azquotes.com/author/22113-Ernest_L_Boyer" TargetMode="External"/><Relationship Id="rId18" Type="http://schemas.openxmlformats.org/officeDocument/2006/relationships/hyperlink" Target="https://www.azquotes.com/quote/13057?ref=research" TargetMode="External"/><Relationship Id="rId3" Type="http://schemas.openxmlformats.org/officeDocument/2006/relationships/hyperlink" Target="https://www.azquotes.com/author/7948-Charles_Kettering" TargetMode="External"/><Relationship Id="rId21" Type="http://schemas.openxmlformats.org/officeDocument/2006/relationships/hyperlink" Target="https://www.azquotes.com/quotes/topics/research.html" TargetMode="External"/><Relationship Id="rId7" Type="http://schemas.openxmlformats.org/officeDocument/2006/relationships/hyperlink" Target="https://www.azquotes.com/author/12883-Carl_Sagan" TargetMode="External"/><Relationship Id="rId12" Type="http://schemas.openxmlformats.org/officeDocument/2006/relationships/hyperlink" Target="https://www.azquotes.com/quote/582059?ref=research" TargetMode="External"/><Relationship Id="rId17" Type="http://schemas.openxmlformats.org/officeDocument/2006/relationships/hyperlink" Target="https://www.azquotes.com/author/32618-Celia_Green" TargetMode="External"/><Relationship Id="rId2" Type="http://schemas.openxmlformats.org/officeDocument/2006/relationships/hyperlink" Target="https://www.azquotes.com/quote/722361?ref=research" TargetMode="External"/><Relationship Id="rId16" Type="http://schemas.openxmlformats.org/officeDocument/2006/relationships/hyperlink" Target="https://www.azquotes.com/quote/608660?ref=research" TargetMode="External"/><Relationship Id="rId20" Type="http://schemas.openxmlformats.org/officeDocument/2006/relationships/hyperlink" Target="https://www.azquotes.com/quote/574150?ref=research" TargetMode="External"/><Relationship Id="rId1" Type="http://schemas.openxmlformats.org/officeDocument/2006/relationships/slideLayout" Target="../slideLayouts/slideLayout7.xml"/><Relationship Id="rId6" Type="http://schemas.openxmlformats.org/officeDocument/2006/relationships/hyperlink" Target="https://www.azquotes.com/quote/517942?ref=research" TargetMode="External"/><Relationship Id="rId11" Type="http://schemas.openxmlformats.org/officeDocument/2006/relationships/hyperlink" Target="https://www.azquotes.com/author/4399-Albert_Einstein" TargetMode="External"/><Relationship Id="rId5" Type="http://schemas.openxmlformats.org/officeDocument/2006/relationships/hyperlink" Target="https://www.azquotes.com/author/547-Neil_Armstrong" TargetMode="External"/><Relationship Id="rId15" Type="http://schemas.openxmlformats.org/officeDocument/2006/relationships/hyperlink" Target="https://www.azquotes.com/author/6048-Albert_Szent_Gyorgyi" TargetMode="External"/><Relationship Id="rId23" Type="http://schemas.openxmlformats.org/officeDocument/2006/relationships/image" Target="../media/image10.svg"/><Relationship Id="rId10" Type="http://schemas.openxmlformats.org/officeDocument/2006/relationships/hyperlink" Target="https://www.azquotes.com/quote/87348?ref=research" TargetMode="External"/><Relationship Id="rId19" Type="http://schemas.openxmlformats.org/officeDocument/2006/relationships/hyperlink" Target="https://www.azquotes.com/author/666-Marcus_Aurelius" TargetMode="External"/><Relationship Id="rId4" Type="http://schemas.openxmlformats.org/officeDocument/2006/relationships/hyperlink" Target="https://www.azquotes.com/quote/10842?ref=research" TargetMode="External"/><Relationship Id="rId9" Type="http://schemas.openxmlformats.org/officeDocument/2006/relationships/hyperlink" Target="https://www.azquotes.com/author/7096-Zora_Neale_Hurston" TargetMode="External"/><Relationship Id="rId14" Type="http://schemas.openxmlformats.org/officeDocument/2006/relationships/hyperlink" Target="https://www.azquotes.com/quote/119879?ref=research" TargetMode="External"/><Relationship Id="rId22"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hyperlink" Target="https://www.menti.com/altbf5rifs2r"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bera.ac.uk/"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hyperlink" Target="https://www.menti.com/al9wrfr34cx6" TargetMode="External"/><Relationship Id="rId2" Type="http://schemas.openxmlformats.org/officeDocument/2006/relationships/image" Target="../media/image27.jpeg"/><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0.jpeg"/><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BA3CF-9CA9-383F-869B-2606D0FFBD3E}"/>
              </a:ext>
            </a:extLst>
          </p:cNvPr>
          <p:cNvSpPr>
            <a:spLocks noGrp="1"/>
          </p:cNvSpPr>
          <p:nvPr>
            <p:ph type="ctrTitle"/>
          </p:nvPr>
        </p:nvSpPr>
        <p:spPr>
          <a:xfrm>
            <a:off x="838199" y="4428000"/>
            <a:ext cx="6143626" cy="1400400"/>
          </a:xfrm>
        </p:spPr>
        <p:txBody>
          <a:bodyPr wrap="square" anchor="b">
            <a:normAutofit/>
          </a:bodyPr>
          <a:lstStyle/>
          <a:p>
            <a:pPr algn="l"/>
            <a:r>
              <a:rPr lang="en-US" sz="3900">
                <a:solidFill>
                  <a:schemeClr val="bg1"/>
                </a:solidFill>
              </a:rPr>
              <a:t>The Philosophy and Practice of Social Research</a:t>
            </a:r>
          </a:p>
        </p:txBody>
      </p:sp>
      <p:sp>
        <p:nvSpPr>
          <p:cNvPr id="3" name="Content Placeholder 2">
            <a:extLst>
              <a:ext uri="{FF2B5EF4-FFF2-40B4-BE49-F238E27FC236}">
                <a16:creationId xmlns:a16="http://schemas.microsoft.com/office/drawing/2014/main" id="{AACA02FE-F0B3-32A6-E716-593ED60538E8}"/>
              </a:ext>
            </a:extLst>
          </p:cNvPr>
          <p:cNvSpPr>
            <a:spLocks noGrp="1"/>
          </p:cNvSpPr>
          <p:nvPr>
            <p:ph type="subTitle" idx="1"/>
          </p:nvPr>
        </p:nvSpPr>
        <p:spPr>
          <a:xfrm>
            <a:off x="7859713" y="4716472"/>
            <a:ext cx="3494088" cy="1017896"/>
          </a:xfrm>
        </p:spPr>
        <p:txBody>
          <a:bodyPr vert="horz" lIns="91440" tIns="45720" rIns="91440" bIns="45720" rtlCol="0" anchor="b">
            <a:normAutofit/>
          </a:bodyPr>
          <a:lstStyle/>
          <a:p>
            <a:pPr algn="l"/>
            <a:r>
              <a:rPr lang="en-US" sz="2200">
                <a:solidFill>
                  <a:schemeClr val="bg1"/>
                </a:solidFill>
              </a:rPr>
              <a:t>ThePhoto by PhotoAuthor is licensed under CCYYSA.</a:t>
            </a:r>
          </a:p>
        </p:txBody>
      </p:sp>
      <p:pic>
        <p:nvPicPr>
          <p:cNvPr id="7" name="Picture 6" descr="PHILOSOPHY !?........... ( ? ) + ( * ) = ( ! ) | Philosopher… | Flickr">
            <a:extLst>
              <a:ext uri="{FF2B5EF4-FFF2-40B4-BE49-F238E27FC236}">
                <a16:creationId xmlns:a16="http://schemas.microsoft.com/office/drawing/2014/main" id="{E7ED228E-F0E6-BFF8-7404-3E34DE62353D}"/>
              </a:ext>
            </a:extLst>
          </p:cNvPr>
          <p:cNvPicPr>
            <a:picLocks noChangeAspect="1"/>
          </p:cNvPicPr>
          <p:nvPr/>
        </p:nvPicPr>
        <p:blipFill>
          <a:blip r:embed="rId2"/>
          <a:srcRect t="562" b="21618"/>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14" name="Group 13">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5" name="Freeform: Shape 14">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63755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E877-2BCA-8237-9574-5D7CC09B1A42}"/>
              </a:ext>
            </a:extLst>
          </p:cNvPr>
          <p:cNvSpPr>
            <a:spLocks noGrp="1"/>
          </p:cNvSpPr>
          <p:nvPr>
            <p:ph type="title"/>
          </p:nvPr>
        </p:nvSpPr>
        <p:spPr>
          <a:xfrm>
            <a:off x="524741" y="620392"/>
            <a:ext cx="3808268" cy="5504688"/>
          </a:xfrm>
        </p:spPr>
        <p:txBody>
          <a:bodyPr>
            <a:normAutofit/>
          </a:bodyPr>
          <a:lstStyle/>
          <a:p>
            <a:pPr marL="285750" indent="-285750">
              <a:buFont typeface="Arial"/>
              <a:buChar char="•"/>
            </a:pPr>
            <a:r>
              <a:rPr lang="en-GB" sz="3800">
                <a:solidFill>
                  <a:schemeClr val="bg1"/>
                </a:solidFill>
                <a:ea typeface="+mj-lt"/>
                <a:cs typeface="+mj-lt"/>
              </a:rPr>
              <a:t>To develop the academic knowledge and practical skills required to successfully engage in postgraduate study and research.</a:t>
            </a:r>
            <a:endParaRPr lang="en-US" sz="3800">
              <a:solidFill>
                <a:schemeClr val="bg1"/>
              </a:solidFill>
            </a:endParaRPr>
          </a:p>
          <a:p>
            <a:endParaRPr lang="en-GB" sz="3800">
              <a:solidFill>
                <a:schemeClr val="bg1"/>
              </a:solidFill>
              <a:cs typeface="Calibri Light"/>
            </a:endParaRPr>
          </a:p>
        </p:txBody>
      </p:sp>
      <p:graphicFrame>
        <p:nvGraphicFramePr>
          <p:cNvPr id="5" name="Content Placeholder 2">
            <a:extLst>
              <a:ext uri="{FF2B5EF4-FFF2-40B4-BE49-F238E27FC236}">
                <a16:creationId xmlns:a16="http://schemas.microsoft.com/office/drawing/2014/main" id="{5E83A8E3-7D64-25CF-B325-57741E5732E7}"/>
              </a:ext>
            </a:extLst>
          </p:cNvPr>
          <p:cNvGraphicFramePr>
            <a:graphicFrameLocks noGrp="1"/>
          </p:cNvGraphicFramePr>
          <p:nvPr>
            <p:ph idx="1"/>
            <p:extLst>
              <p:ext uri="{D42A27DB-BD31-4B8C-83A1-F6EECF244321}">
                <p14:modId xmlns:p14="http://schemas.microsoft.com/office/powerpoint/2010/main" val="2999065634"/>
              </p:ext>
            </p:extLst>
          </p:nvPr>
        </p:nvGraphicFramePr>
        <p:xfrm>
          <a:off x="5491136" y="67725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244C8165-76C7-5EA6-FFF4-5C8C88B811DB}"/>
              </a:ext>
            </a:extLst>
          </p:cNvPr>
          <p:cNvSpPr txBox="1"/>
          <p:nvPr/>
        </p:nvSpPr>
        <p:spPr>
          <a:xfrm>
            <a:off x="203112" y="-5137"/>
            <a:ext cx="4456989"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latin typeface="Arial"/>
                <a:cs typeface="Arial"/>
              </a:rPr>
              <a:t>Aim</a:t>
            </a:r>
            <a:endParaRPr lang="en-US"/>
          </a:p>
          <a:p>
            <a:pPr marL="285750" indent="-285750">
              <a:buFont typeface="Arial,Sans-Serif"/>
              <a:buChar char="•"/>
            </a:pPr>
            <a:r>
              <a:rPr lang="en-US" sz="2800">
                <a:solidFill>
                  <a:schemeClr val="bg1"/>
                </a:solidFill>
                <a:latin typeface="Arial"/>
                <a:cs typeface="Arial"/>
              </a:rPr>
              <a:t>To develop in-depth knowledge, understanding and skills of social research methodologies and research methods appropriate to research with and for young children, children, young people, adults and groups who are at risk of exclusion and within wider community settings or educational contexts.</a:t>
            </a:r>
            <a:endParaRPr lang="en-US">
              <a:solidFill>
                <a:schemeClr val="bg1"/>
              </a:solidFill>
            </a:endParaRPr>
          </a:p>
        </p:txBody>
      </p:sp>
    </p:spTree>
    <p:extLst>
      <p:ext uri="{BB962C8B-B14F-4D97-AF65-F5344CB8AC3E}">
        <p14:creationId xmlns:p14="http://schemas.microsoft.com/office/powerpoint/2010/main" val="39807739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D2E393F-B6CF-4ACD-810E-06BDC4024594}"/>
                                            </p:graphicEl>
                                          </p:spTgt>
                                        </p:tgtEl>
                                        <p:attrNameLst>
                                          <p:attrName>style.visibility</p:attrName>
                                        </p:attrNameLst>
                                      </p:cBhvr>
                                      <p:to>
                                        <p:strVal val="visible"/>
                                      </p:to>
                                    </p:set>
                                    <p:anim calcmode="lin" valueType="num">
                                      <p:cBhvr additive="base">
                                        <p:cTn id="7" dur="500" fill="hold"/>
                                        <p:tgtEl>
                                          <p:spTgt spid="5">
                                            <p:graphicEl>
                                              <a:dgm id="{0D2E393F-B6CF-4ACD-810E-06BDC402459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D2E393F-B6CF-4ACD-810E-06BDC402459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D8E46767-FB66-4EB4-BB8B-2FC6FA7315B8}"/>
                                            </p:graphicEl>
                                          </p:spTgt>
                                        </p:tgtEl>
                                        <p:attrNameLst>
                                          <p:attrName>style.visibility</p:attrName>
                                        </p:attrNameLst>
                                      </p:cBhvr>
                                      <p:to>
                                        <p:strVal val="visible"/>
                                      </p:to>
                                    </p:set>
                                    <p:anim calcmode="lin" valueType="num">
                                      <p:cBhvr additive="base">
                                        <p:cTn id="13" dur="500" fill="hold"/>
                                        <p:tgtEl>
                                          <p:spTgt spid="5">
                                            <p:graphicEl>
                                              <a:dgm id="{D8E46767-FB66-4EB4-BB8B-2FC6FA7315B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D8E46767-FB66-4EB4-BB8B-2FC6FA7315B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4F1F51F9-2791-4276-AAAF-ECBFDD305BD7}"/>
                                            </p:graphicEl>
                                          </p:spTgt>
                                        </p:tgtEl>
                                        <p:attrNameLst>
                                          <p:attrName>style.visibility</p:attrName>
                                        </p:attrNameLst>
                                      </p:cBhvr>
                                      <p:to>
                                        <p:strVal val="visible"/>
                                      </p:to>
                                    </p:set>
                                    <p:anim calcmode="lin" valueType="num">
                                      <p:cBhvr additive="base">
                                        <p:cTn id="19" dur="500" fill="hold"/>
                                        <p:tgtEl>
                                          <p:spTgt spid="5">
                                            <p:graphicEl>
                                              <a:dgm id="{4F1F51F9-2791-4276-AAAF-ECBFDD305BD7}"/>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4F1F51F9-2791-4276-AAAF-ECBFDD305BD7}"/>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04E10656-EF5A-4AF6-9A01-99430A167624}"/>
                                            </p:graphicEl>
                                          </p:spTgt>
                                        </p:tgtEl>
                                        <p:attrNameLst>
                                          <p:attrName>style.visibility</p:attrName>
                                        </p:attrNameLst>
                                      </p:cBhvr>
                                      <p:to>
                                        <p:strVal val="visible"/>
                                      </p:to>
                                    </p:set>
                                    <p:anim calcmode="lin" valueType="num">
                                      <p:cBhvr additive="base">
                                        <p:cTn id="25" dur="500" fill="hold"/>
                                        <p:tgtEl>
                                          <p:spTgt spid="5">
                                            <p:graphicEl>
                                              <a:dgm id="{04E10656-EF5A-4AF6-9A01-99430A16762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04E10656-EF5A-4AF6-9A01-99430A16762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2" name="Rectangle 20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2" name="Title 1">
            <a:extLst>
              <a:ext uri="{FF2B5EF4-FFF2-40B4-BE49-F238E27FC236}">
                <a16:creationId xmlns:a16="http://schemas.microsoft.com/office/drawing/2014/main" id="{DB55F445-B7F5-38C1-42EB-7751E34DF527}"/>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6600" kern="1200">
                <a:solidFill>
                  <a:schemeClr val="bg1"/>
                </a:solidFill>
                <a:latin typeface="+mj-lt"/>
                <a:ea typeface="+mj-ea"/>
                <a:cs typeface="+mj-cs"/>
              </a:rPr>
              <a:t>Assessment</a:t>
            </a:r>
          </a:p>
        </p:txBody>
      </p:sp>
      <p:cxnSp>
        <p:nvCxnSpPr>
          <p:cNvPr id="204" name="Straight Connector 203">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63C692B-5AE2-C03C-BC3C-57AB74995323}"/>
              </a:ext>
            </a:extLst>
          </p:cNvPr>
          <p:cNvSpPr txBox="1"/>
          <p:nvPr/>
        </p:nvSpPr>
        <p:spPr>
          <a:xfrm>
            <a:off x="2070282" y="4627270"/>
            <a:ext cx="34454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GA36d - Research.pdf</a:t>
            </a:r>
          </a:p>
        </p:txBody>
      </p:sp>
      <p:sp>
        <p:nvSpPr>
          <p:cNvPr id="5" name="TextBox 4">
            <a:extLst>
              <a:ext uri="{FF2B5EF4-FFF2-40B4-BE49-F238E27FC236}">
                <a16:creationId xmlns:a16="http://schemas.microsoft.com/office/drawing/2014/main" id="{56965DA4-16D7-0482-DDC8-B683E61FA9BA}"/>
              </a:ext>
            </a:extLst>
          </p:cNvPr>
          <p:cNvSpPr txBox="1"/>
          <p:nvPr/>
        </p:nvSpPr>
        <p:spPr>
          <a:xfrm>
            <a:off x="4684579" y="4110340"/>
            <a:ext cx="1964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GA36d -Research</a:t>
            </a:r>
            <a:endParaRPr lang="en-US"/>
          </a:p>
        </p:txBody>
      </p:sp>
    </p:spTree>
    <p:extLst>
      <p:ext uri="{BB962C8B-B14F-4D97-AF65-F5344CB8AC3E}">
        <p14:creationId xmlns:p14="http://schemas.microsoft.com/office/powerpoint/2010/main" val="32315800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oating Numbers And Letters On Top Of A Book">
            <a:extLst>
              <a:ext uri="{FF2B5EF4-FFF2-40B4-BE49-F238E27FC236}">
                <a16:creationId xmlns:a16="http://schemas.microsoft.com/office/drawing/2014/main" id="{88C30CD8-051F-0B68-CAA4-B8823487FAB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pPr algn="l"/>
            <a:r>
              <a:rPr lang="en-US" sz="5200">
                <a:solidFill>
                  <a:srgbClr val="FFFFFF"/>
                </a:solidFill>
              </a:rPr>
              <a:t>Research in Education </a:t>
            </a:r>
          </a:p>
        </p:txBody>
      </p:sp>
      <p:sp>
        <p:nvSpPr>
          <p:cNvPr id="3" name="Subtitle 2"/>
          <p:cNvSpPr>
            <a:spLocks noGrp="1"/>
          </p:cNvSpPr>
          <p:nvPr>
            <p:ph type="subTitle" idx="1"/>
          </p:nvPr>
        </p:nvSpPr>
        <p:spPr>
          <a:xfrm>
            <a:off x="643466" y="4551037"/>
            <a:ext cx="5449479" cy="1578054"/>
          </a:xfrm>
        </p:spPr>
        <p:txBody>
          <a:bodyPr vert="horz" lIns="91440" tIns="45720" rIns="91440" bIns="45720" rtlCol="0" anchor="b">
            <a:normAutofit/>
          </a:bodyPr>
          <a:lstStyle/>
          <a:p>
            <a:pPr algn="l"/>
            <a:r>
              <a:rPr lang="en-US" sz="1500">
                <a:solidFill>
                  <a:srgbClr val="FFFFFF"/>
                </a:solidFill>
              </a:rPr>
              <a:t>Aim to:</a:t>
            </a:r>
          </a:p>
          <a:p>
            <a:pPr marL="342900" indent="-342900" algn="l">
              <a:buChar char="•"/>
            </a:pPr>
            <a:r>
              <a:rPr lang="en-US" sz="1500">
                <a:solidFill>
                  <a:srgbClr val="FFFFFF"/>
                </a:solidFill>
              </a:rPr>
              <a:t>explore the philosophical concepts of research.</a:t>
            </a:r>
          </a:p>
          <a:p>
            <a:pPr marL="342900" indent="-342900" algn="l">
              <a:buChar char="•"/>
            </a:pPr>
            <a:r>
              <a:rPr lang="en-US" sz="1500">
                <a:solidFill>
                  <a:srgbClr val="FFFFFF"/>
                </a:solidFill>
              </a:rPr>
              <a:t>understand the unique challenges of education research.</a:t>
            </a:r>
          </a:p>
          <a:p>
            <a:pPr marL="342900" indent="-342900" algn="l">
              <a:buChar char="•"/>
            </a:pPr>
            <a:r>
              <a:rPr lang="en-US" sz="1500">
                <a:solidFill>
                  <a:srgbClr val="FFFFFF"/>
                </a:solidFill>
              </a:rPr>
              <a:t>develop ideas for research.</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CB3BA-FF57-E2C9-05CC-8E88B0B15E92}"/>
              </a:ext>
            </a:extLst>
          </p:cNvPr>
          <p:cNvSpPr>
            <a:spLocks noGrp="1"/>
          </p:cNvSpPr>
          <p:nvPr>
            <p:ph type="title" idx="4294967295"/>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Philosophy </a:t>
            </a:r>
          </a:p>
        </p:txBody>
      </p:sp>
      <p:graphicFrame>
        <p:nvGraphicFramePr>
          <p:cNvPr id="52" name="Diagram 51">
            <a:extLst>
              <a:ext uri="{FF2B5EF4-FFF2-40B4-BE49-F238E27FC236}">
                <a16:creationId xmlns:a16="http://schemas.microsoft.com/office/drawing/2014/main" id="{11847E49-DAF8-1FAD-8D27-7F3E5999F50E}"/>
              </a:ext>
            </a:extLst>
          </p:cNvPr>
          <p:cNvGraphicFramePr/>
          <p:nvPr>
            <p:extLst>
              <p:ext uri="{D42A27DB-BD31-4B8C-83A1-F6EECF244321}">
                <p14:modId xmlns:p14="http://schemas.microsoft.com/office/powerpoint/2010/main" val="9978589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615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17EA3AB8-99C5-5D06-4301-CE51A7D380F3}"/>
              </a:ext>
            </a:extLst>
          </p:cNvPr>
          <p:cNvSpPr/>
          <p:nvPr/>
        </p:nvSpPr>
        <p:spPr>
          <a:xfrm>
            <a:off x="412164" y="471640"/>
            <a:ext cx="4895770" cy="2507262"/>
          </a:xfrm>
          <a:prstGeom prst="cloudCallou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cs typeface="Calibri"/>
              </a:rPr>
              <a:t>I </a:t>
            </a:r>
            <a:r>
              <a:rPr lang="en-GB" sz="3600" b="1">
                <a:cs typeface="Calibri"/>
              </a:rPr>
              <a:t>think</a:t>
            </a:r>
            <a:r>
              <a:rPr lang="en-GB" sz="3600">
                <a:cs typeface="Calibri"/>
              </a:rPr>
              <a:t>, therefore </a:t>
            </a:r>
            <a:r>
              <a:rPr lang="en-GB" sz="3600" b="1">
                <a:cs typeface="Calibri"/>
              </a:rPr>
              <a:t>I am</a:t>
            </a:r>
            <a:r>
              <a:rPr lang="en-GB" sz="3600">
                <a:cs typeface="Calibri"/>
              </a:rPr>
              <a:t>.</a:t>
            </a:r>
            <a:endParaRPr lang="en-GB" sz="3600"/>
          </a:p>
        </p:txBody>
      </p:sp>
      <p:sp>
        <p:nvSpPr>
          <p:cNvPr id="3" name="TextBox 2">
            <a:extLst>
              <a:ext uri="{FF2B5EF4-FFF2-40B4-BE49-F238E27FC236}">
                <a16:creationId xmlns:a16="http://schemas.microsoft.com/office/drawing/2014/main" id="{2A20B847-A669-9EF8-1453-A218E8442209}"/>
              </a:ext>
            </a:extLst>
          </p:cNvPr>
          <p:cNvSpPr txBox="1"/>
          <p:nvPr/>
        </p:nvSpPr>
        <p:spPr>
          <a:xfrm>
            <a:off x="602165" y="3520865"/>
            <a:ext cx="488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René Descartes </a:t>
            </a:r>
            <a:endParaRPr lang="en-US"/>
          </a:p>
        </p:txBody>
      </p:sp>
      <p:sp>
        <p:nvSpPr>
          <p:cNvPr id="4" name="Thought Bubble: Cloud 3">
            <a:extLst>
              <a:ext uri="{FF2B5EF4-FFF2-40B4-BE49-F238E27FC236}">
                <a16:creationId xmlns:a16="http://schemas.microsoft.com/office/drawing/2014/main" id="{B2FC3E4C-C2A3-721C-EB7D-651535810FAF}"/>
              </a:ext>
            </a:extLst>
          </p:cNvPr>
          <p:cNvSpPr/>
          <p:nvPr/>
        </p:nvSpPr>
        <p:spPr>
          <a:xfrm flipH="1">
            <a:off x="7193088" y="528776"/>
            <a:ext cx="4542311" cy="2751116"/>
          </a:xfrm>
          <a:prstGeom prst="cloud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An </a:t>
            </a:r>
            <a:r>
              <a:rPr lang="en-GB" sz="2800" b="1">
                <a:cs typeface="Calibri"/>
              </a:rPr>
              <a:t>unexamined</a:t>
            </a:r>
            <a:r>
              <a:rPr lang="en-GB" sz="2800">
                <a:cs typeface="Calibri"/>
              </a:rPr>
              <a:t> life</a:t>
            </a:r>
            <a:r>
              <a:rPr lang="en-GB">
                <a:cs typeface="Calibri"/>
              </a:rPr>
              <a:t> is </a:t>
            </a:r>
            <a:r>
              <a:rPr lang="en-GB" sz="2800">
                <a:cs typeface="Calibri"/>
              </a:rPr>
              <a:t>not worth living.</a:t>
            </a:r>
          </a:p>
        </p:txBody>
      </p:sp>
      <p:sp>
        <p:nvSpPr>
          <p:cNvPr id="5" name="TextBox 4">
            <a:extLst>
              <a:ext uri="{FF2B5EF4-FFF2-40B4-BE49-F238E27FC236}">
                <a16:creationId xmlns:a16="http://schemas.microsoft.com/office/drawing/2014/main" id="{953E2511-AD99-2841-5D62-119134F89F8B}"/>
              </a:ext>
            </a:extLst>
          </p:cNvPr>
          <p:cNvSpPr txBox="1"/>
          <p:nvPr/>
        </p:nvSpPr>
        <p:spPr>
          <a:xfrm>
            <a:off x="8847117" y="3938649"/>
            <a:ext cx="3253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Socrates</a:t>
            </a:r>
            <a:endParaRPr lang="en-GB"/>
          </a:p>
        </p:txBody>
      </p:sp>
      <p:sp>
        <p:nvSpPr>
          <p:cNvPr id="8" name="Thought Bubble: Cloud 7">
            <a:extLst>
              <a:ext uri="{FF2B5EF4-FFF2-40B4-BE49-F238E27FC236}">
                <a16:creationId xmlns:a16="http://schemas.microsoft.com/office/drawing/2014/main" id="{9524B69C-4202-80A3-3247-E094C268B0C4}"/>
              </a:ext>
            </a:extLst>
          </p:cNvPr>
          <p:cNvSpPr/>
          <p:nvPr/>
        </p:nvSpPr>
        <p:spPr>
          <a:xfrm>
            <a:off x="3130896" y="3276645"/>
            <a:ext cx="3918856" cy="273132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cs typeface="Calibri"/>
              </a:rPr>
              <a:t>You are what you think.</a:t>
            </a:r>
            <a:endParaRPr lang="en-GB" sz="3200"/>
          </a:p>
        </p:txBody>
      </p:sp>
      <p:sp>
        <p:nvSpPr>
          <p:cNvPr id="9" name="TextBox 8">
            <a:extLst>
              <a:ext uri="{FF2B5EF4-FFF2-40B4-BE49-F238E27FC236}">
                <a16:creationId xmlns:a16="http://schemas.microsoft.com/office/drawing/2014/main" id="{E940CF5C-BF07-CF98-D8D2-21EF6A25610F}"/>
              </a:ext>
            </a:extLst>
          </p:cNvPr>
          <p:cNvSpPr txBox="1"/>
          <p:nvPr/>
        </p:nvSpPr>
        <p:spPr>
          <a:xfrm>
            <a:off x="1919844" y="6009408"/>
            <a:ext cx="27585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Confucious</a:t>
            </a:r>
            <a:endParaRPr lang="en-GB"/>
          </a:p>
        </p:txBody>
      </p:sp>
    </p:spTree>
    <p:extLst>
      <p:ext uri="{BB962C8B-B14F-4D97-AF65-F5344CB8AC3E}">
        <p14:creationId xmlns:p14="http://schemas.microsoft.com/office/powerpoint/2010/main" val="41176787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philosophy&#10;&#10;Description automatically generated">
            <a:extLst>
              <a:ext uri="{FF2B5EF4-FFF2-40B4-BE49-F238E27FC236}">
                <a16:creationId xmlns:a16="http://schemas.microsoft.com/office/drawing/2014/main" id="{D3FE9657-2303-F9A9-3BC4-6E46DF3DE4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53242" y="699418"/>
            <a:ext cx="8578272" cy="3959617"/>
          </a:xfrm>
          <a:prstGeom prst="rect">
            <a:avLst/>
          </a:prstGeom>
        </p:spPr>
      </p:pic>
      <p:sp>
        <p:nvSpPr>
          <p:cNvPr id="7" name="TextBox 6">
            <a:extLst>
              <a:ext uri="{FF2B5EF4-FFF2-40B4-BE49-F238E27FC236}">
                <a16:creationId xmlns:a16="http://schemas.microsoft.com/office/drawing/2014/main" id="{7E31E305-2D78-E4A9-4D00-AB4B4B62500C}"/>
              </a:ext>
            </a:extLst>
          </p:cNvPr>
          <p:cNvSpPr txBox="1"/>
          <p:nvPr/>
        </p:nvSpPr>
        <p:spPr>
          <a:xfrm>
            <a:off x="923975" y="4796680"/>
            <a:ext cx="7244523" cy="350630"/>
          </a:xfrm>
          <a:prstGeom prst="rect">
            <a:avLst/>
          </a:prstGeom>
        </p:spPr>
        <p:txBody>
          <a:bodyPr>
            <a:normAutofit lnSpcReduction="10000"/>
          </a:bodyPr>
          <a:lstStyle/>
          <a:p>
            <a:r>
              <a:rPr lang="en-US"/>
              <a:t>ThePhoto by PhotoAuthor is licensed under CCYYSA.</a:t>
            </a:r>
          </a:p>
        </p:txBody>
      </p:sp>
      <p:sp>
        <p:nvSpPr>
          <p:cNvPr id="2" name="TextBox 1">
            <a:extLst>
              <a:ext uri="{FF2B5EF4-FFF2-40B4-BE49-F238E27FC236}">
                <a16:creationId xmlns:a16="http://schemas.microsoft.com/office/drawing/2014/main" id="{8BE0A84A-9E14-20C6-FC73-67EA6846479C}"/>
              </a:ext>
            </a:extLst>
          </p:cNvPr>
          <p:cNvSpPr txBox="1"/>
          <p:nvPr/>
        </p:nvSpPr>
        <p:spPr>
          <a:xfrm>
            <a:off x="453409" y="5289129"/>
            <a:ext cx="10414901" cy="95410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Walbaum Display"/>
              </a:rPr>
              <a:t>What impact have these schools of thought had on their respective societies?</a:t>
            </a:r>
            <a:endParaRPr lang="en-US"/>
          </a:p>
        </p:txBody>
      </p:sp>
    </p:spTree>
    <p:extLst>
      <p:ext uri="{BB962C8B-B14F-4D97-AF65-F5344CB8AC3E}">
        <p14:creationId xmlns:p14="http://schemas.microsoft.com/office/powerpoint/2010/main" val="759286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088E1-1DD6-5A24-D5A9-10E14AFBA52C}"/>
              </a:ext>
            </a:extLst>
          </p:cNvPr>
          <p:cNvSpPr>
            <a:spLocks noGrp="1"/>
          </p:cNvSpPr>
          <p:nvPr>
            <p:ph type="title"/>
          </p:nvPr>
        </p:nvSpPr>
        <p:spPr/>
        <p:txBody>
          <a:bodyPr/>
          <a:lstStyle/>
          <a:p>
            <a:r>
              <a:rPr lang="en-US"/>
              <a:t>Triad of approaches.</a:t>
            </a:r>
          </a:p>
        </p:txBody>
      </p:sp>
      <p:graphicFrame>
        <p:nvGraphicFramePr>
          <p:cNvPr id="4" name="Content Placeholder 3">
            <a:extLst>
              <a:ext uri="{FF2B5EF4-FFF2-40B4-BE49-F238E27FC236}">
                <a16:creationId xmlns:a16="http://schemas.microsoft.com/office/drawing/2014/main" id="{2C0CA52A-1131-C6F0-1BB1-6A500AAA01FE}"/>
              </a:ext>
            </a:extLst>
          </p:cNvPr>
          <p:cNvGraphicFramePr>
            <a:graphicFrameLocks noGrp="1"/>
          </p:cNvGraphicFramePr>
          <p:nvPr>
            <p:ph idx="1"/>
            <p:extLst>
              <p:ext uri="{D42A27DB-BD31-4B8C-83A1-F6EECF244321}">
                <p14:modId xmlns:p14="http://schemas.microsoft.com/office/powerpoint/2010/main" val="2901142130"/>
              </p:ext>
            </p:extLst>
          </p:nvPr>
        </p:nvGraphicFramePr>
        <p:xfrm>
          <a:off x="1114288" y="1880841"/>
          <a:ext cx="9477514" cy="4285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825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graphicEl>
                                              <a:dgm id="{8AE9E1ED-5D8C-45F5-81B4-FD55C5F7FC94}"/>
                                            </p:graphicEl>
                                          </p:spTgt>
                                        </p:tgtEl>
                                        <p:attrNameLst>
                                          <p:attrName>style.visibility</p:attrName>
                                        </p:attrNameLst>
                                      </p:cBhvr>
                                      <p:to>
                                        <p:strVal val="visible"/>
                                      </p:to>
                                    </p:set>
                                    <p:animEffect transition="in" filter="barn(inVertical)">
                                      <p:cBhvr>
                                        <p:cTn id="7" dur="500"/>
                                        <p:tgtEl>
                                          <p:spTgt spid="4">
                                            <p:graphicEl>
                                              <a:dgm id="{8AE9E1ED-5D8C-45F5-81B4-FD55C5F7FC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graphicEl>
                                              <a:dgm id="{928E1693-9923-45B4-BF3F-DF7BB7F55D33}"/>
                                            </p:graphicEl>
                                          </p:spTgt>
                                        </p:tgtEl>
                                        <p:attrNameLst>
                                          <p:attrName>style.visibility</p:attrName>
                                        </p:attrNameLst>
                                      </p:cBhvr>
                                      <p:to>
                                        <p:strVal val="visible"/>
                                      </p:to>
                                    </p:set>
                                    <p:animEffect transition="in" filter="barn(inVertical)">
                                      <p:cBhvr>
                                        <p:cTn id="12" dur="500"/>
                                        <p:tgtEl>
                                          <p:spTgt spid="4">
                                            <p:graphicEl>
                                              <a:dgm id="{928E1693-9923-45B4-BF3F-DF7BB7F55D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graphicEl>
                                              <a:dgm id="{E4AB2019-3066-4817-BE30-C871679A9353}"/>
                                            </p:graphicEl>
                                          </p:spTgt>
                                        </p:tgtEl>
                                        <p:attrNameLst>
                                          <p:attrName>style.visibility</p:attrName>
                                        </p:attrNameLst>
                                      </p:cBhvr>
                                      <p:to>
                                        <p:strVal val="visible"/>
                                      </p:to>
                                    </p:set>
                                    <p:animEffect transition="in" filter="barn(inVertical)">
                                      <p:cBhvr>
                                        <p:cTn id="17" dur="500"/>
                                        <p:tgtEl>
                                          <p:spTgt spid="4">
                                            <p:graphicEl>
                                              <a:dgm id="{E4AB2019-3066-4817-BE30-C871679A935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graphicEl>
                                              <a:dgm id="{9FFA81A0-3C45-4781-9B88-7AEBDAADA039}"/>
                                            </p:graphicEl>
                                          </p:spTgt>
                                        </p:tgtEl>
                                        <p:attrNameLst>
                                          <p:attrName>style.visibility</p:attrName>
                                        </p:attrNameLst>
                                      </p:cBhvr>
                                      <p:to>
                                        <p:strVal val="visible"/>
                                      </p:to>
                                    </p:set>
                                    <p:animEffect transition="in" filter="barn(inVertical)">
                                      <p:cBhvr>
                                        <p:cTn id="22" dur="500"/>
                                        <p:tgtEl>
                                          <p:spTgt spid="4">
                                            <p:graphicEl>
                                              <a:dgm id="{9FFA81A0-3C45-4781-9B88-7AEBDAADA03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
                                            <p:graphicEl>
                                              <a:dgm id="{D4D96DB0-E86E-4B3F-AA5B-8B6AC1B2B1F1}"/>
                                            </p:graphicEl>
                                          </p:spTgt>
                                        </p:tgtEl>
                                        <p:attrNameLst>
                                          <p:attrName>style.visibility</p:attrName>
                                        </p:attrNameLst>
                                      </p:cBhvr>
                                      <p:to>
                                        <p:strVal val="visible"/>
                                      </p:to>
                                    </p:set>
                                    <p:animEffect transition="in" filter="barn(inVertical)">
                                      <p:cBhvr>
                                        <p:cTn id="27" dur="500"/>
                                        <p:tgtEl>
                                          <p:spTgt spid="4">
                                            <p:graphicEl>
                                              <a:dgm id="{D4D96DB0-E86E-4B3F-AA5B-8B6AC1B2B1F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
                                            <p:graphicEl>
                                              <a:dgm id="{CE41AA0F-F6A2-4087-9DDA-0F18AA2F6B8C}"/>
                                            </p:graphicEl>
                                          </p:spTgt>
                                        </p:tgtEl>
                                        <p:attrNameLst>
                                          <p:attrName>style.visibility</p:attrName>
                                        </p:attrNameLst>
                                      </p:cBhvr>
                                      <p:to>
                                        <p:strVal val="visible"/>
                                      </p:to>
                                    </p:set>
                                    <p:animEffect transition="in" filter="barn(inVertical)">
                                      <p:cBhvr>
                                        <p:cTn id="32" dur="500"/>
                                        <p:tgtEl>
                                          <p:spTgt spid="4">
                                            <p:graphicEl>
                                              <a:dgm id="{CE41AA0F-F6A2-4087-9DDA-0F18AA2F6B8C}"/>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4">
                                            <p:graphicEl>
                                              <a:dgm id="{8AE9E1ED-5D8C-45F5-81B4-FD55C5F7FC94}"/>
                                            </p:graphicEl>
                                          </p:spTgt>
                                        </p:tgtEl>
                                        <p:attrNameLst>
                                          <p:attrName>style.visibility</p:attrName>
                                        </p:attrNameLst>
                                      </p:cBhvr>
                                      <p:to>
                                        <p:strVal val="visible"/>
                                      </p:to>
                                    </p:set>
                                    <p:animEffect transition="in" filter="fade">
                                      <p:cBhvr>
                                        <p:cTn id="37" dur="500"/>
                                        <p:tgtEl>
                                          <p:spTgt spid="4">
                                            <p:graphicEl>
                                              <a:dgm id="{8AE9E1ED-5D8C-45F5-81B4-FD55C5F7FC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4">
                                            <p:graphicEl>
                                              <a:dgm id="{928E1693-9923-45B4-BF3F-DF7BB7F55D33}"/>
                                            </p:graphicEl>
                                          </p:spTgt>
                                        </p:tgtEl>
                                        <p:attrNameLst>
                                          <p:attrName>style.visibility</p:attrName>
                                        </p:attrNameLst>
                                      </p:cBhvr>
                                      <p:to>
                                        <p:strVal val="visible"/>
                                      </p:to>
                                    </p:set>
                                    <p:animEffect transition="in" filter="fade">
                                      <p:cBhvr>
                                        <p:cTn id="42" dur="500"/>
                                        <p:tgtEl>
                                          <p:spTgt spid="4">
                                            <p:graphicEl>
                                              <a:dgm id="{928E1693-9923-45B4-BF3F-DF7BB7F55D33}"/>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4">
                                            <p:graphicEl>
                                              <a:dgm id="{E4AB2019-3066-4817-BE30-C871679A9353}"/>
                                            </p:graphicEl>
                                          </p:spTgt>
                                        </p:tgtEl>
                                        <p:attrNameLst>
                                          <p:attrName>style.visibility</p:attrName>
                                        </p:attrNameLst>
                                      </p:cBhvr>
                                      <p:to>
                                        <p:strVal val="visible"/>
                                      </p:to>
                                    </p:set>
                                    <p:animEffect transition="in" filter="fade">
                                      <p:cBhvr>
                                        <p:cTn id="47" dur="500"/>
                                        <p:tgtEl>
                                          <p:spTgt spid="4">
                                            <p:graphicEl>
                                              <a:dgm id="{E4AB2019-3066-4817-BE30-C871679A935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4">
                                            <p:graphicEl>
                                              <a:dgm id="{9FFA81A0-3C45-4781-9B88-7AEBDAADA039}"/>
                                            </p:graphicEl>
                                          </p:spTgt>
                                        </p:tgtEl>
                                        <p:attrNameLst>
                                          <p:attrName>style.visibility</p:attrName>
                                        </p:attrNameLst>
                                      </p:cBhvr>
                                      <p:to>
                                        <p:strVal val="visible"/>
                                      </p:to>
                                    </p:set>
                                    <p:animEffect transition="in" filter="fade">
                                      <p:cBhvr>
                                        <p:cTn id="52" dur="500"/>
                                        <p:tgtEl>
                                          <p:spTgt spid="4">
                                            <p:graphicEl>
                                              <a:dgm id="{9FFA81A0-3C45-4781-9B88-7AEBDAADA03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1" nodeType="clickEffect">
                                  <p:stCondLst>
                                    <p:cond delay="0"/>
                                  </p:stCondLst>
                                  <p:childTnLst>
                                    <p:set>
                                      <p:cBhvr>
                                        <p:cTn id="56" dur="1" fill="hold">
                                          <p:stCondLst>
                                            <p:cond delay="0"/>
                                          </p:stCondLst>
                                        </p:cTn>
                                        <p:tgtEl>
                                          <p:spTgt spid="4">
                                            <p:graphicEl>
                                              <a:dgm id="{D4D96DB0-E86E-4B3F-AA5B-8B6AC1B2B1F1}"/>
                                            </p:graphicEl>
                                          </p:spTgt>
                                        </p:tgtEl>
                                        <p:attrNameLst>
                                          <p:attrName>style.visibility</p:attrName>
                                        </p:attrNameLst>
                                      </p:cBhvr>
                                      <p:to>
                                        <p:strVal val="visible"/>
                                      </p:to>
                                    </p:set>
                                    <p:animEffect transition="in" filter="fade">
                                      <p:cBhvr>
                                        <p:cTn id="57" dur="500"/>
                                        <p:tgtEl>
                                          <p:spTgt spid="4">
                                            <p:graphicEl>
                                              <a:dgm id="{D4D96DB0-E86E-4B3F-AA5B-8B6AC1B2B1F1}"/>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1" nodeType="clickEffect">
                                  <p:stCondLst>
                                    <p:cond delay="0"/>
                                  </p:stCondLst>
                                  <p:childTnLst>
                                    <p:set>
                                      <p:cBhvr>
                                        <p:cTn id="61" dur="1" fill="hold">
                                          <p:stCondLst>
                                            <p:cond delay="0"/>
                                          </p:stCondLst>
                                        </p:cTn>
                                        <p:tgtEl>
                                          <p:spTgt spid="4">
                                            <p:graphicEl>
                                              <a:dgm id="{CE41AA0F-F6A2-4087-9DDA-0F18AA2F6B8C}"/>
                                            </p:graphicEl>
                                          </p:spTgt>
                                        </p:tgtEl>
                                        <p:attrNameLst>
                                          <p:attrName>style.visibility</p:attrName>
                                        </p:attrNameLst>
                                      </p:cBhvr>
                                      <p:to>
                                        <p:strVal val="visible"/>
                                      </p:to>
                                    </p:set>
                                    <p:animEffect transition="in" filter="fade">
                                      <p:cBhvr>
                                        <p:cTn id="62" dur="500"/>
                                        <p:tgtEl>
                                          <p:spTgt spid="4">
                                            <p:graphicEl>
                                              <a:dgm id="{CE41AA0F-F6A2-4087-9DDA-0F18AA2F6B8C}"/>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2" nodeType="clickEffect">
                                  <p:stCondLst>
                                    <p:cond delay="0"/>
                                  </p:stCondLst>
                                  <p:childTnLst>
                                    <p:set>
                                      <p:cBhvr>
                                        <p:cTn id="66" dur="1" fill="hold">
                                          <p:stCondLst>
                                            <p:cond delay="0"/>
                                          </p:stCondLst>
                                        </p:cTn>
                                        <p:tgtEl>
                                          <p:spTgt spid="4">
                                            <p:graphicEl>
                                              <a:dgm id="{8AE9E1ED-5D8C-45F5-81B4-FD55C5F7FC94}"/>
                                            </p:graphicEl>
                                          </p:spTgt>
                                        </p:tgtEl>
                                        <p:attrNameLst>
                                          <p:attrName>style.visibility</p:attrName>
                                        </p:attrNameLst>
                                      </p:cBhvr>
                                      <p:to>
                                        <p:strVal val="visible"/>
                                      </p:to>
                                    </p:set>
                                    <p:animEffect transition="in" filter="fade">
                                      <p:cBhvr>
                                        <p:cTn id="67" dur="500"/>
                                        <p:tgtEl>
                                          <p:spTgt spid="4">
                                            <p:graphicEl>
                                              <a:dgm id="{8AE9E1ED-5D8C-45F5-81B4-FD55C5F7FC94}"/>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2" nodeType="clickEffect">
                                  <p:stCondLst>
                                    <p:cond delay="0"/>
                                  </p:stCondLst>
                                  <p:childTnLst>
                                    <p:set>
                                      <p:cBhvr>
                                        <p:cTn id="71" dur="1" fill="hold">
                                          <p:stCondLst>
                                            <p:cond delay="0"/>
                                          </p:stCondLst>
                                        </p:cTn>
                                        <p:tgtEl>
                                          <p:spTgt spid="4">
                                            <p:graphicEl>
                                              <a:dgm id="{928E1693-9923-45B4-BF3F-DF7BB7F55D33}"/>
                                            </p:graphicEl>
                                          </p:spTgt>
                                        </p:tgtEl>
                                        <p:attrNameLst>
                                          <p:attrName>style.visibility</p:attrName>
                                        </p:attrNameLst>
                                      </p:cBhvr>
                                      <p:to>
                                        <p:strVal val="visible"/>
                                      </p:to>
                                    </p:set>
                                    <p:animEffect transition="in" filter="fade">
                                      <p:cBhvr>
                                        <p:cTn id="72" dur="500"/>
                                        <p:tgtEl>
                                          <p:spTgt spid="4">
                                            <p:graphicEl>
                                              <a:dgm id="{928E1693-9923-45B4-BF3F-DF7BB7F55D33}"/>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2" nodeType="clickEffect">
                                  <p:stCondLst>
                                    <p:cond delay="0"/>
                                  </p:stCondLst>
                                  <p:childTnLst>
                                    <p:set>
                                      <p:cBhvr>
                                        <p:cTn id="76" dur="1" fill="hold">
                                          <p:stCondLst>
                                            <p:cond delay="0"/>
                                          </p:stCondLst>
                                        </p:cTn>
                                        <p:tgtEl>
                                          <p:spTgt spid="4">
                                            <p:graphicEl>
                                              <a:dgm id="{E4AB2019-3066-4817-BE30-C871679A9353}"/>
                                            </p:graphicEl>
                                          </p:spTgt>
                                        </p:tgtEl>
                                        <p:attrNameLst>
                                          <p:attrName>style.visibility</p:attrName>
                                        </p:attrNameLst>
                                      </p:cBhvr>
                                      <p:to>
                                        <p:strVal val="visible"/>
                                      </p:to>
                                    </p:set>
                                    <p:animEffect transition="in" filter="fade">
                                      <p:cBhvr>
                                        <p:cTn id="77" dur="500"/>
                                        <p:tgtEl>
                                          <p:spTgt spid="4">
                                            <p:graphicEl>
                                              <a:dgm id="{E4AB2019-3066-4817-BE30-C871679A9353}"/>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2" nodeType="clickEffect">
                                  <p:stCondLst>
                                    <p:cond delay="0"/>
                                  </p:stCondLst>
                                  <p:childTnLst>
                                    <p:set>
                                      <p:cBhvr>
                                        <p:cTn id="81" dur="1" fill="hold">
                                          <p:stCondLst>
                                            <p:cond delay="0"/>
                                          </p:stCondLst>
                                        </p:cTn>
                                        <p:tgtEl>
                                          <p:spTgt spid="4">
                                            <p:graphicEl>
                                              <a:dgm id="{9FFA81A0-3C45-4781-9B88-7AEBDAADA039}"/>
                                            </p:graphicEl>
                                          </p:spTgt>
                                        </p:tgtEl>
                                        <p:attrNameLst>
                                          <p:attrName>style.visibility</p:attrName>
                                        </p:attrNameLst>
                                      </p:cBhvr>
                                      <p:to>
                                        <p:strVal val="visible"/>
                                      </p:to>
                                    </p:set>
                                    <p:animEffect transition="in" filter="fade">
                                      <p:cBhvr>
                                        <p:cTn id="82" dur="500"/>
                                        <p:tgtEl>
                                          <p:spTgt spid="4">
                                            <p:graphicEl>
                                              <a:dgm id="{9FFA81A0-3C45-4781-9B88-7AEBDAADA039}"/>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2" nodeType="clickEffect">
                                  <p:stCondLst>
                                    <p:cond delay="0"/>
                                  </p:stCondLst>
                                  <p:childTnLst>
                                    <p:set>
                                      <p:cBhvr>
                                        <p:cTn id="86" dur="1" fill="hold">
                                          <p:stCondLst>
                                            <p:cond delay="0"/>
                                          </p:stCondLst>
                                        </p:cTn>
                                        <p:tgtEl>
                                          <p:spTgt spid="4">
                                            <p:graphicEl>
                                              <a:dgm id="{D4D96DB0-E86E-4B3F-AA5B-8B6AC1B2B1F1}"/>
                                            </p:graphicEl>
                                          </p:spTgt>
                                        </p:tgtEl>
                                        <p:attrNameLst>
                                          <p:attrName>style.visibility</p:attrName>
                                        </p:attrNameLst>
                                      </p:cBhvr>
                                      <p:to>
                                        <p:strVal val="visible"/>
                                      </p:to>
                                    </p:set>
                                    <p:animEffect transition="in" filter="fade">
                                      <p:cBhvr>
                                        <p:cTn id="87" dur="500"/>
                                        <p:tgtEl>
                                          <p:spTgt spid="4">
                                            <p:graphicEl>
                                              <a:dgm id="{D4D96DB0-E86E-4B3F-AA5B-8B6AC1B2B1F1}"/>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2" nodeType="clickEffect">
                                  <p:stCondLst>
                                    <p:cond delay="0"/>
                                  </p:stCondLst>
                                  <p:childTnLst>
                                    <p:set>
                                      <p:cBhvr>
                                        <p:cTn id="91" dur="1" fill="hold">
                                          <p:stCondLst>
                                            <p:cond delay="0"/>
                                          </p:stCondLst>
                                        </p:cTn>
                                        <p:tgtEl>
                                          <p:spTgt spid="4">
                                            <p:graphicEl>
                                              <a:dgm id="{CE41AA0F-F6A2-4087-9DDA-0F18AA2F6B8C}"/>
                                            </p:graphicEl>
                                          </p:spTgt>
                                        </p:tgtEl>
                                        <p:attrNameLst>
                                          <p:attrName>style.visibility</p:attrName>
                                        </p:attrNameLst>
                                      </p:cBhvr>
                                      <p:to>
                                        <p:strVal val="visible"/>
                                      </p:to>
                                    </p:set>
                                    <p:animEffect transition="in" filter="fade">
                                      <p:cBhvr>
                                        <p:cTn id="92" dur="500"/>
                                        <p:tgtEl>
                                          <p:spTgt spid="4">
                                            <p:graphicEl>
                                              <a:dgm id="{CE41AA0F-F6A2-4087-9DDA-0F18AA2F6B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Graphic spid="4" grpId="1">
        <p:bldSub>
          <a:bldDgm bld="one"/>
        </p:bldSub>
      </p:bldGraphic>
      <p:bldGraphic spid="4" grpId="2">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Punched Tape 2">
            <a:extLst>
              <a:ext uri="{FF2B5EF4-FFF2-40B4-BE49-F238E27FC236}">
                <a16:creationId xmlns:a16="http://schemas.microsoft.com/office/drawing/2014/main" id="{9CDEF62B-E05D-58CD-6AA1-BB3DFF727E77}"/>
              </a:ext>
            </a:extLst>
          </p:cNvPr>
          <p:cNvSpPr/>
          <p:nvPr/>
        </p:nvSpPr>
        <p:spPr>
          <a:xfrm>
            <a:off x="584192" y="489861"/>
            <a:ext cx="2338484" cy="1171727"/>
          </a:xfrm>
          <a:prstGeom prst="flowChartPunchedTap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2800">
                <a:latin typeface="Georgia Pro"/>
                <a:cs typeface="Calibri"/>
              </a:rPr>
              <a:t>Research</a:t>
            </a:r>
            <a:endParaRPr lang="en-GB" sz="2800">
              <a:latin typeface="Georgia Pro"/>
            </a:endParaRPr>
          </a:p>
        </p:txBody>
      </p:sp>
      <p:sp>
        <p:nvSpPr>
          <p:cNvPr id="5" name="TextBox 4">
            <a:extLst>
              <a:ext uri="{FF2B5EF4-FFF2-40B4-BE49-F238E27FC236}">
                <a16:creationId xmlns:a16="http://schemas.microsoft.com/office/drawing/2014/main" id="{7CBDA3BE-D065-FC95-9FFF-B844510D6F33}"/>
              </a:ext>
            </a:extLst>
          </p:cNvPr>
          <p:cNvSpPr txBox="1"/>
          <p:nvPr/>
        </p:nvSpPr>
        <p:spPr>
          <a:xfrm>
            <a:off x="8409296" y="59595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2"/>
              </a:rPr>
              <a:t>Research means that you don't know, but are willing to find out.</a:t>
            </a:r>
          </a:p>
          <a:p>
            <a:r>
              <a:rPr lang="en-US" b="1">
                <a:solidFill>
                  <a:srgbClr val="A94C1C"/>
                </a:solidFill>
                <a:latin typeface="Open Sans"/>
                <a:ea typeface="Open Sans"/>
                <a:cs typeface="Open Sans"/>
                <a:hlinkClick r:id="rId3"/>
              </a:rPr>
              <a:t>Charles Kettering</a:t>
            </a:r>
          </a:p>
        </p:txBody>
      </p:sp>
      <p:sp>
        <p:nvSpPr>
          <p:cNvPr id="6" name="TextBox 5">
            <a:extLst>
              <a:ext uri="{FF2B5EF4-FFF2-40B4-BE49-F238E27FC236}">
                <a16:creationId xmlns:a16="http://schemas.microsoft.com/office/drawing/2014/main" id="{F37D1986-2159-F29F-D383-F1B268207919}"/>
              </a:ext>
            </a:extLst>
          </p:cNvPr>
          <p:cNvSpPr txBox="1"/>
          <p:nvPr/>
        </p:nvSpPr>
        <p:spPr>
          <a:xfrm>
            <a:off x="857534" y="258625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4"/>
              </a:rPr>
              <a:t>Research is creating new knowledge.</a:t>
            </a:r>
          </a:p>
          <a:p>
            <a:r>
              <a:rPr lang="en-US" b="1">
                <a:solidFill>
                  <a:srgbClr val="A94C1C"/>
                </a:solidFill>
                <a:latin typeface="Open Sans"/>
                <a:ea typeface="Open Sans"/>
                <a:cs typeface="Open Sans"/>
                <a:hlinkClick r:id="rId5"/>
              </a:rPr>
              <a:t>Neil Armstrong</a:t>
            </a:r>
          </a:p>
        </p:txBody>
      </p:sp>
      <p:sp>
        <p:nvSpPr>
          <p:cNvPr id="7" name="TextBox 6">
            <a:extLst>
              <a:ext uri="{FF2B5EF4-FFF2-40B4-BE49-F238E27FC236}">
                <a16:creationId xmlns:a16="http://schemas.microsoft.com/office/drawing/2014/main" id="{89035236-08A7-9027-40C8-4FB4101E209A}"/>
              </a:ext>
            </a:extLst>
          </p:cNvPr>
          <p:cNvSpPr txBox="1"/>
          <p:nvPr/>
        </p:nvSpPr>
        <p:spPr>
          <a:xfrm>
            <a:off x="3346749" y="230814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6"/>
              </a:rPr>
              <a:t>Somewhere, something incredible is waiting to be known.</a:t>
            </a:r>
          </a:p>
          <a:p>
            <a:r>
              <a:rPr lang="en-US" b="1">
                <a:solidFill>
                  <a:srgbClr val="A94C1C"/>
                </a:solidFill>
                <a:latin typeface="Open Sans"/>
                <a:ea typeface="Open Sans"/>
                <a:cs typeface="Open Sans"/>
                <a:hlinkClick r:id="rId7"/>
              </a:rPr>
              <a:t>Carl Sagan</a:t>
            </a:r>
          </a:p>
        </p:txBody>
      </p:sp>
      <p:sp>
        <p:nvSpPr>
          <p:cNvPr id="8" name="TextBox 7">
            <a:extLst>
              <a:ext uri="{FF2B5EF4-FFF2-40B4-BE49-F238E27FC236}">
                <a16:creationId xmlns:a16="http://schemas.microsoft.com/office/drawing/2014/main" id="{24AAE14B-52F9-4855-597A-C3E062F33D3F}"/>
              </a:ext>
            </a:extLst>
          </p:cNvPr>
          <p:cNvSpPr txBox="1"/>
          <p:nvPr/>
        </p:nvSpPr>
        <p:spPr>
          <a:xfrm>
            <a:off x="8778815" y="304224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8"/>
              </a:rPr>
              <a:t>Research is formalized curiosity. It is poking and prying with a purpose.</a:t>
            </a:r>
          </a:p>
          <a:p>
            <a:r>
              <a:rPr lang="en-US" b="1">
                <a:solidFill>
                  <a:srgbClr val="A94C1C"/>
                </a:solidFill>
                <a:latin typeface="Open Sans"/>
                <a:ea typeface="Open Sans"/>
                <a:cs typeface="Open Sans"/>
                <a:hlinkClick r:id="rId9"/>
              </a:rPr>
              <a:t>Zora Neale Hurston</a:t>
            </a:r>
          </a:p>
        </p:txBody>
      </p:sp>
      <p:sp>
        <p:nvSpPr>
          <p:cNvPr id="9" name="TextBox 8">
            <a:extLst>
              <a:ext uri="{FF2B5EF4-FFF2-40B4-BE49-F238E27FC236}">
                <a16:creationId xmlns:a16="http://schemas.microsoft.com/office/drawing/2014/main" id="{9B4434C2-5AAD-00B8-67EA-025EAC5EDBF1}"/>
              </a:ext>
            </a:extLst>
          </p:cNvPr>
          <p:cNvSpPr txBox="1"/>
          <p:nvPr/>
        </p:nvSpPr>
        <p:spPr>
          <a:xfrm>
            <a:off x="4724400" y="59809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0"/>
              </a:rPr>
              <a:t>If we knew what it was we were doing, it would not be called research, would it?</a:t>
            </a:r>
          </a:p>
          <a:p>
            <a:r>
              <a:rPr lang="en-US" b="1">
                <a:solidFill>
                  <a:srgbClr val="A94C1C"/>
                </a:solidFill>
                <a:latin typeface="Open Sans"/>
                <a:ea typeface="Open Sans"/>
                <a:cs typeface="Open Sans"/>
                <a:hlinkClick r:id="rId11"/>
              </a:rPr>
              <a:t>Albert Einstein</a:t>
            </a:r>
          </a:p>
        </p:txBody>
      </p:sp>
      <p:sp>
        <p:nvSpPr>
          <p:cNvPr id="10" name="TextBox 9">
            <a:extLst>
              <a:ext uri="{FF2B5EF4-FFF2-40B4-BE49-F238E27FC236}">
                <a16:creationId xmlns:a16="http://schemas.microsoft.com/office/drawing/2014/main" id="{CD89BE91-0312-B9F3-E1A5-5664B3E6D226}"/>
              </a:ext>
            </a:extLst>
          </p:cNvPr>
          <p:cNvSpPr txBox="1"/>
          <p:nvPr/>
        </p:nvSpPr>
        <p:spPr>
          <a:xfrm>
            <a:off x="3660476" y="4882551"/>
            <a:ext cx="43678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2"/>
              </a:rPr>
              <a:t>Research must continue to be the centerpiece of intellectual life, and our commitment to research must grow, because our problems are growing.</a:t>
            </a:r>
          </a:p>
          <a:p>
            <a:r>
              <a:rPr lang="en-US" b="1">
                <a:solidFill>
                  <a:srgbClr val="A94C1C"/>
                </a:solidFill>
                <a:latin typeface="Open Sans"/>
                <a:ea typeface="Open Sans"/>
                <a:cs typeface="Open Sans"/>
                <a:hlinkClick r:id="rId13"/>
              </a:rPr>
              <a:t>Ernest L. Boyer</a:t>
            </a:r>
          </a:p>
        </p:txBody>
      </p:sp>
      <p:sp>
        <p:nvSpPr>
          <p:cNvPr id="11" name="TextBox 10">
            <a:extLst>
              <a:ext uri="{FF2B5EF4-FFF2-40B4-BE49-F238E27FC236}">
                <a16:creationId xmlns:a16="http://schemas.microsoft.com/office/drawing/2014/main" id="{4852A665-F8C4-E656-AFE1-F476D7670B9D}"/>
              </a:ext>
            </a:extLst>
          </p:cNvPr>
          <p:cNvSpPr txBox="1"/>
          <p:nvPr/>
        </p:nvSpPr>
        <p:spPr>
          <a:xfrm>
            <a:off x="4178061" y="3574212"/>
            <a:ext cx="42384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4"/>
              </a:rPr>
              <a:t>Research is to see what everybody else has seen, and to think what nobody else has thought.</a:t>
            </a:r>
          </a:p>
          <a:p>
            <a:r>
              <a:rPr lang="en-US" b="1">
                <a:solidFill>
                  <a:srgbClr val="A94C1C"/>
                </a:solidFill>
                <a:latin typeface="Open Sans"/>
                <a:ea typeface="Open Sans"/>
                <a:cs typeface="Open Sans"/>
                <a:hlinkClick r:id="rId15"/>
              </a:rPr>
              <a:t>Albert Szent-Gyorgyi</a:t>
            </a:r>
          </a:p>
        </p:txBody>
      </p:sp>
      <p:sp>
        <p:nvSpPr>
          <p:cNvPr id="12" name="TextBox 11">
            <a:extLst>
              <a:ext uri="{FF2B5EF4-FFF2-40B4-BE49-F238E27FC236}">
                <a16:creationId xmlns:a16="http://schemas.microsoft.com/office/drawing/2014/main" id="{93BBEE14-51B3-C109-B045-8B42087D1838}"/>
              </a:ext>
            </a:extLst>
          </p:cNvPr>
          <p:cNvSpPr txBox="1"/>
          <p:nvPr/>
        </p:nvSpPr>
        <p:spPr>
          <a:xfrm>
            <a:off x="6952891" y="184892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6"/>
              </a:rPr>
              <a:t>The way to do research is to attack the facts at the point of greatest astonishment.</a:t>
            </a:r>
          </a:p>
          <a:p>
            <a:r>
              <a:rPr lang="en-US" b="1">
                <a:solidFill>
                  <a:srgbClr val="A94C1C"/>
                </a:solidFill>
                <a:latin typeface="Open Sans"/>
                <a:ea typeface="Open Sans"/>
                <a:cs typeface="Open Sans"/>
                <a:hlinkClick r:id="rId17"/>
              </a:rPr>
              <a:t>Celia Green</a:t>
            </a:r>
          </a:p>
        </p:txBody>
      </p:sp>
      <p:sp>
        <p:nvSpPr>
          <p:cNvPr id="13" name="TextBox 12">
            <a:extLst>
              <a:ext uri="{FF2B5EF4-FFF2-40B4-BE49-F238E27FC236}">
                <a16:creationId xmlns:a16="http://schemas.microsoft.com/office/drawing/2014/main" id="{7CC2F1CA-9D0D-689B-F4F5-333D284EDB77}"/>
              </a:ext>
            </a:extLst>
          </p:cNvPr>
          <p:cNvSpPr txBox="1"/>
          <p:nvPr/>
        </p:nvSpPr>
        <p:spPr>
          <a:xfrm>
            <a:off x="2481512" y="-18097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FE8CD1A5-C749-CEEF-D616-50C6F8834205}"/>
              </a:ext>
            </a:extLst>
          </p:cNvPr>
          <p:cNvSpPr txBox="1"/>
          <p:nvPr/>
        </p:nvSpPr>
        <p:spPr>
          <a:xfrm>
            <a:off x="713117" y="4034287"/>
            <a:ext cx="304512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18"/>
              </a:rPr>
              <a:t>Nothing has such power to broaden the mind as the ability to investigate systematically and truly all that comes under thy observation in life.</a:t>
            </a:r>
          </a:p>
          <a:p>
            <a:r>
              <a:rPr lang="en-US" b="1">
                <a:solidFill>
                  <a:srgbClr val="A94C1C"/>
                </a:solidFill>
                <a:latin typeface="Open Sans"/>
                <a:ea typeface="Open Sans"/>
                <a:cs typeface="Open Sans"/>
                <a:hlinkClick r:id="rId19"/>
              </a:rPr>
              <a:t>Marcus Aurelius</a:t>
            </a:r>
          </a:p>
        </p:txBody>
      </p:sp>
      <p:sp>
        <p:nvSpPr>
          <p:cNvPr id="15" name="TextBox 14">
            <a:extLst>
              <a:ext uri="{FF2B5EF4-FFF2-40B4-BE49-F238E27FC236}">
                <a16:creationId xmlns:a16="http://schemas.microsoft.com/office/drawing/2014/main" id="{4BD18E22-38E5-8C26-EA13-9397D7C3A255}"/>
              </a:ext>
            </a:extLst>
          </p:cNvPr>
          <p:cNvSpPr txBox="1"/>
          <p:nvPr/>
        </p:nvSpPr>
        <p:spPr>
          <a:xfrm>
            <a:off x="8318740" y="4767532"/>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Open Sans"/>
                <a:ea typeface="Open Sans"/>
                <a:cs typeface="Open Sans"/>
                <a:hlinkClick r:id="rId20"/>
              </a:rPr>
              <a:t>Research is an organized method for keeping you reasonably dissatisfied with what you have.</a:t>
            </a:r>
          </a:p>
          <a:p>
            <a:r>
              <a:rPr lang="en-US" b="1">
                <a:solidFill>
                  <a:srgbClr val="A94C1C"/>
                </a:solidFill>
                <a:latin typeface="Open Sans"/>
                <a:ea typeface="Open Sans"/>
                <a:cs typeface="Open Sans"/>
                <a:hlinkClick r:id="rId3"/>
              </a:rPr>
              <a:t>Charles Kettering</a:t>
            </a:r>
          </a:p>
        </p:txBody>
      </p:sp>
      <p:sp>
        <p:nvSpPr>
          <p:cNvPr id="16" name="TextBox 15">
            <a:extLst>
              <a:ext uri="{FF2B5EF4-FFF2-40B4-BE49-F238E27FC236}">
                <a16:creationId xmlns:a16="http://schemas.microsoft.com/office/drawing/2014/main" id="{20DC66A8-81A0-3100-057E-11F02861301D}"/>
              </a:ext>
            </a:extLst>
          </p:cNvPr>
          <p:cNvSpPr txBox="1"/>
          <p:nvPr/>
        </p:nvSpPr>
        <p:spPr>
          <a:xfrm>
            <a:off x="3391498" y="125328"/>
            <a:ext cx="75371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1"/>
              </a:rPr>
              <a:t>https://www.azquotes.com/quotes/topics/research.html</a:t>
            </a:r>
            <a:r>
              <a:rPr lang="en-GB">
                <a:ea typeface="+mn-lt"/>
                <a:cs typeface="+mn-lt"/>
              </a:rPr>
              <a:t> accessed 5/10/2022</a:t>
            </a:r>
            <a:endParaRPr lang="en-US"/>
          </a:p>
        </p:txBody>
      </p:sp>
      <p:pic>
        <p:nvPicPr>
          <p:cNvPr id="17" name="Graphic 17">
            <a:extLst>
              <a:ext uri="{FF2B5EF4-FFF2-40B4-BE49-F238E27FC236}">
                <a16:creationId xmlns:a16="http://schemas.microsoft.com/office/drawing/2014/main" id="{4B9F7DBF-F576-0F15-E9CB-EB1C9D32C467}"/>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716479" y="650521"/>
            <a:ext cx="10897588" cy="5725191"/>
          </a:xfrm>
          <a:prstGeom prst="rect">
            <a:avLst/>
          </a:prstGeom>
        </p:spPr>
      </p:pic>
    </p:spTree>
    <p:extLst>
      <p:ext uri="{BB962C8B-B14F-4D97-AF65-F5344CB8AC3E}">
        <p14:creationId xmlns:p14="http://schemas.microsoft.com/office/powerpoint/2010/main" val="2510928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ipe(down)">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p:tgtEl>
                                          <p:spTgt spid="11"/>
                                        </p:tgtEl>
                                        <p:attrNameLst>
                                          <p:attrName>ppt_y</p:attrName>
                                        </p:attrNameLst>
                                      </p:cBhvr>
                                      <p:tavLst>
                                        <p:tav tm="0">
                                          <p:val>
                                            <p:strVal val="#ppt_y+#ppt_h*1.125000"/>
                                          </p:val>
                                        </p:tav>
                                        <p:tav tm="100000">
                                          <p:val>
                                            <p:strVal val="#ppt_y"/>
                                          </p:val>
                                        </p:tav>
                                      </p:tavLst>
                                    </p:anim>
                                    <p:animEffect transition="in" filter="wipe(up)">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p:cTn id="40" dur="500" fill="hold"/>
                                        <p:tgtEl>
                                          <p:spTgt spid="5"/>
                                        </p:tgtEl>
                                        <p:attrNameLst>
                                          <p:attrName>ppt_w</p:attrName>
                                        </p:attrNameLst>
                                      </p:cBhvr>
                                      <p:tavLst>
                                        <p:tav tm="0">
                                          <p:val>
                                            <p:fltVal val="0"/>
                                          </p:val>
                                        </p:tav>
                                        <p:tav tm="100000">
                                          <p:val>
                                            <p:strVal val="#ppt_w"/>
                                          </p:val>
                                        </p:tav>
                                      </p:tavLst>
                                    </p:anim>
                                    <p:anim calcmode="lin" valueType="num">
                                      <p:cBhvr>
                                        <p:cTn id="41" dur="500" fill="hold"/>
                                        <p:tgtEl>
                                          <p:spTgt spid="5"/>
                                        </p:tgtEl>
                                        <p:attrNameLst>
                                          <p:attrName>ppt_h</p:attrName>
                                        </p:attrNameLst>
                                      </p:cBhvr>
                                      <p:tavLst>
                                        <p:tav tm="0">
                                          <p:val>
                                            <p:fltVal val="0"/>
                                          </p:val>
                                        </p:tav>
                                        <p:tav tm="100000">
                                          <p:val>
                                            <p:strVal val="#ppt_h"/>
                                          </p:val>
                                        </p:tav>
                                      </p:tavLst>
                                    </p:anim>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900" decel="100000" fill="hold"/>
                                        <p:tgtEl>
                                          <p:spTgt spid="12"/>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7" presetClass="entr" presetSubtype="1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p:cTn id="55" dur="500" fill="hold"/>
                                        <p:tgtEl>
                                          <p:spTgt spid="15"/>
                                        </p:tgtEl>
                                        <p:attrNameLst>
                                          <p:attrName>ppt_w</p:attrName>
                                        </p:attrNameLst>
                                      </p:cBhvr>
                                      <p:tavLst>
                                        <p:tav tm="0">
                                          <p:val>
                                            <p:fltVal val="0"/>
                                          </p:val>
                                        </p:tav>
                                        <p:tav tm="100000">
                                          <p:val>
                                            <p:strVal val="#ppt_w"/>
                                          </p:val>
                                        </p:tav>
                                      </p:tavLst>
                                    </p:anim>
                                    <p:anim calcmode="lin" valueType="num">
                                      <p:cBhvr>
                                        <p:cTn id="56"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Effect transition="in" filter="fade">
                                      <p:cBhvr>
                                        <p:cTn id="61" dur="500"/>
                                        <p:tgtEl>
                                          <p:spTgt spid="10"/>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4"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82E77-5931-63B2-DACE-766C06DC5338}"/>
              </a:ext>
            </a:extLst>
          </p:cNvPr>
          <p:cNvSpPr>
            <a:spLocks noGrp="1"/>
          </p:cNvSpPr>
          <p:nvPr>
            <p:ph type="title"/>
          </p:nvPr>
        </p:nvSpPr>
        <p:spPr>
          <a:xfrm>
            <a:off x="6657715" y="467271"/>
            <a:ext cx="4195674" cy="2052522"/>
          </a:xfrm>
        </p:spPr>
        <p:txBody>
          <a:bodyPr anchor="b">
            <a:normAutofit/>
          </a:bodyPr>
          <a:lstStyle/>
          <a:p>
            <a:r>
              <a:rPr lang="en-US" sz="5600"/>
              <a:t>Research … Why?</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qr code on a white background&#10;&#10;Description automatically generated">
            <a:extLst>
              <a:ext uri="{FF2B5EF4-FFF2-40B4-BE49-F238E27FC236}">
                <a16:creationId xmlns:a16="http://schemas.microsoft.com/office/drawing/2014/main" id="{B49A89C5-0795-C7B1-D14F-60E08E5183FB}"/>
              </a:ext>
            </a:extLst>
          </p:cNvPr>
          <p:cNvPicPr>
            <a:picLocks noChangeAspect="1"/>
          </p:cNvPicPr>
          <p:nvPr/>
        </p:nvPicPr>
        <p:blipFill>
          <a:blip r:embed="rId2"/>
          <a:srcRect r="-3"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AD953D2-5037-A24E-6439-8CC8EE8766DF}"/>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2000">
                <a:solidFill>
                  <a:schemeClr val="tx1">
                    <a:alpha val="80000"/>
                  </a:schemeClr>
                </a:solidFill>
              </a:rPr>
              <a:t>Click on the link or use QR code:</a:t>
            </a:r>
            <a:endParaRPr lang="en-US" sz="2000">
              <a:solidFill>
                <a:schemeClr val="tx1">
                  <a:alpha val="80000"/>
                </a:schemeClr>
              </a:solidFill>
              <a:ea typeface="+mn-lt"/>
              <a:cs typeface="+mn-lt"/>
            </a:endParaRPr>
          </a:p>
          <a:p>
            <a:pPr lvl="1">
              <a:buFont typeface="Courier New" panose="020B0604020202020204" pitchFamily="34" charset="0"/>
              <a:buChar char="o"/>
            </a:pPr>
            <a:r>
              <a:rPr lang="en-US" sz="2000">
                <a:solidFill>
                  <a:schemeClr val="tx1">
                    <a:alpha val="80000"/>
                  </a:schemeClr>
                </a:solidFill>
                <a:ea typeface="+mn-lt"/>
                <a:cs typeface="+mn-lt"/>
                <a:hlinkClick r:id="rId3"/>
              </a:rPr>
              <a:t>https://www.menti.com/altbf5rifs2r</a:t>
            </a:r>
            <a:endParaRPr lang="en-US" sz="2000">
              <a:solidFill>
                <a:schemeClr val="tx1">
                  <a:alpha val="80000"/>
                </a:schemeClr>
              </a:solidFill>
              <a:ea typeface="+mn-lt"/>
              <a:cs typeface="+mn-lt"/>
            </a:endParaRPr>
          </a:p>
          <a:p>
            <a:pPr lvl="1">
              <a:buFont typeface="Courier New" panose="020B0604020202020204" pitchFamily="34" charset="0"/>
              <a:buChar char="o"/>
            </a:pPr>
            <a:endParaRPr lang="en-US" sz="2000">
              <a:solidFill>
                <a:schemeClr val="tx1">
                  <a:alpha val="80000"/>
                </a:schemeClr>
              </a:solidFill>
            </a:endParaRPr>
          </a:p>
          <a:p>
            <a:pPr lvl="1">
              <a:buFont typeface="Courier New" panose="020B0604020202020204" pitchFamily="34" charset="0"/>
              <a:buChar char="o"/>
            </a:pPr>
            <a:endParaRPr lang="en-US" sz="200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6064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52AFE-B118-0664-4E29-347A1B46D0D9}"/>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Task</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E0A9D9F-1CDF-0ABC-0585-716AED9828B6}"/>
              </a:ext>
            </a:extLst>
          </p:cNvPr>
          <p:cNvGraphicFramePr>
            <a:graphicFrameLocks noGrp="1"/>
          </p:cNvGraphicFramePr>
          <p:nvPr>
            <p:ph idx="1"/>
            <p:extLst>
              <p:ext uri="{D42A27DB-BD31-4B8C-83A1-F6EECF244321}">
                <p14:modId xmlns:p14="http://schemas.microsoft.com/office/powerpoint/2010/main" val="1571926702"/>
              </p:ext>
            </p:extLst>
          </p:nvPr>
        </p:nvGraphicFramePr>
        <p:xfrm>
          <a:off x="838200" y="1770673"/>
          <a:ext cx="10503505" cy="4375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5376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st tubes with one test tube in orange with drops">
            <a:extLst>
              <a:ext uri="{FF2B5EF4-FFF2-40B4-BE49-F238E27FC236}">
                <a16:creationId xmlns:a16="http://schemas.microsoft.com/office/drawing/2014/main" id="{2F2670A5-4F4F-71D4-D25D-7BD4229B5D76}"/>
              </a:ext>
            </a:extLst>
          </p:cNvPr>
          <p:cNvPicPr>
            <a:picLocks noChangeAspect="1"/>
          </p:cNvPicPr>
          <p:nvPr/>
        </p:nvPicPr>
        <p:blipFill rotWithShape="1">
          <a:blip r:embed="rId2"/>
          <a:srcRect l="18280" r="1677" b="2"/>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2" name="Title 1">
            <a:extLst>
              <a:ext uri="{FF2B5EF4-FFF2-40B4-BE49-F238E27FC236}">
                <a16:creationId xmlns:a16="http://schemas.microsoft.com/office/drawing/2014/main" id="{A499AF29-6CAC-1A9B-BB30-CE031B667EF9}"/>
              </a:ext>
            </a:extLst>
          </p:cNvPr>
          <p:cNvSpPr>
            <a:spLocks noGrp="1"/>
          </p:cNvSpPr>
          <p:nvPr>
            <p:ph type="title"/>
          </p:nvPr>
        </p:nvSpPr>
        <p:spPr>
          <a:xfrm>
            <a:off x="841247" y="914400"/>
            <a:ext cx="5111877" cy="1095375"/>
          </a:xfrm>
        </p:spPr>
        <p:txBody>
          <a:bodyPr vert="horz" lIns="91440" tIns="45720" rIns="91440" bIns="45720" rtlCol="0" anchor="ctr">
            <a:normAutofit/>
          </a:bodyPr>
          <a:lstStyle/>
          <a:p>
            <a:r>
              <a:rPr lang="en-US" sz="3400">
                <a:solidFill>
                  <a:srgbClr val="FFFFFF"/>
                </a:solidFill>
              </a:rPr>
              <a:t>Types of Research in Education</a:t>
            </a:r>
          </a:p>
        </p:txBody>
      </p:sp>
      <p:sp>
        <p:nvSpPr>
          <p:cNvPr id="7" name="Content Placeholder 3">
            <a:extLst>
              <a:ext uri="{FF2B5EF4-FFF2-40B4-BE49-F238E27FC236}">
                <a16:creationId xmlns:a16="http://schemas.microsoft.com/office/drawing/2014/main" id="{53E76288-909F-759C-531F-764F65283D85}"/>
              </a:ext>
            </a:extLst>
          </p:cNvPr>
          <p:cNvSpPr>
            <a:spLocks noGrp="1"/>
          </p:cNvSpPr>
          <p:nvPr>
            <p:ph idx="1"/>
          </p:nvPr>
        </p:nvSpPr>
        <p:spPr>
          <a:xfrm>
            <a:off x="841248" y="2333625"/>
            <a:ext cx="4378452" cy="3543300"/>
          </a:xfrm>
        </p:spPr>
        <p:txBody>
          <a:bodyPr anchor="t">
            <a:normAutofit/>
          </a:bodyPr>
          <a:lstStyle/>
          <a:p>
            <a:pPr marL="0" indent="0">
              <a:buNone/>
            </a:pPr>
            <a:endParaRPr lang="en-GB" sz="2000">
              <a:solidFill>
                <a:srgbClr val="FFFFFF"/>
              </a:solidFill>
              <a:cs typeface="Calibri"/>
            </a:endParaRPr>
          </a:p>
          <a:p>
            <a:r>
              <a:rPr lang="en-GB" sz="2000">
                <a:solidFill>
                  <a:srgbClr val="FFFFFF"/>
                </a:solidFill>
                <a:cs typeface="Calibri"/>
              </a:rPr>
              <a:t>Action Research</a:t>
            </a:r>
          </a:p>
          <a:p>
            <a:r>
              <a:rPr lang="en-GB" sz="2000">
                <a:solidFill>
                  <a:srgbClr val="FFFFFF"/>
                </a:solidFill>
                <a:cs typeface="Calibri"/>
              </a:rPr>
              <a:t>Case Study</a:t>
            </a:r>
          </a:p>
          <a:p>
            <a:r>
              <a:rPr lang="en-GB" sz="2000">
                <a:solidFill>
                  <a:srgbClr val="FFFFFF"/>
                </a:solidFill>
                <a:cs typeface="Calibri"/>
              </a:rPr>
              <a:t>Literature Review</a:t>
            </a:r>
          </a:p>
          <a:p>
            <a:r>
              <a:rPr lang="en-GB" sz="2000">
                <a:solidFill>
                  <a:srgbClr val="FFFFFF"/>
                </a:solidFill>
                <a:cs typeface="Calibri"/>
              </a:rPr>
              <a:t>Experiment</a:t>
            </a:r>
          </a:p>
          <a:p>
            <a:r>
              <a:rPr lang="en-GB" sz="2000">
                <a:solidFill>
                  <a:srgbClr val="FFFFFF"/>
                </a:solidFill>
                <a:cs typeface="Calibri"/>
              </a:rPr>
              <a:t>Test &amp; Assessments</a:t>
            </a:r>
          </a:p>
          <a:p>
            <a:r>
              <a:rPr lang="en-GB" sz="2000">
                <a:solidFill>
                  <a:srgbClr val="FFFFFF"/>
                </a:solidFill>
                <a:cs typeface="Calibri"/>
              </a:rPr>
              <a:t>Surveys</a:t>
            </a:r>
          </a:p>
          <a:p>
            <a:endParaRPr lang="en-GB" sz="2000">
              <a:solidFill>
                <a:srgbClr val="FFFFFF"/>
              </a:solidFill>
              <a:cs typeface="Calibri"/>
            </a:endParaRPr>
          </a:p>
        </p:txBody>
      </p:sp>
    </p:spTree>
    <p:extLst>
      <p:ext uri="{BB962C8B-B14F-4D97-AF65-F5344CB8AC3E}">
        <p14:creationId xmlns:p14="http://schemas.microsoft.com/office/powerpoint/2010/main" val="18993610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p:cTn id="7" dur="1000" fill="hold"/>
                                        <p:tgtEl>
                                          <p:spTgt spid="7">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7">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7">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p:cTn id="15" dur="1000" fill="hold"/>
                                        <p:tgtEl>
                                          <p:spTgt spid="7">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7">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7">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7">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p:cTn id="23" dur="1000" fill="hold"/>
                                        <p:tgtEl>
                                          <p:spTgt spid="7">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p:cTn id="31" dur="1000" fill="hold"/>
                                        <p:tgtEl>
                                          <p:spTgt spid="7">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7">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7">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7">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 calcmode="lin" valueType="num">
                                      <p:cBhvr>
                                        <p:cTn id="39" dur="1000" fill="hold"/>
                                        <p:tgtEl>
                                          <p:spTgt spid="7">
                                            <p:txEl>
                                              <p:pRg st="5" end="5"/>
                                            </p:txEl>
                                          </p:spTgt>
                                        </p:tgtEl>
                                        <p:attrNameLst>
                                          <p:attrName>ppt_w</p:attrName>
                                        </p:attrNameLst>
                                      </p:cBhvr>
                                      <p:tavLst>
                                        <p:tav tm="0">
                                          <p:val>
                                            <p:fltVal val="0"/>
                                          </p:val>
                                        </p:tav>
                                        <p:tav tm="100000">
                                          <p:val>
                                            <p:strVal val="#ppt_w"/>
                                          </p:val>
                                        </p:tav>
                                      </p:tavLst>
                                    </p:anim>
                                    <p:anim calcmode="lin" valueType="num">
                                      <p:cBhvr>
                                        <p:cTn id="40" dur="1000" fill="hold"/>
                                        <p:tgtEl>
                                          <p:spTgt spid="7">
                                            <p:txEl>
                                              <p:pRg st="5" end="5"/>
                                            </p:txEl>
                                          </p:spTgt>
                                        </p:tgtEl>
                                        <p:attrNameLst>
                                          <p:attrName>ppt_h</p:attrName>
                                        </p:attrNameLst>
                                      </p:cBhvr>
                                      <p:tavLst>
                                        <p:tav tm="0">
                                          <p:val>
                                            <p:fltVal val="0"/>
                                          </p:val>
                                        </p:tav>
                                        <p:tav tm="100000">
                                          <p:val>
                                            <p:strVal val="#ppt_h"/>
                                          </p:val>
                                        </p:tav>
                                      </p:tavLst>
                                    </p:anim>
                                    <p:anim calcmode="lin" valueType="num">
                                      <p:cBhvr>
                                        <p:cTn id="41" dur="1000" fill="hold"/>
                                        <p:tgtEl>
                                          <p:spTgt spid="7">
                                            <p:txEl>
                                              <p:pRg st="5" end="5"/>
                                            </p:txEl>
                                          </p:spTgt>
                                        </p:tgtEl>
                                        <p:attrNameLst>
                                          <p:attrName>style.rotation</p:attrName>
                                        </p:attrNameLst>
                                      </p:cBhvr>
                                      <p:tavLst>
                                        <p:tav tm="0">
                                          <p:val>
                                            <p:fltVal val="90"/>
                                          </p:val>
                                        </p:tav>
                                        <p:tav tm="100000">
                                          <p:val>
                                            <p:fltVal val="0"/>
                                          </p:val>
                                        </p:tav>
                                      </p:tavLst>
                                    </p:anim>
                                    <p:animEffect transition="in" filter="fade">
                                      <p:cBhvr>
                                        <p:cTn id="42" dur="1000"/>
                                        <p:tgtEl>
                                          <p:spTgt spid="7">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p:cTn id="47" dur="1000" fill="hold"/>
                                        <p:tgtEl>
                                          <p:spTgt spid="7">
                                            <p:txEl>
                                              <p:pRg st="6" end="6"/>
                                            </p:txEl>
                                          </p:spTgt>
                                        </p:tgtEl>
                                        <p:attrNameLst>
                                          <p:attrName>ppt_w</p:attrName>
                                        </p:attrNameLst>
                                      </p:cBhvr>
                                      <p:tavLst>
                                        <p:tav tm="0">
                                          <p:val>
                                            <p:fltVal val="0"/>
                                          </p:val>
                                        </p:tav>
                                        <p:tav tm="100000">
                                          <p:val>
                                            <p:strVal val="#ppt_w"/>
                                          </p:val>
                                        </p:tav>
                                      </p:tavLst>
                                    </p:anim>
                                    <p:anim calcmode="lin" valueType="num">
                                      <p:cBhvr>
                                        <p:cTn id="48" dur="1000" fill="hold"/>
                                        <p:tgtEl>
                                          <p:spTgt spid="7">
                                            <p:txEl>
                                              <p:pRg st="6" end="6"/>
                                            </p:txEl>
                                          </p:spTgt>
                                        </p:tgtEl>
                                        <p:attrNameLst>
                                          <p:attrName>ppt_h</p:attrName>
                                        </p:attrNameLst>
                                      </p:cBhvr>
                                      <p:tavLst>
                                        <p:tav tm="0">
                                          <p:val>
                                            <p:fltVal val="0"/>
                                          </p:val>
                                        </p:tav>
                                        <p:tav tm="100000">
                                          <p:val>
                                            <p:strVal val="#ppt_h"/>
                                          </p:val>
                                        </p:tav>
                                      </p:tavLst>
                                    </p:anim>
                                    <p:anim calcmode="lin" valueType="num">
                                      <p:cBhvr>
                                        <p:cTn id="49" dur="1000" fill="hold"/>
                                        <p:tgtEl>
                                          <p:spTgt spid="7">
                                            <p:txEl>
                                              <p:pRg st="6" end="6"/>
                                            </p:txEl>
                                          </p:spTgt>
                                        </p:tgtEl>
                                        <p:attrNameLst>
                                          <p:attrName>style.rotation</p:attrName>
                                        </p:attrNameLst>
                                      </p:cBhvr>
                                      <p:tavLst>
                                        <p:tav tm="0">
                                          <p:val>
                                            <p:fltVal val="90"/>
                                          </p:val>
                                        </p:tav>
                                        <p:tav tm="100000">
                                          <p:val>
                                            <p:fltVal val="0"/>
                                          </p:val>
                                        </p:tav>
                                      </p:tavLst>
                                    </p:anim>
                                    <p:animEffect transition="in" filter="fade">
                                      <p:cBhvr>
                                        <p:cTn id="50" dur="10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hool girls enjoying a science experiment">
            <a:extLst>
              <a:ext uri="{FF2B5EF4-FFF2-40B4-BE49-F238E27FC236}">
                <a16:creationId xmlns:a16="http://schemas.microsoft.com/office/drawing/2014/main" id="{B7678B4B-0A48-09C6-6131-660BD642E529}"/>
              </a:ext>
            </a:extLst>
          </p:cNvPr>
          <p:cNvPicPr>
            <a:picLocks noChangeAspect="1"/>
          </p:cNvPicPr>
          <p:nvPr/>
        </p:nvPicPr>
        <p:blipFill>
          <a:blip r:embed="rId2"/>
          <a:srcRect t="9302" b="11743"/>
          <a:stretch/>
        </p:blipFill>
        <p:spPr>
          <a:xfrm>
            <a:off x="457200" y="457200"/>
            <a:ext cx="11277600" cy="5943600"/>
          </a:xfrm>
          <a:prstGeom prst="rect">
            <a:avLst/>
          </a:prstGeom>
        </p:spPr>
      </p:pic>
      <p:sp>
        <p:nvSpPr>
          <p:cNvPr id="6" name="TextBox 5">
            <a:extLst>
              <a:ext uri="{FF2B5EF4-FFF2-40B4-BE49-F238E27FC236}">
                <a16:creationId xmlns:a16="http://schemas.microsoft.com/office/drawing/2014/main" id="{73EE51EB-1494-A76A-84EB-6A4B5FFC7F96}"/>
              </a:ext>
            </a:extLst>
          </p:cNvPr>
          <p:cNvSpPr txBox="1"/>
          <p:nvPr/>
        </p:nvSpPr>
        <p:spPr>
          <a:xfrm>
            <a:off x="3233871" y="770689"/>
            <a:ext cx="3776300" cy="954107"/>
          </a:xfrm>
          <a:prstGeom prst="rect">
            <a:avLst/>
          </a:prstGeom>
        </p:spPr>
        <p:style>
          <a:lnRef idx="1">
            <a:schemeClr val="accent5"/>
          </a:lnRef>
          <a:fillRef idx="3">
            <a:schemeClr val="accent5"/>
          </a:fillRef>
          <a:effectRef idx="2">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What research could you do?</a:t>
            </a:r>
          </a:p>
        </p:txBody>
      </p:sp>
    </p:spTree>
    <p:extLst>
      <p:ext uri="{BB962C8B-B14F-4D97-AF65-F5344CB8AC3E}">
        <p14:creationId xmlns:p14="http://schemas.microsoft.com/office/powerpoint/2010/main" val="21263497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D32044-59AD-1D1C-1C37-B39BBD5158E0}"/>
              </a:ext>
            </a:extLst>
          </p:cNvPr>
          <p:cNvSpPr txBox="1"/>
          <p:nvPr/>
        </p:nvSpPr>
        <p:spPr>
          <a:xfrm>
            <a:off x="761999" y="1141712"/>
            <a:ext cx="7923815" cy="1129537"/>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kern="1200">
                <a:solidFill>
                  <a:schemeClr val="tx1"/>
                </a:solidFill>
                <a:latin typeface="+mj-lt"/>
                <a:ea typeface="+mj-ea"/>
                <a:cs typeface="+mj-cs"/>
              </a:rPr>
              <a:t>Ethics</a:t>
            </a:r>
          </a:p>
          <a:p>
            <a:pPr>
              <a:lnSpc>
                <a:spcPct val="90000"/>
              </a:lnSpc>
              <a:spcBef>
                <a:spcPct val="0"/>
              </a:spcBef>
              <a:spcAft>
                <a:spcPts val="600"/>
              </a:spcAft>
            </a:pPr>
            <a:endParaRPr lang="en-US" sz="4000" kern="1200">
              <a:solidFill>
                <a:schemeClr val="tx1"/>
              </a:solidFill>
              <a:latin typeface="+mj-lt"/>
              <a:ea typeface="+mj-ea"/>
              <a:cs typeface="+mj-cs"/>
            </a:endParaRPr>
          </a:p>
          <a:p>
            <a:pPr>
              <a:lnSpc>
                <a:spcPct val="90000"/>
              </a:lnSpc>
              <a:spcBef>
                <a:spcPct val="0"/>
              </a:spcBef>
              <a:spcAft>
                <a:spcPts val="600"/>
              </a:spcAft>
            </a:pPr>
            <a:endParaRPr lang="en-US" sz="4000"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1D7A8B7D-2712-8A5B-11B0-11DBA386892D}"/>
              </a:ext>
            </a:extLst>
          </p:cNvPr>
          <p:cNvSpPr txBox="1"/>
          <p:nvPr/>
        </p:nvSpPr>
        <p:spPr>
          <a:xfrm>
            <a:off x="784608" y="5497592"/>
            <a:ext cx="10637772" cy="6830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kern="1200">
                <a:solidFill>
                  <a:schemeClr val="tx1"/>
                </a:solidFill>
                <a:latin typeface="+mn-lt"/>
                <a:ea typeface="+mn-ea"/>
                <a:cs typeface="+mn-cs"/>
                <a:hlinkClick r:id="rId2"/>
              </a:rPr>
              <a:t>British Educational Research Association | BERA</a:t>
            </a:r>
            <a:endParaRPr lang="en-US" kern="1200">
              <a:solidFill>
                <a:schemeClr val="tx1"/>
              </a:solidFill>
              <a:latin typeface="+mn-lt"/>
              <a:ea typeface="+mn-ea"/>
              <a:cs typeface="+mn-cs"/>
            </a:endParaRPr>
          </a:p>
        </p:txBody>
      </p:sp>
      <p:cxnSp>
        <p:nvCxnSpPr>
          <p:cNvPr id="10" name="Straight Connector 9">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Image result for BERA">
            <a:extLst>
              <a:ext uri="{FF2B5EF4-FFF2-40B4-BE49-F238E27FC236}">
                <a16:creationId xmlns:a16="http://schemas.microsoft.com/office/drawing/2014/main" id="{AC9E8E46-8BF2-8B92-5649-F591C919552B}"/>
              </a:ext>
            </a:extLst>
          </p:cNvPr>
          <p:cNvPicPr>
            <a:picLocks noChangeAspect="1"/>
          </p:cNvPicPr>
          <p:nvPr/>
        </p:nvPicPr>
        <p:blipFill>
          <a:blip r:embed="rId3"/>
          <a:stretch>
            <a:fillRect/>
          </a:stretch>
        </p:blipFill>
        <p:spPr>
          <a:xfrm>
            <a:off x="865139" y="2630980"/>
            <a:ext cx="10478721" cy="2148137"/>
          </a:xfrm>
          <a:prstGeom prst="rect">
            <a:avLst/>
          </a:prstGeom>
        </p:spPr>
      </p:pic>
      <p:cxnSp>
        <p:nvCxnSpPr>
          <p:cNvPr id="12" name="Straight Connector 11">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897" y="5231580"/>
            <a:ext cx="10459156"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88040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5B2E8-1F52-6D17-7C01-4875E790D861}"/>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Research Language</a:t>
            </a:r>
          </a:p>
        </p:txBody>
      </p:sp>
      <p:sp>
        <p:nvSpPr>
          <p:cNvPr id="3" name="Content Placeholder 2">
            <a:extLst>
              <a:ext uri="{FF2B5EF4-FFF2-40B4-BE49-F238E27FC236}">
                <a16:creationId xmlns:a16="http://schemas.microsoft.com/office/drawing/2014/main" id="{3B4323BC-54C2-55DB-2B1E-F12F089AFC0D}"/>
              </a:ext>
            </a:extLst>
          </p:cNvPr>
          <p:cNvSpPr>
            <a:spLocks noGrp="1"/>
          </p:cNvSpPr>
          <p:nvPr>
            <p:ph sz="half" idx="1"/>
          </p:nvPr>
        </p:nvSpPr>
        <p:spPr>
          <a:xfrm>
            <a:off x="761802" y="2743200"/>
            <a:ext cx="4646905" cy="3613149"/>
          </a:xfrm>
        </p:spPr>
        <p:txBody>
          <a:bodyPr vert="horz" lIns="91440" tIns="45720" rIns="91440" bIns="45720" rtlCol="0" anchor="ctr">
            <a:normAutofit/>
          </a:bodyPr>
          <a:lstStyle/>
          <a:p>
            <a:pPr marL="0"/>
            <a:r>
              <a:rPr lang="en-US" sz="2000"/>
              <a:t>Find out what these words mean during the break. </a:t>
            </a:r>
          </a:p>
          <a:p>
            <a:pPr marL="0"/>
            <a:endParaRPr lang="en-US" sz="2000"/>
          </a:p>
          <a:p>
            <a:pPr marL="0"/>
            <a:r>
              <a:rPr lang="en-US" sz="2000"/>
              <a:t>Build a glossary of research language.  </a:t>
            </a:r>
          </a:p>
        </p:txBody>
      </p:sp>
      <p:pic>
        <p:nvPicPr>
          <p:cNvPr id="6" name="Picture 5" descr="Person with idea concept">
            <a:extLst>
              <a:ext uri="{FF2B5EF4-FFF2-40B4-BE49-F238E27FC236}">
                <a16:creationId xmlns:a16="http://schemas.microsoft.com/office/drawing/2014/main" id="{91B58CD3-A4FF-BE01-C433-91263C854852}"/>
              </a:ext>
            </a:extLst>
          </p:cNvPr>
          <p:cNvPicPr>
            <a:picLocks noChangeAspect="1"/>
          </p:cNvPicPr>
          <p:nvPr/>
        </p:nvPicPr>
        <p:blipFill>
          <a:blip r:embed="rId2"/>
          <a:srcRect l="26809" r="13878" b="-3"/>
          <a:stretch/>
        </p:blipFill>
        <p:spPr>
          <a:xfrm>
            <a:off x="6096000" y="1"/>
            <a:ext cx="6102825" cy="6858000"/>
          </a:xfrm>
          <a:prstGeom prst="rect">
            <a:avLst/>
          </a:prstGeom>
        </p:spPr>
      </p:pic>
    </p:spTree>
    <p:extLst>
      <p:ext uri="{BB962C8B-B14F-4D97-AF65-F5344CB8AC3E}">
        <p14:creationId xmlns:p14="http://schemas.microsoft.com/office/powerpoint/2010/main" val="25143663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9BB7D-3498-5BEF-D10F-BBC19997BA1A}"/>
              </a:ext>
            </a:extLst>
          </p:cNvPr>
          <p:cNvSpPr>
            <a:spLocks noGrp="1"/>
          </p:cNvSpPr>
          <p:nvPr>
            <p:ph type="title"/>
          </p:nvPr>
        </p:nvSpPr>
        <p:spPr>
          <a:xfrm>
            <a:off x="838200" y="365126"/>
            <a:ext cx="5340605" cy="1146176"/>
          </a:xfrm>
        </p:spPr>
        <p:txBody>
          <a:bodyPr>
            <a:normAutofit/>
          </a:bodyPr>
          <a:lstStyle/>
          <a:p>
            <a:r>
              <a:rPr lang="en-GB">
                <a:cs typeface="Calibri Light"/>
              </a:rPr>
              <a:t>Methods</a:t>
            </a:r>
          </a:p>
        </p:txBody>
      </p:sp>
      <p:pic>
        <p:nvPicPr>
          <p:cNvPr id="5" name="Picture 4" descr="Sticky notes on a wall">
            <a:extLst>
              <a:ext uri="{FF2B5EF4-FFF2-40B4-BE49-F238E27FC236}">
                <a16:creationId xmlns:a16="http://schemas.microsoft.com/office/drawing/2014/main" id="{8C3B1A16-295E-632E-470F-10766CEAAE72}"/>
              </a:ext>
            </a:extLst>
          </p:cNvPr>
          <p:cNvPicPr>
            <a:picLocks noChangeAspect="1"/>
          </p:cNvPicPr>
          <p:nvPr/>
        </p:nvPicPr>
        <p:blipFill rotWithShape="1">
          <a:blip r:embed="rId2"/>
          <a:srcRect l="10670" r="9248" b="-2"/>
          <a:stretch/>
        </p:blipFill>
        <p:spPr>
          <a:xfrm>
            <a:off x="1" y="1594878"/>
            <a:ext cx="5931454" cy="5166360"/>
          </a:xfrm>
          <a:custGeom>
            <a:avLst/>
            <a:gdLst/>
            <a:ahLst/>
            <a:cxnLst/>
            <a:rect l="l" t="t" r="r" b="b"/>
            <a:pathLst>
              <a:path w="5931454" h="5166360">
                <a:moveTo>
                  <a:pt x="0" y="0"/>
                </a:moveTo>
                <a:lnTo>
                  <a:pt x="5931454" y="0"/>
                </a:lnTo>
                <a:lnTo>
                  <a:pt x="3537575" y="5166360"/>
                </a:lnTo>
                <a:lnTo>
                  <a:pt x="0" y="5166360"/>
                </a:lnTo>
                <a:close/>
              </a:path>
            </a:pathLst>
          </a:custGeom>
        </p:spPr>
      </p:pic>
      <p:sp>
        <p:nvSpPr>
          <p:cNvPr id="3" name="Content Placeholder 2">
            <a:extLst>
              <a:ext uri="{FF2B5EF4-FFF2-40B4-BE49-F238E27FC236}">
                <a16:creationId xmlns:a16="http://schemas.microsoft.com/office/drawing/2014/main" id="{21702906-B27B-EFDF-4FD1-4A5D39FFB497}"/>
              </a:ext>
            </a:extLst>
          </p:cNvPr>
          <p:cNvSpPr>
            <a:spLocks noGrp="1"/>
          </p:cNvSpPr>
          <p:nvPr>
            <p:ph idx="1"/>
          </p:nvPr>
        </p:nvSpPr>
        <p:spPr>
          <a:xfrm>
            <a:off x="6184248" y="2173288"/>
            <a:ext cx="5507009" cy="4002724"/>
          </a:xfrm>
          <a:solidFill>
            <a:srgbClr val="FFFF00"/>
          </a:solidFill>
        </p:spPr>
        <p:txBody>
          <a:bodyPr vert="horz" lIns="91440" tIns="45720" rIns="91440" bIns="45720" rtlCol="0" anchor="ctr">
            <a:normAutofit/>
          </a:bodyPr>
          <a:lstStyle/>
          <a:p>
            <a:pPr marL="0" indent="0">
              <a:buNone/>
            </a:pPr>
            <a:r>
              <a:rPr lang="en-GB" sz="2000" b="1">
                <a:cs typeface="Calibri"/>
              </a:rPr>
              <a:t>Consider what type of data will be useful:</a:t>
            </a:r>
            <a:endParaRPr lang="en-US" sz="2000" b="1"/>
          </a:p>
          <a:p>
            <a:r>
              <a:rPr lang="en-GB" sz="2000" b="1">
                <a:cs typeface="Calibri"/>
              </a:rPr>
              <a:t>Quantitative data – statistics generally numerical data</a:t>
            </a:r>
          </a:p>
          <a:p>
            <a:r>
              <a:rPr lang="en-GB" sz="2000" b="1">
                <a:cs typeface="Calibri"/>
              </a:rPr>
              <a:t>Qualitative data – observation/text/audio &amp; visual</a:t>
            </a:r>
          </a:p>
          <a:p>
            <a:r>
              <a:rPr lang="en-GB" sz="2000" b="1">
                <a:cs typeface="Calibri"/>
              </a:rPr>
              <a:t>Mixed methods</a:t>
            </a:r>
          </a:p>
        </p:txBody>
      </p:sp>
    </p:spTree>
    <p:extLst>
      <p:ext uri="{BB962C8B-B14F-4D97-AF65-F5344CB8AC3E}">
        <p14:creationId xmlns:p14="http://schemas.microsoft.com/office/powerpoint/2010/main" val="3540785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404D0-CD55-1F17-9F93-2C3356196CD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Instruments for research</a:t>
            </a:r>
            <a:endParaRPr lang="en-GB" sz="4000">
              <a:solidFill>
                <a:srgbClr val="FFFFFF"/>
              </a:solidFill>
            </a:endParaRPr>
          </a:p>
        </p:txBody>
      </p:sp>
      <p:sp>
        <p:nvSpPr>
          <p:cNvPr id="3" name="Content Placeholder 2">
            <a:extLst>
              <a:ext uri="{FF2B5EF4-FFF2-40B4-BE49-F238E27FC236}">
                <a16:creationId xmlns:a16="http://schemas.microsoft.com/office/drawing/2014/main" id="{FD6CA631-FBED-3C1C-F5B5-EFA64599C10F}"/>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cs typeface="Calibri"/>
              </a:rPr>
              <a:t>Identifying tools that will help you gather data that will enable you to answer your question or test your hypothesis.</a:t>
            </a:r>
          </a:p>
          <a:p>
            <a:pPr marL="0" indent="0">
              <a:buNone/>
            </a:pPr>
            <a:r>
              <a:rPr lang="en-GB" sz="2000">
                <a:cs typeface="Calibri"/>
              </a:rPr>
              <a:t>                 Hypothesis – untested theory/supposition</a:t>
            </a:r>
          </a:p>
          <a:p>
            <a:pPr marL="0" indent="0">
              <a:buNone/>
            </a:pPr>
            <a:endParaRPr lang="en-GB" sz="2000">
              <a:cs typeface="Calibri"/>
            </a:endParaRPr>
          </a:p>
          <a:p>
            <a:pPr marL="457200" indent="-457200"/>
            <a:r>
              <a:rPr lang="en-GB" sz="2000">
                <a:cs typeface="Calibri"/>
              </a:rPr>
              <a:t>Observation – Participant/non-participatory</a:t>
            </a:r>
          </a:p>
          <a:p>
            <a:pPr marL="457200" indent="-457200"/>
            <a:r>
              <a:rPr lang="en-GB" sz="2000">
                <a:cs typeface="Calibri"/>
              </a:rPr>
              <a:t>Questionnaire – surveys </a:t>
            </a:r>
          </a:p>
          <a:p>
            <a:pPr marL="457200" indent="-457200"/>
            <a:r>
              <a:rPr lang="en-GB" sz="2000">
                <a:cs typeface="Calibri"/>
              </a:rPr>
              <a:t>Interviews – individual/group</a:t>
            </a:r>
          </a:p>
          <a:p>
            <a:pPr marL="457200" indent="-457200"/>
            <a:r>
              <a:rPr lang="en-GB" sz="2000">
                <a:cs typeface="Calibri"/>
              </a:rPr>
              <a:t>Literature – books/journals/websites</a:t>
            </a:r>
          </a:p>
          <a:p>
            <a:pPr marL="0" indent="0">
              <a:buNone/>
            </a:pPr>
            <a:endParaRPr lang="en-GB" sz="2000">
              <a:cs typeface="Calibri"/>
            </a:endParaRPr>
          </a:p>
        </p:txBody>
      </p:sp>
    </p:spTree>
    <p:extLst>
      <p:ext uri="{BB962C8B-B14F-4D97-AF65-F5344CB8AC3E}">
        <p14:creationId xmlns:p14="http://schemas.microsoft.com/office/powerpoint/2010/main" val="13200163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09F4F3-80C0-3710-EF3D-2B82C993D7C1}"/>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chemeClr val="bg1"/>
                </a:solidFill>
                <a:latin typeface="+mj-lt"/>
                <a:ea typeface="+mj-ea"/>
                <a:cs typeface="+mj-cs"/>
              </a:rPr>
              <a:t>Observation</a:t>
            </a:r>
          </a:p>
        </p:txBody>
      </p:sp>
      <p:sp>
        <p:nvSpPr>
          <p:cNvPr id="3" name="Content Placeholder 2">
            <a:extLst>
              <a:ext uri="{FF2B5EF4-FFF2-40B4-BE49-F238E27FC236}">
                <a16:creationId xmlns:a16="http://schemas.microsoft.com/office/drawing/2014/main" id="{4E682CFF-0334-2264-625D-239CF98338D1}"/>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Structured</a:t>
            </a:r>
          </a:p>
          <a:p>
            <a:r>
              <a:rPr lang="en-US" sz="2000"/>
              <a:t>Time</a:t>
            </a:r>
          </a:p>
          <a:p>
            <a:r>
              <a:rPr lang="en-US" sz="2000"/>
              <a:t>Annotation</a:t>
            </a:r>
          </a:p>
          <a:p>
            <a:r>
              <a:rPr lang="en-US" sz="2000"/>
              <a:t>Rubrics</a:t>
            </a:r>
          </a:p>
          <a:p>
            <a:r>
              <a:rPr lang="en-US" sz="2000"/>
              <a:t>Recordings</a:t>
            </a:r>
          </a:p>
          <a:p>
            <a:r>
              <a:rPr lang="en-US" sz="2000"/>
              <a:t>Participation</a:t>
            </a:r>
          </a:p>
        </p:txBody>
      </p:sp>
      <p:sp>
        <p:nvSpPr>
          <p:cNvPr id="8" name="Content Placeholder 3">
            <a:extLst>
              <a:ext uri="{FF2B5EF4-FFF2-40B4-BE49-F238E27FC236}">
                <a16:creationId xmlns:a16="http://schemas.microsoft.com/office/drawing/2014/main" id="{4A9ED1D1-B27E-4EB0-BB5E-209CB7865C92}"/>
              </a:ext>
            </a:extLst>
          </p:cNvPr>
          <p:cNvSpPr txBox="1">
            <a:spLocks/>
          </p:cNvSpPr>
          <p:nvPr/>
        </p:nvSpPr>
        <p:spPr>
          <a:xfrm>
            <a:off x="8451604" y="1412489"/>
            <a:ext cx="2926080"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Identify the strengths.</a:t>
            </a:r>
          </a:p>
          <a:p>
            <a:r>
              <a:rPr lang="en-US" sz="2000"/>
              <a:t>What are the weaknesses?</a:t>
            </a:r>
          </a:p>
          <a:p>
            <a:pPr lvl="1"/>
            <a:r>
              <a:rPr lang="en-US" sz="2000"/>
              <a:t>How can you mitigate against these?</a:t>
            </a:r>
          </a:p>
          <a:p>
            <a:pPr lvl="1"/>
            <a:endParaRPr lang="en-US" sz="2000"/>
          </a:p>
          <a:p>
            <a:pPr marL="457200" lvl="1"/>
            <a:r>
              <a:rPr lang="en-US" sz="2000" b="1"/>
              <a:t>Please post responses in the chat – or respond to comments you agree with. </a:t>
            </a:r>
          </a:p>
        </p:txBody>
      </p:sp>
    </p:spTree>
    <p:extLst>
      <p:ext uri="{BB962C8B-B14F-4D97-AF65-F5344CB8AC3E}">
        <p14:creationId xmlns:p14="http://schemas.microsoft.com/office/powerpoint/2010/main" val="30265864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1000" fill="hold"/>
                                        <p:tgtEl>
                                          <p:spTgt spid="8"/>
                                        </p:tgtEl>
                                        <p:attrNameLst>
                                          <p:attrName>ppt_w</p:attrName>
                                        </p:attrNameLst>
                                      </p:cBhvr>
                                      <p:tavLst>
                                        <p:tav tm="0">
                                          <p:val>
                                            <p:fltVal val="0"/>
                                          </p:val>
                                        </p:tav>
                                        <p:tav tm="100000">
                                          <p:val>
                                            <p:strVal val="#ppt_w"/>
                                          </p:val>
                                        </p:tav>
                                      </p:tavLst>
                                    </p:anim>
                                    <p:anim calcmode="lin" valueType="num">
                                      <p:cBhvr>
                                        <p:cTn id="44" dur="1000" fill="hold"/>
                                        <p:tgtEl>
                                          <p:spTgt spid="8"/>
                                        </p:tgtEl>
                                        <p:attrNameLst>
                                          <p:attrName>ppt_h</p:attrName>
                                        </p:attrNameLst>
                                      </p:cBhvr>
                                      <p:tavLst>
                                        <p:tav tm="0">
                                          <p:val>
                                            <p:fltVal val="0"/>
                                          </p:val>
                                        </p:tav>
                                        <p:tav tm="100000">
                                          <p:val>
                                            <p:strVal val="#ppt_h"/>
                                          </p:val>
                                        </p:tav>
                                      </p:tavLst>
                                    </p:anim>
                                    <p:anim calcmode="lin" valueType="num">
                                      <p:cBhvr>
                                        <p:cTn id="45" dur="1000" fill="hold"/>
                                        <p:tgtEl>
                                          <p:spTgt spid="8"/>
                                        </p:tgtEl>
                                        <p:attrNameLst>
                                          <p:attrName>style.rotation</p:attrName>
                                        </p:attrNameLst>
                                      </p:cBhvr>
                                      <p:tavLst>
                                        <p:tav tm="0">
                                          <p:val>
                                            <p:fltVal val="90"/>
                                          </p:val>
                                        </p:tav>
                                        <p:tav tm="100000">
                                          <p:val>
                                            <p:fltVal val="0"/>
                                          </p:val>
                                        </p:tav>
                                      </p:tavLst>
                                    </p:anim>
                                    <p:animEffect transition="in" filter="fade">
                                      <p:cBhvr>
                                        <p:cTn id="4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A5E8-2585-EDD2-E3D4-4361E9B85EC1}"/>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cs typeface="Calibri Light"/>
              </a:rPr>
              <a:t>Questionnaires</a:t>
            </a:r>
            <a:endParaRPr lang="en-GB" sz="3600">
              <a:solidFill>
                <a:srgbClr val="3F3F3F"/>
              </a:solidFill>
            </a:endParaRPr>
          </a:p>
        </p:txBody>
      </p:sp>
      <p:sp>
        <p:nvSpPr>
          <p:cNvPr id="3" name="Content Placeholder 2">
            <a:extLst>
              <a:ext uri="{FF2B5EF4-FFF2-40B4-BE49-F238E27FC236}">
                <a16:creationId xmlns:a16="http://schemas.microsoft.com/office/drawing/2014/main" id="{ACCD1C15-0E51-622B-7BAE-9367777D180C}"/>
              </a:ext>
            </a:extLst>
          </p:cNvPr>
          <p:cNvSpPr>
            <a:spLocks noGrp="1"/>
          </p:cNvSpPr>
          <p:nvPr>
            <p:ph sz="half" idx="1"/>
          </p:nvPr>
        </p:nvSpPr>
        <p:spPr>
          <a:xfrm>
            <a:off x="1476915" y="2888250"/>
            <a:ext cx="4297351" cy="2959777"/>
          </a:xfrm>
        </p:spPr>
        <p:txBody>
          <a:bodyPr vert="horz" lIns="91440" tIns="45720" rIns="91440" bIns="45720" rtlCol="0" anchor="t">
            <a:normAutofit/>
          </a:bodyPr>
          <a:lstStyle/>
          <a:p>
            <a:r>
              <a:rPr lang="en-GB" sz="1400">
                <a:cs typeface="Calibri"/>
              </a:rPr>
              <a:t>Surveys – collection of data, analysis &amp; interpretation</a:t>
            </a:r>
          </a:p>
          <a:p>
            <a:r>
              <a:rPr lang="en-GB" sz="1400">
                <a:cs typeface="Calibri"/>
              </a:rPr>
              <a:t>Questions – quantitative or qualitative data</a:t>
            </a:r>
          </a:p>
          <a:p>
            <a:r>
              <a:rPr lang="en-GB" sz="1400">
                <a:cs typeface="Calibri"/>
              </a:rPr>
              <a:t>Scales – </a:t>
            </a:r>
          </a:p>
          <a:p>
            <a:pPr lvl="3"/>
            <a:r>
              <a:rPr lang="en-GB" sz="1400">
                <a:cs typeface="Calibri"/>
              </a:rPr>
              <a:t>Graphic – rating </a:t>
            </a:r>
          </a:p>
          <a:p>
            <a:pPr lvl="3"/>
            <a:r>
              <a:rPr lang="en-GB" sz="1400">
                <a:cs typeface="Calibri"/>
              </a:rPr>
              <a:t>Likert – Positive to negative scale</a:t>
            </a:r>
          </a:p>
          <a:p>
            <a:pPr lvl="3"/>
            <a:r>
              <a:rPr lang="en-GB" sz="1400">
                <a:cs typeface="Calibri"/>
              </a:rPr>
              <a:t>Semantic – Forced polar choices</a:t>
            </a:r>
          </a:p>
          <a:p>
            <a:pPr lvl="3"/>
            <a:r>
              <a:rPr lang="en-GB" sz="1400">
                <a:cs typeface="Calibri"/>
              </a:rPr>
              <a:t>Matrix – grids with a range of scaled options</a:t>
            </a:r>
          </a:p>
          <a:p>
            <a:r>
              <a:rPr lang="en-GB" sz="1400">
                <a:cs typeface="Calibri"/>
              </a:rPr>
              <a:t>Style</a:t>
            </a:r>
          </a:p>
          <a:p>
            <a:r>
              <a:rPr lang="en-GB" sz="1400">
                <a:cs typeface="Calibri"/>
              </a:rPr>
              <a:t>Participant information</a:t>
            </a:r>
          </a:p>
          <a:p>
            <a:endParaRPr lang="en-GB" sz="1400">
              <a:cs typeface="Calibri"/>
            </a:endParaRPr>
          </a:p>
        </p:txBody>
      </p:sp>
      <p:sp>
        <p:nvSpPr>
          <p:cNvPr id="10" name="Content Placeholder 3">
            <a:extLst>
              <a:ext uri="{FF2B5EF4-FFF2-40B4-BE49-F238E27FC236}">
                <a16:creationId xmlns:a16="http://schemas.microsoft.com/office/drawing/2014/main" id="{0D189FA1-A36A-053A-7B51-C2684CBC82BC}"/>
              </a:ext>
            </a:extLst>
          </p:cNvPr>
          <p:cNvSpPr txBox="1">
            <a:spLocks/>
          </p:cNvSpPr>
          <p:nvPr/>
        </p:nvSpPr>
        <p:spPr>
          <a:xfrm>
            <a:off x="6630721" y="3045346"/>
            <a:ext cx="4756859" cy="265181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Identify the strengths.</a:t>
            </a:r>
          </a:p>
          <a:p>
            <a:r>
              <a:rPr lang="en-US" sz="2000"/>
              <a:t>What are the weaknesses?</a:t>
            </a:r>
            <a:endParaRPr lang="en-US" sz="2000">
              <a:cs typeface="Calibri"/>
            </a:endParaRPr>
          </a:p>
          <a:p>
            <a:pPr lvl="1"/>
            <a:r>
              <a:rPr lang="en-US" sz="2000"/>
              <a:t>How can you mitigate against these?</a:t>
            </a:r>
            <a:endParaRPr lang="en-US" sz="2000">
              <a:cs typeface="Calibri"/>
            </a:endParaRPr>
          </a:p>
          <a:p>
            <a:pPr lvl="1"/>
            <a:endParaRPr lang="en-US" sz="2000">
              <a:cs typeface="Calibri"/>
            </a:endParaRPr>
          </a:p>
          <a:p>
            <a:pPr marL="457200" lvl="1" indent="0">
              <a:buNone/>
            </a:pPr>
            <a:r>
              <a:rPr lang="en-US" sz="2000" b="1">
                <a:cs typeface="Calibri"/>
              </a:rPr>
              <a:t>Please post responses in the chat – or respond to comments you agree with. </a:t>
            </a:r>
          </a:p>
        </p:txBody>
      </p:sp>
    </p:spTree>
    <p:extLst>
      <p:ext uri="{BB962C8B-B14F-4D97-AF65-F5344CB8AC3E}">
        <p14:creationId xmlns:p14="http://schemas.microsoft.com/office/powerpoint/2010/main" val="10263508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par>
                                <p:cTn id="21" presetID="2" presetClass="entr" presetSubtype="3"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0-#ppt_h/2"/>
                                          </p:val>
                                        </p:tav>
                                        <p:tav tm="100000">
                                          <p:val>
                                            <p:strVal val="#ppt_y"/>
                                          </p:val>
                                        </p:tav>
                                      </p:tavLst>
                                    </p:anim>
                                  </p:childTnLst>
                                </p:cTn>
                              </p:par>
                              <p:par>
                                <p:cTn id="25" presetID="2" presetClass="entr" presetSubtype="3"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0-#ppt_h/2"/>
                                          </p:val>
                                        </p:tav>
                                        <p:tav tm="100000">
                                          <p:val>
                                            <p:strVal val="#ppt_y"/>
                                          </p:val>
                                        </p:tav>
                                      </p:tavLst>
                                    </p:anim>
                                  </p:childTnLst>
                                </p:cTn>
                              </p:par>
                              <p:par>
                                <p:cTn id="29" presetID="2" presetClass="entr" presetSubtype="3"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0-#ppt_h/2"/>
                                          </p:val>
                                        </p:tav>
                                        <p:tav tm="100000">
                                          <p:val>
                                            <p:strVal val="#ppt_y"/>
                                          </p:val>
                                        </p:tav>
                                      </p:tavLst>
                                    </p:anim>
                                  </p:childTnLst>
                                </p:cTn>
                              </p:par>
                              <p:par>
                                <p:cTn id="33" presetID="2" presetClass="entr" presetSubtype="3"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3"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3"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0-#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p:cTn id="53" dur="1000" fill="hold"/>
                                        <p:tgtEl>
                                          <p:spTgt spid="10"/>
                                        </p:tgtEl>
                                        <p:attrNameLst>
                                          <p:attrName>ppt_w</p:attrName>
                                        </p:attrNameLst>
                                      </p:cBhvr>
                                      <p:tavLst>
                                        <p:tav tm="0">
                                          <p:val>
                                            <p:fltVal val="0"/>
                                          </p:val>
                                        </p:tav>
                                        <p:tav tm="100000">
                                          <p:val>
                                            <p:strVal val="#ppt_w"/>
                                          </p:val>
                                        </p:tav>
                                      </p:tavLst>
                                    </p:anim>
                                    <p:anim calcmode="lin" valueType="num">
                                      <p:cBhvr>
                                        <p:cTn id="54" dur="1000" fill="hold"/>
                                        <p:tgtEl>
                                          <p:spTgt spid="10"/>
                                        </p:tgtEl>
                                        <p:attrNameLst>
                                          <p:attrName>ppt_h</p:attrName>
                                        </p:attrNameLst>
                                      </p:cBhvr>
                                      <p:tavLst>
                                        <p:tav tm="0">
                                          <p:val>
                                            <p:fltVal val="0"/>
                                          </p:val>
                                        </p:tav>
                                        <p:tav tm="100000">
                                          <p:val>
                                            <p:strVal val="#ppt_h"/>
                                          </p:val>
                                        </p:tav>
                                      </p:tavLst>
                                    </p:anim>
                                    <p:anim calcmode="lin" valueType="num">
                                      <p:cBhvr>
                                        <p:cTn id="55" dur="1000" fill="hold"/>
                                        <p:tgtEl>
                                          <p:spTgt spid="10"/>
                                        </p:tgtEl>
                                        <p:attrNameLst>
                                          <p:attrName>style.rotation</p:attrName>
                                        </p:attrNameLst>
                                      </p:cBhvr>
                                      <p:tavLst>
                                        <p:tav tm="0">
                                          <p:val>
                                            <p:fltVal val="90"/>
                                          </p:val>
                                        </p:tav>
                                        <p:tav tm="100000">
                                          <p:val>
                                            <p:fltVal val="0"/>
                                          </p:val>
                                        </p:tav>
                                      </p:tavLst>
                                    </p:anim>
                                    <p:animEffect transition="in" filter="fade">
                                      <p:cBhvr>
                                        <p:cTn id="56"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3A8AF-7EDF-E7D6-A634-9A35D5C8473E}"/>
              </a:ext>
            </a:extLst>
          </p:cNvPr>
          <p:cNvSpPr>
            <a:spLocks noGrp="1"/>
          </p:cNvSpPr>
          <p:nvPr>
            <p:ph type="title"/>
          </p:nvPr>
        </p:nvSpPr>
        <p:spPr>
          <a:xfrm>
            <a:off x="764949" y="3499076"/>
            <a:ext cx="6053558" cy="2424774"/>
          </a:xfrm>
        </p:spPr>
        <p:txBody>
          <a:bodyPr vert="horz" lIns="91440" tIns="45720" rIns="91440" bIns="45720" rtlCol="0" anchor="ctr">
            <a:normAutofit/>
          </a:bodyPr>
          <a:lstStyle/>
          <a:p>
            <a:r>
              <a:rPr lang="en-US" kern="1200">
                <a:solidFill>
                  <a:srgbClr val="FFFFFF"/>
                </a:solidFill>
                <a:latin typeface="+mj-lt"/>
                <a:ea typeface="+mj-ea"/>
                <a:cs typeface="+mj-cs"/>
              </a:rPr>
              <a:t>Interviews </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F9F7DA-0A1A-6403-4CE7-410F15F63A96}"/>
              </a:ext>
            </a:extLst>
          </p:cNvPr>
          <p:cNvSpPr>
            <a:spLocks noGrp="1"/>
          </p:cNvSpPr>
          <p:nvPr>
            <p:ph idx="1"/>
          </p:nvPr>
        </p:nvSpPr>
        <p:spPr>
          <a:xfrm>
            <a:off x="4215161" y="356187"/>
            <a:ext cx="2878409" cy="1792281"/>
          </a:xfrm>
        </p:spPr>
        <p:txBody>
          <a:bodyPr vert="horz" lIns="91440" tIns="45720" rIns="91440" bIns="45720" rtlCol="0" anchor="ctr">
            <a:noAutofit/>
          </a:bodyPr>
          <a:lstStyle/>
          <a:p>
            <a:r>
              <a:rPr lang="en-US" sz="1800" b="1"/>
              <a:t>Individual</a:t>
            </a:r>
          </a:p>
          <a:p>
            <a:r>
              <a:rPr lang="en-US" sz="1800" b="1">
                <a:solidFill>
                  <a:schemeClr val="accent6"/>
                </a:solidFill>
              </a:rPr>
              <a:t>Focus groups</a:t>
            </a:r>
          </a:p>
          <a:p>
            <a:pPr lvl="1"/>
            <a:r>
              <a:rPr lang="en-US" sz="1800" b="1">
                <a:solidFill>
                  <a:schemeClr val="accent6"/>
                </a:solidFill>
              </a:rPr>
              <a:t>Structured</a:t>
            </a:r>
          </a:p>
          <a:p>
            <a:pPr lvl="1"/>
            <a:r>
              <a:rPr lang="en-US" sz="1800" b="1">
                <a:solidFill>
                  <a:schemeClr val="accent6"/>
                </a:solidFill>
              </a:rPr>
              <a:t>Semi-structured</a:t>
            </a:r>
          </a:p>
          <a:p>
            <a:pPr lvl="1"/>
            <a:r>
              <a:rPr lang="en-US" sz="1800" b="1">
                <a:solidFill>
                  <a:schemeClr val="accent6"/>
                </a:solidFill>
              </a:rPr>
              <a:t>Unstructured</a:t>
            </a:r>
          </a:p>
          <a:p>
            <a:r>
              <a:rPr lang="en-US" sz="1800" b="1">
                <a:solidFill>
                  <a:schemeClr val="accent2">
                    <a:lumMod val="76000"/>
                  </a:schemeClr>
                </a:solidFill>
              </a:rPr>
              <a:t>Recording</a:t>
            </a:r>
          </a:p>
          <a:p>
            <a:r>
              <a:rPr lang="en-US" sz="1800" b="1">
                <a:solidFill>
                  <a:schemeClr val="accent2">
                    <a:lumMod val="76000"/>
                  </a:schemeClr>
                </a:solidFill>
              </a:rPr>
              <a:t>Participation</a:t>
            </a:r>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2FB427F3-EA82-1527-5846-0843C74B7283}"/>
              </a:ext>
            </a:extLst>
          </p:cNvPr>
          <p:cNvSpPr txBox="1">
            <a:spLocks/>
          </p:cNvSpPr>
          <p:nvPr/>
        </p:nvSpPr>
        <p:spPr>
          <a:xfrm>
            <a:off x="8386139" y="3143438"/>
            <a:ext cx="3474621" cy="2780412"/>
          </a:xfrm>
          <a:prstGeom prst="rect">
            <a:avLst/>
          </a:prstGeom>
        </p:spPr>
        <p:txBody>
          <a:bodyPr vert="horz" lIns="91440" tIns="45720" rIns="91440" bIns="45720" rtlCol="0" anchor="ctr">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r>
              <a:rPr lang="en-US" sz="2800" b="1"/>
              <a:t>Identify the strengths.</a:t>
            </a:r>
          </a:p>
          <a:p>
            <a:pPr indent="-228600">
              <a:lnSpc>
                <a:spcPct val="90000"/>
              </a:lnSpc>
              <a:spcAft>
                <a:spcPts val="600"/>
              </a:spcAft>
              <a:buFont typeface="Arial" panose="020B0604020202020204" pitchFamily="34" charset="0"/>
              <a:buChar char="•"/>
            </a:pPr>
            <a:endParaRPr lang="en-US" sz="2800" b="1"/>
          </a:p>
          <a:p>
            <a:pPr indent="-228600">
              <a:lnSpc>
                <a:spcPct val="90000"/>
              </a:lnSpc>
              <a:spcAft>
                <a:spcPts val="600"/>
              </a:spcAft>
              <a:buFont typeface="Arial" panose="020B0604020202020204" pitchFamily="34" charset="0"/>
              <a:buChar char="•"/>
            </a:pPr>
            <a:r>
              <a:rPr lang="en-US" sz="2800" b="1">
                <a:solidFill>
                  <a:schemeClr val="accent6"/>
                </a:solidFill>
              </a:rPr>
              <a:t>What are the weaknesses?</a:t>
            </a:r>
          </a:p>
          <a:p>
            <a:pPr indent="-228600">
              <a:lnSpc>
                <a:spcPct val="90000"/>
              </a:lnSpc>
              <a:spcAft>
                <a:spcPts val="600"/>
              </a:spcAft>
              <a:buFont typeface="Arial" panose="020B0604020202020204" pitchFamily="34" charset="0"/>
              <a:buChar char="•"/>
            </a:pPr>
            <a:endParaRPr lang="en-US" sz="2800" b="1">
              <a:solidFill>
                <a:schemeClr val="accent2">
                  <a:lumMod val="76000"/>
                </a:schemeClr>
              </a:solidFill>
            </a:endParaRPr>
          </a:p>
          <a:p>
            <a:pPr lvl="1" indent="-228600">
              <a:lnSpc>
                <a:spcPct val="90000"/>
              </a:lnSpc>
              <a:spcAft>
                <a:spcPts val="600"/>
              </a:spcAft>
              <a:buFont typeface="Arial" panose="020B0604020202020204" pitchFamily="34" charset="0"/>
              <a:buChar char="•"/>
            </a:pPr>
            <a:r>
              <a:rPr lang="en-US" sz="2800" b="1">
                <a:solidFill>
                  <a:schemeClr val="accent2">
                    <a:lumMod val="76000"/>
                  </a:schemeClr>
                </a:solidFill>
              </a:rPr>
              <a:t>How can you mitigate against these?</a:t>
            </a:r>
          </a:p>
        </p:txBody>
      </p:sp>
    </p:spTree>
    <p:extLst>
      <p:ext uri="{BB962C8B-B14F-4D97-AF65-F5344CB8AC3E}">
        <p14:creationId xmlns:p14="http://schemas.microsoft.com/office/powerpoint/2010/main" val="20501876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agnifying glass">
            <a:extLst>
              <a:ext uri="{FF2B5EF4-FFF2-40B4-BE49-F238E27FC236}">
                <a16:creationId xmlns:a16="http://schemas.microsoft.com/office/drawing/2014/main" id="{DB20B1F5-364E-0EF6-B952-B7590B9475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4" name="Freeform: Shape 1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72A95CD-013A-F387-68AC-028870B01209}"/>
              </a:ext>
            </a:extLst>
          </p:cNvPr>
          <p:cNvSpPr>
            <a:spLocks noGrp="1"/>
          </p:cNvSpPr>
          <p:nvPr>
            <p:ph type="title"/>
          </p:nvPr>
        </p:nvSpPr>
        <p:spPr>
          <a:xfrm>
            <a:off x="5759354" y="457201"/>
            <a:ext cx="5337270" cy="1835911"/>
          </a:xfrm>
        </p:spPr>
        <p:txBody>
          <a:bodyPr anchor="b">
            <a:normAutofit/>
          </a:bodyPr>
          <a:lstStyle/>
          <a:p>
            <a:r>
              <a:rPr lang="en-GB" sz="5400">
                <a:solidFill>
                  <a:srgbClr val="FFFFFF"/>
                </a:solidFill>
                <a:cs typeface="Calibri Light"/>
              </a:rPr>
              <a:t>Triangulation</a:t>
            </a:r>
          </a:p>
        </p:txBody>
      </p:sp>
      <p:sp>
        <p:nvSpPr>
          <p:cNvPr id="1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6440F8-761B-A77E-7C10-B3D9888B2920}"/>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a:solidFill>
                  <a:srgbClr val="FFFFFF"/>
                </a:solidFill>
                <a:cs typeface="Calibri"/>
              </a:rPr>
              <a:t>Comparison</a:t>
            </a:r>
          </a:p>
          <a:p>
            <a:r>
              <a:rPr lang="en-GB" sz="2200">
                <a:solidFill>
                  <a:srgbClr val="FFFFFF"/>
                </a:solidFill>
                <a:cs typeface="Calibri"/>
              </a:rPr>
              <a:t>Validation</a:t>
            </a:r>
          </a:p>
          <a:p>
            <a:r>
              <a:rPr lang="en-GB" sz="2200">
                <a:solidFill>
                  <a:srgbClr val="FFFFFF"/>
                </a:solidFill>
                <a:cs typeface="Calibri"/>
              </a:rPr>
              <a:t>Various perspectives</a:t>
            </a:r>
          </a:p>
          <a:p>
            <a:r>
              <a:rPr lang="en-GB" sz="2200">
                <a:solidFill>
                  <a:srgbClr val="FFFFFF"/>
                </a:solidFill>
                <a:cs typeface="Calibri"/>
              </a:rPr>
              <a:t>Literature </a:t>
            </a:r>
          </a:p>
          <a:p>
            <a:r>
              <a:rPr lang="en-GB" sz="2200">
                <a:solidFill>
                  <a:srgbClr val="FFFFFF"/>
                </a:solidFill>
                <a:cs typeface="Calibri"/>
              </a:rPr>
              <a:t>Checking outcomes</a:t>
            </a:r>
          </a:p>
          <a:p>
            <a:r>
              <a:rPr lang="en-GB" sz="2200">
                <a:solidFill>
                  <a:srgbClr val="FFFFFF"/>
                </a:solidFill>
                <a:ea typeface="+mn-lt"/>
                <a:cs typeface="+mn-lt"/>
              </a:rPr>
              <a:t>Different sources</a:t>
            </a:r>
          </a:p>
          <a:p>
            <a:r>
              <a:rPr lang="en-GB" sz="2200">
                <a:solidFill>
                  <a:srgbClr val="FFFFFF"/>
                </a:solidFill>
                <a:ea typeface="+mn-lt"/>
                <a:cs typeface="+mn-lt"/>
              </a:rPr>
              <a:t>Multiple methods</a:t>
            </a:r>
          </a:p>
          <a:p>
            <a:pPr marL="0" indent="0">
              <a:buNone/>
            </a:pPr>
            <a:endParaRPr lang="en-GB" sz="2200">
              <a:solidFill>
                <a:srgbClr val="FFFFFF"/>
              </a:solidFill>
              <a:cs typeface="Calibri"/>
            </a:endParaRPr>
          </a:p>
        </p:txBody>
      </p:sp>
    </p:spTree>
    <p:extLst>
      <p:ext uri="{BB962C8B-B14F-4D97-AF65-F5344CB8AC3E}">
        <p14:creationId xmlns:p14="http://schemas.microsoft.com/office/powerpoint/2010/main" val="6991584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9B28-021B-0AF1-51E9-EF930EAEA81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Effective questions for research.</a:t>
            </a:r>
          </a:p>
        </p:txBody>
      </p:sp>
      <p:sp>
        <p:nvSpPr>
          <p:cNvPr id="5" name="Text Placeholder 3">
            <a:extLst>
              <a:ext uri="{FF2B5EF4-FFF2-40B4-BE49-F238E27FC236}">
                <a16:creationId xmlns:a16="http://schemas.microsoft.com/office/drawing/2014/main" id="{ACEB9F7D-E903-5310-F3BC-305AFFBC56B3}"/>
              </a:ext>
            </a:extLst>
          </p:cNvPr>
          <p:cNvSpPr>
            <a:spLocks noGrp="1"/>
          </p:cNvSpPr>
          <p:nvPr/>
        </p:nvSpPr>
        <p:spPr>
          <a:xfrm>
            <a:off x="640080" y="2872899"/>
            <a:ext cx="4243589" cy="332066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342900" indent="-228600">
              <a:buFont typeface="Arial" panose="020B0604020202020204" pitchFamily="34" charset="0"/>
              <a:buChar char="•"/>
            </a:pPr>
            <a:r>
              <a:rPr lang="en-US" sz="2200"/>
              <a:t>Focused</a:t>
            </a:r>
          </a:p>
          <a:p>
            <a:pPr marL="342900" indent="-228600">
              <a:buFont typeface="Arial" panose="020B0604020202020204" pitchFamily="34" charset="0"/>
              <a:buChar char="•"/>
            </a:pPr>
            <a:r>
              <a:rPr lang="en-US" sz="2200"/>
              <a:t>Researchable</a:t>
            </a:r>
          </a:p>
          <a:p>
            <a:pPr marL="342900" indent="-228600">
              <a:buFont typeface="Arial" panose="020B0604020202020204" pitchFamily="34" charset="0"/>
              <a:buChar char="•"/>
            </a:pPr>
            <a:r>
              <a:rPr lang="en-US" sz="2200"/>
              <a:t>Feasible</a:t>
            </a:r>
          </a:p>
          <a:p>
            <a:pPr marL="342900" indent="-228600">
              <a:buFont typeface="Arial" panose="020B0604020202020204" pitchFamily="34" charset="0"/>
              <a:buChar char="•"/>
            </a:pPr>
            <a:r>
              <a:rPr lang="en-US" sz="2200"/>
              <a:t>Specific</a:t>
            </a:r>
          </a:p>
          <a:p>
            <a:pPr marL="342900" indent="-228600">
              <a:buFont typeface="Arial" panose="020B0604020202020204" pitchFamily="34" charset="0"/>
              <a:buChar char="•"/>
            </a:pPr>
            <a:r>
              <a:rPr lang="en-US" sz="2200"/>
              <a:t>Complex</a:t>
            </a:r>
          </a:p>
          <a:p>
            <a:pPr marL="342900" indent="-228600">
              <a:buFont typeface="Arial" panose="020B0604020202020204" pitchFamily="34" charset="0"/>
              <a:buChar char="•"/>
            </a:pPr>
            <a:r>
              <a:rPr lang="en-US" sz="2200"/>
              <a:t>Relevant</a:t>
            </a:r>
          </a:p>
          <a:p>
            <a:pPr indent="-228600">
              <a:buFont typeface="Arial" panose="020B0604020202020204" pitchFamily="34" charset="0"/>
              <a:buChar char="•"/>
            </a:pPr>
            <a:endParaRPr lang="en-US" sz="2200"/>
          </a:p>
        </p:txBody>
      </p:sp>
      <p:pic>
        <p:nvPicPr>
          <p:cNvPr id="6" name="Picture 6" descr="Magnifying glass and question mark">
            <a:extLst>
              <a:ext uri="{FF2B5EF4-FFF2-40B4-BE49-F238E27FC236}">
                <a16:creationId xmlns:a16="http://schemas.microsoft.com/office/drawing/2014/main" id="{D44B2D1F-8CE6-9954-6583-890635CF08A4}"/>
              </a:ext>
            </a:extLst>
          </p:cNvPr>
          <p:cNvPicPr>
            <a:picLocks noGrp="1" noChangeAspect="1"/>
          </p:cNvPicPr>
          <p:nvPr>
            <p:ph idx="1"/>
          </p:nvPr>
        </p:nvPicPr>
        <p:blipFill rotWithShape="1">
          <a:blip r:embed="rId2"/>
          <a:srcRect l="23463" r="2011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86189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A8F85-3ADA-4A68-E107-066A1C861709}"/>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a:t>Quick Think </a:t>
            </a:r>
          </a:p>
        </p:txBody>
      </p:sp>
      <p:pic>
        <p:nvPicPr>
          <p:cNvPr id="5" name="Picture 5" descr="A colourful pile of yarn turned into a yellow yarn light bulb">
            <a:extLst>
              <a:ext uri="{FF2B5EF4-FFF2-40B4-BE49-F238E27FC236}">
                <a16:creationId xmlns:a16="http://schemas.microsoft.com/office/drawing/2014/main" id="{70AA0B3C-D4DD-3B21-AAF9-0CDC5D24F3A6}"/>
              </a:ext>
            </a:extLst>
          </p:cNvPr>
          <p:cNvPicPr>
            <a:picLocks noGrp="1" noChangeAspect="1"/>
          </p:cNvPicPr>
          <p:nvPr>
            <p:ph idx="1"/>
          </p:nvPr>
        </p:nvPicPr>
        <p:blipFill rotWithShape="1">
          <a:blip r:embed="rId2"/>
          <a:srcRect r="33249"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 name="Text Placeholder 3">
            <a:extLst>
              <a:ext uri="{FF2B5EF4-FFF2-40B4-BE49-F238E27FC236}">
                <a16:creationId xmlns:a16="http://schemas.microsoft.com/office/drawing/2014/main" id="{2F8E8143-32F7-5C59-F6FF-AE2CACE427B8}"/>
              </a:ext>
            </a:extLst>
          </p:cNvPr>
          <p:cNvSpPr>
            <a:spLocks noGrp="1"/>
          </p:cNvSpPr>
          <p:nvPr>
            <p:ph type="body" sz="half" idx="2"/>
          </p:nvPr>
        </p:nvSpPr>
        <p:spPr>
          <a:xfrm>
            <a:off x="6657715" y="2990818"/>
            <a:ext cx="4696714" cy="2903434"/>
          </a:xfrm>
        </p:spPr>
        <p:txBody>
          <a:bodyPr vert="horz" lIns="91440" tIns="45720" rIns="91440" bIns="45720" rtlCol="0" anchor="t">
            <a:normAutofit/>
          </a:bodyPr>
          <a:lstStyle/>
          <a:p>
            <a:pPr indent="-228600">
              <a:buFont typeface="Arial" panose="020B0604020202020204" pitchFamily="34" charset="0"/>
              <a:buChar char="•"/>
            </a:pPr>
            <a:r>
              <a:rPr lang="en-US" sz="2000">
                <a:solidFill>
                  <a:schemeClr val="tx1">
                    <a:alpha val="80000"/>
                  </a:schemeClr>
                </a:solidFill>
                <a:hlinkClick r:id="rId3"/>
              </a:rPr>
              <a:t>https://www.menti.com/al9wrfr34cx6</a:t>
            </a:r>
            <a:endParaRPr lang="en-US" sz="2000">
              <a:solidFill>
                <a:schemeClr val="tx1">
                  <a:alpha val="80000"/>
                </a:schemeClr>
              </a:solidFill>
            </a:endParaRPr>
          </a:p>
          <a:p>
            <a:pPr indent="-228600">
              <a:buFont typeface="Arial" panose="020B0604020202020204" pitchFamily="34" charset="0"/>
              <a:buChar char="•"/>
            </a:pPr>
            <a:r>
              <a:rPr lang="en-US" sz="2000">
                <a:solidFill>
                  <a:schemeClr val="tx1">
                    <a:alpha val="80000"/>
                  </a:schemeClr>
                </a:solidFill>
              </a:rPr>
              <a:t>Code: </a:t>
            </a:r>
            <a:r>
              <a:rPr lang="en-US" sz="2000" b="1">
                <a:solidFill>
                  <a:schemeClr val="tx1">
                    <a:alpha val="80000"/>
                  </a:schemeClr>
                </a:solidFill>
              </a:rPr>
              <a:t>23 64 11</a:t>
            </a:r>
            <a:endParaRPr lang="en-US" sz="2000">
              <a:solidFill>
                <a:schemeClr val="tx1">
                  <a:alpha val="80000"/>
                </a:schemeClr>
              </a:solidFill>
            </a:endParaRPr>
          </a:p>
        </p:txBody>
      </p:sp>
      <p:pic>
        <p:nvPicPr>
          <p:cNvPr id="6" name="Picture 6" descr="Qr code&#10;&#10;Description automatically generated">
            <a:extLst>
              <a:ext uri="{FF2B5EF4-FFF2-40B4-BE49-F238E27FC236}">
                <a16:creationId xmlns:a16="http://schemas.microsoft.com/office/drawing/2014/main" id="{CBCEC68B-D346-693B-7186-C71BC2D60400}"/>
              </a:ext>
            </a:extLst>
          </p:cNvPr>
          <p:cNvPicPr>
            <a:picLocks noChangeAspect="1"/>
          </p:cNvPicPr>
          <p:nvPr/>
        </p:nvPicPr>
        <p:blipFill>
          <a:blip r:embed="rId4"/>
          <a:stretch>
            <a:fillRect/>
          </a:stretch>
        </p:blipFill>
        <p:spPr>
          <a:xfrm>
            <a:off x="7584510" y="3779729"/>
            <a:ext cx="2743200" cy="2743200"/>
          </a:xfrm>
          <a:prstGeom prst="rect">
            <a:avLst/>
          </a:prstGeom>
        </p:spPr>
      </p:pic>
    </p:spTree>
    <p:extLst>
      <p:ext uri="{BB962C8B-B14F-4D97-AF65-F5344CB8AC3E}">
        <p14:creationId xmlns:p14="http://schemas.microsoft.com/office/powerpoint/2010/main" val="26027760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F69-8F4B-3F76-2825-EA56B6EBD49A}"/>
              </a:ext>
            </a:extLst>
          </p:cNvPr>
          <p:cNvSpPr>
            <a:spLocks noGrp="1"/>
          </p:cNvSpPr>
          <p:nvPr>
            <p:ph type="title"/>
          </p:nvPr>
        </p:nvSpPr>
        <p:spPr/>
        <p:txBody>
          <a:bodyPr/>
          <a:lstStyle/>
          <a:p>
            <a:r>
              <a:rPr lang="en-GB">
                <a:cs typeface="Calibri Light"/>
              </a:rPr>
              <a:t>Ask yourself questions about the research</a:t>
            </a:r>
          </a:p>
        </p:txBody>
      </p:sp>
      <p:pic>
        <p:nvPicPr>
          <p:cNvPr id="5" name="Picture 5">
            <a:extLst>
              <a:ext uri="{FF2B5EF4-FFF2-40B4-BE49-F238E27FC236}">
                <a16:creationId xmlns:a16="http://schemas.microsoft.com/office/drawing/2014/main" id="{DFE878D8-BBC1-14C3-D27B-0D5E06E1411E}"/>
              </a:ext>
            </a:extLst>
          </p:cNvPr>
          <p:cNvPicPr>
            <a:picLocks noGrp="1" noChangeAspect="1"/>
          </p:cNvPicPr>
          <p:nvPr>
            <p:ph idx="1"/>
          </p:nvPr>
        </p:nvPicPr>
        <p:blipFill rotWithShape="1">
          <a:blip r:embed="rId2"/>
          <a:srcRect t="12245" b="12018"/>
          <a:stretch/>
        </p:blipFill>
        <p:spPr>
          <a:xfrm>
            <a:off x="8469212" y="711338"/>
            <a:ext cx="2272675" cy="3691143"/>
          </a:xfrm>
        </p:spPr>
      </p:pic>
      <p:sp>
        <p:nvSpPr>
          <p:cNvPr id="4" name="Text Placeholder 3">
            <a:extLst>
              <a:ext uri="{FF2B5EF4-FFF2-40B4-BE49-F238E27FC236}">
                <a16:creationId xmlns:a16="http://schemas.microsoft.com/office/drawing/2014/main" id="{6FC2C59C-B329-F637-D8A9-F993E8510795}"/>
              </a:ext>
            </a:extLst>
          </p:cNvPr>
          <p:cNvSpPr>
            <a:spLocks noGrp="1"/>
          </p:cNvSpPr>
          <p:nvPr>
            <p:ph type="body" sz="half" idx="2"/>
          </p:nvPr>
        </p:nvSpPr>
        <p:spPr/>
        <p:txBody>
          <a:bodyPr vert="horz" lIns="91440" tIns="45720" rIns="91440" bIns="45720" rtlCol="0" anchor="t">
            <a:normAutofit/>
          </a:bodyPr>
          <a:lstStyle/>
          <a:p>
            <a:pPr marL="285750" indent="-285750">
              <a:buChar char="•"/>
            </a:pPr>
            <a:endParaRPr lang="en-GB" sz="2400">
              <a:cs typeface="Calibri" panose="020F0502020204030204"/>
            </a:endParaRPr>
          </a:p>
          <a:p>
            <a:pPr marL="285750" indent="-285750">
              <a:buChar char="•"/>
            </a:pPr>
            <a:r>
              <a:rPr lang="en-GB" sz="2400">
                <a:cs typeface="Calibri" panose="020F0502020204030204"/>
              </a:rPr>
              <a:t>Purpose – why?</a:t>
            </a:r>
            <a:endParaRPr lang="en-GB"/>
          </a:p>
          <a:p>
            <a:pPr marL="285750" indent="-285750">
              <a:buChar char="•"/>
            </a:pPr>
            <a:r>
              <a:rPr lang="en-GB" sz="2400">
                <a:cs typeface="Calibri" panose="020F0502020204030204"/>
              </a:rPr>
              <a:t>Subject – what?</a:t>
            </a:r>
          </a:p>
          <a:p>
            <a:pPr marL="285750" indent="-285750">
              <a:buChar char="•"/>
            </a:pPr>
            <a:r>
              <a:rPr lang="en-GB" sz="2400">
                <a:cs typeface="Calibri" panose="020F0502020204030204"/>
              </a:rPr>
              <a:t>Location – where?</a:t>
            </a:r>
          </a:p>
          <a:p>
            <a:pPr marL="285750" indent="-285750">
              <a:buChar char="•"/>
            </a:pPr>
            <a:r>
              <a:rPr lang="en-GB" sz="2400">
                <a:cs typeface="Calibri" panose="020F0502020204030204"/>
              </a:rPr>
              <a:t>Method – how?</a:t>
            </a:r>
          </a:p>
          <a:p>
            <a:pPr marL="285750" indent="-285750">
              <a:buChar char="•"/>
            </a:pPr>
            <a:r>
              <a:rPr lang="en-GB" sz="2400">
                <a:cs typeface="Calibri" panose="020F0502020204030204"/>
              </a:rPr>
              <a:t>Contributors – who?</a:t>
            </a:r>
          </a:p>
        </p:txBody>
      </p:sp>
      <p:sp>
        <p:nvSpPr>
          <p:cNvPr id="6" name="TextBox 5">
            <a:extLst>
              <a:ext uri="{FF2B5EF4-FFF2-40B4-BE49-F238E27FC236}">
                <a16:creationId xmlns:a16="http://schemas.microsoft.com/office/drawing/2014/main" id="{39C9B4DD-1FB8-B6FB-97DC-4F38B2C36367}"/>
              </a:ext>
            </a:extLst>
          </p:cNvPr>
          <p:cNvSpPr txBox="1"/>
          <p:nvPr/>
        </p:nvSpPr>
        <p:spPr>
          <a:xfrm>
            <a:off x="6432826" y="5162826"/>
            <a:ext cx="51628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Dawson, C. (2019) (5th Ed) Introduction to Research Methods.  London: Robinson</a:t>
            </a:r>
            <a:endParaRPr lang="en-GB"/>
          </a:p>
        </p:txBody>
      </p:sp>
    </p:spTree>
    <p:extLst>
      <p:ext uri="{BB962C8B-B14F-4D97-AF65-F5344CB8AC3E}">
        <p14:creationId xmlns:p14="http://schemas.microsoft.com/office/powerpoint/2010/main" val="15317423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wipe(down)">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wipe(down)">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wipe(down)">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wipe(down)">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wipe(down)">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32E3-E683-BC39-9E49-0B6C9ECF5E0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kern="1200">
                <a:solidFill>
                  <a:schemeClr val="tx1"/>
                </a:solidFill>
                <a:latin typeface="+mj-lt"/>
                <a:ea typeface="+mj-ea"/>
                <a:cs typeface="+mj-cs"/>
              </a:rPr>
              <a:t>Critical analysis</a:t>
            </a:r>
          </a:p>
        </p:txBody>
      </p:sp>
      <p:pic>
        <p:nvPicPr>
          <p:cNvPr id="5" name="Picture 5" descr="Text, application&#10;&#10;Description automatically generated">
            <a:extLst>
              <a:ext uri="{FF2B5EF4-FFF2-40B4-BE49-F238E27FC236}">
                <a16:creationId xmlns:a16="http://schemas.microsoft.com/office/drawing/2014/main" id="{3F0E8C01-DEC6-6BDA-9A13-BEC3647578D0}"/>
              </a:ext>
            </a:extLst>
          </p:cNvPr>
          <p:cNvPicPr>
            <a:picLocks noGrp="1" noChangeAspect="1"/>
          </p:cNvPicPr>
          <p:nvPr>
            <p:ph idx="1"/>
          </p:nvPr>
        </p:nvPicPr>
        <p:blipFill rotWithShape="1">
          <a:blip r:embed="rId2"/>
          <a:srcRect t="35147" b="20635"/>
          <a:stretch/>
        </p:blipFill>
        <p:spPr>
          <a:xfrm>
            <a:off x="703182" y="1084810"/>
            <a:ext cx="4777381" cy="45186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13" name="Text Placeholder 3">
            <a:extLst>
              <a:ext uri="{FF2B5EF4-FFF2-40B4-BE49-F238E27FC236}">
                <a16:creationId xmlns:a16="http://schemas.microsoft.com/office/drawing/2014/main" id="{4B95C54D-DB96-A715-7FB8-9CD0FE6CBB98}"/>
              </a:ext>
            </a:extLst>
          </p:cNvPr>
          <p:cNvGraphicFramePr/>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0857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4351-0EE8-FC89-A072-69294DD2F57A}"/>
              </a:ext>
            </a:extLst>
          </p:cNvPr>
          <p:cNvSpPr>
            <a:spLocks noGrp="1"/>
          </p:cNvSpPr>
          <p:nvPr>
            <p:ph type="title"/>
          </p:nvPr>
        </p:nvSpPr>
        <p:spPr>
          <a:xfrm>
            <a:off x="5297762" y="329184"/>
            <a:ext cx="6251110" cy="1783080"/>
          </a:xfrm>
        </p:spPr>
        <p:txBody>
          <a:bodyPr anchor="b">
            <a:normAutofit/>
          </a:bodyPr>
          <a:lstStyle/>
          <a:p>
            <a:r>
              <a:rPr lang="en-GB" sz="5400">
                <a:cs typeface="Calibri Light"/>
              </a:rPr>
              <a:t>Developing a question</a:t>
            </a:r>
            <a:endParaRPr lang="en-GB" sz="5400"/>
          </a:p>
        </p:txBody>
      </p:sp>
      <p:pic>
        <p:nvPicPr>
          <p:cNvPr id="5" name="Picture 4" descr="Lightbulb idea concept">
            <a:extLst>
              <a:ext uri="{FF2B5EF4-FFF2-40B4-BE49-F238E27FC236}">
                <a16:creationId xmlns:a16="http://schemas.microsoft.com/office/drawing/2014/main" id="{0495F915-591F-FA94-99B2-EBEEFE13DA1B}"/>
              </a:ext>
            </a:extLst>
          </p:cNvPr>
          <p:cNvPicPr>
            <a:picLocks noChangeAspect="1"/>
          </p:cNvPicPr>
          <p:nvPr/>
        </p:nvPicPr>
        <p:blipFill rotWithShape="1">
          <a:blip r:embed="rId2"/>
          <a:srcRect l="3337" r="5133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7D7F0622-6597-8F2F-07F7-3A4A3349B403}"/>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Choose a theme</a:t>
            </a:r>
          </a:p>
          <a:p>
            <a:r>
              <a:rPr lang="en-GB" sz="2200">
                <a:cs typeface="Calibri"/>
              </a:rPr>
              <a:t>Brainstorm </a:t>
            </a:r>
          </a:p>
          <a:p>
            <a:r>
              <a:rPr lang="en-GB" sz="2200">
                <a:cs typeface="Calibri"/>
              </a:rPr>
              <a:t>Categorise the ideas</a:t>
            </a:r>
          </a:p>
          <a:p>
            <a:r>
              <a:rPr lang="en-GB" sz="2200">
                <a:cs typeface="Calibri"/>
              </a:rPr>
              <a:t>Reflect on the categories</a:t>
            </a:r>
          </a:p>
          <a:p>
            <a:r>
              <a:rPr lang="en-GB" sz="2200">
                <a:cs typeface="Calibri"/>
              </a:rPr>
              <a:t>What are you most interested to find out about?</a:t>
            </a:r>
          </a:p>
          <a:p>
            <a:r>
              <a:rPr lang="en-GB" sz="2200">
                <a:cs typeface="Calibri"/>
              </a:rPr>
              <a:t>Write down the questions you don't know the answer to </a:t>
            </a:r>
          </a:p>
          <a:p>
            <a:r>
              <a:rPr lang="en-GB" sz="2200">
                <a:cs typeface="Calibri"/>
              </a:rPr>
              <a:t>Refine your question</a:t>
            </a:r>
          </a:p>
          <a:p>
            <a:endParaRPr lang="en-GB" sz="2200">
              <a:cs typeface="Calibri"/>
            </a:endParaRPr>
          </a:p>
        </p:txBody>
      </p:sp>
    </p:spTree>
    <p:extLst>
      <p:ext uri="{BB962C8B-B14F-4D97-AF65-F5344CB8AC3E}">
        <p14:creationId xmlns:p14="http://schemas.microsoft.com/office/powerpoint/2010/main" val="37105837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The Philosophy and Practice of Social Research</vt:lpstr>
      <vt:lpstr>To develop the academic knowledge and practical skills required to successfully engage in postgraduate study and research. </vt:lpstr>
      <vt:lpstr>Assessment</vt:lpstr>
      <vt:lpstr>Research in Education </vt:lpstr>
      <vt:lpstr>Philosophy </vt:lpstr>
      <vt:lpstr>PowerPoint Presentation</vt:lpstr>
      <vt:lpstr>PowerPoint Presentation</vt:lpstr>
      <vt:lpstr>Triad of approaches.</vt:lpstr>
      <vt:lpstr>PowerPoint Presentation</vt:lpstr>
      <vt:lpstr>Research … Why?</vt:lpstr>
      <vt:lpstr>Task</vt:lpstr>
      <vt:lpstr>Types of Research in Education</vt:lpstr>
      <vt:lpstr>PowerPoint Presentation</vt:lpstr>
      <vt:lpstr>PowerPoint Presentation</vt:lpstr>
      <vt:lpstr>Research Language</vt:lpstr>
      <vt:lpstr>Methods</vt:lpstr>
      <vt:lpstr>Instruments for research</vt:lpstr>
      <vt:lpstr>Observation</vt:lpstr>
      <vt:lpstr>Questionnaires</vt:lpstr>
      <vt:lpstr>Interviews </vt:lpstr>
      <vt:lpstr>Triangulation</vt:lpstr>
      <vt:lpstr>Effective questions for research.</vt:lpstr>
      <vt:lpstr>Quick Think </vt:lpstr>
      <vt:lpstr>Ask yourself questions about the research</vt:lpstr>
      <vt:lpstr>Critical analysis</vt:lpstr>
      <vt:lpstr>Developing a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2024-10-07T00:15:41Z</dcterms:created>
  <dcterms:modified xsi:type="dcterms:W3CDTF">2024-10-08T14:02:31Z</dcterms:modified>
</cp:coreProperties>
</file>