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8"/>
  </p:notesMasterIdLst>
  <p:sldIdLst>
    <p:sldId id="257" r:id="rId2"/>
    <p:sldId id="263" r:id="rId3"/>
    <p:sldId id="258" r:id="rId4"/>
    <p:sldId id="262"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551255-2778-4921-A4A7-6E4610920F1F}" v="1" dt="2023-11-21T17:34:48.11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Lewis" userId="24b30a187c9a25db" providerId="LiveId" clId="{7B551255-2778-4921-A4A7-6E4610920F1F}"/>
    <pc:docChg chg="undo custSel addSld delSld modSld">
      <pc:chgData name="Mark Lewis" userId="24b30a187c9a25db" providerId="LiveId" clId="{7B551255-2778-4921-A4A7-6E4610920F1F}" dt="2023-11-21T17:49:32.849" v="34" actId="2696"/>
      <pc:docMkLst>
        <pc:docMk/>
      </pc:docMkLst>
      <pc:sldChg chg="modSp mod">
        <pc:chgData name="Mark Lewis" userId="24b30a187c9a25db" providerId="LiveId" clId="{7B551255-2778-4921-A4A7-6E4610920F1F}" dt="2023-11-21T17:35:34.158" v="14"/>
        <pc:sldMkLst>
          <pc:docMk/>
          <pc:sldMk cId="3299805323" sldId="258"/>
        </pc:sldMkLst>
        <pc:spChg chg="mod">
          <ac:chgData name="Mark Lewis" userId="24b30a187c9a25db" providerId="LiveId" clId="{7B551255-2778-4921-A4A7-6E4610920F1F}" dt="2023-11-21T17:35:34.158" v="14"/>
          <ac:spMkLst>
            <pc:docMk/>
            <pc:sldMk cId="3299805323" sldId="258"/>
            <ac:spMk id="3" creationId="{FF024EBF-43F8-74AC-C977-57D45FAE162B}"/>
          </ac:spMkLst>
        </pc:spChg>
      </pc:sldChg>
      <pc:sldChg chg="addSp delSp modSp mod">
        <pc:chgData name="Mark Lewis" userId="24b30a187c9a25db" providerId="LiveId" clId="{7B551255-2778-4921-A4A7-6E4610920F1F}" dt="2023-11-21T17:40:48.531" v="17" actId="26606"/>
        <pc:sldMkLst>
          <pc:docMk/>
          <pc:sldMk cId="2649503965" sldId="260"/>
        </pc:sldMkLst>
        <pc:spChg chg="mod">
          <ac:chgData name="Mark Lewis" userId="24b30a187c9a25db" providerId="LiveId" clId="{7B551255-2778-4921-A4A7-6E4610920F1F}" dt="2023-11-21T17:40:48.531" v="17" actId="26606"/>
          <ac:spMkLst>
            <pc:docMk/>
            <pc:sldMk cId="2649503965" sldId="260"/>
            <ac:spMk id="2" creationId="{EA1EDE99-BF2A-FDDA-E6B8-1D217A8ADE54}"/>
          </ac:spMkLst>
        </pc:spChg>
        <pc:spChg chg="ord">
          <ac:chgData name="Mark Lewis" userId="24b30a187c9a25db" providerId="LiveId" clId="{7B551255-2778-4921-A4A7-6E4610920F1F}" dt="2023-11-21T17:40:48.531" v="17" actId="26606"/>
          <ac:spMkLst>
            <pc:docMk/>
            <pc:sldMk cId="2649503965" sldId="260"/>
            <ac:spMk id="14" creationId="{4E6ACA0D-476E-A952-DA80-CBB32958884A}"/>
          </ac:spMkLst>
        </pc:spChg>
        <pc:spChg chg="mod">
          <ac:chgData name="Mark Lewis" userId="24b30a187c9a25db" providerId="LiveId" clId="{7B551255-2778-4921-A4A7-6E4610920F1F}" dt="2023-11-21T17:40:48.531" v="17" actId="26606"/>
          <ac:spMkLst>
            <pc:docMk/>
            <pc:sldMk cId="2649503965" sldId="260"/>
            <ac:spMk id="15" creationId="{5C02F9EC-7C7C-99E1-FE9C-E76D38D25E05}"/>
          </ac:spMkLst>
        </pc:spChg>
        <pc:spChg chg="add del">
          <ac:chgData name="Mark Lewis" userId="24b30a187c9a25db" providerId="LiveId" clId="{7B551255-2778-4921-A4A7-6E4610920F1F}" dt="2023-11-21T17:40:48.531" v="17" actId="26606"/>
          <ac:spMkLst>
            <pc:docMk/>
            <pc:sldMk cId="2649503965" sldId="260"/>
            <ac:spMk id="47" creationId="{02472DE8-E58B-4D56-BA61-C69C601DC760}"/>
          </ac:spMkLst>
        </pc:spChg>
        <pc:spChg chg="add del">
          <ac:chgData name="Mark Lewis" userId="24b30a187c9a25db" providerId="LiveId" clId="{7B551255-2778-4921-A4A7-6E4610920F1F}" dt="2023-11-21T17:40:48.531" v="17" actId="26606"/>
          <ac:spMkLst>
            <pc:docMk/>
            <pc:sldMk cId="2649503965" sldId="260"/>
            <ac:spMk id="49" creationId="{0183ACFC-B25E-402F-BBD8-E42034CDD49A}"/>
          </ac:spMkLst>
        </pc:spChg>
        <pc:spChg chg="add del">
          <ac:chgData name="Mark Lewis" userId="24b30a187c9a25db" providerId="LiveId" clId="{7B551255-2778-4921-A4A7-6E4610920F1F}" dt="2023-11-21T17:40:48.531" v="17" actId="26606"/>
          <ac:spMkLst>
            <pc:docMk/>
            <pc:sldMk cId="2649503965" sldId="260"/>
            <ac:spMk id="51" creationId="{3501A971-CEBD-4E4B-8529-3BB4F4100CD6}"/>
          </ac:spMkLst>
        </pc:spChg>
        <pc:spChg chg="add del">
          <ac:chgData name="Mark Lewis" userId="24b30a187c9a25db" providerId="LiveId" clId="{7B551255-2778-4921-A4A7-6E4610920F1F}" dt="2023-11-21T17:40:48.531" v="17" actId="26606"/>
          <ac:spMkLst>
            <pc:docMk/>
            <pc:sldMk cId="2649503965" sldId="260"/>
            <ac:spMk id="56" creationId="{7FF47CB7-972F-479F-A36D-9E72D26EC8DA}"/>
          </ac:spMkLst>
        </pc:spChg>
        <pc:spChg chg="add del">
          <ac:chgData name="Mark Lewis" userId="24b30a187c9a25db" providerId="LiveId" clId="{7B551255-2778-4921-A4A7-6E4610920F1F}" dt="2023-11-21T17:40:48.531" v="17" actId="26606"/>
          <ac:spMkLst>
            <pc:docMk/>
            <pc:sldMk cId="2649503965" sldId="260"/>
            <ac:spMk id="58" creationId="{0D153B68-5844-490D-8E67-F616D6D721CA}"/>
          </ac:spMkLst>
        </pc:spChg>
        <pc:spChg chg="add del">
          <ac:chgData name="Mark Lewis" userId="24b30a187c9a25db" providerId="LiveId" clId="{7B551255-2778-4921-A4A7-6E4610920F1F}" dt="2023-11-21T17:40:48.531" v="17" actId="26606"/>
          <ac:spMkLst>
            <pc:docMk/>
            <pc:sldMk cId="2649503965" sldId="260"/>
            <ac:spMk id="60" creationId="{C64E267B-3F5A-4357-9E7F-C5FBE5D3B1E0}"/>
          </ac:spMkLst>
        </pc:spChg>
        <pc:graphicFrameChg chg="add mod ord">
          <ac:chgData name="Mark Lewis" userId="24b30a187c9a25db" providerId="LiveId" clId="{7B551255-2778-4921-A4A7-6E4610920F1F}" dt="2023-11-21T17:40:48.531" v="17" actId="26606"/>
          <ac:graphicFrameMkLst>
            <pc:docMk/>
            <pc:sldMk cId="2649503965" sldId="260"/>
            <ac:graphicFrameMk id="12" creationId="{D4D9CABE-655E-4275-0A12-E4CA51CC017B}"/>
          </ac:graphicFrameMkLst>
        </pc:graphicFrameChg>
      </pc:sldChg>
      <pc:sldChg chg="addSp delSp modSp mod setBg">
        <pc:chgData name="Mark Lewis" userId="24b30a187c9a25db" providerId="LiveId" clId="{7B551255-2778-4921-A4A7-6E4610920F1F}" dt="2023-11-21T17:42:07.892" v="19" actId="26606"/>
        <pc:sldMkLst>
          <pc:docMk/>
          <pc:sldMk cId="3868916494" sldId="262"/>
        </pc:sldMkLst>
        <pc:spChg chg="mod">
          <ac:chgData name="Mark Lewis" userId="24b30a187c9a25db" providerId="LiveId" clId="{7B551255-2778-4921-A4A7-6E4610920F1F}" dt="2023-11-21T17:42:07.892" v="19" actId="26606"/>
          <ac:spMkLst>
            <pc:docMk/>
            <pc:sldMk cId="3868916494" sldId="262"/>
            <ac:spMk id="2" creationId="{EF209F01-E916-E199-CDF8-925D11180B5B}"/>
          </ac:spMkLst>
        </pc:spChg>
        <pc:spChg chg="mod">
          <ac:chgData name="Mark Lewis" userId="24b30a187c9a25db" providerId="LiveId" clId="{7B551255-2778-4921-A4A7-6E4610920F1F}" dt="2023-11-21T17:42:07.892" v="19" actId="26606"/>
          <ac:spMkLst>
            <pc:docMk/>
            <pc:sldMk cId="3868916494" sldId="262"/>
            <ac:spMk id="3" creationId="{2B255B8E-4571-A0F2-3BC2-8888411B144A}"/>
          </ac:spMkLst>
        </pc:spChg>
        <pc:spChg chg="add mod">
          <ac:chgData name="Mark Lewis" userId="24b30a187c9a25db" providerId="LiveId" clId="{7B551255-2778-4921-A4A7-6E4610920F1F}" dt="2023-11-21T17:42:07.892" v="19" actId="26606"/>
          <ac:spMkLst>
            <pc:docMk/>
            <pc:sldMk cId="3868916494" sldId="262"/>
            <ac:spMk id="4" creationId="{7918077B-4489-6CAC-0698-402D4A26DEE3}"/>
          </ac:spMkLst>
        </pc:spChg>
        <pc:spChg chg="add del">
          <ac:chgData name="Mark Lewis" userId="24b30a187c9a25db" providerId="LiveId" clId="{7B551255-2778-4921-A4A7-6E4610920F1F}" dt="2023-11-21T17:42:07.892" v="19" actId="26606"/>
          <ac:spMkLst>
            <pc:docMk/>
            <pc:sldMk cId="3868916494" sldId="262"/>
            <ac:spMk id="10" creationId="{9F846FF8-0D27-4A66-8332-A0BE79BEFA3C}"/>
          </ac:spMkLst>
        </pc:spChg>
        <pc:spChg chg="add del">
          <ac:chgData name="Mark Lewis" userId="24b30a187c9a25db" providerId="LiveId" clId="{7B551255-2778-4921-A4A7-6E4610920F1F}" dt="2023-11-21T17:42:07.892" v="19" actId="26606"/>
          <ac:spMkLst>
            <pc:docMk/>
            <pc:sldMk cId="3868916494" sldId="262"/>
            <ac:spMk id="12" creationId="{46B9CB01-4014-4606-90AC-ADABCFB38C3D}"/>
          </ac:spMkLst>
        </pc:spChg>
      </pc:sldChg>
      <pc:sldChg chg="modSp new del mod">
        <pc:chgData name="Mark Lewis" userId="24b30a187c9a25db" providerId="LiveId" clId="{7B551255-2778-4921-A4A7-6E4610920F1F}" dt="2023-11-21T17:49:32.849" v="34" actId="2696"/>
        <pc:sldMkLst>
          <pc:docMk/>
          <pc:sldMk cId="2038320319" sldId="264"/>
        </pc:sldMkLst>
        <pc:spChg chg="mod">
          <ac:chgData name="Mark Lewis" userId="24b30a187c9a25db" providerId="LiveId" clId="{7B551255-2778-4921-A4A7-6E4610920F1F}" dt="2023-11-21T17:48:38.483" v="30" actId="20577"/>
          <ac:spMkLst>
            <pc:docMk/>
            <pc:sldMk cId="2038320319" sldId="264"/>
            <ac:spMk id="2" creationId="{273870CC-9C8D-66B2-E6EB-71369B6083F0}"/>
          </ac:spMkLst>
        </pc:spChg>
        <pc:spChg chg="mod">
          <ac:chgData name="Mark Lewis" userId="24b30a187c9a25db" providerId="LiveId" clId="{7B551255-2778-4921-A4A7-6E4610920F1F}" dt="2023-11-21T17:49:05.877" v="33" actId="5793"/>
          <ac:spMkLst>
            <pc:docMk/>
            <pc:sldMk cId="2038320319" sldId="264"/>
            <ac:spMk id="3" creationId="{FE211898-038F-3A39-C19F-5F6F3C1DAA88}"/>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BB1DE6-F09E-45AF-B2A0-BE54E83D38B6}"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DED6F60-A2A3-416C-8192-72DCAE542025}">
      <dgm:prSet/>
      <dgm:spPr/>
      <dgm:t>
        <a:bodyPr/>
        <a:lstStyle/>
        <a:p>
          <a:pPr>
            <a:lnSpc>
              <a:spcPct val="100000"/>
            </a:lnSpc>
          </a:pPr>
          <a:r>
            <a:rPr lang="en-GB" baseline="0"/>
            <a:t>Data Analytics</a:t>
          </a:r>
          <a:endParaRPr lang="en-US" dirty="0"/>
        </a:p>
      </dgm:t>
    </dgm:pt>
    <dgm:pt modelId="{9C80EBE7-7284-48EF-A591-C983C3302114}" type="parTrans" cxnId="{AC15D22D-DA3A-41D7-9B7E-7B0E94349C9B}">
      <dgm:prSet/>
      <dgm:spPr/>
      <dgm:t>
        <a:bodyPr/>
        <a:lstStyle/>
        <a:p>
          <a:endParaRPr lang="en-US"/>
        </a:p>
      </dgm:t>
    </dgm:pt>
    <dgm:pt modelId="{E1393432-3839-45BD-B94D-78788BDE0CC2}" type="sibTrans" cxnId="{AC15D22D-DA3A-41D7-9B7E-7B0E94349C9B}">
      <dgm:prSet/>
      <dgm:spPr/>
      <dgm:t>
        <a:bodyPr/>
        <a:lstStyle/>
        <a:p>
          <a:endParaRPr lang="en-US"/>
        </a:p>
      </dgm:t>
    </dgm:pt>
    <dgm:pt modelId="{F5C041DC-B764-4BB2-9A14-EE245DFCA9FD}">
      <dgm:prSet/>
      <dgm:spPr/>
      <dgm:t>
        <a:bodyPr/>
        <a:lstStyle/>
        <a:p>
          <a:pPr>
            <a:lnSpc>
              <a:spcPct val="100000"/>
            </a:lnSpc>
          </a:pPr>
          <a:r>
            <a:rPr lang="en-GB" baseline="0"/>
            <a:t>Artificial Intelligence </a:t>
          </a:r>
          <a:endParaRPr lang="en-US"/>
        </a:p>
      </dgm:t>
    </dgm:pt>
    <dgm:pt modelId="{3C856365-7A87-49E1-BAA8-9B1CC509821B}" type="parTrans" cxnId="{FAB71033-7E32-4921-A96F-20D66C29C43C}">
      <dgm:prSet/>
      <dgm:spPr/>
      <dgm:t>
        <a:bodyPr/>
        <a:lstStyle/>
        <a:p>
          <a:endParaRPr lang="en-US"/>
        </a:p>
      </dgm:t>
    </dgm:pt>
    <dgm:pt modelId="{56804003-E350-45A5-A949-2735642CD39F}" type="sibTrans" cxnId="{FAB71033-7E32-4921-A96F-20D66C29C43C}">
      <dgm:prSet/>
      <dgm:spPr/>
      <dgm:t>
        <a:bodyPr/>
        <a:lstStyle/>
        <a:p>
          <a:endParaRPr lang="en-US"/>
        </a:p>
      </dgm:t>
    </dgm:pt>
    <dgm:pt modelId="{5992541D-8480-4963-A526-AF40B1CDABA0}">
      <dgm:prSet/>
      <dgm:spPr/>
      <dgm:t>
        <a:bodyPr/>
        <a:lstStyle/>
        <a:p>
          <a:pPr>
            <a:lnSpc>
              <a:spcPct val="100000"/>
            </a:lnSpc>
          </a:pPr>
          <a:r>
            <a:rPr lang="en-GB" baseline="0"/>
            <a:t>Customer Relationship Management</a:t>
          </a:r>
          <a:endParaRPr lang="en-US"/>
        </a:p>
      </dgm:t>
    </dgm:pt>
    <dgm:pt modelId="{90AE6D01-8A77-4A41-9DD2-5C740A5B975E}" type="parTrans" cxnId="{322AA45E-DC3E-4844-B98F-A8F42F75964C}">
      <dgm:prSet/>
      <dgm:spPr/>
      <dgm:t>
        <a:bodyPr/>
        <a:lstStyle/>
        <a:p>
          <a:endParaRPr lang="en-US"/>
        </a:p>
      </dgm:t>
    </dgm:pt>
    <dgm:pt modelId="{2E0C81B7-D111-43A2-BFEA-B66EC6F03D21}" type="sibTrans" cxnId="{322AA45E-DC3E-4844-B98F-A8F42F75964C}">
      <dgm:prSet/>
      <dgm:spPr/>
      <dgm:t>
        <a:bodyPr/>
        <a:lstStyle/>
        <a:p>
          <a:endParaRPr lang="en-US"/>
        </a:p>
      </dgm:t>
    </dgm:pt>
    <dgm:pt modelId="{80EC88C6-196A-4937-8A82-B4A1783EE155}">
      <dgm:prSet/>
      <dgm:spPr/>
      <dgm:t>
        <a:bodyPr/>
        <a:lstStyle/>
        <a:p>
          <a:pPr>
            <a:lnSpc>
              <a:spcPct val="100000"/>
            </a:lnSpc>
          </a:pPr>
          <a:r>
            <a:rPr lang="en-GB" baseline="0"/>
            <a:t>SWOT Analysis</a:t>
          </a:r>
          <a:endParaRPr lang="en-US" dirty="0"/>
        </a:p>
      </dgm:t>
    </dgm:pt>
    <dgm:pt modelId="{5A9B4459-1024-46F3-8E21-FACFEFD1B797}" type="parTrans" cxnId="{ED002DFD-3626-45CE-A6ED-950960565597}">
      <dgm:prSet/>
      <dgm:spPr/>
      <dgm:t>
        <a:bodyPr/>
        <a:lstStyle/>
        <a:p>
          <a:endParaRPr lang="en-US"/>
        </a:p>
      </dgm:t>
    </dgm:pt>
    <dgm:pt modelId="{B0C00EF8-E845-482C-A416-CB163A17FCDF}" type="sibTrans" cxnId="{ED002DFD-3626-45CE-A6ED-950960565597}">
      <dgm:prSet/>
      <dgm:spPr/>
      <dgm:t>
        <a:bodyPr/>
        <a:lstStyle/>
        <a:p>
          <a:endParaRPr lang="en-US"/>
        </a:p>
      </dgm:t>
    </dgm:pt>
    <dgm:pt modelId="{B3F983A3-45F1-4E3A-820F-A980410392E0}" type="pres">
      <dgm:prSet presAssocID="{1BBB1DE6-F09E-45AF-B2A0-BE54E83D38B6}" presName="root" presStyleCnt="0">
        <dgm:presLayoutVars>
          <dgm:dir/>
          <dgm:resizeHandles val="exact"/>
        </dgm:presLayoutVars>
      </dgm:prSet>
      <dgm:spPr/>
    </dgm:pt>
    <dgm:pt modelId="{F789EC7D-C500-4E1F-9D7B-E8C576D30686}" type="pres">
      <dgm:prSet presAssocID="{8DED6F60-A2A3-416C-8192-72DCAE542025}" presName="compNode" presStyleCnt="0"/>
      <dgm:spPr/>
    </dgm:pt>
    <dgm:pt modelId="{2C7ECDED-D616-4FC8-883E-A5394D351E40}" type="pres">
      <dgm:prSet presAssocID="{8DED6F60-A2A3-416C-8192-72DCAE542025}" presName="bgRect" presStyleLbl="bgShp" presStyleIdx="0" presStyleCnt="4"/>
      <dgm:spPr/>
    </dgm:pt>
    <dgm:pt modelId="{41D64670-E7F0-4F84-8BC4-3888F3FB7632}" type="pres">
      <dgm:prSet presAssocID="{8DED6F60-A2A3-416C-8192-72DCAE54202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chart"/>
        </a:ext>
      </dgm:extLst>
    </dgm:pt>
    <dgm:pt modelId="{44710A91-127F-4982-92A1-1C71B4C3451D}" type="pres">
      <dgm:prSet presAssocID="{8DED6F60-A2A3-416C-8192-72DCAE542025}" presName="spaceRect" presStyleCnt="0"/>
      <dgm:spPr/>
    </dgm:pt>
    <dgm:pt modelId="{745231EA-DBA6-45F4-A580-309B1E6CCA34}" type="pres">
      <dgm:prSet presAssocID="{8DED6F60-A2A3-416C-8192-72DCAE542025}" presName="parTx" presStyleLbl="revTx" presStyleIdx="0" presStyleCnt="4">
        <dgm:presLayoutVars>
          <dgm:chMax val="0"/>
          <dgm:chPref val="0"/>
        </dgm:presLayoutVars>
      </dgm:prSet>
      <dgm:spPr/>
    </dgm:pt>
    <dgm:pt modelId="{610550A4-50F5-4D51-8EAF-6950D5E0EC5E}" type="pres">
      <dgm:prSet presAssocID="{E1393432-3839-45BD-B94D-78788BDE0CC2}" presName="sibTrans" presStyleCnt="0"/>
      <dgm:spPr/>
    </dgm:pt>
    <dgm:pt modelId="{8BF0199A-CD7E-4998-AA6C-34344C0C2928}" type="pres">
      <dgm:prSet presAssocID="{F5C041DC-B764-4BB2-9A14-EE245DFCA9FD}" presName="compNode" presStyleCnt="0"/>
      <dgm:spPr/>
    </dgm:pt>
    <dgm:pt modelId="{38C27E1F-77EF-4AEB-A877-AF4785F5CF9A}" type="pres">
      <dgm:prSet presAssocID="{F5C041DC-B764-4BB2-9A14-EE245DFCA9FD}" presName="bgRect" presStyleLbl="bgShp" presStyleIdx="1" presStyleCnt="4"/>
      <dgm:spPr/>
    </dgm:pt>
    <dgm:pt modelId="{4F9AAF67-8F36-4614-BB11-11A25C5EACF2}" type="pres">
      <dgm:prSet presAssocID="{F5C041DC-B764-4BB2-9A14-EE245DFCA9F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E2F04CF-95E3-4EF7-8F9A-13281F14BD65}" type="pres">
      <dgm:prSet presAssocID="{F5C041DC-B764-4BB2-9A14-EE245DFCA9FD}" presName="spaceRect" presStyleCnt="0"/>
      <dgm:spPr/>
    </dgm:pt>
    <dgm:pt modelId="{37015E83-991A-461E-A3FC-5ACF949431DB}" type="pres">
      <dgm:prSet presAssocID="{F5C041DC-B764-4BB2-9A14-EE245DFCA9FD}" presName="parTx" presStyleLbl="revTx" presStyleIdx="1" presStyleCnt="4">
        <dgm:presLayoutVars>
          <dgm:chMax val="0"/>
          <dgm:chPref val="0"/>
        </dgm:presLayoutVars>
      </dgm:prSet>
      <dgm:spPr/>
    </dgm:pt>
    <dgm:pt modelId="{4FCB9CFB-4981-4448-AA52-2697C5A6586A}" type="pres">
      <dgm:prSet presAssocID="{56804003-E350-45A5-A949-2735642CD39F}" presName="sibTrans" presStyleCnt="0"/>
      <dgm:spPr/>
    </dgm:pt>
    <dgm:pt modelId="{6B0E35C8-A26A-4B2F-B831-7A9922D51225}" type="pres">
      <dgm:prSet presAssocID="{5992541D-8480-4963-A526-AF40B1CDABA0}" presName="compNode" presStyleCnt="0"/>
      <dgm:spPr/>
    </dgm:pt>
    <dgm:pt modelId="{91F53758-16EB-4B49-99D0-D75985EEB98F}" type="pres">
      <dgm:prSet presAssocID="{5992541D-8480-4963-A526-AF40B1CDABA0}" presName="bgRect" presStyleLbl="bgShp" presStyleIdx="2" presStyleCnt="4"/>
      <dgm:spPr/>
    </dgm:pt>
    <dgm:pt modelId="{6477B84B-9EB7-4B0B-84E7-92E7C5EE983D}" type="pres">
      <dgm:prSet presAssocID="{5992541D-8480-4963-A526-AF40B1CDAB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B293D159-393D-49B7-BC2A-A5E810AE953E}" type="pres">
      <dgm:prSet presAssocID="{5992541D-8480-4963-A526-AF40B1CDABA0}" presName="spaceRect" presStyleCnt="0"/>
      <dgm:spPr/>
    </dgm:pt>
    <dgm:pt modelId="{A939031F-DF2D-4F98-8702-82ED71EB765B}" type="pres">
      <dgm:prSet presAssocID="{5992541D-8480-4963-A526-AF40B1CDABA0}" presName="parTx" presStyleLbl="revTx" presStyleIdx="2" presStyleCnt="4">
        <dgm:presLayoutVars>
          <dgm:chMax val="0"/>
          <dgm:chPref val="0"/>
        </dgm:presLayoutVars>
      </dgm:prSet>
      <dgm:spPr/>
    </dgm:pt>
    <dgm:pt modelId="{14147C33-0A54-4F8E-926B-73FB4D45DEC4}" type="pres">
      <dgm:prSet presAssocID="{2E0C81B7-D111-43A2-BFEA-B66EC6F03D21}" presName="sibTrans" presStyleCnt="0"/>
      <dgm:spPr/>
    </dgm:pt>
    <dgm:pt modelId="{80662EF7-8D9C-4451-8368-4AB54A1A6066}" type="pres">
      <dgm:prSet presAssocID="{80EC88C6-196A-4937-8A82-B4A1783EE155}" presName="compNode" presStyleCnt="0"/>
      <dgm:spPr/>
    </dgm:pt>
    <dgm:pt modelId="{2A1A3F6B-854C-4238-BB83-51A2306D4020}" type="pres">
      <dgm:prSet presAssocID="{80EC88C6-196A-4937-8A82-B4A1783EE155}" presName="bgRect" presStyleLbl="bgShp" presStyleIdx="3" presStyleCnt="4"/>
      <dgm:spPr/>
    </dgm:pt>
    <dgm:pt modelId="{3752DA72-8508-4F0A-9A15-EFE21465B490}" type="pres">
      <dgm:prSet presAssocID="{80EC88C6-196A-4937-8A82-B4A1783EE15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440C46C2-F99C-4AB6-8355-A44025C31BDD}" type="pres">
      <dgm:prSet presAssocID="{80EC88C6-196A-4937-8A82-B4A1783EE155}" presName="spaceRect" presStyleCnt="0"/>
      <dgm:spPr/>
    </dgm:pt>
    <dgm:pt modelId="{6C0076C6-97B9-417A-B22A-9E674BCAC187}" type="pres">
      <dgm:prSet presAssocID="{80EC88C6-196A-4937-8A82-B4A1783EE155}" presName="parTx" presStyleLbl="revTx" presStyleIdx="3" presStyleCnt="4">
        <dgm:presLayoutVars>
          <dgm:chMax val="0"/>
          <dgm:chPref val="0"/>
        </dgm:presLayoutVars>
      </dgm:prSet>
      <dgm:spPr/>
    </dgm:pt>
  </dgm:ptLst>
  <dgm:cxnLst>
    <dgm:cxn modelId="{68D7A91A-02A0-461C-9AD9-0262B3AA727C}" type="presOf" srcId="{1BBB1DE6-F09E-45AF-B2A0-BE54E83D38B6}" destId="{B3F983A3-45F1-4E3A-820F-A980410392E0}" srcOrd="0" destOrd="0" presId="urn:microsoft.com/office/officeart/2018/2/layout/IconVerticalSolidList"/>
    <dgm:cxn modelId="{9DB9861D-FF3B-4D9D-B8DB-2E84B40E1EF4}" type="presOf" srcId="{80EC88C6-196A-4937-8A82-B4A1783EE155}" destId="{6C0076C6-97B9-417A-B22A-9E674BCAC187}" srcOrd="0" destOrd="0" presId="urn:microsoft.com/office/officeart/2018/2/layout/IconVerticalSolidList"/>
    <dgm:cxn modelId="{AC15D22D-DA3A-41D7-9B7E-7B0E94349C9B}" srcId="{1BBB1DE6-F09E-45AF-B2A0-BE54E83D38B6}" destId="{8DED6F60-A2A3-416C-8192-72DCAE542025}" srcOrd="0" destOrd="0" parTransId="{9C80EBE7-7284-48EF-A591-C983C3302114}" sibTransId="{E1393432-3839-45BD-B94D-78788BDE0CC2}"/>
    <dgm:cxn modelId="{FAB71033-7E32-4921-A96F-20D66C29C43C}" srcId="{1BBB1DE6-F09E-45AF-B2A0-BE54E83D38B6}" destId="{F5C041DC-B764-4BB2-9A14-EE245DFCA9FD}" srcOrd="1" destOrd="0" parTransId="{3C856365-7A87-49E1-BAA8-9B1CC509821B}" sibTransId="{56804003-E350-45A5-A949-2735642CD39F}"/>
    <dgm:cxn modelId="{FC913D5B-4CAF-4667-BA54-DB0C7BC15065}" type="presOf" srcId="{8DED6F60-A2A3-416C-8192-72DCAE542025}" destId="{745231EA-DBA6-45F4-A580-309B1E6CCA34}" srcOrd="0" destOrd="0" presId="urn:microsoft.com/office/officeart/2018/2/layout/IconVerticalSolidList"/>
    <dgm:cxn modelId="{322AA45E-DC3E-4844-B98F-A8F42F75964C}" srcId="{1BBB1DE6-F09E-45AF-B2A0-BE54E83D38B6}" destId="{5992541D-8480-4963-A526-AF40B1CDABA0}" srcOrd="2" destOrd="0" parTransId="{90AE6D01-8A77-4A41-9DD2-5C740A5B975E}" sibTransId="{2E0C81B7-D111-43A2-BFEA-B66EC6F03D21}"/>
    <dgm:cxn modelId="{60180345-FD10-4627-BE31-846500270FF2}" type="presOf" srcId="{5992541D-8480-4963-A526-AF40B1CDABA0}" destId="{A939031F-DF2D-4F98-8702-82ED71EB765B}" srcOrd="0" destOrd="0" presId="urn:microsoft.com/office/officeart/2018/2/layout/IconVerticalSolidList"/>
    <dgm:cxn modelId="{2C943EBB-138F-4EB1-93A0-C6A8DBF92E2E}" type="presOf" srcId="{F5C041DC-B764-4BB2-9A14-EE245DFCA9FD}" destId="{37015E83-991A-461E-A3FC-5ACF949431DB}" srcOrd="0" destOrd="0" presId="urn:microsoft.com/office/officeart/2018/2/layout/IconVerticalSolidList"/>
    <dgm:cxn modelId="{ED002DFD-3626-45CE-A6ED-950960565597}" srcId="{1BBB1DE6-F09E-45AF-B2A0-BE54E83D38B6}" destId="{80EC88C6-196A-4937-8A82-B4A1783EE155}" srcOrd="3" destOrd="0" parTransId="{5A9B4459-1024-46F3-8E21-FACFEFD1B797}" sibTransId="{B0C00EF8-E845-482C-A416-CB163A17FCDF}"/>
    <dgm:cxn modelId="{43B38D53-2660-471F-AA34-A9372FDEEE60}" type="presParOf" srcId="{B3F983A3-45F1-4E3A-820F-A980410392E0}" destId="{F789EC7D-C500-4E1F-9D7B-E8C576D30686}" srcOrd="0" destOrd="0" presId="urn:microsoft.com/office/officeart/2018/2/layout/IconVerticalSolidList"/>
    <dgm:cxn modelId="{A2E0BB39-FFD3-49C0-AA99-364EF6D23952}" type="presParOf" srcId="{F789EC7D-C500-4E1F-9D7B-E8C576D30686}" destId="{2C7ECDED-D616-4FC8-883E-A5394D351E40}" srcOrd="0" destOrd="0" presId="urn:microsoft.com/office/officeart/2018/2/layout/IconVerticalSolidList"/>
    <dgm:cxn modelId="{621AAAF9-5845-486E-965A-2432322AC423}" type="presParOf" srcId="{F789EC7D-C500-4E1F-9D7B-E8C576D30686}" destId="{41D64670-E7F0-4F84-8BC4-3888F3FB7632}" srcOrd="1" destOrd="0" presId="urn:microsoft.com/office/officeart/2018/2/layout/IconVerticalSolidList"/>
    <dgm:cxn modelId="{AC348B75-A7CD-43FB-8C72-11E5A421E56B}" type="presParOf" srcId="{F789EC7D-C500-4E1F-9D7B-E8C576D30686}" destId="{44710A91-127F-4982-92A1-1C71B4C3451D}" srcOrd="2" destOrd="0" presId="urn:microsoft.com/office/officeart/2018/2/layout/IconVerticalSolidList"/>
    <dgm:cxn modelId="{4BA6BA21-DB0F-4DF8-93C4-E8F1831419E0}" type="presParOf" srcId="{F789EC7D-C500-4E1F-9D7B-E8C576D30686}" destId="{745231EA-DBA6-45F4-A580-309B1E6CCA34}" srcOrd="3" destOrd="0" presId="urn:microsoft.com/office/officeart/2018/2/layout/IconVerticalSolidList"/>
    <dgm:cxn modelId="{D0E1F7E0-0D6A-4AFF-9793-32289AB148E7}" type="presParOf" srcId="{B3F983A3-45F1-4E3A-820F-A980410392E0}" destId="{610550A4-50F5-4D51-8EAF-6950D5E0EC5E}" srcOrd="1" destOrd="0" presId="urn:microsoft.com/office/officeart/2018/2/layout/IconVerticalSolidList"/>
    <dgm:cxn modelId="{6D0CB900-A213-47AC-8853-7BFC69058C94}" type="presParOf" srcId="{B3F983A3-45F1-4E3A-820F-A980410392E0}" destId="{8BF0199A-CD7E-4998-AA6C-34344C0C2928}" srcOrd="2" destOrd="0" presId="urn:microsoft.com/office/officeart/2018/2/layout/IconVerticalSolidList"/>
    <dgm:cxn modelId="{EE9FF989-9CE3-4E32-80A7-244CB0738FD8}" type="presParOf" srcId="{8BF0199A-CD7E-4998-AA6C-34344C0C2928}" destId="{38C27E1F-77EF-4AEB-A877-AF4785F5CF9A}" srcOrd="0" destOrd="0" presId="urn:microsoft.com/office/officeart/2018/2/layout/IconVerticalSolidList"/>
    <dgm:cxn modelId="{FF3C9EC1-D7C4-4663-BBE6-99705CB31677}" type="presParOf" srcId="{8BF0199A-CD7E-4998-AA6C-34344C0C2928}" destId="{4F9AAF67-8F36-4614-BB11-11A25C5EACF2}" srcOrd="1" destOrd="0" presId="urn:microsoft.com/office/officeart/2018/2/layout/IconVerticalSolidList"/>
    <dgm:cxn modelId="{CDAFC28A-EFB4-43EE-80FA-415D20D8E4D8}" type="presParOf" srcId="{8BF0199A-CD7E-4998-AA6C-34344C0C2928}" destId="{DE2F04CF-95E3-4EF7-8F9A-13281F14BD65}" srcOrd="2" destOrd="0" presId="urn:microsoft.com/office/officeart/2018/2/layout/IconVerticalSolidList"/>
    <dgm:cxn modelId="{CC42FDDE-54EB-4295-B72D-B935B5990D1C}" type="presParOf" srcId="{8BF0199A-CD7E-4998-AA6C-34344C0C2928}" destId="{37015E83-991A-461E-A3FC-5ACF949431DB}" srcOrd="3" destOrd="0" presId="urn:microsoft.com/office/officeart/2018/2/layout/IconVerticalSolidList"/>
    <dgm:cxn modelId="{B4D07443-E881-40AC-8BA2-195FB65562E8}" type="presParOf" srcId="{B3F983A3-45F1-4E3A-820F-A980410392E0}" destId="{4FCB9CFB-4981-4448-AA52-2697C5A6586A}" srcOrd="3" destOrd="0" presId="urn:microsoft.com/office/officeart/2018/2/layout/IconVerticalSolidList"/>
    <dgm:cxn modelId="{34D059DE-4CA9-4090-91E3-D0AD5468B57B}" type="presParOf" srcId="{B3F983A3-45F1-4E3A-820F-A980410392E0}" destId="{6B0E35C8-A26A-4B2F-B831-7A9922D51225}" srcOrd="4" destOrd="0" presId="urn:microsoft.com/office/officeart/2018/2/layout/IconVerticalSolidList"/>
    <dgm:cxn modelId="{7DEAF6F5-4399-4A1A-92B3-8DDEDDA8E3E1}" type="presParOf" srcId="{6B0E35C8-A26A-4B2F-B831-7A9922D51225}" destId="{91F53758-16EB-4B49-99D0-D75985EEB98F}" srcOrd="0" destOrd="0" presId="urn:microsoft.com/office/officeart/2018/2/layout/IconVerticalSolidList"/>
    <dgm:cxn modelId="{E517BDDB-3F38-4315-B17B-FD960CF5DE00}" type="presParOf" srcId="{6B0E35C8-A26A-4B2F-B831-7A9922D51225}" destId="{6477B84B-9EB7-4B0B-84E7-92E7C5EE983D}" srcOrd="1" destOrd="0" presId="urn:microsoft.com/office/officeart/2018/2/layout/IconVerticalSolidList"/>
    <dgm:cxn modelId="{AF6920E0-84E6-466A-B1E4-321494FF7CB4}" type="presParOf" srcId="{6B0E35C8-A26A-4B2F-B831-7A9922D51225}" destId="{B293D159-393D-49B7-BC2A-A5E810AE953E}" srcOrd="2" destOrd="0" presId="urn:microsoft.com/office/officeart/2018/2/layout/IconVerticalSolidList"/>
    <dgm:cxn modelId="{A2795FCE-B5CE-489C-972A-98C6DB8814B7}" type="presParOf" srcId="{6B0E35C8-A26A-4B2F-B831-7A9922D51225}" destId="{A939031F-DF2D-4F98-8702-82ED71EB765B}" srcOrd="3" destOrd="0" presId="urn:microsoft.com/office/officeart/2018/2/layout/IconVerticalSolidList"/>
    <dgm:cxn modelId="{A2D511B4-CF8C-4D14-951C-5CF5CBEC878F}" type="presParOf" srcId="{B3F983A3-45F1-4E3A-820F-A980410392E0}" destId="{14147C33-0A54-4F8E-926B-73FB4D45DEC4}" srcOrd="5" destOrd="0" presId="urn:microsoft.com/office/officeart/2018/2/layout/IconVerticalSolidList"/>
    <dgm:cxn modelId="{FD7B5DC8-C417-4125-A5FA-238FB7F65E22}" type="presParOf" srcId="{B3F983A3-45F1-4E3A-820F-A980410392E0}" destId="{80662EF7-8D9C-4451-8368-4AB54A1A6066}" srcOrd="6" destOrd="0" presId="urn:microsoft.com/office/officeart/2018/2/layout/IconVerticalSolidList"/>
    <dgm:cxn modelId="{08C1FF6B-DC8E-4594-8B6E-DEFE342CFD55}" type="presParOf" srcId="{80662EF7-8D9C-4451-8368-4AB54A1A6066}" destId="{2A1A3F6B-854C-4238-BB83-51A2306D4020}" srcOrd="0" destOrd="0" presId="urn:microsoft.com/office/officeart/2018/2/layout/IconVerticalSolidList"/>
    <dgm:cxn modelId="{8A23A921-A313-4431-A823-954A1268389D}" type="presParOf" srcId="{80662EF7-8D9C-4451-8368-4AB54A1A6066}" destId="{3752DA72-8508-4F0A-9A15-EFE21465B490}" srcOrd="1" destOrd="0" presId="urn:microsoft.com/office/officeart/2018/2/layout/IconVerticalSolidList"/>
    <dgm:cxn modelId="{9DDC1AC5-80C0-424F-B3C7-9F55A5BD29D1}" type="presParOf" srcId="{80662EF7-8D9C-4451-8368-4AB54A1A6066}" destId="{440C46C2-F99C-4AB6-8355-A44025C31BDD}" srcOrd="2" destOrd="0" presId="urn:microsoft.com/office/officeart/2018/2/layout/IconVerticalSolidList"/>
    <dgm:cxn modelId="{3B97ABEB-CF3F-4E42-B950-4218323478A6}" type="presParOf" srcId="{80662EF7-8D9C-4451-8368-4AB54A1A6066}" destId="{6C0076C6-97B9-417A-B22A-9E674BCAC1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AE38A7-7CB4-4E1D-8794-BEE1EA9C7B46}"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39A2E00A-B2AF-4C58-9ADD-5653839A0D22}">
      <dgm:prSet custT="1"/>
      <dgm:spPr/>
      <dgm:t>
        <a:bodyPr/>
        <a:lstStyle/>
        <a:p>
          <a:pPr>
            <a:lnSpc>
              <a:spcPct val="100000"/>
            </a:lnSpc>
          </a:pPr>
          <a:r>
            <a:rPr lang="en-US" sz="2000" baseline="0"/>
            <a:t>Data Privacy and Security </a:t>
          </a:r>
          <a:endParaRPr lang="en-US" sz="2000" dirty="0"/>
        </a:p>
      </dgm:t>
    </dgm:pt>
    <dgm:pt modelId="{E8633E88-6DE5-4908-BDBF-65C85485518F}" type="parTrans" cxnId="{9FAAE97D-968C-44E5-862E-AF79E008E4A7}">
      <dgm:prSet/>
      <dgm:spPr/>
      <dgm:t>
        <a:bodyPr/>
        <a:lstStyle/>
        <a:p>
          <a:endParaRPr lang="en-US"/>
        </a:p>
      </dgm:t>
    </dgm:pt>
    <dgm:pt modelId="{1885082D-9874-401C-980E-C8AE8F05E51C}" type="sibTrans" cxnId="{9FAAE97D-968C-44E5-862E-AF79E008E4A7}">
      <dgm:prSet/>
      <dgm:spPr/>
      <dgm:t>
        <a:bodyPr/>
        <a:lstStyle/>
        <a:p>
          <a:endParaRPr lang="en-US"/>
        </a:p>
      </dgm:t>
    </dgm:pt>
    <dgm:pt modelId="{B4E0D543-0536-4918-86BB-7E914383DE4E}">
      <dgm:prSet custT="1"/>
      <dgm:spPr/>
      <dgm:t>
        <a:bodyPr/>
        <a:lstStyle/>
        <a:p>
          <a:pPr>
            <a:lnSpc>
              <a:spcPct val="100000"/>
            </a:lnSpc>
          </a:pPr>
          <a:r>
            <a:rPr lang="en-US" sz="1400" baseline="0" dirty="0"/>
            <a:t>As data analytics advances, there are concerns with collection and processing of huge amounts of data raising security and privacy issues. Netflix need to ensure the information is protected from potential breaches as this could pose a significant risk to the organization. </a:t>
          </a:r>
          <a:endParaRPr lang="en-US" sz="1400" dirty="0"/>
        </a:p>
      </dgm:t>
    </dgm:pt>
    <dgm:pt modelId="{463B5AE4-87DC-4016-8D36-9F5CDF6667B6}" type="parTrans" cxnId="{3F34CB28-E393-4D2F-8858-0EB8D30E7C12}">
      <dgm:prSet/>
      <dgm:spPr/>
      <dgm:t>
        <a:bodyPr/>
        <a:lstStyle/>
        <a:p>
          <a:endParaRPr lang="en-US"/>
        </a:p>
      </dgm:t>
    </dgm:pt>
    <dgm:pt modelId="{92A78AB5-3FC5-463F-8665-EE726F2350A2}" type="sibTrans" cxnId="{3F34CB28-E393-4D2F-8858-0EB8D30E7C12}">
      <dgm:prSet/>
      <dgm:spPr/>
      <dgm:t>
        <a:bodyPr/>
        <a:lstStyle/>
        <a:p>
          <a:endParaRPr lang="en-US"/>
        </a:p>
      </dgm:t>
    </dgm:pt>
    <dgm:pt modelId="{FDA0283F-3ECC-4CED-B56B-A8B108269F10}">
      <dgm:prSet custT="1"/>
      <dgm:spPr/>
      <dgm:t>
        <a:bodyPr/>
        <a:lstStyle/>
        <a:p>
          <a:pPr>
            <a:lnSpc>
              <a:spcPct val="100000"/>
            </a:lnSpc>
          </a:pPr>
          <a:r>
            <a:rPr lang="en-US" sz="2000" baseline="0"/>
            <a:t>Algorithm Bias</a:t>
          </a:r>
          <a:endParaRPr lang="en-US" sz="2000" dirty="0"/>
        </a:p>
      </dgm:t>
    </dgm:pt>
    <dgm:pt modelId="{C2B9C88F-75CA-4BF7-8DEF-CA365AACB535}" type="parTrans" cxnId="{BB8C6AF9-6867-4A6E-A6A6-6AE2579C3605}">
      <dgm:prSet/>
      <dgm:spPr/>
      <dgm:t>
        <a:bodyPr/>
        <a:lstStyle/>
        <a:p>
          <a:endParaRPr lang="en-US"/>
        </a:p>
      </dgm:t>
    </dgm:pt>
    <dgm:pt modelId="{C1DC1EF4-7AFF-4445-A3B1-BD34D6756F3C}" type="sibTrans" cxnId="{BB8C6AF9-6867-4A6E-A6A6-6AE2579C3605}">
      <dgm:prSet/>
      <dgm:spPr/>
      <dgm:t>
        <a:bodyPr/>
        <a:lstStyle/>
        <a:p>
          <a:endParaRPr lang="en-US"/>
        </a:p>
      </dgm:t>
    </dgm:pt>
    <dgm:pt modelId="{4FCE4571-B437-428A-8227-E46F87ED1453}">
      <dgm:prSet custT="1"/>
      <dgm:spPr/>
      <dgm:t>
        <a:bodyPr/>
        <a:lstStyle/>
        <a:p>
          <a:pPr>
            <a:lnSpc>
              <a:spcPct val="100000"/>
            </a:lnSpc>
          </a:pPr>
          <a:r>
            <a:rPr lang="en-GB" sz="1400" baseline="0"/>
            <a:t>Algorithmic bias in content recommendations can be a major issue, as it can negatively impact user satisfaction and lead to controversies. Therefore, it is important for platforms like Netflix to prioritize fairness, diversity, and transparency in their data analytics algorithms.</a:t>
          </a:r>
          <a:endParaRPr lang="en-US" sz="1400" dirty="0"/>
        </a:p>
      </dgm:t>
    </dgm:pt>
    <dgm:pt modelId="{7528C956-534E-4E2A-902B-363BFE35A237}" type="parTrans" cxnId="{0D9D9348-278F-4365-A700-2FA75758FCC5}">
      <dgm:prSet/>
      <dgm:spPr/>
      <dgm:t>
        <a:bodyPr/>
        <a:lstStyle/>
        <a:p>
          <a:endParaRPr lang="en-US"/>
        </a:p>
      </dgm:t>
    </dgm:pt>
    <dgm:pt modelId="{974D3800-0947-4DDD-AC7A-3AEBD0BD0A9F}" type="sibTrans" cxnId="{0D9D9348-278F-4365-A700-2FA75758FCC5}">
      <dgm:prSet/>
      <dgm:spPr/>
      <dgm:t>
        <a:bodyPr/>
        <a:lstStyle/>
        <a:p>
          <a:endParaRPr lang="en-US"/>
        </a:p>
      </dgm:t>
    </dgm:pt>
    <dgm:pt modelId="{86B607AF-A806-432F-ABF4-29405711EEAA}">
      <dgm:prSet custT="1"/>
      <dgm:spPr/>
      <dgm:t>
        <a:bodyPr/>
        <a:lstStyle/>
        <a:p>
          <a:pPr>
            <a:lnSpc>
              <a:spcPct val="100000"/>
            </a:lnSpc>
          </a:pPr>
          <a:r>
            <a:rPr lang="en-GB" sz="2000" baseline="0"/>
            <a:t>High Content Costs</a:t>
          </a:r>
          <a:endParaRPr lang="en-US" sz="2000" dirty="0"/>
        </a:p>
      </dgm:t>
    </dgm:pt>
    <dgm:pt modelId="{63A31255-7334-48CD-9688-8507E70A1714}" type="parTrans" cxnId="{53161349-1D81-4AB0-A14D-87A6431A5265}">
      <dgm:prSet/>
      <dgm:spPr/>
      <dgm:t>
        <a:bodyPr/>
        <a:lstStyle/>
        <a:p>
          <a:endParaRPr lang="en-US"/>
        </a:p>
      </dgm:t>
    </dgm:pt>
    <dgm:pt modelId="{D6B0CB66-9421-4271-B0DD-B066F4744E45}" type="sibTrans" cxnId="{53161349-1D81-4AB0-A14D-87A6431A5265}">
      <dgm:prSet/>
      <dgm:spPr/>
      <dgm:t>
        <a:bodyPr/>
        <a:lstStyle/>
        <a:p>
          <a:endParaRPr lang="en-US"/>
        </a:p>
      </dgm:t>
    </dgm:pt>
    <dgm:pt modelId="{F2174C7A-810F-4959-BAE7-1E198F835C8F}">
      <dgm:prSet custT="1"/>
      <dgm:spPr/>
      <dgm:t>
        <a:bodyPr/>
        <a:lstStyle/>
        <a:p>
          <a:pPr>
            <a:lnSpc>
              <a:spcPct val="100000"/>
            </a:lnSpc>
          </a:pPr>
          <a:r>
            <a:rPr lang="en-US" sz="1400" baseline="0"/>
            <a:t>Netflix invest heavily in creating and acquiring original content which equates to 25 precent of their overall budget. Balancing the need for high-quality content with costs is a huge challenge.</a:t>
          </a:r>
          <a:endParaRPr lang="en-US" sz="1400" dirty="0"/>
        </a:p>
      </dgm:t>
    </dgm:pt>
    <dgm:pt modelId="{B2E9371F-47A9-45D1-A87B-2E6DA3820A00}" type="parTrans" cxnId="{99C88978-879F-483E-8242-132DBB8F1BE3}">
      <dgm:prSet/>
      <dgm:spPr/>
      <dgm:t>
        <a:bodyPr/>
        <a:lstStyle/>
        <a:p>
          <a:endParaRPr lang="en-US"/>
        </a:p>
      </dgm:t>
    </dgm:pt>
    <dgm:pt modelId="{757AA8CB-5E77-4964-AA4B-F7526485A4C8}" type="sibTrans" cxnId="{99C88978-879F-483E-8242-132DBB8F1BE3}">
      <dgm:prSet/>
      <dgm:spPr/>
      <dgm:t>
        <a:bodyPr/>
        <a:lstStyle/>
        <a:p>
          <a:endParaRPr lang="en-US"/>
        </a:p>
      </dgm:t>
    </dgm:pt>
    <dgm:pt modelId="{01A0D44F-FC78-42E3-99AC-11C6BA0B8428}" type="pres">
      <dgm:prSet presAssocID="{D5AE38A7-7CB4-4E1D-8794-BEE1EA9C7B46}" presName="root" presStyleCnt="0">
        <dgm:presLayoutVars>
          <dgm:dir/>
          <dgm:resizeHandles val="exact"/>
        </dgm:presLayoutVars>
      </dgm:prSet>
      <dgm:spPr/>
    </dgm:pt>
    <dgm:pt modelId="{797C1B87-76D6-49D0-8E6C-61A96199CDA4}" type="pres">
      <dgm:prSet presAssocID="{39A2E00A-B2AF-4C58-9ADD-5653839A0D22}" presName="compNode" presStyleCnt="0"/>
      <dgm:spPr/>
    </dgm:pt>
    <dgm:pt modelId="{442B7682-8A3C-4F18-8BA7-AEC25409A0CE}" type="pres">
      <dgm:prSet presAssocID="{39A2E00A-B2AF-4C58-9ADD-5653839A0D22}" presName="bgRect" presStyleLbl="bgShp" presStyleIdx="0" presStyleCnt="3"/>
      <dgm:spPr/>
    </dgm:pt>
    <dgm:pt modelId="{DE233C99-23C5-4639-9197-996F41E9B45A}" type="pres">
      <dgm:prSet presAssocID="{39A2E00A-B2AF-4C58-9ADD-5653839A0D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B7DF6DCF-91FF-49CF-B121-7B46FF07FC58}" type="pres">
      <dgm:prSet presAssocID="{39A2E00A-B2AF-4C58-9ADD-5653839A0D22}" presName="spaceRect" presStyleCnt="0"/>
      <dgm:spPr/>
    </dgm:pt>
    <dgm:pt modelId="{1A256BCD-70B1-4B0E-9B33-6554D2289959}" type="pres">
      <dgm:prSet presAssocID="{39A2E00A-B2AF-4C58-9ADD-5653839A0D22}" presName="parTx" presStyleLbl="revTx" presStyleIdx="0" presStyleCnt="6">
        <dgm:presLayoutVars>
          <dgm:chMax val="0"/>
          <dgm:chPref val="0"/>
        </dgm:presLayoutVars>
      </dgm:prSet>
      <dgm:spPr/>
    </dgm:pt>
    <dgm:pt modelId="{D302B9DF-81BA-41E5-AE69-7E837ABA848D}" type="pres">
      <dgm:prSet presAssocID="{39A2E00A-B2AF-4C58-9ADD-5653839A0D22}" presName="desTx" presStyleLbl="revTx" presStyleIdx="1" presStyleCnt="6">
        <dgm:presLayoutVars/>
      </dgm:prSet>
      <dgm:spPr/>
    </dgm:pt>
    <dgm:pt modelId="{C46982FA-B4D9-4C4D-AA25-E1F1E2A51B13}" type="pres">
      <dgm:prSet presAssocID="{1885082D-9874-401C-980E-C8AE8F05E51C}" presName="sibTrans" presStyleCnt="0"/>
      <dgm:spPr/>
    </dgm:pt>
    <dgm:pt modelId="{187A31AD-B2B6-47FC-829E-50EB554A0CA2}" type="pres">
      <dgm:prSet presAssocID="{FDA0283F-3ECC-4CED-B56B-A8B108269F10}" presName="compNode" presStyleCnt="0"/>
      <dgm:spPr/>
    </dgm:pt>
    <dgm:pt modelId="{5F047414-DDB6-4F14-ADC9-76C5E47AFF09}" type="pres">
      <dgm:prSet presAssocID="{FDA0283F-3ECC-4CED-B56B-A8B108269F10}" presName="bgRect" presStyleLbl="bgShp" presStyleIdx="1" presStyleCnt="3"/>
      <dgm:spPr/>
    </dgm:pt>
    <dgm:pt modelId="{BF867324-A840-488B-89E7-6371A754E4DB}" type="pres">
      <dgm:prSet presAssocID="{FDA0283F-3ECC-4CED-B56B-A8B108269F1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E4DCBD5E-539A-421F-9CDF-826C75962A90}" type="pres">
      <dgm:prSet presAssocID="{FDA0283F-3ECC-4CED-B56B-A8B108269F10}" presName="spaceRect" presStyleCnt="0"/>
      <dgm:spPr/>
    </dgm:pt>
    <dgm:pt modelId="{32061C90-9D70-4DAF-9153-7CC4AD2E9DF5}" type="pres">
      <dgm:prSet presAssocID="{FDA0283F-3ECC-4CED-B56B-A8B108269F10}" presName="parTx" presStyleLbl="revTx" presStyleIdx="2" presStyleCnt="6">
        <dgm:presLayoutVars>
          <dgm:chMax val="0"/>
          <dgm:chPref val="0"/>
        </dgm:presLayoutVars>
      </dgm:prSet>
      <dgm:spPr/>
    </dgm:pt>
    <dgm:pt modelId="{E7221B3C-F953-41C3-88B5-CD486E6B6857}" type="pres">
      <dgm:prSet presAssocID="{FDA0283F-3ECC-4CED-B56B-A8B108269F10}" presName="desTx" presStyleLbl="revTx" presStyleIdx="3" presStyleCnt="6">
        <dgm:presLayoutVars/>
      </dgm:prSet>
      <dgm:spPr/>
    </dgm:pt>
    <dgm:pt modelId="{E241ED4F-13F4-4336-BE9B-BC4350EDAB11}" type="pres">
      <dgm:prSet presAssocID="{C1DC1EF4-7AFF-4445-A3B1-BD34D6756F3C}" presName="sibTrans" presStyleCnt="0"/>
      <dgm:spPr/>
    </dgm:pt>
    <dgm:pt modelId="{1645AEC8-C54A-437B-8DB8-FAA4ADC48C92}" type="pres">
      <dgm:prSet presAssocID="{86B607AF-A806-432F-ABF4-29405711EEAA}" presName="compNode" presStyleCnt="0"/>
      <dgm:spPr/>
    </dgm:pt>
    <dgm:pt modelId="{F4F5CB8A-2014-47B1-AEC0-42CB4BDBEB1B}" type="pres">
      <dgm:prSet presAssocID="{86B607AF-A806-432F-ABF4-29405711EEAA}" presName="bgRect" presStyleLbl="bgShp" presStyleIdx="2" presStyleCnt="3"/>
      <dgm:spPr/>
    </dgm:pt>
    <dgm:pt modelId="{0F6F96EB-4DDA-4E20-9278-455EE7CA79BD}" type="pres">
      <dgm:prSet presAssocID="{86B607AF-A806-432F-ABF4-29405711EEA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19C59DAF-A5F9-4402-8FEE-5B0A2514ACCB}" type="pres">
      <dgm:prSet presAssocID="{86B607AF-A806-432F-ABF4-29405711EEAA}" presName="spaceRect" presStyleCnt="0"/>
      <dgm:spPr/>
    </dgm:pt>
    <dgm:pt modelId="{939E0466-762C-4C21-AE41-0CFA025BB335}" type="pres">
      <dgm:prSet presAssocID="{86B607AF-A806-432F-ABF4-29405711EEAA}" presName="parTx" presStyleLbl="revTx" presStyleIdx="4" presStyleCnt="6">
        <dgm:presLayoutVars>
          <dgm:chMax val="0"/>
          <dgm:chPref val="0"/>
        </dgm:presLayoutVars>
      </dgm:prSet>
      <dgm:spPr/>
    </dgm:pt>
    <dgm:pt modelId="{912AE97F-6EA6-4B01-B17A-E99CFC87A24A}" type="pres">
      <dgm:prSet presAssocID="{86B607AF-A806-432F-ABF4-29405711EEAA}" presName="desTx" presStyleLbl="revTx" presStyleIdx="5" presStyleCnt="6">
        <dgm:presLayoutVars/>
      </dgm:prSet>
      <dgm:spPr/>
    </dgm:pt>
  </dgm:ptLst>
  <dgm:cxnLst>
    <dgm:cxn modelId="{71E69A0C-4477-4B14-9185-E06F8F2C6123}" type="presOf" srcId="{4FCE4571-B437-428A-8227-E46F87ED1453}" destId="{E7221B3C-F953-41C3-88B5-CD486E6B6857}" srcOrd="0" destOrd="0" presId="urn:microsoft.com/office/officeart/2018/2/layout/IconVerticalSolidList"/>
    <dgm:cxn modelId="{3C486325-5E19-4CBB-998B-7F3DBC4DC196}" type="presOf" srcId="{FDA0283F-3ECC-4CED-B56B-A8B108269F10}" destId="{32061C90-9D70-4DAF-9153-7CC4AD2E9DF5}" srcOrd="0" destOrd="0" presId="urn:microsoft.com/office/officeart/2018/2/layout/IconVerticalSolidList"/>
    <dgm:cxn modelId="{3F34CB28-E393-4D2F-8858-0EB8D30E7C12}" srcId="{39A2E00A-B2AF-4C58-9ADD-5653839A0D22}" destId="{B4E0D543-0536-4918-86BB-7E914383DE4E}" srcOrd="0" destOrd="0" parTransId="{463B5AE4-87DC-4016-8D36-9F5CDF6667B6}" sibTransId="{92A78AB5-3FC5-463F-8665-EE726F2350A2}"/>
    <dgm:cxn modelId="{0D9D9348-278F-4365-A700-2FA75758FCC5}" srcId="{FDA0283F-3ECC-4CED-B56B-A8B108269F10}" destId="{4FCE4571-B437-428A-8227-E46F87ED1453}" srcOrd="0" destOrd="0" parTransId="{7528C956-534E-4E2A-902B-363BFE35A237}" sibTransId="{974D3800-0947-4DDD-AC7A-3AEBD0BD0A9F}"/>
    <dgm:cxn modelId="{53161349-1D81-4AB0-A14D-87A6431A5265}" srcId="{D5AE38A7-7CB4-4E1D-8794-BEE1EA9C7B46}" destId="{86B607AF-A806-432F-ABF4-29405711EEAA}" srcOrd="2" destOrd="0" parTransId="{63A31255-7334-48CD-9688-8507E70A1714}" sibTransId="{D6B0CB66-9421-4271-B0DD-B066F4744E45}"/>
    <dgm:cxn modelId="{99C88978-879F-483E-8242-132DBB8F1BE3}" srcId="{86B607AF-A806-432F-ABF4-29405711EEAA}" destId="{F2174C7A-810F-4959-BAE7-1E198F835C8F}" srcOrd="0" destOrd="0" parTransId="{B2E9371F-47A9-45D1-A87B-2E6DA3820A00}" sibTransId="{757AA8CB-5E77-4964-AA4B-F7526485A4C8}"/>
    <dgm:cxn modelId="{2B5FE17A-A6F7-4C3A-BAC7-D2431F021DC4}" type="presOf" srcId="{D5AE38A7-7CB4-4E1D-8794-BEE1EA9C7B46}" destId="{01A0D44F-FC78-42E3-99AC-11C6BA0B8428}" srcOrd="0" destOrd="0" presId="urn:microsoft.com/office/officeart/2018/2/layout/IconVerticalSolidList"/>
    <dgm:cxn modelId="{9FAAE97D-968C-44E5-862E-AF79E008E4A7}" srcId="{D5AE38A7-7CB4-4E1D-8794-BEE1EA9C7B46}" destId="{39A2E00A-B2AF-4C58-9ADD-5653839A0D22}" srcOrd="0" destOrd="0" parTransId="{E8633E88-6DE5-4908-BDBF-65C85485518F}" sibTransId="{1885082D-9874-401C-980E-C8AE8F05E51C}"/>
    <dgm:cxn modelId="{A43C4F84-A096-4368-B717-3B208EAB77A5}" type="presOf" srcId="{86B607AF-A806-432F-ABF4-29405711EEAA}" destId="{939E0466-762C-4C21-AE41-0CFA025BB335}" srcOrd="0" destOrd="0" presId="urn:microsoft.com/office/officeart/2018/2/layout/IconVerticalSolidList"/>
    <dgm:cxn modelId="{8547148F-8387-44AD-BF81-8C79000F8BF3}" type="presOf" srcId="{39A2E00A-B2AF-4C58-9ADD-5653839A0D22}" destId="{1A256BCD-70B1-4B0E-9B33-6554D2289959}" srcOrd="0" destOrd="0" presId="urn:microsoft.com/office/officeart/2018/2/layout/IconVerticalSolidList"/>
    <dgm:cxn modelId="{D53AA7D2-D8CE-446A-82B1-033557428579}" type="presOf" srcId="{F2174C7A-810F-4959-BAE7-1E198F835C8F}" destId="{912AE97F-6EA6-4B01-B17A-E99CFC87A24A}" srcOrd="0" destOrd="0" presId="urn:microsoft.com/office/officeart/2018/2/layout/IconVerticalSolidList"/>
    <dgm:cxn modelId="{038A67D5-BBE2-4CDD-9C3F-430B49842822}" type="presOf" srcId="{B4E0D543-0536-4918-86BB-7E914383DE4E}" destId="{D302B9DF-81BA-41E5-AE69-7E837ABA848D}" srcOrd="0" destOrd="0" presId="urn:microsoft.com/office/officeart/2018/2/layout/IconVerticalSolidList"/>
    <dgm:cxn modelId="{BB8C6AF9-6867-4A6E-A6A6-6AE2579C3605}" srcId="{D5AE38A7-7CB4-4E1D-8794-BEE1EA9C7B46}" destId="{FDA0283F-3ECC-4CED-B56B-A8B108269F10}" srcOrd="1" destOrd="0" parTransId="{C2B9C88F-75CA-4BF7-8DEF-CA365AACB535}" sibTransId="{C1DC1EF4-7AFF-4445-A3B1-BD34D6756F3C}"/>
    <dgm:cxn modelId="{53225054-AE8C-4CBB-AF80-BC5B682E0FA0}" type="presParOf" srcId="{01A0D44F-FC78-42E3-99AC-11C6BA0B8428}" destId="{797C1B87-76D6-49D0-8E6C-61A96199CDA4}" srcOrd="0" destOrd="0" presId="urn:microsoft.com/office/officeart/2018/2/layout/IconVerticalSolidList"/>
    <dgm:cxn modelId="{0D171650-3823-4F51-9029-683BEE2295BD}" type="presParOf" srcId="{797C1B87-76D6-49D0-8E6C-61A96199CDA4}" destId="{442B7682-8A3C-4F18-8BA7-AEC25409A0CE}" srcOrd="0" destOrd="0" presId="urn:microsoft.com/office/officeart/2018/2/layout/IconVerticalSolidList"/>
    <dgm:cxn modelId="{B1AC1EF0-67B4-4797-BBD8-6EE36D25E66D}" type="presParOf" srcId="{797C1B87-76D6-49D0-8E6C-61A96199CDA4}" destId="{DE233C99-23C5-4639-9197-996F41E9B45A}" srcOrd="1" destOrd="0" presId="urn:microsoft.com/office/officeart/2018/2/layout/IconVerticalSolidList"/>
    <dgm:cxn modelId="{AB3468A0-CAD3-4F27-A5F2-BD49EEA3F5DF}" type="presParOf" srcId="{797C1B87-76D6-49D0-8E6C-61A96199CDA4}" destId="{B7DF6DCF-91FF-49CF-B121-7B46FF07FC58}" srcOrd="2" destOrd="0" presId="urn:microsoft.com/office/officeart/2018/2/layout/IconVerticalSolidList"/>
    <dgm:cxn modelId="{66A08EB2-D677-4AF5-97D8-82893B6935B9}" type="presParOf" srcId="{797C1B87-76D6-49D0-8E6C-61A96199CDA4}" destId="{1A256BCD-70B1-4B0E-9B33-6554D2289959}" srcOrd="3" destOrd="0" presId="urn:microsoft.com/office/officeart/2018/2/layout/IconVerticalSolidList"/>
    <dgm:cxn modelId="{2EC8BB6E-5F51-458D-AC4C-C9A9329866B7}" type="presParOf" srcId="{797C1B87-76D6-49D0-8E6C-61A96199CDA4}" destId="{D302B9DF-81BA-41E5-AE69-7E837ABA848D}" srcOrd="4" destOrd="0" presId="urn:microsoft.com/office/officeart/2018/2/layout/IconVerticalSolidList"/>
    <dgm:cxn modelId="{A0075A1F-14F2-467A-9912-6C3703361C69}" type="presParOf" srcId="{01A0D44F-FC78-42E3-99AC-11C6BA0B8428}" destId="{C46982FA-B4D9-4C4D-AA25-E1F1E2A51B13}" srcOrd="1" destOrd="0" presId="urn:microsoft.com/office/officeart/2018/2/layout/IconVerticalSolidList"/>
    <dgm:cxn modelId="{A0970473-EB3D-40CB-AEF4-A61E06214022}" type="presParOf" srcId="{01A0D44F-FC78-42E3-99AC-11C6BA0B8428}" destId="{187A31AD-B2B6-47FC-829E-50EB554A0CA2}" srcOrd="2" destOrd="0" presId="urn:microsoft.com/office/officeart/2018/2/layout/IconVerticalSolidList"/>
    <dgm:cxn modelId="{2FCA75AE-D778-480D-B91E-7A2C14E14BDD}" type="presParOf" srcId="{187A31AD-B2B6-47FC-829E-50EB554A0CA2}" destId="{5F047414-DDB6-4F14-ADC9-76C5E47AFF09}" srcOrd="0" destOrd="0" presId="urn:microsoft.com/office/officeart/2018/2/layout/IconVerticalSolidList"/>
    <dgm:cxn modelId="{46244C25-3804-4138-81D9-CA0858B26FE8}" type="presParOf" srcId="{187A31AD-B2B6-47FC-829E-50EB554A0CA2}" destId="{BF867324-A840-488B-89E7-6371A754E4DB}" srcOrd="1" destOrd="0" presId="urn:microsoft.com/office/officeart/2018/2/layout/IconVerticalSolidList"/>
    <dgm:cxn modelId="{EE423532-240A-49C1-8650-7D9CF46A431E}" type="presParOf" srcId="{187A31AD-B2B6-47FC-829E-50EB554A0CA2}" destId="{E4DCBD5E-539A-421F-9CDF-826C75962A90}" srcOrd="2" destOrd="0" presId="urn:microsoft.com/office/officeart/2018/2/layout/IconVerticalSolidList"/>
    <dgm:cxn modelId="{1C2C441F-C7C8-4E01-8BFC-6D4BA136CB5D}" type="presParOf" srcId="{187A31AD-B2B6-47FC-829E-50EB554A0CA2}" destId="{32061C90-9D70-4DAF-9153-7CC4AD2E9DF5}" srcOrd="3" destOrd="0" presId="urn:microsoft.com/office/officeart/2018/2/layout/IconVerticalSolidList"/>
    <dgm:cxn modelId="{7B453654-46F0-4F41-BFBE-DDFADB740D15}" type="presParOf" srcId="{187A31AD-B2B6-47FC-829E-50EB554A0CA2}" destId="{E7221B3C-F953-41C3-88B5-CD486E6B6857}" srcOrd="4" destOrd="0" presId="urn:microsoft.com/office/officeart/2018/2/layout/IconVerticalSolidList"/>
    <dgm:cxn modelId="{E6612521-256A-4C74-835A-0FE17C970DB3}" type="presParOf" srcId="{01A0D44F-FC78-42E3-99AC-11C6BA0B8428}" destId="{E241ED4F-13F4-4336-BE9B-BC4350EDAB11}" srcOrd="3" destOrd="0" presId="urn:microsoft.com/office/officeart/2018/2/layout/IconVerticalSolidList"/>
    <dgm:cxn modelId="{25E9953D-45DB-48B3-AE36-219708A36CBF}" type="presParOf" srcId="{01A0D44F-FC78-42E3-99AC-11C6BA0B8428}" destId="{1645AEC8-C54A-437B-8DB8-FAA4ADC48C92}" srcOrd="4" destOrd="0" presId="urn:microsoft.com/office/officeart/2018/2/layout/IconVerticalSolidList"/>
    <dgm:cxn modelId="{01A93CB5-6933-4634-B040-07A76660C900}" type="presParOf" srcId="{1645AEC8-C54A-437B-8DB8-FAA4ADC48C92}" destId="{F4F5CB8A-2014-47B1-AEC0-42CB4BDBEB1B}" srcOrd="0" destOrd="0" presId="urn:microsoft.com/office/officeart/2018/2/layout/IconVerticalSolidList"/>
    <dgm:cxn modelId="{7832EC09-1DE1-4037-8559-129BC3C01F46}" type="presParOf" srcId="{1645AEC8-C54A-437B-8DB8-FAA4ADC48C92}" destId="{0F6F96EB-4DDA-4E20-9278-455EE7CA79BD}" srcOrd="1" destOrd="0" presId="urn:microsoft.com/office/officeart/2018/2/layout/IconVerticalSolidList"/>
    <dgm:cxn modelId="{4E896729-F2C9-49DD-BBEB-E42D980E70CB}" type="presParOf" srcId="{1645AEC8-C54A-437B-8DB8-FAA4ADC48C92}" destId="{19C59DAF-A5F9-4402-8FEE-5B0A2514ACCB}" srcOrd="2" destOrd="0" presId="urn:microsoft.com/office/officeart/2018/2/layout/IconVerticalSolidList"/>
    <dgm:cxn modelId="{5678AF67-236C-4E91-B236-00D96836F9D6}" type="presParOf" srcId="{1645AEC8-C54A-437B-8DB8-FAA4ADC48C92}" destId="{939E0466-762C-4C21-AE41-0CFA025BB335}" srcOrd="3" destOrd="0" presId="urn:microsoft.com/office/officeart/2018/2/layout/IconVerticalSolidList"/>
    <dgm:cxn modelId="{4DD076BA-46B1-4C2C-83FF-980C68B8E962}" type="presParOf" srcId="{1645AEC8-C54A-437B-8DB8-FAA4ADC48C92}" destId="{912AE97F-6EA6-4B01-B17A-E99CFC87A24A}"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7ECDED-D616-4FC8-883E-A5394D351E40}">
      <dsp:nvSpPr>
        <dsp:cNvPr id="0" name=""/>
        <dsp:cNvSpPr/>
      </dsp:nvSpPr>
      <dsp:spPr>
        <a:xfrm>
          <a:off x="0" y="1838"/>
          <a:ext cx="9810750" cy="9316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D64670-E7F0-4F84-8BC4-3888F3FB7632}">
      <dsp:nvSpPr>
        <dsp:cNvPr id="0" name=""/>
        <dsp:cNvSpPr/>
      </dsp:nvSpPr>
      <dsp:spPr>
        <a:xfrm>
          <a:off x="281831" y="211464"/>
          <a:ext cx="512420" cy="512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5231EA-DBA6-45F4-A580-309B1E6CCA34}">
      <dsp:nvSpPr>
        <dsp:cNvPr id="0" name=""/>
        <dsp:cNvSpPr/>
      </dsp:nvSpPr>
      <dsp:spPr>
        <a:xfrm>
          <a:off x="1076082" y="1838"/>
          <a:ext cx="8734667" cy="93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02" tIns="98602" rIns="98602" bIns="98602" numCol="1" spcCol="1270" anchor="ctr" anchorCtr="0">
          <a:noAutofit/>
        </a:bodyPr>
        <a:lstStyle/>
        <a:p>
          <a:pPr marL="0" lvl="0" indent="0" algn="l" defTabSz="977900">
            <a:lnSpc>
              <a:spcPct val="100000"/>
            </a:lnSpc>
            <a:spcBef>
              <a:spcPct val="0"/>
            </a:spcBef>
            <a:spcAft>
              <a:spcPct val="35000"/>
            </a:spcAft>
            <a:buNone/>
          </a:pPr>
          <a:r>
            <a:rPr lang="en-GB" sz="2200" kern="1200" baseline="0"/>
            <a:t>Data Analytics</a:t>
          </a:r>
          <a:endParaRPr lang="en-US" sz="2200" kern="1200" dirty="0"/>
        </a:p>
      </dsp:txBody>
      <dsp:txXfrm>
        <a:off x="1076082" y="1838"/>
        <a:ext cx="8734667" cy="931673"/>
      </dsp:txXfrm>
    </dsp:sp>
    <dsp:sp modelId="{38C27E1F-77EF-4AEB-A877-AF4785F5CF9A}">
      <dsp:nvSpPr>
        <dsp:cNvPr id="0" name=""/>
        <dsp:cNvSpPr/>
      </dsp:nvSpPr>
      <dsp:spPr>
        <a:xfrm>
          <a:off x="0" y="1166429"/>
          <a:ext cx="9810750" cy="9316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AAF67-8F36-4614-BB11-11A25C5EACF2}">
      <dsp:nvSpPr>
        <dsp:cNvPr id="0" name=""/>
        <dsp:cNvSpPr/>
      </dsp:nvSpPr>
      <dsp:spPr>
        <a:xfrm>
          <a:off x="281831" y="1376056"/>
          <a:ext cx="512420" cy="512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015E83-991A-461E-A3FC-5ACF949431DB}">
      <dsp:nvSpPr>
        <dsp:cNvPr id="0" name=""/>
        <dsp:cNvSpPr/>
      </dsp:nvSpPr>
      <dsp:spPr>
        <a:xfrm>
          <a:off x="1076082" y="1166429"/>
          <a:ext cx="8734667" cy="93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02" tIns="98602" rIns="98602" bIns="98602" numCol="1" spcCol="1270" anchor="ctr" anchorCtr="0">
          <a:noAutofit/>
        </a:bodyPr>
        <a:lstStyle/>
        <a:p>
          <a:pPr marL="0" lvl="0" indent="0" algn="l" defTabSz="977900">
            <a:lnSpc>
              <a:spcPct val="100000"/>
            </a:lnSpc>
            <a:spcBef>
              <a:spcPct val="0"/>
            </a:spcBef>
            <a:spcAft>
              <a:spcPct val="35000"/>
            </a:spcAft>
            <a:buNone/>
          </a:pPr>
          <a:r>
            <a:rPr lang="en-GB" sz="2200" kern="1200" baseline="0"/>
            <a:t>Artificial Intelligence </a:t>
          </a:r>
          <a:endParaRPr lang="en-US" sz="2200" kern="1200"/>
        </a:p>
      </dsp:txBody>
      <dsp:txXfrm>
        <a:off x="1076082" y="1166429"/>
        <a:ext cx="8734667" cy="931673"/>
      </dsp:txXfrm>
    </dsp:sp>
    <dsp:sp modelId="{91F53758-16EB-4B49-99D0-D75985EEB98F}">
      <dsp:nvSpPr>
        <dsp:cNvPr id="0" name=""/>
        <dsp:cNvSpPr/>
      </dsp:nvSpPr>
      <dsp:spPr>
        <a:xfrm>
          <a:off x="0" y="2331021"/>
          <a:ext cx="9810750" cy="9316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77B84B-9EB7-4B0B-84E7-92E7C5EE983D}">
      <dsp:nvSpPr>
        <dsp:cNvPr id="0" name=""/>
        <dsp:cNvSpPr/>
      </dsp:nvSpPr>
      <dsp:spPr>
        <a:xfrm>
          <a:off x="281831" y="2540648"/>
          <a:ext cx="512420" cy="512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9031F-DF2D-4F98-8702-82ED71EB765B}">
      <dsp:nvSpPr>
        <dsp:cNvPr id="0" name=""/>
        <dsp:cNvSpPr/>
      </dsp:nvSpPr>
      <dsp:spPr>
        <a:xfrm>
          <a:off x="1076082" y="2331021"/>
          <a:ext cx="8734667" cy="93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02" tIns="98602" rIns="98602" bIns="98602" numCol="1" spcCol="1270" anchor="ctr" anchorCtr="0">
          <a:noAutofit/>
        </a:bodyPr>
        <a:lstStyle/>
        <a:p>
          <a:pPr marL="0" lvl="0" indent="0" algn="l" defTabSz="977900">
            <a:lnSpc>
              <a:spcPct val="100000"/>
            </a:lnSpc>
            <a:spcBef>
              <a:spcPct val="0"/>
            </a:spcBef>
            <a:spcAft>
              <a:spcPct val="35000"/>
            </a:spcAft>
            <a:buNone/>
          </a:pPr>
          <a:r>
            <a:rPr lang="en-GB" sz="2200" kern="1200" baseline="0"/>
            <a:t>Customer Relationship Management</a:t>
          </a:r>
          <a:endParaRPr lang="en-US" sz="2200" kern="1200"/>
        </a:p>
      </dsp:txBody>
      <dsp:txXfrm>
        <a:off x="1076082" y="2331021"/>
        <a:ext cx="8734667" cy="931673"/>
      </dsp:txXfrm>
    </dsp:sp>
    <dsp:sp modelId="{2A1A3F6B-854C-4238-BB83-51A2306D4020}">
      <dsp:nvSpPr>
        <dsp:cNvPr id="0" name=""/>
        <dsp:cNvSpPr/>
      </dsp:nvSpPr>
      <dsp:spPr>
        <a:xfrm>
          <a:off x="0" y="3495613"/>
          <a:ext cx="9810750" cy="9316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52DA72-8508-4F0A-9A15-EFE21465B490}">
      <dsp:nvSpPr>
        <dsp:cNvPr id="0" name=""/>
        <dsp:cNvSpPr/>
      </dsp:nvSpPr>
      <dsp:spPr>
        <a:xfrm>
          <a:off x="281831" y="3705239"/>
          <a:ext cx="512420" cy="512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0076C6-97B9-417A-B22A-9E674BCAC187}">
      <dsp:nvSpPr>
        <dsp:cNvPr id="0" name=""/>
        <dsp:cNvSpPr/>
      </dsp:nvSpPr>
      <dsp:spPr>
        <a:xfrm>
          <a:off x="1076082" y="3495613"/>
          <a:ext cx="8734667" cy="93167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602" tIns="98602" rIns="98602" bIns="98602" numCol="1" spcCol="1270" anchor="ctr" anchorCtr="0">
          <a:noAutofit/>
        </a:bodyPr>
        <a:lstStyle/>
        <a:p>
          <a:pPr marL="0" lvl="0" indent="0" algn="l" defTabSz="977900">
            <a:lnSpc>
              <a:spcPct val="100000"/>
            </a:lnSpc>
            <a:spcBef>
              <a:spcPct val="0"/>
            </a:spcBef>
            <a:spcAft>
              <a:spcPct val="35000"/>
            </a:spcAft>
            <a:buNone/>
          </a:pPr>
          <a:r>
            <a:rPr lang="en-GB" sz="2200" kern="1200" baseline="0"/>
            <a:t>SWOT Analysis</a:t>
          </a:r>
          <a:endParaRPr lang="en-US" sz="2200" kern="1200" dirty="0"/>
        </a:p>
      </dsp:txBody>
      <dsp:txXfrm>
        <a:off x="1076082" y="3495613"/>
        <a:ext cx="8734667" cy="93167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2B7682-8A3C-4F18-8BA7-AEC25409A0CE}">
      <dsp:nvSpPr>
        <dsp:cNvPr id="0" name=""/>
        <dsp:cNvSpPr/>
      </dsp:nvSpPr>
      <dsp:spPr>
        <a:xfrm>
          <a:off x="0" y="2702"/>
          <a:ext cx="9810750" cy="1263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33C99-23C5-4639-9197-996F41E9B45A}">
      <dsp:nvSpPr>
        <dsp:cNvPr id="0" name=""/>
        <dsp:cNvSpPr/>
      </dsp:nvSpPr>
      <dsp:spPr>
        <a:xfrm>
          <a:off x="382335" y="287084"/>
          <a:ext cx="695155" cy="6951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256BCD-70B1-4B0E-9B33-6554D2289959}">
      <dsp:nvSpPr>
        <dsp:cNvPr id="0" name=""/>
        <dsp:cNvSpPr/>
      </dsp:nvSpPr>
      <dsp:spPr>
        <a:xfrm>
          <a:off x="1459827" y="2702"/>
          <a:ext cx="4414837" cy="126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65" tIns="133765" rIns="133765" bIns="133765" numCol="1" spcCol="1270" anchor="ctr" anchorCtr="0">
          <a:noAutofit/>
        </a:bodyPr>
        <a:lstStyle/>
        <a:p>
          <a:pPr marL="0" lvl="0" indent="0" algn="l" defTabSz="889000">
            <a:lnSpc>
              <a:spcPct val="100000"/>
            </a:lnSpc>
            <a:spcBef>
              <a:spcPct val="0"/>
            </a:spcBef>
            <a:spcAft>
              <a:spcPct val="35000"/>
            </a:spcAft>
            <a:buNone/>
          </a:pPr>
          <a:r>
            <a:rPr lang="en-US" sz="2000" kern="1200" baseline="0"/>
            <a:t>Data Privacy and Security </a:t>
          </a:r>
          <a:endParaRPr lang="en-US" sz="2000" kern="1200" dirty="0"/>
        </a:p>
      </dsp:txBody>
      <dsp:txXfrm>
        <a:off x="1459827" y="2702"/>
        <a:ext cx="4414837" cy="1263919"/>
      </dsp:txXfrm>
    </dsp:sp>
    <dsp:sp modelId="{D302B9DF-81BA-41E5-AE69-7E837ABA848D}">
      <dsp:nvSpPr>
        <dsp:cNvPr id="0" name=""/>
        <dsp:cNvSpPr/>
      </dsp:nvSpPr>
      <dsp:spPr>
        <a:xfrm>
          <a:off x="5874664" y="2702"/>
          <a:ext cx="3934658" cy="126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65" tIns="133765" rIns="133765" bIns="133765" numCol="1" spcCol="1270" anchor="ctr" anchorCtr="0">
          <a:noAutofit/>
        </a:bodyPr>
        <a:lstStyle/>
        <a:p>
          <a:pPr marL="0" lvl="0" indent="0" algn="l" defTabSz="622300">
            <a:lnSpc>
              <a:spcPct val="100000"/>
            </a:lnSpc>
            <a:spcBef>
              <a:spcPct val="0"/>
            </a:spcBef>
            <a:spcAft>
              <a:spcPct val="35000"/>
            </a:spcAft>
            <a:buNone/>
          </a:pPr>
          <a:r>
            <a:rPr lang="en-US" sz="1400" kern="1200" baseline="0" dirty="0"/>
            <a:t>As data analytics advances, there are concerns with collection and processing of huge amounts of data raising security and privacy issues. Netflix need to ensure the information is protected from potential breaches as this could pose a significant risk to the organization. </a:t>
          </a:r>
          <a:endParaRPr lang="en-US" sz="1400" kern="1200" dirty="0"/>
        </a:p>
      </dsp:txBody>
      <dsp:txXfrm>
        <a:off x="5874664" y="2702"/>
        <a:ext cx="3934658" cy="1263919"/>
      </dsp:txXfrm>
    </dsp:sp>
    <dsp:sp modelId="{5F047414-DDB6-4F14-ADC9-76C5E47AFF09}">
      <dsp:nvSpPr>
        <dsp:cNvPr id="0" name=""/>
        <dsp:cNvSpPr/>
      </dsp:nvSpPr>
      <dsp:spPr>
        <a:xfrm>
          <a:off x="0" y="1582602"/>
          <a:ext cx="9810750" cy="1263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867324-A840-488B-89E7-6371A754E4DB}">
      <dsp:nvSpPr>
        <dsp:cNvPr id="0" name=""/>
        <dsp:cNvSpPr/>
      </dsp:nvSpPr>
      <dsp:spPr>
        <a:xfrm>
          <a:off x="382335" y="1866984"/>
          <a:ext cx="695155" cy="6951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061C90-9D70-4DAF-9153-7CC4AD2E9DF5}">
      <dsp:nvSpPr>
        <dsp:cNvPr id="0" name=""/>
        <dsp:cNvSpPr/>
      </dsp:nvSpPr>
      <dsp:spPr>
        <a:xfrm>
          <a:off x="1459827" y="1582602"/>
          <a:ext cx="4414837" cy="126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65" tIns="133765" rIns="133765" bIns="133765" numCol="1" spcCol="1270" anchor="ctr" anchorCtr="0">
          <a:noAutofit/>
        </a:bodyPr>
        <a:lstStyle/>
        <a:p>
          <a:pPr marL="0" lvl="0" indent="0" algn="l" defTabSz="889000">
            <a:lnSpc>
              <a:spcPct val="100000"/>
            </a:lnSpc>
            <a:spcBef>
              <a:spcPct val="0"/>
            </a:spcBef>
            <a:spcAft>
              <a:spcPct val="35000"/>
            </a:spcAft>
            <a:buNone/>
          </a:pPr>
          <a:r>
            <a:rPr lang="en-US" sz="2000" kern="1200" baseline="0"/>
            <a:t>Algorithm Bias</a:t>
          </a:r>
          <a:endParaRPr lang="en-US" sz="2000" kern="1200" dirty="0"/>
        </a:p>
      </dsp:txBody>
      <dsp:txXfrm>
        <a:off x="1459827" y="1582602"/>
        <a:ext cx="4414837" cy="1263919"/>
      </dsp:txXfrm>
    </dsp:sp>
    <dsp:sp modelId="{E7221B3C-F953-41C3-88B5-CD486E6B6857}">
      <dsp:nvSpPr>
        <dsp:cNvPr id="0" name=""/>
        <dsp:cNvSpPr/>
      </dsp:nvSpPr>
      <dsp:spPr>
        <a:xfrm>
          <a:off x="5874664" y="1582602"/>
          <a:ext cx="3934658" cy="126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65" tIns="133765" rIns="133765" bIns="133765" numCol="1" spcCol="1270" anchor="ctr" anchorCtr="0">
          <a:noAutofit/>
        </a:bodyPr>
        <a:lstStyle/>
        <a:p>
          <a:pPr marL="0" lvl="0" indent="0" algn="l" defTabSz="622300">
            <a:lnSpc>
              <a:spcPct val="100000"/>
            </a:lnSpc>
            <a:spcBef>
              <a:spcPct val="0"/>
            </a:spcBef>
            <a:spcAft>
              <a:spcPct val="35000"/>
            </a:spcAft>
            <a:buNone/>
          </a:pPr>
          <a:r>
            <a:rPr lang="en-GB" sz="1400" kern="1200" baseline="0"/>
            <a:t>Algorithmic bias in content recommendations can be a major issue, as it can negatively impact user satisfaction and lead to controversies. Therefore, it is important for platforms like Netflix to prioritize fairness, diversity, and transparency in their data analytics algorithms.</a:t>
          </a:r>
          <a:endParaRPr lang="en-US" sz="1400" kern="1200" dirty="0"/>
        </a:p>
      </dsp:txBody>
      <dsp:txXfrm>
        <a:off x="5874664" y="1582602"/>
        <a:ext cx="3934658" cy="1263919"/>
      </dsp:txXfrm>
    </dsp:sp>
    <dsp:sp modelId="{F4F5CB8A-2014-47B1-AEC0-42CB4BDBEB1B}">
      <dsp:nvSpPr>
        <dsp:cNvPr id="0" name=""/>
        <dsp:cNvSpPr/>
      </dsp:nvSpPr>
      <dsp:spPr>
        <a:xfrm>
          <a:off x="0" y="3162502"/>
          <a:ext cx="9810750" cy="126391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F96EB-4DDA-4E20-9278-455EE7CA79BD}">
      <dsp:nvSpPr>
        <dsp:cNvPr id="0" name=""/>
        <dsp:cNvSpPr/>
      </dsp:nvSpPr>
      <dsp:spPr>
        <a:xfrm>
          <a:off x="382335" y="3446884"/>
          <a:ext cx="695155" cy="6951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9E0466-762C-4C21-AE41-0CFA025BB335}">
      <dsp:nvSpPr>
        <dsp:cNvPr id="0" name=""/>
        <dsp:cNvSpPr/>
      </dsp:nvSpPr>
      <dsp:spPr>
        <a:xfrm>
          <a:off x="1459827" y="3162502"/>
          <a:ext cx="4414837" cy="126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65" tIns="133765" rIns="133765" bIns="133765" numCol="1" spcCol="1270" anchor="ctr" anchorCtr="0">
          <a:noAutofit/>
        </a:bodyPr>
        <a:lstStyle/>
        <a:p>
          <a:pPr marL="0" lvl="0" indent="0" algn="l" defTabSz="889000">
            <a:lnSpc>
              <a:spcPct val="100000"/>
            </a:lnSpc>
            <a:spcBef>
              <a:spcPct val="0"/>
            </a:spcBef>
            <a:spcAft>
              <a:spcPct val="35000"/>
            </a:spcAft>
            <a:buNone/>
          </a:pPr>
          <a:r>
            <a:rPr lang="en-GB" sz="2000" kern="1200" baseline="0"/>
            <a:t>High Content Costs</a:t>
          </a:r>
          <a:endParaRPr lang="en-US" sz="2000" kern="1200" dirty="0"/>
        </a:p>
      </dsp:txBody>
      <dsp:txXfrm>
        <a:off x="1459827" y="3162502"/>
        <a:ext cx="4414837" cy="1263919"/>
      </dsp:txXfrm>
    </dsp:sp>
    <dsp:sp modelId="{912AE97F-6EA6-4B01-B17A-E99CFC87A24A}">
      <dsp:nvSpPr>
        <dsp:cNvPr id="0" name=""/>
        <dsp:cNvSpPr/>
      </dsp:nvSpPr>
      <dsp:spPr>
        <a:xfrm>
          <a:off x="5874664" y="3162502"/>
          <a:ext cx="3934658" cy="1263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765" tIns="133765" rIns="133765" bIns="133765" numCol="1" spcCol="1270" anchor="ctr" anchorCtr="0">
          <a:noAutofit/>
        </a:bodyPr>
        <a:lstStyle/>
        <a:p>
          <a:pPr marL="0" lvl="0" indent="0" algn="l" defTabSz="622300">
            <a:lnSpc>
              <a:spcPct val="100000"/>
            </a:lnSpc>
            <a:spcBef>
              <a:spcPct val="0"/>
            </a:spcBef>
            <a:spcAft>
              <a:spcPct val="35000"/>
            </a:spcAft>
            <a:buNone/>
          </a:pPr>
          <a:r>
            <a:rPr lang="en-US" sz="1400" kern="1200" baseline="0"/>
            <a:t>Netflix invest heavily in creating and acquiring original content which equates to 25 precent of their overall budget. Balancing the need for high-quality content with costs is a huge challenge.</a:t>
          </a:r>
          <a:endParaRPr lang="en-US" sz="1400" kern="1200" dirty="0"/>
        </a:p>
      </dsp:txBody>
      <dsp:txXfrm>
        <a:off x="5874664" y="3162502"/>
        <a:ext cx="3934658" cy="126391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0-09-21T21:29:10.219"/>
    </inkml:context>
    <inkml:brush xml:id="br0">
      <inkml:brushProperty name="width" value="0.05" units="cm"/>
      <inkml:brushProperty name="height" value="0.05" units="cm"/>
    </inkml:brush>
  </inkml:definitions>
  <inkml:trace contextRef="#ctx0" brushRef="#br0">1 0 32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11-18T11:59:52.219"/>
    </inkml:context>
    <inkml:brush xml:id="br0">
      <inkml:brushProperty name="width" value="0.05" units="cm"/>
      <inkml:brushProperty name="height" value="0.05" units="cm"/>
    </inkml:brush>
  </inkml:definitions>
  <inkml:trace contextRef="#ctx0" brushRef="#br0">1 0 32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DA95E9-16AC-41DF-BFD6-FE3D57183DE3}" type="datetimeFigureOut">
              <a:rPr lang="en-GB" smtClean="0"/>
              <a:t>21/11/2023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2D0BAD-3265-40C8-AB92-D43AED4FFF72}" type="slidenum">
              <a:rPr lang="en-GB" smtClean="0"/>
              <a:t>‹#›</a:t>
            </a:fld>
            <a:endParaRPr lang="en-GB"/>
          </a:p>
        </p:txBody>
      </p:sp>
    </p:spTree>
    <p:extLst>
      <p:ext uri="{BB962C8B-B14F-4D97-AF65-F5344CB8AC3E}">
        <p14:creationId xmlns:p14="http://schemas.microsoft.com/office/powerpoint/2010/main" val="37416659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32D0BAD-3265-40C8-AB92-D43AED4FFF72}" type="slidenum">
              <a:rPr lang="en-GB" smtClean="0"/>
              <a:t>5</a:t>
            </a:fld>
            <a:endParaRPr lang="en-GB"/>
          </a:p>
        </p:txBody>
      </p:sp>
    </p:spTree>
    <p:extLst>
      <p:ext uri="{BB962C8B-B14F-4D97-AF65-F5344CB8AC3E}">
        <p14:creationId xmlns:p14="http://schemas.microsoft.com/office/powerpoint/2010/main" val="1246316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56D6-F195-48D7-978E-7EE16D430469}"/>
              </a:ext>
            </a:extLst>
          </p:cNvPr>
          <p:cNvSpPr>
            <a:spLocks noGrp="1"/>
          </p:cNvSpPr>
          <p:nvPr>
            <p:ph type="ctrTitle"/>
          </p:nvPr>
        </p:nvSpPr>
        <p:spPr>
          <a:xfrm>
            <a:off x="1756946" y="1104900"/>
            <a:ext cx="8376514" cy="3120504"/>
          </a:xfrm>
        </p:spPr>
        <p:txBody>
          <a:bodyPr anchor="b">
            <a:normAutofit/>
          </a:bodyPr>
          <a:lstStyle>
            <a:lvl1pPr algn="ctr">
              <a:lnSpc>
                <a:spcPct val="110000"/>
              </a:lnSpc>
              <a:defRPr sz="2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0A72F42-5C88-4F7D-803B-C371B570D784}"/>
              </a:ext>
            </a:extLst>
          </p:cNvPr>
          <p:cNvSpPr>
            <a:spLocks noGrp="1"/>
          </p:cNvSpPr>
          <p:nvPr>
            <p:ph type="subTitle" idx="1"/>
          </p:nvPr>
        </p:nvSpPr>
        <p:spPr>
          <a:xfrm>
            <a:off x="2908039" y="4442385"/>
            <a:ext cx="6074328" cy="984023"/>
          </a:xfrm>
        </p:spPr>
        <p:txBody>
          <a:bodyPr>
            <a:normAutofit/>
          </a:bodyPr>
          <a:lstStyle>
            <a:lvl1pPr marL="0" indent="0" algn="ctr">
              <a:lnSpc>
                <a:spcPct val="100000"/>
              </a:lnSpc>
              <a:buNone/>
              <a:defRPr sz="2000" i="0" spc="16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A0384F3-2D6A-49F6-8F79-F3955E90484E}"/>
              </a:ext>
            </a:extLst>
          </p:cNvPr>
          <p:cNvSpPr>
            <a:spLocks noGrp="1"/>
          </p:cNvSpPr>
          <p:nvPr>
            <p:ph type="dt" sz="half" idx="10"/>
          </p:nvPr>
        </p:nvSpPr>
        <p:spPr/>
        <p:txBody>
          <a:bodyPr/>
          <a:lstStyle/>
          <a:p>
            <a:fld id="{91F9259A-1FE3-4FF9-8A07-BDD8177164ED}" type="datetime4">
              <a:rPr lang="en-US" smtClean="0"/>
              <a:t>November 21, 2023</a:t>
            </a:fld>
            <a:endParaRPr lang="en-US"/>
          </a:p>
        </p:txBody>
      </p:sp>
      <p:sp>
        <p:nvSpPr>
          <p:cNvPr id="5" name="Footer Placeholder 4">
            <a:extLst>
              <a:ext uri="{FF2B5EF4-FFF2-40B4-BE49-F238E27FC236}">
                <a16:creationId xmlns:a16="http://schemas.microsoft.com/office/drawing/2014/main" id="{95363F32-CD31-4801-BAE4-09EEB12629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D5D34C-49ED-4ADB-8693-73B790764F39}"/>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276336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7B333-9E16-4502-96B5-3F586B7E003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6ED0795-5EC7-4FF8-9FC7-22AFA3C552F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A2DA5B-9862-4A23-8FEC-5C1ABC2EEF1B}"/>
              </a:ext>
            </a:extLst>
          </p:cNvPr>
          <p:cNvSpPr>
            <a:spLocks noGrp="1"/>
          </p:cNvSpPr>
          <p:nvPr>
            <p:ph type="dt" sz="half" idx="10"/>
          </p:nvPr>
        </p:nvSpPr>
        <p:spPr>
          <a:xfrm rot="5400000">
            <a:off x="10506456" y="5074920"/>
            <a:ext cx="2647667" cy="365125"/>
          </a:xfrm>
        </p:spPr>
        <p:txBody>
          <a:bodyPr/>
          <a:lstStyle/>
          <a:p>
            <a:fld id="{5D340FED-6E95-4177-A7EF-CD303B9E611D}" type="datetime4">
              <a:rPr lang="en-US" smtClean="0"/>
              <a:t>November 21, 2023</a:t>
            </a:fld>
            <a:endParaRPr lang="en-US"/>
          </a:p>
        </p:txBody>
      </p:sp>
      <p:sp>
        <p:nvSpPr>
          <p:cNvPr id="5" name="Footer Placeholder 4">
            <a:extLst>
              <a:ext uri="{FF2B5EF4-FFF2-40B4-BE49-F238E27FC236}">
                <a16:creationId xmlns:a16="http://schemas.microsoft.com/office/drawing/2014/main" id="{C63D9A4B-0DA7-46BB-9DCE-3F26075C44C6}"/>
              </a:ext>
            </a:extLst>
          </p:cNvPr>
          <p:cNvSpPr>
            <a:spLocks noGrp="1"/>
          </p:cNvSpPr>
          <p:nvPr>
            <p:ph type="ftr" sz="quarter" idx="11"/>
          </p:nvPr>
        </p:nvSpPr>
        <p:spPr>
          <a:xfrm rot="5400000">
            <a:off x="10451592" y="1408176"/>
            <a:ext cx="2770499" cy="365125"/>
          </a:xfrm>
        </p:spPr>
        <p:txBody>
          <a:bodyPr/>
          <a:lstStyle/>
          <a:p>
            <a:endParaRPr lang="en-US" dirty="0"/>
          </a:p>
        </p:txBody>
      </p:sp>
      <p:sp>
        <p:nvSpPr>
          <p:cNvPr id="6" name="Slide Number Placeholder 5">
            <a:extLst>
              <a:ext uri="{FF2B5EF4-FFF2-40B4-BE49-F238E27FC236}">
                <a16:creationId xmlns:a16="http://schemas.microsoft.com/office/drawing/2014/main" id="{EE6A7C47-81AC-431C-A7C3-2BC71AD14417}"/>
              </a:ext>
            </a:extLst>
          </p:cNvPr>
          <p:cNvSpPr>
            <a:spLocks noGrp="1"/>
          </p:cNvSpPr>
          <p:nvPr>
            <p:ph type="sldNum" sz="quarter" idx="12"/>
          </p:nvPr>
        </p:nvSpPr>
        <p:spPr>
          <a:xfrm>
            <a:off x="11558016" y="3136392"/>
            <a:ext cx="545911" cy="580029"/>
          </a:xfrm>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2348750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D2E47-4DC7-46C4-9407-FA4CF7E0AAE3}"/>
              </a:ext>
            </a:extLst>
          </p:cNvPr>
          <p:cNvSpPr>
            <a:spLocks noGrp="1"/>
          </p:cNvSpPr>
          <p:nvPr>
            <p:ph type="title"/>
          </p:nvPr>
        </p:nvSpPr>
        <p:spPr>
          <a:xfrm>
            <a:off x="1052513" y="1709738"/>
            <a:ext cx="9087774" cy="3438524"/>
          </a:xfrm>
        </p:spPr>
        <p:txBody>
          <a:bodyPr anchor="b">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BF7B502-122E-4177-A408-FC436A254215}"/>
              </a:ext>
            </a:extLst>
          </p:cNvPr>
          <p:cNvSpPr>
            <a:spLocks noGrp="1"/>
          </p:cNvSpPr>
          <p:nvPr>
            <p:ph type="body" idx="1"/>
          </p:nvPr>
        </p:nvSpPr>
        <p:spPr>
          <a:xfrm>
            <a:off x="1052513" y="5148262"/>
            <a:ext cx="8844522" cy="1138238"/>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8229696-2AEF-4765-B33E-7DA328E464FF}"/>
              </a:ext>
            </a:extLst>
          </p:cNvPr>
          <p:cNvSpPr>
            <a:spLocks noGrp="1"/>
          </p:cNvSpPr>
          <p:nvPr>
            <p:ph type="dt" sz="half" idx="10"/>
          </p:nvPr>
        </p:nvSpPr>
        <p:spPr/>
        <p:txBody>
          <a:bodyPr/>
          <a:lstStyle/>
          <a:p>
            <a:fld id="{477962CB-39AD-45A9-800F-54DAB53D6021}" type="datetime4">
              <a:rPr lang="en-US" smtClean="0"/>
              <a:t>November 21, 2023</a:t>
            </a:fld>
            <a:endParaRPr lang="en-US"/>
          </a:p>
        </p:txBody>
      </p:sp>
      <p:sp>
        <p:nvSpPr>
          <p:cNvPr id="5" name="Footer Placeholder 4">
            <a:extLst>
              <a:ext uri="{FF2B5EF4-FFF2-40B4-BE49-F238E27FC236}">
                <a16:creationId xmlns:a16="http://schemas.microsoft.com/office/drawing/2014/main" id="{4729B2E4-2F1C-4FEE-AAB2-4FCC3EEFD1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27D4B8-E107-480A-AA17-261CA49BBB5D}"/>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32887480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8BAE8-3305-4F08-BECB-56AD7FD4E4B1}"/>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77021AC-6D8D-4D24-8B01-8AE8F41BE4B8}"/>
              </a:ext>
            </a:extLst>
          </p:cNvPr>
          <p:cNvSpPr>
            <a:spLocks noGrp="1"/>
          </p:cNvSpPr>
          <p:nvPr>
            <p:ph sz="half" idx="1"/>
          </p:nvPr>
        </p:nvSpPr>
        <p:spPr>
          <a:xfrm>
            <a:off x="1050878" y="1825624"/>
            <a:ext cx="4473622" cy="4460875"/>
          </a:xfrm>
        </p:spPr>
        <p:txBody>
          <a:bodyPr/>
          <a:lstStyle>
            <a:lvl2pPr marL="274320" indent="0">
              <a:buFontTx/>
              <a:buNone/>
              <a:defRPr/>
            </a:lvl2pPr>
            <a:lvl3pPr marL="502920">
              <a:defRPr/>
            </a:lvl3pPr>
            <a:lvl4pPr marL="548640" indent="0">
              <a:buFontTx/>
              <a:buNone/>
              <a:defRPr/>
            </a:lvl4pPr>
            <a:lvl5pPr marL="73152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8E7F49C-3DB3-40B7-89B3-E3BC32FC110F}"/>
              </a:ext>
            </a:extLst>
          </p:cNvPr>
          <p:cNvSpPr>
            <a:spLocks noGrp="1"/>
          </p:cNvSpPr>
          <p:nvPr>
            <p:ph sz="half" idx="2"/>
          </p:nvPr>
        </p:nvSpPr>
        <p:spPr>
          <a:xfrm>
            <a:off x="5844540" y="1825624"/>
            <a:ext cx="5016943" cy="44608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B1E33D58-BDF5-4F1F-806B-0491CB3624A9}"/>
              </a:ext>
            </a:extLst>
          </p:cNvPr>
          <p:cNvSpPr>
            <a:spLocks noGrp="1"/>
          </p:cNvSpPr>
          <p:nvPr>
            <p:ph type="dt" sz="half" idx="10"/>
          </p:nvPr>
        </p:nvSpPr>
        <p:spPr/>
        <p:txBody>
          <a:bodyPr/>
          <a:lstStyle/>
          <a:p>
            <a:fld id="{2DEDF93D-55AB-4606-B9D7-742F1FC51983}" type="datetime4">
              <a:rPr lang="en-US" smtClean="0"/>
              <a:t>November 21, 2023</a:t>
            </a:fld>
            <a:endParaRPr lang="en-US" dirty="0"/>
          </a:p>
        </p:txBody>
      </p:sp>
      <p:sp>
        <p:nvSpPr>
          <p:cNvPr id="6" name="Footer Placeholder 5">
            <a:extLst>
              <a:ext uri="{FF2B5EF4-FFF2-40B4-BE49-F238E27FC236}">
                <a16:creationId xmlns:a16="http://schemas.microsoft.com/office/drawing/2014/main" id="{848BCBFD-1FE1-441A-B3AF-C3E7E7B8D11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70CE272-E6FB-455B-BACB-2471D66D956F}"/>
              </a:ext>
            </a:extLst>
          </p:cNvPr>
          <p:cNvSpPr>
            <a:spLocks noGrp="1"/>
          </p:cNvSpPr>
          <p:nvPr>
            <p:ph type="sldNum" sz="quarter" idx="12"/>
          </p:nvPr>
        </p:nvSpPr>
        <p:spPr/>
        <p:txBody>
          <a:bodyPr/>
          <a:lstStyle/>
          <a:p>
            <a:fld id="{9D4AEF59-F28E-467C-9EA3-92D1CFAD475A}" type="slidenum">
              <a:rPr lang="en-US" smtClean="0"/>
              <a:t>‹#›</a:t>
            </a:fld>
            <a:endParaRPr lang="en-US" dirty="0"/>
          </a:p>
        </p:txBody>
      </p:sp>
    </p:spTree>
    <p:extLst>
      <p:ext uri="{BB962C8B-B14F-4D97-AF65-F5344CB8AC3E}">
        <p14:creationId xmlns:p14="http://schemas.microsoft.com/office/powerpoint/2010/main" val="1124971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E73A4FB-9EF5-4D6C-A275-2DE1077A29E7}"/>
              </a:ext>
            </a:extLst>
          </p:cNvPr>
          <p:cNvSpPr>
            <a:spLocks noGrp="1"/>
          </p:cNvSpPr>
          <p:nvPr>
            <p:ph type="body" idx="1"/>
          </p:nvPr>
        </p:nvSpPr>
        <p:spPr>
          <a:xfrm>
            <a:off x="1071563" y="1835219"/>
            <a:ext cx="4452938"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DC9972A-4D34-4A9F-84EB-8D64A703B56C}"/>
              </a:ext>
            </a:extLst>
          </p:cNvPr>
          <p:cNvSpPr>
            <a:spLocks noGrp="1"/>
          </p:cNvSpPr>
          <p:nvPr>
            <p:ph sz="half" idx="2"/>
          </p:nvPr>
        </p:nvSpPr>
        <p:spPr>
          <a:xfrm>
            <a:off x="1071562" y="2717801"/>
            <a:ext cx="4452938" cy="3559452"/>
          </a:xfrm>
        </p:spPr>
        <p:txBody>
          <a:bodyPr/>
          <a:lstStyle>
            <a:lvl2pPr marL="274320" indent="0">
              <a:buFontTx/>
              <a:buNone/>
              <a:defRPr/>
            </a:lvl2pPr>
            <a:lvl3pPr marL="548640">
              <a:defRPr/>
            </a:lvl3pPr>
            <a:lvl4pPr marL="594360" indent="0">
              <a:buFontTx/>
              <a:buNone/>
              <a:defRPr/>
            </a:lvl4pPr>
            <a:lvl5pPr marL="82296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DBBDDE3-C8D7-4600-8259-24E1F8118A41}"/>
              </a:ext>
            </a:extLst>
          </p:cNvPr>
          <p:cNvSpPr>
            <a:spLocks noGrp="1"/>
          </p:cNvSpPr>
          <p:nvPr>
            <p:ph type="body" sz="quarter" idx="3"/>
          </p:nvPr>
        </p:nvSpPr>
        <p:spPr>
          <a:xfrm>
            <a:off x="5844540" y="1835219"/>
            <a:ext cx="5016943" cy="823912"/>
          </a:xfrm>
        </p:spPr>
        <p:txBody>
          <a:bodyPr anchor="b">
            <a:normAutofit/>
          </a:bodyPr>
          <a:lstStyle>
            <a:lvl1pPr marL="0" indent="0">
              <a:buNone/>
              <a:defRPr sz="2000" b="1"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4649FFF-44C7-4256-AFE1-C5457C7AB501}"/>
              </a:ext>
            </a:extLst>
          </p:cNvPr>
          <p:cNvSpPr>
            <a:spLocks noGrp="1"/>
          </p:cNvSpPr>
          <p:nvPr>
            <p:ph sz="quarter" idx="4"/>
          </p:nvPr>
        </p:nvSpPr>
        <p:spPr>
          <a:xfrm>
            <a:off x="5844540" y="2717800"/>
            <a:ext cx="5016943" cy="3559453"/>
          </a:xfrm>
        </p:spPr>
        <p:txBody>
          <a:bodyPr/>
          <a:lstStyle>
            <a:lvl2pPr marL="457200" indent="0">
              <a:buNone/>
              <a:defRPr/>
            </a:lvl2pPr>
            <a:lvl3pPr marL="548640">
              <a:defRPr/>
            </a:lvl3pPr>
            <a:lvl4pPr marL="594360" indent="0">
              <a:buFontTx/>
              <a:buNone/>
              <a:defRPr/>
            </a:lvl4pPr>
            <a:lvl5pPr marL="82296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1BEC6ACF-080E-4B7C-B0C0-77E90C16E9F6}"/>
              </a:ext>
            </a:extLst>
          </p:cNvPr>
          <p:cNvSpPr>
            <a:spLocks noGrp="1"/>
          </p:cNvSpPr>
          <p:nvPr>
            <p:ph type="dt" sz="half" idx="10"/>
          </p:nvPr>
        </p:nvSpPr>
        <p:spPr/>
        <p:txBody>
          <a:bodyPr/>
          <a:lstStyle/>
          <a:p>
            <a:fld id="{DDF2841D-FB5C-47AB-B2FF-32E855C1EA71}" type="datetime4">
              <a:rPr lang="en-US" smtClean="0"/>
              <a:t>November 21, 2023</a:t>
            </a:fld>
            <a:endParaRPr lang="en-US"/>
          </a:p>
        </p:txBody>
      </p:sp>
      <p:sp>
        <p:nvSpPr>
          <p:cNvPr id="8" name="Footer Placeholder 7">
            <a:extLst>
              <a:ext uri="{FF2B5EF4-FFF2-40B4-BE49-F238E27FC236}">
                <a16:creationId xmlns:a16="http://schemas.microsoft.com/office/drawing/2014/main" id="{39A68C0B-BC90-4ADA-B6E6-2B30BFF9E7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3BCE559-C82B-4E27-965B-4AC3C66FC8F8}"/>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12" name="Title 11">
            <a:extLst>
              <a:ext uri="{FF2B5EF4-FFF2-40B4-BE49-F238E27FC236}">
                <a16:creationId xmlns:a16="http://schemas.microsoft.com/office/drawing/2014/main" id="{3752B99E-38EC-4745-889B-124D34759641}"/>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09221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3DE7304-D393-47F0-ACCC-1F72EFCCE7CA}"/>
              </a:ext>
            </a:extLst>
          </p:cNvPr>
          <p:cNvSpPr>
            <a:spLocks noGrp="1"/>
          </p:cNvSpPr>
          <p:nvPr>
            <p:ph type="dt" sz="half" idx="10"/>
          </p:nvPr>
        </p:nvSpPr>
        <p:spPr/>
        <p:txBody>
          <a:bodyPr/>
          <a:lstStyle/>
          <a:p>
            <a:fld id="{118537E9-D174-424D-BEE8-AFC4CA5F9F97}" type="datetime4">
              <a:rPr lang="en-US" smtClean="0"/>
              <a:t>November 21, 2023</a:t>
            </a:fld>
            <a:endParaRPr lang="en-US"/>
          </a:p>
        </p:txBody>
      </p:sp>
      <p:sp>
        <p:nvSpPr>
          <p:cNvPr id="4" name="Footer Placeholder 3">
            <a:extLst>
              <a:ext uri="{FF2B5EF4-FFF2-40B4-BE49-F238E27FC236}">
                <a16:creationId xmlns:a16="http://schemas.microsoft.com/office/drawing/2014/main" id="{B68451FF-032D-4787-BA4B-5EB415494AC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9B7511D-7256-4A08-BF62-3B3F821A6F02}"/>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6" name="Title 5">
            <a:extLst>
              <a:ext uri="{FF2B5EF4-FFF2-40B4-BE49-F238E27FC236}">
                <a16:creationId xmlns:a16="http://schemas.microsoft.com/office/drawing/2014/main" id="{03FCDA27-1C47-4EA1-A160-EC91FD88BC3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818580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DE8ADA-7BF8-433A-8770-61C690F37DCB}"/>
              </a:ext>
            </a:extLst>
          </p:cNvPr>
          <p:cNvSpPr>
            <a:spLocks noGrp="1"/>
          </p:cNvSpPr>
          <p:nvPr>
            <p:ph type="dt" sz="half" idx="10"/>
          </p:nvPr>
        </p:nvSpPr>
        <p:spPr/>
        <p:txBody>
          <a:bodyPr/>
          <a:lstStyle/>
          <a:p>
            <a:fld id="{1C7A44C0-F7AC-49C2-8289-1E7A86D9FB50}" type="datetime4">
              <a:rPr lang="en-US" smtClean="0"/>
              <a:t>November 21, 2023</a:t>
            </a:fld>
            <a:endParaRPr lang="en-US"/>
          </a:p>
        </p:txBody>
      </p:sp>
      <p:sp>
        <p:nvSpPr>
          <p:cNvPr id="3" name="Footer Placeholder 2">
            <a:extLst>
              <a:ext uri="{FF2B5EF4-FFF2-40B4-BE49-F238E27FC236}">
                <a16:creationId xmlns:a16="http://schemas.microsoft.com/office/drawing/2014/main" id="{16357B86-EC22-49C6-BBC6-639D57D1AF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D63764B-CF91-4C81-B4C3-5B5E5A973610}"/>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555952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E4801-B0C7-4458-B413-24D6E68FAA57}"/>
              </a:ext>
            </a:extLst>
          </p:cNvPr>
          <p:cNvSpPr>
            <a:spLocks noGrp="1"/>
          </p:cNvSpPr>
          <p:nvPr>
            <p:ph type="title"/>
          </p:nvPr>
        </p:nvSpPr>
        <p:spPr>
          <a:xfrm>
            <a:off x="1063633" y="457200"/>
            <a:ext cx="4170355" cy="1917509"/>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2FA0C76-733A-488A-89FB-7D04FD64BD68}"/>
              </a:ext>
            </a:extLst>
          </p:cNvPr>
          <p:cNvSpPr>
            <a:spLocks noGrp="1"/>
          </p:cNvSpPr>
          <p:nvPr>
            <p:ph idx="1"/>
          </p:nvPr>
        </p:nvSpPr>
        <p:spPr>
          <a:xfrm>
            <a:off x="5481637" y="457200"/>
            <a:ext cx="5562601" cy="59436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D45B9DE-016A-4B31-BB52-99C76E28B4B9}"/>
              </a:ext>
            </a:extLst>
          </p:cNvPr>
          <p:cNvSpPr>
            <a:spLocks noGrp="1"/>
          </p:cNvSpPr>
          <p:nvPr>
            <p:ph type="body" sz="half" idx="2"/>
          </p:nvPr>
        </p:nvSpPr>
        <p:spPr>
          <a:xfrm>
            <a:off x="1063633" y="2374708"/>
            <a:ext cx="4170355" cy="40260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ED6CC3-66DD-4D9A-A9C7-F588BA88C992}"/>
              </a:ext>
            </a:extLst>
          </p:cNvPr>
          <p:cNvSpPr>
            <a:spLocks noGrp="1"/>
          </p:cNvSpPr>
          <p:nvPr>
            <p:ph type="dt" sz="half" idx="10"/>
          </p:nvPr>
        </p:nvSpPr>
        <p:spPr/>
        <p:txBody>
          <a:bodyPr/>
          <a:lstStyle/>
          <a:p>
            <a:fld id="{73BB84BC-6E78-40D1-8831-40AB1F596614}" type="datetime4">
              <a:rPr lang="en-US" smtClean="0"/>
              <a:t>November 21, 2023</a:t>
            </a:fld>
            <a:endParaRPr lang="en-US"/>
          </a:p>
        </p:txBody>
      </p:sp>
      <p:sp>
        <p:nvSpPr>
          <p:cNvPr id="6" name="Footer Placeholder 5">
            <a:extLst>
              <a:ext uri="{FF2B5EF4-FFF2-40B4-BE49-F238E27FC236}">
                <a16:creationId xmlns:a16="http://schemas.microsoft.com/office/drawing/2014/main" id="{31359FC8-04EF-4F7D-8E43-4EE0E95DA9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71C964-4227-4DEE-87A1-026162DDF664}"/>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830580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0EB4E-D4BB-4C86-A820-63474E5A4086}"/>
              </a:ext>
            </a:extLst>
          </p:cNvPr>
          <p:cNvSpPr>
            <a:spLocks noGrp="1"/>
          </p:cNvSpPr>
          <p:nvPr>
            <p:ph type="title"/>
          </p:nvPr>
        </p:nvSpPr>
        <p:spPr>
          <a:xfrm>
            <a:off x="1062038" y="457199"/>
            <a:ext cx="3913241" cy="192881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4FA99A1-8FAF-415D-A399-1B2C2A0F2300}"/>
              </a:ext>
            </a:extLst>
          </p:cNvPr>
          <p:cNvSpPr>
            <a:spLocks noGrp="1"/>
          </p:cNvSpPr>
          <p:nvPr>
            <p:ph type="pic" idx="1"/>
          </p:nvPr>
        </p:nvSpPr>
        <p:spPr>
          <a:xfrm>
            <a:off x="5257752" y="457200"/>
            <a:ext cx="6110288" cy="59436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84A15BEE-9915-4637-85A2-2AF2872C72BC}"/>
              </a:ext>
            </a:extLst>
          </p:cNvPr>
          <p:cNvSpPr>
            <a:spLocks noGrp="1"/>
          </p:cNvSpPr>
          <p:nvPr>
            <p:ph type="body" sz="half" idx="2"/>
          </p:nvPr>
        </p:nvSpPr>
        <p:spPr>
          <a:xfrm>
            <a:off x="1062038" y="2386013"/>
            <a:ext cx="3913241" cy="40147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73427C-3B67-4ED4-925D-04B9C09AA54B}"/>
              </a:ext>
            </a:extLst>
          </p:cNvPr>
          <p:cNvSpPr>
            <a:spLocks noGrp="1"/>
          </p:cNvSpPr>
          <p:nvPr>
            <p:ph type="dt" sz="half" idx="10"/>
          </p:nvPr>
        </p:nvSpPr>
        <p:spPr/>
        <p:txBody>
          <a:bodyPr/>
          <a:lstStyle/>
          <a:p>
            <a:fld id="{ADFA080F-3961-4D42-BEDE-84A1FED032F1}" type="datetime4">
              <a:rPr lang="en-US" smtClean="0"/>
              <a:t>November 21, 2023</a:t>
            </a:fld>
            <a:endParaRPr lang="en-US"/>
          </a:p>
        </p:txBody>
      </p:sp>
      <p:sp>
        <p:nvSpPr>
          <p:cNvPr id="6" name="Footer Placeholder 5">
            <a:extLst>
              <a:ext uri="{FF2B5EF4-FFF2-40B4-BE49-F238E27FC236}">
                <a16:creationId xmlns:a16="http://schemas.microsoft.com/office/drawing/2014/main" id="{EEB5DAFD-22DE-4E9E-9C72-B16C1F273D2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E8EE99-49CC-4A30-8ADA-39EFD8DAAD22}"/>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580547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Vertical Text">
    <p:spTree>
      <p:nvGrpSpPr>
        <p:cNvPr id="1" name=""/>
        <p:cNvGrpSpPr/>
        <p:nvPr/>
      </p:nvGrpSpPr>
      <p:grpSpPr>
        <a:xfrm>
          <a:off x="0" y="0"/>
          <a:ext cx="0" cy="0"/>
          <a:chOff x="0" y="0"/>
          <a:chExt cx="0" cy="0"/>
        </a:xfrm>
      </p:grpSpPr>
      <p:sp>
        <p:nvSpPr>
          <p:cNvPr id="3" name="Vertical Text Placeholder 2">
            <a:extLst>
              <a:ext uri="{FF2B5EF4-FFF2-40B4-BE49-F238E27FC236}">
                <a16:creationId xmlns:a16="http://schemas.microsoft.com/office/drawing/2014/main" id="{BF0171A2-02C1-4543-8B6B-FCF7E69712DF}"/>
              </a:ext>
            </a:extLst>
          </p:cNvPr>
          <p:cNvSpPr>
            <a:spLocks noGrp="1"/>
          </p:cNvSpPr>
          <p:nvPr>
            <p:ph type="body" orient="vert" idx="1"/>
          </p:nvPr>
        </p:nvSpPr>
        <p:spPr>
          <a:xfrm>
            <a:off x="1050879" y="1825625"/>
            <a:ext cx="9810604" cy="451669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F95027C-A386-44E4-AFE1-33AFFDA3AD8F}"/>
              </a:ext>
            </a:extLst>
          </p:cNvPr>
          <p:cNvSpPr>
            <a:spLocks noGrp="1"/>
          </p:cNvSpPr>
          <p:nvPr>
            <p:ph type="dt" sz="half" idx="10"/>
          </p:nvPr>
        </p:nvSpPr>
        <p:spPr/>
        <p:txBody>
          <a:bodyPr/>
          <a:lstStyle/>
          <a:p>
            <a:fld id="{E5CC3C8F-D4A7-4EAD-92AD-82C91CB8BB85}" type="datetime4">
              <a:rPr lang="en-US" smtClean="0"/>
              <a:t>November 21, 2023</a:t>
            </a:fld>
            <a:endParaRPr lang="en-US"/>
          </a:p>
        </p:txBody>
      </p:sp>
      <p:sp>
        <p:nvSpPr>
          <p:cNvPr id="5" name="Footer Placeholder 4">
            <a:extLst>
              <a:ext uri="{FF2B5EF4-FFF2-40B4-BE49-F238E27FC236}">
                <a16:creationId xmlns:a16="http://schemas.microsoft.com/office/drawing/2014/main" id="{FB1BF710-0558-4457-825D-48713CAED3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A7F93D-5DC3-4C36-AEB0-79CDB15C316A}"/>
              </a:ext>
            </a:extLst>
          </p:cNvPr>
          <p:cNvSpPr>
            <a:spLocks noGrp="1"/>
          </p:cNvSpPr>
          <p:nvPr>
            <p:ph type="sldNum" sz="quarter" idx="12"/>
          </p:nvPr>
        </p:nvSpPr>
        <p:spPr/>
        <p:txBody>
          <a:bodyPr/>
          <a:lstStyle/>
          <a:p>
            <a:fld id="{9D4AEF59-F28E-467C-9EA3-92D1CFAD475A}" type="slidenum">
              <a:rPr lang="en-US" smtClean="0"/>
              <a:t>‹#›</a:t>
            </a:fld>
            <a:endParaRPr lang="en-US"/>
          </a:p>
        </p:txBody>
      </p:sp>
      <p:sp>
        <p:nvSpPr>
          <p:cNvPr id="7" name="Title 6">
            <a:extLst>
              <a:ext uri="{FF2B5EF4-FFF2-40B4-BE49-F238E27FC236}">
                <a16:creationId xmlns:a16="http://schemas.microsoft.com/office/drawing/2014/main" id="{87CFC0C8-11FE-4003-B2D6-B7B8E2790566}"/>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4205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CEB41C5-3638-439D-BA61-4DAA142226E8}"/>
              </a:ext>
            </a:extLst>
          </p:cNvPr>
          <p:cNvSpPr>
            <a:spLocks noGrp="1"/>
          </p:cNvSpPr>
          <p:nvPr>
            <p:ph type="title" orient="vert"/>
          </p:nvPr>
        </p:nvSpPr>
        <p:spPr>
          <a:xfrm>
            <a:off x="8724901" y="464025"/>
            <a:ext cx="2161540" cy="580029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99B91A0-A376-483C-926E-189F376E5520}"/>
              </a:ext>
            </a:extLst>
          </p:cNvPr>
          <p:cNvSpPr>
            <a:spLocks noGrp="1"/>
          </p:cNvSpPr>
          <p:nvPr>
            <p:ph type="body" orient="vert" idx="1"/>
          </p:nvPr>
        </p:nvSpPr>
        <p:spPr>
          <a:xfrm>
            <a:off x="838200" y="464023"/>
            <a:ext cx="7886700" cy="58002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A14134E-B7D5-4664-BB2E-6A98ED630A9F}"/>
              </a:ext>
            </a:extLst>
          </p:cNvPr>
          <p:cNvSpPr>
            <a:spLocks noGrp="1"/>
          </p:cNvSpPr>
          <p:nvPr>
            <p:ph type="dt" sz="half" idx="10"/>
          </p:nvPr>
        </p:nvSpPr>
        <p:spPr/>
        <p:txBody>
          <a:bodyPr/>
          <a:lstStyle/>
          <a:p>
            <a:fld id="{BC011D41-E33C-4BC7-8272-37E8417FD097}" type="datetime4">
              <a:rPr lang="en-US" smtClean="0"/>
              <a:t>November 21, 2023</a:t>
            </a:fld>
            <a:endParaRPr lang="en-US"/>
          </a:p>
        </p:txBody>
      </p:sp>
      <p:sp>
        <p:nvSpPr>
          <p:cNvPr id="5" name="Footer Placeholder 4">
            <a:extLst>
              <a:ext uri="{FF2B5EF4-FFF2-40B4-BE49-F238E27FC236}">
                <a16:creationId xmlns:a16="http://schemas.microsoft.com/office/drawing/2014/main" id="{92A54E2A-B1CE-4F2E-9D9A-D47E514D59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E7C304-46A8-4179-87A2-B8CC10BAAFAE}"/>
              </a:ext>
            </a:extLst>
          </p:cNvPr>
          <p:cNvSpPr>
            <a:spLocks noGrp="1"/>
          </p:cNvSpPr>
          <p:nvPr>
            <p:ph type="sldNum" sz="quarter" idx="12"/>
          </p:nvPr>
        </p:nvSpPr>
        <p:spPr/>
        <p:txBody>
          <a:bodyPr/>
          <a:lstStyle/>
          <a:p>
            <a:fld id="{9D4AEF59-F28E-467C-9EA3-92D1CFAD475A}" type="slidenum">
              <a:rPr lang="en-US" smtClean="0"/>
              <a:t>‹#›</a:t>
            </a:fld>
            <a:endParaRPr lang="en-US"/>
          </a:p>
        </p:txBody>
      </p:sp>
    </p:spTree>
    <p:extLst>
      <p:ext uri="{BB962C8B-B14F-4D97-AF65-F5344CB8AC3E}">
        <p14:creationId xmlns:p14="http://schemas.microsoft.com/office/powerpoint/2010/main" val="1392328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customXml" Target="../ink/ink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 name="Picture 9" descr="A person in a dark room&#10;&#10;Description automatically generated">
            <a:extLst>
              <a:ext uri="{FF2B5EF4-FFF2-40B4-BE49-F238E27FC236}">
                <a16:creationId xmlns:a16="http://schemas.microsoft.com/office/drawing/2014/main" id="{DEB2E8C4-C3E7-4048-A43D-9859510CFA98}"/>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p:sp>
        <p:nvSpPr>
          <p:cNvPr id="2" name="Title Placeholder 1">
            <a:extLst>
              <a:ext uri="{FF2B5EF4-FFF2-40B4-BE49-F238E27FC236}">
                <a16:creationId xmlns:a16="http://schemas.microsoft.com/office/drawing/2014/main" id="{9AFBD2E1-C16B-4996-869C-DD03823A80A4}"/>
              </a:ext>
            </a:extLst>
          </p:cNvPr>
          <p:cNvSpPr>
            <a:spLocks noGrp="1"/>
          </p:cNvSpPr>
          <p:nvPr>
            <p:ph type="title"/>
          </p:nvPr>
        </p:nvSpPr>
        <p:spPr>
          <a:xfrm>
            <a:off x="1050879" y="609601"/>
            <a:ext cx="9810604" cy="121602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44DB6A-ED8E-4755-BC7A-B7AA65244231}"/>
              </a:ext>
            </a:extLst>
          </p:cNvPr>
          <p:cNvSpPr>
            <a:spLocks noGrp="1"/>
          </p:cNvSpPr>
          <p:nvPr>
            <p:ph type="body" idx="1"/>
          </p:nvPr>
        </p:nvSpPr>
        <p:spPr>
          <a:xfrm>
            <a:off x="1050879" y="1825624"/>
            <a:ext cx="9810604" cy="442875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F5CE27-B558-4B88-ACE3-B70423127730}"/>
              </a:ext>
            </a:extLst>
          </p:cNvPr>
          <p:cNvSpPr>
            <a:spLocks noGrp="1"/>
          </p:cNvSpPr>
          <p:nvPr>
            <p:ph type="dt" sz="half" idx="2"/>
          </p:nvPr>
        </p:nvSpPr>
        <p:spPr>
          <a:xfrm rot="5400000">
            <a:off x="10509243" y="5071825"/>
            <a:ext cx="2647667" cy="365125"/>
          </a:xfrm>
          <a:prstGeom prst="rect">
            <a:avLst/>
          </a:prstGeom>
        </p:spPr>
        <p:txBody>
          <a:bodyPr vert="horz" lIns="91440" tIns="45720" rIns="91440" bIns="45720" rtlCol="0" anchor="ctr"/>
          <a:lstStyle>
            <a:lvl1pPr algn="l">
              <a:defRPr sz="900" cap="all" spc="300" baseline="0">
                <a:solidFill>
                  <a:schemeClr val="tx1">
                    <a:lumMod val="85000"/>
                    <a:lumOff val="15000"/>
                  </a:schemeClr>
                </a:solidFill>
                <a:latin typeface="+mn-lt"/>
              </a:defRPr>
            </a:lvl1pPr>
          </a:lstStyle>
          <a:p>
            <a:fld id="{A33960BD-7AC1-4217-9611-AAA56D3EE38F}" type="datetime4">
              <a:rPr lang="en-US" smtClean="0"/>
              <a:pPr/>
              <a:t>November 21, 2023</a:t>
            </a:fld>
            <a:endParaRPr lang="en-US" dirty="0">
              <a:latin typeface="+mn-lt"/>
            </a:endParaRPr>
          </a:p>
        </p:txBody>
      </p:sp>
      <p:sp>
        <p:nvSpPr>
          <p:cNvPr id="5" name="Footer Placeholder 4">
            <a:extLst>
              <a:ext uri="{FF2B5EF4-FFF2-40B4-BE49-F238E27FC236}">
                <a16:creationId xmlns:a16="http://schemas.microsoft.com/office/drawing/2014/main" id="{4ACE5D61-F203-4F00-9CF1-AB0AE4937006}"/>
              </a:ext>
            </a:extLst>
          </p:cNvPr>
          <p:cNvSpPr>
            <a:spLocks noGrp="1"/>
          </p:cNvSpPr>
          <p:nvPr>
            <p:ph type="ftr" sz="quarter" idx="3"/>
          </p:nvPr>
        </p:nvSpPr>
        <p:spPr>
          <a:xfrm rot="5400000">
            <a:off x="10447827" y="1407402"/>
            <a:ext cx="2770499" cy="365125"/>
          </a:xfrm>
          <a:prstGeom prst="rect">
            <a:avLst/>
          </a:prstGeom>
        </p:spPr>
        <p:txBody>
          <a:bodyPr vert="horz" lIns="91440" tIns="45720" rIns="91440" bIns="45720" rtlCol="0" anchor="ctr"/>
          <a:lstStyle>
            <a:lvl1pPr algn="r">
              <a:defRPr sz="900" cap="all" spc="300" baseline="0">
                <a:solidFill>
                  <a:schemeClr val="tx1">
                    <a:lumMod val="85000"/>
                    <a:lumOff val="15000"/>
                  </a:schemeClr>
                </a:solidFill>
                <a:latin typeface="+mn-lt"/>
              </a:defRPr>
            </a:lvl1pPr>
          </a:lstStyle>
          <a:p>
            <a:endParaRPr lang="en-US" dirty="0">
              <a:latin typeface="+mn-lt"/>
            </a:endParaRPr>
          </a:p>
        </p:txBody>
      </p:sp>
      <p:sp>
        <p:nvSpPr>
          <p:cNvPr id="6" name="Slide Number Placeholder 5">
            <a:extLst>
              <a:ext uri="{FF2B5EF4-FFF2-40B4-BE49-F238E27FC236}">
                <a16:creationId xmlns:a16="http://schemas.microsoft.com/office/drawing/2014/main" id="{39FF38BD-5F38-4F6E-B5DD-EB1AF06002E2}"/>
              </a:ext>
            </a:extLst>
          </p:cNvPr>
          <p:cNvSpPr>
            <a:spLocks noGrp="1"/>
          </p:cNvSpPr>
          <p:nvPr>
            <p:ph type="sldNum" sz="quarter" idx="4"/>
          </p:nvPr>
        </p:nvSpPr>
        <p:spPr>
          <a:xfrm>
            <a:off x="11560121" y="3138985"/>
            <a:ext cx="545911" cy="580029"/>
          </a:xfrm>
          <a:prstGeom prst="rect">
            <a:avLst/>
          </a:prstGeom>
        </p:spPr>
        <p:txBody>
          <a:bodyPr vert="horz" lIns="91440" tIns="45720" rIns="91440" bIns="45720" rtlCol="0" anchor="ctr"/>
          <a:lstStyle>
            <a:lvl1pPr algn="ctr">
              <a:defRPr sz="1600">
                <a:solidFill>
                  <a:schemeClr val="tx1">
                    <a:lumMod val="85000"/>
                    <a:lumOff val="15000"/>
                  </a:schemeClr>
                </a:solidFill>
                <a:latin typeface="+mn-lt"/>
              </a:defRPr>
            </a:lvl1pPr>
          </a:lstStyle>
          <a:p>
            <a:fld id="{9D4AEF59-F28E-467C-9EA3-92D1CFAD475A}" type="slidenum">
              <a:rPr lang="en-US" smtClean="0"/>
              <a:pPr/>
              <a:t>‹#›</a:t>
            </a:fld>
            <a:endParaRPr lang="en-US">
              <a:latin typeface="+mn-lt"/>
            </a:endParaRPr>
          </a:p>
        </p:txBody>
      </p:sp>
      <mc:AlternateContent xmlns:mc="http://schemas.openxmlformats.org/markup-compatibility/2006" xmlns:p14="http://schemas.microsoft.com/office/powerpoint/2010/main">
        <mc:Choice Requires="p14">
          <p:contentPart p14:bwMode="auto" r:id="rId14">
            <p14:nvContentPartPr>
              <p14:cNvPr id="18" name="Ink 17">
                <a:extLst>
                  <a:ext uri="{FF2B5EF4-FFF2-40B4-BE49-F238E27FC236}">
                    <a16:creationId xmlns:a16="http://schemas.microsoft.com/office/drawing/2014/main" id="{24D29CCB-7956-4E3E-8880-304085F04BF4}"/>
                  </a:ext>
                </a:extLst>
              </p14:cNvPr>
              <p14:cNvContentPartPr/>
              <p14:nvPr/>
            </p14:nvContentPartPr>
            <p14:xfrm>
              <a:off x="12490710" y="6342652"/>
              <a:ext cx="360" cy="360"/>
            </p14:xfrm>
          </p:contentPart>
        </mc:Choice>
        <mc:Fallback xmlns="">
          <p:pic>
            <p:nvPicPr>
              <p:cNvPr id="18" name="Ink 17">
                <a:extLst>
                  <a:ext uri="{FF2B5EF4-FFF2-40B4-BE49-F238E27FC236}">
                    <a16:creationId xmlns:a16="http://schemas.microsoft.com/office/drawing/2014/main" id="{24D29CCB-7956-4E3E-8880-304085F04BF4}"/>
                  </a:ext>
                </a:extLst>
              </p:cNvPr>
              <p:cNvPicPr/>
              <p:nvPr/>
            </p:nvPicPr>
            <p:blipFill>
              <a:blip r:embed="rId15"/>
              <a:stretch>
                <a:fillRect/>
              </a:stretch>
            </p:blipFill>
            <p:spPr>
              <a:xfrm>
                <a:off x="12481710" y="6333652"/>
                <a:ext cx="18000" cy="18000"/>
              </a:xfrm>
              <a:prstGeom prst="rect">
                <a:avLst/>
              </a:prstGeom>
            </p:spPr>
          </p:pic>
        </mc:Fallback>
      </mc:AlternateContent>
    </p:spTree>
    <p:extLst>
      <p:ext uri="{BB962C8B-B14F-4D97-AF65-F5344CB8AC3E}">
        <p14:creationId xmlns:p14="http://schemas.microsoft.com/office/powerpoint/2010/main" val="321171074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8" r:id="rId7"/>
    <p:sldLayoutId id="2147483694" r:id="rId8"/>
    <p:sldLayoutId id="2147483695" r:id="rId9"/>
    <p:sldLayoutId id="2147483696" r:id="rId10"/>
    <p:sldLayoutId id="2147483697" r:id="rId11"/>
  </p:sldLayoutIdLst>
  <p:hf sldNum="0" hdr="0" ftr="0" dt="0"/>
  <p:txStyles>
    <p:titleStyle>
      <a:lvl1pPr algn="l" defTabSz="914400" rtl="0" eaLnBrk="1" latinLnBrk="0" hangingPunct="1">
        <a:lnSpc>
          <a:spcPct val="110000"/>
        </a:lnSpc>
        <a:spcBef>
          <a:spcPct val="0"/>
        </a:spcBef>
        <a:buNone/>
        <a:defRPr sz="2800" kern="1200" cap="all" spc="600" baseline="0">
          <a:solidFill>
            <a:schemeClr val="tx1">
              <a:lumMod val="85000"/>
              <a:lumOff val="15000"/>
            </a:schemeClr>
          </a:solidFill>
          <a:latin typeface="+mj-lt"/>
          <a:ea typeface="Batang" panose="02030600000101010101" pitchFamily="18" charset="-127"/>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000" kern="1200" spc="50" baseline="0">
          <a:solidFill>
            <a:schemeClr val="tx1">
              <a:lumMod val="85000"/>
              <a:lumOff val="15000"/>
            </a:schemeClr>
          </a:solidFill>
          <a:latin typeface="+mn-lt"/>
          <a:ea typeface="Batang" panose="02030600000101010101" pitchFamily="18" charset="-127"/>
          <a:cs typeface="+mn-cs"/>
        </a:defRPr>
      </a:lvl1pPr>
      <a:lvl2pPr marL="274320" indent="0" algn="l" defTabSz="914400" rtl="0" eaLnBrk="1" latinLnBrk="0" hangingPunct="1">
        <a:lnSpc>
          <a:spcPct val="100000"/>
        </a:lnSpc>
        <a:spcBef>
          <a:spcPts val="500"/>
        </a:spcBef>
        <a:buFontTx/>
        <a:buNone/>
        <a:defRPr sz="1800" kern="1200" spc="50" baseline="0">
          <a:solidFill>
            <a:schemeClr val="tx1">
              <a:lumMod val="85000"/>
              <a:lumOff val="15000"/>
            </a:schemeClr>
          </a:solidFill>
          <a:latin typeface="+mn-lt"/>
          <a:ea typeface="Batang" panose="02030600000101010101" pitchFamily="18" charset="-127"/>
          <a:cs typeface="+mn-cs"/>
        </a:defRPr>
      </a:lvl2pPr>
      <a:lvl3pPr marL="605790" indent="-285750" algn="l" defTabSz="914400" rtl="0" eaLnBrk="1" latinLnBrk="0" hangingPunct="1">
        <a:lnSpc>
          <a:spcPct val="100000"/>
        </a:lnSpc>
        <a:spcBef>
          <a:spcPts val="500"/>
        </a:spcBef>
        <a:buSzPct val="80000"/>
        <a:buFont typeface="Arial" panose="020B0604020202020204" pitchFamily="34" charset="0"/>
        <a:buChar char="•"/>
        <a:defRPr sz="1600" kern="1200" spc="50" baseline="0">
          <a:solidFill>
            <a:schemeClr val="tx1">
              <a:lumMod val="85000"/>
              <a:lumOff val="15000"/>
            </a:schemeClr>
          </a:solidFill>
          <a:latin typeface="+mn-lt"/>
          <a:ea typeface="Batang" panose="02030600000101010101" pitchFamily="18" charset="-127"/>
          <a:cs typeface="+mn-cs"/>
        </a:defRPr>
      </a:lvl3pPr>
      <a:lvl4pPr marL="630936" indent="0" algn="l" defTabSz="914400" rtl="0" eaLnBrk="1" latinLnBrk="0" hangingPunct="1">
        <a:lnSpc>
          <a:spcPct val="100000"/>
        </a:lnSpc>
        <a:spcBef>
          <a:spcPts val="500"/>
        </a:spcBef>
        <a:buFontTx/>
        <a:buNone/>
        <a:defRPr sz="1400" kern="1200" spc="50" baseline="0">
          <a:solidFill>
            <a:schemeClr val="tx1">
              <a:lumMod val="85000"/>
              <a:lumOff val="15000"/>
            </a:schemeClr>
          </a:solidFill>
          <a:latin typeface="+mn-lt"/>
          <a:ea typeface="Batang" panose="02030600000101010101" pitchFamily="18" charset="-127"/>
          <a:cs typeface="+mn-cs"/>
        </a:defRPr>
      </a:lvl4pPr>
      <a:lvl5pPr marL="822960" indent="-228600" algn="l" defTabSz="914400" rtl="0" eaLnBrk="1" latinLnBrk="0" hangingPunct="1">
        <a:lnSpc>
          <a:spcPct val="100000"/>
        </a:lnSpc>
        <a:spcBef>
          <a:spcPts val="500"/>
        </a:spcBef>
        <a:buSzPct val="80000"/>
        <a:buFont typeface="Arial" panose="020B0604020202020204" pitchFamily="34" charset="0"/>
        <a:buChar char="•"/>
        <a:defRPr sz="1400" kern="1200" spc="50" baseline="0">
          <a:solidFill>
            <a:schemeClr val="tx1">
              <a:lumMod val="85000"/>
              <a:lumOff val="15000"/>
            </a:schemeClr>
          </a:solidFill>
          <a:latin typeface="+mn-lt"/>
          <a:ea typeface="Batang" panose="02030600000101010101" pitchFamily="18" charset="-127"/>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37EF5D-7C5D-2CBF-57F9-09752427824F}"/>
              </a:ext>
            </a:extLst>
          </p:cNvPr>
          <p:cNvSpPr>
            <a:spLocks noGrp="1"/>
          </p:cNvSpPr>
          <p:nvPr>
            <p:ph type="title"/>
          </p:nvPr>
        </p:nvSpPr>
        <p:spPr>
          <a:xfrm>
            <a:off x="1050879" y="609601"/>
            <a:ext cx="9810604" cy="1216024"/>
          </a:xfrm>
        </p:spPr>
        <p:txBody>
          <a:bodyPr>
            <a:normAutofit/>
          </a:bodyPr>
          <a:lstStyle/>
          <a:p>
            <a:r>
              <a:rPr lang="en-GB" dirty="0"/>
              <a:t>Agenda</a:t>
            </a:r>
          </a:p>
        </p:txBody>
      </p:sp>
      <p:sp>
        <p:nvSpPr>
          <p:cNvPr id="39" name="Freeform: Shape 38">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758E31-6E79-8999-F9AA-483A3324646C}"/>
              </a:ext>
            </a:extLst>
          </p:cNvPr>
          <p:cNvGraphicFramePr>
            <a:graphicFrameLocks noGrp="1"/>
          </p:cNvGraphicFramePr>
          <p:nvPr>
            <p:ph idx="1"/>
            <p:extLst>
              <p:ext uri="{D42A27DB-BD31-4B8C-83A1-F6EECF244321}">
                <p14:modId xmlns:p14="http://schemas.microsoft.com/office/powerpoint/2010/main" val="1413167700"/>
              </p:ext>
            </p:extLst>
          </p:nvPr>
        </p:nvGraphicFramePr>
        <p:xfrm>
          <a:off x="1050925" y="1825625"/>
          <a:ext cx="9810750" cy="4429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248239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3437C99-FC8E-4311-B48A-F0C4C329B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40161"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C47CEE-8C95-C47D-2DAB-6B72E62B4558}"/>
              </a:ext>
            </a:extLst>
          </p:cNvPr>
          <p:cNvSpPr>
            <a:spLocks noGrp="1"/>
          </p:cNvSpPr>
          <p:nvPr>
            <p:ph idx="1"/>
          </p:nvPr>
        </p:nvSpPr>
        <p:spPr>
          <a:xfrm>
            <a:off x="1050879" y="2163685"/>
            <a:ext cx="3875963" cy="4107020"/>
          </a:xfrm>
        </p:spPr>
        <p:txBody>
          <a:bodyPr>
            <a:normAutofit/>
          </a:bodyPr>
          <a:lstStyle/>
          <a:p>
            <a:pPr marL="0" indent="0">
              <a:buNone/>
            </a:pPr>
            <a:r>
              <a:rPr lang="en-GB" b="1" dirty="0"/>
              <a:t>Definition of Marketing:</a:t>
            </a:r>
          </a:p>
          <a:p>
            <a:endParaRPr lang="en-GB" dirty="0"/>
          </a:p>
          <a:p>
            <a:pPr marL="0" indent="0">
              <a:buNone/>
            </a:pPr>
            <a:r>
              <a:rPr lang="en-GB" dirty="0"/>
              <a:t>“The science and art of exploring, creating and delivering value to satisfy the needs of  the target market”.</a:t>
            </a:r>
          </a:p>
          <a:p>
            <a:endParaRPr lang="en-GB" dirty="0"/>
          </a:p>
          <a:p>
            <a:pPr marL="0" indent="0">
              <a:buNone/>
            </a:pPr>
            <a:r>
              <a:rPr lang="en-GB" dirty="0"/>
              <a:t>(Kotler et al., 2013)</a:t>
            </a:r>
          </a:p>
        </p:txBody>
      </p:sp>
      <p:pic>
        <p:nvPicPr>
          <p:cNvPr id="5" name="Picture 4" descr="A calculus formula">
            <a:extLst>
              <a:ext uri="{FF2B5EF4-FFF2-40B4-BE49-F238E27FC236}">
                <a16:creationId xmlns:a16="http://schemas.microsoft.com/office/drawing/2014/main" id="{2E5E9E97-D556-7829-BD7C-A0368D2407B8}"/>
              </a:ext>
            </a:extLst>
          </p:cNvPr>
          <p:cNvPicPr>
            <a:picLocks noChangeAspect="1"/>
          </p:cNvPicPr>
          <p:nvPr/>
        </p:nvPicPr>
        <p:blipFill rotWithShape="1">
          <a:blip r:embed="rId2"/>
          <a:srcRect l="13256" r="19301"/>
          <a:stretch/>
        </p:blipFill>
        <p:spPr>
          <a:xfrm>
            <a:off x="5251840" y="10"/>
            <a:ext cx="6940161" cy="6868876"/>
          </a:xfrm>
          <a:custGeom>
            <a:avLst/>
            <a:gdLst/>
            <a:ahLst/>
            <a:cxnLst/>
            <a:rect l="l" t="t" r="r" b="b"/>
            <a:pathLst>
              <a:path w="6940161" h="6857999">
                <a:moveTo>
                  <a:pt x="857190" y="0"/>
                </a:moveTo>
                <a:lnTo>
                  <a:pt x="6940161" y="0"/>
                </a:lnTo>
                <a:lnTo>
                  <a:pt x="6940161" y="6857999"/>
                </a:lnTo>
                <a:lnTo>
                  <a:pt x="496459" y="6857999"/>
                </a:lnTo>
                <a:lnTo>
                  <a:pt x="486507" y="6839466"/>
                </a:lnTo>
                <a:cubicBezTo>
                  <a:pt x="477389" y="6820641"/>
                  <a:pt x="471173" y="6801859"/>
                  <a:pt x="480078" y="6795812"/>
                </a:cubicBezTo>
                <a:cubicBezTo>
                  <a:pt x="475408" y="6761382"/>
                  <a:pt x="493736" y="6723009"/>
                  <a:pt x="482330" y="6676796"/>
                </a:cubicBezTo>
                <a:cubicBezTo>
                  <a:pt x="479519" y="6617030"/>
                  <a:pt x="476161" y="6634511"/>
                  <a:pt x="469648" y="6539722"/>
                </a:cubicBezTo>
                <a:cubicBezTo>
                  <a:pt x="459969" y="6498384"/>
                  <a:pt x="496382" y="6456575"/>
                  <a:pt x="477855" y="6433501"/>
                </a:cubicBezTo>
                <a:cubicBezTo>
                  <a:pt x="464018" y="6378655"/>
                  <a:pt x="442310" y="6325849"/>
                  <a:pt x="414008" y="6271586"/>
                </a:cubicBezTo>
                <a:cubicBezTo>
                  <a:pt x="378091" y="6226697"/>
                  <a:pt x="377466" y="6140798"/>
                  <a:pt x="299660" y="6080454"/>
                </a:cubicBezTo>
                <a:cubicBezTo>
                  <a:pt x="268606" y="6014324"/>
                  <a:pt x="244498" y="5964143"/>
                  <a:pt x="221239" y="5913249"/>
                </a:cubicBezTo>
                <a:cubicBezTo>
                  <a:pt x="210139" y="5897439"/>
                  <a:pt x="175369" y="5809427"/>
                  <a:pt x="160103" y="5775094"/>
                </a:cubicBezTo>
                <a:cubicBezTo>
                  <a:pt x="87298" y="5686529"/>
                  <a:pt x="103897" y="5672717"/>
                  <a:pt x="87873" y="5573809"/>
                </a:cubicBezTo>
                <a:cubicBezTo>
                  <a:pt x="76224" y="5541231"/>
                  <a:pt x="76748" y="5525076"/>
                  <a:pt x="57933" y="5490695"/>
                </a:cubicBezTo>
                <a:lnTo>
                  <a:pt x="30889" y="5398377"/>
                </a:lnTo>
                <a:lnTo>
                  <a:pt x="34140" y="5390971"/>
                </a:lnTo>
                <a:lnTo>
                  <a:pt x="35928" y="5390229"/>
                </a:lnTo>
                <a:lnTo>
                  <a:pt x="16968" y="5309266"/>
                </a:lnTo>
                <a:cubicBezTo>
                  <a:pt x="13970" y="5303642"/>
                  <a:pt x="-917" y="5289094"/>
                  <a:pt x="2490" y="5276920"/>
                </a:cubicBezTo>
                <a:lnTo>
                  <a:pt x="24907" y="5208159"/>
                </a:lnTo>
                <a:lnTo>
                  <a:pt x="31839" y="5162682"/>
                </a:lnTo>
                <a:cubicBezTo>
                  <a:pt x="28501" y="5155528"/>
                  <a:pt x="24609" y="5048935"/>
                  <a:pt x="18796" y="5043371"/>
                </a:cubicBezTo>
                <a:cubicBezTo>
                  <a:pt x="54584" y="4976689"/>
                  <a:pt x="5001" y="4985095"/>
                  <a:pt x="14358" y="4908985"/>
                </a:cubicBezTo>
                <a:cubicBezTo>
                  <a:pt x="17201" y="4816358"/>
                  <a:pt x="5675" y="4749418"/>
                  <a:pt x="4769" y="4643799"/>
                </a:cubicBezTo>
                <a:cubicBezTo>
                  <a:pt x="4111" y="4581455"/>
                  <a:pt x="-7137" y="4509050"/>
                  <a:pt x="7402" y="4395547"/>
                </a:cubicBezTo>
                <a:cubicBezTo>
                  <a:pt x="11591" y="4330720"/>
                  <a:pt x="28535" y="4313913"/>
                  <a:pt x="23462" y="4274064"/>
                </a:cubicBezTo>
                <a:cubicBezTo>
                  <a:pt x="22995" y="4245538"/>
                  <a:pt x="22530" y="4217012"/>
                  <a:pt x="22063" y="4188486"/>
                </a:cubicBezTo>
                <a:lnTo>
                  <a:pt x="24672" y="4170100"/>
                </a:lnTo>
                <a:lnTo>
                  <a:pt x="34973" y="4166123"/>
                </a:lnTo>
                <a:lnTo>
                  <a:pt x="26424" y="4120096"/>
                </a:lnTo>
                <a:cubicBezTo>
                  <a:pt x="28986" y="4109871"/>
                  <a:pt x="49338" y="4079429"/>
                  <a:pt x="47886" y="4066698"/>
                </a:cubicBezTo>
                <a:cubicBezTo>
                  <a:pt x="26522" y="4022850"/>
                  <a:pt x="34453" y="4030338"/>
                  <a:pt x="47327" y="3969172"/>
                </a:cubicBezTo>
                <a:cubicBezTo>
                  <a:pt x="40297" y="3948973"/>
                  <a:pt x="40044" y="3857354"/>
                  <a:pt x="53093" y="3844350"/>
                </a:cubicBezTo>
                <a:cubicBezTo>
                  <a:pt x="55739" y="3830819"/>
                  <a:pt x="50778" y="3815585"/>
                  <a:pt x="64866" y="3808459"/>
                </a:cubicBezTo>
                <a:cubicBezTo>
                  <a:pt x="81775" y="3797121"/>
                  <a:pt x="54599" y="3752382"/>
                  <a:pt x="74864" y="3757643"/>
                </a:cubicBezTo>
                <a:cubicBezTo>
                  <a:pt x="56224" y="3725828"/>
                  <a:pt x="74270" y="3660981"/>
                  <a:pt x="82640" y="3632606"/>
                </a:cubicBezTo>
                <a:cubicBezTo>
                  <a:pt x="85981" y="3582255"/>
                  <a:pt x="88778" y="3571708"/>
                  <a:pt x="89222" y="3534990"/>
                </a:cubicBezTo>
                <a:cubicBezTo>
                  <a:pt x="92019" y="3533125"/>
                  <a:pt x="80706" y="3481126"/>
                  <a:pt x="79835" y="3454133"/>
                </a:cubicBezTo>
                <a:cubicBezTo>
                  <a:pt x="78963" y="3427139"/>
                  <a:pt x="96173" y="3390611"/>
                  <a:pt x="83991" y="3373027"/>
                </a:cubicBezTo>
                <a:cubicBezTo>
                  <a:pt x="80767" y="3298527"/>
                  <a:pt x="69808" y="3290617"/>
                  <a:pt x="62958" y="3222737"/>
                </a:cubicBezTo>
                <a:cubicBezTo>
                  <a:pt x="59618" y="3146284"/>
                  <a:pt x="39695" y="3184007"/>
                  <a:pt x="49209" y="3118188"/>
                </a:cubicBezTo>
                <a:cubicBezTo>
                  <a:pt x="65221" y="3109217"/>
                  <a:pt x="85573" y="3024732"/>
                  <a:pt x="78480" y="3003808"/>
                </a:cubicBezTo>
                <a:cubicBezTo>
                  <a:pt x="78037" y="2966753"/>
                  <a:pt x="77812" y="2989870"/>
                  <a:pt x="77566" y="2944921"/>
                </a:cubicBezTo>
                <a:lnTo>
                  <a:pt x="94406" y="2877744"/>
                </a:lnTo>
                <a:cubicBezTo>
                  <a:pt x="87936" y="2880724"/>
                  <a:pt x="108480" y="2822146"/>
                  <a:pt x="108051" y="2807161"/>
                </a:cubicBezTo>
                <a:cubicBezTo>
                  <a:pt x="110507" y="2775643"/>
                  <a:pt x="80880" y="2769288"/>
                  <a:pt x="107377" y="2752347"/>
                </a:cubicBezTo>
                <a:lnTo>
                  <a:pt x="114975" y="2748299"/>
                </a:lnTo>
                <a:cubicBezTo>
                  <a:pt x="115205" y="2745962"/>
                  <a:pt x="115434" y="2743625"/>
                  <a:pt x="115663" y="2741288"/>
                </a:cubicBezTo>
                <a:cubicBezTo>
                  <a:pt x="115098" y="2737657"/>
                  <a:pt x="112995" y="2735847"/>
                  <a:pt x="107929" y="2737160"/>
                </a:cubicBezTo>
                <a:cubicBezTo>
                  <a:pt x="126569" y="2705347"/>
                  <a:pt x="119693" y="2699356"/>
                  <a:pt x="122707" y="2659631"/>
                </a:cubicBezTo>
                <a:cubicBezTo>
                  <a:pt x="135394" y="2612127"/>
                  <a:pt x="120483" y="2628594"/>
                  <a:pt x="145471" y="2573336"/>
                </a:cubicBezTo>
                <a:cubicBezTo>
                  <a:pt x="156086" y="2559732"/>
                  <a:pt x="170382" y="2541339"/>
                  <a:pt x="170626" y="2528057"/>
                </a:cubicBezTo>
                <a:lnTo>
                  <a:pt x="202713" y="2489594"/>
                </a:lnTo>
                <a:cubicBezTo>
                  <a:pt x="203853" y="2487774"/>
                  <a:pt x="204248" y="2473350"/>
                  <a:pt x="203650" y="2468303"/>
                </a:cubicBezTo>
                <a:lnTo>
                  <a:pt x="223316" y="2460480"/>
                </a:lnTo>
                <a:lnTo>
                  <a:pt x="215120" y="2423535"/>
                </a:lnTo>
                <a:lnTo>
                  <a:pt x="223455" y="2404394"/>
                </a:lnTo>
                <a:cubicBezTo>
                  <a:pt x="243490" y="2392610"/>
                  <a:pt x="229596" y="2347474"/>
                  <a:pt x="238853" y="2324643"/>
                </a:cubicBezTo>
                <a:cubicBezTo>
                  <a:pt x="239504" y="2297698"/>
                  <a:pt x="266477" y="2284202"/>
                  <a:pt x="272463" y="2255535"/>
                </a:cubicBezTo>
                <a:cubicBezTo>
                  <a:pt x="290597" y="2249648"/>
                  <a:pt x="306594" y="2207828"/>
                  <a:pt x="294092" y="2184679"/>
                </a:cubicBezTo>
                <a:lnTo>
                  <a:pt x="323221" y="2093132"/>
                </a:lnTo>
                <a:cubicBezTo>
                  <a:pt x="348282" y="2084587"/>
                  <a:pt x="366071" y="1985868"/>
                  <a:pt x="377324" y="1950235"/>
                </a:cubicBezTo>
                <a:cubicBezTo>
                  <a:pt x="397581" y="1920183"/>
                  <a:pt x="445208" y="1898905"/>
                  <a:pt x="457649" y="1861568"/>
                </a:cubicBezTo>
                <a:cubicBezTo>
                  <a:pt x="464664" y="1810687"/>
                  <a:pt x="447457" y="1869507"/>
                  <a:pt x="451972" y="1809499"/>
                </a:cubicBezTo>
                <a:cubicBezTo>
                  <a:pt x="450982" y="1754297"/>
                  <a:pt x="465413" y="1767680"/>
                  <a:pt x="474550" y="1693716"/>
                </a:cubicBezTo>
                <a:cubicBezTo>
                  <a:pt x="473258" y="1654244"/>
                  <a:pt x="481626" y="1627007"/>
                  <a:pt x="481301" y="1605195"/>
                </a:cubicBezTo>
                <a:cubicBezTo>
                  <a:pt x="490491" y="1568952"/>
                  <a:pt x="493569" y="1564518"/>
                  <a:pt x="497837" y="1516217"/>
                </a:cubicBezTo>
                <a:cubicBezTo>
                  <a:pt x="503639" y="1488452"/>
                  <a:pt x="534082" y="1457870"/>
                  <a:pt x="513281" y="1429841"/>
                </a:cubicBezTo>
                <a:cubicBezTo>
                  <a:pt x="527326" y="1412325"/>
                  <a:pt x="570430" y="1413592"/>
                  <a:pt x="550104" y="1380081"/>
                </a:cubicBezTo>
                <a:cubicBezTo>
                  <a:pt x="575583" y="1394128"/>
                  <a:pt x="551452" y="1335176"/>
                  <a:pt x="574526" y="1334891"/>
                </a:cubicBezTo>
                <a:cubicBezTo>
                  <a:pt x="593486" y="1336427"/>
                  <a:pt x="633157" y="1194568"/>
                  <a:pt x="638123" y="1185551"/>
                </a:cubicBezTo>
                <a:cubicBezTo>
                  <a:pt x="647468" y="1149210"/>
                  <a:pt x="657504" y="1148087"/>
                  <a:pt x="664747" y="1111168"/>
                </a:cubicBezTo>
                <a:cubicBezTo>
                  <a:pt x="679107" y="1057226"/>
                  <a:pt x="652121" y="1022543"/>
                  <a:pt x="664913" y="993353"/>
                </a:cubicBezTo>
                <a:cubicBezTo>
                  <a:pt x="684189" y="960214"/>
                  <a:pt x="707497" y="867450"/>
                  <a:pt x="721256" y="813953"/>
                </a:cubicBezTo>
                <a:cubicBezTo>
                  <a:pt x="734607" y="746430"/>
                  <a:pt x="738988" y="666470"/>
                  <a:pt x="745023" y="588218"/>
                </a:cubicBezTo>
                <a:cubicBezTo>
                  <a:pt x="735393" y="475380"/>
                  <a:pt x="719076" y="536119"/>
                  <a:pt x="725253" y="376479"/>
                </a:cubicBezTo>
                <a:lnTo>
                  <a:pt x="735457" y="280992"/>
                </a:lnTo>
                <a:cubicBezTo>
                  <a:pt x="735270" y="276227"/>
                  <a:pt x="742007" y="223140"/>
                  <a:pt x="741820" y="218374"/>
                </a:cubicBezTo>
                <a:lnTo>
                  <a:pt x="735299" y="188178"/>
                </a:lnTo>
                <a:lnTo>
                  <a:pt x="764938" y="152404"/>
                </a:lnTo>
                <a:cubicBezTo>
                  <a:pt x="776066" y="136342"/>
                  <a:pt x="783668" y="122048"/>
                  <a:pt x="802071" y="91810"/>
                </a:cubicBezTo>
                <a:lnTo>
                  <a:pt x="849585" y="3016"/>
                </a:lnTo>
                <a:close/>
              </a:path>
            </a:pathLst>
          </a:custGeom>
        </p:spPr>
      </p:pic>
    </p:spTree>
    <p:extLst>
      <p:ext uri="{BB962C8B-B14F-4D97-AF65-F5344CB8AC3E}">
        <p14:creationId xmlns:p14="http://schemas.microsoft.com/office/powerpoint/2010/main" val="3839690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 name="Rectangle 121">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Freeform: Shape 122">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7E4F401-D94E-B23C-D16A-481FB414E0B6}"/>
              </a:ext>
            </a:extLst>
          </p:cNvPr>
          <p:cNvSpPr>
            <a:spLocks noGrp="1"/>
          </p:cNvSpPr>
          <p:nvPr>
            <p:ph type="title"/>
          </p:nvPr>
        </p:nvSpPr>
        <p:spPr>
          <a:xfrm>
            <a:off x="949279" y="101601"/>
            <a:ext cx="9810604" cy="1216024"/>
          </a:xfrm>
        </p:spPr>
        <p:txBody>
          <a:bodyPr>
            <a:normAutofit/>
          </a:bodyPr>
          <a:lstStyle/>
          <a:p>
            <a:r>
              <a:rPr lang="en-GB" sz="2000"/>
              <a:t>Data Analytics/ Artificial Intelligence</a:t>
            </a:r>
            <a:endParaRPr lang="en-GB" sz="2000" dirty="0"/>
          </a:p>
        </p:txBody>
      </p:sp>
      <p:sp>
        <p:nvSpPr>
          <p:cNvPr id="124" name="Freeform: Shape 123">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9657A772-40FE-943E-378F-D616E714FD5D}"/>
              </a:ext>
            </a:extLst>
          </p:cNvPr>
          <p:cNvSpPr txBox="1"/>
          <p:nvPr/>
        </p:nvSpPr>
        <p:spPr>
          <a:xfrm>
            <a:off x="0" y="6304002"/>
            <a:ext cx="4809864" cy="369332"/>
          </a:xfrm>
          <a:prstGeom prst="rect">
            <a:avLst/>
          </a:prstGeom>
          <a:noFill/>
        </p:spPr>
        <p:txBody>
          <a:bodyPr wrap="square" rtlCol="0">
            <a:spAutoFit/>
          </a:bodyPr>
          <a:lstStyle/>
          <a:p>
            <a:pPr>
              <a:spcAft>
                <a:spcPts val="600"/>
              </a:spcAft>
            </a:pPr>
            <a:r>
              <a:rPr lang="en-GB"/>
              <a:t>  </a:t>
            </a:r>
          </a:p>
        </p:txBody>
      </p:sp>
      <p:graphicFrame>
        <p:nvGraphicFramePr>
          <p:cNvPr id="60" name="Content Placeholder 20">
            <a:extLst>
              <a:ext uri="{FF2B5EF4-FFF2-40B4-BE49-F238E27FC236}">
                <a16:creationId xmlns:a16="http://schemas.microsoft.com/office/drawing/2014/main" id="{027C4F77-BA3E-050C-59B1-74640942D1F0}"/>
              </a:ext>
            </a:extLst>
          </p:cNvPr>
          <p:cNvGraphicFramePr>
            <a:graphicFrameLocks noGrp="1"/>
          </p:cNvGraphicFramePr>
          <p:nvPr>
            <p:ph idx="1"/>
            <p:extLst>
              <p:ext uri="{D42A27DB-BD31-4B8C-83A1-F6EECF244321}">
                <p14:modId xmlns:p14="http://schemas.microsoft.com/office/powerpoint/2010/main" val="2939598576"/>
              </p:ext>
            </p:extLst>
          </p:nvPr>
        </p:nvGraphicFramePr>
        <p:xfrm>
          <a:off x="949279" y="1214437"/>
          <a:ext cx="9810750" cy="4429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FF024EBF-43F8-74AC-C977-57D45FAE162B}"/>
              </a:ext>
            </a:extLst>
          </p:cNvPr>
          <p:cNvSpPr txBox="1"/>
          <p:nvPr/>
        </p:nvSpPr>
        <p:spPr>
          <a:xfrm>
            <a:off x="653143" y="6304002"/>
            <a:ext cx="4887686" cy="369332"/>
          </a:xfrm>
          <a:prstGeom prst="rect">
            <a:avLst/>
          </a:prstGeom>
          <a:noFill/>
        </p:spPr>
        <p:txBody>
          <a:bodyPr wrap="square" rtlCol="0">
            <a:spAutoFit/>
          </a:bodyPr>
          <a:lstStyle/>
          <a:p>
            <a:r>
              <a:rPr lang="en-GB" dirty="0"/>
              <a:t>(Stoll, 2023)</a:t>
            </a:r>
          </a:p>
        </p:txBody>
      </p:sp>
    </p:spTree>
    <p:extLst>
      <p:ext uri="{BB962C8B-B14F-4D97-AF65-F5344CB8AC3E}">
        <p14:creationId xmlns:p14="http://schemas.microsoft.com/office/powerpoint/2010/main" val="3299805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09F01-E916-E199-CDF8-925D11180B5B}"/>
              </a:ext>
            </a:extLst>
          </p:cNvPr>
          <p:cNvSpPr>
            <a:spLocks noGrp="1"/>
          </p:cNvSpPr>
          <p:nvPr>
            <p:ph type="title"/>
          </p:nvPr>
        </p:nvSpPr>
        <p:spPr>
          <a:xfrm>
            <a:off x="949279" y="92364"/>
            <a:ext cx="9810604" cy="1216024"/>
          </a:xfrm>
        </p:spPr>
        <p:txBody>
          <a:bodyPr>
            <a:normAutofit/>
          </a:bodyPr>
          <a:lstStyle/>
          <a:p>
            <a:r>
              <a:rPr lang="en-GB" sz="2400"/>
              <a:t>Customer Relationship Management</a:t>
            </a:r>
            <a:endParaRPr lang="en-GB" sz="2400" dirty="0"/>
          </a:p>
        </p:txBody>
      </p:sp>
      <p:sp>
        <p:nvSpPr>
          <p:cNvPr id="3" name="Content Placeholder 2">
            <a:extLst>
              <a:ext uri="{FF2B5EF4-FFF2-40B4-BE49-F238E27FC236}">
                <a16:creationId xmlns:a16="http://schemas.microsoft.com/office/drawing/2014/main" id="{2B255B8E-4571-A0F2-3BC2-8888411B144A}"/>
              </a:ext>
            </a:extLst>
          </p:cNvPr>
          <p:cNvSpPr>
            <a:spLocks noGrp="1"/>
          </p:cNvSpPr>
          <p:nvPr>
            <p:ph idx="1"/>
          </p:nvPr>
        </p:nvSpPr>
        <p:spPr>
          <a:xfrm>
            <a:off x="949279" y="1059006"/>
            <a:ext cx="9810604" cy="4428753"/>
          </a:xfrm>
        </p:spPr>
        <p:txBody>
          <a:bodyPr>
            <a:normAutofit/>
          </a:bodyPr>
          <a:lstStyle/>
          <a:p>
            <a:pPr marL="0" indent="0">
              <a:buNone/>
            </a:pPr>
            <a:r>
              <a:rPr lang="en-GB" sz="1800" b="1" i="0">
                <a:effectLst/>
                <a:latin typeface="+mj-lt"/>
              </a:rPr>
              <a:t>Continuous Personalization and Recommendation Refinement</a:t>
            </a:r>
          </a:p>
          <a:p>
            <a:r>
              <a:rPr lang="en-GB"/>
              <a:t>Netflix's CRM continuously improves its personalization algorithms to accommodate new competitors. Through the analysis of user behaviour and preferences, Netflix maintains a high level of relevance and engagement for its content recommendations, setting itself apart from competitors with a personalised experience.</a:t>
            </a:r>
          </a:p>
          <a:p>
            <a:r>
              <a:rPr lang="en-GB" sz="1800" b="1" i="0">
                <a:effectLst/>
              </a:rPr>
              <a:t>Innovative Communication Strategies</a:t>
            </a:r>
          </a:p>
          <a:p>
            <a:r>
              <a:rPr lang="en-GB" sz="1800"/>
              <a:t>Innovative communication techniques are utilized by Netflix's CRM to engage users, set itself apart, and provide a personalized experience. This includes promoting interactive content and sending targeted email campaigns based on user data insights.</a:t>
            </a:r>
          </a:p>
          <a:p>
            <a:r>
              <a:rPr lang="en-GB" sz="1800" b="1" i="0">
                <a:effectLst/>
              </a:rPr>
              <a:t>Global Adaptation and Localization</a:t>
            </a:r>
          </a:p>
          <a:p>
            <a:r>
              <a:rPr lang="en-GB" sz="1800" i="0">
                <a:effectLst/>
              </a:rPr>
              <a:t>Netflix adapts its CRM approaches to fit different markets by localizing content, considering cultural differences, and adjusting recommendations. This commitment helps maintain strong customer relationships amidst growing competition.</a:t>
            </a:r>
          </a:p>
          <a:p>
            <a:pPr marL="0" indent="0">
              <a:buNone/>
            </a:pPr>
            <a:endParaRPr lang="en-GB" dirty="0"/>
          </a:p>
        </p:txBody>
      </p:sp>
      <p:sp>
        <p:nvSpPr>
          <p:cNvPr id="4" name="TextBox 3">
            <a:extLst>
              <a:ext uri="{FF2B5EF4-FFF2-40B4-BE49-F238E27FC236}">
                <a16:creationId xmlns:a16="http://schemas.microsoft.com/office/drawing/2014/main" id="{7918077B-4489-6CAC-0698-402D4A26DEE3}"/>
              </a:ext>
            </a:extLst>
          </p:cNvPr>
          <p:cNvSpPr txBox="1"/>
          <p:nvPr/>
        </p:nvSpPr>
        <p:spPr>
          <a:xfrm>
            <a:off x="620486" y="6161314"/>
            <a:ext cx="3744685" cy="369332"/>
          </a:xfrm>
          <a:prstGeom prst="rect">
            <a:avLst/>
          </a:prstGeom>
          <a:noFill/>
        </p:spPr>
        <p:txBody>
          <a:bodyPr wrap="square" rtlCol="0">
            <a:spAutoFit/>
          </a:bodyPr>
          <a:lstStyle/>
          <a:p>
            <a:r>
              <a:rPr lang="en-GB"/>
              <a:t>(Williams et al., 2023)</a:t>
            </a:r>
            <a:endParaRPr lang="en-GB" dirty="0"/>
          </a:p>
        </p:txBody>
      </p:sp>
    </p:spTree>
    <p:extLst>
      <p:ext uri="{BB962C8B-B14F-4D97-AF65-F5344CB8AC3E}">
        <p14:creationId xmlns:p14="http://schemas.microsoft.com/office/powerpoint/2010/main" val="3868916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02472DE8-E58B-4D56-BA61-C69C601DC7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0183ACFC-B25E-402F-BBD8-E42034CDD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76818"/>
          </a:xfrm>
          <a:custGeom>
            <a:avLst/>
            <a:gdLst>
              <a:gd name="connsiteX0" fmla="*/ 0 w 12192000"/>
              <a:gd name="connsiteY0" fmla="*/ 0 h 2237474"/>
              <a:gd name="connsiteX1" fmla="*/ 12192000 w 12192000"/>
              <a:gd name="connsiteY1" fmla="*/ 0 h 2237474"/>
              <a:gd name="connsiteX2" fmla="*/ 12192000 w 12192000"/>
              <a:gd name="connsiteY2" fmla="*/ 751299 h 2237474"/>
              <a:gd name="connsiteX3" fmla="*/ 12176759 w 12192000"/>
              <a:gd name="connsiteY3" fmla="*/ 759190 h 2237474"/>
              <a:gd name="connsiteX4" fmla="*/ 12154948 w 12192000"/>
              <a:gd name="connsiteY4" fmla="*/ 762731 h 2237474"/>
              <a:gd name="connsiteX5" fmla="*/ 12047364 w 12192000"/>
              <a:gd name="connsiteY5" fmla="*/ 749662 h 2237474"/>
              <a:gd name="connsiteX6" fmla="*/ 11890686 w 12192000"/>
              <a:gd name="connsiteY6" fmla="*/ 732766 h 2237474"/>
              <a:gd name="connsiteX7" fmla="*/ 11782413 w 12192000"/>
              <a:gd name="connsiteY7" fmla="*/ 769868 h 2237474"/>
              <a:gd name="connsiteX8" fmla="*/ 11649954 w 12192000"/>
              <a:gd name="connsiteY8" fmla="*/ 749628 h 2237474"/>
              <a:gd name="connsiteX9" fmla="*/ 11560424 w 12192000"/>
              <a:gd name="connsiteY9" fmla="*/ 748017 h 2237474"/>
              <a:gd name="connsiteX10" fmla="*/ 11358455 w 12192000"/>
              <a:gd name="connsiteY10" fmla="*/ 747593 h 2237474"/>
              <a:gd name="connsiteX11" fmla="*/ 11165209 w 12192000"/>
              <a:gd name="connsiteY11" fmla="*/ 748852 h 2237474"/>
              <a:gd name="connsiteX12" fmla="*/ 11058755 w 12192000"/>
              <a:gd name="connsiteY12" fmla="*/ 749617 h 2237474"/>
              <a:gd name="connsiteX13" fmla="*/ 10884013 w 12192000"/>
              <a:gd name="connsiteY13" fmla="*/ 760728 h 2237474"/>
              <a:gd name="connsiteX14" fmla="*/ 10834688 w 12192000"/>
              <a:gd name="connsiteY14" fmla="*/ 757726 h 2237474"/>
              <a:gd name="connsiteX15" fmla="*/ 10805004 w 12192000"/>
              <a:gd name="connsiteY15" fmla="*/ 757573 h 2237474"/>
              <a:gd name="connsiteX16" fmla="*/ 10739478 w 12192000"/>
              <a:gd name="connsiteY16" fmla="*/ 776841 h 2237474"/>
              <a:gd name="connsiteX17" fmla="*/ 10458762 w 12192000"/>
              <a:gd name="connsiteY17" fmla="*/ 755400 h 2237474"/>
              <a:gd name="connsiteX18" fmla="*/ 10246919 w 12192000"/>
              <a:gd name="connsiteY18" fmla="*/ 769960 h 2237474"/>
              <a:gd name="connsiteX19" fmla="*/ 10167995 w 12192000"/>
              <a:gd name="connsiteY19" fmla="*/ 760843 h 2237474"/>
              <a:gd name="connsiteX20" fmla="*/ 9997044 w 12192000"/>
              <a:gd name="connsiteY20" fmla="*/ 780129 h 2237474"/>
              <a:gd name="connsiteX21" fmla="*/ 9943887 w 12192000"/>
              <a:gd name="connsiteY21" fmla="*/ 804141 h 2237474"/>
              <a:gd name="connsiteX22" fmla="*/ 9918248 w 12192000"/>
              <a:gd name="connsiteY22" fmla="*/ 816628 h 2237474"/>
              <a:gd name="connsiteX23" fmla="*/ 9836148 w 12192000"/>
              <a:gd name="connsiteY23" fmla="*/ 858312 h 2237474"/>
              <a:gd name="connsiteX24" fmla="*/ 9823800 w 12192000"/>
              <a:gd name="connsiteY24" fmla="*/ 866604 h 2237474"/>
              <a:gd name="connsiteX25" fmla="*/ 9794684 w 12192000"/>
              <a:gd name="connsiteY25" fmla="*/ 864509 h 2237474"/>
              <a:gd name="connsiteX26" fmla="*/ 9778288 w 12192000"/>
              <a:gd name="connsiteY26" fmla="*/ 854362 h 2237474"/>
              <a:gd name="connsiteX27" fmla="*/ 9773886 w 12192000"/>
              <a:gd name="connsiteY27" fmla="*/ 857543 h 2237474"/>
              <a:gd name="connsiteX28" fmla="*/ 9761459 w 12192000"/>
              <a:gd name="connsiteY28" fmla="*/ 862394 h 2237474"/>
              <a:gd name="connsiteX29" fmla="*/ 9705768 w 12192000"/>
              <a:gd name="connsiteY29" fmla="*/ 894610 h 2237474"/>
              <a:gd name="connsiteX30" fmla="*/ 9683005 w 12192000"/>
              <a:gd name="connsiteY30" fmla="*/ 894128 h 2237474"/>
              <a:gd name="connsiteX31" fmla="*/ 9594438 w 12192000"/>
              <a:gd name="connsiteY31" fmla="*/ 919051 h 2237474"/>
              <a:gd name="connsiteX32" fmla="*/ 9577033 w 12192000"/>
              <a:gd name="connsiteY32" fmla="*/ 922857 h 2237474"/>
              <a:gd name="connsiteX33" fmla="*/ 9544189 w 12192000"/>
              <a:gd name="connsiteY33" fmla="*/ 938966 h 2237474"/>
              <a:gd name="connsiteX34" fmla="*/ 9534048 w 12192000"/>
              <a:gd name="connsiteY34" fmla="*/ 940158 h 2237474"/>
              <a:gd name="connsiteX35" fmla="*/ 9500499 w 12192000"/>
              <a:gd name="connsiteY35" fmla="*/ 954680 h 2237474"/>
              <a:gd name="connsiteX36" fmla="*/ 9428195 w 12192000"/>
              <a:gd name="connsiteY36" fmla="*/ 986225 h 2237474"/>
              <a:gd name="connsiteX37" fmla="*/ 9410017 w 12192000"/>
              <a:gd name="connsiteY37" fmla="*/ 993931 h 2237474"/>
              <a:gd name="connsiteX38" fmla="*/ 9392919 w 12192000"/>
              <a:gd name="connsiteY38" fmla="*/ 994656 h 2237474"/>
              <a:gd name="connsiteX39" fmla="*/ 9301293 w 12192000"/>
              <a:gd name="connsiteY39" fmla="*/ 1011593 h 2237474"/>
              <a:gd name="connsiteX40" fmla="*/ 9278619 w 12192000"/>
              <a:gd name="connsiteY40" fmla="*/ 1011878 h 2237474"/>
              <a:gd name="connsiteX41" fmla="*/ 9268019 w 12192000"/>
              <a:gd name="connsiteY41" fmla="*/ 1007442 h 2237474"/>
              <a:gd name="connsiteX42" fmla="*/ 9234662 w 12192000"/>
              <a:gd name="connsiteY42" fmla="*/ 1023056 h 2237474"/>
              <a:gd name="connsiteX43" fmla="*/ 9181033 w 12192000"/>
              <a:gd name="connsiteY43" fmla="*/ 1037921 h 2237474"/>
              <a:gd name="connsiteX44" fmla="*/ 9155969 w 12192000"/>
              <a:gd name="connsiteY44" fmla="*/ 1046804 h 2237474"/>
              <a:gd name="connsiteX45" fmla="*/ 9133985 w 12192000"/>
              <a:gd name="connsiteY45" fmla="*/ 1046450 h 2237474"/>
              <a:gd name="connsiteX46" fmla="*/ 9012987 w 12192000"/>
              <a:gd name="connsiteY46" fmla="*/ 1061986 h 2237474"/>
              <a:gd name="connsiteX47" fmla="*/ 8968445 w 12192000"/>
              <a:gd name="connsiteY47" fmla="*/ 1052169 h 2237474"/>
              <a:gd name="connsiteX48" fmla="*/ 8958984 w 12192000"/>
              <a:gd name="connsiteY48" fmla="*/ 1057212 h 2237474"/>
              <a:gd name="connsiteX49" fmla="*/ 8886001 w 12192000"/>
              <a:gd name="connsiteY49" fmla="*/ 1067468 h 2237474"/>
              <a:gd name="connsiteX50" fmla="*/ 8838610 w 12192000"/>
              <a:gd name="connsiteY50" fmla="*/ 1075091 h 2237474"/>
              <a:gd name="connsiteX51" fmla="*/ 8750383 w 12192000"/>
              <a:gd name="connsiteY51" fmla="*/ 1097387 h 2237474"/>
              <a:gd name="connsiteX52" fmla="*/ 8697365 w 12192000"/>
              <a:gd name="connsiteY52" fmla="*/ 1105869 h 2237474"/>
              <a:gd name="connsiteX53" fmla="*/ 8665605 w 12192000"/>
              <a:gd name="connsiteY53" fmla="*/ 1110791 h 2237474"/>
              <a:gd name="connsiteX54" fmla="*/ 8584946 w 12192000"/>
              <a:gd name="connsiteY54" fmla="*/ 1135226 h 2237474"/>
              <a:gd name="connsiteX55" fmla="*/ 8460755 w 12192000"/>
              <a:gd name="connsiteY55" fmla="*/ 1203427 h 2237474"/>
              <a:gd name="connsiteX56" fmla="*/ 8419755 w 12192000"/>
              <a:gd name="connsiteY56" fmla="*/ 1216260 h 2237474"/>
              <a:gd name="connsiteX57" fmla="*/ 8411626 w 12192000"/>
              <a:gd name="connsiteY57" fmla="*/ 1214397 h 2237474"/>
              <a:gd name="connsiteX58" fmla="*/ 8363469 w 12192000"/>
              <a:gd name="connsiteY58" fmla="*/ 1246658 h 2237474"/>
              <a:gd name="connsiteX59" fmla="*/ 8275497 w 12192000"/>
              <a:gd name="connsiteY59" fmla="*/ 1264396 h 2237474"/>
              <a:gd name="connsiteX60" fmla="*/ 8206287 w 12192000"/>
              <a:gd name="connsiteY60" fmla="*/ 1273060 h 2237474"/>
              <a:gd name="connsiteX61" fmla="*/ 8168705 w 12192000"/>
              <a:gd name="connsiteY61" fmla="*/ 1279956 h 2237474"/>
              <a:gd name="connsiteX62" fmla="*/ 8139997 w 12192000"/>
              <a:gd name="connsiteY62" fmla="*/ 1282713 h 2237474"/>
              <a:gd name="connsiteX63" fmla="*/ 8074238 w 12192000"/>
              <a:gd name="connsiteY63" fmla="*/ 1301895 h 2237474"/>
              <a:gd name="connsiteX64" fmla="*/ 7968292 w 12192000"/>
              <a:gd name="connsiteY64" fmla="*/ 1338779 h 2237474"/>
              <a:gd name="connsiteX65" fmla="*/ 7945122 w 12192000"/>
              <a:gd name="connsiteY65" fmla="*/ 1345477 h 2237474"/>
              <a:gd name="connsiteX66" fmla="*/ 7922771 w 12192000"/>
              <a:gd name="connsiteY66" fmla="*/ 1346645 h 2237474"/>
              <a:gd name="connsiteX67" fmla="*/ 7915461 w 12192000"/>
              <a:gd name="connsiteY67" fmla="*/ 1342919 h 2237474"/>
              <a:gd name="connsiteX68" fmla="*/ 7902328 w 12192000"/>
              <a:gd name="connsiteY68" fmla="*/ 1345865 h 2237474"/>
              <a:gd name="connsiteX69" fmla="*/ 7898322 w 12192000"/>
              <a:gd name="connsiteY69" fmla="*/ 1345689 h 2237474"/>
              <a:gd name="connsiteX70" fmla="*/ 7875879 w 12192000"/>
              <a:gd name="connsiteY70" fmla="*/ 1345646 h 2237474"/>
              <a:gd name="connsiteX71" fmla="*/ 7840612 w 12192000"/>
              <a:gd name="connsiteY71" fmla="*/ 1369373 h 2237474"/>
              <a:gd name="connsiteX72" fmla="*/ 7786819 w 12192000"/>
              <a:gd name="connsiteY72" fmla="*/ 1378970 h 2237474"/>
              <a:gd name="connsiteX73" fmla="*/ 7548172 w 12192000"/>
              <a:gd name="connsiteY73" fmla="*/ 1417460 h 2237474"/>
              <a:gd name="connsiteX74" fmla="*/ 7483437 w 12192000"/>
              <a:gd name="connsiteY74" fmla="*/ 1478152 h 2237474"/>
              <a:gd name="connsiteX75" fmla="*/ 7377870 w 12192000"/>
              <a:gd name="connsiteY75" fmla="*/ 1523319 h 2237474"/>
              <a:gd name="connsiteX76" fmla="*/ 7230737 w 12192000"/>
              <a:gd name="connsiteY76" fmla="*/ 1562633 h 2237474"/>
              <a:gd name="connsiteX77" fmla="*/ 7224458 w 12192000"/>
              <a:gd name="connsiteY77" fmla="*/ 1573008 h 2237474"/>
              <a:gd name="connsiteX78" fmla="*/ 7213486 w 12192000"/>
              <a:gd name="connsiteY78" fmla="*/ 1580987 h 2237474"/>
              <a:gd name="connsiteX79" fmla="*/ 7210972 w 12192000"/>
              <a:gd name="connsiteY79" fmla="*/ 1580856 h 2237474"/>
              <a:gd name="connsiteX80" fmla="*/ 7183121 w 12192000"/>
              <a:gd name="connsiteY80" fmla="*/ 1595162 h 2237474"/>
              <a:gd name="connsiteX81" fmla="*/ 7164601 w 12192000"/>
              <a:gd name="connsiteY81" fmla="*/ 1606490 h 2237474"/>
              <a:gd name="connsiteX82" fmla="*/ 7159286 w 12192000"/>
              <a:gd name="connsiteY82" fmla="*/ 1606850 h 2237474"/>
              <a:gd name="connsiteX83" fmla="*/ 7114651 w 12192000"/>
              <a:gd name="connsiteY83" fmla="*/ 1620959 h 2237474"/>
              <a:gd name="connsiteX84" fmla="*/ 7092727 w 12192000"/>
              <a:gd name="connsiteY84" fmla="*/ 1623628 h 2237474"/>
              <a:gd name="connsiteX85" fmla="*/ 7031309 w 12192000"/>
              <a:gd name="connsiteY85" fmla="*/ 1619451 h 2237474"/>
              <a:gd name="connsiteX86" fmla="*/ 6999084 w 12192000"/>
              <a:gd name="connsiteY86" fmla="*/ 1634317 h 2237474"/>
              <a:gd name="connsiteX87" fmla="*/ 6992107 w 12192000"/>
              <a:gd name="connsiteY87" fmla="*/ 1636860 h 2237474"/>
              <a:gd name="connsiteX88" fmla="*/ 6991765 w 12192000"/>
              <a:gd name="connsiteY88" fmla="*/ 1636725 h 2237474"/>
              <a:gd name="connsiteX89" fmla="*/ 6983996 w 12192000"/>
              <a:gd name="connsiteY89" fmla="*/ 1639040 h 2237474"/>
              <a:gd name="connsiteX90" fmla="*/ 6979383 w 12192000"/>
              <a:gd name="connsiteY90" fmla="*/ 1641496 h 2237474"/>
              <a:gd name="connsiteX91" fmla="*/ 6900177 w 12192000"/>
              <a:gd name="connsiteY91" fmla="*/ 1636016 h 2237474"/>
              <a:gd name="connsiteX92" fmla="*/ 6795372 w 12192000"/>
              <a:gd name="connsiteY92" fmla="*/ 1644845 h 2237474"/>
              <a:gd name="connsiteX93" fmla="*/ 6692251 w 12192000"/>
              <a:gd name="connsiteY93" fmla="*/ 1656357 h 2237474"/>
              <a:gd name="connsiteX94" fmla="*/ 6655235 w 12192000"/>
              <a:gd name="connsiteY94" fmla="*/ 1661869 h 2237474"/>
              <a:gd name="connsiteX95" fmla="*/ 6587857 w 12192000"/>
              <a:gd name="connsiteY95" fmla="*/ 1665769 h 2237474"/>
              <a:gd name="connsiteX96" fmla="*/ 6554894 w 12192000"/>
              <a:gd name="connsiteY96" fmla="*/ 1664428 h 2237474"/>
              <a:gd name="connsiteX97" fmla="*/ 6551579 w 12192000"/>
              <a:gd name="connsiteY97" fmla="*/ 1662213 h 2237474"/>
              <a:gd name="connsiteX98" fmla="*/ 6545693 w 12192000"/>
              <a:gd name="connsiteY98" fmla="*/ 1661776 h 2237474"/>
              <a:gd name="connsiteX99" fmla="*/ 6530561 w 12192000"/>
              <a:gd name="connsiteY99" fmla="*/ 1664619 h 2237474"/>
              <a:gd name="connsiteX100" fmla="*/ 6525028 w 12192000"/>
              <a:gd name="connsiteY100" fmla="*/ 1666354 h 2237474"/>
              <a:gd name="connsiteX101" fmla="*/ 6516595 w 12192000"/>
              <a:gd name="connsiteY101" fmla="*/ 1667475 h 2237474"/>
              <a:gd name="connsiteX102" fmla="*/ 6516340 w 12192000"/>
              <a:gd name="connsiteY102" fmla="*/ 1667291 h 2237474"/>
              <a:gd name="connsiteX103" fmla="*/ 6508541 w 12192000"/>
              <a:gd name="connsiteY103" fmla="*/ 1668757 h 2237474"/>
              <a:gd name="connsiteX104" fmla="*/ 6471012 w 12192000"/>
              <a:gd name="connsiteY104" fmla="*/ 1678604 h 2237474"/>
              <a:gd name="connsiteX105" fmla="*/ 6415265 w 12192000"/>
              <a:gd name="connsiteY105" fmla="*/ 1665317 h 2237474"/>
              <a:gd name="connsiteX106" fmla="*/ 6393343 w 12192000"/>
              <a:gd name="connsiteY106" fmla="*/ 1664672 h 2237474"/>
              <a:gd name="connsiteX107" fmla="*/ 6380457 w 12192000"/>
              <a:gd name="connsiteY107" fmla="*/ 1662376 h 2237474"/>
              <a:gd name="connsiteX108" fmla="*/ 6280959 w 12192000"/>
              <a:gd name="connsiteY108" fmla="*/ 1689329 h 2237474"/>
              <a:gd name="connsiteX109" fmla="*/ 6266765 w 12192000"/>
              <a:gd name="connsiteY109" fmla="*/ 1695560 h 2237474"/>
              <a:gd name="connsiteX110" fmla="*/ 6255823 w 12192000"/>
              <a:gd name="connsiteY110" fmla="*/ 1704850 h 2237474"/>
              <a:gd name="connsiteX111" fmla="*/ 6098321 w 12192000"/>
              <a:gd name="connsiteY111" fmla="*/ 1721646 h 2237474"/>
              <a:gd name="connsiteX112" fmla="*/ 5880652 w 12192000"/>
              <a:gd name="connsiteY112" fmla="*/ 1779643 h 2237474"/>
              <a:gd name="connsiteX113" fmla="*/ 5785959 w 12192000"/>
              <a:gd name="connsiteY113" fmla="*/ 1775307 h 2237474"/>
              <a:gd name="connsiteX114" fmla="*/ 5643534 w 12192000"/>
              <a:gd name="connsiteY114" fmla="*/ 1802919 h 2237474"/>
              <a:gd name="connsiteX115" fmla="*/ 5518799 w 12192000"/>
              <a:gd name="connsiteY115" fmla="*/ 1818312 h 2237474"/>
              <a:gd name="connsiteX116" fmla="*/ 5505014 w 12192000"/>
              <a:gd name="connsiteY116" fmla="*/ 1819259 h 2237474"/>
              <a:gd name="connsiteX117" fmla="*/ 5499949 w 12192000"/>
              <a:gd name="connsiteY117" fmla="*/ 1814490 h 2237474"/>
              <a:gd name="connsiteX118" fmla="*/ 5453307 w 12192000"/>
              <a:gd name="connsiteY118" fmla="*/ 1815450 h 2237474"/>
              <a:gd name="connsiteX119" fmla="*/ 5364192 w 12192000"/>
              <a:gd name="connsiteY119" fmla="*/ 1826074 h 2237474"/>
              <a:gd name="connsiteX120" fmla="*/ 5350380 w 12192000"/>
              <a:gd name="connsiteY120" fmla="*/ 1830891 h 2237474"/>
              <a:gd name="connsiteX121" fmla="*/ 5259633 w 12192000"/>
              <a:gd name="connsiteY121" fmla="*/ 1837160 h 2237474"/>
              <a:gd name="connsiteX122" fmla="*/ 5197513 w 12192000"/>
              <a:gd name="connsiteY122" fmla="*/ 1844718 h 2237474"/>
              <a:gd name="connsiteX123" fmla="*/ 5184170 w 12192000"/>
              <a:gd name="connsiteY123" fmla="*/ 1849402 h 2237474"/>
              <a:gd name="connsiteX124" fmla="*/ 5168852 w 12192000"/>
              <a:gd name="connsiteY124" fmla="*/ 1844846 h 2237474"/>
              <a:gd name="connsiteX125" fmla="*/ 5164370 w 12192000"/>
              <a:gd name="connsiteY125" fmla="*/ 1840597 h 2237474"/>
              <a:gd name="connsiteX126" fmla="*/ 5114927 w 12192000"/>
              <a:gd name="connsiteY126" fmla="*/ 1847827 h 2237474"/>
              <a:gd name="connsiteX127" fmla="*/ 5108970 w 12192000"/>
              <a:gd name="connsiteY127" fmla="*/ 1847935 h 2237474"/>
              <a:gd name="connsiteX128" fmla="*/ 5067961 w 12192000"/>
              <a:gd name="connsiteY128" fmla="*/ 1845917 h 2237474"/>
              <a:gd name="connsiteX129" fmla="*/ 5007075 w 12192000"/>
              <a:gd name="connsiteY129" fmla="*/ 1838626 h 2237474"/>
              <a:gd name="connsiteX130" fmla="*/ 4944087 w 12192000"/>
              <a:gd name="connsiteY130" fmla="*/ 1823332 h 2237474"/>
              <a:gd name="connsiteX131" fmla="*/ 4907662 w 12192000"/>
              <a:gd name="connsiteY131" fmla="*/ 1816900 h 2237474"/>
              <a:gd name="connsiteX132" fmla="*/ 4882386 w 12192000"/>
              <a:gd name="connsiteY132" fmla="*/ 1809844 h 2237474"/>
              <a:gd name="connsiteX133" fmla="*/ 4811440 w 12192000"/>
              <a:gd name="connsiteY133" fmla="*/ 1804655 h 2237474"/>
              <a:gd name="connsiteX134" fmla="*/ 4691075 w 12192000"/>
              <a:gd name="connsiteY134" fmla="*/ 1801389 h 2237474"/>
              <a:gd name="connsiteX135" fmla="*/ 4647449 w 12192000"/>
              <a:gd name="connsiteY135" fmla="*/ 1793181 h 2237474"/>
              <a:gd name="connsiteX136" fmla="*/ 4645504 w 12192000"/>
              <a:gd name="connsiteY136" fmla="*/ 1787606 h 2237474"/>
              <a:gd name="connsiteX137" fmla="*/ 4632229 w 12192000"/>
              <a:gd name="connsiteY137" fmla="*/ 1785815 h 2237474"/>
              <a:gd name="connsiteX138" fmla="*/ 4629273 w 12192000"/>
              <a:gd name="connsiteY138" fmla="*/ 1784355 h 2237474"/>
              <a:gd name="connsiteX139" fmla="*/ 4611738 w 12192000"/>
              <a:gd name="connsiteY139" fmla="*/ 1776964 h 2237474"/>
              <a:gd name="connsiteX140" fmla="*/ 4560070 w 12192000"/>
              <a:gd name="connsiteY140" fmla="*/ 1785640 h 2237474"/>
              <a:gd name="connsiteX141" fmla="*/ 4536503 w 12192000"/>
              <a:gd name="connsiteY141" fmla="*/ 1785334 h 2237474"/>
              <a:gd name="connsiteX142" fmla="*/ 4513724 w 12192000"/>
              <a:gd name="connsiteY142" fmla="*/ 1791996 h 2237474"/>
              <a:gd name="connsiteX143" fmla="*/ 4501513 w 12192000"/>
              <a:gd name="connsiteY143" fmla="*/ 1799835 h 2237474"/>
              <a:gd name="connsiteX144" fmla="*/ 4459076 w 12192000"/>
              <a:gd name="connsiteY144" fmla="*/ 1813003 h 2237474"/>
              <a:gd name="connsiteX145" fmla="*/ 4459810 w 12192000"/>
              <a:gd name="connsiteY145" fmla="*/ 1797886 h 2237474"/>
              <a:gd name="connsiteX146" fmla="*/ 4379064 w 12192000"/>
              <a:gd name="connsiteY146" fmla="*/ 1817177 h 2237474"/>
              <a:gd name="connsiteX147" fmla="*/ 4319209 w 12192000"/>
              <a:gd name="connsiteY147" fmla="*/ 1834833 h 2237474"/>
              <a:gd name="connsiteX148" fmla="*/ 4306907 w 12192000"/>
              <a:gd name="connsiteY148" fmla="*/ 1841641 h 2237474"/>
              <a:gd name="connsiteX149" fmla="*/ 4290981 w 12192000"/>
              <a:gd name="connsiteY149" fmla="*/ 1839677 h 2237474"/>
              <a:gd name="connsiteX150" fmla="*/ 4285792 w 12192000"/>
              <a:gd name="connsiteY150" fmla="*/ 1836231 h 2237474"/>
              <a:gd name="connsiteX151" fmla="*/ 4238372 w 12192000"/>
              <a:gd name="connsiteY151" fmla="*/ 1851480 h 2237474"/>
              <a:gd name="connsiteX152" fmla="*/ 4232517 w 12192000"/>
              <a:gd name="connsiteY152" fmla="*/ 1852567 h 2237474"/>
              <a:gd name="connsiteX153" fmla="*/ 4191732 w 12192000"/>
              <a:gd name="connsiteY153" fmla="*/ 1857328 h 2237474"/>
              <a:gd name="connsiteX154" fmla="*/ 4065532 w 12192000"/>
              <a:gd name="connsiteY154" fmla="*/ 1855477 h 2237474"/>
              <a:gd name="connsiteX155" fmla="*/ 4028460 w 12192000"/>
              <a:gd name="connsiteY155" fmla="*/ 1855137 h 2237474"/>
              <a:gd name="connsiteX156" fmla="*/ 4002267 w 12192000"/>
              <a:gd name="connsiteY156" fmla="*/ 1852352 h 2237474"/>
              <a:gd name="connsiteX157" fmla="*/ 3931396 w 12192000"/>
              <a:gd name="connsiteY157" fmla="*/ 1858915 h 2237474"/>
              <a:gd name="connsiteX158" fmla="*/ 3812162 w 12192000"/>
              <a:gd name="connsiteY158" fmla="*/ 1875501 h 2237474"/>
              <a:gd name="connsiteX159" fmla="*/ 3767672 w 12192000"/>
              <a:gd name="connsiteY159" fmla="*/ 1874600 h 2237474"/>
              <a:gd name="connsiteX160" fmla="*/ 3764741 w 12192000"/>
              <a:gd name="connsiteY160" fmla="*/ 1869433 h 2237474"/>
              <a:gd name="connsiteX161" fmla="*/ 3751332 w 12192000"/>
              <a:gd name="connsiteY161" fmla="*/ 1869854 h 2237474"/>
              <a:gd name="connsiteX162" fmla="*/ 3748155 w 12192000"/>
              <a:gd name="connsiteY162" fmla="*/ 1868903 h 2237474"/>
              <a:gd name="connsiteX163" fmla="*/ 3729530 w 12192000"/>
              <a:gd name="connsiteY163" fmla="*/ 1864513 h 2237474"/>
              <a:gd name="connsiteX164" fmla="*/ 3680177 w 12192000"/>
              <a:gd name="connsiteY164" fmla="*/ 1881552 h 2237474"/>
              <a:gd name="connsiteX165" fmla="*/ 3567259 w 12192000"/>
              <a:gd name="connsiteY165" fmla="*/ 1893482 h 2237474"/>
              <a:gd name="connsiteX166" fmla="*/ 3405770 w 12192000"/>
              <a:gd name="connsiteY166" fmla="*/ 1904591 h 2237474"/>
              <a:gd name="connsiteX167" fmla="*/ 3280097 w 12192000"/>
              <a:gd name="connsiteY167" fmla="*/ 1919610 h 2237474"/>
              <a:gd name="connsiteX168" fmla="*/ 3123424 w 12192000"/>
              <a:gd name="connsiteY168" fmla="*/ 1952930 h 2237474"/>
              <a:gd name="connsiteX169" fmla="*/ 3009910 w 12192000"/>
              <a:gd name="connsiteY169" fmla="*/ 1957866 h 2237474"/>
              <a:gd name="connsiteX170" fmla="*/ 2995934 w 12192000"/>
              <a:gd name="connsiteY170" fmla="*/ 1967085 h 2237474"/>
              <a:gd name="connsiteX171" fmla="*/ 2980071 w 12192000"/>
              <a:gd name="connsiteY171" fmla="*/ 1972988 h 2237474"/>
              <a:gd name="connsiteX172" fmla="*/ 2978094 w 12192000"/>
              <a:gd name="connsiteY172" fmla="*/ 1972369 h 2237474"/>
              <a:gd name="connsiteX173" fmla="*/ 2942858 w 12192000"/>
              <a:gd name="connsiteY173" fmla="*/ 1981367 h 2237474"/>
              <a:gd name="connsiteX174" fmla="*/ 2875436 w 12192000"/>
              <a:gd name="connsiteY174" fmla="*/ 1996977 h 2237474"/>
              <a:gd name="connsiteX175" fmla="*/ 2874892 w 12192000"/>
              <a:gd name="connsiteY175" fmla="*/ 1996085 h 2237474"/>
              <a:gd name="connsiteX176" fmla="*/ 2864145 w 12192000"/>
              <a:gd name="connsiteY176" fmla="*/ 1994061 h 2237474"/>
              <a:gd name="connsiteX177" fmla="*/ 2843662 w 12192000"/>
              <a:gd name="connsiteY177" fmla="*/ 1992498 h 2237474"/>
              <a:gd name="connsiteX178" fmla="*/ 2796128 w 12192000"/>
              <a:gd name="connsiteY178" fmla="*/ 1976403 h 2237474"/>
              <a:gd name="connsiteX179" fmla="*/ 2756784 w 12192000"/>
              <a:gd name="connsiteY179" fmla="*/ 1985116 h 2237474"/>
              <a:gd name="connsiteX180" fmla="*/ 2748833 w 12192000"/>
              <a:gd name="connsiteY180" fmla="*/ 1986323 h 2237474"/>
              <a:gd name="connsiteX181" fmla="*/ 2748661 w 12192000"/>
              <a:gd name="connsiteY181" fmla="*/ 1986122 h 2237474"/>
              <a:gd name="connsiteX182" fmla="*/ 2740251 w 12192000"/>
              <a:gd name="connsiteY182" fmla="*/ 1986946 h 2237474"/>
              <a:gd name="connsiteX183" fmla="*/ 2718916 w 12192000"/>
              <a:gd name="connsiteY183" fmla="*/ 1990867 h 2237474"/>
              <a:gd name="connsiteX184" fmla="*/ 2713522 w 12192000"/>
              <a:gd name="connsiteY184" fmla="*/ 1990173 h 2237474"/>
              <a:gd name="connsiteX185" fmla="*/ 2680597 w 12192000"/>
              <a:gd name="connsiteY185" fmla="*/ 1984996 h 2237474"/>
              <a:gd name="connsiteX186" fmla="*/ 2578178 w 12192000"/>
              <a:gd name="connsiteY186" fmla="*/ 1990531 h 2237474"/>
              <a:gd name="connsiteX187" fmla="*/ 2476147 w 12192000"/>
              <a:gd name="connsiteY187" fmla="*/ 1998305 h 2237474"/>
              <a:gd name="connsiteX188" fmla="*/ 2373568 w 12192000"/>
              <a:gd name="connsiteY188" fmla="*/ 2003219 h 2237474"/>
              <a:gd name="connsiteX189" fmla="*/ 2321399 w 12192000"/>
              <a:gd name="connsiteY189" fmla="*/ 1989467 h 2237474"/>
              <a:gd name="connsiteX190" fmla="*/ 2315525 w 12192000"/>
              <a:gd name="connsiteY190" fmla="*/ 1989708 h 2237474"/>
              <a:gd name="connsiteX191" fmla="*/ 2300792 w 12192000"/>
              <a:gd name="connsiteY191" fmla="*/ 1994290 h 2237474"/>
              <a:gd name="connsiteX192" fmla="*/ 2295469 w 12192000"/>
              <a:gd name="connsiteY192" fmla="*/ 1996659 h 2237474"/>
              <a:gd name="connsiteX193" fmla="*/ 2287219 w 12192000"/>
              <a:gd name="connsiteY193" fmla="*/ 1998750 h 2237474"/>
              <a:gd name="connsiteX194" fmla="*/ 2286948 w 12192000"/>
              <a:gd name="connsiteY194" fmla="*/ 1998596 h 2237474"/>
              <a:gd name="connsiteX195" fmla="*/ 2243069 w 12192000"/>
              <a:gd name="connsiteY195" fmla="*/ 2015111 h 2237474"/>
              <a:gd name="connsiteX196" fmla="*/ 2186609 w 12192000"/>
              <a:gd name="connsiteY196" fmla="*/ 2008263 h 2237474"/>
              <a:gd name="connsiteX197" fmla="*/ 2164831 w 12192000"/>
              <a:gd name="connsiteY197" fmla="*/ 2010143 h 2237474"/>
              <a:gd name="connsiteX198" fmla="*/ 2152836 w 12192000"/>
              <a:gd name="connsiteY198" fmla="*/ 2010048 h 2237474"/>
              <a:gd name="connsiteX199" fmla="*/ 2117102 w 12192000"/>
              <a:gd name="connsiteY199" fmla="*/ 2023004 h 2237474"/>
              <a:gd name="connsiteX200" fmla="*/ 2111935 w 12192000"/>
              <a:gd name="connsiteY200" fmla="*/ 2023163 h 2237474"/>
              <a:gd name="connsiteX201" fmla="*/ 2089991 w 12192000"/>
              <a:gd name="connsiteY201" fmla="*/ 2034193 h 2237474"/>
              <a:gd name="connsiteX202" fmla="*/ 2058061 w 12192000"/>
              <a:gd name="connsiteY202" fmla="*/ 2047942 h 2237474"/>
              <a:gd name="connsiteX203" fmla="*/ 2055737 w 12192000"/>
              <a:gd name="connsiteY203" fmla="*/ 2047704 h 2237474"/>
              <a:gd name="connsiteX204" fmla="*/ 2042244 w 12192000"/>
              <a:gd name="connsiteY204" fmla="*/ 2055560 h 2237474"/>
              <a:gd name="connsiteX205" fmla="*/ 1976224 w 12192000"/>
              <a:gd name="connsiteY205" fmla="*/ 2074257 h 2237474"/>
              <a:gd name="connsiteX206" fmla="*/ 1877728 w 12192000"/>
              <a:gd name="connsiteY206" fmla="*/ 2101004 h 2237474"/>
              <a:gd name="connsiteX207" fmla="*/ 1759056 w 12192000"/>
              <a:gd name="connsiteY207" fmla="*/ 2125608 h 2237474"/>
              <a:gd name="connsiteX208" fmla="*/ 1637948 w 12192000"/>
              <a:gd name="connsiteY208" fmla="*/ 2172597 h 2237474"/>
              <a:gd name="connsiteX209" fmla="*/ 1434549 w 12192000"/>
              <a:gd name="connsiteY209" fmla="*/ 2234522 h 2237474"/>
              <a:gd name="connsiteX210" fmla="*/ 1398481 w 12192000"/>
              <a:gd name="connsiteY210" fmla="*/ 2237074 h 2237474"/>
              <a:gd name="connsiteX211" fmla="*/ 1398407 w 12192000"/>
              <a:gd name="connsiteY211" fmla="*/ 2237095 h 2237474"/>
              <a:gd name="connsiteX212" fmla="*/ 1370962 w 12192000"/>
              <a:gd name="connsiteY212" fmla="*/ 2237474 h 2237474"/>
              <a:gd name="connsiteX213" fmla="*/ 1356367 w 12192000"/>
              <a:gd name="connsiteY213" fmla="*/ 2235089 h 2237474"/>
              <a:gd name="connsiteX214" fmla="*/ 1324828 w 12192000"/>
              <a:gd name="connsiteY214" fmla="*/ 2231968 h 2237474"/>
              <a:gd name="connsiteX215" fmla="*/ 1297744 w 12192000"/>
              <a:gd name="connsiteY215" fmla="*/ 2235849 h 2237474"/>
              <a:gd name="connsiteX216" fmla="*/ 1286236 w 12192000"/>
              <a:gd name="connsiteY216" fmla="*/ 2233135 h 2237474"/>
              <a:gd name="connsiteX217" fmla="*/ 1283504 w 12192000"/>
              <a:gd name="connsiteY217" fmla="*/ 2233797 h 2237474"/>
              <a:gd name="connsiteX218" fmla="*/ 1279765 w 12192000"/>
              <a:gd name="connsiteY218" fmla="*/ 2229639 h 2237474"/>
              <a:gd name="connsiteX219" fmla="*/ 1195347 w 12192000"/>
              <a:gd name="connsiteY219" fmla="*/ 2212354 h 2237474"/>
              <a:gd name="connsiteX220" fmla="*/ 970251 w 12192000"/>
              <a:gd name="connsiteY220" fmla="*/ 2221029 h 2237474"/>
              <a:gd name="connsiteX221" fmla="*/ 812914 w 12192000"/>
              <a:gd name="connsiteY221" fmla="*/ 2202752 h 2237474"/>
              <a:gd name="connsiteX222" fmla="*/ 800195 w 12192000"/>
              <a:gd name="connsiteY222" fmla="*/ 2209407 h 2237474"/>
              <a:gd name="connsiteX223" fmla="*/ 784978 w 12192000"/>
              <a:gd name="connsiteY223" fmla="*/ 2212360 h 2237474"/>
              <a:gd name="connsiteX224" fmla="*/ 681987 w 12192000"/>
              <a:gd name="connsiteY224" fmla="*/ 2216757 h 2237474"/>
              <a:gd name="connsiteX225" fmla="*/ 669923 w 12192000"/>
              <a:gd name="connsiteY225" fmla="*/ 2211682 h 2237474"/>
              <a:gd name="connsiteX226" fmla="*/ 648680 w 12192000"/>
              <a:gd name="connsiteY226" fmla="*/ 2206229 h 2237474"/>
              <a:gd name="connsiteX227" fmla="*/ 597225 w 12192000"/>
              <a:gd name="connsiteY227" fmla="*/ 2180999 h 2237474"/>
              <a:gd name="connsiteX228" fmla="*/ 558449 w 12192000"/>
              <a:gd name="connsiteY228" fmla="*/ 2182346 h 2237474"/>
              <a:gd name="connsiteX229" fmla="*/ 550517 w 12192000"/>
              <a:gd name="connsiteY229" fmla="*/ 2182060 h 2237474"/>
              <a:gd name="connsiteX230" fmla="*/ 550309 w 12192000"/>
              <a:gd name="connsiteY230" fmla="*/ 2181825 h 2237474"/>
              <a:gd name="connsiteX231" fmla="*/ 541836 w 12192000"/>
              <a:gd name="connsiteY231" fmla="*/ 2181063 h 2237474"/>
              <a:gd name="connsiteX232" fmla="*/ 536057 w 12192000"/>
              <a:gd name="connsiteY232" fmla="*/ 2181537 h 2237474"/>
              <a:gd name="connsiteX233" fmla="*/ 520671 w 12192000"/>
              <a:gd name="connsiteY233" fmla="*/ 2180980 h 2237474"/>
              <a:gd name="connsiteX234" fmla="*/ 515024 w 12192000"/>
              <a:gd name="connsiteY234" fmla="*/ 2179258 h 2237474"/>
              <a:gd name="connsiteX235" fmla="*/ 512278 w 12192000"/>
              <a:gd name="connsiteY235" fmla="*/ 2176369 h 2237474"/>
              <a:gd name="connsiteX236" fmla="*/ 480419 w 12192000"/>
              <a:gd name="connsiteY236" fmla="*/ 2167807 h 2237474"/>
              <a:gd name="connsiteX237" fmla="*/ 413835 w 12192000"/>
              <a:gd name="connsiteY237" fmla="*/ 2156783 h 2237474"/>
              <a:gd name="connsiteX238" fmla="*/ 376513 w 12192000"/>
              <a:gd name="connsiteY238" fmla="*/ 2154014 h 2237474"/>
              <a:gd name="connsiteX239" fmla="*/ 273386 w 12192000"/>
              <a:gd name="connsiteY239" fmla="*/ 2142551 h 2237474"/>
              <a:gd name="connsiteX240" fmla="*/ 169207 w 12192000"/>
              <a:gd name="connsiteY240" fmla="*/ 2128100 h 2237474"/>
              <a:gd name="connsiteX241" fmla="*/ 93149 w 12192000"/>
              <a:gd name="connsiteY241" fmla="*/ 2105324 h 2237474"/>
              <a:gd name="connsiteX242" fmla="*/ 88109 w 12192000"/>
              <a:gd name="connsiteY242" fmla="*/ 2106704 h 2237474"/>
              <a:gd name="connsiteX243" fmla="*/ 80022 w 12192000"/>
              <a:gd name="connsiteY243" fmla="*/ 2107254 h 2237474"/>
              <a:gd name="connsiteX244" fmla="*/ 79717 w 12192000"/>
              <a:gd name="connsiteY244" fmla="*/ 2107046 h 2237474"/>
              <a:gd name="connsiteX245" fmla="*/ 72352 w 12192000"/>
              <a:gd name="connsiteY245" fmla="*/ 2107991 h 2237474"/>
              <a:gd name="connsiteX246" fmla="*/ 37645 w 12192000"/>
              <a:gd name="connsiteY246" fmla="*/ 2115401 h 2237474"/>
              <a:gd name="connsiteX247" fmla="*/ 4572 w 12192000"/>
              <a:gd name="connsiteY247" fmla="*/ 2111091 h 2237474"/>
              <a:gd name="connsiteX248" fmla="*/ 0 w 12192000"/>
              <a:gd name="connsiteY248" fmla="*/ 2110468 h 2237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Lst>
            <a:rect l="l" t="t" r="r" b="b"/>
            <a:pathLst>
              <a:path w="12192000" h="2237474">
                <a:moveTo>
                  <a:pt x="0" y="0"/>
                </a:moveTo>
                <a:lnTo>
                  <a:pt x="12192000" y="0"/>
                </a:lnTo>
                <a:lnTo>
                  <a:pt x="12192000" y="751299"/>
                </a:lnTo>
                <a:lnTo>
                  <a:pt x="12176759" y="759190"/>
                </a:lnTo>
                <a:cubicBezTo>
                  <a:pt x="12165968" y="763819"/>
                  <a:pt x="12157853" y="765770"/>
                  <a:pt x="12154948" y="762731"/>
                </a:cubicBezTo>
                <a:cubicBezTo>
                  <a:pt x="12116503" y="759396"/>
                  <a:pt x="12073342" y="763579"/>
                  <a:pt x="12047364" y="749662"/>
                </a:cubicBezTo>
                <a:cubicBezTo>
                  <a:pt x="12041261" y="730599"/>
                  <a:pt x="11914319" y="741909"/>
                  <a:pt x="11890686" y="732766"/>
                </a:cubicBezTo>
                <a:cubicBezTo>
                  <a:pt x="11832408" y="747890"/>
                  <a:pt x="11815359" y="777569"/>
                  <a:pt x="11782413" y="769868"/>
                </a:cubicBezTo>
                <a:cubicBezTo>
                  <a:pt x="11760031" y="763594"/>
                  <a:pt x="11675205" y="777151"/>
                  <a:pt x="11649954" y="749628"/>
                </a:cubicBezTo>
                <a:cubicBezTo>
                  <a:pt x="11608286" y="767874"/>
                  <a:pt x="11593031" y="740811"/>
                  <a:pt x="11560424" y="748017"/>
                </a:cubicBezTo>
                <a:cubicBezTo>
                  <a:pt x="11488916" y="747650"/>
                  <a:pt x="11449669" y="773362"/>
                  <a:pt x="11358455" y="747593"/>
                </a:cubicBezTo>
                <a:cubicBezTo>
                  <a:pt x="11316233" y="754756"/>
                  <a:pt x="11256313" y="713012"/>
                  <a:pt x="11165209" y="748852"/>
                </a:cubicBezTo>
                <a:cubicBezTo>
                  <a:pt x="11113345" y="753539"/>
                  <a:pt x="11140250" y="736122"/>
                  <a:pt x="11058755" y="749617"/>
                </a:cubicBezTo>
                <a:cubicBezTo>
                  <a:pt x="11036836" y="722990"/>
                  <a:pt x="10909903" y="759211"/>
                  <a:pt x="10884013" y="760728"/>
                </a:cubicBezTo>
                <a:cubicBezTo>
                  <a:pt x="10864519" y="743356"/>
                  <a:pt x="10853492" y="756172"/>
                  <a:pt x="10834688" y="757726"/>
                </a:cubicBezTo>
                <a:cubicBezTo>
                  <a:pt x="10826871" y="747343"/>
                  <a:pt x="10811086" y="746602"/>
                  <a:pt x="10805004" y="757573"/>
                </a:cubicBezTo>
                <a:cubicBezTo>
                  <a:pt x="10810951" y="784448"/>
                  <a:pt x="10744688" y="759043"/>
                  <a:pt x="10739478" y="776841"/>
                </a:cubicBezTo>
                <a:cubicBezTo>
                  <a:pt x="10678284" y="779408"/>
                  <a:pt x="10540854" y="756546"/>
                  <a:pt x="10458762" y="755400"/>
                </a:cubicBezTo>
                <a:cubicBezTo>
                  <a:pt x="10426976" y="747433"/>
                  <a:pt x="10362961" y="776166"/>
                  <a:pt x="10246919" y="769960"/>
                </a:cubicBezTo>
                <a:cubicBezTo>
                  <a:pt x="10231631" y="763610"/>
                  <a:pt x="10172943" y="749095"/>
                  <a:pt x="10167995" y="760843"/>
                </a:cubicBezTo>
                <a:cubicBezTo>
                  <a:pt x="10131971" y="759999"/>
                  <a:pt x="10021683" y="796978"/>
                  <a:pt x="9997044" y="780129"/>
                </a:cubicBezTo>
                <a:cubicBezTo>
                  <a:pt x="10001018" y="806225"/>
                  <a:pt x="9951331" y="779975"/>
                  <a:pt x="9943887" y="804141"/>
                </a:cubicBezTo>
                <a:lnTo>
                  <a:pt x="9918248" y="816628"/>
                </a:lnTo>
                <a:lnTo>
                  <a:pt x="9836148" y="858312"/>
                </a:lnTo>
                <a:lnTo>
                  <a:pt x="9823800" y="866604"/>
                </a:lnTo>
                <a:lnTo>
                  <a:pt x="9794684" y="864509"/>
                </a:lnTo>
                <a:lnTo>
                  <a:pt x="9778288" y="854362"/>
                </a:lnTo>
                <a:lnTo>
                  <a:pt x="9773886" y="857543"/>
                </a:lnTo>
                <a:cubicBezTo>
                  <a:pt x="9769008" y="863842"/>
                  <a:pt x="9766501" y="867741"/>
                  <a:pt x="9761459" y="862394"/>
                </a:cubicBezTo>
                <a:lnTo>
                  <a:pt x="9705768" y="894610"/>
                </a:lnTo>
                <a:cubicBezTo>
                  <a:pt x="9699860" y="897215"/>
                  <a:pt x="9692576" y="897590"/>
                  <a:pt x="9683005" y="894128"/>
                </a:cubicBezTo>
                <a:cubicBezTo>
                  <a:pt x="9664449" y="898200"/>
                  <a:pt x="9612100" y="914263"/>
                  <a:pt x="9594438" y="919051"/>
                </a:cubicBezTo>
                <a:lnTo>
                  <a:pt x="9577033" y="922857"/>
                </a:lnTo>
                <a:cubicBezTo>
                  <a:pt x="9568659" y="926175"/>
                  <a:pt x="9551353" y="936082"/>
                  <a:pt x="9544189" y="938966"/>
                </a:cubicBezTo>
                <a:cubicBezTo>
                  <a:pt x="9538380" y="940584"/>
                  <a:pt x="9541329" y="937538"/>
                  <a:pt x="9534048" y="940158"/>
                </a:cubicBezTo>
                <a:cubicBezTo>
                  <a:pt x="9533709" y="946069"/>
                  <a:pt x="9530854" y="951684"/>
                  <a:pt x="9500499" y="954680"/>
                </a:cubicBezTo>
                <a:cubicBezTo>
                  <a:pt x="9481230" y="968165"/>
                  <a:pt x="9456325" y="979029"/>
                  <a:pt x="9428195" y="986225"/>
                </a:cubicBezTo>
                <a:cubicBezTo>
                  <a:pt x="9422499" y="981315"/>
                  <a:pt x="9414660" y="991352"/>
                  <a:pt x="9410017" y="993931"/>
                </a:cubicBezTo>
                <a:cubicBezTo>
                  <a:pt x="9408360" y="990327"/>
                  <a:pt x="9395782" y="990863"/>
                  <a:pt x="9392919" y="994656"/>
                </a:cubicBezTo>
                <a:cubicBezTo>
                  <a:pt x="9310581" y="1024474"/>
                  <a:pt x="9345163" y="981210"/>
                  <a:pt x="9301293" y="1011593"/>
                </a:cubicBezTo>
                <a:cubicBezTo>
                  <a:pt x="9292916" y="1014346"/>
                  <a:pt x="9285483" y="1013807"/>
                  <a:pt x="9278619" y="1011878"/>
                </a:cubicBezTo>
                <a:lnTo>
                  <a:pt x="9268019" y="1007442"/>
                </a:lnTo>
                <a:lnTo>
                  <a:pt x="9234662" y="1023056"/>
                </a:lnTo>
                <a:cubicBezTo>
                  <a:pt x="9217868" y="1029197"/>
                  <a:pt x="9199852" y="1034202"/>
                  <a:pt x="9181033" y="1037921"/>
                </a:cubicBezTo>
                <a:cubicBezTo>
                  <a:pt x="9174974" y="1030923"/>
                  <a:pt x="9162516" y="1043719"/>
                  <a:pt x="9155969" y="1046804"/>
                </a:cubicBezTo>
                <a:cubicBezTo>
                  <a:pt x="9154734" y="1041866"/>
                  <a:pt x="9138567" y="1041606"/>
                  <a:pt x="9133985" y="1046450"/>
                </a:cubicBezTo>
                <a:cubicBezTo>
                  <a:pt x="9021681" y="1079910"/>
                  <a:pt x="9076377" y="1024799"/>
                  <a:pt x="9012987" y="1061986"/>
                </a:cubicBezTo>
                <a:lnTo>
                  <a:pt x="8968445" y="1052169"/>
                </a:lnTo>
                <a:lnTo>
                  <a:pt x="8958984" y="1057212"/>
                </a:lnTo>
                <a:cubicBezTo>
                  <a:pt x="8920115" y="1062770"/>
                  <a:pt x="8906181" y="1053838"/>
                  <a:pt x="8886001" y="1067468"/>
                </a:cubicBezTo>
                <a:cubicBezTo>
                  <a:pt x="8847384" y="1050046"/>
                  <a:pt x="8863283" y="1068286"/>
                  <a:pt x="8838610" y="1075091"/>
                </a:cubicBezTo>
                <a:cubicBezTo>
                  <a:pt x="8816007" y="1080079"/>
                  <a:pt x="8773923" y="1092257"/>
                  <a:pt x="8750383" y="1097387"/>
                </a:cubicBezTo>
                <a:cubicBezTo>
                  <a:pt x="8735450" y="1116502"/>
                  <a:pt x="8721220" y="1097372"/>
                  <a:pt x="8697365" y="1105869"/>
                </a:cubicBezTo>
                <a:cubicBezTo>
                  <a:pt x="8687037" y="1113735"/>
                  <a:pt x="8678781" y="1115961"/>
                  <a:pt x="8665605" y="1110791"/>
                </a:cubicBezTo>
                <a:cubicBezTo>
                  <a:pt x="8618410" y="1148662"/>
                  <a:pt x="8633049" y="1116609"/>
                  <a:pt x="8584946" y="1135226"/>
                </a:cubicBezTo>
                <a:cubicBezTo>
                  <a:pt x="8544020" y="1153499"/>
                  <a:pt x="8496232" y="1168229"/>
                  <a:pt x="8460755" y="1203427"/>
                </a:cubicBezTo>
                <a:cubicBezTo>
                  <a:pt x="8454928" y="1212828"/>
                  <a:pt x="8436573" y="1218574"/>
                  <a:pt x="8419755" y="1216260"/>
                </a:cubicBezTo>
                <a:cubicBezTo>
                  <a:pt x="8416861" y="1215863"/>
                  <a:pt x="8414124" y="1215234"/>
                  <a:pt x="8411626" y="1214397"/>
                </a:cubicBezTo>
                <a:cubicBezTo>
                  <a:pt x="8391326" y="1238641"/>
                  <a:pt x="8371389" y="1231045"/>
                  <a:pt x="8363469" y="1246658"/>
                </a:cubicBezTo>
                <a:cubicBezTo>
                  <a:pt x="8322316" y="1258746"/>
                  <a:pt x="8283162" y="1250600"/>
                  <a:pt x="8275497" y="1264396"/>
                </a:cubicBezTo>
                <a:cubicBezTo>
                  <a:pt x="8253233" y="1266996"/>
                  <a:pt x="8218383" y="1257577"/>
                  <a:pt x="8206287" y="1273060"/>
                </a:cubicBezTo>
                <a:cubicBezTo>
                  <a:pt x="8200396" y="1262794"/>
                  <a:pt x="8183827" y="1285000"/>
                  <a:pt x="8168705" y="1279956"/>
                </a:cubicBezTo>
                <a:cubicBezTo>
                  <a:pt x="8157611" y="1275235"/>
                  <a:pt x="8149996" y="1280870"/>
                  <a:pt x="8139997" y="1282713"/>
                </a:cubicBezTo>
                <a:cubicBezTo>
                  <a:pt x="8125566" y="1279776"/>
                  <a:pt x="8084128" y="1294221"/>
                  <a:pt x="8074238" y="1301895"/>
                </a:cubicBezTo>
                <a:cubicBezTo>
                  <a:pt x="8052170" y="1326903"/>
                  <a:pt x="7986951" y="1319381"/>
                  <a:pt x="7968292" y="1338779"/>
                </a:cubicBezTo>
                <a:cubicBezTo>
                  <a:pt x="7960694" y="1342282"/>
                  <a:pt x="7952937" y="1344333"/>
                  <a:pt x="7945122" y="1345477"/>
                </a:cubicBezTo>
                <a:lnTo>
                  <a:pt x="7922771" y="1346645"/>
                </a:lnTo>
                <a:lnTo>
                  <a:pt x="7915461" y="1342919"/>
                </a:lnTo>
                <a:lnTo>
                  <a:pt x="7902328" y="1345865"/>
                </a:lnTo>
                <a:lnTo>
                  <a:pt x="7898322" y="1345689"/>
                </a:lnTo>
                <a:lnTo>
                  <a:pt x="7875879" y="1345646"/>
                </a:lnTo>
                <a:cubicBezTo>
                  <a:pt x="7890672" y="1367295"/>
                  <a:pt x="7816428" y="1353520"/>
                  <a:pt x="7840612" y="1369373"/>
                </a:cubicBezTo>
                <a:cubicBezTo>
                  <a:pt x="7803208" y="1375918"/>
                  <a:pt x="7836041" y="1389289"/>
                  <a:pt x="7786819" y="1378970"/>
                </a:cubicBezTo>
                <a:cubicBezTo>
                  <a:pt x="7732613" y="1405648"/>
                  <a:pt x="7587405" y="1382806"/>
                  <a:pt x="7548172" y="1417460"/>
                </a:cubicBezTo>
                <a:cubicBezTo>
                  <a:pt x="7551327" y="1405830"/>
                  <a:pt x="7499280" y="1470447"/>
                  <a:pt x="7483437" y="1478152"/>
                </a:cubicBezTo>
                <a:cubicBezTo>
                  <a:pt x="7446517" y="1491067"/>
                  <a:pt x="7432754" y="1502351"/>
                  <a:pt x="7377870" y="1523319"/>
                </a:cubicBezTo>
                <a:cubicBezTo>
                  <a:pt x="7324166" y="1536168"/>
                  <a:pt x="7290459" y="1563749"/>
                  <a:pt x="7230737" y="1562633"/>
                </a:cubicBezTo>
                <a:cubicBezTo>
                  <a:pt x="7229794" y="1566487"/>
                  <a:pt x="7227568" y="1569908"/>
                  <a:pt x="7224458" y="1573008"/>
                </a:cubicBezTo>
                <a:lnTo>
                  <a:pt x="7213486" y="1580987"/>
                </a:lnTo>
                <a:lnTo>
                  <a:pt x="7210972" y="1580856"/>
                </a:lnTo>
                <a:lnTo>
                  <a:pt x="7183121" y="1595162"/>
                </a:lnTo>
                <a:lnTo>
                  <a:pt x="7164601" y="1606490"/>
                </a:lnTo>
                <a:lnTo>
                  <a:pt x="7159286" y="1606850"/>
                </a:lnTo>
                <a:cubicBezTo>
                  <a:pt x="7150961" y="1609262"/>
                  <a:pt x="7125743" y="1618162"/>
                  <a:pt x="7114651" y="1620959"/>
                </a:cubicBezTo>
                <a:cubicBezTo>
                  <a:pt x="7109310" y="1606138"/>
                  <a:pt x="7106695" y="1617324"/>
                  <a:pt x="7092727" y="1623628"/>
                </a:cubicBezTo>
                <a:cubicBezTo>
                  <a:pt x="7081313" y="1602012"/>
                  <a:pt x="7049394" y="1627301"/>
                  <a:pt x="7031309" y="1619451"/>
                </a:cubicBezTo>
                <a:cubicBezTo>
                  <a:pt x="7021305" y="1624569"/>
                  <a:pt x="7010515" y="1629587"/>
                  <a:pt x="6999084" y="1634317"/>
                </a:cubicBezTo>
                <a:lnTo>
                  <a:pt x="6992107" y="1636860"/>
                </a:lnTo>
                <a:lnTo>
                  <a:pt x="6991765" y="1636725"/>
                </a:lnTo>
                <a:cubicBezTo>
                  <a:pt x="6989813" y="1636884"/>
                  <a:pt x="6987353" y="1637572"/>
                  <a:pt x="6983996" y="1639040"/>
                </a:cubicBezTo>
                <a:lnTo>
                  <a:pt x="6979383" y="1641496"/>
                </a:lnTo>
                <a:lnTo>
                  <a:pt x="6900177" y="1636016"/>
                </a:lnTo>
                <a:cubicBezTo>
                  <a:pt x="6859708" y="1641136"/>
                  <a:pt x="6829973" y="1628753"/>
                  <a:pt x="6795372" y="1644845"/>
                </a:cubicBezTo>
                <a:cubicBezTo>
                  <a:pt x="6757466" y="1649571"/>
                  <a:pt x="6723150" y="1647290"/>
                  <a:pt x="6692251" y="1656357"/>
                </a:cubicBezTo>
                <a:cubicBezTo>
                  <a:pt x="6678032" y="1652894"/>
                  <a:pt x="6665282" y="1652445"/>
                  <a:pt x="6655235" y="1661869"/>
                </a:cubicBezTo>
                <a:cubicBezTo>
                  <a:pt x="6619334" y="1664040"/>
                  <a:pt x="6608179" y="1654034"/>
                  <a:pt x="6587857" y="1665769"/>
                </a:cubicBezTo>
                <a:lnTo>
                  <a:pt x="6554894" y="1664428"/>
                </a:lnTo>
                <a:lnTo>
                  <a:pt x="6551579" y="1662213"/>
                </a:lnTo>
                <a:lnTo>
                  <a:pt x="6545693" y="1661776"/>
                </a:lnTo>
                <a:lnTo>
                  <a:pt x="6530561" y="1664619"/>
                </a:lnTo>
                <a:lnTo>
                  <a:pt x="6525028" y="1666354"/>
                </a:lnTo>
                <a:cubicBezTo>
                  <a:pt x="6521154" y="1667301"/>
                  <a:pt x="6518510" y="1667613"/>
                  <a:pt x="6516595" y="1667475"/>
                </a:cubicBezTo>
                <a:lnTo>
                  <a:pt x="6516340" y="1667291"/>
                </a:lnTo>
                <a:lnTo>
                  <a:pt x="6508541" y="1668757"/>
                </a:lnTo>
                <a:cubicBezTo>
                  <a:pt x="6495493" y="1671715"/>
                  <a:pt x="6482908" y="1675051"/>
                  <a:pt x="6471012" y="1678604"/>
                </a:cubicBezTo>
                <a:cubicBezTo>
                  <a:pt x="6457809" y="1668164"/>
                  <a:pt x="6415506" y="1688334"/>
                  <a:pt x="6415265" y="1665317"/>
                </a:cubicBezTo>
                <a:cubicBezTo>
                  <a:pt x="6399063" y="1669446"/>
                  <a:pt x="6391173" y="1680085"/>
                  <a:pt x="6393343" y="1664672"/>
                </a:cubicBezTo>
                <a:lnTo>
                  <a:pt x="6380457" y="1662376"/>
                </a:lnTo>
                <a:lnTo>
                  <a:pt x="6280959" y="1689329"/>
                </a:lnTo>
                <a:lnTo>
                  <a:pt x="6266765" y="1695560"/>
                </a:lnTo>
                <a:cubicBezTo>
                  <a:pt x="6262331" y="1698152"/>
                  <a:pt x="6258580" y="1701192"/>
                  <a:pt x="6255823" y="1704850"/>
                </a:cubicBezTo>
                <a:cubicBezTo>
                  <a:pt x="6200184" y="1694834"/>
                  <a:pt x="6155082" y="1716996"/>
                  <a:pt x="6098321" y="1721646"/>
                </a:cubicBezTo>
                <a:cubicBezTo>
                  <a:pt x="6036511" y="1734126"/>
                  <a:pt x="5902526" y="1770074"/>
                  <a:pt x="5880652" y="1779643"/>
                </a:cubicBezTo>
                <a:cubicBezTo>
                  <a:pt x="5862008" y="1784877"/>
                  <a:pt x="5777344" y="1786304"/>
                  <a:pt x="5785959" y="1775307"/>
                </a:cubicBezTo>
                <a:cubicBezTo>
                  <a:pt x="5732223" y="1803618"/>
                  <a:pt x="5707481" y="1784706"/>
                  <a:pt x="5643534" y="1802919"/>
                </a:cubicBezTo>
                <a:lnTo>
                  <a:pt x="5518799" y="1818312"/>
                </a:lnTo>
                <a:lnTo>
                  <a:pt x="5505014" y="1819259"/>
                </a:lnTo>
                <a:lnTo>
                  <a:pt x="5499949" y="1814490"/>
                </a:lnTo>
                <a:lnTo>
                  <a:pt x="5453307" y="1815450"/>
                </a:lnTo>
                <a:cubicBezTo>
                  <a:pt x="5433075" y="1827706"/>
                  <a:pt x="5395563" y="1821122"/>
                  <a:pt x="5364192" y="1826074"/>
                </a:cubicBezTo>
                <a:lnTo>
                  <a:pt x="5350380" y="1830891"/>
                </a:lnTo>
                <a:lnTo>
                  <a:pt x="5259633" y="1837160"/>
                </a:lnTo>
                <a:lnTo>
                  <a:pt x="5197513" y="1844718"/>
                </a:lnTo>
                <a:lnTo>
                  <a:pt x="5184170" y="1849402"/>
                </a:lnTo>
                <a:lnTo>
                  <a:pt x="5168852" y="1844846"/>
                </a:lnTo>
                <a:cubicBezTo>
                  <a:pt x="5166986" y="1843561"/>
                  <a:pt x="5165478" y="1842127"/>
                  <a:pt x="5164370" y="1840597"/>
                </a:cubicBezTo>
                <a:lnTo>
                  <a:pt x="5114927" y="1847827"/>
                </a:lnTo>
                <a:lnTo>
                  <a:pt x="5108970" y="1847935"/>
                </a:lnTo>
                <a:lnTo>
                  <a:pt x="5067961" y="1845917"/>
                </a:lnTo>
                <a:lnTo>
                  <a:pt x="5007075" y="1838626"/>
                </a:lnTo>
                <a:cubicBezTo>
                  <a:pt x="4987003" y="1833546"/>
                  <a:pt x="4969259" y="1814096"/>
                  <a:pt x="4944087" y="1823332"/>
                </a:cubicBezTo>
                <a:cubicBezTo>
                  <a:pt x="4949882" y="1812650"/>
                  <a:pt x="4914396" y="1826154"/>
                  <a:pt x="4907662" y="1816900"/>
                </a:cubicBezTo>
                <a:cubicBezTo>
                  <a:pt x="4903760" y="1809237"/>
                  <a:pt x="4892087" y="1811549"/>
                  <a:pt x="4882386" y="1809844"/>
                </a:cubicBezTo>
                <a:cubicBezTo>
                  <a:pt x="4874062" y="1802609"/>
                  <a:pt x="4826962" y="1801349"/>
                  <a:pt x="4811440" y="1804655"/>
                </a:cubicBezTo>
                <a:cubicBezTo>
                  <a:pt x="4768806" y="1818748"/>
                  <a:pt x="4725356" y="1790961"/>
                  <a:pt x="4691075" y="1801389"/>
                </a:cubicBezTo>
                <a:cubicBezTo>
                  <a:pt x="4663743" y="1799478"/>
                  <a:pt x="4655044" y="1795479"/>
                  <a:pt x="4647449" y="1793181"/>
                </a:cubicBezTo>
                <a:lnTo>
                  <a:pt x="4645504" y="1787606"/>
                </a:lnTo>
                <a:lnTo>
                  <a:pt x="4632229" y="1785815"/>
                </a:lnTo>
                <a:lnTo>
                  <a:pt x="4629273" y="1784355"/>
                </a:lnTo>
                <a:cubicBezTo>
                  <a:pt x="4623639" y="1781544"/>
                  <a:pt x="4617950" y="1778917"/>
                  <a:pt x="4611738" y="1776964"/>
                </a:cubicBezTo>
                <a:cubicBezTo>
                  <a:pt x="4601379" y="1800272"/>
                  <a:pt x="4557197" y="1764196"/>
                  <a:pt x="4560070" y="1785640"/>
                </a:cubicBezTo>
                <a:lnTo>
                  <a:pt x="4536503" y="1785334"/>
                </a:lnTo>
                <a:lnTo>
                  <a:pt x="4513724" y="1791996"/>
                </a:lnTo>
                <a:lnTo>
                  <a:pt x="4501513" y="1799835"/>
                </a:lnTo>
                <a:lnTo>
                  <a:pt x="4459076" y="1813003"/>
                </a:lnTo>
                <a:lnTo>
                  <a:pt x="4459810" y="1797886"/>
                </a:lnTo>
                <a:lnTo>
                  <a:pt x="4379064" y="1817177"/>
                </a:lnTo>
                <a:lnTo>
                  <a:pt x="4319209" y="1834833"/>
                </a:lnTo>
                <a:lnTo>
                  <a:pt x="4306907" y="1841641"/>
                </a:lnTo>
                <a:lnTo>
                  <a:pt x="4290981" y="1839677"/>
                </a:lnTo>
                <a:cubicBezTo>
                  <a:pt x="4288909" y="1838717"/>
                  <a:pt x="4287163" y="1837555"/>
                  <a:pt x="4285792" y="1836231"/>
                </a:cubicBezTo>
                <a:lnTo>
                  <a:pt x="4238372" y="1851480"/>
                </a:lnTo>
                <a:lnTo>
                  <a:pt x="4232517" y="1852567"/>
                </a:lnTo>
                <a:lnTo>
                  <a:pt x="4191732" y="1857328"/>
                </a:lnTo>
                <a:lnTo>
                  <a:pt x="4065532" y="1855477"/>
                </a:lnTo>
                <a:cubicBezTo>
                  <a:pt x="4069305" y="1844009"/>
                  <a:pt x="4036780" y="1863138"/>
                  <a:pt x="4028460" y="1855137"/>
                </a:cubicBezTo>
                <a:cubicBezTo>
                  <a:pt x="4023224" y="1848238"/>
                  <a:pt x="4012138" y="1852433"/>
                  <a:pt x="4002267" y="1852352"/>
                </a:cubicBezTo>
                <a:cubicBezTo>
                  <a:pt x="3992749" y="1846600"/>
                  <a:pt x="3946095" y="1853107"/>
                  <a:pt x="3931396" y="1858915"/>
                </a:cubicBezTo>
                <a:cubicBezTo>
                  <a:pt x="3891932" y="1879798"/>
                  <a:pt x="3844059" y="1859600"/>
                  <a:pt x="3812162" y="1875501"/>
                </a:cubicBezTo>
                <a:cubicBezTo>
                  <a:pt x="3784875" y="1878116"/>
                  <a:pt x="3775574" y="1875612"/>
                  <a:pt x="3767672" y="1874600"/>
                </a:cubicBezTo>
                <a:lnTo>
                  <a:pt x="3764741" y="1869433"/>
                </a:lnTo>
                <a:lnTo>
                  <a:pt x="3751332" y="1869854"/>
                </a:lnTo>
                <a:lnTo>
                  <a:pt x="3748155" y="1868903"/>
                </a:lnTo>
                <a:cubicBezTo>
                  <a:pt x="3742091" y="1867062"/>
                  <a:pt x="3736007" y="1865414"/>
                  <a:pt x="3729530" y="1864513"/>
                </a:cubicBezTo>
                <a:cubicBezTo>
                  <a:pt x="3723549" y="1889158"/>
                  <a:pt x="3673453" y="1860919"/>
                  <a:pt x="3680177" y="1881552"/>
                </a:cubicBezTo>
                <a:cubicBezTo>
                  <a:pt x="3643549" y="1880892"/>
                  <a:pt x="3599470" y="1913398"/>
                  <a:pt x="3567259" y="1893482"/>
                </a:cubicBezTo>
                <a:cubicBezTo>
                  <a:pt x="3512865" y="1897927"/>
                  <a:pt x="3463644" y="1898121"/>
                  <a:pt x="3405770" y="1904591"/>
                </a:cubicBezTo>
                <a:cubicBezTo>
                  <a:pt x="3361027" y="1917619"/>
                  <a:pt x="3312439" y="1902759"/>
                  <a:pt x="3280097" y="1919610"/>
                </a:cubicBezTo>
                <a:cubicBezTo>
                  <a:pt x="3228353" y="1917339"/>
                  <a:pt x="3163854" y="1927961"/>
                  <a:pt x="3123424" y="1952930"/>
                </a:cubicBezTo>
                <a:cubicBezTo>
                  <a:pt x="3067921" y="1955455"/>
                  <a:pt x="3058626" y="1970554"/>
                  <a:pt x="3009910" y="1957866"/>
                </a:cubicBezTo>
                <a:cubicBezTo>
                  <a:pt x="3005875" y="1961558"/>
                  <a:pt x="3001138" y="1964570"/>
                  <a:pt x="2995934" y="1967085"/>
                </a:cubicBezTo>
                <a:lnTo>
                  <a:pt x="2980071" y="1972988"/>
                </a:lnTo>
                <a:lnTo>
                  <a:pt x="2978094" y="1972369"/>
                </a:lnTo>
                <a:lnTo>
                  <a:pt x="2942858" y="1981367"/>
                </a:lnTo>
                <a:lnTo>
                  <a:pt x="2875436" y="1996977"/>
                </a:lnTo>
                <a:lnTo>
                  <a:pt x="2874892" y="1996085"/>
                </a:lnTo>
                <a:cubicBezTo>
                  <a:pt x="2872808" y="1994277"/>
                  <a:pt x="2869648" y="1993306"/>
                  <a:pt x="2864145" y="1994061"/>
                </a:cubicBezTo>
                <a:cubicBezTo>
                  <a:pt x="2872218" y="1978115"/>
                  <a:pt x="2860603" y="1988862"/>
                  <a:pt x="2843662" y="1992498"/>
                </a:cubicBezTo>
                <a:cubicBezTo>
                  <a:pt x="2852423" y="1968542"/>
                  <a:pt x="2804535" y="1987804"/>
                  <a:pt x="2796128" y="1976403"/>
                </a:cubicBezTo>
                <a:cubicBezTo>
                  <a:pt x="2783487" y="1979614"/>
                  <a:pt x="2770278" y="1982573"/>
                  <a:pt x="2756784" y="1985116"/>
                </a:cubicBezTo>
                <a:lnTo>
                  <a:pt x="2748833" y="1986323"/>
                </a:lnTo>
                <a:cubicBezTo>
                  <a:pt x="2748775" y="1986256"/>
                  <a:pt x="2748719" y="1986188"/>
                  <a:pt x="2748661" y="1986122"/>
                </a:cubicBezTo>
                <a:cubicBezTo>
                  <a:pt x="2746906" y="1985902"/>
                  <a:pt x="2744280" y="1986117"/>
                  <a:pt x="2740251" y="1986946"/>
                </a:cubicBezTo>
                <a:lnTo>
                  <a:pt x="2718916" y="1990867"/>
                </a:lnTo>
                <a:lnTo>
                  <a:pt x="2713522" y="1990173"/>
                </a:lnTo>
                <a:lnTo>
                  <a:pt x="2680597" y="1984996"/>
                </a:lnTo>
                <a:cubicBezTo>
                  <a:pt x="2658416" y="1985461"/>
                  <a:pt x="2612251" y="1988312"/>
                  <a:pt x="2578178" y="1990531"/>
                </a:cubicBezTo>
                <a:cubicBezTo>
                  <a:pt x="2545413" y="1998704"/>
                  <a:pt x="2513846" y="1994934"/>
                  <a:pt x="2476147" y="1998305"/>
                </a:cubicBezTo>
                <a:cubicBezTo>
                  <a:pt x="2437134" y="2013637"/>
                  <a:pt x="2413847" y="1999542"/>
                  <a:pt x="2373568" y="2003219"/>
                </a:cubicBezTo>
                <a:cubicBezTo>
                  <a:pt x="2341422" y="2024631"/>
                  <a:pt x="2342856" y="1992997"/>
                  <a:pt x="2321399" y="1989467"/>
                </a:cubicBezTo>
                <a:lnTo>
                  <a:pt x="2315525" y="1989708"/>
                </a:lnTo>
                <a:lnTo>
                  <a:pt x="2300792" y="1994290"/>
                </a:lnTo>
                <a:lnTo>
                  <a:pt x="2295469" y="1996659"/>
                </a:lnTo>
                <a:cubicBezTo>
                  <a:pt x="2291722" y="1998049"/>
                  <a:pt x="2289127" y="1998665"/>
                  <a:pt x="2287219" y="1998750"/>
                </a:cubicBezTo>
                <a:lnTo>
                  <a:pt x="2286948" y="1998596"/>
                </a:lnTo>
                <a:lnTo>
                  <a:pt x="2243069" y="2015111"/>
                </a:lnTo>
                <a:cubicBezTo>
                  <a:pt x="2229030" y="2006206"/>
                  <a:pt x="2188966" y="2031217"/>
                  <a:pt x="2186609" y="2008263"/>
                </a:cubicBezTo>
                <a:cubicBezTo>
                  <a:pt x="2170936" y="2014251"/>
                  <a:pt x="2164097" y="2025782"/>
                  <a:pt x="2164831" y="2010143"/>
                </a:cubicBezTo>
                <a:cubicBezTo>
                  <a:pt x="2159536" y="2011705"/>
                  <a:pt x="2155830" y="2011340"/>
                  <a:pt x="2152836" y="2010048"/>
                </a:cubicBezTo>
                <a:lnTo>
                  <a:pt x="2117102" y="2023004"/>
                </a:lnTo>
                <a:lnTo>
                  <a:pt x="2111935" y="2023163"/>
                </a:lnTo>
                <a:lnTo>
                  <a:pt x="2089991" y="2034193"/>
                </a:lnTo>
                <a:lnTo>
                  <a:pt x="2058061" y="2047942"/>
                </a:lnTo>
                <a:lnTo>
                  <a:pt x="2055737" y="2047704"/>
                </a:lnTo>
                <a:lnTo>
                  <a:pt x="2042244" y="2055560"/>
                </a:lnTo>
                <a:cubicBezTo>
                  <a:pt x="2038090" y="2058656"/>
                  <a:pt x="1978623" y="2070285"/>
                  <a:pt x="1976224" y="2074257"/>
                </a:cubicBezTo>
                <a:cubicBezTo>
                  <a:pt x="1920172" y="2070662"/>
                  <a:pt x="1933546" y="2089824"/>
                  <a:pt x="1877728" y="2101004"/>
                </a:cubicBezTo>
                <a:cubicBezTo>
                  <a:pt x="1839146" y="2101989"/>
                  <a:pt x="1818769" y="2108983"/>
                  <a:pt x="1759056" y="2125608"/>
                </a:cubicBezTo>
                <a:cubicBezTo>
                  <a:pt x="1719091" y="2137539"/>
                  <a:pt x="1691494" y="2161097"/>
                  <a:pt x="1637948" y="2172597"/>
                </a:cubicBezTo>
                <a:cubicBezTo>
                  <a:pt x="1587306" y="2207053"/>
                  <a:pt x="1496241" y="2208973"/>
                  <a:pt x="1434549" y="2234522"/>
                </a:cubicBezTo>
                <a:cubicBezTo>
                  <a:pt x="1402655" y="2224964"/>
                  <a:pt x="1409212" y="2231152"/>
                  <a:pt x="1398481" y="2237074"/>
                </a:cubicBezTo>
                <a:cubicBezTo>
                  <a:pt x="1398456" y="2237082"/>
                  <a:pt x="1398432" y="2237089"/>
                  <a:pt x="1398407" y="2237095"/>
                </a:cubicBezTo>
                <a:lnTo>
                  <a:pt x="1370962" y="2237474"/>
                </a:lnTo>
                <a:lnTo>
                  <a:pt x="1356367" y="2235089"/>
                </a:lnTo>
                <a:cubicBezTo>
                  <a:pt x="1346056" y="2233320"/>
                  <a:pt x="1335986" y="2231930"/>
                  <a:pt x="1324828" y="2231968"/>
                </a:cubicBezTo>
                <a:lnTo>
                  <a:pt x="1297744" y="2235849"/>
                </a:lnTo>
                <a:lnTo>
                  <a:pt x="1286236" y="2233135"/>
                </a:lnTo>
                <a:lnTo>
                  <a:pt x="1283504" y="2233797"/>
                </a:lnTo>
                <a:lnTo>
                  <a:pt x="1279765" y="2229639"/>
                </a:lnTo>
                <a:cubicBezTo>
                  <a:pt x="1260110" y="2221111"/>
                  <a:pt x="1209850" y="2211602"/>
                  <a:pt x="1195347" y="2212354"/>
                </a:cubicBezTo>
                <a:cubicBezTo>
                  <a:pt x="1171903" y="2216875"/>
                  <a:pt x="1033292" y="2222456"/>
                  <a:pt x="970251" y="2221029"/>
                </a:cubicBezTo>
                <a:cubicBezTo>
                  <a:pt x="913858" y="2213074"/>
                  <a:pt x="864984" y="2224767"/>
                  <a:pt x="812914" y="2202752"/>
                </a:cubicBezTo>
                <a:cubicBezTo>
                  <a:pt x="809419" y="2205714"/>
                  <a:pt x="805091" y="2207855"/>
                  <a:pt x="800195" y="2209407"/>
                </a:cubicBezTo>
                <a:lnTo>
                  <a:pt x="784978" y="2212360"/>
                </a:lnTo>
                <a:lnTo>
                  <a:pt x="681987" y="2216757"/>
                </a:lnTo>
                <a:lnTo>
                  <a:pt x="669923" y="2211682"/>
                </a:lnTo>
                <a:cubicBezTo>
                  <a:pt x="675432" y="2197125"/>
                  <a:pt x="665394" y="2205767"/>
                  <a:pt x="648680" y="2206229"/>
                </a:cubicBezTo>
                <a:cubicBezTo>
                  <a:pt x="653511" y="2183723"/>
                  <a:pt x="607806" y="2194090"/>
                  <a:pt x="597225" y="2180999"/>
                </a:cubicBezTo>
                <a:cubicBezTo>
                  <a:pt x="584838" y="2181847"/>
                  <a:pt x="571827" y="2182333"/>
                  <a:pt x="558449" y="2182346"/>
                </a:cubicBezTo>
                <a:lnTo>
                  <a:pt x="550517" y="2182060"/>
                </a:lnTo>
                <a:lnTo>
                  <a:pt x="550309" y="2181825"/>
                </a:lnTo>
                <a:cubicBezTo>
                  <a:pt x="548471" y="2181269"/>
                  <a:pt x="545824" y="2180990"/>
                  <a:pt x="541836" y="2181063"/>
                </a:cubicBezTo>
                <a:lnTo>
                  <a:pt x="536057" y="2181537"/>
                </a:lnTo>
                <a:lnTo>
                  <a:pt x="520671" y="2180980"/>
                </a:lnTo>
                <a:lnTo>
                  <a:pt x="515024" y="2179258"/>
                </a:lnTo>
                <a:lnTo>
                  <a:pt x="512278" y="2176369"/>
                </a:lnTo>
                <a:lnTo>
                  <a:pt x="480419" y="2167807"/>
                </a:lnTo>
                <a:cubicBezTo>
                  <a:pt x="458012" y="2174781"/>
                  <a:pt x="449332" y="2162566"/>
                  <a:pt x="413835" y="2156783"/>
                </a:cubicBezTo>
                <a:cubicBezTo>
                  <a:pt x="401959" y="2163765"/>
                  <a:pt x="389622" y="2160522"/>
                  <a:pt x="376513" y="2154014"/>
                </a:cubicBezTo>
                <a:cubicBezTo>
                  <a:pt x="344376" y="2156059"/>
                  <a:pt x="311403" y="2146283"/>
                  <a:pt x="273386" y="2142551"/>
                </a:cubicBezTo>
                <a:cubicBezTo>
                  <a:pt x="236093" y="2150634"/>
                  <a:pt x="209811" y="2132011"/>
                  <a:pt x="169207" y="2128100"/>
                </a:cubicBezTo>
                <a:lnTo>
                  <a:pt x="93149" y="2105324"/>
                </a:lnTo>
                <a:lnTo>
                  <a:pt x="88109" y="2106704"/>
                </a:lnTo>
                <a:cubicBezTo>
                  <a:pt x="84511" y="2107398"/>
                  <a:pt x="81960" y="2107528"/>
                  <a:pt x="80022" y="2107254"/>
                </a:cubicBezTo>
                <a:lnTo>
                  <a:pt x="79717" y="2107046"/>
                </a:lnTo>
                <a:lnTo>
                  <a:pt x="72352" y="2107991"/>
                </a:lnTo>
                <a:cubicBezTo>
                  <a:pt x="60160" y="2110089"/>
                  <a:pt x="48530" y="2112610"/>
                  <a:pt x="37645" y="2115401"/>
                </a:cubicBezTo>
                <a:cubicBezTo>
                  <a:pt x="29688" y="2109582"/>
                  <a:pt x="16534" y="2111084"/>
                  <a:pt x="4572" y="2111091"/>
                </a:cubicBezTo>
                <a:lnTo>
                  <a:pt x="0" y="2110468"/>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1EDE99-BF2A-FDDA-E6B8-1D217A8ADE54}"/>
              </a:ext>
            </a:extLst>
          </p:cNvPr>
          <p:cNvSpPr>
            <a:spLocks noGrp="1"/>
          </p:cNvSpPr>
          <p:nvPr>
            <p:ph type="title"/>
          </p:nvPr>
        </p:nvSpPr>
        <p:spPr>
          <a:xfrm>
            <a:off x="746079" y="203201"/>
            <a:ext cx="9810604" cy="1216024"/>
          </a:xfrm>
        </p:spPr>
        <p:txBody>
          <a:bodyPr>
            <a:normAutofit/>
          </a:bodyPr>
          <a:lstStyle/>
          <a:p>
            <a:r>
              <a:rPr lang="en-GB"/>
              <a:t>SWOT Analysis</a:t>
            </a:r>
            <a:endParaRPr lang="en-GB" dirty="0"/>
          </a:p>
        </p:txBody>
      </p:sp>
      <p:sp>
        <p:nvSpPr>
          <p:cNvPr id="51" name="Freeform: Shape 50">
            <a:extLst>
              <a:ext uri="{FF2B5EF4-FFF2-40B4-BE49-F238E27FC236}">
                <a16:creationId xmlns:a16="http://schemas.microsoft.com/office/drawing/2014/main" id="{3501A971-CEBD-4E4B-8529-3BB4F4100C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60" y="6189260"/>
            <a:ext cx="7831541" cy="668740"/>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11">
            <a:extLst>
              <a:ext uri="{FF2B5EF4-FFF2-40B4-BE49-F238E27FC236}">
                <a16:creationId xmlns:a16="http://schemas.microsoft.com/office/drawing/2014/main" id="{D4D9CABE-655E-4275-0A12-E4CA51CC017B}"/>
              </a:ext>
            </a:extLst>
          </p:cNvPr>
          <p:cNvGraphicFramePr>
            <a:graphicFrameLocks noGrp="1"/>
          </p:cNvGraphicFramePr>
          <p:nvPr>
            <p:ph idx="1"/>
            <p:extLst>
              <p:ext uri="{D42A27DB-BD31-4B8C-83A1-F6EECF244321}">
                <p14:modId xmlns:p14="http://schemas.microsoft.com/office/powerpoint/2010/main" val="1195672938"/>
              </p:ext>
            </p:extLst>
          </p:nvPr>
        </p:nvGraphicFramePr>
        <p:xfrm>
          <a:off x="746077" y="1419225"/>
          <a:ext cx="9635123" cy="3362400"/>
        </p:xfrm>
        <a:graphic>
          <a:graphicData uri="http://schemas.openxmlformats.org/drawingml/2006/table">
            <a:tbl>
              <a:tblPr firstRow="1" bandRow="1">
                <a:tableStyleId>{8799B23B-EC83-4686-B30A-512413B5E67A}</a:tableStyleId>
              </a:tblPr>
              <a:tblGrid>
                <a:gridCol w="4239678">
                  <a:extLst>
                    <a:ext uri="{9D8B030D-6E8A-4147-A177-3AD203B41FA5}">
                      <a16:colId xmlns:a16="http://schemas.microsoft.com/office/drawing/2014/main" val="29512162"/>
                    </a:ext>
                  </a:extLst>
                </a:gridCol>
                <a:gridCol w="5395445">
                  <a:extLst>
                    <a:ext uri="{9D8B030D-6E8A-4147-A177-3AD203B41FA5}">
                      <a16:colId xmlns:a16="http://schemas.microsoft.com/office/drawing/2014/main" val="254813394"/>
                    </a:ext>
                  </a:extLst>
                </a:gridCol>
              </a:tblGrid>
              <a:tr h="1874546">
                <a:tc>
                  <a:txBody>
                    <a:bodyPr/>
                    <a:lstStyle/>
                    <a:p>
                      <a:r>
                        <a:rPr lang="en-GB" sz="1800" dirty="0"/>
                        <a:t>Strengths</a:t>
                      </a:r>
                    </a:p>
                    <a:p>
                      <a:pPr marL="285750" indent="-285750">
                        <a:buFont typeface="Arial" panose="020B0604020202020204" pitchFamily="34" charset="0"/>
                        <a:buChar char="•"/>
                      </a:pPr>
                      <a:r>
                        <a:rPr lang="en-GB" sz="1800" b="0" dirty="0"/>
                        <a:t>Vast content Library</a:t>
                      </a:r>
                    </a:p>
                    <a:p>
                      <a:pPr marL="285750" indent="-285750">
                        <a:buFont typeface="Arial" panose="020B0604020202020204" pitchFamily="34" charset="0"/>
                        <a:buChar char="•"/>
                      </a:pPr>
                      <a:r>
                        <a:rPr lang="en-GB" sz="1800" b="0" dirty="0"/>
                        <a:t>Global Subscriber base</a:t>
                      </a:r>
                    </a:p>
                    <a:p>
                      <a:pPr marL="285750" indent="-285750">
                        <a:buFont typeface="Arial" panose="020B0604020202020204" pitchFamily="34" charset="0"/>
                        <a:buChar char="•"/>
                      </a:pPr>
                      <a:r>
                        <a:rPr lang="en-GB" sz="1800" b="0" dirty="0"/>
                        <a:t>Award winning original content</a:t>
                      </a:r>
                      <a:endParaRPr lang="en-GB" sz="1800" b="0" i="0" dirty="0"/>
                    </a:p>
                  </a:txBody>
                  <a:tcPr marL="116255" marR="116255" marT="58127" marB="58127"/>
                </a:tc>
                <a:tc>
                  <a:txBody>
                    <a:bodyPr/>
                    <a:lstStyle/>
                    <a:p>
                      <a:r>
                        <a:rPr lang="en-GB" sz="1800" dirty="0"/>
                        <a:t>Weaknesses</a:t>
                      </a:r>
                    </a:p>
                    <a:p>
                      <a:pPr marL="285750" indent="-285750">
                        <a:buFont typeface="Arial" panose="020B0604020202020204" pitchFamily="34" charset="0"/>
                        <a:buChar char="•"/>
                      </a:pPr>
                      <a:r>
                        <a:rPr lang="en-GB" sz="1800" b="0" dirty="0"/>
                        <a:t>Dependency on third-party content</a:t>
                      </a:r>
                    </a:p>
                    <a:p>
                      <a:pPr marL="285750" indent="-285750">
                        <a:buFont typeface="Arial" panose="020B0604020202020204" pitchFamily="34" charset="0"/>
                        <a:buChar char="•"/>
                      </a:pPr>
                      <a:r>
                        <a:rPr lang="en-GB" sz="1800" b="0" dirty="0"/>
                        <a:t>High content production costs </a:t>
                      </a:r>
                    </a:p>
                    <a:p>
                      <a:pPr marL="285750" indent="-285750">
                        <a:buFont typeface="Arial" panose="020B0604020202020204" pitchFamily="34" charset="0"/>
                        <a:buChar char="•"/>
                      </a:pPr>
                      <a:r>
                        <a:rPr lang="en-GB" sz="1800" b="0" dirty="0"/>
                        <a:t>Subscription fee sensitivity</a:t>
                      </a:r>
                    </a:p>
                  </a:txBody>
                  <a:tcPr marL="116255" marR="116255" marT="58127" marB="58127"/>
                </a:tc>
                <a:extLst>
                  <a:ext uri="{0D108BD9-81ED-4DB2-BD59-A6C34878D82A}">
                    <a16:rowId xmlns:a16="http://schemas.microsoft.com/office/drawing/2014/main" val="540962903"/>
                  </a:ext>
                </a:extLst>
              </a:tr>
              <a:tr h="767054">
                <a:tc>
                  <a:txBody>
                    <a:bodyPr/>
                    <a:lstStyle/>
                    <a:p>
                      <a:r>
                        <a:rPr lang="en-GB" sz="1800" b="1" dirty="0"/>
                        <a:t>Opportunities</a:t>
                      </a:r>
                    </a:p>
                    <a:p>
                      <a:pPr marL="285750" indent="-285750">
                        <a:buFont typeface="Arial" panose="020B0604020202020204" pitchFamily="34" charset="0"/>
                        <a:buChar char="•"/>
                      </a:pPr>
                      <a:r>
                        <a:rPr lang="en-GB" sz="1800" dirty="0"/>
                        <a:t>Expanding into emerging markets. </a:t>
                      </a:r>
                    </a:p>
                    <a:p>
                      <a:pPr marL="285750" indent="-285750">
                        <a:buFont typeface="Arial" panose="020B0604020202020204" pitchFamily="34" charset="0"/>
                        <a:buChar char="•"/>
                      </a:pPr>
                      <a:r>
                        <a:rPr lang="en-GB" sz="1800" dirty="0"/>
                        <a:t>Investing in virtual reality (VR) content.</a:t>
                      </a:r>
                    </a:p>
                    <a:p>
                      <a:pPr marL="285750" indent="-285750">
                        <a:buFont typeface="Arial" panose="020B0604020202020204" pitchFamily="34" charset="0"/>
                        <a:buChar char="•"/>
                      </a:pPr>
                      <a:r>
                        <a:rPr lang="en-GB" sz="1800" dirty="0"/>
                        <a:t>Enhancing original content portfolio.</a:t>
                      </a:r>
                    </a:p>
                  </a:txBody>
                  <a:tcPr marL="116255" marR="116255" marT="58127" marB="58127"/>
                </a:tc>
                <a:tc>
                  <a:txBody>
                    <a:bodyPr/>
                    <a:lstStyle/>
                    <a:p>
                      <a:r>
                        <a:rPr lang="en-GB" sz="1800" b="1" dirty="0"/>
                        <a:t>Threats</a:t>
                      </a:r>
                    </a:p>
                    <a:p>
                      <a:pPr marL="285750" indent="-285750">
                        <a:buFont typeface="Arial" panose="020B0604020202020204" pitchFamily="34" charset="0"/>
                        <a:buChar char="•"/>
                      </a:pPr>
                      <a:r>
                        <a:rPr lang="en-GB" sz="1800" dirty="0"/>
                        <a:t>Intense competition (Disney, Hulu and Amazon Prime.</a:t>
                      </a:r>
                    </a:p>
                    <a:p>
                      <a:pPr marL="285750" indent="-285750">
                        <a:buFont typeface="Arial" panose="020B0604020202020204" pitchFamily="34" charset="0"/>
                        <a:buChar char="•"/>
                      </a:pPr>
                      <a:r>
                        <a:rPr lang="en-GB" sz="1800" dirty="0"/>
                        <a:t>Piracy and unauthorised access.</a:t>
                      </a:r>
                    </a:p>
                    <a:p>
                      <a:pPr marL="285750" indent="-285750">
                        <a:buFont typeface="Arial" panose="020B0604020202020204" pitchFamily="34" charset="0"/>
                        <a:buChar char="•"/>
                      </a:pPr>
                      <a:r>
                        <a:rPr lang="en-GB" sz="1800" dirty="0"/>
                        <a:t>Shifting consumer preferences.</a:t>
                      </a:r>
                    </a:p>
                  </a:txBody>
                  <a:tcPr marL="116255" marR="116255" marT="58127" marB="58127"/>
                </a:tc>
                <a:extLst>
                  <a:ext uri="{0D108BD9-81ED-4DB2-BD59-A6C34878D82A}">
                    <a16:rowId xmlns:a16="http://schemas.microsoft.com/office/drawing/2014/main" val="757650819"/>
                  </a:ext>
                </a:extLst>
              </a:tr>
            </a:tbl>
          </a:graphicData>
        </a:graphic>
      </p:graphicFrame>
      <p:sp>
        <p:nvSpPr>
          <p:cNvPr id="14" name="TextBox 13">
            <a:extLst>
              <a:ext uri="{FF2B5EF4-FFF2-40B4-BE49-F238E27FC236}">
                <a16:creationId xmlns:a16="http://schemas.microsoft.com/office/drawing/2014/main" id="{4E6ACA0D-476E-A952-DA80-CBB32958884A}"/>
              </a:ext>
            </a:extLst>
          </p:cNvPr>
          <p:cNvSpPr txBox="1"/>
          <p:nvPr/>
        </p:nvSpPr>
        <p:spPr>
          <a:xfrm>
            <a:off x="873760" y="5516880"/>
            <a:ext cx="184731" cy="369332"/>
          </a:xfrm>
          <a:prstGeom prst="rect">
            <a:avLst/>
          </a:prstGeom>
          <a:noFill/>
        </p:spPr>
        <p:txBody>
          <a:bodyPr wrap="none" rtlCol="0">
            <a:spAutoFit/>
          </a:bodyPr>
          <a:lstStyle/>
          <a:p>
            <a:endParaRPr lang="en-GB" dirty="0"/>
          </a:p>
        </p:txBody>
      </p:sp>
      <p:sp>
        <p:nvSpPr>
          <p:cNvPr id="15" name="TextBox 14">
            <a:extLst>
              <a:ext uri="{FF2B5EF4-FFF2-40B4-BE49-F238E27FC236}">
                <a16:creationId xmlns:a16="http://schemas.microsoft.com/office/drawing/2014/main" id="{5C02F9EC-7C7C-99E1-FE9C-E76D38D25E05}"/>
              </a:ext>
            </a:extLst>
          </p:cNvPr>
          <p:cNvSpPr txBox="1"/>
          <p:nvPr/>
        </p:nvSpPr>
        <p:spPr>
          <a:xfrm>
            <a:off x="557784" y="5623560"/>
            <a:ext cx="5166360" cy="369332"/>
          </a:xfrm>
          <a:prstGeom prst="rect">
            <a:avLst/>
          </a:prstGeom>
          <a:noFill/>
        </p:spPr>
        <p:txBody>
          <a:bodyPr wrap="square" rtlCol="0">
            <a:spAutoFit/>
          </a:bodyPr>
          <a:lstStyle/>
          <a:p>
            <a:r>
              <a:rPr lang="en-GB"/>
              <a:t>(Maddodi &amp; Prasad, 2019)</a:t>
            </a:r>
            <a:endParaRPr lang="en-GB" dirty="0"/>
          </a:p>
        </p:txBody>
      </p:sp>
    </p:spTree>
    <p:extLst>
      <p:ext uri="{BB962C8B-B14F-4D97-AF65-F5344CB8AC3E}">
        <p14:creationId xmlns:p14="http://schemas.microsoft.com/office/powerpoint/2010/main" val="2649503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EB2E8C4-C3E7-4048-A43D-9859510CFA9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10905744" y="0"/>
            <a:ext cx="1286256" cy="6858000"/>
          </a:xfrm>
          <a:prstGeom prst="rect">
            <a:avLst/>
          </a:prstGeom>
        </p:spPr>
      </p:pic>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12490710" y="6342652"/>
              <a:ext cx="360" cy="360"/>
            </p14:xfrm>
          </p:contentPart>
        </mc:Choice>
        <mc:Fallback xmlns="">
          <p:pic>
            <p:nvPicPr>
              <p:cNvPr id="9" name="Ink 8">
                <a:extLst>
                  <a:ext uri="{FF2B5EF4-FFF2-40B4-BE49-F238E27FC236}">
                    <a16:creationId xmlns:a16="http://schemas.microsoft.com/office/drawing/2014/main" id="{24D29CCB-7956-4E3E-8880-304085F04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12481710" y="6333652"/>
                <a:ext cx="18000" cy="18000"/>
              </a:xfrm>
              <a:prstGeom prst="rect">
                <a:avLst/>
              </a:prstGeom>
            </p:spPr>
          </p:pic>
        </mc:Fallback>
      </mc:AlternateContent>
      <p:sp useBgFill="1">
        <p:nvSpPr>
          <p:cNvPr id="11" name="Rectangle 10">
            <a:extLst>
              <a:ext uri="{FF2B5EF4-FFF2-40B4-BE49-F238E27FC236}">
                <a16:creationId xmlns:a16="http://schemas.microsoft.com/office/drawing/2014/main" id="{0262E669-7774-4EAE-BBCE-F9FFE664D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0838CA9-6736-4868-BAC7-C020254B5B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7463" y="1144989"/>
            <a:ext cx="9677074" cy="4048564"/>
          </a:xfrm>
          <a:custGeom>
            <a:avLst/>
            <a:gdLst>
              <a:gd name="connsiteX0" fmla="*/ 0 w 8037833"/>
              <a:gd name="connsiteY0" fmla="*/ 0 h 3771414"/>
              <a:gd name="connsiteX1" fmla="*/ 8037833 w 8037833"/>
              <a:gd name="connsiteY1" fmla="*/ 702854 h 3771414"/>
              <a:gd name="connsiteX2" fmla="*/ 8037833 w 8037833"/>
              <a:gd name="connsiteY2" fmla="*/ 3110335 h 3771414"/>
              <a:gd name="connsiteX3" fmla="*/ 8034343 w 8037833"/>
              <a:gd name="connsiteY3" fmla="*/ 3109810 h 3771414"/>
              <a:gd name="connsiteX4" fmla="*/ 7877229 w 8037833"/>
              <a:gd name="connsiteY4" fmla="*/ 3131056 h 3771414"/>
              <a:gd name="connsiteX5" fmla="*/ 7807644 w 8037833"/>
              <a:gd name="connsiteY5" fmla="*/ 3086007 h 3771414"/>
              <a:gd name="connsiteX6" fmla="*/ 7607062 w 8037833"/>
              <a:gd name="connsiteY6" fmla="*/ 3074909 h 3771414"/>
              <a:gd name="connsiteX7" fmla="*/ 7351256 w 8037833"/>
              <a:gd name="connsiteY7" fmla="*/ 3263533 h 3771414"/>
              <a:gd name="connsiteX8" fmla="*/ 7241630 w 8037833"/>
              <a:gd name="connsiteY8" fmla="*/ 3245856 h 3771414"/>
              <a:gd name="connsiteX9" fmla="*/ 7197338 w 8037833"/>
              <a:gd name="connsiteY9" fmla="*/ 3211988 h 3771414"/>
              <a:gd name="connsiteX10" fmla="*/ 7180777 w 8037833"/>
              <a:gd name="connsiteY10" fmla="*/ 3210063 h 3771414"/>
              <a:gd name="connsiteX11" fmla="*/ 7146896 w 8037833"/>
              <a:gd name="connsiteY11" fmla="*/ 3244212 h 3771414"/>
              <a:gd name="connsiteX12" fmla="*/ 7101771 w 8037833"/>
              <a:gd name="connsiteY12" fmla="*/ 3244252 h 3771414"/>
              <a:gd name="connsiteX13" fmla="*/ 7047844 w 8037833"/>
              <a:gd name="connsiteY13" fmla="*/ 3291028 h 3771414"/>
              <a:gd name="connsiteX14" fmla="*/ 6869803 w 8037833"/>
              <a:gd name="connsiteY14" fmla="*/ 3307526 h 3771414"/>
              <a:gd name="connsiteX15" fmla="*/ 6819463 w 8037833"/>
              <a:gd name="connsiteY15" fmla="*/ 3355861 h 3771414"/>
              <a:gd name="connsiteX16" fmla="*/ 6797198 w 8037833"/>
              <a:gd name="connsiteY16" fmla="*/ 3365493 h 3771414"/>
              <a:gd name="connsiteX17" fmla="*/ 6760989 w 8037833"/>
              <a:gd name="connsiteY17" fmla="*/ 3411424 h 3771414"/>
              <a:gd name="connsiteX18" fmla="*/ 6633643 w 8037833"/>
              <a:gd name="connsiteY18" fmla="*/ 3335413 h 3771414"/>
              <a:gd name="connsiteX19" fmla="*/ 6462092 w 8037833"/>
              <a:gd name="connsiteY19" fmla="*/ 3360766 h 3771414"/>
              <a:gd name="connsiteX20" fmla="*/ 6303479 w 8037833"/>
              <a:gd name="connsiteY20" fmla="*/ 3307079 h 3771414"/>
              <a:gd name="connsiteX21" fmla="*/ 6210639 w 8037833"/>
              <a:gd name="connsiteY21" fmla="*/ 3322783 h 3771414"/>
              <a:gd name="connsiteX22" fmla="*/ 6184923 w 8037833"/>
              <a:gd name="connsiteY22" fmla="*/ 3365368 h 3771414"/>
              <a:gd name="connsiteX23" fmla="*/ 5949057 w 8037833"/>
              <a:gd name="connsiteY23" fmla="*/ 3366889 h 3771414"/>
              <a:gd name="connsiteX24" fmla="*/ 5891274 w 8037833"/>
              <a:gd name="connsiteY24" fmla="*/ 3384918 h 3771414"/>
              <a:gd name="connsiteX25" fmla="*/ 5835383 w 8037833"/>
              <a:gd name="connsiteY25" fmla="*/ 3364766 h 3771414"/>
              <a:gd name="connsiteX26" fmla="*/ 5746050 w 8037833"/>
              <a:gd name="connsiteY26" fmla="*/ 3413379 h 3771414"/>
              <a:gd name="connsiteX27" fmla="*/ 5613670 w 8037833"/>
              <a:gd name="connsiteY27" fmla="*/ 3415908 h 3771414"/>
              <a:gd name="connsiteX28" fmla="*/ 5535334 w 8037833"/>
              <a:gd name="connsiteY28" fmla="*/ 3424281 h 3771414"/>
              <a:gd name="connsiteX29" fmla="*/ 5506940 w 8037833"/>
              <a:gd name="connsiteY29" fmla="*/ 3438236 h 3771414"/>
              <a:gd name="connsiteX30" fmla="*/ 5466372 w 8037833"/>
              <a:gd name="connsiteY30" fmla="*/ 3450482 h 3771414"/>
              <a:gd name="connsiteX31" fmla="*/ 5395833 w 8037833"/>
              <a:gd name="connsiteY31" fmla="*/ 3480431 h 3771414"/>
              <a:gd name="connsiteX32" fmla="*/ 5299224 w 8037833"/>
              <a:gd name="connsiteY32" fmla="*/ 3506167 h 3771414"/>
              <a:gd name="connsiteX33" fmla="*/ 5223043 w 8037833"/>
              <a:gd name="connsiteY33" fmla="*/ 3478901 h 3771414"/>
              <a:gd name="connsiteX34" fmla="*/ 5217733 w 8037833"/>
              <a:gd name="connsiteY34" fmla="*/ 3487700 h 3771414"/>
              <a:gd name="connsiteX35" fmla="*/ 5167992 w 8037833"/>
              <a:gd name="connsiteY35" fmla="*/ 3491322 h 3771414"/>
              <a:gd name="connsiteX36" fmla="*/ 4987020 w 8037833"/>
              <a:gd name="connsiteY36" fmla="*/ 3448500 h 3771414"/>
              <a:gd name="connsiteX37" fmla="*/ 4890003 w 8037833"/>
              <a:gd name="connsiteY37" fmla="*/ 3457111 h 3771414"/>
              <a:gd name="connsiteX38" fmla="*/ 4856654 w 8037833"/>
              <a:gd name="connsiteY38" fmla="*/ 3469117 h 3771414"/>
              <a:gd name="connsiteX39" fmla="*/ 4800711 w 8037833"/>
              <a:gd name="connsiteY39" fmla="*/ 3488678 h 3771414"/>
              <a:gd name="connsiteX40" fmla="*/ 4761569 w 8037833"/>
              <a:gd name="connsiteY40" fmla="*/ 3525340 h 3771414"/>
              <a:gd name="connsiteX41" fmla="*/ 4713734 w 8037833"/>
              <a:gd name="connsiteY41" fmla="*/ 3532961 h 3771414"/>
              <a:gd name="connsiteX42" fmla="*/ 4699169 w 8037833"/>
              <a:gd name="connsiteY42" fmla="*/ 3506225 h 3771414"/>
              <a:gd name="connsiteX43" fmla="*/ 4649120 w 8037833"/>
              <a:gd name="connsiteY43" fmla="*/ 3523629 h 3771414"/>
              <a:gd name="connsiteX44" fmla="*/ 4573578 w 8037833"/>
              <a:gd name="connsiteY44" fmla="*/ 3553160 h 3771414"/>
              <a:gd name="connsiteX45" fmla="*/ 4529117 w 8037833"/>
              <a:gd name="connsiteY45" fmla="*/ 3562829 h 3771414"/>
              <a:gd name="connsiteX46" fmla="*/ 4408641 w 8037833"/>
              <a:gd name="connsiteY46" fmla="*/ 3597237 h 3771414"/>
              <a:gd name="connsiteX47" fmla="*/ 4288710 w 8037833"/>
              <a:gd name="connsiteY47" fmla="*/ 3637793 h 3771414"/>
              <a:gd name="connsiteX48" fmla="*/ 4234393 w 8037833"/>
              <a:gd name="connsiteY48" fmla="*/ 3691813 h 3771414"/>
              <a:gd name="connsiteX49" fmla="*/ 4227541 w 8037833"/>
              <a:gd name="connsiteY49" fmla="*/ 3694215 h 3771414"/>
              <a:gd name="connsiteX50" fmla="*/ 4208725 w 8037833"/>
              <a:gd name="connsiteY50" fmla="*/ 3692078 h 3771414"/>
              <a:gd name="connsiteX51" fmla="*/ 4201632 w 8037833"/>
              <a:gd name="connsiteY51" fmla="*/ 3689839 h 3771414"/>
              <a:gd name="connsiteX52" fmla="*/ 4191289 w 8037833"/>
              <a:gd name="connsiteY52" fmla="*/ 3689617 h 3771414"/>
              <a:gd name="connsiteX53" fmla="*/ 4191039 w 8037833"/>
              <a:gd name="connsiteY53" fmla="*/ 3690068 h 3771414"/>
              <a:gd name="connsiteX54" fmla="*/ 4181340 w 8037833"/>
              <a:gd name="connsiteY54" fmla="*/ 3688966 h 3771414"/>
              <a:gd name="connsiteX55" fmla="*/ 4133816 w 8037833"/>
              <a:gd name="connsiteY55" fmla="*/ 3677802 h 3771414"/>
              <a:gd name="connsiteX56" fmla="*/ 4071732 w 8037833"/>
              <a:gd name="connsiteY56" fmla="*/ 3719750 h 3771414"/>
              <a:gd name="connsiteX57" fmla="*/ 4045924 w 8037833"/>
              <a:gd name="connsiteY57" fmla="*/ 3726641 h 3771414"/>
              <a:gd name="connsiteX58" fmla="*/ 4032171 w 8037833"/>
              <a:gd name="connsiteY58" fmla="*/ 3732760 h 3771414"/>
              <a:gd name="connsiteX59" fmla="*/ 4031335 w 8037833"/>
              <a:gd name="connsiteY59" fmla="*/ 3734716 h 3771414"/>
              <a:gd name="connsiteX60" fmla="*/ 3985774 w 8037833"/>
              <a:gd name="connsiteY60" fmla="*/ 3723784 h 3771414"/>
              <a:gd name="connsiteX61" fmla="*/ 3979769 w 8037833"/>
              <a:gd name="connsiteY61" fmla="*/ 3726006 h 3771414"/>
              <a:gd name="connsiteX62" fmla="*/ 3950014 w 8037833"/>
              <a:gd name="connsiteY62" fmla="*/ 3714179 h 3771414"/>
              <a:gd name="connsiteX63" fmla="*/ 3934671 w 8037833"/>
              <a:gd name="connsiteY63" fmla="*/ 3710576 h 3771414"/>
              <a:gd name="connsiteX64" fmla="*/ 3930274 w 8037833"/>
              <a:gd name="connsiteY64" fmla="*/ 3704385 h 3771414"/>
              <a:gd name="connsiteX65" fmla="*/ 3907660 w 8037833"/>
              <a:gd name="connsiteY65" fmla="*/ 3701693 h 3771414"/>
              <a:gd name="connsiteX66" fmla="*/ 3905087 w 8037833"/>
              <a:gd name="connsiteY66" fmla="*/ 3703335 h 3771414"/>
              <a:gd name="connsiteX67" fmla="*/ 3886347 w 8037833"/>
              <a:gd name="connsiteY67" fmla="*/ 3693857 h 3771414"/>
              <a:gd name="connsiteX68" fmla="*/ 3870533 w 8037833"/>
              <a:gd name="connsiteY68" fmla="*/ 3677142 h 3771414"/>
              <a:gd name="connsiteX69" fmla="*/ 3678563 w 8037833"/>
              <a:gd name="connsiteY69" fmla="*/ 3681723 h 3771414"/>
              <a:gd name="connsiteX70" fmla="*/ 3511920 w 8037833"/>
              <a:gd name="connsiteY70" fmla="*/ 3609378 h 3771414"/>
              <a:gd name="connsiteX71" fmla="*/ 3407752 w 8037833"/>
              <a:gd name="connsiteY71" fmla="*/ 3613827 h 3771414"/>
              <a:gd name="connsiteX72" fmla="*/ 3373519 w 8037833"/>
              <a:gd name="connsiteY72" fmla="*/ 3653022 h 3771414"/>
              <a:gd name="connsiteX73" fmla="*/ 3114267 w 8037833"/>
              <a:gd name="connsiteY73" fmla="*/ 3626220 h 3771414"/>
              <a:gd name="connsiteX74" fmla="*/ 3048270 w 8037833"/>
              <a:gd name="connsiteY74" fmla="*/ 3637186 h 3771414"/>
              <a:gd name="connsiteX75" fmla="*/ 2989722 w 8037833"/>
              <a:gd name="connsiteY75" fmla="*/ 3610467 h 3771414"/>
              <a:gd name="connsiteX76" fmla="*/ 2965734 w 8037833"/>
              <a:gd name="connsiteY76" fmla="*/ 3622913 h 3771414"/>
              <a:gd name="connsiteX77" fmla="*/ 2961603 w 8037833"/>
              <a:gd name="connsiteY77" fmla="*/ 3625458 h 3771414"/>
              <a:gd name="connsiteX78" fmla="*/ 2944959 w 8037833"/>
              <a:gd name="connsiteY78" fmla="*/ 3626960 h 3771414"/>
              <a:gd name="connsiteX79" fmla="*/ 2940402 w 8037833"/>
              <a:gd name="connsiteY79" fmla="*/ 3638237 h 3771414"/>
              <a:gd name="connsiteX80" fmla="*/ 2915449 w 8037833"/>
              <a:gd name="connsiteY80" fmla="*/ 3648276 h 3771414"/>
              <a:gd name="connsiteX81" fmla="*/ 2884777 w 8037833"/>
              <a:gd name="connsiteY81" fmla="*/ 3648012 h 3771414"/>
              <a:gd name="connsiteX82" fmla="*/ 2739034 w 8037833"/>
              <a:gd name="connsiteY82" fmla="*/ 3634633 h 3771414"/>
              <a:gd name="connsiteX83" fmla="*/ 2651827 w 8037833"/>
              <a:gd name="connsiteY83" fmla="*/ 3633543 h 3771414"/>
              <a:gd name="connsiteX84" fmla="*/ 2618680 w 8037833"/>
              <a:gd name="connsiteY84" fmla="*/ 3643992 h 3771414"/>
              <a:gd name="connsiteX85" fmla="*/ 2572404 w 8037833"/>
              <a:gd name="connsiteY85" fmla="*/ 3651280 h 3771414"/>
              <a:gd name="connsiteX86" fmla="*/ 2490721 w 8037833"/>
              <a:gd name="connsiteY86" fmla="*/ 3672550 h 3771414"/>
              <a:gd name="connsiteX87" fmla="*/ 2381001 w 8037833"/>
              <a:gd name="connsiteY87" fmla="*/ 3686506 h 3771414"/>
              <a:gd name="connsiteX88" fmla="*/ 2301172 w 8037833"/>
              <a:gd name="connsiteY88" fmla="*/ 3650290 h 3771414"/>
              <a:gd name="connsiteX89" fmla="*/ 2294102 w 8037833"/>
              <a:gd name="connsiteY89" fmla="*/ 3658388 h 3771414"/>
              <a:gd name="connsiteX90" fmla="*/ 2238966 w 8037833"/>
              <a:gd name="connsiteY90" fmla="*/ 3656014 h 3771414"/>
              <a:gd name="connsiteX91" fmla="*/ 2046240 w 8037833"/>
              <a:gd name="connsiteY91" fmla="*/ 3591772 h 3771414"/>
              <a:gd name="connsiteX92" fmla="*/ 1938480 w 8037833"/>
              <a:gd name="connsiteY92" fmla="*/ 3588676 h 3771414"/>
              <a:gd name="connsiteX93" fmla="*/ 1900166 w 8037833"/>
              <a:gd name="connsiteY93" fmla="*/ 3596595 h 3771414"/>
              <a:gd name="connsiteX94" fmla="*/ 1835976 w 8037833"/>
              <a:gd name="connsiteY94" fmla="*/ 3609302 h 3771414"/>
              <a:gd name="connsiteX95" fmla="*/ 1787830 w 8037833"/>
              <a:gd name="connsiteY95" fmla="*/ 3641005 h 3771414"/>
              <a:gd name="connsiteX96" fmla="*/ 1734224 w 8037833"/>
              <a:gd name="connsiteY96" fmla="*/ 3642830 h 3771414"/>
              <a:gd name="connsiteX97" fmla="*/ 1721989 w 8037833"/>
              <a:gd name="connsiteY97" fmla="*/ 3614535 h 3771414"/>
              <a:gd name="connsiteX98" fmla="*/ 1664576 w 8037833"/>
              <a:gd name="connsiteY98" fmla="*/ 3625809 h 3771414"/>
              <a:gd name="connsiteX99" fmla="*/ 1577459 w 8037833"/>
              <a:gd name="connsiteY99" fmla="*/ 3646061 h 3771414"/>
              <a:gd name="connsiteX100" fmla="*/ 1527269 w 8037833"/>
              <a:gd name="connsiteY100" fmla="*/ 3650325 h 3771414"/>
              <a:gd name="connsiteX101" fmla="*/ 1390118 w 8037833"/>
              <a:gd name="connsiteY101" fmla="*/ 3670026 h 3771414"/>
              <a:gd name="connsiteX102" fmla="*/ 1252698 w 8037833"/>
              <a:gd name="connsiteY102" fmla="*/ 3695899 h 3771414"/>
              <a:gd name="connsiteX103" fmla="*/ 1171039 w 8037833"/>
              <a:gd name="connsiteY103" fmla="*/ 3745879 h 3771414"/>
              <a:gd name="connsiteX104" fmla="*/ 1058106 w 8037833"/>
              <a:gd name="connsiteY104" fmla="*/ 3763403 h 3771414"/>
              <a:gd name="connsiteX105" fmla="*/ 1039167 w 8037833"/>
              <a:gd name="connsiteY105" fmla="*/ 3771414 h 3771414"/>
              <a:gd name="connsiteX106" fmla="*/ 1012958 w 8037833"/>
              <a:gd name="connsiteY106" fmla="*/ 3766443 h 3771414"/>
              <a:gd name="connsiteX107" fmla="*/ 907906 w 8037833"/>
              <a:gd name="connsiteY107" fmla="*/ 3744915 h 3771414"/>
              <a:gd name="connsiteX108" fmla="*/ 825226 w 8037833"/>
              <a:gd name="connsiteY108" fmla="*/ 3713606 h 3771414"/>
              <a:gd name="connsiteX109" fmla="*/ 722264 w 8037833"/>
              <a:gd name="connsiteY109" fmla="*/ 3734849 h 3771414"/>
              <a:gd name="connsiteX110" fmla="*/ 659460 w 8037833"/>
              <a:gd name="connsiteY110" fmla="*/ 3727666 h 3771414"/>
              <a:gd name="connsiteX111" fmla="*/ 556552 w 8037833"/>
              <a:gd name="connsiteY111" fmla="*/ 3685171 h 3771414"/>
              <a:gd name="connsiteX112" fmla="*/ 421042 w 8037833"/>
              <a:gd name="connsiteY112" fmla="*/ 3697149 h 3771414"/>
              <a:gd name="connsiteX113" fmla="*/ 393295 w 8037833"/>
              <a:gd name="connsiteY113" fmla="*/ 3740334 h 3771414"/>
              <a:gd name="connsiteX114" fmla="*/ 355918 w 8037833"/>
              <a:gd name="connsiteY114" fmla="*/ 3766409 h 3771414"/>
              <a:gd name="connsiteX115" fmla="*/ 339711 w 8037833"/>
              <a:gd name="connsiteY115" fmla="*/ 3705479 h 3771414"/>
              <a:gd name="connsiteX116" fmla="*/ 222239 w 8037833"/>
              <a:gd name="connsiteY116" fmla="*/ 3659572 h 3771414"/>
              <a:gd name="connsiteX117" fmla="*/ 163578 w 8037833"/>
              <a:gd name="connsiteY117" fmla="*/ 3643529 h 3771414"/>
              <a:gd name="connsiteX118" fmla="*/ 72220 w 8037833"/>
              <a:gd name="connsiteY118" fmla="*/ 3632509 h 3771414"/>
              <a:gd name="connsiteX119" fmla="*/ 44395 w 8037833"/>
              <a:gd name="connsiteY119" fmla="*/ 3626692 h 3771414"/>
              <a:gd name="connsiteX120" fmla="*/ 1962 w 8037833"/>
              <a:gd name="connsiteY120" fmla="*/ 3623185 h 3771414"/>
              <a:gd name="connsiteX121" fmla="*/ 0 w 8037833"/>
              <a:gd name="connsiteY121" fmla="*/ 3622498 h 3771414"/>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11920 w 8037833"/>
              <a:gd name="connsiteY70" fmla="*/ 3622141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381001 w 8037833"/>
              <a:gd name="connsiteY87" fmla="*/ 369926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84923 w 8037833"/>
              <a:gd name="connsiteY22" fmla="*/ 3378131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33643 w 8037833"/>
              <a:gd name="connsiteY18" fmla="*/ 3348176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60989 w 8037833"/>
              <a:gd name="connsiteY17" fmla="*/ 342418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869803 w 8037833"/>
              <a:gd name="connsiteY14" fmla="*/ 3320289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607062 w 8037833"/>
              <a:gd name="connsiteY6" fmla="*/ 308767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807644 w 8037833"/>
              <a:gd name="connsiteY5" fmla="*/ 3098770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88710 w 8037833"/>
              <a:gd name="connsiteY47" fmla="*/ 3650556 h 3784177"/>
              <a:gd name="connsiteX48" fmla="*/ 4234393 w 8037833"/>
              <a:gd name="connsiteY48" fmla="*/ 3704576 h 3784177"/>
              <a:gd name="connsiteX49" fmla="*/ 4227541 w 8037833"/>
              <a:gd name="connsiteY49" fmla="*/ 3706978 h 3784177"/>
              <a:gd name="connsiteX50" fmla="*/ 4208725 w 8037833"/>
              <a:gd name="connsiteY50" fmla="*/ 3704841 h 3784177"/>
              <a:gd name="connsiteX51" fmla="*/ 4201632 w 8037833"/>
              <a:gd name="connsiteY51" fmla="*/ 3702602 h 3784177"/>
              <a:gd name="connsiteX52" fmla="*/ 4191289 w 8037833"/>
              <a:gd name="connsiteY52" fmla="*/ 3702380 h 3784177"/>
              <a:gd name="connsiteX53" fmla="*/ 4191039 w 8037833"/>
              <a:gd name="connsiteY53" fmla="*/ 3702831 h 3784177"/>
              <a:gd name="connsiteX54" fmla="*/ 4181340 w 8037833"/>
              <a:gd name="connsiteY54" fmla="*/ 3701729 h 3784177"/>
              <a:gd name="connsiteX55" fmla="*/ 4133816 w 8037833"/>
              <a:gd name="connsiteY55" fmla="*/ 3690565 h 3784177"/>
              <a:gd name="connsiteX56" fmla="*/ 4071732 w 8037833"/>
              <a:gd name="connsiteY56" fmla="*/ 3732513 h 3784177"/>
              <a:gd name="connsiteX57" fmla="*/ 4045924 w 8037833"/>
              <a:gd name="connsiteY57" fmla="*/ 3739404 h 3784177"/>
              <a:gd name="connsiteX58" fmla="*/ 4032171 w 8037833"/>
              <a:gd name="connsiteY58" fmla="*/ 3745523 h 3784177"/>
              <a:gd name="connsiteX59" fmla="*/ 4031335 w 8037833"/>
              <a:gd name="connsiteY59" fmla="*/ 3747479 h 3784177"/>
              <a:gd name="connsiteX60" fmla="*/ 3985774 w 8037833"/>
              <a:gd name="connsiteY60" fmla="*/ 3736547 h 3784177"/>
              <a:gd name="connsiteX61" fmla="*/ 3979769 w 8037833"/>
              <a:gd name="connsiteY61" fmla="*/ 3738769 h 3784177"/>
              <a:gd name="connsiteX62" fmla="*/ 3950014 w 8037833"/>
              <a:gd name="connsiteY62" fmla="*/ 3726942 h 3784177"/>
              <a:gd name="connsiteX63" fmla="*/ 3934671 w 8037833"/>
              <a:gd name="connsiteY63" fmla="*/ 3723339 h 3784177"/>
              <a:gd name="connsiteX64" fmla="*/ 3930274 w 8037833"/>
              <a:gd name="connsiteY64" fmla="*/ 3717148 h 3784177"/>
              <a:gd name="connsiteX65" fmla="*/ 3907660 w 8037833"/>
              <a:gd name="connsiteY65" fmla="*/ 3714456 h 3784177"/>
              <a:gd name="connsiteX66" fmla="*/ 3905087 w 8037833"/>
              <a:gd name="connsiteY66" fmla="*/ 3716098 h 3784177"/>
              <a:gd name="connsiteX67" fmla="*/ 3886347 w 8037833"/>
              <a:gd name="connsiteY67" fmla="*/ 3706620 h 3784177"/>
              <a:gd name="connsiteX68" fmla="*/ 3870533 w 8037833"/>
              <a:gd name="connsiteY68" fmla="*/ 3689905 h 3784177"/>
              <a:gd name="connsiteX69" fmla="*/ 3678563 w 8037833"/>
              <a:gd name="connsiteY69" fmla="*/ 3694486 h 3784177"/>
              <a:gd name="connsiteX70" fmla="*/ 3524121 w 8037833"/>
              <a:gd name="connsiteY70" fmla="*/ 3642736 h 3784177"/>
              <a:gd name="connsiteX71" fmla="*/ 3407752 w 8037833"/>
              <a:gd name="connsiteY71" fmla="*/ 3626590 h 3784177"/>
              <a:gd name="connsiteX72" fmla="*/ 3373519 w 8037833"/>
              <a:gd name="connsiteY72" fmla="*/ 3665785 h 3784177"/>
              <a:gd name="connsiteX73" fmla="*/ 3114267 w 8037833"/>
              <a:gd name="connsiteY73" fmla="*/ 3638983 h 3784177"/>
              <a:gd name="connsiteX74" fmla="*/ 3048270 w 8037833"/>
              <a:gd name="connsiteY74" fmla="*/ 3649949 h 3784177"/>
              <a:gd name="connsiteX75" fmla="*/ 2989722 w 8037833"/>
              <a:gd name="connsiteY75" fmla="*/ 3623230 h 3784177"/>
              <a:gd name="connsiteX76" fmla="*/ 2965734 w 8037833"/>
              <a:gd name="connsiteY76" fmla="*/ 3635676 h 3784177"/>
              <a:gd name="connsiteX77" fmla="*/ 2961603 w 8037833"/>
              <a:gd name="connsiteY77" fmla="*/ 3638221 h 3784177"/>
              <a:gd name="connsiteX78" fmla="*/ 2944959 w 8037833"/>
              <a:gd name="connsiteY78" fmla="*/ 3639723 h 3784177"/>
              <a:gd name="connsiteX79" fmla="*/ 2940402 w 8037833"/>
              <a:gd name="connsiteY79" fmla="*/ 3651000 h 3784177"/>
              <a:gd name="connsiteX80" fmla="*/ 2915449 w 8037833"/>
              <a:gd name="connsiteY80" fmla="*/ 3661039 h 3784177"/>
              <a:gd name="connsiteX81" fmla="*/ 2884777 w 8037833"/>
              <a:gd name="connsiteY81" fmla="*/ 3660775 h 3784177"/>
              <a:gd name="connsiteX82" fmla="*/ 2739034 w 8037833"/>
              <a:gd name="connsiteY82" fmla="*/ 3647396 h 3784177"/>
              <a:gd name="connsiteX83" fmla="*/ 2651827 w 8037833"/>
              <a:gd name="connsiteY83" fmla="*/ 3646306 h 3784177"/>
              <a:gd name="connsiteX84" fmla="*/ 2618680 w 8037833"/>
              <a:gd name="connsiteY84" fmla="*/ 3656755 h 3784177"/>
              <a:gd name="connsiteX85" fmla="*/ 2572404 w 8037833"/>
              <a:gd name="connsiteY85" fmla="*/ 3664043 h 3784177"/>
              <a:gd name="connsiteX86" fmla="*/ 2490721 w 8037833"/>
              <a:gd name="connsiteY86" fmla="*/ 3685313 h 3784177"/>
              <a:gd name="connsiteX87" fmla="*/ 2423704 w 8037833"/>
              <a:gd name="connsiteY87" fmla="*/ 3658079 h 3784177"/>
              <a:gd name="connsiteX88" fmla="*/ 2301172 w 8037833"/>
              <a:gd name="connsiteY88" fmla="*/ 3663053 h 3784177"/>
              <a:gd name="connsiteX89" fmla="*/ 2294102 w 8037833"/>
              <a:gd name="connsiteY89" fmla="*/ 3671151 h 3784177"/>
              <a:gd name="connsiteX90" fmla="*/ 2238966 w 8037833"/>
              <a:gd name="connsiteY90" fmla="*/ 3668777 h 3784177"/>
              <a:gd name="connsiteX91" fmla="*/ 2046240 w 8037833"/>
              <a:gd name="connsiteY91" fmla="*/ 3604535 h 3784177"/>
              <a:gd name="connsiteX92" fmla="*/ 1938480 w 8037833"/>
              <a:gd name="connsiteY92" fmla="*/ 3601439 h 3784177"/>
              <a:gd name="connsiteX93" fmla="*/ 1900166 w 8037833"/>
              <a:gd name="connsiteY93" fmla="*/ 3609358 h 3784177"/>
              <a:gd name="connsiteX94" fmla="*/ 1835976 w 8037833"/>
              <a:gd name="connsiteY94" fmla="*/ 3622065 h 3784177"/>
              <a:gd name="connsiteX95" fmla="*/ 1787830 w 8037833"/>
              <a:gd name="connsiteY95" fmla="*/ 3653768 h 3784177"/>
              <a:gd name="connsiteX96" fmla="*/ 1734224 w 8037833"/>
              <a:gd name="connsiteY96" fmla="*/ 3655593 h 3784177"/>
              <a:gd name="connsiteX97" fmla="*/ 1721989 w 8037833"/>
              <a:gd name="connsiteY97" fmla="*/ 3627298 h 3784177"/>
              <a:gd name="connsiteX98" fmla="*/ 1664576 w 8037833"/>
              <a:gd name="connsiteY98" fmla="*/ 3638572 h 3784177"/>
              <a:gd name="connsiteX99" fmla="*/ 1577459 w 8037833"/>
              <a:gd name="connsiteY99" fmla="*/ 3658824 h 3784177"/>
              <a:gd name="connsiteX100" fmla="*/ 1527269 w 8037833"/>
              <a:gd name="connsiteY100" fmla="*/ 3663088 h 3784177"/>
              <a:gd name="connsiteX101" fmla="*/ 1390118 w 8037833"/>
              <a:gd name="connsiteY101" fmla="*/ 3682789 h 3784177"/>
              <a:gd name="connsiteX102" fmla="*/ 1252698 w 8037833"/>
              <a:gd name="connsiteY102" fmla="*/ 3708662 h 3784177"/>
              <a:gd name="connsiteX103" fmla="*/ 1171039 w 8037833"/>
              <a:gd name="connsiteY103" fmla="*/ 3758642 h 3784177"/>
              <a:gd name="connsiteX104" fmla="*/ 1058106 w 8037833"/>
              <a:gd name="connsiteY104" fmla="*/ 3776166 h 3784177"/>
              <a:gd name="connsiteX105" fmla="*/ 1039167 w 8037833"/>
              <a:gd name="connsiteY105" fmla="*/ 3784177 h 3784177"/>
              <a:gd name="connsiteX106" fmla="*/ 1012958 w 8037833"/>
              <a:gd name="connsiteY106" fmla="*/ 3779206 h 3784177"/>
              <a:gd name="connsiteX107" fmla="*/ 907906 w 8037833"/>
              <a:gd name="connsiteY107" fmla="*/ 3757678 h 3784177"/>
              <a:gd name="connsiteX108" fmla="*/ 825226 w 8037833"/>
              <a:gd name="connsiteY108" fmla="*/ 3726369 h 3784177"/>
              <a:gd name="connsiteX109" fmla="*/ 722264 w 8037833"/>
              <a:gd name="connsiteY109" fmla="*/ 3747612 h 3784177"/>
              <a:gd name="connsiteX110" fmla="*/ 659460 w 8037833"/>
              <a:gd name="connsiteY110" fmla="*/ 3740429 h 3784177"/>
              <a:gd name="connsiteX111" fmla="*/ 556552 w 8037833"/>
              <a:gd name="connsiteY111" fmla="*/ 3697934 h 3784177"/>
              <a:gd name="connsiteX112" fmla="*/ 421042 w 8037833"/>
              <a:gd name="connsiteY112" fmla="*/ 3709912 h 3784177"/>
              <a:gd name="connsiteX113" fmla="*/ 393295 w 8037833"/>
              <a:gd name="connsiteY113" fmla="*/ 3753097 h 3784177"/>
              <a:gd name="connsiteX114" fmla="*/ 355918 w 8037833"/>
              <a:gd name="connsiteY114" fmla="*/ 3779172 h 3784177"/>
              <a:gd name="connsiteX115" fmla="*/ 339711 w 8037833"/>
              <a:gd name="connsiteY115" fmla="*/ 3718242 h 3784177"/>
              <a:gd name="connsiteX116" fmla="*/ 222239 w 8037833"/>
              <a:gd name="connsiteY116" fmla="*/ 3672335 h 3784177"/>
              <a:gd name="connsiteX117" fmla="*/ 163578 w 8037833"/>
              <a:gd name="connsiteY117" fmla="*/ 3656292 h 3784177"/>
              <a:gd name="connsiteX118" fmla="*/ 72220 w 8037833"/>
              <a:gd name="connsiteY118" fmla="*/ 3645272 h 3784177"/>
              <a:gd name="connsiteX119" fmla="*/ 44395 w 8037833"/>
              <a:gd name="connsiteY119" fmla="*/ 3639455 h 3784177"/>
              <a:gd name="connsiteX120" fmla="*/ 1962 w 8037833"/>
              <a:gd name="connsiteY120" fmla="*/ 3635948 h 3784177"/>
              <a:gd name="connsiteX121" fmla="*/ 0 w 8037833"/>
              <a:gd name="connsiteY121" fmla="*/ 3635261 h 3784177"/>
              <a:gd name="connsiteX122" fmla="*/ 0 w 8037833"/>
              <a:gd name="connsiteY12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234393 w 8037833"/>
              <a:gd name="connsiteY47" fmla="*/ 3704576 h 3784177"/>
              <a:gd name="connsiteX48" fmla="*/ 4227541 w 8037833"/>
              <a:gd name="connsiteY48" fmla="*/ 3706978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234393 w 8037833"/>
              <a:gd name="connsiteY47" fmla="*/ 3704576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823683"/>
              <a:gd name="connsiteX1" fmla="*/ 8037833 w 8037833"/>
              <a:gd name="connsiteY1" fmla="*/ 0 h 3823683"/>
              <a:gd name="connsiteX2" fmla="*/ 8037833 w 8037833"/>
              <a:gd name="connsiteY2" fmla="*/ 3123098 h 3823683"/>
              <a:gd name="connsiteX3" fmla="*/ 8034343 w 8037833"/>
              <a:gd name="connsiteY3" fmla="*/ 3122573 h 3823683"/>
              <a:gd name="connsiteX4" fmla="*/ 7877229 w 8037833"/>
              <a:gd name="connsiteY4" fmla="*/ 3143819 h 3823683"/>
              <a:gd name="connsiteX5" fmla="*/ 7752740 w 8037833"/>
              <a:gd name="connsiteY5" fmla="*/ 3181149 h 3823683"/>
              <a:gd name="connsiteX6" fmla="*/ 7588760 w 8037833"/>
              <a:gd name="connsiteY6" fmla="*/ 3183782 h 3823683"/>
              <a:gd name="connsiteX7" fmla="*/ 7351256 w 8037833"/>
              <a:gd name="connsiteY7" fmla="*/ 3276296 h 3823683"/>
              <a:gd name="connsiteX8" fmla="*/ 7241630 w 8037833"/>
              <a:gd name="connsiteY8" fmla="*/ 3258619 h 3823683"/>
              <a:gd name="connsiteX9" fmla="*/ 7197338 w 8037833"/>
              <a:gd name="connsiteY9" fmla="*/ 3224751 h 3823683"/>
              <a:gd name="connsiteX10" fmla="*/ 7180777 w 8037833"/>
              <a:gd name="connsiteY10" fmla="*/ 3222826 h 3823683"/>
              <a:gd name="connsiteX11" fmla="*/ 7146896 w 8037833"/>
              <a:gd name="connsiteY11" fmla="*/ 3256975 h 3823683"/>
              <a:gd name="connsiteX12" fmla="*/ 7101771 w 8037833"/>
              <a:gd name="connsiteY12" fmla="*/ 3257015 h 3823683"/>
              <a:gd name="connsiteX13" fmla="*/ 7047844 w 8037833"/>
              <a:gd name="connsiteY13" fmla="*/ 3303791 h 3823683"/>
              <a:gd name="connsiteX14" fmla="*/ 6912506 w 8037833"/>
              <a:gd name="connsiteY14" fmla="*/ 3361478 h 3823683"/>
              <a:gd name="connsiteX15" fmla="*/ 6819463 w 8037833"/>
              <a:gd name="connsiteY15" fmla="*/ 3368624 h 3823683"/>
              <a:gd name="connsiteX16" fmla="*/ 6797198 w 8037833"/>
              <a:gd name="connsiteY16" fmla="*/ 3378256 h 3823683"/>
              <a:gd name="connsiteX17" fmla="*/ 6718286 w 8037833"/>
              <a:gd name="connsiteY17" fmla="*/ 3382997 h 3823683"/>
              <a:gd name="connsiteX18" fmla="*/ 6609242 w 8037833"/>
              <a:gd name="connsiteY18" fmla="*/ 3355040 h 3823683"/>
              <a:gd name="connsiteX19" fmla="*/ 6462092 w 8037833"/>
              <a:gd name="connsiteY19" fmla="*/ 3373529 h 3823683"/>
              <a:gd name="connsiteX20" fmla="*/ 6303479 w 8037833"/>
              <a:gd name="connsiteY20" fmla="*/ 3319842 h 3823683"/>
              <a:gd name="connsiteX21" fmla="*/ 6210639 w 8037833"/>
              <a:gd name="connsiteY21" fmla="*/ 3335546 h 3823683"/>
              <a:gd name="connsiteX22" fmla="*/ 6111718 w 8037833"/>
              <a:gd name="connsiteY22" fmla="*/ 3357536 h 3823683"/>
              <a:gd name="connsiteX23" fmla="*/ 5949057 w 8037833"/>
              <a:gd name="connsiteY23" fmla="*/ 3379652 h 3823683"/>
              <a:gd name="connsiteX24" fmla="*/ 5891274 w 8037833"/>
              <a:gd name="connsiteY24" fmla="*/ 3397681 h 3823683"/>
              <a:gd name="connsiteX25" fmla="*/ 5835383 w 8037833"/>
              <a:gd name="connsiteY25" fmla="*/ 3377529 h 3823683"/>
              <a:gd name="connsiteX26" fmla="*/ 5746050 w 8037833"/>
              <a:gd name="connsiteY26" fmla="*/ 3426142 h 3823683"/>
              <a:gd name="connsiteX27" fmla="*/ 5613670 w 8037833"/>
              <a:gd name="connsiteY27" fmla="*/ 3428671 h 3823683"/>
              <a:gd name="connsiteX28" fmla="*/ 5535334 w 8037833"/>
              <a:gd name="connsiteY28" fmla="*/ 3437044 h 3823683"/>
              <a:gd name="connsiteX29" fmla="*/ 5506940 w 8037833"/>
              <a:gd name="connsiteY29" fmla="*/ 3450999 h 3823683"/>
              <a:gd name="connsiteX30" fmla="*/ 5466372 w 8037833"/>
              <a:gd name="connsiteY30" fmla="*/ 3463245 h 3823683"/>
              <a:gd name="connsiteX31" fmla="*/ 5395833 w 8037833"/>
              <a:gd name="connsiteY31" fmla="*/ 3493194 h 3823683"/>
              <a:gd name="connsiteX32" fmla="*/ 5299224 w 8037833"/>
              <a:gd name="connsiteY32" fmla="*/ 3518930 h 3823683"/>
              <a:gd name="connsiteX33" fmla="*/ 5223043 w 8037833"/>
              <a:gd name="connsiteY33" fmla="*/ 3491664 h 3823683"/>
              <a:gd name="connsiteX34" fmla="*/ 5217733 w 8037833"/>
              <a:gd name="connsiteY34" fmla="*/ 3500463 h 3823683"/>
              <a:gd name="connsiteX35" fmla="*/ 5167992 w 8037833"/>
              <a:gd name="connsiteY35" fmla="*/ 3504085 h 3823683"/>
              <a:gd name="connsiteX36" fmla="*/ 4987020 w 8037833"/>
              <a:gd name="connsiteY36" fmla="*/ 3461263 h 3823683"/>
              <a:gd name="connsiteX37" fmla="*/ 4890003 w 8037833"/>
              <a:gd name="connsiteY37" fmla="*/ 3469874 h 3823683"/>
              <a:gd name="connsiteX38" fmla="*/ 4856654 w 8037833"/>
              <a:gd name="connsiteY38" fmla="*/ 3481880 h 3823683"/>
              <a:gd name="connsiteX39" fmla="*/ 4800711 w 8037833"/>
              <a:gd name="connsiteY39" fmla="*/ 3501441 h 3823683"/>
              <a:gd name="connsiteX40" fmla="*/ 4761569 w 8037833"/>
              <a:gd name="connsiteY40" fmla="*/ 3538103 h 3823683"/>
              <a:gd name="connsiteX41" fmla="*/ 4713734 w 8037833"/>
              <a:gd name="connsiteY41" fmla="*/ 3545724 h 3823683"/>
              <a:gd name="connsiteX42" fmla="*/ 4699169 w 8037833"/>
              <a:gd name="connsiteY42" fmla="*/ 3518988 h 3823683"/>
              <a:gd name="connsiteX43" fmla="*/ 4649120 w 8037833"/>
              <a:gd name="connsiteY43" fmla="*/ 3536392 h 3823683"/>
              <a:gd name="connsiteX44" fmla="*/ 4573578 w 8037833"/>
              <a:gd name="connsiteY44" fmla="*/ 3565923 h 3823683"/>
              <a:gd name="connsiteX45" fmla="*/ 4529117 w 8037833"/>
              <a:gd name="connsiteY45" fmla="*/ 3575592 h 3823683"/>
              <a:gd name="connsiteX46" fmla="*/ 4408641 w 8037833"/>
              <a:gd name="connsiteY46" fmla="*/ 3610000 h 3823683"/>
              <a:gd name="connsiteX47" fmla="*/ 4356402 w 8037833"/>
              <a:gd name="connsiteY47" fmla="*/ 3642792 h 3823683"/>
              <a:gd name="connsiteX48" fmla="*/ 4258044 w 8037833"/>
              <a:gd name="connsiteY48" fmla="*/ 3823683 h 3823683"/>
              <a:gd name="connsiteX49" fmla="*/ 4208725 w 8037833"/>
              <a:gd name="connsiteY49" fmla="*/ 3704841 h 3823683"/>
              <a:gd name="connsiteX50" fmla="*/ 4201632 w 8037833"/>
              <a:gd name="connsiteY50" fmla="*/ 3702602 h 3823683"/>
              <a:gd name="connsiteX51" fmla="*/ 4191289 w 8037833"/>
              <a:gd name="connsiteY51" fmla="*/ 3702380 h 3823683"/>
              <a:gd name="connsiteX52" fmla="*/ 4191039 w 8037833"/>
              <a:gd name="connsiteY52" fmla="*/ 3702831 h 3823683"/>
              <a:gd name="connsiteX53" fmla="*/ 4181340 w 8037833"/>
              <a:gd name="connsiteY53" fmla="*/ 3701729 h 3823683"/>
              <a:gd name="connsiteX54" fmla="*/ 4133816 w 8037833"/>
              <a:gd name="connsiteY54" fmla="*/ 3690565 h 3823683"/>
              <a:gd name="connsiteX55" fmla="*/ 4071732 w 8037833"/>
              <a:gd name="connsiteY55" fmla="*/ 3732513 h 3823683"/>
              <a:gd name="connsiteX56" fmla="*/ 4045924 w 8037833"/>
              <a:gd name="connsiteY56" fmla="*/ 3739404 h 3823683"/>
              <a:gd name="connsiteX57" fmla="*/ 4032171 w 8037833"/>
              <a:gd name="connsiteY57" fmla="*/ 3745523 h 3823683"/>
              <a:gd name="connsiteX58" fmla="*/ 4031335 w 8037833"/>
              <a:gd name="connsiteY58" fmla="*/ 3747479 h 3823683"/>
              <a:gd name="connsiteX59" fmla="*/ 3985774 w 8037833"/>
              <a:gd name="connsiteY59" fmla="*/ 3736547 h 3823683"/>
              <a:gd name="connsiteX60" fmla="*/ 3979769 w 8037833"/>
              <a:gd name="connsiteY60" fmla="*/ 3738769 h 3823683"/>
              <a:gd name="connsiteX61" fmla="*/ 3950014 w 8037833"/>
              <a:gd name="connsiteY61" fmla="*/ 3726942 h 3823683"/>
              <a:gd name="connsiteX62" fmla="*/ 3934671 w 8037833"/>
              <a:gd name="connsiteY62" fmla="*/ 3723339 h 3823683"/>
              <a:gd name="connsiteX63" fmla="*/ 3930274 w 8037833"/>
              <a:gd name="connsiteY63" fmla="*/ 3717148 h 3823683"/>
              <a:gd name="connsiteX64" fmla="*/ 3907660 w 8037833"/>
              <a:gd name="connsiteY64" fmla="*/ 3714456 h 3823683"/>
              <a:gd name="connsiteX65" fmla="*/ 3905087 w 8037833"/>
              <a:gd name="connsiteY65" fmla="*/ 3716098 h 3823683"/>
              <a:gd name="connsiteX66" fmla="*/ 3886347 w 8037833"/>
              <a:gd name="connsiteY66" fmla="*/ 3706620 h 3823683"/>
              <a:gd name="connsiteX67" fmla="*/ 3870533 w 8037833"/>
              <a:gd name="connsiteY67" fmla="*/ 3689905 h 3823683"/>
              <a:gd name="connsiteX68" fmla="*/ 3678563 w 8037833"/>
              <a:gd name="connsiteY68" fmla="*/ 3694486 h 3823683"/>
              <a:gd name="connsiteX69" fmla="*/ 3524121 w 8037833"/>
              <a:gd name="connsiteY69" fmla="*/ 3642736 h 3823683"/>
              <a:gd name="connsiteX70" fmla="*/ 3407752 w 8037833"/>
              <a:gd name="connsiteY70" fmla="*/ 3626590 h 3823683"/>
              <a:gd name="connsiteX71" fmla="*/ 3373519 w 8037833"/>
              <a:gd name="connsiteY71" fmla="*/ 3665785 h 3823683"/>
              <a:gd name="connsiteX72" fmla="*/ 3114267 w 8037833"/>
              <a:gd name="connsiteY72" fmla="*/ 3638983 h 3823683"/>
              <a:gd name="connsiteX73" fmla="*/ 3048270 w 8037833"/>
              <a:gd name="connsiteY73" fmla="*/ 3649949 h 3823683"/>
              <a:gd name="connsiteX74" fmla="*/ 2989722 w 8037833"/>
              <a:gd name="connsiteY74" fmla="*/ 3623230 h 3823683"/>
              <a:gd name="connsiteX75" fmla="*/ 2965734 w 8037833"/>
              <a:gd name="connsiteY75" fmla="*/ 3635676 h 3823683"/>
              <a:gd name="connsiteX76" fmla="*/ 2961603 w 8037833"/>
              <a:gd name="connsiteY76" fmla="*/ 3638221 h 3823683"/>
              <a:gd name="connsiteX77" fmla="*/ 2944959 w 8037833"/>
              <a:gd name="connsiteY77" fmla="*/ 3639723 h 3823683"/>
              <a:gd name="connsiteX78" fmla="*/ 2940402 w 8037833"/>
              <a:gd name="connsiteY78" fmla="*/ 3651000 h 3823683"/>
              <a:gd name="connsiteX79" fmla="*/ 2915449 w 8037833"/>
              <a:gd name="connsiteY79" fmla="*/ 3661039 h 3823683"/>
              <a:gd name="connsiteX80" fmla="*/ 2884777 w 8037833"/>
              <a:gd name="connsiteY80" fmla="*/ 3660775 h 3823683"/>
              <a:gd name="connsiteX81" fmla="*/ 2739034 w 8037833"/>
              <a:gd name="connsiteY81" fmla="*/ 3647396 h 3823683"/>
              <a:gd name="connsiteX82" fmla="*/ 2651827 w 8037833"/>
              <a:gd name="connsiteY82" fmla="*/ 3646306 h 3823683"/>
              <a:gd name="connsiteX83" fmla="*/ 2618680 w 8037833"/>
              <a:gd name="connsiteY83" fmla="*/ 3656755 h 3823683"/>
              <a:gd name="connsiteX84" fmla="*/ 2572404 w 8037833"/>
              <a:gd name="connsiteY84" fmla="*/ 3664043 h 3823683"/>
              <a:gd name="connsiteX85" fmla="*/ 2490721 w 8037833"/>
              <a:gd name="connsiteY85" fmla="*/ 3685313 h 3823683"/>
              <a:gd name="connsiteX86" fmla="*/ 2423704 w 8037833"/>
              <a:gd name="connsiteY86" fmla="*/ 3658079 h 3823683"/>
              <a:gd name="connsiteX87" fmla="*/ 2301172 w 8037833"/>
              <a:gd name="connsiteY87" fmla="*/ 3663053 h 3823683"/>
              <a:gd name="connsiteX88" fmla="*/ 2294102 w 8037833"/>
              <a:gd name="connsiteY88" fmla="*/ 3671151 h 3823683"/>
              <a:gd name="connsiteX89" fmla="*/ 2238966 w 8037833"/>
              <a:gd name="connsiteY89" fmla="*/ 3668777 h 3823683"/>
              <a:gd name="connsiteX90" fmla="*/ 2046240 w 8037833"/>
              <a:gd name="connsiteY90" fmla="*/ 3604535 h 3823683"/>
              <a:gd name="connsiteX91" fmla="*/ 1938480 w 8037833"/>
              <a:gd name="connsiteY91" fmla="*/ 3601439 h 3823683"/>
              <a:gd name="connsiteX92" fmla="*/ 1900166 w 8037833"/>
              <a:gd name="connsiteY92" fmla="*/ 3609358 h 3823683"/>
              <a:gd name="connsiteX93" fmla="*/ 1835976 w 8037833"/>
              <a:gd name="connsiteY93" fmla="*/ 3622065 h 3823683"/>
              <a:gd name="connsiteX94" fmla="*/ 1787830 w 8037833"/>
              <a:gd name="connsiteY94" fmla="*/ 3653768 h 3823683"/>
              <a:gd name="connsiteX95" fmla="*/ 1734224 w 8037833"/>
              <a:gd name="connsiteY95" fmla="*/ 3655593 h 3823683"/>
              <a:gd name="connsiteX96" fmla="*/ 1721989 w 8037833"/>
              <a:gd name="connsiteY96" fmla="*/ 3627298 h 3823683"/>
              <a:gd name="connsiteX97" fmla="*/ 1664576 w 8037833"/>
              <a:gd name="connsiteY97" fmla="*/ 3638572 h 3823683"/>
              <a:gd name="connsiteX98" fmla="*/ 1577459 w 8037833"/>
              <a:gd name="connsiteY98" fmla="*/ 3658824 h 3823683"/>
              <a:gd name="connsiteX99" fmla="*/ 1527269 w 8037833"/>
              <a:gd name="connsiteY99" fmla="*/ 3663088 h 3823683"/>
              <a:gd name="connsiteX100" fmla="*/ 1390118 w 8037833"/>
              <a:gd name="connsiteY100" fmla="*/ 3682789 h 3823683"/>
              <a:gd name="connsiteX101" fmla="*/ 1252698 w 8037833"/>
              <a:gd name="connsiteY101" fmla="*/ 3708662 h 3823683"/>
              <a:gd name="connsiteX102" fmla="*/ 1171039 w 8037833"/>
              <a:gd name="connsiteY102" fmla="*/ 3758642 h 3823683"/>
              <a:gd name="connsiteX103" fmla="*/ 1058106 w 8037833"/>
              <a:gd name="connsiteY103" fmla="*/ 3776166 h 3823683"/>
              <a:gd name="connsiteX104" fmla="*/ 1039167 w 8037833"/>
              <a:gd name="connsiteY104" fmla="*/ 3784177 h 3823683"/>
              <a:gd name="connsiteX105" fmla="*/ 1012958 w 8037833"/>
              <a:gd name="connsiteY105" fmla="*/ 3779206 h 3823683"/>
              <a:gd name="connsiteX106" fmla="*/ 907906 w 8037833"/>
              <a:gd name="connsiteY106" fmla="*/ 3757678 h 3823683"/>
              <a:gd name="connsiteX107" fmla="*/ 825226 w 8037833"/>
              <a:gd name="connsiteY107" fmla="*/ 3726369 h 3823683"/>
              <a:gd name="connsiteX108" fmla="*/ 722264 w 8037833"/>
              <a:gd name="connsiteY108" fmla="*/ 3747612 h 3823683"/>
              <a:gd name="connsiteX109" fmla="*/ 659460 w 8037833"/>
              <a:gd name="connsiteY109" fmla="*/ 3740429 h 3823683"/>
              <a:gd name="connsiteX110" fmla="*/ 556552 w 8037833"/>
              <a:gd name="connsiteY110" fmla="*/ 3697934 h 3823683"/>
              <a:gd name="connsiteX111" fmla="*/ 421042 w 8037833"/>
              <a:gd name="connsiteY111" fmla="*/ 3709912 h 3823683"/>
              <a:gd name="connsiteX112" fmla="*/ 393295 w 8037833"/>
              <a:gd name="connsiteY112" fmla="*/ 3753097 h 3823683"/>
              <a:gd name="connsiteX113" fmla="*/ 355918 w 8037833"/>
              <a:gd name="connsiteY113" fmla="*/ 3779172 h 3823683"/>
              <a:gd name="connsiteX114" fmla="*/ 339711 w 8037833"/>
              <a:gd name="connsiteY114" fmla="*/ 3718242 h 3823683"/>
              <a:gd name="connsiteX115" fmla="*/ 222239 w 8037833"/>
              <a:gd name="connsiteY115" fmla="*/ 3672335 h 3823683"/>
              <a:gd name="connsiteX116" fmla="*/ 163578 w 8037833"/>
              <a:gd name="connsiteY116" fmla="*/ 3656292 h 3823683"/>
              <a:gd name="connsiteX117" fmla="*/ 72220 w 8037833"/>
              <a:gd name="connsiteY117" fmla="*/ 3645272 h 3823683"/>
              <a:gd name="connsiteX118" fmla="*/ 44395 w 8037833"/>
              <a:gd name="connsiteY118" fmla="*/ 3639455 h 3823683"/>
              <a:gd name="connsiteX119" fmla="*/ 1962 w 8037833"/>
              <a:gd name="connsiteY119" fmla="*/ 3635948 h 3823683"/>
              <a:gd name="connsiteX120" fmla="*/ 0 w 8037833"/>
              <a:gd name="connsiteY120" fmla="*/ 3635261 h 3823683"/>
              <a:gd name="connsiteX121" fmla="*/ 0 w 8037833"/>
              <a:gd name="connsiteY121" fmla="*/ 12763 h 3823683"/>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299224 w 8037833"/>
              <a:gd name="connsiteY32" fmla="*/ 351893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55918 w 8037833"/>
              <a:gd name="connsiteY113" fmla="*/ 3779172 h 3784177"/>
              <a:gd name="connsiteX114" fmla="*/ 339711 w 8037833"/>
              <a:gd name="connsiteY114" fmla="*/ 3718242 h 3784177"/>
              <a:gd name="connsiteX115" fmla="*/ 222239 w 8037833"/>
              <a:gd name="connsiteY115" fmla="*/ 3672335 h 3784177"/>
              <a:gd name="connsiteX116" fmla="*/ 163578 w 8037833"/>
              <a:gd name="connsiteY116" fmla="*/ 3656292 h 3784177"/>
              <a:gd name="connsiteX117" fmla="*/ 72220 w 8037833"/>
              <a:gd name="connsiteY117" fmla="*/ 3645272 h 3784177"/>
              <a:gd name="connsiteX118" fmla="*/ 44395 w 8037833"/>
              <a:gd name="connsiteY118" fmla="*/ 3639455 h 3784177"/>
              <a:gd name="connsiteX119" fmla="*/ 1962 w 8037833"/>
              <a:gd name="connsiteY119" fmla="*/ 3635948 h 3784177"/>
              <a:gd name="connsiteX120" fmla="*/ 0 w 8037833"/>
              <a:gd name="connsiteY120" fmla="*/ 3635261 h 3784177"/>
              <a:gd name="connsiteX121" fmla="*/ 0 w 8037833"/>
              <a:gd name="connsiteY12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69793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21042 w 8037833"/>
              <a:gd name="connsiteY111" fmla="*/ 3709912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46240 w 8037833"/>
              <a:gd name="connsiteY90" fmla="*/ 3604535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53768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07752 w 8037833"/>
              <a:gd name="connsiteY70" fmla="*/ 362659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210639 w 8037833"/>
              <a:gd name="connsiteY21" fmla="*/ 3335546 h 3784177"/>
              <a:gd name="connsiteX22" fmla="*/ 6111718 w 8037833"/>
              <a:gd name="connsiteY22" fmla="*/ 3357536 h 3784177"/>
              <a:gd name="connsiteX23" fmla="*/ 5949057 w 8037833"/>
              <a:gd name="connsiteY23" fmla="*/ 3379652 h 3784177"/>
              <a:gd name="connsiteX24" fmla="*/ 5891274 w 8037833"/>
              <a:gd name="connsiteY24" fmla="*/ 3397681 h 3784177"/>
              <a:gd name="connsiteX25" fmla="*/ 5835383 w 8037833"/>
              <a:gd name="connsiteY25" fmla="*/ 3377529 h 3784177"/>
              <a:gd name="connsiteX26" fmla="*/ 5746050 w 8037833"/>
              <a:gd name="connsiteY26" fmla="*/ 3426142 h 3784177"/>
              <a:gd name="connsiteX27" fmla="*/ 5613670 w 8037833"/>
              <a:gd name="connsiteY27" fmla="*/ 3428671 h 3784177"/>
              <a:gd name="connsiteX28" fmla="*/ 5535334 w 8037833"/>
              <a:gd name="connsiteY28" fmla="*/ 3437044 h 3784177"/>
              <a:gd name="connsiteX29" fmla="*/ 5506940 w 8037833"/>
              <a:gd name="connsiteY29" fmla="*/ 3450999 h 3784177"/>
              <a:gd name="connsiteX30" fmla="*/ 5466372 w 8037833"/>
              <a:gd name="connsiteY30" fmla="*/ 3463245 h 3784177"/>
              <a:gd name="connsiteX31" fmla="*/ 5395833 w 8037833"/>
              <a:gd name="connsiteY31" fmla="*/ 3493194 h 3784177"/>
              <a:gd name="connsiteX32" fmla="*/ 5305325 w 8037833"/>
              <a:gd name="connsiteY32" fmla="*/ 3505200 h 3784177"/>
              <a:gd name="connsiteX33" fmla="*/ 5223043 w 8037833"/>
              <a:gd name="connsiteY33" fmla="*/ 3491664 h 3784177"/>
              <a:gd name="connsiteX34" fmla="*/ 5217733 w 8037833"/>
              <a:gd name="connsiteY34" fmla="*/ 3500463 h 3784177"/>
              <a:gd name="connsiteX35" fmla="*/ 5167992 w 8037833"/>
              <a:gd name="connsiteY35" fmla="*/ 3504085 h 3784177"/>
              <a:gd name="connsiteX36" fmla="*/ 4987020 w 8037833"/>
              <a:gd name="connsiteY36" fmla="*/ 3461263 h 3784177"/>
              <a:gd name="connsiteX37" fmla="*/ 4890003 w 8037833"/>
              <a:gd name="connsiteY37" fmla="*/ 3469874 h 3784177"/>
              <a:gd name="connsiteX38" fmla="*/ 4856654 w 8037833"/>
              <a:gd name="connsiteY38" fmla="*/ 3481880 h 3784177"/>
              <a:gd name="connsiteX39" fmla="*/ 4800711 w 8037833"/>
              <a:gd name="connsiteY39" fmla="*/ 3501441 h 3784177"/>
              <a:gd name="connsiteX40" fmla="*/ 4761569 w 8037833"/>
              <a:gd name="connsiteY40" fmla="*/ 3538103 h 3784177"/>
              <a:gd name="connsiteX41" fmla="*/ 4713734 w 8037833"/>
              <a:gd name="connsiteY41" fmla="*/ 3545724 h 3784177"/>
              <a:gd name="connsiteX42" fmla="*/ 4699169 w 8037833"/>
              <a:gd name="connsiteY42" fmla="*/ 3518988 h 3784177"/>
              <a:gd name="connsiteX43" fmla="*/ 4649120 w 8037833"/>
              <a:gd name="connsiteY43" fmla="*/ 3536392 h 3784177"/>
              <a:gd name="connsiteX44" fmla="*/ 4573578 w 8037833"/>
              <a:gd name="connsiteY44" fmla="*/ 3565923 h 3784177"/>
              <a:gd name="connsiteX45" fmla="*/ 4529117 w 8037833"/>
              <a:gd name="connsiteY45" fmla="*/ 3575592 h 3784177"/>
              <a:gd name="connsiteX46" fmla="*/ 4408641 w 8037833"/>
              <a:gd name="connsiteY46" fmla="*/ 3610000 h 3784177"/>
              <a:gd name="connsiteX47" fmla="*/ 4356402 w 8037833"/>
              <a:gd name="connsiteY47" fmla="*/ 3642792 h 3784177"/>
              <a:gd name="connsiteX48" fmla="*/ 4270245 w 8037833"/>
              <a:gd name="connsiteY48" fmla="*/ 3665789 h 3784177"/>
              <a:gd name="connsiteX49" fmla="*/ 4208725 w 8037833"/>
              <a:gd name="connsiteY49" fmla="*/ 3704841 h 3784177"/>
              <a:gd name="connsiteX50" fmla="*/ 4201632 w 8037833"/>
              <a:gd name="connsiteY50" fmla="*/ 3702602 h 3784177"/>
              <a:gd name="connsiteX51" fmla="*/ 4191289 w 8037833"/>
              <a:gd name="connsiteY51" fmla="*/ 3702380 h 3784177"/>
              <a:gd name="connsiteX52" fmla="*/ 4191039 w 8037833"/>
              <a:gd name="connsiteY52" fmla="*/ 3702831 h 3784177"/>
              <a:gd name="connsiteX53" fmla="*/ 4181340 w 8037833"/>
              <a:gd name="connsiteY53" fmla="*/ 3701729 h 3784177"/>
              <a:gd name="connsiteX54" fmla="*/ 4133816 w 8037833"/>
              <a:gd name="connsiteY54" fmla="*/ 3690565 h 3784177"/>
              <a:gd name="connsiteX55" fmla="*/ 4071732 w 8037833"/>
              <a:gd name="connsiteY55" fmla="*/ 3732513 h 3784177"/>
              <a:gd name="connsiteX56" fmla="*/ 4045924 w 8037833"/>
              <a:gd name="connsiteY56" fmla="*/ 3739404 h 3784177"/>
              <a:gd name="connsiteX57" fmla="*/ 4032171 w 8037833"/>
              <a:gd name="connsiteY57" fmla="*/ 3745523 h 3784177"/>
              <a:gd name="connsiteX58" fmla="*/ 4031335 w 8037833"/>
              <a:gd name="connsiteY58" fmla="*/ 3747479 h 3784177"/>
              <a:gd name="connsiteX59" fmla="*/ 3985774 w 8037833"/>
              <a:gd name="connsiteY59" fmla="*/ 3736547 h 3784177"/>
              <a:gd name="connsiteX60" fmla="*/ 3979769 w 8037833"/>
              <a:gd name="connsiteY60" fmla="*/ 3738769 h 3784177"/>
              <a:gd name="connsiteX61" fmla="*/ 3950014 w 8037833"/>
              <a:gd name="connsiteY61" fmla="*/ 3726942 h 3784177"/>
              <a:gd name="connsiteX62" fmla="*/ 3934671 w 8037833"/>
              <a:gd name="connsiteY62" fmla="*/ 3723339 h 3784177"/>
              <a:gd name="connsiteX63" fmla="*/ 3930274 w 8037833"/>
              <a:gd name="connsiteY63" fmla="*/ 3717148 h 3784177"/>
              <a:gd name="connsiteX64" fmla="*/ 3907660 w 8037833"/>
              <a:gd name="connsiteY64" fmla="*/ 3714456 h 3784177"/>
              <a:gd name="connsiteX65" fmla="*/ 3905087 w 8037833"/>
              <a:gd name="connsiteY65" fmla="*/ 3716098 h 3784177"/>
              <a:gd name="connsiteX66" fmla="*/ 3886347 w 8037833"/>
              <a:gd name="connsiteY66" fmla="*/ 3706620 h 3784177"/>
              <a:gd name="connsiteX67" fmla="*/ 3870533 w 8037833"/>
              <a:gd name="connsiteY67" fmla="*/ 3689905 h 3784177"/>
              <a:gd name="connsiteX68" fmla="*/ 3678563 w 8037833"/>
              <a:gd name="connsiteY68" fmla="*/ 3694486 h 3784177"/>
              <a:gd name="connsiteX69" fmla="*/ 3524121 w 8037833"/>
              <a:gd name="connsiteY69" fmla="*/ 3642736 h 3784177"/>
              <a:gd name="connsiteX70" fmla="*/ 3432153 w 8037833"/>
              <a:gd name="connsiteY70" fmla="*/ 3667780 h 3784177"/>
              <a:gd name="connsiteX71" fmla="*/ 3373519 w 8037833"/>
              <a:gd name="connsiteY71" fmla="*/ 3665785 h 3784177"/>
              <a:gd name="connsiteX72" fmla="*/ 3114267 w 8037833"/>
              <a:gd name="connsiteY72" fmla="*/ 3638983 h 3784177"/>
              <a:gd name="connsiteX73" fmla="*/ 3048270 w 8037833"/>
              <a:gd name="connsiteY73" fmla="*/ 3649949 h 3784177"/>
              <a:gd name="connsiteX74" fmla="*/ 2989722 w 8037833"/>
              <a:gd name="connsiteY74" fmla="*/ 3623230 h 3784177"/>
              <a:gd name="connsiteX75" fmla="*/ 2965734 w 8037833"/>
              <a:gd name="connsiteY75" fmla="*/ 3635676 h 3784177"/>
              <a:gd name="connsiteX76" fmla="*/ 2961603 w 8037833"/>
              <a:gd name="connsiteY76" fmla="*/ 3638221 h 3784177"/>
              <a:gd name="connsiteX77" fmla="*/ 2944959 w 8037833"/>
              <a:gd name="connsiteY77" fmla="*/ 3639723 h 3784177"/>
              <a:gd name="connsiteX78" fmla="*/ 2940402 w 8037833"/>
              <a:gd name="connsiteY78" fmla="*/ 3651000 h 3784177"/>
              <a:gd name="connsiteX79" fmla="*/ 2915449 w 8037833"/>
              <a:gd name="connsiteY79" fmla="*/ 3661039 h 3784177"/>
              <a:gd name="connsiteX80" fmla="*/ 2884777 w 8037833"/>
              <a:gd name="connsiteY80" fmla="*/ 3660775 h 3784177"/>
              <a:gd name="connsiteX81" fmla="*/ 2739034 w 8037833"/>
              <a:gd name="connsiteY81" fmla="*/ 3647396 h 3784177"/>
              <a:gd name="connsiteX82" fmla="*/ 2651827 w 8037833"/>
              <a:gd name="connsiteY82" fmla="*/ 3646306 h 3784177"/>
              <a:gd name="connsiteX83" fmla="*/ 2618680 w 8037833"/>
              <a:gd name="connsiteY83" fmla="*/ 3656755 h 3784177"/>
              <a:gd name="connsiteX84" fmla="*/ 2572404 w 8037833"/>
              <a:gd name="connsiteY84" fmla="*/ 3664043 h 3784177"/>
              <a:gd name="connsiteX85" fmla="*/ 2490721 w 8037833"/>
              <a:gd name="connsiteY85" fmla="*/ 3685313 h 3784177"/>
              <a:gd name="connsiteX86" fmla="*/ 2423704 w 8037833"/>
              <a:gd name="connsiteY86" fmla="*/ 3658079 h 3784177"/>
              <a:gd name="connsiteX87" fmla="*/ 2301172 w 8037833"/>
              <a:gd name="connsiteY87" fmla="*/ 3663053 h 3784177"/>
              <a:gd name="connsiteX88" fmla="*/ 2294102 w 8037833"/>
              <a:gd name="connsiteY88" fmla="*/ 3671151 h 3784177"/>
              <a:gd name="connsiteX89" fmla="*/ 2238966 w 8037833"/>
              <a:gd name="connsiteY89" fmla="*/ 3668777 h 3784177"/>
              <a:gd name="connsiteX90" fmla="*/ 2082844 w 8037833"/>
              <a:gd name="connsiteY90" fmla="*/ 3631994 h 3784177"/>
              <a:gd name="connsiteX91" fmla="*/ 1938480 w 8037833"/>
              <a:gd name="connsiteY91" fmla="*/ 3601439 h 3784177"/>
              <a:gd name="connsiteX92" fmla="*/ 1900166 w 8037833"/>
              <a:gd name="connsiteY92" fmla="*/ 3609358 h 3784177"/>
              <a:gd name="connsiteX93" fmla="*/ 1835976 w 8037833"/>
              <a:gd name="connsiteY93" fmla="*/ 3622065 h 3784177"/>
              <a:gd name="connsiteX94" fmla="*/ 1787830 w 8037833"/>
              <a:gd name="connsiteY94" fmla="*/ 3633173 h 3784177"/>
              <a:gd name="connsiteX95" fmla="*/ 1734224 w 8037833"/>
              <a:gd name="connsiteY95" fmla="*/ 3655593 h 3784177"/>
              <a:gd name="connsiteX96" fmla="*/ 1721989 w 8037833"/>
              <a:gd name="connsiteY96" fmla="*/ 3627298 h 3784177"/>
              <a:gd name="connsiteX97" fmla="*/ 1664576 w 8037833"/>
              <a:gd name="connsiteY97" fmla="*/ 3638572 h 3784177"/>
              <a:gd name="connsiteX98" fmla="*/ 1577459 w 8037833"/>
              <a:gd name="connsiteY98" fmla="*/ 3658824 h 3784177"/>
              <a:gd name="connsiteX99" fmla="*/ 1527269 w 8037833"/>
              <a:gd name="connsiteY99" fmla="*/ 3663088 h 3784177"/>
              <a:gd name="connsiteX100" fmla="*/ 1390118 w 8037833"/>
              <a:gd name="connsiteY100" fmla="*/ 3682789 h 3784177"/>
              <a:gd name="connsiteX101" fmla="*/ 1252698 w 8037833"/>
              <a:gd name="connsiteY101" fmla="*/ 3708662 h 3784177"/>
              <a:gd name="connsiteX102" fmla="*/ 1171039 w 8037833"/>
              <a:gd name="connsiteY102" fmla="*/ 3758642 h 3784177"/>
              <a:gd name="connsiteX103" fmla="*/ 1058106 w 8037833"/>
              <a:gd name="connsiteY103" fmla="*/ 3776166 h 3784177"/>
              <a:gd name="connsiteX104" fmla="*/ 1039167 w 8037833"/>
              <a:gd name="connsiteY104" fmla="*/ 3784177 h 3784177"/>
              <a:gd name="connsiteX105" fmla="*/ 1012958 w 8037833"/>
              <a:gd name="connsiteY105" fmla="*/ 3779206 h 3784177"/>
              <a:gd name="connsiteX106" fmla="*/ 907906 w 8037833"/>
              <a:gd name="connsiteY106" fmla="*/ 3757678 h 3784177"/>
              <a:gd name="connsiteX107" fmla="*/ 825226 w 8037833"/>
              <a:gd name="connsiteY107" fmla="*/ 3726369 h 3784177"/>
              <a:gd name="connsiteX108" fmla="*/ 722264 w 8037833"/>
              <a:gd name="connsiteY108" fmla="*/ 3747612 h 3784177"/>
              <a:gd name="connsiteX109" fmla="*/ 659460 w 8037833"/>
              <a:gd name="connsiteY109" fmla="*/ 3740429 h 3784177"/>
              <a:gd name="connsiteX110" fmla="*/ 556552 w 8037833"/>
              <a:gd name="connsiteY110" fmla="*/ 3739124 h 3784177"/>
              <a:gd name="connsiteX111" fmla="*/ 445444 w 8037833"/>
              <a:gd name="connsiteY111" fmla="*/ 3764831 h 3784177"/>
              <a:gd name="connsiteX112" fmla="*/ 393295 w 8037833"/>
              <a:gd name="connsiteY112" fmla="*/ 3753097 h 3784177"/>
              <a:gd name="connsiteX113" fmla="*/ 339711 w 8037833"/>
              <a:gd name="connsiteY113" fmla="*/ 3718242 h 3784177"/>
              <a:gd name="connsiteX114" fmla="*/ 222239 w 8037833"/>
              <a:gd name="connsiteY114" fmla="*/ 3672335 h 3784177"/>
              <a:gd name="connsiteX115" fmla="*/ 163578 w 8037833"/>
              <a:gd name="connsiteY115" fmla="*/ 3656292 h 3784177"/>
              <a:gd name="connsiteX116" fmla="*/ 72220 w 8037833"/>
              <a:gd name="connsiteY116" fmla="*/ 3645272 h 3784177"/>
              <a:gd name="connsiteX117" fmla="*/ 44395 w 8037833"/>
              <a:gd name="connsiteY117" fmla="*/ 3639455 h 3784177"/>
              <a:gd name="connsiteX118" fmla="*/ 1962 w 8037833"/>
              <a:gd name="connsiteY118" fmla="*/ 3635948 h 3784177"/>
              <a:gd name="connsiteX119" fmla="*/ 0 w 8037833"/>
              <a:gd name="connsiteY119" fmla="*/ 3635261 h 3784177"/>
              <a:gd name="connsiteX120" fmla="*/ 0 w 8037833"/>
              <a:gd name="connsiteY12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03479 w 8037833"/>
              <a:gd name="connsiteY20" fmla="*/ 331984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5949057 w 8037833"/>
              <a:gd name="connsiteY22" fmla="*/ 3379652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462092 w 8037833"/>
              <a:gd name="connsiteY19" fmla="*/ 3373529 h 3784177"/>
              <a:gd name="connsiteX20" fmla="*/ 6352283 w 8037833"/>
              <a:gd name="connsiteY20" fmla="*/ 3374762 h 3784177"/>
              <a:gd name="connsiteX21" fmla="*/ 6111718 w 8037833"/>
              <a:gd name="connsiteY21" fmla="*/ 3357536 h 3784177"/>
              <a:gd name="connsiteX22" fmla="*/ 6022263 w 8037833"/>
              <a:gd name="connsiteY22" fmla="*/ 3359057 h 3784177"/>
              <a:gd name="connsiteX23" fmla="*/ 5891274 w 8037833"/>
              <a:gd name="connsiteY23" fmla="*/ 3397681 h 3784177"/>
              <a:gd name="connsiteX24" fmla="*/ 5835383 w 8037833"/>
              <a:gd name="connsiteY24" fmla="*/ 3377529 h 3784177"/>
              <a:gd name="connsiteX25" fmla="*/ 5746050 w 8037833"/>
              <a:gd name="connsiteY25" fmla="*/ 3426142 h 3784177"/>
              <a:gd name="connsiteX26" fmla="*/ 5613670 w 8037833"/>
              <a:gd name="connsiteY26" fmla="*/ 3428671 h 3784177"/>
              <a:gd name="connsiteX27" fmla="*/ 5535334 w 8037833"/>
              <a:gd name="connsiteY27" fmla="*/ 3437044 h 3784177"/>
              <a:gd name="connsiteX28" fmla="*/ 5506940 w 8037833"/>
              <a:gd name="connsiteY28" fmla="*/ 3450999 h 3784177"/>
              <a:gd name="connsiteX29" fmla="*/ 5466372 w 8037833"/>
              <a:gd name="connsiteY29" fmla="*/ 3463245 h 3784177"/>
              <a:gd name="connsiteX30" fmla="*/ 5395833 w 8037833"/>
              <a:gd name="connsiteY30" fmla="*/ 3493194 h 3784177"/>
              <a:gd name="connsiteX31" fmla="*/ 5305325 w 8037833"/>
              <a:gd name="connsiteY31" fmla="*/ 3505200 h 3784177"/>
              <a:gd name="connsiteX32" fmla="*/ 5223043 w 8037833"/>
              <a:gd name="connsiteY32" fmla="*/ 3491664 h 3784177"/>
              <a:gd name="connsiteX33" fmla="*/ 5217733 w 8037833"/>
              <a:gd name="connsiteY33" fmla="*/ 3500463 h 3784177"/>
              <a:gd name="connsiteX34" fmla="*/ 5167992 w 8037833"/>
              <a:gd name="connsiteY34" fmla="*/ 3504085 h 3784177"/>
              <a:gd name="connsiteX35" fmla="*/ 4987020 w 8037833"/>
              <a:gd name="connsiteY35" fmla="*/ 3461263 h 3784177"/>
              <a:gd name="connsiteX36" fmla="*/ 4890003 w 8037833"/>
              <a:gd name="connsiteY36" fmla="*/ 3469874 h 3784177"/>
              <a:gd name="connsiteX37" fmla="*/ 4856654 w 8037833"/>
              <a:gd name="connsiteY37" fmla="*/ 3481880 h 3784177"/>
              <a:gd name="connsiteX38" fmla="*/ 4800711 w 8037833"/>
              <a:gd name="connsiteY38" fmla="*/ 3501441 h 3784177"/>
              <a:gd name="connsiteX39" fmla="*/ 4761569 w 8037833"/>
              <a:gd name="connsiteY39" fmla="*/ 3538103 h 3784177"/>
              <a:gd name="connsiteX40" fmla="*/ 4713734 w 8037833"/>
              <a:gd name="connsiteY40" fmla="*/ 3545724 h 3784177"/>
              <a:gd name="connsiteX41" fmla="*/ 4699169 w 8037833"/>
              <a:gd name="connsiteY41" fmla="*/ 3518988 h 3784177"/>
              <a:gd name="connsiteX42" fmla="*/ 4649120 w 8037833"/>
              <a:gd name="connsiteY42" fmla="*/ 3536392 h 3784177"/>
              <a:gd name="connsiteX43" fmla="*/ 4573578 w 8037833"/>
              <a:gd name="connsiteY43" fmla="*/ 3565923 h 3784177"/>
              <a:gd name="connsiteX44" fmla="*/ 4529117 w 8037833"/>
              <a:gd name="connsiteY44" fmla="*/ 3575592 h 3784177"/>
              <a:gd name="connsiteX45" fmla="*/ 4408641 w 8037833"/>
              <a:gd name="connsiteY45" fmla="*/ 3610000 h 3784177"/>
              <a:gd name="connsiteX46" fmla="*/ 4356402 w 8037833"/>
              <a:gd name="connsiteY46" fmla="*/ 3642792 h 3784177"/>
              <a:gd name="connsiteX47" fmla="*/ 4270245 w 8037833"/>
              <a:gd name="connsiteY47" fmla="*/ 3665789 h 3784177"/>
              <a:gd name="connsiteX48" fmla="*/ 4208725 w 8037833"/>
              <a:gd name="connsiteY48" fmla="*/ 3704841 h 3784177"/>
              <a:gd name="connsiteX49" fmla="*/ 4201632 w 8037833"/>
              <a:gd name="connsiteY49" fmla="*/ 3702602 h 3784177"/>
              <a:gd name="connsiteX50" fmla="*/ 4191289 w 8037833"/>
              <a:gd name="connsiteY50" fmla="*/ 3702380 h 3784177"/>
              <a:gd name="connsiteX51" fmla="*/ 4191039 w 8037833"/>
              <a:gd name="connsiteY51" fmla="*/ 3702831 h 3784177"/>
              <a:gd name="connsiteX52" fmla="*/ 4181340 w 8037833"/>
              <a:gd name="connsiteY52" fmla="*/ 3701729 h 3784177"/>
              <a:gd name="connsiteX53" fmla="*/ 4133816 w 8037833"/>
              <a:gd name="connsiteY53" fmla="*/ 3690565 h 3784177"/>
              <a:gd name="connsiteX54" fmla="*/ 4071732 w 8037833"/>
              <a:gd name="connsiteY54" fmla="*/ 3732513 h 3784177"/>
              <a:gd name="connsiteX55" fmla="*/ 4045924 w 8037833"/>
              <a:gd name="connsiteY55" fmla="*/ 3739404 h 3784177"/>
              <a:gd name="connsiteX56" fmla="*/ 4032171 w 8037833"/>
              <a:gd name="connsiteY56" fmla="*/ 3745523 h 3784177"/>
              <a:gd name="connsiteX57" fmla="*/ 4031335 w 8037833"/>
              <a:gd name="connsiteY57" fmla="*/ 3747479 h 3784177"/>
              <a:gd name="connsiteX58" fmla="*/ 3985774 w 8037833"/>
              <a:gd name="connsiteY58" fmla="*/ 3736547 h 3784177"/>
              <a:gd name="connsiteX59" fmla="*/ 3979769 w 8037833"/>
              <a:gd name="connsiteY59" fmla="*/ 3738769 h 3784177"/>
              <a:gd name="connsiteX60" fmla="*/ 3950014 w 8037833"/>
              <a:gd name="connsiteY60" fmla="*/ 3726942 h 3784177"/>
              <a:gd name="connsiteX61" fmla="*/ 3934671 w 8037833"/>
              <a:gd name="connsiteY61" fmla="*/ 3723339 h 3784177"/>
              <a:gd name="connsiteX62" fmla="*/ 3930274 w 8037833"/>
              <a:gd name="connsiteY62" fmla="*/ 3717148 h 3784177"/>
              <a:gd name="connsiteX63" fmla="*/ 3907660 w 8037833"/>
              <a:gd name="connsiteY63" fmla="*/ 3714456 h 3784177"/>
              <a:gd name="connsiteX64" fmla="*/ 3905087 w 8037833"/>
              <a:gd name="connsiteY64" fmla="*/ 3716098 h 3784177"/>
              <a:gd name="connsiteX65" fmla="*/ 3886347 w 8037833"/>
              <a:gd name="connsiteY65" fmla="*/ 3706620 h 3784177"/>
              <a:gd name="connsiteX66" fmla="*/ 3870533 w 8037833"/>
              <a:gd name="connsiteY66" fmla="*/ 3689905 h 3784177"/>
              <a:gd name="connsiteX67" fmla="*/ 3678563 w 8037833"/>
              <a:gd name="connsiteY67" fmla="*/ 3694486 h 3784177"/>
              <a:gd name="connsiteX68" fmla="*/ 3524121 w 8037833"/>
              <a:gd name="connsiteY68" fmla="*/ 3642736 h 3784177"/>
              <a:gd name="connsiteX69" fmla="*/ 3432153 w 8037833"/>
              <a:gd name="connsiteY69" fmla="*/ 3667780 h 3784177"/>
              <a:gd name="connsiteX70" fmla="*/ 3373519 w 8037833"/>
              <a:gd name="connsiteY70" fmla="*/ 3665785 h 3784177"/>
              <a:gd name="connsiteX71" fmla="*/ 3114267 w 8037833"/>
              <a:gd name="connsiteY71" fmla="*/ 3638983 h 3784177"/>
              <a:gd name="connsiteX72" fmla="*/ 3048270 w 8037833"/>
              <a:gd name="connsiteY72" fmla="*/ 3649949 h 3784177"/>
              <a:gd name="connsiteX73" fmla="*/ 2989722 w 8037833"/>
              <a:gd name="connsiteY73" fmla="*/ 3623230 h 3784177"/>
              <a:gd name="connsiteX74" fmla="*/ 2965734 w 8037833"/>
              <a:gd name="connsiteY74" fmla="*/ 3635676 h 3784177"/>
              <a:gd name="connsiteX75" fmla="*/ 2961603 w 8037833"/>
              <a:gd name="connsiteY75" fmla="*/ 3638221 h 3784177"/>
              <a:gd name="connsiteX76" fmla="*/ 2944959 w 8037833"/>
              <a:gd name="connsiteY76" fmla="*/ 3639723 h 3784177"/>
              <a:gd name="connsiteX77" fmla="*/ 2940402 w 8037833"/>
              <a:gd name="connsiteY77" fmla="*/ 3651000 h 3784177"/>
              <a:gd name="connsiteX78" fmla="*/ 2915449 w 8037833"/>
              <a:gd name="connsiteY78" fmla="*/ 3661039 h 3784177"/>
              <a:gd name="connsiteX79" fmla="*/ 2884777 w 8037833"/>
              <a:gd name="connsiteY79" fmla="*/ 3660775 h 3784177"/>
              <a:gd name="connsiteX80" fmla="*/ 2739034 w 8037833"/>
              <a:gd name="connsiteY80" fmla="*/ 3647396 h 3784177"/>
              <a:gd name="connsiteX81" fmla="*/ 2651827 w 8037833"/>
              <a:gd name="connsiteY81" fmla="*/ 3646306 h 3784177"/>
              <a:gd name="connsiteX82" fmla="*/ 2618680 w 8037833"/>
              <a:gd name="connsiteY82" fmla="*/ 3656755 h 3784177"/>
              <a:gd name="connsiteX83" fmla="*/ 2572404 w 8037833"/>
              <a:gd name="connsiteY83" fmla="*/ 3664043 h 3784177"/>
              <a:gd name="connsiteX84" fmla="*/ 2490721 w 8037833"/>
              <a:gd name="connsiteY84" fmla="*/ 3685313 h 3784177"/>
              <a:gd name="connsiteX85" fmla="*/ 2423704 w 8037833"/>
              <a:gd name="connsiteY85" fmla="*/ 3658079 h 3784177"/>
              <a:gd name="connsiteX86" fmla="*/ 2301172 w 8037833"/>
              <a:gd name="connsiteY86" fmla="*/ 3663053 h 3784177"/>
              <a:gd name="connsiteX87" fmla="*/ 2294102 w 8037833"/>
              <a:gd name="connsiteY87" fmla="*/ 3671151 h 3784177"/>
              <a:gd name="connsiteX88" fmla="*/ 2238966 w 8037833"/>
              <a:gd name="connsiteY88" fmla="*/ 3668777 h 3784177"/>
              <a:gd name="connsiteX89" fmla="*/ 2082844 w 8037833"/>
              <a:gd name="connsiteY89" fmla="*/ 3631994 h 3784177"/>
              <a:gd name="connsiteX90" fmla="*/ 1938480 w 8037833"/>
              <a:gd name="connsiteY90" fmla="*/ 3601439 h 3784177"/>
              <a:gd name="connsiteX91" fmla="*/ 1900166 w 8037833"/>
              <a:gd name="connsiteY91" fmla="*/ 3609358 h 3784177"/>
              <a:gd name="connsiteX92" fmla="*/ 1835976 w 8037833"/>
              <a:gd name="connsiteY92" fmla="*/ 3622065 h 3784177"/>
              <a:gd name="connsiteX93" fmla="*/ 1787830 w 8037833"/>
              <a:gd name="connsiteY93" fmla="*/ 3633173 h 3784177"/>
              <a:gd name="connsiteX94" fmla="*/ 1734224 w 8037833"/>
              <a:gd name="connsiteY94" fmla="*/ 3655593 h 3784177"/>
              <a:gd name="connsiteX95" fmla="*/ 1721989 w 8037833"/>
              <a:gd name="connsiteY95" fmla="*/ 3627298 h 3784177"/>
              <a:gd name="connsiteX96" fmla="*/ 1664576 w 8037833"/>
              <a:gd name="connsiteY96" fmla="*/ 3638572 h 3784177"/>
              <a:gd name="connsiteX97" fmla="*/ 1577459 w 8037833"/>
              <a:gd name="connsiteY97" fmla="*/ 3658824 h 3784177"/>
              <a:gd name="connsiteX98" fmla="*/ 1527269 w 8037833"/>
              <a:gd name="connsiteY98" fmla="*/ 3663088 h 3784177"/>
              <a:gd name="connsiteX99" fmla="*/ 1390118 w 8037833"/>
              <a:gd name="connsiteY99" fmla="*/ 3682789 h 3784177"/>
              <a:gd name="connsiteX100" fmla="*/ 1252698 w 8037833"/>
              <a:gd name="connsiteY100" fmla="*/ 3708662 h 3784177"/>
              <a:gd name="connsiteX101" fmla="*/ 1171039 w 8037833"/>
              <a:gd name="connsiteY101" fmla="*/ 3758642 h 3784177"/>
              <a:gd name="connsiteX102" fmla="*/ 1058106 w 8037833"/>
              <a:gd name="connsiteY102" fmla="*/ 3776166 h 3784177"/>
              <a:gd name="connsiteX103" fmla="*/ 1039167 w 8037833"/>
              <a:gd name="connsiteY103" fmla="*/ 3784177 h 3784177"/>
              <a:gd name="connsiteX104" fmla="*/ 1012958 w 8037833"/>
              <a:gd name="connsiteY104" fmla="*/ 3779206 h 3784177"/>
              <a:gd name="connsiteX105" fmla="*/ 907906 w 8037833"/>
              <a:gd name="connsiteY105" fmla="*/ 3757678 h 3784177"/>
              <a:gd name="connsiteX106" fmla="*/ 825226 w 8037833"/>
              <a:gd name="connsiteY106" fmla="*/ 3726369 h 3784177"/>
              <a:gd name="connsiteX107" fmla="*/ 722264 w 8037833"/>
              <a:gd name="connsiteY107" fmla="*/ 3747612 h 3784177"/>
              <a:gd name="connsiteX108" fmla="*/ 659460 w 8037833"/>
              <a:gd name="connsiteY108" fmla="*/ 3740429 h 3784177"/>
              <a:gd name="connsiteX109" fmla="*/ 556552 w 8037833"/>
              <a:gd name="connsiteY109" fmla="*/ 3739124 h 3784177"/>
              <a:gd name="connsiteX110" fmla="*/ 445444 w 8037833"/>
              <a:gd name="connsiteY110" fmla="*/ 3764831 h 3784177"/>
              <a:gd name="connsiteX111" fmla="*/ 393295 w 8037833"/>
              <a:gd name="connsiteY111" fmla="*/ 3753097 h 3784177"/>
              <a:gd name="connsiteX112" fmla="*/ 339711 w 8037833"/>
              <a:gd name="connsiteY112" fmla="*/ 3718242 h 3784177"/>
              <a:gd name="connsiteX113" fmla="*/ 222239 w 8037833"/>
              <a:gd name="connsiteY113" fmla="*/ 3672335 h 3784177"/>
              <a:gd name="connsiteX114" fmla="*/ 163578 w 8037833"/>
              <a:gd name="connsiteY114" fmla="*/ 3656292 h 3784177"/>
              <a:gd name="connsiteX115" fmla="*/ 72220 w 8037833"/>
              <a:gd name="connsiteY115" fmla="*/ 3645272 h 3784177"/>
              <a:gd name="connsiteX116" fmla="*/ 44395 w 8037833"/>
              <a:gd name="connsiteY116" fmla="*/ 3639455 h 3784177"/>
              <a:gd name="connsiteX117" fmla="*/ 1962 w 8037833"/>
              <a:gd name="connsiteY117" fmla="*/ 3635948 h 3784177"/>
              <a:gd name="connsiteX118" fmla="*/ 0 w 8037833"/>
              <a:gd name="connsiteY118" fmla="*/ 3635261 h 3784177"/>
              <a:gd name="connsiteX119" fmla="*/ 0 w 8037833"/>
              <a:gd name="connsiteY11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609242 w 8037833"/>
              <a:gd name="connsiteY18" fmla="*/ 335504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718286 w 8037833"/>
              <a:gd name="connsiteY17" fmla="*/ 3382997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3048270 w 8037833"/>
              <a:gd name="connsiteY71" fmla="*/ 3649949 h 3784177"/>
              <a:gd name="connsiteX72" fmla="*/ 2989722 w 8037833"/>
              <a:gd name="connsiteY72" fmla="*/ 3623230 h 3784177"/>
              <a:gd name="connsiteX73" fmla="*/ 2965734 w 8037833"/>
              <a:gd name="connsiteY73" fmla="*/ 3635676 h 3784177"/>
              <a:gd name="connsiteX74" fmla="*/ 2961603 w 8037833"/>
              <a:gd name="connsiteY74" fmla="*/ 3638221 h 3784177"/>
              <a:gd name="connsiteX75" fmla="*/ 2944959 w 8037833"/>
              <a:gd name="connsiteY75" fmla="*/ 3639723 h 3784177"/>
              <a:gd name="connsiteX76" fmla="*/ 2940402 w 8037833"/>
              <a:gd name="connsiteY76" fmla="*/ 3651000 h 3784177"/>
              <a:gd name="connsiteX77" fmla="*/ 2915449 w 8037833"/>
              <a:gd name="connsiteY77" fmla="*/ 3661039 h 3784177"/>
              <a:gd name="connsiteX78" fmla="*/ 2884777 w 8037833"/>
              <a:gd name="connsiteY78" fmla="*/ 3660775 h 3784177"/>
              <a:gd name="connsiteX79" fmla="*/ 2739034 w 8037833"/>
              <a:gd name="connsiteY79" fmla="*/ 3647396 h 3784177"/>
              <a:gd name="connsiteX80" fmla="*/ 2651827 w 8037833"/>
              <a:gd name="connsiteY80" fmla="*/ 3646306 h 3784177"/>
              <a:gd name="connsiteX81" fmla="*/ 2618680 w 8037833"/>
              <a:gd name="connsiteY81" fmla="*/ 3656755 h 3784177"/>
              <a:gd name="connsiteX82" fmla="*/ 2572404 w 8037833"/>
              <a:gd name="connsiteY82" fmla="*/ 3664043 h 3784177"/>
              <a:gd name="connsiteX83" fmla="*/ 2490721 w 8037833"/>
              <a:gd name="connsiteY83" fmla="*/ 3685313 h 3784177"/>
              <a:gd name="connsiteX84" fmla="*/ 2423704 w 8037833"/>
              <a:gd name="connsiteY84" fmla="*/ 3658079 h 3784177"/>
              <a:gd name="connsiteX85" fmla="*/ 2301172 w 8037833"/>
              <a:gd name="connsiteY85" fmla="*/ 3663053 h 3784177"/>
              <a:gd name="connsiteX86" fmla="*/ 2294102 w 8037833"/>
              <a:gd name="connsiteY86" fmla="*/ 3671151 h 3784177"/>
              <a:gd name="connsiteX87" fmla="*/ 2238966 w 8037833"/>
              <a:gd name="connsiteY87" fmla="*/ 3668777 h 3784177"/>
              <a:gd name="connsiteX88" fmla="*/ 2082844 w 8037833"/>
              <a:gd name="connsiteY88" fmla="*/ 3631994 h 3784177"/>
              <a:gd name="connsiteX89" fmla="*/ 1938480 w 8037833"/>
              <a:gd name="connsiteY89" fmla="*/ 3601439 h 3784177"/>
              <a:gd name="connsiteX90" fmla="*/ 1900166 w 8037833"/>
              <a:gd name="connsiteY90" fmla="*/ 3609358 h 3784177"/>
              <a:gd name="connsiteX91" fmla="*/ 1835976 w 8037833"/>
              <a:gd name="connsiteY91" fmla="*/ 3622065 h 3784177"/>
              <a:gd name="connsiteX92" fmla="*/ 1787830 w 8037833"/>
              <a:gd name="connsiteY92" fmla="*/ 3633173 h 3784177"/>
              <a:gd name="connsiteX93" fmla="*/ 1734224 w 8037833"/>
              <a:gd name="connsiteY93" fmla="*/ 3655593 h 3784177"/>
              <a:gd name="connsiteX94" fmla="*/ 1721989 w 8037833"/>
              <a:gd name="connsiteY94" fmla="*/ 3627298 h 3784177"/>
              <a:gd name="connsiteX95" fmla="*/ 1664576 w 8037833"/>
              <a:gd name="connsiteY95" fmla="*/ 3638572 h 3784177"/>
              <a:gd name="connsiteX96" fmla="*/ 1577459 w 8037833"/>
              <a:gd name="connsiteY96" fmla="*/ 3658824 h 3784177"/>
              <a:gd name="connsiteX97" fmla="*/ 1527269 w 8037833"/>
              <a:gd name="connsiteY97" fmla="*/ 3663088 h 3784177"/>
              <a:gd name="connsiteX98" fmla="*/ 1390118 w 8037833"/>
              <a:gd name="connsiteY98" fmla="*/ 3682789 h 3784177"/>
              <a:gd name="connsiteX99" fmla="*/ 1252698 w 8037833"/>
              <a:gd name="connsiteY99" fmla="*/ 3708662 h 3784177"/>
              <a:gd name="connsiteX100" fmla="*/ 1171039 w 8037833"/>
              <a:gd name="connsiteY100" fmla="*/ 3758642 h 3784177"/>
              <a:gd name="connsiteX101" fmla="*/ 1058106 w 8037833"/>
              <a:gd name="connsiteY101" fmla="*/ 3776166 h 3784177"/>
              <a:gd name="connsiteX102" fmla="*/ 1039167 w 8037833"/>
              <a:gd name="connsiteY102" fmla="*/ 3784177 h 3784177"/>
              <a:gd name="connsiteX103" fmla="*/ 1012958 w 8037833"/>
              <a:gd name="connsiteY103" fmla="*/ 3779206 h 3784177"/>
              <a:gd name="connsiteX104" fmla="*/ 907906 w 8037833"/>
              <a:gd name="connsiteY104" fmla="*/ 3757678 h 3784177"/>
              <a:gd name="connsiteX105" fmla="*/ 825226 w 8037833"/>
              <a:gd name="connsiteY105" fmla="*/ 3726369 h 3784177"/>
              <a:gd name="connsiteX106" fmla="*/ 722264 w 8037833"/>
              <a:gd name="connsiteY106" fmla="*/ 3747612 h 3784177"/>
              <a:gd name="connsiteX107" fmla="*/ 659460 w 8037833"/>
              <a:gd name="connsiteY107" fmla="*/ 3740429 h 3784177"/>
              <a:gd name="connsiteX108" fmla="*/ 556552 w 8037833"/>
              <a:gd name="connsiteY108" fmla="*/ 3739124 h 3784177"/>
              <a:gd name="connsiteX109" fmla="*/ 445444 w 8037833"/>
              <a:gd name="connsiteY109" fmla="*/ 3764831 h 3784177"/>
              <a:gd name="connsiteX110" fmla="*/ 393295 w 8037833"/>
              <a:gd name="connsiteY110" fmla="*/ 3753097 h 3784177"/>
              <a:gd name="connsiteX111" fmla="*/ 339711 w 8037833"/>
              <a:gd name="connsiteY111" fmla="*/ 3718242 h 3784177"/>
              <a:gd name="connsiteX112" fmla="*/ 222239 w 8037833"/>
              <a:gd name="connsiteY112" fmla="*/ 3672335 h 3784177"/>
              <a:gd name="connsiteX113" fmla="*/ 163578 w 8037833"/>
              <a:gd name="connsiteY113" fmla="*/ 3656292 h 3784177"/>
              <a:gd name="connsiteX114" fmla="*/ 72220 w 8037833"/>
              <a:gd name="connsiteY114" fmla="*/ 3645272 h 3784177"/>
              <a:gd name="connsiteX115" fmla="*/ 44395 w 8037833"/>
              <a:gd name="connsiteY115" fmla="*/ 3639455 h 3784177"/>
              <a:gd name="connsiteX116" fmla="*/ 1962 w 8037833"/>
              <a:gd name="connsiteY116" fmla="*/ 3635948 h 3784177"/>
              <a:gd name="connsiteX117" fmla="*/ 0 w 8037833"/>
              <a:gd name="connsiteY117" fmla="*/ 3635261 h 3784177"/>
              <a:gd name="connsiteX118" fmla="*/ 0 w 8037833"/>
              <a:gd name="connsiteY11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835383 w 8037833"/>
              <a:gd name="connsiteY23" fmla="*/ 3377529 h 3784177"/>
              <a:gd name="connsiteX24" fmla="*/ 5746050 w 8037833"/>
              <a:gd name="connsiteY24" fmla="*/ 3426142 h 3784177"/>
              <a:gd name="connsiteX25" fmla="*/ 5613670 w 8037833"/>
              <a:gd name="connsiteY25" fmla="*/ 3428671 h 3784177"/>
              <a:gd name="connsiteX26" fmla="*/ 5535334 w 8037833"/>
              <a:gd name="connsiteY26" fmla="*/ 3437044 h 3784177"/>
              <a:gd name="connsiteX27" fmla="*/ 5506940 w 8037833"/>
              <a:gd name="connsiteY27" fmla="*/ 3450999 h 3784177"/>
              <a:gd name="connsiteX28" fmla="*/ 5466372 w 8037833"/>
              <a:gd name="connsiteY28" fmla="*/ 3463245 h 3784177"/>
              <a:gd name="connsiteX29" fmla="*/ 5395833 w 8037833"/>
              <a:gd name="connsiteY29" fmla="*/ 3493194 h 3784177"/>
              <a:gd name="connsiteX30" fmla="*/ 5305325 w 8037833"/>
              <a:gd name="connsiteY30" fmla="*/ 3505200 h 3784177"/>
              <a:gd name="connsiteX31" fmla="*/ 5223043 w 8037833"/>
              <a:gd name="connsiteY31" fmla="*/ 3491664 h 3784177"/>
              <a:gd name="connsiteX32" fmla="*/ 5217733 w 8037833"/>
              <a:gd name="connsiteY32" fmla="*/ 3500463 h 3784177"/>
              <a:gd name="connsiteX33" fmla="*/ 5167992 w 8037833"/>
              <a:gd name="connsiteY33" fmla="*/ 3504085 h 3784177"/>
              <a:gd name="connsiteX34" fmla="*/ 4987020 w 8037833"/>
              <a:gd name="connsiteY34" fmla="*/ 3461263 h 3784177"/>
              <a:gd name="connsiteX35" fmla="*/ 4890003 w 8037833"/>
              <a:gd name="connsiteY35" fmla="*/ 3469874 h 3784177"/>
              <a:gd name="connsiteX36" fmla="*/ 4856654 w 8037833"/>
              <a:gd name="connsiteY36" fmla="*/ 3481880 h 3784177"/>
              <a:gd name="connsiteX37" fmla="*/ 4800711 w 8037833"/>
              <a:gd name="connsiteY37" fmla="*/ 3501441 h 3784177"/>
              <a:gd name="connsiteX38" fmla="*/ 4761569 w 8037833"/>
              <a:gd name="connsiteY38" fmla="*/ 3538103 h 3784177"/>
              <a:gd name="connsiteX39" fmla="*/ 4713734 w 8037833"/>
              <a:gd name="connsiteY39" fmla="*/ 3545724 h 3784177"/>
              <a:gd name="connsiteX40" fmla="*/ 4699169 w 8037833"/>
              <a:gd name="connsiteY40" fmla="*/ 3518988 h 3784177"/>
              <a:gd name="connsiteX41" fmla="*/ 4649120 w 8037833"/>
              <a:gd name="connsiteY41" fmla="*/ 3536392 h 3784177"/>
              <a:gd name="connsiteX42" fmla="*/ 4573578 w 8037833"/>
              <a:gd name="connsiteY42" fmla="*/ 3565923 h 3784177"/>
              <a:gd name="connsiteX43" fmla="*/ 4529117 w 8037833"/>
              <a:gd name="connsiteY43" fmla="*/ 3575592 h 3784177"/>
              <a:gd name="connsiteX44" fmla="*/ 4408641 w 8037833"/>
              <a:gd name="connsiteY44" fmla="*/ 3610000 h 3784177"/>
              <a:gd name="connsiteX45" fmla="*/ 4356402 w 8037833"/>
              <a:gd name="connsiteY45" fmla="*/ 3642792 h 3784177"/>
              <a:gd name="connsiteX46" fmla="*/ 4270245 w 8037833"/>
              <a:gd name="connsiteY46" fmla="*/ 3665789 h 3784177"/>
              <a:gd name="connsiteX47" fmla="*/ 4208725 w 8037833"/>
              <a:gd name="connsiteY47" fmla="*/ 3704841 h 3784177"/>
              <a:gd name="connsiteX48" fmla="*/ 4201632 w 8037833"/>
              <a:gd name="connsiteY48" fmla="*/ 3702602 h 3784177"/>
              <a:gd name="connsiteX49" fmla="*/ 4191289 w 8037833"/>
              <a:gd name="connsiteY49" fmla="*/ 3702380 h 3784177"/>
              <a:gd name="connsiteX50" fmla="*/ 4191039 w 8037833"/>
              <a:gd name="connsiteY50" fmla="*/ 3702831 h 3784177"/>
              <a:gd name="connsiteX51" fmla="*/ 4181340 w 8037833"/>
              <a:gd name="connsiteY51" fmla="*/ 3701729 h 3784177"/>
              <a:gd name="connsiteX52" fmla="*/ 4133816 w 8037833"/>
              <a:gd name="connsiteY52" fmla="*/ 3690565 h 3784177"/>
              <a:gd name="connsiteX53" fmla="*/ 4071732 w 8037833"/>
              <a:gd name="connsiteY53" fmla="*/ 3732513 h 3784177"/>
              <a:gd name="connsiteX54" fmla="*/ 4045924 w 8037833"/>
              <a:gd name="connsiteY54" fmla="*/ 3739404 h 3784177"/>
              <a:gd name="connsiteX55" fmla="*/ 4032171 w 8037833"/>
              <a:gd name="connsiteY55" fmla="*/ 3745523 h 3784177"/>
              <a:gd name="connsiteX56" fmla="*/ 4031335 w 8037833"/>
              <a:gd name="connsiteY56" fmla="*/ 3747479 h 3784177"/>
              <a:gd name="connsiteX57" fmla="*/ 3985774 w 8037833"/>
              <a:gd name="connsiteY57" fmla="*/ 3736547 h 3784177"/>
              <a:gd name="connsiteX58" fmla="*/ 3979769 w 8037833"/>
              <a:gd name="connsiteY58" fmla="*/ 3738769 h 3784177"/>
              <a:gd name="connsiteX59" fmla="*/ 3950014 w 8037833"/>
              <a:gd name="connsiteY59" fmla="*/ 3726942 h 3784177"/>
              <a:gd name="connsiteX60" fmla="*/ 3934671 w 8037833"/>
              <a:gd name="connsiteY60" fmla="*/ 3723339 h 3784177"/>
              <a:gd name="connsiteX61" fmla="*/ 3930274 w 8037833"/>
              <a:gd name="connsiteY61" fmla="*/ 3717148 h 3784177"/>
              <a:gd name="connsiteX62" fmla="*/ 3907660 w 8037833"/>
              <a:gd name="connsiteY62" fmla="*/ 3714456 h 3784177"/>
              <a:gd name="connsiteX63" fmla="*/ 3905087 w 8037833"/>
              <a:gd name="connsiteY63" fmla="*/ 3716098 h 3784177"/>
              <a:gd name="connsiteX64" fmla="*/ 3886347 w 8037833"/>
              <a:gd name="connsiteY64" fmla="*/ 3706620 h 3784177"/>
              <a:gd name="connsiteX65" fmla="*/ 3870533 w 8037833"/>
              <a:gd name="connsiteY65" fmla="*/ 3689905 h 3784177"/>
              <a:gd name="connsiteX66" fmla="*/ 3678563 w 8037833"/>
              <a:gd name="connsiteY66" fmla="*/ 3694486 h 3784177"/>
              <a:gd name="connsiteX67" fmla="*/ 3524121 w 8037833"/>
              <a:gd name="connsiteY67" fmla="*/ 3642736 h 3784177"/>
              <a:gd name="connsiteX68" fmla="*/ 3432153 w 8037833"/>
              <a:gd name="connsiteY68" fmla="*/ 3667780 h 3784177"/>
              <a:gd name="connsiteX69" fmla="*/ 3373519 w 8037833"/>
              <a:gd name="connsiteY69" fmla="*/ 3665785 h 3784177"/>
              <a:gd name="connsiteX70" fmla="*/ 3114267 w 8037833"/>
              <a:gd name="connsiteY70" fmla="*/ 3638983 h 3784177"/>
              <a:gd name="connsiteX71" fmla="*/ 2989722 w 8037833"/>
              <a:gd name="connsiteY71" fmla="*/ 3623230 h 3784177"/>
              <a:gd name="connsiteX72" fmla="*/ 2965734 w 8037833"/>
              <a:gd name="connsiteY72" fmla="*/ 3635676 h 3784177"/>
              <a:gd name="connsiteX73" fmla="*/ 2961603 w 8037833"/>
              <a:gd name="connsiteY73" fmla="*/ 3638221 h 3784177"/>
              <a:gd name="connsiteX74" fmla="*/ 2944959 w 8037833"/>
              <a:gd name="connsiteY74" fmla="*/ 3639723 h 3784177"/>
              <a:gd name="connsiteX75" fmla="*/ 2940402 w 8037833"/>
              <a:gd name="connsiteY75" fmla="*/ 3651000 h 3784177"/>
              <a:gd name="connsiteX76" fmla="*/ 2915449 w 8037833"/>
              <a:gd name="connsiteY76" fmla="*/ 3661039 h 3784177"/>
              <a:gd name="connsiteX77" fmla="*/ 2884777 w 8037833"/>
              <a:gd name="connsiteY77" fmla="*/ 3660775 h 3784177"/>
              <a:gd name="connsiteX78" fmla="*/ 2739034 w 8037833"/>
              <a:gd name="connsiteY78" fmla="*/ 3647396 h 3784177"/>
              <a:gd name="connsiteX79" fmla="*/ 2651827 w 8037833"/>
              <a:gd name="connsiteY79" fmla="*/ 3646306 h 3784177"/>
              <a:gd name="connsiteX80" fmla="*/ 2618680 w 8037833"/>
              <a:gd name="connsiteY80" fmla="*/ 3656755 h 3784177"/>
              <a:gd name="connsiteX81" fmla="*/ 2572404 w 8037833"/>
              <a:gd name="connsiteY81" fmla="*/ 3664043 h 3784177"/>
              <a:gd name="connsiteX82" fmla="*/ 2490721 w 8037833"/>
              <a:gd name="connsiteY82" fmla="*/ 3685313 h 3784177"/>
              <a:gd name="connsiteX83" fmla="*/ 2423704 w 8037833"/>
              <a:gd name="connsiteY83" fmla="*/ 3658079 h 3784177"/>
              <a:gd name="connsiteX84" fmla="*/ 2301172 w 8037833"/>
              <a:gd name="connsiteY84" fmla="*/ 3663053 h 3784177"/>
              <a:gd name="connsiteX85" fmla="*/ 2294102 w 8037833"/>
              <a:gd name="connsiteY85" fmla="*/ 3671151 h 3784177"/>
              <a:gd name="connsiteX86" fmla="*/ 2238966 w 8037833"/>
              <a:gd name="connsiteY86" fmla="*/ 3668777 h 3784177"/>
              <a:gd name="connsiteX87" fmla="*/ 2082844 w 8037833"/>
              <a:gd name="connsiteY87" fmla="*/ 3631994 h 3784177"/>
              <a:gd name="connsiteX88" fmla="*/ 1938480 w 8037833"/>
              <a:gd name="connsiteY88" fmla="*/ 3601439 h 3784177"/>
              <a:gd name="connsiteX89" fmla="*/ 1900166 w 8037833"/>
              <a:gd name="connsiteY89" fmla="*/ 3609358 h 3784177"/>
              <a:gd name="connsiteX90" fmla="*/ 1835976 w 8037833"/>
              <a:gd name="connsiteY90" fmla="*/ 3622065 h 3784177"/>
              <a:gd name="connsiteX91" fmla="*/ 1787830 w 8037833"/>
              <a:gd name="connsiteY91" fmla="*/ 3633173 h 3784177"/>
              <a:gd name="connsiteX92" fmla="*/ 1734224 w 8037833"/>
              <a:gd name="connsiteY92" fmla="*/ 3655593 h 3784177"/>
              <a:gd name="connsiteX93" fmla="*/ 1721989 w 8037833"/>
              <a:gd name="connsiteY93" fmla="*/ 3627298 h 3784177"/>
              <a:gd name="connsiteX94" fmla="*/ 1664576 w 8037833"/>
              <a:gd name="connsiteY94" fmla="*/ 3638572 h 3784177"/>
              <a:gd name="connsiteX95" fmla="*/ 1577459 w 8037833"/>
              <a:gd name="connsiteY95" fmla="*/ 3658824 h 3784177"/>
              <a:gd name="connsiteX96" fmla="*/ 1527269 w 8037833"/>
              <a:gd name="connsiteY96" fmla="*/ 3663088 h 3784177"/>
              <a:gd name="connsiteX97" fmla="*/ 1390118 w 8037833"/>
              <a:gd name="connsiteY97" fmla="*/ 3682789 h 3784177"/>
              <a:gd name="connsiteX98" fmla="*/ 1252698 w 8037833"/>
              <a:gd name="connsiteY98" fmla="*/ 3708662 h 3784177"/>
              <a:gd name="connsiteX99" fmla="*/ 1171039 w 8037833"/>
              <a:gd name="connsiteY99" fmla="*/ 3758642 h 3784177"/>
              <a:gd name="connsiteX100" fmla="*/ 1058106 w 8037833"/>
              <a:gd name="connsiteY100" fmla="*/ 3776166 h 3784177"/>
              <a:gd name="connsiteX101" fmla="*/ 1039167 w 8037833"/>
              <a:gd name="connsiteY101" fmla="*/ 3784177 h 3784177"/>
              <a:gd name="connsiteX102" fmla="*/ 1012958 w 8037833"/>
              <a:gd name="connsiteY102" fmla="*/ 3779206 h 3784177"/>
              <a:gd name="connsiteX103" fmla="*/ 907906 w 8037833"/>
              <a:gd name="connsiteY103" fmla="*/ 3757678 h 3784177"/>
              <a:gd name="connsiteX104" fmla="*/ 825226 w 8037833"/>
              <a:gd name="connsiteY104" fmla="*/ 3726369 h 3784177"/>
              <a:gd name="connsiteX105" fmla="*/ 722264 w 8037833"/>
              <a:gd name="connsiteY105" fmla="*/ 3747612 h 3784177"/>
              <a:gd name="connsiteX106" fmla="*/ 659460 w 8037833"/>
              <a:gd name="connsiteY106" fmla="*/ 3740429 h 3784177"/>
              <a:gd name="connsiteX107" fmla="*/ 556552 w 8037833"/>
              <a:gd name="connsiteY107" fmla="*/ 3739124 h 3784177"/>
              <a:gd name="connsiteX108" fmla="*/ 445444 w 8037833"/>
              <a:gd name="connsiteY108" fmla="*/ 3764831 h 3784177"/>
              <a:gd name="connsiteX109" fmla="*/ 393295 w 8037833"/>
              <a:gd name="connsiteY109" fmla="*/ 3753097 h 3784177"/>
              <a:gd name="connsiteX110" fmla="*/ 339711 w 8037833"/>
              <a:gd name="connsiteY110" fmla="*/ 3718242 h 3784177"/>
              <a:gd name="connsiteX111" fmla="*/ 222239 w 8037833"/>
              <a:gd name="connsiteY111" fmla="*/ 3672335 h 3784177"/>
              <a:gd name="connsiteX112" fmla="*/ 163578 w 8037833"/>
              <a:gd name="connsiteY112" fmla="*/ 3656292 h 3784177"/>
              <a:gd name="connsiteX113" fmla="*/ 72220 w 8037833"/>
              <a:gd name="connsiteY113" fmla="*/ 3645272 h 3784177"/>
              <a:gd name="connsiteX114" fmla="*/ 44395 w 8037833"/>
              <a:gd name="connsiteY114" fmla="*/ 3639455 h 3784177"/>
              <a:gd name="connsiteX115" fmla="*/ 1962 w 8037833"/>
              <a:gd name="connsiteY115" fmla="*/ 3635948 h 3784177"/>
              <a:gd name="connsiteX116" fmla="*/ 0 w 8037833"/>
              <a:gd name="connsiteY116" fmla="*/ 3635261 h 3784177"/>
              <a:gd name="connsiteX117" fmla="*/ 0 w 8037833"/>
              <a:gd name="connsiteY11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99169 w 8037833"/>
              <a:gd name="connsiteY39" fmla="*/ 3518988 h 3784177"/>
              <a:gd name="connsiteX40" fmla="*/ 4649120 w 8037833"/>
              <a:gd name="connsiteY40" fmla="*/ 3536392 h 3784177"/>
              <a:gd name="connsiteX41" fmla="*/ 4573578 w 8037833"/>
              <a:gd name="connsiteY41" fmla="*/ 3565923 h 3784177"/>
              <a:gd name="connsiteX42" fmla="*/ 4529117 w 8037833"/>
              <a:gd name="connsiteY42" fmla="*/ 3575592 h 3784177"/>
              <a:gd name="connsiteX43" fmla="*/ 4408641 w 8037833"/>
              <a:gd name="connsiteY43" fmla="*/ 3610000 h 3784177"/>
              <a:gd name="connsiteX44" fmla="*/ 4356402 w 8037833"/>
              <a:gd name="connsiteY44" fmla="*/ 3642792 h 3784177"/>
              <a:gd name="connsiteX45" fmla="*/ 4270245 w 8037833"/>
              <a:gd name="connsiteY45" fmla="*/ 3665789 h 3784177"/>
              <a:gd name="connsiteX46" fmla="*/ 4208725 w 8037833"/>
              <a:gd name="connsiteY46" fmla="*/ 3704841 h 3784177"/>
              <a:gd name="connsiteX47" fmla="*/ 4201632 w 8037833"/>
              <a:gd name="connsiteY47" fmla="*/ 3702602 h 3784177"/>
              <a:gd name="connsiteX48" fmla="*/ 4191289 w 8037833"/>
              <a:gd name="connsiteY48" fmla="*/ 3702380 h 3784177"/>
              <a:gd name="connsiteX49" fmla="*/ 4191039 w 8037833"/>
              <a:gd name="connsiteY49" fmla="*/ 3702831 h 3784177"/>
              <a:gd name="connsiteX50" fmla="*/ 4181340 w 8037833"/>
              <a:gd name="connsiteY50" fmla="*/ 3701729 h 3784177"/>
              <a:gd name="connsiteX51" fmla="*/ 4133816 w 8037833"/>
              <a:gd name="connsiteY51" fmla="*/ 3690565 h 3784177"/>
              <a:gd name="connsiteX52" fmla="*/ 4071732 w 8037833"/>
              <a:gd name="connsiteY52" fmla="*/ 3732513 h 3784177"/>
              <a:gd name="connsiteX53" fmla="*/ 4045924 w 8037833"/>
              <a:gd name="connsiteY53" fmla="*/ 3739404 h 3784177"/>
              <a:gd name="connsiteX54" fmla="*/ 4032171 w 8037833"/>
              <a:gd name="connsiteY54" fmla="*/ 3745523 h 3784177"/>
              <a:gd name="connsiteX55" fmla="*/ 4031335 w 8037833"/>
              <a:gd name="connsiteY55" fmla="*/ 3747479 h 3784177"/>
              <a:gd name="connsiteX56" fmla="*/ 3985774 w 8037833"/>
              <a:gd name="connsiteY56" fmla="*/ 3736547 h 3784177"/>
              <a:gd name="connsiteX57" fmla="*/ 3979769 w 8037833"/>
              <a:gd name="connsiteY57" fmla="*/ 3738769 h 3784177"/>
              <a:gd name="connsiteX58" fmla="*/ 3950014 w 8037833"/>
              <a:gd name="connsiteY58" fmla="*/ 3726942 h 3784177"/>
              <a:gd name="connsiteX59" fmla="*/ 3934671 w 8037833"/>
              <a:gd name="connsiteY59" fmla="*/ 3723339 h 3784177"/>
              <a:gd name="connsiteX60" fmla="*/ 3930274 w 8037833"/>
              <a:gd name="connsiteY60" fmla="*/ 3717148 h 3784177"/>
              <a:gd name="connsiteX61" fmla="*/ 3907660 w 8037833"/>
              <a:gd name="connsiteY61" fmla="*/ 3714456 h 3784177"/>
              <a:gd name="connsiteX62" fmla="*/ 3905087 w 8037833"/>
              <a:gd name="connsiteY62" fmla="*/ 3716098 h 3784177"/>
              <a:gd name="connsiteX63" fmla="*/ 3886347 w 8037833"/>
              <a:gd name="connsiteY63" fmla="*/ 3706620 h 3784177"/>
              <a:gd name="connsiteX64" fmla="*/ 3870533 w 8037833"/>
              <a:gd name="connsiteY64" fmla="*/ 3689905 h 3784177"/>
              <a:gd name="connsiteX65" fmla="*/ 3678563 w 8037833"/>
              <a:gd name="connsiteY65" fmla="*/ 3694486 h 3784177"/>
              <a:gd name="connsiteX66" fmla="*/ 3524121 w 8037833"/>
              <a:gd name="connsiteY66" fmla="*/ 3642736 h 3784177"/>
              <a:gd name="connsiteX67" fmla="*/ 3432153 w 8037833"/>
              <a:gd name="connsiteY67" fmla="*/ 3667780 h 3784177"/>
              <a:gd name="connsiteX68" fmla="*/ 3373519 w 8037833"/>
              <a:gd name="connsiteY68" fmla="*/ 3665785 h 3784177"/>
              <a:gd name="connsiteX69" fmla="*/ 3114267 w 8037833"/>
              <a:gd name="connsiteY69" fmla="*/ 3638983 h 3784177"/>
              <a:gd name="connsiteX70" fmla="*/ 2989722 w 8037833"/>
              <a:gd name="connsiteY70" fmla="*/ 3623230 h 3784177"/>
              <a:gd name="connsiteX71" fmla="*/ 2965734 w 8037833"/>
              <a:gd name="connsiteY71" fmla="*/ 3635676 h 3784177"/>
              <a:gd name="connsiteX72" fmla="*/ 2961603 w 8037833"/>
              <a:gd name="connsiteY72" fmla="*/ 3638221 h 3784177"/>
              <a:gd name="connsiteX73" fmla="*/ 2944959 w 8037833"/>
              <a:gd name="connsiteY73" fmla="*/ 3639723 h 3784177"/>
              <a:gd name="connsiteX74" fmla="*/ 2940402 w 8037833"/>
              <a:gd name="connsiteY74" fmla="*/ 3651000 h 3784177"/>
              <a:gd name="connsiteX75" fmla="*/ 2915449 w 8037833"/>
              <a:gd name="connsiteY75" fmla="*/ 3661039 h 3784177"/>
              <a:gd name="connsiteX76" fmla="*/ 2884777 w 8037833"/>
              <a:gd name="connsiteY76" fmla="*/ 3660775 h 3784177"/>
              <a:gd name="connsiteX77" fmla="*/ 2739034 w 8037833"/>
              <a:gd name="connsiteY77" fmla="*/ 3647396 h 3784177"/>
              <a:gd name="connsiteX78" fmla="*/ 2651827 w 8037833"/>
              <a:gd name="connsiteY78" fmla="*/ 3646306 h 3784177"/>
              <a:gd name="connsiteX79" fmla="*/ 2618680 w 8037833"/>
              <a:gd name="connsiteY79" fmla="*/ 3656755 h 3784177"/>
              <a:gd name="connsiteX80" fmla="*/ 2572404 w 8037833"/>
              <a:gd name="connsiteY80" fmla="*/ 3664043 h 3784177"/>
              <a:gd name="connsiteX81" fmla="*/ 2490721 w 8037833"/>
              <a:gd name="connsiteY81" fmla="*/ 3685313 h 3784177"/>
              <a:gd name="connsiteX82" fmla="*/ 2423704 w 8037833"/>
              <a:gd name="connsiteY82" fmla="*/ 3658079 h 3784177"/>
              <a:gd name="connsiteX83" fmla="*/ 2301172 w 8037833"/>
              <a:gd name="connsiteY83" fmla="*/ 3663053 h 3784177"/>
              <a:gd name="connsiteX84" fmla="*/ 2294102 w 8037833"/>
              <a:gd name="connsiteY84" fmla="*/ 3671151 h 3784177"/>
              <a:gd name="connsiteX85" fmla="*/ 2238966 w 8037833"/>
              <a:gd name="connsiteY85" fmla="*/ 3668777 h 3784177"/>
              <a:gd name="connsiteX86" fmla="*/ 2082844 w 8037833"/>
              <a:gd name="connsiteY86" fmla="*/ 3631994 h 3784177"/>
              <a:gd name="connsiteX87" fmla="*/ 1938480 w 8037833"/>
              <a:gd name="connsiteY87" fmla="*/ 3601439 h 3784177"/>
              <a:gd name="connsiteX88" fmla="*/ 1900166 w 8037833"/>
              <a:gd name="connsiteY88" fmla="*/ 3609358 h 3784177"/>
              <a:gd name="connsiteX89" fmla="*/ 1835976 w 8037833"/>
              <a:gd name="connsiteY89" fmla="*/ 3622065 h 3784177"/>
              <a:gd name="connsiteX90" fmla="*/ 1787830 w 8037833"/>
              <a:gd name="connsiteY90" fmla="*/ 3633173 h 3784177"/>
              <a:gd name="connsiteX91" fmla="*/ 1734224 w 8037833"/>
              <a:gd name="connsiteY91" fmla="*/ 3655593 h 3784177"/>
              <a:gd name="connsiteX92" fmla="*/ 1721989 w 8037833"/>
              <a:gd name="connsiteY92" fmla="*/ 3627298 h 3784177"/>
              <a:gd name="connsiteX93" fmla="*/ 1664576 w 8037833"/>
              <a:gd name="connsiteY93" fmla="*/ 3638572 h 3784177"/>
              <a:gd name="connsiteX94" fmla="*/ 1577459 w 8037833"/>
              <a:gd name="connsiteY94" fmla="*/ 3658824 h 3784177"/>
              <a:gd name="connsiteX95" fmla="*/ 1527269 w 8037833"/>
              <a:gd name="connsiteY95" fmla="*/ 3663088 h 3784177"/>
              <a:gd name="connsiteX96" fmla="*/ 1390118 w 8037833"/>
              <a:gd name="connsiteY96" fmla="*/ 3682789 h 3784177"/>
              <a:gd name="connsiteX97" fmla="*/ 1252698 w 8037833"/>
              <a:gd name="connsiteY97" fmla="*/ 3708662 h 3784177"/>
              <a:gd name="connsiteX98" fmla="*/ 1171039 w 8037833"/>
              <a:gd name="connsiteY98" fmla="*/ 3758642 h 3784177"/>
              <a:gd name="connsiteX99" fmla="*/ 1058106 w 8037833"/>
              <a:gd name="connsiteY99" fmla="*/ 3776166 h 3784177"/>
              <a:gd name="connsiteX100" fmla="*/ 1039167 w 8037833"/>
              <a:gd name="connsiteY100" fmla="*/ 3784177 h 3784177"/>
              <a:gd name="connsiteX101" fmla="*/ 1012958 w 8037833"/>
              <a:gd name="connsiteY101" fmla="*/ 3779206 h 3784177"/>
              <a:gd name="connsiteX102" fmla="*/ 907906 w 8037833"/>
              <a:gd name="connsiteY102" fmla="*/ 3757678 h 3784177"/>
              <a:gd name="connsiteX103" fmla="*/ 825226 w 8037833"/>
              <a:gd name="connsiteY103" fmla="*/ 3726369 h 3784177"/>
              <a:gd name="connsiteX104" fmla="*/ 722264 w 8037833"/>
              <a:gd name="connsiteY104" fmla="*/ 3747612 h 3784177"/>
              <a:gd name="connsiteX105" fmla="*/ 659460 w 8037833"/>
              <a:gd name="connsiteY105" fmla="*/ 3740429 h 3784177"/>
              <a:gd name="connsiteX106" fmla="*/ 556552 w 8037833"/>
              <a:gd name="connsiteY106" fmla="*/ 3739124 h 3784177"/>
              <a:gd name="connsiteX107" fmla="*/ 445444 w 8037833"/>
              <a:gd name="connsiteY107" fmla="*/ 3764831 h 3784177"/>
              <a:gd name="connsiteX108" fmla="*/ 393295 w 8037833"/>
              <a:gd name="connsiteY108" fmla="*/ 3753097 h 3784177"/>
              <a:gd name="connsiteX109" fmla="*/ 339711 w 8037833"/>
              <a:gd name="connsiteY109" fmla="*/ 3718242 h 3784177"/>
              <a:gd name="connsiteX110" fmla="*/ 222239 w 8037833"/>
              <a:gd name="connsiteY110" fmla="*/ 3672335 h 3784177"/>
              <a:gd name="connsiteX111" fmla="*/ 163578 w 8037833"/>
              <a:gd name="connsiteY111" fmla="*/ 3656292 h 3784177"/>
              <a:gd name="connsiteX112" fmla="*/ 72220 w 8037833"/>
              <a:gd name="connsiteY112" fmla="*/ 3645272 h 3784177"/>
              <a:gd name="connsiteX113" fmla="*/ 44395 w 8037833"/>
              <a:gd name="connsiteY113" fmla="*/ 3639455 h 3784177"/>
              <a:gd name="connsiteX114" fmla="*/ 1962 w 8037833"/>
              <a:gd name="connsiteY114" fmla="*/ 3635948 h 3784177"/>
              <a:gd name="connsiteX115" fmla="*/ 0 w 8037833"/>
              <a:gd name="connsiteY115" fmla="*/ 3635261 h 3784177"/>
              <a:gd name="connsiteX116" fmla="*/ 0 w 8037833"/>
              <a:gd name="connsiteY11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90721 w 8037833"/>
              <a:gd name="connsiteY80" fmla="*/ 3685313 h 3784177"/>
              <a:gd name="connsiteX81" fmla="*/ 2423704 w 8037833"/>
              <a:gd name="connsiteY81" fmla="*/ 3658079 h 3784177"/>
              <a:gd name="connsiteX82" fmla="*/ 2301172 w 8037833"/>
              <a:gd name="connsiteY82" fmla="*/ 3663053 h 3784177"/>
              <a:gd name="connsiteX83" fmla="*/ 2294102 w 8037833"/>
              <a:gd name="connsiteY83" fmla="*/ 3671151 h 3784177"/>
              <a:gd name="connsiteX84" fmla="*/ 2238966 w 8037833"/>
              <a:gd name="connsiteY84" fmla="*/ 3668777 h 3784177"/>
              <a:gd name="connsiteX85" fmla="*/ 2082844 w 8037833"/>
              <a:gd name="connsiteY85" fmla="*/ 3631994 h 3784177"/>
              <a:gd name="connsiteX86" fmla="*/ 1938480 w 8037833"/>
              <a:gd name="connsiteY86" fmla="*/ 3601439 h 3784177"/>
              <a:gd name="connsiteX87" fmla="*/ 1900166 w 8037833"/>
              <a:gd name="connsiteY87" fmla="*/ 3609358 h 3784177"/>
              <a:gd name="connsiteX88" fmla="*/ 1835976 w 8037833"/>
              <a:gd name="connsiteY88" fmla="*/ 3622065 h 3784177"/>
              <a:gd name="connsiteX89" fmla="*/ 1787830 w 8037833"/>
              <a:gd name="connsiteY89" fmla="*/ 3633173 h 3784177"/>
              <a:gd name="connsiteX90" fmla="*/ 1734224 w 8037833"/>
              <a:gd name="connsiteY90" fmla="*/ 3655593 h 3784177"/>
              <a:gd name="connsiteX91" fmla="*/ 1721989 w 8037833"/>
              <a:gd name="connsiteY91" fmla="*/ 3627298 h 3784177"/>
              <a:gd name="connsiteX92" fmla="*/ 1664576 w 8037833"/>
              <a:gd name="connsiteY92" fmla="*/ 3638572 h 3784177"/>
              <a:gd name="connsiteX93" fmla="*/ 1577459 w 8037833"/>
              <a:gd name="connsiteY93" fmla="*/ 3658824 h 3784177"/>
              <a:gd name="connsiteX94" fmla="*/ 1527269 w 8037833"/>
              <a:gd name="connsiteY94" fmla="*/ 3663088 h 3784177"/>
              <a:gd name="connsiteX95" fmla="*/ 1390118 w 8037833"/>
              <a:gd name="connsiteY95" fmla="*/ 3682789 h 3784177"/>
              <a:gd name="connsiteX96" fmla="*/ 1252698 w 8037833"/>
              <a:gd name="connsiteY96" fmla="*/ 3708662 h 3784177"/>
              <a:gd name="connsiteX97" fmla="*/ 1171039 w 8037833"/>
              <a:gd name="connsiteY97" fmla="*/ 3758642 h 3784177"/>
              <a:gd name="connsiteX98" fmla="*/ 1058106 w 8037833"/>
              <a:gd name="connsiteY98" fmla="*/ 3776166 h 3784177"/>
              <a:gd name="connsiteX99" fmla="*/ 1039167 w 8037833"/>
              <a:gd name="connsiteY99" fmla="*/ 3784177 h 3784177"/>
              <a:gd name="connsiteX100" fmla="*/ 1012958 w 8037833"/>
              <a:gd name="connsiteY100" fmla="*/ 3779206 h 3784177"/>
              <a:gd name="connsiteX101" fmla="*/ 907906 w 8037833"/>
              <a:gd name="connsiteY101" fmla="*/ 3757678 h 3784177"/>
              <a:gd name="connsiteX102" fmla="*/ 825226 w 8037833"/>
              <a:gd name="connsiteY102" fmla="*/ 3726369 h 3784177"/>
              <a:gd name="connsiteX103" fmla="*/ 722264 w 8037833"/>
              <a:gd name="connsiteY103" fmla="*/ 3747612 h 3784177"/>
              <a:gd name="connsiteX104" fmla="*/ 659460 w 8037833"/>
              <a:gd name="connsiteY104" fmla="*/ 3740429 h 3784177"/>
              <a:gd name="connsiteX105" fmla="*/ 556552 w 8037833"/>
              <a:gd name="connsiteY105" fmla="*/ 3739124 h 3784177"/>
              <a:gd name="connsiteX106" fmla="*/ 445444 w 8037833"/>
              <a:gd name="connsiteY106" fmla="*/ 3764831 h 3784177"/>
              <a:gd name="connsiteX107" fmla="*/ 393295 w 8037833"/>
              <a:gd name="connsiteY107" fmla="*/ 3753097 h 3784177"/>
              <a:gd name="connsiteX108" fmla="*/ 339711 w 8037833"/>
              <a:gd name="connsiteY108" fmla="*/ 3718242 h 3784177"/>
              <a:gd name="connsiteX109" fmla="*/ 222239 w 8037833"/>
              <a:gd name="connsiteY109" fmla="*/ 3672335 h 3784177"/>
              <a:gd name="connsiteX110" fmla="*/ 163578 w 8037833"/>
              <a:gd name="connsiteY110" fmla="*/ 3656292 h 3784177"/>
              <a:gd name="connsiteX111" fmla="*/ 72220 w 8037833"/>
              <a:gd name="connsiteY111" fmla="*/ 3645272 h 3784177"/>
              <a:gd name="connsiteX112" fmla="*/ 44395 w 8037833"/>
              <a:gd name="connsiteY112" fmla="*/ 3639455 h 3784177"/>
              <a:gd name="connsiteX113" fmla="*/ 1962 w 8037833"/>
              <a:gd name="connsiteY113" fmla="*/ 3635948 h 3784177"/>
              <a:gd name="connsiteX114" fmla="*/ 0 w 8037833"/>
              <a:gd name="connsiteY114" fmla="*/ 3635261 h 3784177"/>
              <a:gd name="connsiteX115" fmla="*/ 0 w 8037833"/>
              <a:gd name="connsiteY11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721989 w 8037833"/>
              <a:gd name="connsiteY90" fmla="*/ 3627298 h 3784177"/>
              <a:gd name="connsiteX91" fmla="*/ 1664576 w 8037833"/>
              <a:gd name="connsiteY91" fmla="*/ 3638572 h 3784177"/>
              <a:gd name="connsiteX92" fmla="*/ 1577459 w 8037833"/>
              <a:gd name="connsiteY92" fmla="*/ 3658824 h 3784177"/>
              <a:gd name="connsiteX93" fmla="*/ 1527269 w 8037833"/>
              <a:gd name="connsiteY93" fmla="*/ 3663088 h 3784177"/>
              <a:gd name="connsiteX94" fmla="*/ 1390118 w 8037833"/>
              <a:gd name="connsiteY94" fmla="*/ 3682789 h 3784177"/>
              <a:gd name="connsiteX95" fmla="*/ 1252698 w 8037833"/>
              <a:gd name="connsiteY95" fmla="*/ 3708662 h 3784177"/>
              <a:gd name="connsiteX96" fmla="*/ 1171039 w 8037833"/>
              <a:gd name="connsiteY96" fmla="*/ 3758642 h 3784177"/>
              <a:gd name="connsiteX97" fmla="*/ 1058106 w 8037833"/>
              <a:gd name="connsiteY97" fmla="*/ 3776166 h 3784177"/>
              <a:gd name="connsiteX98" fmla="*/ 1039167 w 8037833"/>
              <a:gd name="connsiteY98" fmla="*/ 3784177 h 3784177"/>
              <a:gd name="connsiteX99" fmla="*/ 1012958 w 8037833"/>
              <a:gd name="connsiteY99" fmla="*/ 3779206 h 3784177"/>
              <a:gd name="connsiteX100" fmla="*/ 907906 w 8037833"/>
              <a:gd name="connsiteY100" fmla="*/ 3757678 h 3784177"/>
              <a:gd name="connsiteX101" fmla="*/ 825226 w 8037833"/>
              <a:gd name="connsiteY101" fmla="*/ 3726369 h 3784177"/>
              <a:gd name="connsiteX102" fmla="*/ 722264 w 8037833"/>
              <a:gd name="connsiteY102" fmla="*/ 3747612 h 3784177"/>
              <a:gd name="connsiteX103" fmla="*/ 659460 w 8037833"/>
              <a:gd name="connsiteY103" fmla="*/ 3740429 h 3784177"/>
              <a:gd name="connsiteX104" fmla="*/ 556552 w 8037833"/>
              <a:gd name="connsiteY104" fmla="*/ 3739124 h 3784177"/>
              <a:gd name="connsiteX105" fmla="*/ 445444 w 8037833"/>
              <a:gd name="connsiteY105" fmla="*/ 3764831 h 3784177"/>
              <a:gd name="connsiteX106" fmla="*/ 393295 w 8037833"/>
              <a:gd name="connsiteY106" fmla="*/ 3753097 h 3784177"/>
              <a:gd name="connsiteX107" fmla="*/ 339711 w 8037833"/>
              <a:gd name="connsiteY107" fmla="*/ 3718242 h 3784177"/>
              <a:gd name="connsiteX108" fmla="*/ 222239 w 8037833"/>
              <a:gd name="connsiteY108" fmla="*/ 3672335 h 3784177"/>
              <a:gd name="connsiteX109" fmla="*/ 163578 w 8037833"/>
              <a:gd name="connsiteY109" fmla="*/ 3656292 h 3784177"/>
              <a:gd name="connsiteX110" fmla="*/ 72220 w 8037833"/>
              <a:gd name="connsiteY110" fmla="*/ 3645272 h 3784177"/>
              <a:gd name="connsiteX111" fmla="*/ 44395 w 8037833"/>
              <a:gd name="connsiteY111" fmla="*/ 3639455 h 3784177"/>
              <a:gd name="connsiteX112" fmla="*/ 1962 w 8037833"/>
              <a:gd name="connsiteY112" fmla="*/ 3635948 h 3784177"/>
              <a:gd name="connsiteX113" fmla="*/ 0 w 8037833"/>
              <a:gd name="connsiteY113" fmla="*/ 3635261 h 3784177"/>
              <a:gd name="connsiteX114" fmla="*/ 0 w 8037833"/>
              <a:gd name="connsiteY114"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835976 w 8037833"/>
              <a:gd name="connsiteY87" fmla="*/ 3622065 h 3784177"/>
              <a:gd name="connsiteX88" fmla="*/ 1787830 w 8037833"/>
              <a:gd name="connsiteY88" fmla="*/ 3633173 h 3784177"/>
              <a:gd name="connsiteX89" fmla="*/ 1734224 w 8037833"/>
              <a:gd name="connsiteY89" fmla="*/ 3655593 h 3784177"/>
              <a:gd name="connsiteX90" fmla="*/ 1664576 w 8037833"/>
              <a:gd name="connsiteY90" fmla="*/ 3638572 h 3784177"/>
              <a:gd name="connsiteX91" fmla="*/ 1577459 w 8037833"/>
              <a:gd name="connsiteY91" fmla="*/ 3658824 h 3784177"/>
              <a:gd name="connsiteX92" fmla="*/ 1527269 w 8037833"/>
              <a:gd name="connsiteY92" fmla="*/ 3663088 h 3784177"/>
              <a:gd name="connsiteX93" fmla="*/ 1390118 w 8037833"/>
              <a:gd name="connsiteY93" fmla="*/ 3682789 h 3784177"/>
              <a:gd name="connsiteX94" fmla="*/ 1252698 w 8037833"/>
              <a:gd name="connsiteY94" fmla="*/ 3708662 h 3784177"/>
              <a:gd name="connsiteX95" fmla="*/ 1171039 w 8037833"/>
              <a:gd name="connsiteY95" fmla="*/ 3758642 h 3784177"/>
              <a:gd name="connsiteX96" fmla="*/ 1058106 w 8037833"/>
              <a:gd name="connsiteY96" fmla="*/ 3776166 h 3784177"/>
              <a:gd name="connsiteX97" fmla="*/ 1039167 w 8037833"/>
              <a:gd name="connsiteY97" fmla="*/ 3784177 h 3784177"/>
              <a:gd name="connsiteX98" fmla="*/ 1012958 w 8037833"/>
              <a:gd name="connsiteY98" fmla="*/ 3779206 h 3784177"/>
              <a:gd name="connsiteX99" fmla="*/ 907906 w 8037833"/>
              <a:gd name="connsiteY99" fmla="*/ 3757678 h 3784177"/>
              <a:gd name="connsiteX100" fmla="*/ 825226 w 8037833"/>
              <a:gd name="connsiteY100" fmla="*/ 3726369 h 3784177"/>
              <a:gd name="connsiteX101" fmla="*/ 722264 w 8037833"/>
              <a:gd name="connsiteY101" fmla="*/ 3747612 h 3784177"/>
              <a:gd name="connsiteX102" fmla="*/ 659460 w 8037833"/>
              <a:gd name="connsiteY102" fmla="*/ 3740429 h 3784177"/>
              <a:gd name="connsiteX103" fmla="*/ 556552 w 8037833"/>
              <a:gd name="connsiteY103" fmla="*/ 3739124 h 3784177"/>
              <a:gd name="connsiteX104" fmla="*/ 445444 w 8037833"/>
              <a:gd name="connsiteY104" fmla="*/ 3764831 h 3784177"/>
              <a:gd name="connsiteX105" fmla="*/ 393295 w 8037833"/>
              <a:gd name="connsiteY105" fmla="*/ 3753097 h 3784177"/>
              <a:gd name="connsiteX106" fmla="*/ 339711 w 8037833"/>
              <a:gd name="connsiteY106" fmla="*/ 3718242 h 3784177"/>
              <a:gd name="connsiteX107" fmla="*/ 222239 w 8037833"/>
              <a:gd name="connsiteY107" fmla="*/ 3672335 h 3784177"/>
              <a:gd name="connsiteX108" fmla="*/ 163578 w 8037833"/>
              <a:gd name="connsiteY108" fmla="*/ 3656292 h 3784177"/>
              <a:gd name="connsiteX109" fmla="*/ 72220 w 8037833"/>
              <a:gd name="connsiteY109" fmla="*/ 3645272 h 3784177"/>
              <a:gd name="connsiteX110" fmla="*/ 44395 w 8037833"/>
              <a:gd name="connsiteY110" fmla="*/ 3639455 h 3784177"/>
              <a:gd name="connsiteX111" fmla="*/ 1962 w 8037833"/>
              <a:gd name="connsiteY111" fmla="*/ 3635948 h 3784177"/>
              <a:gd name="connsiteX112" fmla="*/ 0 w 8037833"/>
              <a:gd name="connsiteY112" fmla="*/ 3635261 h 3784177"/>
              <a:gd name="connsiteX113" fmla="*/ 0 w 8037833"/>
              <a:gd name="connsiteY113"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432153 w 8037833"/>
              <a:gd name="connsiteY66" fmla="*/ 3667780 h 3784177"/>
              <a:gd name="connsiteX67" fmla="*/ 3373519 w 8037833"/>
              <a:gd name="connsiteY67" fmla="*/ 3665785 h 3784177"/>
              <a:gd name="connsiteX68" fmla="*/ 3114267 w 8037833"/>
              <a:gd name="connsiteY68" fmla="*/ 3638983 h 3784177"/>
              <a:gd name="connsiteX69" fmla="*/ 2989722 w 8037833"/>
              <a:gd name="connsiteY69" fmla="*/ 3623230 h 3784177"/>
              <a:gd name="connsiteX70" fmla="*/ 2965734 w 8037833"/>
              <a:gd name="connsiteY70" fmla="*/ 3635676 h 3784177"/>
              <a:gd name="connsiteX71" fmla="*/ 2961603 w 8037833"/>
              <a:gd name="connsiteY71" fmla="*/ 3638221 h 3784177"/>
              <a:gd name="connsiteX72" fmla="*/ 2944959 w 8037833"/>
              <a:gd name="connsiteY72" fmla="*/ 3639723 h 3784177"/>
              <a:gd name="connsiteX73" fmla="*/ 2940402 w 8037833"/>
              <a:gd name="connsiteY73" fmla="*/ 3651000 h 3784177"/>
              <a:gd name="connsiteX74" fmla="*/ 2915449 w 8037833"/>
              <a:gd name="connsiteY74" fmla="*/ 3661039 h 3784177"/>
              <a:gd name="connsiteX75" fmla="*/ 2884777 w 8037833"/>
              <a:gd name="connsiteY75" fmla="*/ 3660775 h 3784177"/>
              <a:gd name="connsiteX76" fmla="*/ 2739034 w 8037833"/>
              <a:gd name="connsiteY76" fmla="*/ 3647396 h 3784177"/>
              <a:gd name="connsiteX77" fmla="*/ 2651827 w 8037833"/>
              <a:gd name="connsiteY77" fmla="*/ 3646306 h 3784177"/>
              <a:gd name="connsiteX78" fmla="*/ 2618680 w 8037833"/>
              <a:gd name="connsiteY78" fmla="*/ 3656755 h 3784177"/>
              <a:gd name="connsiteX79" fmla="*/ 2572404 w 8037833"/>
              <a:gd name="connsiteY79" fmla="*/ 3664043 h 3784177"/>
              <a:gd name="connsiteX80" fmla="*/ 2423704 w 8037833"/>
              <a:gd name="connsiteY80" fmla="*/ 3658079 h 3784177"/>
              <a:gd name="connsiteX81" fmla="*/ 2301172 w 8037833"/>
              <a:gd name="connsiteY81" fmla="*/ 3663053 h 3784177"/>
              <a:gd name="connsiteX82" fmla="*/ 2294102 w 8037833"/>
              <a:gd name="connsiteY82" fmla="*/ 3671151 h 3784177"/>
              <a:gd name="connsiteX83" fmla="*/ 2238966 w 8037833"/>
              <a:gd name="connsiteY83" fmla="*/ 3668777 h 3784177"/>
              <a:gd name="connsiteX84" fmla="*/ 2082844 w 8037833"/>
              <a:gd name="connsiteY84" fmla="*/ 3631994 h 3784177"/>
              <a:gd name="connsiteX85" fmla="*/ 1938480 w 8037833"/>
              <a:gd name="connsiteY85" fmla="*/ 3601439 h 3784177"/>
              <a:gd name="connsiteX86" fmla="*/ 1900166 w 8037833"/>
              <a:gd name="connsiteY86" fmla="*/ 3609358 h 3784177"/>
              <a:gd name="connsiteX87" fmla="*/ 1787830 w 8037833"/>
              <a:gd name="connsiteY87" fmla="*/ 3633173 h 3784177"/>
              <a:gd name="connsiteX88" fmla="*/ 1734224 w 8037833"/>
              <a:gd name="connsiteY88" fmla="*/ 3655593 h 3784177"/>
              <a:gd name="connsiteX89" fmla="*/ 1664576 w 8037833"/>
              <a:gd name="connsiteY89" fmla="*/ 3638572 h 3784177"/>
              <a:gd name="connsiteX90" fmla="*/ 1577459 w 8037833"/>
              <a:gd name="connsiteY90" fmla="*/ 3658824 h 3784177"/>
              <a:gd name="connsiteX91" fmla="*/ 1527269 w 8037833"/>
              <a:gd name="connsiteY91" fmla="*/ 3663088 h 3784177"/>
              <a:gd name="connsiteX92" fmla="*/ 1390118 w 8037833"/>
              <a:gd name="connsiteY92" fmla="*/ 3682789 h 3784177"/>
              <a:gd name="connsiteX93" fmla="*/ 1252698 w 8037833"/>
              <a:gd name="connsiteY93" fmla="*/ 3708662 h 3784177"/>
              <a:gd name="connsiteX94" fmla="*/ 1171039 w 8037833"/>
              <a:gd name="connsiteY94" fmla="*/ 3758642 h 3784177"/>
              <a:gd name="connsiteX95" fmla="*/ 1058106 w 8037833"/>
              <a:gd name="connsiteY95" fmla="*/ 3776166 h 3784177"/>
              <a:gd name="connsiteX96" fmla="*/ 1039167 w 8037833"/>
              <a:gd name="connsiteY96" fmla="*/ 3784177 h 3784177"/>
              <a:gd name="connsiteX97" fmla="*/ 1012958 w 8037833"/>
              <a:gd name="connsiteY97" fmla="*/ 3779206 h 3784177"/>
              <a:gd name="connsiteX98" fmla="*/ 907906 w 8037833"/>
              <a:gd name="connsiteY98" fmla="*/ 3757678 h 3784177"/>
              <a:gd name="connsiteX99" fmla="*/ 825226 w 8037833"/>
              <a:gd name="connsiteY99" fmla="*/ 3726369 h 3784177"/>
              <a:gd name="connsiteX100" fmla="*/ 722264 w 8037833"/>
              <a:gd name="connsiteY100" fmla="*/ 3747612 h 3784177"/>
              <a:gd name="connsiteX101" fmla="*/ 659460 w 8037833"/>
              <a:gd name="connsiteY101" fmla="*/ 3740429 h 3784177"/>
              <a:gd name="connsiteX102" fmla="*/ 556552 w 8037833"/>
              <a:gd name="connsiteY102" fmla="*/ 3739124 h 3784177"/>
              <a:gd name="connsiteX103" fmla="*/ 445444 w 8037833"/>
              <a:gd name="connsiteY103" fmla="*/ 3764831 h 3784177"/>
              <a:gd name="connsiteX104" fmla="*/ 393295 w 8037833"/>
              <a:gd name="connsiteY104" fmla="*/ 3753097 h 3784177"/>
              <a:gd name="connsiteX105" fmla="*/ 339711 w 8037833"/>
              <a:gd name="connsiteY105" fmla="*/ 3718242 h 3784177"/>
              <a:gd name="connsiteX106" fmla="*/ 222239 w 8037833"/>
              <a:gd name="connsiteY106" fmla="*/ 3672335 h 3784177"/>
              <a:gd name="connsiteX107" fmla="*/ 163578 w 8037833"/>
              <a:gd name="connsiteY107" fmla="*/ 3656292 h 3784177"/>
              <a:gd name="connsiteX108" fmla="*/ 72220 w 8037833"/>
              <a:gd name="connsiteY108" fmla="*/ 3645272 h 3784177"/>
              <a:gd name="connsiteX109" fmla="*/ 44395 w 8037833"/>
              <a:gd name="connsiteY109" fmla="*/ 3639455 h 3784177"/>
              <a:gd name="connsiteX110" fmla="*/ 1962 w 8037833"/>
              <a:gd name="connsiteY110" fmla="*/ 3635948 h 3784177"/>
              <a:gd name="connsiteX111" fmla="*/ 0 w 8037833"/>
              <a:gd name="connsiteY111" fmla="*/ 3635261 h 3784177"/>
              <a:gd name="connsiteX112" fmla="*/ 0 w 8037833"/>
              <a:gd name="connsiteY112"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94102 w 8037833"/>
              <a:gd name="connsiteY81" fmla="*/ 3671151 h 3784177"/>
              <a:gd name="connsiteX82" fmla="*/ 2238966 w 8037833"/>
              <a:gd name="connsiteY82" fmla="*/ 3668777 h 3784177"/>
              <a:gd name="connsiteX83" fmla="*/ 2082844 w 8037833"/>
              <a:gd name="connsiteY83" fmla="*/ 3631994 h 3784177"/>
              <a:gd name="connsiteX84" fmla="*/ 1938480 w 8037833"/>
              <a:gd name="connsiteY84" fmla="*/ 3601439 h 3784177"/>
              <a:gd name="connsiteX85" fmla="*/ 1900166 w 8037833"/>
              <a:gd name="connsiteY85" fmla="*/ 3609358 h 3784177"/>
              <a:gd name="connsiteX86" fmla="*/ 1787830 w 8037833"/>
              <a:gd name="connsiteY86" fmla="*/ 3633173 h 3784177"/>
              <a:gd name="connsiteX87" fmla="*/ 1734224 w 8037833"/>
              <a:gd name="connsiteY87" fmla="*/ 3655593 h 3784177"/>
              <a:gd name="connsiteX88" fmla="*/ 1664576 w 8037833"/>
              <a:gd name="connsiteY88" fmla="*/ 3638572 h 3784177"/>
              <a:gd name="connsiteX89" fmla="*/ 1577459 w 8037833"/>
              <a:gd name="connsiteY89" fmla="*/ 3658824 h 3784177"/>
              <a:gd name="connsiteX90" fmla="*/ 1527269 w 8037833"/>
              <a:gd name="connsiteY90" fmla="*/ 3663088 h 3784177"/>
              <a:gd name="connsiteX91" fmla="*/ 1390118 w 8037833"/>
              <a:gd name="connsiteY91" fmla="*/ 3682789 h 3784177"/>
              <a:gd name="connsiteX92" fmla="*/ 1252698 w 8037833"/>
              <a:gd name="connsiteY92" fmla="*/ 3708662 h 3784177"/>
              <a:gd name="connsiteX93" fmla="*/ 1171039 w 8037833"/>
              <a:gd name="connsiteY93" fmla="*/ 3758642 h 3784177"/>
              <a:gd name="connsiteX94" fmla="*/ 1058106 w 8037833"/>
              <a:gd name="connsiteY94" fmla="*/ 3776166 h 3784177"/>
              <a:gd name="connsiteX95" fmla="*/ 1039167 w 8037833"/>
              <a:gd name="connsiteY95" fmla="*/ 3784177 h 3784177"/>
              <a:gd name="connsiteX96" fmla="*/ 1012958 w 8037833"/>
              <a:gd name="connsiteY96" fmla="*/ 3779206 h 3784177"/>
              <a:gd name="connsiteX97" fmla="*/ 907906 w 8037833"/>
              <a:gd name="connsiteY97" fmla="*/ 3757678 h 3784177"/>
              <a:gd name="connsiteX98" fmla="*/ 825226 w 8037833"/>
              <a:gd name="connsiteY98" fmla="*/ 3726369 h 3784177"/>
              <a:gd name="connsiteX99" fmla="*/ 722264 w 8037833"/>
              <a:gd name="connsiteY99" fmla="*/ 3747612 h 3784177"/>
              <a:gd name="connsiteX100" fmla="*/ 659460 w 8037833"/>
              <a:gd name="connsiteY100" fmla="*/ 3740429 h 3784177"/>
              <a:gd name="connsiteX101" fmla="*/ 556552 w 8037833"/>
              <a:gd name="connsiteY101" fmla="*/ 3739124 h 3784177"/>
              <a:gd name="connsiteX102" fmla="*/ 445444 w 8037833"/>
              <a:gd name="connsiteY102" fmla="*/ 3764831 h 3784177"/>
              <a:gd name="connsiteX103" fmla="*/ 393295 w 8037833"/>
              <a:gd name="connsiteY103" fmla="*/ 3753097 h 3784177"/>
              <a:gd name="connsiteX104" fmla="*/ 339711 w 8037833"/>
              <a:gd name="connsiteY104" fmla="*/ 3718242 h 3784177"/>
              <a:gd name="connsiteX105" fmla="*/ 222239 w 8037833"/>
              <a:gd name="connsiteY105" fmla="*/ 3672335 h 3784177"/>
              <a:gd name="connsiteX106" fmla="*/ 163578 w 8037833"/>
              <a:gd name="connsiteY106" fmla="*/ 3656292 h 3784177"/>
              <a:gd name="connsiteX107" fmla="*/ 72220 w 8037833"/>
              <a:gd name="connsiteY107" fmla="*/ 3645272 h 3784177"/>
              <a:gd name="connsiteX108" fmla="*/ 44395 w 8037833"/>
              <a:gd name="connsiteY108" fmla="*/ 3639455 h 3784177"/>
              <a:gd name="connsiteX109" fmla="*/ 1962 w 8037833"/>
              <a:gd name="connsiteY109" fmla="*/ 3635948 h 3784177"/>
              <a:gd name="connsiteX110" fmla="*/ 0 w 8037833"/>
              <a:gd name="connsiteY110" fmla="*/ 3635261 h 3784177"/>
              <a:gd name="connsiteX111" fmla="*/ 0 w 8037833"/>
              <a:gd name="connsiteY111"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445444 w 8037833"/>
              <a:gd name="connsiteY101" fmla="*/ 3764831 h 3784177"/>
              <a:gd name="connsiteX102" fmla="*/ 393295 w 8037833"/>
              <a:gd name="connsiteY102" fmla="*/ 3753097 h 3784177"/>
              <a:gd name="connsiteX103" fmla="*/ 339711 w 8037833"/>
              <a:gd name="connsiteY103" fmla="*/ 3718242 h 3784177"/>
              <a:gd name="connsiteX104" fmla="*/ 222239 w 8037833"/>
              <a:gd name="connsiteY104" fmla="*/ 3672335 h 3784177"/>
              <a:gd name="connsiteX105" fmla="*/ 163578 w 8037833"/>
              <a:gd name="connsiteY105" fmla="*/ 3656292 h 3784177"/>
              <a:gd name="connsiteX106" fmla="*/ 72220 w 8037833"/>
              <a:gd name="connsiteY106" fmla="*/ 3645272 h 3784177"/>
              <a:gd name="connsiteX107" fmla="*/ 44395 w 8037833"/>
              <a:gd name="connsiteY107" fmla="*/ 3639455 h 3784177"/>
              <a:gd name="connsiteX108" fmla="*/ 1962 w 8037833"/>
              <a:gd name="connsiteY108" fmla="*/ 3635948 h 3784177"/>
              <a:gd name="connsiteX109" fmla="*/ 0 w 8037833"/>
              <a:gd name="connsiteY109" fmla="*/ 3635261 h 3784177"/>
              <a:gd name="connsiteX110" fmla="*/ 0 w 8037833"/>
              <a:gd name="connsiteY110"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1012958 w 8037833"/>
              <a:gd name="connsiteY95" fmla="*/ 3779206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93295 w 8037833"/>
              <a:gd name="connsiteY101" fmla="*/ 3753097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217733 w 8037833"/>
              <a:gd name="connsiteY31" fmla="*/ 3500463 h 3784177"/>
              <a:gd name="connsiteX32" fmla="*/ 5167992 w 8037833"/>
              <a:gd name="connsiteY32" fmla="*/ 3504085 h 3784177"/>
              <a:gd name="connsiteX33" fmla="*/ 4987020 w 8037833"/>
              <a:gd name="connsiteY33" fmla="*/ 3461263 h 3784177"/>
              <a:gd name="connsiteX34" fmla="*/ 4890003 w 8037833"/>
              <a:gd name="connsiteY34" fmla="*/ 3469874 h 3784177"/>
              <a:gd name="connsiteX35" fmla="*/ 4856654 w 8037833"/>
              <a:gd name="connsiteY35" fmla="*/ 3481880 h 3784177"/>
              <a:gd name="connsiteX36" fmla="*/ 4800711 w 8037833"/>
              <a:gd name="connsiteY36" fmla="*/ 3501441 h 3784177"/>
              <a:gd name="connsiteX37" fmla="*/ 4761569 w 8037833"/>
              <a:gd name="connsiteY37" fmla="*/ 3538103 h 3784177"/>
              <a:gd name="connsiteX38" fmla="*/ 4713734 w 8037833"/>
              <a:gd name="connsiteY38" fmla="*/ 3545724 h 3784177"/>
              <a:gd name="connsiteX39" fmla="*/ 4649120 w 8037833"/>
              <a:gd name="connsiteY39" fmla="*/ 3536392 h 3784177"/>
              <a:gd name="connsiteX40" fmla="*/ 4573578 w 8037833"/>
              <a:gd name="connsiteY40" fmla="*/ 3565923 h 3784177"/>
              <a:gd name="connsiteX41" fmla="*/ 4529117 w 8037833"/>
              <a:gd name="connsiteY41" fmla="*/ 3575592 h 3784177"/>
              <a:gd name="connsiteX42" fmla="*/ 4408641 w 8037833"/>
              <a:gd name="connsiteY42" fmla="*/ 3610000 h 3784177"/>
              <a:gd name="connsiteX43" fmla="*/ 4356402 w 8037833"/>
              <a:gd name="connsiteY43" fmla="*/ 3642792 h 3784177"/>
              <a:gd name="connsiteX44" fmla="*/ 4270245 w 8037833"/>
              <a:gd name="connsiteY44" fmla="*/ 3665789 h 3784177"/>
              <a:gd name="connsiteX45" fmla="*/ 4208725 w 8037833"/>
              <a:gd name="connsiteY45" fmla="*/ 3704841 h 3784177"/>
              <a:gd name="connsiteX46" fmla="*/ 4201632 w 8037833"/>
              <a:gd name="connsiteY46" fmla="*/ 3702602 h 3784177"/>
              <a:gd name="connsiteX47" fmla="*/ 4191289 w 8037833"/>
              <a:gd name="connsiteY47" fmla="*/ 3702380 h 3784177"/>
              <a:gd name="connsiteX48" fmla="*/ 4191039 w 8037833"/>
              <a:gd name="connsiteY48" fmla="*/ 3702831 h 3784177"/>
              <a:gd name="connsiteX49" fmla="*/ 4181340 w 8037833"/>
              <a:gd name="connsiteY49" fmla="*/ 3701729 h 3784177"/>
              <a:gd name="connsiteX50" fmla="*/ 4133816 w 8037833"/>
              <a:gd name="connsiteY50" fmla="*/ 3690565 h 3784177"/>
              <a:gd name="connsiteX51" fmla="*/ 4071732 w 8037833"/>
              <a:gd name="connsiteY51" fmla="*/ 3732513 h 3784177"/>
              <a:gd name="connsiteX52" fmla="*/ 4045924 w 8037833"/>
              <a:gd name="connsiteY52" fmla="*/ 3739404 h 3784177"/>
              <a:gd name="connsiteX53" fmla="*/ 4032171 w 8037833"/>
              <a:gd name="connsiteY53" fmla="*/ 3745523 h 3784177"/>
              <a:gd name="connsiteX54" fmla="*/ 4031335 w 8037833"/>
              <a:gd name="connsiteY54" fmla="*/ 3747479 h 3784177"/>
              <a:gd name="connsiteX55" fmla="*/ 3985774 w 8037833"/>
              <a:gd name="connsiteY55" fmla="*/ 3736547 h 3784177"/>
              <a:gd name="connsiteX56" fmla="*/ 3979769 w 8037833"/>
              <a:gd name="connsiteY56" fmla="*/ 3738769 h 3784177"/>
              <a:gd name="connsiteX57" fmla="*/ 3950014 w 8037833"/>
              <a:gd name="connsiteY57" fmla="*/ 3726942 h 3784177"/>
              <a:gd name="connsiteX58" fmla="*/ 3934671 w 8037833"/>
              <a:gd name="connsiteY58" fmla="*/ 3723339 h 3784177"/>
              <a:gd name="connsiteX59" fmla="*/ 3930274 w 8037833"/>
              <a:gd name="connsiteY59" fmla="*/ 3717148 h 3784177"/>
              <a:gd name="connsiteX60" fmla="*/ 3907660 w 8037833"/>
              <a:gd name="connsiteY60" fmla="*/ 3714456 h 3784177"/>
              <a:gd name="connsiteX61" fmla="*/ 3905087 w 8037833"/>
              <a:gd name="connsiteY61" fmla="*/ 3716098 h 3784177"/>
              <a:gd name="connsiteX62" fmla="*/ 3886347 w 8037833"/>
              <a:gd name="connsiteY62" fmla="*/ 3706620 h 3784177"/>
              <a:gd name="connsiteX63" fmla="*/ 3870533 w 8037833"/>
              <a:gd name="connsiteY63" fmla="*/ 3689905 h 3784177"/>
              <a:gd name="connsiteX64" fmla="*/ 3678563 w 8037833"/>
              <a:gd name="connsiteY64" fmla="*/ 3694486 h 3784177"/>
              <a:gd name="connsiteX65" fmla="*/ 3524121 w 8037833"/>
              <a:gd name="connsiteY65" fmla="*/ 3642736 h 3784177"/>
              <a:gd name="connsiteX66" fmla="*/ 3373519 w 8037833"/>
              <a:gd name="connsiteY66" fmla="*/ 3665785 h 3784177"/>
              <a:gd name="connsiteX67" fmla="*/ 3114267 w 8037833"/>
              <a:gd name="connsiteY67" fmla="*/ 3638983 h 3784177"/>
              <a:gd name="connsiteX68" fmla="*/ 2989722 w 8037833"/>
              <a:gd name="connsiteY68" fmla="*/ 3623230 h 3784177"/>
              <a:gd name="connsiteX69" fmla="*/ 2965734 w 8037833"/>
              <a:gd name="connsiteY69" fmla="*/ 3635676 h 3784177"/>
              <a:gd name="connsiteX70" fmla="*/ 2961603 w 8037833"/>
              <a:gd name="connsiteY70" fmla="*/ 3638221 h 3784177"/>
              <a:gd name="connsiteX71" fmla="*/ 2944959 w 8037833"/>
              <a:gd name="connsiteY71" fmla="*/ 3639723 h 3784177"/>
              <a:gd name="connsiteX72" fmla="*/ 2940402 w 8037833"/>
              <a:gd name="connsiteY72" fmla="*/ 3651000 h 3784177"/>
              <a:gd name="connsiteX73" fmla="*/ 2915449 w 8037833"/>
              <a:gd name="connsiteY73" fmla="*/ 3661039 h 3784177"/>
              <a:gd name="connsiteX74" fmla="*/ 2884777 w 8037833"/>
              <a:gd name="connsiteY74" fmla="*/ 3660775 h 3784177"/>
              <a:gd name="connsiteX75" fmla="*/ 2739034 w 8037833"/>
              <a:gd name="connsiteY75" fmla="*/ 3647396 h 3784177"/>
              <a:gd name="connsiteX76" fmla="*/ 2651827 w 8037833"/>
              <a:gd name="connsiteY76" fmla="*/ 3646306 h 3784177"/>
              <a:gd name="connsiteX77" fmla="*/ 2618680 w 8037833"/>
              <a:gd name="connsiteY77" fmla="*/ 3656755 h 3784177"/>
              <a:gd name="connsiteX78" fmla="*/ 2572404 w 8037833"/>
              <a:gd name="connsiteY78" fmla="*/ 3664043 h 3784177"/>
              <a:gd name="connsiteX79" fmla="*/ 2423704 w 8037833"/>
              <a:gd name="connsiteY79" fmla="*/ 3658079 h 3784177"/>
              <a:gd name="connsiteX80" fmla="*/ 2301172 w 8037833"/>
              <a:gd name="connsiteY80" fmla="*/ 3663053 h 3784177"/>
              <a:gd name="connsiteX81" fmla="*/ 2238966 w 8037833"/>
              <a:gd name="connsiteY81" fmla="*/ 3668777 h 3784177"/>
              <a:gd name="connsiteX82" fmla="*/ 2082844 w 8037833"/>
              <a:gd name="connsiteY82" fmla="*/ 3631994 h 3784177"/>
              <a:gd name="connsiteX83" fmla="*/ 1938480 w 8037833"/>
              <a:gd name="connsiteY83" fmla="*/ 3601439 h 3784177"/>
              <a:gd name="connsiteX84" fmla="*/ 1900166 w 8037833"/>
              <a:gd name="connsiteY84" fmla="*/ 3609358 h 3784177"/>
              <a:gd name="connsiteX85" fmla="*/ 1787830 w 8037833"/>
              <a:gd name="connsiteY85" fmla="*/ 3633173 h 3784177"/>
              <a:gd name="connsiteX86" fmla="*/ 1734224 w 8037833"/>
              <a:gd name="connsiteY86" fmla="*/ 3655593 h 3784177"/>
              <a:gd name="connsiteX87" fmla="*/ 1664576 w 8037833"/>
              <a:gd name="connsiteY87" fmla="*/ 3638572 h 3784177"/>
              <a:gd name="connsiteX88" fmla="*/ 1577459 w 8037833"/>
              <a:gd name="connsiteY88" fmla="*/ 3658824 h 3784177"/>
              <a:gd name="connsiteX89" fmla="*/ 1527269 w 8037833"/>
              <a:gd name="connsiteY89" fmla="*/ 3663088 h 3784177"/>
              <a:gd name="connsiteX90" fmla="*/ 1390118 w 8037833"/>
              <a:gd name="connsiteY90" fmla="*/ 3682789 h 3784177"/>
              <a:gd name="connsiteX91" fmla="*/ 1252698 w 8037833"/>
              <a:gd name="connsiteY91" fmla="*/ 3708662 h 3784177"/>
              <a:gd name="connsiteX92" fmla="*/ 1171039 w 8037833"/>
              <a:gd name="connsiteY92" fmla="*/ 3758642 h 3784177"/>
              <a:gd name="connsiteX93" fmla="*/ 1058106 w 8037833"/>
              <a:gd name="connsiteY93" fmla="*/ 3776166 h 3784177"/>
              <a:gd name="connsiteX94" fmla="*/ 1039167 w 8037833"/>
              <a:gd name="connsiteY94" fmla="*/ 3784177 h 3784177"/>
              <a:gd name="connsiteX95" fmla="*/ 989223 w 8037833"/>
              <a:gd name="connsiteY95" fmla="*/ 3770303 h 3784177"/>
              <a:gd name="connsiteX96" fmla="*/ 907906 w 8037833"/>
              <a:gd name="connsiteY96" fmla="*/ 3757678 h 3784177"/>
              <a:gd name="connsiteX97" fmla="*/ 825226 w 8037833"/>
              <a:gd name="connsiteY97" fmla="*/ 3726369 h 3784177"/>
              <a:gd name="connsiteX98" fmla="*/ 722264 w 8037833"/>
              <a:gd name="connsiteY98" fmla="*/ 3747612 h 3784177"/>
              <a:gd name="connsiteX99" fmla="*/ 659460 w 8037833"/>
              <a:gd name="connsiteY99" fmla="*/ 3740429 h 3784177"/>
              <a:gd name="connsiteX100" fmla="*/ 556552 w 8037833"/>
              <a:gd name="connsiteY100" fmla="*/ 3739124 h 3784177"/>
              <a:gd name="connsiteX101" fmla="*/ 385384 w 8037833"/>
              <a:gd name="connsiteY101" fmla="*/ 3726388 h 3784177"/>
              <a:gd name="connsiteX102" fmla="*/ 339711 w 8037833"/>
              <a:gd name="connsiteY102" fmla="*/ 3718242 h 3784177"/>
              <a:gd name="connsiteX103" fmla="*/ 222239 w 8037833"/>
              <a:gd name="connsiteY103" fmla="*/ 3672335 h 3784177"/>
              <a:gd name="connsiteX104" fmla="*/ 163578 w 8037833"/>
              <a:gd name="connsiteY104" fmla="*/ 3656292 h 3784177"/>
              <a:gd name="connsiteX105" fmla="*/ 72220 w 8037833"/>
              <a:gd name="connsiteY105" fmla="*/ 3645272 h 3784177"/>
              <a:gd name="connsiteX106" fmla="*/ 44395 w 8037833"/>
              <a:gd name="connsiteY106" fmla="*/ 3639455 h 3784177"/>
              <a:gd name="connsiteX107" fmla="*/ 1962 w 8037833"/>
              <a:gd name="connsiteY107" fmla="*/ 3635948 h 3784177"/>
              <a:gd name="connsiteX108" fmla="*/ 0 w 8037833"/>
              <a:gd name="connsiteY108" fmla="*/ 3635261 h 3784177"/>
              <a:gd name="connsiteX109" fmla="*/ 0 w 8037833"/>
              <a:gd name="connsiteY109"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504085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915449 w 8037833"/>
              <a:gd name="connsiteY72" fmla="*/ 3661039 h 3784177"/>
              <a:gd name="connsiteX73" fmla="*/ 2884777 w 8037833"/>
              <a:gd name="connsiteY73" fmla="*/ 3660775 h 3784177"/>
              <a:gd name="connsiteX74" fmla="*/ 2739034 w 8037833"/>
              <a:gd name="connsiteY74" fmla="*/ 3647396 h 3784177"/>
              <a:gd name="connsiteX75" fmla="*/ 2651827 w 8037833"/>
              <a:gd name="connsiteY75" fmla="*/ 3646306 h 3784177"/>
              <a:gd name="connsiteX76" fmla="*/ 2618680 w 8037833"/>
              <a:gd name="connsiteY76" fmla="*/ 3656755 h 3784177"/>
              <a:gd name="connsiteX77" fmla="*/ 2572404 w 8037833"/>
              <a:gd name="connsiteY77" fmla="*/ 3664043 h 3784177"/>
              <a:gd name="connsiteX78" fmla="*/ 2423704 w 8037833"/>
              <a:gd name="connsiteY78" fmla="*/ 3658079 h 3784177"/>
              <a:gd name="connsiteX79" fmla="*/ 2301172 w 8037833"/>
              <a:gd name="connsiteY79" fmla="*/ 3663053 h 3784177"/>
              <a:gd name="connsiteX80" fmla="*/ 2238966 w 8037833"/>
              <a:gd name="connsiteY80" fmla="*/ 3668777 h 3784177"/>
              <a:gd name="connsiteX81" fmla="*/ 2082844 w 8037833"/>
              <a:gd name="connsiteY81" fmla="*/ 3631994 h 3784177"/>
              <a:gd name="connsiteX82" fmla="*/ 1938480 w 8037833"/>
              <a:gd name="connsiteY82" fmla="*/ 3601439 h 3784177"/>
              <a:gd name="connsiteX83" fmla="*/ 1900166 w 8037833"/>
              <a:gd name="connsiteY83" fmla="*/ 3609358 h 3784177"/>
              <a:gd name="connsiteX84" fmla="*/ 1787830 w 8037833"/>
              <a:gd name="connsiteY84" fmla="*/ 3633173 h 3784177"/>
              <a:gd name="connsiteX85" fmla="*/ 1734224 w 8037833"/>
              <a:gd name="connsiteY85" fmla="*/ 3655593 h 3784177"/>
              <a:gd name="connsiteX86" fmla="*/ 1664576 w 8037833"/>
              <a:gd name="connsiteY86" fmla="*/ 3638572 h 3784177"/>
              <a:gd name="connsiteX87" fmla="*/ 1577459 w 8037833"/>
              <a:gd name="connsiteY87" fmla="*/ 3658824 h 3784177"/>
              <a:gd name="connsiteX88" fmla="*/ 1527269 w 8037833"/>
              <a:gd name="connsiteY88" fmla="*/ 3663088 h 3784177"/>
              <a:gd name="connsiteX89" fmla="*/ 1390118 w 8037833"/>
              <a:gd name="connsiteY89" fmla="*/ 3682789 h 3784177"/>
              <a:gd name="connsiteX90" fmla="*/ 1252698 w 8037833"/>
              <a:gd name="connsiteY90" fmla="*/ 3708662 h 3784177"/>
              <a:gd name="connsiteX91" fmla="*/ 1171039 w 8037833"/>
              <a:gd name="connsiteY91" fmla="*/ 3758642 h 3784177"/>
              <a:gd name="connsiteX92" fmla="*/ 1058106 w 8037833"/>
              <a:gd name="connsiteY92" fmla="*/ 3776166 h 3784177"/>
              <a:gd name="connsiteX93" fmla="*/ 1039167 w 8037833"/>
              <a:gd name="connsiteY93" fmla="*/ 3784177 h 3784177"/>
              <a:gd name="connsiteX94" fmla="*/ 989223 w 8037833"/>
              <a:gd name="connsiteY94" fmla="*/ 3770303 h 3784177"/>
              <a:gd name="connsiteX95" fmla="*/ 907906 w 8037833"/>
              <a:gd name="connsiteY95" fmla="*/ 3757678 h 3784177"/>
              <a:gd name="connsiteX96" fmla="*/ 825226 w 8037833"/>
              <a:gd name="connsiteY96" fmla="*/ 3726369 h 3784177"/>
              <a:gd name="connsiteX97" fmla="*/ 722264 w 8037833"/>
              <a:gd name="connsiteY97" fmla="*/ 3747612 h 3784177"/>
              <a:gd name="connsiteX98" fmla="*/ 659460 w 8037833"/>
              <a:gd name="connsiteY98" fmla="*/ 3740429 h 3784177"/>
              <a:gd name="connsiteX99" fmla="*/ 556552 w 8037833"/>
              <a:gd name="connsiteY99" fmla="*/ 3739124 h 3784177"/>
              <a:gd name="connsiteX100" fmla="*/ 385384 w 8037833"/>
              <a:gd name="connsiteY100" fmla="*/ 3726388 h 3784177"/>
              <a:gd name="connsiteX101" fmla="*/ 339711 w 8037833"/>
              <a:gd name="connsiteY101" fmla="*/ 3718242 h 3784177"/>
              <a:gd name="connsiteX102" fmla="*/ 222239 w 8037833"/>
              <a:gd name="connsiteY102" fmla="*/ 3672335 h 3784177"/>
              <a:gd name="connsiteX103" fmla="*/ 163578 w 8037833"/>
              <a:gd name="connsiteY103" fmla="*/ 3656292 h 3784177"/>
              <a:gd name="connsiteX104" fmla="*/ 72220 w 8037833"/>
              <a:gd name="connsiteY104" fmla="*/ 3645272 h 3784177"/>
              <a:gd name="connsiteX105" fmla="*/ 44395 w 8037833"/>
              <a:gd name="connsiteY105" fmla="*/ 3639455 h 3784177"/>
              <a:gd name="connsiteX106" fmla="*/ 1962 w 8037833"/>
              <a:gd name="connsiteY106" fmla="*/ 3635948 h 3784177"/>
              <a:gd name="connsiteX107" fmla="*/ 0 w 8037833"/>
              <a:gd name="connsiteY107" fmla="*/ 3635261 h 3784177"/>
              <a:gd name="connsiteX108" fmla="*/ 0 w 8037833"/>
              <a:gd name="connsiteY108"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31335 w 8037833"/>
              <a:gd name="connsiteY53" fmla="*/ 3747479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201632 w 8037833"/>
              <a:gd name="connsiteY45" fmla="*/ 3702602 h 3784177"/>
              <a:gd name="connsiteX46" fmla="*/ 4191289 w 8037833"/>
              <a:gd name="connsiteY46" fmla="*/ 3702380 h 3784177"/>
              <a:gd name="connsiteX47" fmla="*/ 4191039 w 8037833"/>
              <a:gd name="connsiteY47" fmla="*/ 3702831 h 3784177"/>
              <a:gd name="connsiteX48" fmla="*/ 4181340 w 8037833"/>
              <a:gd name="connsiteY48" fmla="*/ 3701729 h 3784177"/>
              <a:gd name="connsiteX49" fmla="*/ 4133816 w 8037833"/>
              <a:gd name="connsiteY49" fmla="*/ 3690565 h 3784177"/>
              <a:gd name="connsiteX50" fmla="*/ 4071732 w 8037833"/>
              <a:gd name="connsiteY50" fmla="*/ 3732513 h 3784177"/>
              <a:gd name="connsiteX51" fmla="*/ 4045924 w 8037833"/>
              <a:gd name="connsiteY51" fmla="*/ 3739404 h 3784177"/>
              <a:gd name="connsiteX52" fmla="*/ 4032171 w 8037833"/>
              <a:gd name="connsiteY52" fmla="*/ 3745523 h 3784177"/>
              <a:gd name="connsiteX53" fmla="*/ 4011556 w 8037833"/>
              <a:gd name="connsiteY53" fmla="*/ 3729673 h 3784177"/>
              <a:gd name="connsiteX54" fmla="*/ 3985774 w 8037833"/>
              <a:gd name="connsiteY54" fmla="*/ 3736547 h 3784177"/>
              <a:gd name="connsiteX55" fmla="*/ 3979769 w 8037833"/>
              <a:gd name="connsiteY55" fmla="*/ 3738769 h 3784177"/>
              <a:gd name="connsiteX56" fmla="*/ 3950014 w 8037833"/>
              <a:gd name="connsiteY56" fmla="*/ 3726942 h 3784177"/>
              <a:gd name="connsiteX57" fmla="*/ 3934671 w 8037833"/>
              <a:gd name="connsiteY57" fmla="*/ 3723339 h 3784177"/>
              <a:gd name="connsiteX58" fmla="*/ 3930274 w 8037833"/>
              <a:gd name="connsiteY58" fmla="*/ 3717148 h 3784177"/>
              <a:gd name="connsiteX59" fmla="*/ 3907660 w 8037833"/>
              <a:gd name="connsiteY59" fmla="*/ 3714456 h 3784177"/>
              <a:gd name="connsiteX60" fmla="*/ 3905087 w 8037833"/>
              <a:gd name="connsiteY60" fmla="*/ 3716098 h 3784177"/>
              <a:gd name="connsiteX61" fmla="*/ 3886347 w 8037833"/>
              <a:gd name="connsiteY61" fmla="*/ 3706620 h 3784177"/>
              <a:gd name="connsiteX62" fmla="*/ 3870533 w 8037833"/>
              <a:gd name="connsiteY62" fmla="*/ 3689905 h 3784177"/>
              <a:gd name="connsiteX63" fmla="*/ 3678563 w 8037833"/>
              <a:gd name="connsiteY63" fmla="*/ 3694486 h 3784177"/>
              <a:gd name="connsiteX64" fmla="*/ 3524121 w 8037833"/>
              <a:gd name="connsiteY64" fmla="*/ 3642736 h 3784177"/>
              <a:gd name="connsiteX65" fmla="*/ 3373519 w 8037833"/>
              <a:gd name="connsiteY65" fmla="*/ 3665785 h 3784177"/>
              <a:gd name="connsiteX66" fmla="*/ 3114267 w 8037833"/>
              <a:gd name="connsiteY66" fmla="*/ 3638983 h 3784177"/>
              <a:gd name="connsiteX67" fmla="*/ 2989722 w 8037833"/>
              <a:gd name="connsiteY67" fmla="*/ 3623230 h 3784177"/>
              <a:gd name="connsiteX68" fmla="*/ 2965734 w 8037833"/>
              <a:gd name="connsiteY68" fmla="*/ 3635676 h 3784177"/>
              <a:gd name="connsiteX69" fmla="*/ 2961603 w 8037833"/>
              <a:gd name="connsiteY69" fmla="*/ 3638221 h 3784177"/>
              <a:gd name="connsiteX70" fmla="*/ 2944959 w 8037833"/>
              <a:gd name="connsiteY70" fmla="*/ 3639723 h 3784177"/>
              <a:gd name="connsiteX71" fmla="*/ 2940402 w 8037833"/>
              <a:gd name="connsiteY71" fmla="*/ 3651000 h 3784177"/>
              <a:gd name="connsiteX72" fmla="*/ 2884777 w 8037833"/>
              <a:gd name="connsiteY72" fmla="*/ 3660775 h 3784177"/>
              <a:gd name="connsiteX73" fmla="*/ 2739034 w 8037833"/>
              <a:gd name="connsiteY73" fmla="*/ 3647396 h 3784177"/>
              <a:gd name="connsiteX74" fmla="*/ 2651827 w 8037833"/>
              <a:gd name="connsiteY74" fmla="*/ 3646306 h 3784177"/>
              <a:gd name="connsiteX75" fmla="*/ 2618680 w 8037833"/>
              <a:gd name="connsiteY75" fmla="*/ 3656755 h 3784177"/>
              <a:gd name="connsiteX76" fmla="*/ 2572404 w 8037833"/>
              <a:gd name="connsiteY76" fmla="*/ 3664043 h 3784177"/>
              <a:gd name="connsiteX77" fmla="*/ 2423704 w 8037833"/>
              <a:gd name="connsiteY77" fmla="*/ 3658079 h 3784177"/>
              <a:gd name="connsiteX78" fmla="*/ 2301172 w 8037833"/>
              <a:gd name="connsiteY78" fmla="*/ 3663053 h 3784177"/>
              <a:gd name="connsiteX79" fmla="*/ 2238966 w 8037833"/>
              <a:gd name="connsiteY79" fmla="*/ 3668777 h 3784177"/>
              <a:gd name="connsiteX80" fmla="*/ 2082844 w 8037833"/>
              <a:gd name="connsiteY80" fmla="*/ 3631994 h 3784177"/>
              <a:gd name="connsiteX81" fmla="*/ 1938480 w 8037833"/>
              <a:gd name="connsiteY81" fmla="*/ 3601439 h 3784177"/>
              <a:gd name="connsiteX82" fmla="*/ 1900166 w 8037833"/>
              <a:gd name="connsiteY82" fmla="*/ 3609358 h 3784177"/>
              <a:gd name="connsiteX83" fmla="*/ 1787830 w 8037833"/>
              <a:gd name="connsiteY83" fmla="*/ 3633173 h 3784177"/>
              <a:gd name="connsiteX84" fmla="*/ 1734224 w 8037833"/>
              <a:gd name="connsiteY84" fmla="*/ 3655593 h 3784177"/>
              <a:gd name="connsiteX85" fmla="*/ 1664576 w 8037833"/>
              <a:gd name="connsiteY85" fmla="*/ 3638572 h 3784177"/>
              <a:gd name="connsiteX86" fmla="*/ 1577459 w 8037833"/>
              <a:gd name="connsiteY86" fmla="*/ 3658824 h 3784177"/>
              <a:gd name="connsiteX87" fmla="*/ 1527269 w 8037833"/>
              <a:gd name="connsiteY87" fmla="*/ 3663088 h 3784177"/>
              <a:gd name="connsiteX88" fmla="*/ 1390118 w 8037833"/>
              <a:gd name="connsiteY88" fmla="*/ 3682789 h 3784177"/>
              <a:gd name="connsiteX89" fmla="*/ 1252698 w 8037833"/>
              <a:gd name="connsiteY89" fmla="*/ 3708662 h 3784177"/>
              <a:gd name="connsiteX90" fmla="*/ 1171039 w 8037833"/>
              <a:gd name="connsiteY90" fmla="*/ 3758642 h 3784177"/>
              <a:gd name="connsiteX91" fmla="*/ 1058106 w 8037833"/>
              <a:gd name="connsiteY91" fmla="*/ 3776166 h 3784177"/>
              <a:gd name="connsiteX92" fmla="*/ 1039167 w 8037833"/>
              <a:gd name="connsiteY92" fmla="*/ 3784177 h 3784177"/>
              <a:gd name="connsiteX93" fmla="*/ 989223 w 8037833"/>
              <a:gd name="connsiteY93" fmla="*/ 3770303 h 3784177"/>
              <a:gd name="connsiteX94" fmla="*/ 907906 w 8037833"/>
              <a:gd name="connsiteY94" fmla="*/ 3757678 h 3784177"/>
              <a:gd name="connsiteX95" fmla="*/ 825226 w 8037833"/>
              <a:gd name="connsiteY95" fmla="*/ 3726369 h 3784177"/>
              <a:gd name="connsiteX96" fmla="*/ 722264 w 8037833"/>
              <a:gd name="connsiteY96" fmla="*/ 3747612 h 3784177"/>
              <a:gd name="connsiteX97" fmla="*/ 659460 w 8037833"/>
              <a:gd name="connsiteY97" fmla="*/ 3740429 h 3784177"/>
              <a:gd name="connsiteX98" fmla="*/ 556552 w 8037833"/>
              <a:gd name="connsiteY98" fmla="*/ 3739124 h 3784177"/>
              <a:gd name="connsiteX99" fmla="*/ 385384 w 8037833"/>
              <a:gd name="connsiteY99" fmla="*/ 3726388 h 3784177"/>
              <a:gd name="connsiteX100" fmla="*/ 339711 w 8037833"/>
              <a:gd name="connsiteY100" fmla="*/ 3718242 h 3784177"/>
              <a:gd name="connsiteX101" fmla="*/ 222239 w 8037833"/>
              <a:gd name="connsiteY101" fmla="*/ 3672335 h 3784177"/>
              <a:gd name="connsiteX102" fmla="*/ 163578 w 8037833"/>
              <a:gd name="connsiteY102" fmla="*/ 3656292 h 3784177"/>
              <a:gd name="connsiteX103" fmla="*/ 72220 w 8037833"/>
              <a:gd name="connsiteY103" fmla="*/ 3645272 h 3784177"/>
              <a:gd name="connsiteX104" fmla="*/ 44395 w 8037833"/>
              <a:gd name="connsiteY104" fmla="*/ 3639455 h 3784177"/>
              <a:gd name="connsiteX105" fmla="*/ 1962 w 8037833"/>
              <a:gd name="connsiteY105" fmla="*/ 3635948 h 3784177"/>
              <a:gd name="connsiteX106" fmla="*/ 0 w 8037833"/>
              <a:gd name="connsiteY106" fmla="*/ 3635261 h 3784177"/>
              <a:gd name="connsiteX107" fmla="*/ 0 w 8037833"/>
              <a:gd name="connsiteY107"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704841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31994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38966 w 8037833"/>
              <a:gd name="connsiteY78" fmla="*/ 3668777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171039 w 8037833"/>
              <a:gd name="connsiteY89" fmla="*/ 3758642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734224 w 8037833"/>
              <a:gd name="connsiteY83" fmla="*/ 3655593 h 3784177"/>
              <a:gd name="connsiteX84" fmla="*/ 1664576 w 8037833"/>
              <a:gd name="connsiteY84" fmla="*/ 3638572 h 3784177"/>
              <a:gd name="connsiteX85" fmla="*/ 1577459 w 8037833"/>
              <a:gd name="connsiteY85" fmla="*/ 3658824 h 3784177"/>
              <a:gd name="connsiteX86" fmla="*/ 1527269 w 8037833"/>
              <a:gd name="connsiteY86" fmla="*/ 3663088 h 3784177"/>
              <a:gd name="connsiteX87" fmla="*/ 1390118 w 8037833"/>
              <a:gd name="connsiteY87" fmla="*/ 3682789 h 3784177"/>
              <a:gd name="connsiteX88" fmla="*/ 1252698 w 8037833"/>
              <a:gd name="connsiteY88" fmla="*/ 3708662 h 3784177"/>
              <a:gd name="connsiteX89" fmla="*/ 1206642 w 8037833"/>
              <a:gd name="connsiteY89" fmla="*/ 3736384 h 3784177"/>
              <a:gd name="connsiteX90" fmla="*/ 1058106 w 8037833"/>
              <a:gd name="connsiteY90" fmla="*/ 3776166 h 3784177"/>
              <a:gd name="connsiteX91" fmla="*/ 1039167 w 8037833"/>
              <a:gd name="connsiteY91" fmla="*/ 3784177 h 3784177"/>
              <a:gd name="connsiteX92" fmla="*/ 989223 w 8037833"/>
              <a:gd name="connsiteY92" fmla="*/ 3770303 h 3784177"/>
              <a:gd name="connsiteX93" fmla="*/ 907906 w 8037833"/>
              <a:gd name="connsiteY93" fmla="*/ 3757678 h 3784177"/>
              <a:gd name="connsiteX94" fmla="*/ 825226 w 8037833"/>
              <a:gd name="connsiteY94" fmla="*/ 3726369 h 3784177"/>
              <a:gd name="connsiteX95" fmla="*/ 722264 w 8037833"/>
              <a:gd name="connsiteY95" fmla="*/ 3747612 h 3784177"/>
              <a:gd name="connsiteX96" fmla="*/ 659460 w 8037833"/>
              <a:gd name="connsiteY96" fmla="*/ 3740429 h 3784177"/>
              <a:gd name="connsiteX97" fmla="*/ 556552 w 8037833"/>
              <a:gd name="connsiteY97" fmla="*/ 3739124 h 3784177"/>
              <a:gd name="connsiteX98" fmla="*/ 385384 w 8037833"/>
              <a:gd name="connsiteY98" fmla="*/ 3726388 h 3784177"/>
              <a:gd name="connsiteX99" fmla="*/ 339711 w 8037833"/>
              <a:gd name="connsiteY99" fmla="*/ 3718242 h 3784177"/>
              <a:gd name="connsiteX100" fmla="*/ 222239 w 8037833"/>
              <a:gd name="connsiteY100" fmla="*/ 3672335 h 3784177"/>
              <a:gd name="connsiteX101" fmla="*/ 163578 w 8037833"/>
              <a:gd name="connsiteY101" fmla="*/ 3656292 h 3784177"/>
              <a:gd name="connsiteX102" fmla="*/ 72220 w 8037833"/>
              <a:gd name="connsiteY102" fmla="*/ 3645272 h 3784177"/>
              <a:gd name="connsiteX103" fmla="*/ 44395 w 8037833"/>
              <a:gd name="connsiteY103" fmla="*/ 3639455 h 3784177"/>
              <a:gd name="connsiteX104" fmla="*/ 1962 w 8037833"/>
              <a:gd name="connsiteY104" fmla="*/ 3635948 h 3784177"/>
              <a:gd name="connsiteX105" fmla="*/ 0 w 8037833"/>
              <a:gd name="connsiteY105" fmla="*/ 3635261 h 3784177"/>
              <a:gd name="connsiteX106" fmla="*/ 0 w 8037833"/>
              <a:gd name="connsiteY106"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87830 w 8037833"/>
              <a:gd name="connsiteY82" fmla="*/ 3633173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 name="connsiteX0" fmla="*/ 0 w 8037833"/>
              <a:gd name="connsiteY0" fmla="*/ 12763 h 3784177"/>
              <a:gd name="connsiteX1" fmla="*/ 8037833 w 8037833"/>
              <a:gd name="connsiteY1" fmla="*/ 0 h 3784177"/>
              <a:gd name="connsiteX2" fmla="*/ 8037833 w 8037833"/>
              <a:gd name="connsiteY2" fmla="*/ 3123098 h 3784177"/>
              <a:gd name="connsiteX3" fmla="*/ 8034343 w 8037833"/>
              <a:gd name="connsiteY3" fmla="*/ 3122573 h 3784177"/>
              <a:gd name="connsiteX4" fmla="*/ 7877229 w 8037833"/>
              <a:gd name="connsiteY4" fmla="*/ 3143819 h 3784177"/>
              <a:gd name="connsiteX5" fmla="*/ 7752740 w 8037833"/>
              <a:gd name="connsiteY5" fmla="*/ 3181149 h 3784177"/>
              <a:gd name="connsiteX6" fmla="*/ 7588760 w 8037833"/>
              <a:gd name="connsiteY6" fmla="*/ 3183782 h 3784177"/>
              <a:gd name="connsiteX7" fmla="*/ 7351256 w 8037833"/>
              <a:gd name="connsiteY7" fmla="*/ 3276296 h 3784177"/>
              <a:gd name="connsiteX8" fmla="*/ 7241630 w 8037833"/>
              <a:gd name="connsiteY8" fmla="*/ 3258619 h 3784177"/>
              <a:gd name="connsiteX9" fmla="*/ 7197338 w 8037833"/>
              <a:gd name="connsiteY9" fmla="*/ 3224751 h 3784177"/>
              <a:gd name="connsiteX10" fmla="*/ 7180777 w 8037833"/>
              <a:gd name="connsiteY10" fmla="*/ 3222826 h 3784177"/>
              <a:gd name="connsiteX11" fmla="*/ 7146896 w 8037833"/>
              <a:gd name="connsiteY11" fmla="*/ 3256975 h 3784177"/>
              <a:gd name="connsiteX12" fmla="*/ 7101771 w 8037833"/>
              <a:gd name="connsiteY12" fmla="*/ 3257015 h 3784177"/>
              <a:gd name="connsiteX13" fmla="*/ 7047844 w 8037833"/>
              <a:gd name="connsiteY13" fmla="*/ 3303791 h 3784177"/>
              <a:gd name="connsiteX14" fmla="*/ 6912506 w 8037833"/>
              <a:gd name="connsiteY14" fmla="*/ 3361478 h 3784177"/>
              <a:gd name="connsiteX15" fmla="*/ 6819463 w 8037833"/>
              <a:gd name="connsiteY15" fmla="*/ 3368624 h 3784177"/>
              <a:gd name="connsiteX16" fmla="*/ 6797198 w 8037833"/>
              <a:gd name="connsiteY16" fmla="*/ 3378256 h 3784177"/>
              <a:gd name="connsiteX17" fmla="*/ 6687784 w 8037833"/>
              <a:gd name="connsiteY17" fmla="*/ 3376132 h 3784177"/>
              <a:gd name="connsiteX18" fmla="*/ 6566539 w 8037833"/>
              <a:gd name="connsiteY18" fmla="*/ 3382500 h 3784177"/>
              <a:gd name="connsiteX19" fmla="*/ 6352283 w 8037833"/>
              <a:gd name="connsiteY19" fmla="*/ 3374762 h 3784177"/>
              <a:gd name="connsiteX20" fmla="*/ 6111718 w 8037833"/>
              <a:gd name="connsiteY20" fmla="*/ 3357536 h 3784177"/>
              <a:gd name="connsiteX21" fmla="*/ 6022263 w 8037833"/>
              <a:gd name="connsiteY21" fmla="*/ 3359057 h 3784177"/>
              <a:gd name="connsiteX22" fmla="*/ 5891274 w 8037833"/>
              <a:gd name="connsiteY22" fmla="*/ 3397681 h 3784177"/>
              <a:gd name="connsiteX23" fmla="*/ 5746050 w 8037833"/>
              <a:gd name="connsiteY23" fmla="*/ 3426142 h 3784177"/>
              <a:gd name="connsiteX24" fmla="*/ 5613670 w 8037833"/>
              <a:gd name="connsiteY24" fmla="*/ 3428671 h 3784177"/>
              <a:gd name="connsiteX25" fmla="*/ 5535334 w 8037833"/>
              <a:gd name="connsiteY25" fmla="*/ 3437044 h 3784177"/>
              <a:gd name="connsiteX26" fmla="*/ 5506940 w 8037833"/>
              <a:gd name="connsiteY26" fmla="*/ 3450999 h 3784177"/>
              <a:gd name="connsiteX27" fmla="*/ 5466372 w 8037833"/>
              <a:gd name="connsiteY27" fmla="*/ 3463245 h 3784177"/>
              <a:gd name="connsiteX28" fmla="*/ 5395833 w 8037833"/>
              <a:gd name="connsiteY28" fmla="*/ 3493194 h 3784177"/>
              <a:gd name="connsiteX29" fmla="*/ 5305325 w 8037833"/>
              <a:gd name="connsiteY29" fmla="*/ 3505200 h 3784177"/>
              <a:gd name="connsiteX30" fmla="*/ 5223043 w 8037833"/>
              <a:gd name="connsiteY30" fmla="*/ 3491664 h 3784177"/>
              <a:gd name="connsiteX31" fmla="*/ 5167992 w 8037833"/>
              <a:gd name="connsiteY31" fmla="*/ 3486279 h 3784177"/>
              <a:gd name="connsiteX32" fmla="*/ 4987020 w 8037833"/>
              <a:gd name="connsiteY32" fmla="*/ 3461263 h 3784177"/>
              <a:gd name="connsiteX33" fmla="*/ 4890003 w 8037833"/>
              <a:gd name="connsiteY33" fmla="*/ 3469874 h 3784177"/>
              <a:gd name="connsiteX34" fmla="*/ 4856654 w 8037833"/>
              <a:gd name="connsiteY34" fmla="*/ 3481880 h 3784177"/>
              <a:gd name="connsiteX35" fmla="*/ 4800711 w 8037833"/>
              <a:gd name="connsiteY35" fmla="*/ 3501441 h 3784177"/>
              <a:gd name="connsiteX36" fmla="*/ 4761569 w 8037833"/>
              <a:gd name="connsiteY36" fmla="*/ 3538103 h 3784177"/>
              <a:gd name="connsiteX37" fmla="*/ 4713734 w 8037833"/>
              <a:gd name="connsiteY37" fmla="*/ 3545724 h 3784177"/>
              <a:gd name="connsiteX38" fmla="*/ 4649120 w 8037833"/>
              <a:gd name="connsiteY38" fmla="*/ 3536392 h 3784177"/>
              <a:gd name="connsiteX39" fmla="*/ 4573578 w 8037833"/>
              <a:gd name="connsiteY39" fmla="*/ 3565923 h 3784177"/>
              <a:gd name="connsiteX40" fmla="*/ 4529117 w 8037833"/>
              <a:gd name="connsiteY40" fmla="*/ 3575592 h 3784177"/>
              <a:gd name="connsiteX41" fmla="*/ 4408641 w 8037833"/>
              <a:gd name="connsiteY41" fmla="*/ 3610000 h 3784177"/>
              <a:gd name="connsiteX42" fmla="*/ 4356402 w 8037833"/>
              <a:gd name="connsiteY42" fmla="*/ 3642792 h 3784177"/>
              <a:gd name="connsiteX43" fmla="*/ 4270245 w 8037833"/>
              <a:gd name="connsiteY43" fmla="*/ 3665789 h 3784177"/>
              <a:gd name="connsiteX44" fmla="*/ 4208725 w 8037833"/>
              <a:gd name="connsiteY44" fmla="*/ 3678132 h 3784177"/>
              <a:gd name="connsiteX45" fmla="*/ 4191289 w 8037833"/>
              <a:gd name="connsiteY45" fmla="*/ 3702380 h 3784177"/>
              <a:gd name="connsiteX46" fmla="*/ 4191039 w 8037833"/>
              <a:gd name="connsiteY46" fmla="*/ 3702831 h 3784177"/>
              <a:gd name="connsiteX47" fmla="*/ 4181340 w 8037833"/>
              <a:gd name="connsiteY47" fmla="*/ 3701729 h 3784177"/>
              <a:gd name="connsiteX48" fmla="*/ 4133816 w 8037833"/>
              <a:gd name="connsiteY48" fmla="*/ 3690565 h 3784177"/>
              <a:gd name="connsiteX49" fmla="*/ 4071732 w 8037833"/>
              <a:gd name="connsiteY49" fmla="*/ 3732513 h 3784177"/>
              <a:gd name="connsiteX50" fmla="*/ 4045924 w 8037833"/>
              <a:gd name="connsiteY50" fmla="*/ 3739404 h 3784177"/>
              <a:gd name="connsiteX51" fmla="*/ 4032171 w 8037833"/>
              <a:gd name="connsiteY51" fmla="*/ 3745523 h 3784177"/>
              <a:gd name="connsiteX52" fmla="*/ 4011556 w 8037833"/>
              <a:gd name="connsiteY52" fmla="*/ 3729673 h 3784177"/>
              <a:gd name="connsiteX53" fmla="*/ 3985774 w 8037833"/>
              <a:gd name="connsiteY53" fmla="*/ 3736547 h 3784177"/>
              <a:gd name="connsiteX54" fmla="*/ 3979769 w 8037833"/>
              <a:gd name="connsiteY54" fmla="*/ 3738769 h 3784177"/>
              <a:gd name="connsiteX55" fmla="*/ 3950014 w 8037833"/>
              <a:gd name="connsiteY55" fmla="*/ 3726942 h 3784177"/>
              <a:gd name="connsiteX56" fmla="*/ 3934671 w 8037833"/>
              <a:gd name="connsiteY56" fmla="*/ 3723339 h 3784177"/>
              <a:gd name="connsiteX57" fmla="*/ 3930274 w 8037833"/>
              <a:gd name="connsiteY57" fmla="*/ 3717148 h 3784177"/>
              <a:gd name="connsiteX58" fmla="*/ 3907660 w 8037833"/>
              <a:gd name="connsiteY58" fmla="*/ 3714456 h 3784177"/>
              <a:gd name="connsiteX59" fmla="*/ 3905087 w 8037833"/>
              <a:gd name="connsiteY59" fmla="*/ 3716098 h 3784177"/>
              <a:gd name="connsiteX60" fmla="*/ 3886347 w 8037833"/>
              <a:gd name="connsiteY60" fmla="*/ 3706620 h 3784177"/>
              <a:gd name="connsiteX61" fmla="*/ 3870533 w 8037833"/>
              <a:gd name="connsiteY61" fmla="*/ 3689905 h 3784177"/>
              <a:gd name="connsiteX62" fmla="*/ 3678563 w 8037833"/>
              <a:gd name="connsiteY62" fmla="*/ 3694486 h 3784177"/>
              <a:gd name="connsiteX63" fmla="*/ 3524121 w 8037833"/>
              <a:gd name="connsiteY63" fmla="*/ 3642736 h 3784177"/>
              <a:gd name="connsiteX64" fmla="*/ 3373519 w 8037833"/>
              <a:gd name="connsiteY64" fmla="*/ 3665785 h 3784177"/>
              <a:gd name="connsiteX65" fmla="*/ 3114267 w 8037833"/>
              <a:gd name="connsiteY65" fmla="*/ 3638983 h 3784177"/>
              <a:gd name="connsiteX66" fmla="*/ 2989722 w 8037833"/>
              <a:gd name="connsiteY66" fmla="*/ 3623230 h 3784177"/>
              <a:gd name="connsiteX67" fmla="*/ 2965734 w 8037833"/>
              <a:gd name="connsiteY67" fmla="*/ 3635676 h 3784177"/>
              <a:gd name="connsiteX68" fmla="*/ 2961603 w 8037833"/>
              <a:gd name="connsiteY68" fmla="*/ 3638221 h 3784177"/>
              <a:gd name="connsiteX69" fmla="*/ 2944959 w 8037833"/>
              <a:gd name="connsiteY69" fmla="*/ 3639723 h 3784177"/>
              <a:gd name="connsiteX70" fmla="*/ 2940402 w 8037833"/>
              <a:gd name="connsiteY70" fmla="*/ 3651000 h 3784177"/>
              <a:gd name="connsiteX71" fmla="*/ 2884777 w 8037833"/>
              <a:gd name="connsiteY71" fmla="*/ 3660775 h 3784177"/>
              <a:gd name="connsiteX72" fmla="*/ 2739034 w 8037833"/>
              <a:gd name="connsiteY72" fmla="*/ 3647396 h 3784177"/>
              <a:gd name="connsiteX73" fmla="*/ 2651827 w 8037833"/>
              <a:gd name="connsiteY73" fmla="*/ 3646306 h 3784177"/>
              <a:gd name="connsiteX74" fmla="*/ 2618680 w 8037833"/>
              <a:gd name="connsiteY74" fmla="*/ 3656755 h 3784177"/>
              <a:gd name="connsiteX75" fmla="*/ 2572404 w 8037833"/>
              <a:gd name="connsiteY75" fmla="*/ 3664043 h 3784177"/>
              <a:gd name="connsiteX76" fmla="*/ 2423704 w 8037833"/>
              <a:gd name="connsiteY76" fmla="*/ 3658079 h 3784177"/>
              <a:gd name="connsiteX77" fmla="*/ 2301172 w 8037833"/>
              <a:gd name="connsiteY77" fmla="*/ 3663053 h 3784177"/>
              <a:gd name="connsiteX78" fmla="*/ 2258745 w 8037833"/>
              <a:gd name="connsiteY78" fmla="*/ 3673229 h 3784177"/>
              <a:gd name="connsiteX79" fmla="*/ 2082844 w 8037833"/>
              <a:gd name="connsiteY79" fmla="*/ 3645349 h 3784177"/>
              <a:gd name="connsiteX80" fmla="*/ 1938480 w 8037833"/>
              <a:gd name="connsiteY80" fmla="*/ 3601439 h 3784177"/>
              <a:gd name="connsiteX81" fmla="*/ 1900166 w 8037833"/>
              <a:gd name="connsiteY81" fmla="*/ 3609358 h 3784177"/>
              <a:gd name="connsiteX82" fmla="*/ 1704758 w 8037833"/>
              <a:gd name="connsiteY82" fmla="*/ 3637625 h 3784177"/>
              <a:gd name="connsiteX83" fmla="*/ 1664576 w 8037833"/>
              <a:gd name="connsiteY83" fmla="*/ 3638572 h 3784177"/>
              <a:gd name="connsiteX84" fmla="*/ 1577459 w 8037833"/>
              <a:gd name="connsiteY84" fmla="*/ 3658824 h 3784177"/>
              <a:gd name="connsiteX85" fmla="*/ 1527269 w 8037833"/>
              <a:gd name="connsiteY85" fmla="*/ 3663088 h 3784177"/>
              <a:gd name="connsiteX86" fmla="*/ 1390118 w 8037833"/>
              <a:gd name="connsiteY86" fmla="*/ 3682789 h 3784177"/>
              <a:gd name="connsiteX87" fmla="*/ 1252698 w 8037833"/>
              <a:gd name="connsiteY87" fmla="*/ 3708662 h 3784177"/>
              <a:gd name="connsiteX88" fmla="*/ 1206642 w 8037833"/>
              <a:gd name="connsiteY88" fmla="*/ 3736384 h 3784177"/>
              <a:gd name="connsiteX89" fmla="*/ 1058106 w 8037833"/>
              <a:gd name="connsiteY89" fmla="*/ 3776166 h 3784177"/>
              <a:gd name="connsiteX90" fmla="*/ 1039167 w 8037833"/>
              <a:gd name="connsiteY90" fmla="*/ 3784177 h 3784177"/>
              <a:gd name="connsiteX91" fmla="*/ 989223 w 8037833"/>
              <a:gd name="connsiteY91" fmla="*/ 3770303 h 3784177"/>
              <a:gd name="connsiteX92" fmla="*/ 907906 w 8037833"/>
              <a:gd name="connsiteY92" fmla="*/ 3757678 h 3784177"/>
              <a:gd name="connsiteX93" fmla="*/ 825226 w 8037833"/>
              <a:gd name="connsiteY93" fmla="*/ 3726369 h 3784177"/>
              <a:gd name="connsiteX94" fmla="*/ 722264 w 8037833"/>
              <a:gd name="connsiteY94" fmla="*/ 3747612 h 3784177"/>
              <a:gd name="connsiteX95" fmla="*/ 659460 w 8037833"/>
              <a:gd name="connsiteY95" fmla="*/ 3740429 h 3784177"/>
              <a:gd name="connsiteX96" fmla="*/ 556552 w 8037833"/>
              <a:gd name="connsiteY96" fmla="*/ 3739124 h 3784177"/>
              <a:gd name="connsiteX97" fmla="*/ 385384 w 8037833"/>
              <a:gd name="connsiteY97" fmla="*/ 3726388 h 3784177"/>
              <a:gd name="connsiteX98" fmla="*/ 339711 w 8037833"/>
              <a:gd name="connsiteY98" fmla="*/ 3718242 h 3784177"/>
              <a:gd name="connsiteX99" fmla="*/ 222239 w 8037833"/>
              <a:gd name="connsiteY99" fmla="*/ 3672335 h 3784177"/>
              <a:gd name="connsiteX100" fmla="*/ 163578 w 8037833"/>
              <a:gd name="connsiteY100" fmla="*/ 3656292 h 3784177"/>
              <a:gd name="connsiteX101" fmla="*/ 72220 w 8037833"/>
              <a:gd name="connsiteY101" fmla="*/ 3645272 h 3784177"/>
              <a:gd name="connsiteX102" fmla="*/ 44395 w 8037833"/>
              <a:gd name="connsiteY102" fmla="*/ 3639455 h 3784177"/>
              <a:gd name="connsiteX103" fmla="*/ 1962 w 8037833"/>
              <a:gd name="connsiteY103" fmla="*/ 3635948 h 3784177"/>
              <a:gd name="connsiteX104" fmla="*/ 0 w 8037833"/>
              <a:gd name="connsiteY104" fmla="*/ 3635261 h 3784177"/>
              <a:gd name="connsiteX105" fmla="*/ 0 w 8037833"/>
              <a:gd name="connsiteY105" fmla="*/ 12763 h 378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8037833" h="3784177">
                <a:moveTo>
                  <a:pt x="0" y="12763"/>
                </a:moveTo>
                <a:lnTo>
                  <a:pt x="8037833" y="0"/>
                </a:lnTo>
                <a:lnTo>
                  <a:pt x="8037833" y="3123098"/>
                </a:lnTo>
                <a:lnTo>
                  <a:pt x="8034343" y="3122573"/>
                </a:lnTo>
                <a:cubicBezTo>
                  <a:pt x="7983474" y="3121603"/>
                  <a:pt x="7958686" y="3166517"/>
                  <a:pt x="7877229" y="3143819"/>
                </a:cubicBezTo>
                <a:cubicBezTo>
                  <a:pt x="7902982" y="3130590"/>
                  <a:pt x="7764195" y="3161981"/>
                  <a:pt x="7752740" y="3181149"/>
                </a:cubicBezTo>
                <a:cubicBezTo>
                  <a:pt x="7676202" y="3198058"/>
                  <a:pt x="7659123" y="3129063"/>
                  <a:pt x="7588760" y="3183782"/>
                </a:cubicBezTo>
                <a:cubicBezTo>
                  <a:pt x="7551891" y="3215463"/>
                  <a:pt x="7426365" y="3228579"/>
                  <a:pt x="7351256" y="3276296"/>
                </a:cubicBezTo>
                <a:cubicBezTo>
                  <a:pt x="7314255" y="3274736"/>
                  <a:pt x="7277479" y="3268807"/>
                  <a:pt x="7241630" y="3258619"/>
                </a:cubicBezTo>
                <a:cubicBezTo>
                  <a:pt x="7225774" y="3249278"/>
                  <a:pt x="7215938" y="3250389"/>
                  <a:pt x="7197338" y="3224751"/>
                </a:cubicBezTo>
                <a:cubicBezTo>
                  <a:pt x="7195955" y="3243380"/>
                  <a:pt x="7188542" y="3231477"/>
                  <a:pt x="7180777" y="3222826"/>
                </a:cubicBezTo>
                <a:cubicBezTo>
                  <a:pt x="7171770" y="3230955"/>
                  <a:pt x="7156637" y="3256184"/>
                  <a:pt x="7146896" y="3256975"/>
                </a:cubicBezTo>
                <a:cubicBezTo>
                  <a:pt x="7127629" y="3216232"/>
                  <a:pt x="7125488" y="3280164"/>
                  <a:pt x="7101771" y="3257015"/>
                </a:cubicBezTo>
                <a:cubicBezTo>
                  <a:pt x="7091351" y="3270846"/>
                  <a:pt x="7071846" y="3326895"/>
                  <a:pt x="7047844" y="3303791"/>
                </a:cubicBezTo>
                <a:cubicBezTo>
                  <a:pt x="6992848" y="3331112"/>
                  <a:pt x="6969266" y="3372516"/>
                  <a:pt x="6912506" y="3361478"/>
                </a:cubicBezTo>
                <a:cubicBezTo>
                  <a:pt x="6904521" y="3387853"/>
                  <a:pt x="6807293" y="3321424"/>
                  <a:pt x="6819463" y="3368624"/>
                </a:cubicBezTo>
                <a:cubicBezTo>
                  <a:pt x="6800520" y="3366318"/>
                  <a:pt x="6786640" y="3347534"/>
                  <a:pt x="6797198" y="3378256"/>
                </a:cubicBezTo>
                <a:lnTo>
                  <a:pt x="6687784" y="3376132"/>
                </a:lnTo>
                <a:cubicBezTo>
                  <a:pt x="6627134" y="3366894"/>
                  <a:pt x="6605084" y="3434017"/>
                  <a:pt x="6566539" y="3382500"/>
                </a:cubicBezTo>
                <a:cubicBezTo>
                  <a:pt x="6505539" y="3381128"/>
                  <a:pt x="6435204" y="3374346"/>
                  <a:pt x="6352283" y="3374762"/>
                </a:cubicBezTo>
                <a:cubicBezTo>
                  <a:pt x="6293888" y="3372097"/>
                  <a:pt x="6170788" y="3347568"/>
                  <a:pt x="6111718" y="3357536"/>
                </a:cubicBezTo>
                <a:cubicBezTo>
                  <a:pt x="6041005" y="3333697"/>
                  <a:pt x="6098061" y="3372084"/>
                  <a:pt x="6022263" y="3359057"/>
                </a:cubicBezTo>
                <a:cubicBezTo>
                  <a:pt x="5989123" y="3410585"/>
                  <a:pt x="5931322" y="3384912"/>
                  <a:pt x="5891274" y="3397681"/>
                </a:cubicBezTo>
                <a:cubicBezTo>
                  <a:pt x="5845239" y="3408862"/>
                  <a:pt x="5792317" y="3420977"/>
                  <a:pt x="5746050" y="3426142"/>
                </a:cubicBezTo>
                <a:cubicBezTo>
                  <a:pt x="5709404" y="3402923"/>
                  <a:pt x="5659139" y="3459917"/>
                  <a:pt x="5613670" y="3428671"/>
                </a:cubicBezTo>
                <a:cubicBezTo>
                  <a:pt x="5596941" y="3421144"/>
                  <a:pt x="5545141" y="3422095"/>
                  <a:pt x="5535334" y="3437044"/>
                </a:cubicBezTo>
                <a:cubicBezTo>
                  <a:pt x="5524532" y="3440286"/>
                  <a:pt x="5511933" y="3434991"/>
                  <a:pt x="5506940" y="3450999"/>
                </a:cubicBezTo>
                <a:cubicBezTo>
                  <a:pt x="5498692" y="3470265"/>
                  <a:pt x="5461008" y="3440518"/>
                  <a:pt x="5466372" y="3463245"/>
                </a:cubicBezTo>
                <a:cubicBezTo>
                  <a:pt x="5439614" y="3442862"/>
                  <a:pt x="5418331" y="3483220"/>
                  <a:pt x="5395833" y="3493194"/>
                </a:cubicBezTo>
                <a:cubicBezTo>
                  <a:pt x="5374758" y="3472971"/>
                  <a:pt x="5354436" y="3500114"/>
                  <a:pt x="5305325" y="3505200"/>
                </a:cubicBezTo>
                <a:cubicBezTo>
                  <a:pt x="5282149" y="3481812"/>
                  <a:pt x="5266154" y="3522676"/>
                  <a:pt x="5223043" y="3491664"/>
                </a:cubicBezTo>
                <a:cubicBezTo>
                  <a:pt x="5200154" y="3491478"/>
                  <a:pt x="5207329" y="3491346"/>
                  <a:pt x="5167992" y="3486279"/>
                </a:cubicBezTo>
                <a:cubicBezTo>
                  <a:pt x="5107971" y="3480838"/>
                  <a:pt x="5042315" y="3467667"/>
                  <a:pt x="4987020" y="3461263"/>
                </a:cubicBezTo>
                <a:cubicBezTo>
                  <a:pt x="4924981" y="3458977"/>
                  <a:pt x="4971120" y="3508066"/>
                  <a:pt x="4890003" y="3469874"/>
                </a:cubicBezTo>
                <a:cubicBezTo>
                  <a:pt x="4883619" y="3488080"/>
                  <a:pt x="4873972" y="3489465"/>
                  <a:pt x="4856654" y="3481880"/>
                </a:cubicBezTo>
                <a:cubicBezTo>
                  <a:pt x="4826649" y="3482096"/>
                  <a:pt x="4833746" y="3526606"/>
                  <a:pt x="4800711" y="3501441"/>
                </a:cubicBezTo>
                <a:cubicBezTo>
                  <a:pt x="4808694" y="3525119"/>
                  <a:pt x="4745093" y="3513953"/>
                  <a:pt x="4761569" y="3538103"/>
                </a:cubicBezTo>
                <a:cubicBezTo>
                  <a:pt x="4744478" y="3561060"/>
                  <a:pt x="4730992" y="3525632"/>
                  <a:pt x="4713734" y="3545724"/>
                </a:cubicBezTo>
                <a:cubicBezTo>
                  <a:pt x="4694993" y="3545439"/>
                  <a:pt x="4672479" y="3533026"/>
                  <a:pt x="4649120" y="3536392"/>
                </a:cubicBezTo>
                <a:cubicBezTo>
                  <a:pt x="4617081" y="3524764"/>
                  <a:pt x="4613909" y="3550370"/>
                  <a:pt x="4573578" y="3565923"/>
                </a:cubicBezTo>
                <a:cubicBezTo>
                  <a:pt x="4554559" y="3553131"/>
                  <a:pt x="4541305" y="3561025"/>
                  <a:pt x="4529117" y="3575592"/>
                </a:cubicBezTo>
                <a:cubicBezTo>
                  <a:pt x="4488096" y="3574977"/>
                  <a:pt x="4453361" y="3598310"/>
                  <a:pt x="4408641" y="3610000"/>
                </a:cubicBezTo>
                <a:cubicBezTo>
                  <a:pt x="4359520" y="3631497"/>
                  <a:pt x="4386585" y="3626629"/>
                  <a:pt x="4356402" y="3642792"/>
                </a:cubicBezTo>
                <a:lnTo>
                  <a:pt x="4270245" y="3665789"/>
                </a:lnTo>
                <a:lnTo>
                  <a:pt x="4208725" y="3678132"/>
                </a:lnTo>
                <a:lnTo>
                  <a:pt x="4191289" y="3702380"/>
                </a:lnTo>
                <a:lnTo>
                  <a:pt x="4191039" y="3702831"/>
                </a:lnTo>
                <a:lnTo>
                  <a:pt x="4181340" y="3701729"/>
                </a:lnTo>
                <a:cubicBezTo>
                  <a:pt x="4164960" y="3698824"/>
                  <a:pt x="4149012" y="3695007"/>
                  <a:pt x="4133816" y="3690565"/>
                </a:cubicBezTo>
                <a:cubicBezTo>
                  <a:pt x="4121337" y="3715793"/>
                  <a:pt x="4065005" y="3684188"/>
                  <a:pt x="4071732" y="3732513"/>
                </a:cubicBezTo>
                <a:cubicBezTo>
                  <a:pt x="4051251" y="3727949"/>
                  <a:pt x="4038650" y="3707633"/>
                  <a:pt x="4045924" y="3739404"/>
                </a:cubicBezTo>
                <a:cubicBezTo>
                  <a:pt x="4039196" y="3738807"/>
                  <a:pt x="4035086" y="3741389"/>
                  <a:pt x="4032171" y="3745523"/>
                </a:cubicBezTo>
                <a:lnTo>
                  <a:pt x="4011556" y="3729673"/>
                </a:lnTo>
                <a:lnTo>
                  <a:pt x="3985774" y="3736547"/>
                </a:lnTo>
                <a:lnTo>
                  <a:pt x="3979769" y="3738769"/>
                </a:lnTo>
                <a:lnTo>
                  <a:pt x="3950014" y="3726942"/>
                </a:lnTo>
                <a:lnTo>
                  <a:pt x="3934671" y="3723339"/>
                </a:lnTo>
                <a:lnTo>
                  <a:pt x="3930274" y="3717148"/>
                </a:lnTo>
                <a:cubicBezTo>
                  <a:pt x="3925557" y="3713336"/>
                  <a:pt x="3918845" y="3711571"/>
                  <a:pt x="3907660" y="3714456"/>
                </a:cubicBezTo>
                <a:lnTo>
                  <a:pt x="3905087" y="3716098"/>
                </a:lnTo>
                <a:lnTo>
                  <a:pt x="3886347" y="3706620"/>
                </a:lnTo>
                <a:cubicBezTo>
                  <a:pt x="3880298" y="3702306"/>
                  <a:pt x="3874918" y="3696877"/>
                  <a:pt x="3870533" y="3689905"/>
                </a:cubicBezTo>
                <a:cubicBezTo>
                  <a:pt x="3807578" y="3724969"/>
                  <a:pt x="3747319" y="3689891"/>
                  <a:pt x="3678563" y="3694486"/>
                </a:cubicBezTo>
                <a:cubicBezTo>
                  <a:pt x="3619015" y="3647819"/>
                  <a:pt x="3541898" y="3698501"/>
                  <a:pt x="3524121" y="3642736"/>
                </a:cubicBezTo>
                <a:cubicBezTo>
                  <a:pt x="3473280" y="3637953"/>
                  <a:pt x="3441828" y="3666410"/>
                  <a:pt x="3373519" y="3665785"/>
                </a:cubicBezTo>
                <a:cubicBezTo>
                  <a:pt x="3301144" y="3619995"/>
                  <a:pt x="3195679" y="3661016"/>
                  <a:pt x="3114267" y="3638983"/>
                </a:cubicBezTo>
                <a:cubicBezTo>
                  <a:pt x="3050301" y="3631891"/>
                  <a:pt x="3014478" y="3623781"/>
                  <a:pt x="2989722" y="3623230"/>
                </a:cubicBezTo>
                <a:cubicBezTo>
                  <a:pt x="2981490" y="3626253"/>
                  <a:pt x="2973615" y="3630768"/>
                  <a:pt x="2965734" y="3635676"/>
                </a:cubicBezTo>
                <a:lnTo>
                  <a:pt x="2961603" y="3638221"/>
                </a:lnTo>
                <a:lnTo>
                  <a:pt x="2944959" y="3639723"/>
                </a:lnTo>
                <a:lnTo>
                  <a:pt x="2940402" y="3651000"/>
                </a:lnTo>
                <a:lnTo>
                  <a:pt x="2884777" y="3660775"/>
                </a:lnTo>
                <a:cubicBezTo>
                  <a:pt x="2847798" y="3633323"/>
                  <a:pt x="2784577" y="3683878"/>
                  <a:pt x="2739034" y="3647396"/>
                </a:cubicBezTo>
                <a:cubicBezTo>
                  <a:pt x="2721723" y="3637914"/>
                  <a:pt x="2664700" y="3632640"/>
                  <a:pt x="2651827" y="3646306"/>
                </a:cubicBezTo>
                <a:cubicBezTo>
                  <a:pt x="2639507" y="3648229"/>
                  <a:pt x="2626416" y="3641459"/>
                  <a:pt x="2618680" y="3656755"/>
                </a:cubicBezTo>
                <a:cubicBezTo>
                  <a:pt x="2606912" y="3674893"/>
                  <a:pt x="2569710" y="3640834"/>
                  <a:pt x="2572404" y="3664043"/>
                </a:cubicBezTo>
                <a:cubicBezTo>
                  <a:pt x="2539908" y="3664264"/>
                  <a:pt x="2468909" y="3658244"/>
                  <a:pt x="2423704" y="3658079"/>
                </a:cubicBezTo>
                <a:cubicBezTo>
                  <a:pt x="2401541" y="3632076"/>
                  <a:pt x="2336245" y="3667858"/>
                  <a:pt x="2301172" y="3663053"/>
                </a:cubicBezTo>
                <a:cubicBezTo>
                  <a:pt x="2270382" y="3664836"/>
                  <a:pt x="2295133" y="3678405"/>
                  <a:pt x="2258745" y="3673229"/>
                </a:cubicBezTo>
                <a:cubicBezTo>
                  <a:pt x="2189914" y="3624313"/>
                  <a:pt x="2142671" y="3658345"/>
                  <a:pt x="2082844" y="3645349"/>
                </a:cubicBezTo>
                <a:cubicBezTo>
                  <a:pt x="2015031" y="3635633"/>
                  <a:pt x="2022192" y="3649098"/>
                  <a:pt x="1938480" y="3601439"/>
                </a:cubicBezTo>
                <a:cubicBezTo>
                  <a:pt x="1928908" y="3618751"/>
                  <a:pt x="1918117" y="3618969"/>
                  <a:pt x="1900166" y="3609358"/>
                </a:cubicBezTo>
                <a:cubicBezTo>
                  <a:pt x="1875058" y="3614647"/>
                  <a:pt x="1732415" y="3629919"/>
                  <a:pt x="1704758" y="3637625"/>
                </a:cubicBezTo>
                <a:cubicBezTo>
                  <a:pt x="1665493" y="3642494"/>
                  <a:pt x="1699638" y="3634297"/>
                  <a:pt x="1664576" y="3638572"/>
                </a:cubicBezTo>
                <a:cubicBezTo>
                  <a:pt x="1631025" y="3623179"/>
                  <a:pt x="1623938" y="3648223"/>
                  <a:pt x="1577459" y="3658824"/>
                </a:cubicBezTo>
                <a:cubicBezTo>
                  <a:pt x="1558372" y="3643840"/>
                  <a:pt x="1542705" y="3650086"/>
                  <a:pt x="1527269" y="3663088"/>
                </a:cubicBezTo>
                <a:cubicBezTo>
                  <a:pt x="1482304" y="3657554"/>
                  <a:pt x="1440875" y="3676551"/>
                  <a:pt x="1390118" y="3682789"/>
                </a:cubicBezTo>
                <a:cubicBezTo>
                  <a:pt x="1335668" y="3664499"/>
                  <a:pt x="1306940" y="3702155"/>
                  <a:pt x="1252698" y="3708662"/>
                </a:cubicBezTo>
                <a:cubicBezTo>
                  <a:pt x="1205896" y="3739126"/>
                  <a:pt x="1252155" y="3739345"/>
                  <a:pt x="1206642" y="3736384"/>
                </a:cubicBezTo>
                <a:cubicBezTo>
                  <a:pt x="1133049" y="3701459"/>
                  <a:pt x="1172385" y="3788811"/>
                  <a:pt x="1058106" y="3776166"/>
                </a:cubicBezTo>
                <a:cubicBezTo>
                  <a:pt x="1051718" y="3770370"/>
                  <a:pt x="1037785" y="3776256"/>
                  <a:pt x="1039167" y="3784177"/>
                </a:cubicBezTo>
                <a:cubicBezTo>
                  <a:pt x="1031939" y="3781717"/>
                  <a:pt x="991014" y="3757614"/>
                  <a:pt x="989223" y="3770303"/>
                </a:cubicBezTo>
                <a:cubicBezTo>
                  <a:pt x="952800" y="3771798"/>
                  <a:pt x="940354" y="3773288"/>
                  <a:pt x="907906" y="3757678"/>
                </a:cubicBezTo>
                <a:cubicBezTo>
                  <a:pt x="837671" y="3779460"/>
                  <a:pt x="875987" y="3720282"/>
                  <a:pt x="825226" y="3726369"/>
                </a:cubicBezTo>
                <a:cubicBezTo>
                  <a:pt x="784475" y="3751356"/>
                  <a:pt x="769332" y="3730978"/>
                  <a:pt x="722264" y="3747612"/>
                </a:cubicBezTo>
                <a:cubicBezTo>
                  <a:pt x="705940" y="3706527"/>
                  <a:pt x="677954" y="3751976"/>
                  <a:pt x="659460" y="3740429"/>
                </a:cubicBezTo>
                <a:cubicBezTo>
                  <a:pt x="630609" y="3788461"/>
                  <a:pt x="587162" y="3738081"/>
                  <a:pt x="556552" y="3739124"/>
                </a:cubicBezTo>
                <a:cubicBezTo>
                  <a:pt x="512191" y="3741235"/>
                  <a:pt x="421524" y="3729868"/>
                  <a:pt x="385384" y="3726388"/>
                </a:cubicBezTo>
                <a:cubicBezTo>
                  <a:pt x="371829" y="3727776"/>
                  <a:pt x="368220" y="3731702"/>
                  <a:pt x="339711" y="3718242"/>
                </a:cubicBezTo>
                <a:cubicBezTo>
                  <a:pt x="302559" y="3699664"/>
                  <a:pt x="266533" y="3688299"/>
                  <a:pt x="222239" y="3672335"/>
                </a:cubicBezTo>
                <a:cubicBezTo>
                  <a:pt x="210647" y="3639657"/>
                  <a:pt x="164789" y="3691878"/>
                  <a:pt x="163578" y="3656292"/>
                </a:cubicBezTo>
                <a:cubicBezTo>
                  <a:pt x="143579" y="3679822"/>
                  <a:pt x="105972" y="3643221"/>
                  <a:pt x="72220" y="3645272"/>
                </a:cubicBezTo>
                <a:cubicBezTo>
                  <a:pt x="65331" y="3629421"/>
                  <a:pt x="57584" y="3630437"/>
                  <a:pt x="44395" y="3639455"/>
                </a:cubicBezTo>
                <a:cubicBezTo>
                  <a:pt x="30887" y="3640873"/>
                  <a:pt x="16617" y="3639423"/>
                  <a:pt x="1962" y="3635948"/>
                </a:cubicBezTo>
                <a:lnTo>
                  <a:pt x="0" y="3635261"/>
                </a:lnTo>
                <a:lnTo>
                  <a:pt x="0" y="12763"/>
                </a:lnTo>
                <a:close/>
              </a:path>
            </a:pathLst>
          </a:custGeom>
          <a:solidFill>
            <a:srgbClr val="82766A">
              <a:alpha val="1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606005F-1344-ECE9-9017-FBF535FCC725}"/>
              </a:ext>
            </a:extLst>
          </p:cNvPr>
          <p:cNvSpPr>
            <a:spLocks noGrp="1"/>
          </p:cNvSpPr>
          <p:nvPr>
            <p:ph type="title"/>
          </p:nvPr>
        </p:nvSpPr>
        <p:spPr>
          <a:xfrm>
            <a:off x="2295277" y="1960281"/>
            <a:ext cx="7601446" cy="1757084"/>
          </a:xfrm>
        </p:spPr>
        <p:txBody>
          <a:bodyPr vert="horz" lIns="91440" tIns="45720" rIns="91440" bIns="45720" rtlCol="0" anchor="b">
            <a:normAutofit/>
          </a:bodyPr>
          <a:lstStyle/>
          <a:p>
            <a:pPr algn="ctr"/>
            <a:r>
              <a:rPr lang="en-US">
                <a:solidFill>
                  <a:schemeClr val="tx2"/>
                </a:solidFill>
              </a:rPr>
              <a:t>Thank you</a:t>
            </a:r>
          </a:p>
        </p:txBody>
      </p:sp>
      <p:sp>
        <p:nvSpPr>
          <p:cNvPr id="15" name="Rectangle 6">
            <a:extLst>
              <a:ext uri="{FF2B5EF4-FFF2-40B4-BE49-F238E27FC236}">
                <a16:creationId xmlns:a16="http://schemas.microsoft.com/office/drawing/2014/main" id="{6AA9F379-605C-48FC-AA29-73D667134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1727" y="900998"/>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8348831"/>
      </p:ext>
    </p:extLst>
  </p:cSld>
  <p:clrMapOvr>
    <a:masterClrMapping/>
  </p:clrMapOvr>
</p:sld>
</file>

<file path=ppt/theme/theme1.xml><?xml version="1.0" encoding="utf-8"?>
<a:theme xmlns:a="http://schemas.openxmlformats.org/drawingml/2006/main" name="ArchiveVTI">
  <a:themeElements>
    <a:clrScheme name="AnalogousFromLightSeedRightStep">
      <a:dk1>
        <a:srgbClr val="000000"/>
      </a:dk1>
      <a:lt1>
        <a:srgbClr val="FFFFFF"/>
      </a:lt1>
      <a:dk2>
        <a:srgbClr val="412524"/>
      </a:dk2>
      <a:lt2>
        <a:srgbClr val="E2E8E8"/>
      </a:lt2>
      <a:accent1>
        <a:srgbClr val="C69696"/>
      </a:accent1>
      <a:accent2>
        <a:srgbClr val="BA987F"/>
      </a:accent2>
      <a:accent3>
        <a:srgbClr val="ABA481"/>
      </a:accent3>
      <a:accent4>
        <a:srgbClr val="9CA974"/>
      </a:accent4>
      <a:accent5>
        <a:srgbClr val="90AC82"/>
      </a:accent5>
      <a:accent6>
        <a:srgbClr val="78B07D"/>
      </a:accent6>
      <a:hlink>
        <a:srgbClr val="568D8E"/>
      </a:hlink>
      <a:folHlink>
        <a:srgbClr val="7F7F7F"/>
      </a:folHlink>
    </a:clrScheme>
    <a:fontScheme name="Custom 170">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iveVTI" id="{514BDC9F-20AC-40CA-9FE7-B30987BCD2D4}" vid="{D8FA1533-D953-46ED-B2C7-B32AF1BED7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4521</TotalTime>
  <Words>397</Words>
  <Application>Microsoft Office PowerPoint</Application>
  <PresentationFormat>Widescreen</PresentationFormat>
  <Paragraphs>47</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Bembo</vt:lpstr>
      <vt:lpstr>Calibri</vt:lpstr>
      <vt:lpstr>ArchiveVTI</vt:lpstr>
      <vt:lpstr>Agenda</vt:lpstr>
      <vt:lpstr>PowerPoint Presentation</vt:lpstr>
      <vt:lpstr>Data Analytics/ Artificial Intelligence</vt:lpstr>
      <vt:lpstr>Customer Relationship Management</vt:lpstr>
      <vt:lpstr>SWOT Analysis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Innovation and Technology</dc:title>
  <dc:creator>Mark Lewis</dc:creator>
  <cp:lastModifiedBy>Mark Lewis</cp:lastModifiedBy>
  <cp:revision>3</cp:revision>
  <dcterms:created xsi:type="dcterms:W3CDTF">2023-11-18T11:46:39Z</dcterms:created>
  <dcterms:modified xsi:type="dcterms:W3CDTF">2023-11-21T17:49:41Z</dcterms:modified>
</cp:coreProperties>
</file>