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5"/>
  </p:notesMasterIdLst>
  <p:sldIdLst>
    <p:sldId id="259" r:id="rId2"/>
    <p:sldId id="258" r:id="rId3"/>
    <p:sldId id="257" r:id="rId4"/>
  </p:sldIdLst>
  <p:sldSz cx="21383625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758" userDrawn="1">
          <p15:clr>
            <a:srgbClr val="A4A3A4"/>
          </p15:clr>
        </p15:guide>
        <p15:guide id="3" orient="horz" pos="95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9A49E3-7649-7F49-893F-F0CD41905DDB}" v="748" dt="2021-07-25T23:54:45.4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 snapToObjects="1">
      <p:cViewPr>
        <p:scale>
          <a:sx n="47" d="100"/>
          <a:sy n="47" d="100"/>
        </p:scale>
        <p:origin x="1240" y="-136"/>
      </p:cViewPr>
      <p:guideLst>
        <p:guide pos="6758"/>
        <p:guide orient="horz" pos="953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72" d="100"/>
        <a:sy n="172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am Malik (1919971)" userId="2ee04003-f602-4cee-811c-4e84444539d2" providerId="ADAL" clId="{679A49E3-7649-7F49-893F-F0CD41905DDB}"/>
    <pc:docChg chg="undo custSel addSld delSld modSld sldOrd">
      <pc:chgData name="Maryam Malik (1919971)" userId="2ee04003-f602-4cee-811c-4e84444539d2" providerId="ADAL" clId="{679A49E3-7649-7F49-893F-F0CD41905DDB}" dt="2021-07-25T23:55:11.339" v="1303" actId="120"/>
      <pc:docMkLst>
        <pc:docMk/>
      </pc:docMkLst>
      <pc:sldChg chg="addSp delSp modSp del mod">
        <pc:chgData name="Maryam Malik (1919971)" userId="2ee04003-f602-4cee-811c-4e84444539d2" providerId="ADAL" clId="{679A49E3-7649-7F49-893F-F0CD41905DDB}" dt="2021-07-25T22:25:51.793" v="864" actId="2696"/>
        <pc:sldMkLst>
          <pc:docMk/>
          <pc:sldMk cId="4147164620" sldId="256"/>
        </pc:sldMkLst>
        <pc:spChg chg="del mod">
          <ac:chgData name="Maryam Malik (1919971)" userId="2ee04003-f602-4cee-811c-4e84444539d2" providerId="ADAL" clId="{679A49E3-7649-7F49-893F-F0CD41905DDB}" dt="2021-07-25T21:05:32.997" v="488" actId="478"/>
          <ac:spMkLst>
            <pc:docMk/>
            <pc:sldMk cId="4147164620" sldId="256"/>
            <ac:spMk id="7" creationId="{175BF655-D801-FF48-9019-47F1EBDD92E2}"/>
          </ac:spMkLst>
        </pc:spChg>
        <pc:spChg chg="del mod">
          <ac:chgData name="Maryam Malik (1919971)" userId="2ee04003-f602-4cee-811c-4e84444539d2" providerId="ADAL" clId="{679A49E3-7649-7F49-893F-F0CD41905DDB}" dt="2021-07-25T20:54:38.029" v="402" actId="478"/>
          <ac:spMkLst>
            <pc:docMk/>
            <pc:sldMk cId="4147164620" sldId="256"/>
            <ac:spMk id="8" creationId="{E1E1366C-10FA-A742-8163-A9AA342F879E}"/>
          </ac:spMkLst>
        </pc:spChg>
        <pc:spChg chg="mod">
          <ac:chgData name="Maryam Malik (1919971)" userId="2ee04003-f602-4cee-811c-4e84444539d2" providerId="ADAL" clId="{679A49E3-7649-7F49-893F-F0CD41905DDB}" dt="2021-07-25T21:31:53.840" v="665"/>
          <ac:spMkLst>
            <pc:docMk/>
            <pc:sldMk cId="4147164620" sldId="256"/>
            <ac:spMk id="25" creationId="{99EDA50A-19A0-D24B-BA5F-4E2C921449CC}"/>
          </ac:spMkLst>
        </pc:spChg>
        <pc:spChg chg="mod">
          <ac:chgData name="Maryam Malik (1919971)" userId="2ee04003-f602-4cee-811c-4e84444539d2" providerId="ADAL" clId="{679A49E3-7649-7F49-893F-F0CD41905DDB}" dt="2021-07-25T16:11:11.194" v="36" actId="1076"/>
          <ac:spMkLst>
            <pc:docMk/>
            <pc:sldMk cId="4147164620" sldId="256"/>
            <ac:spMk id="32" creationId="{FB19176C-D8C7-454D-8296-D8AE5665A621}"/>
          </ac:spMkLst>
        </pc:spChg>
        <pc:spChg chg="mod">
          <ac:chgData name="Maryam Malik (1919971)" userId="2ee04003-f602-4cee-811c-4e84444539d2" providerId="ADAL" clId="{679A49E3-7649-7F49-893F-F0CD41905DDB}" dt="2021-07-25T21:15:13.137" v="589" actId="1076"/>
          <ac:spMkLst>
            <pc:docMk/>
            <pc:sldMk cId="4147164620" sldId="256"/>
            <ac:spMk id="34" creationId="{71F1C965-50D0-7942-82B6-5D8323CC500A}"/>
          </ac:spMkLst>
        </pc:spChg>
        <pc:spChg chg="mod">
          <ac:chgData name="Maryam Malik (1919971)" userId="2ee04003-f602-4cee-811c-4e84444539d2" providerId="ADAL" clId="{679A49E3-7649-7F49-893F-F0CD41905DDB}" dt="2021-07-25T21:44:01.236" v="748" actId="14100"/>
          <ac:spMkLst>
            <pc:docMk/>
            <pc:sldMk cId="4147164620" sldId="256"/>
            <ac:spMk id="45" creationId="{E76AEF20-AAB1-1F41-AF97-02D9D018BF80}"/>
          </ac:spMkLst>
        </pc:spChg>
        <pc:spChg chg="mod">
          <ac:chgData name="Maryam Malik (1919971)" userId="2ee04003-f602-4cee-811c-4e84444539d2" providerId="ADAL" clId="{679A49E3-7649-7F49-893F-F0CD41905DDB}" dt="2021-07-25T21:30:46.442" v="654" actId="1076"/>
          <ac:spMkLst>
            <pc:docMk/>
            <pc:sldMk cId="4147164620" sldId="256"/>
            <ac:spMk id="58" creationId="{EB3E0DE4-3927-7C4B-AA69-D1CA520D580E}"/>
          </ac:spMkLst>
        </pc:spChg>
        <pc:spChg chg="mod">
          <ac:chgData name="Maryam Malik (1919971)" userId="2ee04003-f602-4cee-811c-4e84444539d2" providerId="ADAL" clId="{679A49E3-7649-7F49-893F-F0CD41905DDB}" dt="2021-07-25T16:31:54.409" v="121" actId="20577"/>
          <ac:spMkLst>
            <pc:docMk/>
            <pc:sldMk cId="4147164620" sldId="256"/>
            <ac:spMk id="59" creationId="{D1F0E076-E127-344E-9CEB-0D97232A9BD9}"/>
          </ac:spMkLst>
        </pc:spChg>
        <pc:spChg chg="mod">
          <ac:chgData name="Maryam Malik (1919971)" userId="2ee04003-f602-4cee-811c-4e84444539d2" providerId="ADAL" clId="{679A49E3-7649-7F49-893F-F0CD41905DDB}" dt="2021-07-25T21:15:47.177" v="591" actId="1076"/>
          <ac:spMkLst>
            <pc:docMk/>
            <pc:sldMk cId="4147164620" sldId="256"/>
            <ac:spMk id="60" creationId="{F8FD05CD-0C20-ED44-B495-5D2D57C242F3}"/>
          </ac:spMkLst>
        </pc:spChg>
        <pc:spChg chg="mod">
          <ac:chgData name="Maryam Malik (1919971)" userId="2ee04003-f602-4cee-811c-4e84444539d2" providerId="ADAL" clId="{679A49E3-7649-7F49-893F-F0CD41905DDB}" dt="2021-07-25T15:57:59.625" v="3" actId="2711"/>
          <ac:spMkLst>
            <pc:docMk/>
            <pc:sldMk cId="4147164620" sldId="256"/>
            <ac:spMk id="67" creationId="{39C68EF3-F23F-584B-9191-D993C0656685}"/>
          </ac:spMkLst>
        </pc:spChg>
        <pc:spChg chg="mod">
          <ac:chgData name="Maryam Malik (1919971)" userId="2ee04003-f602-4cee-811c-4e84444539d2" providerId="ADAL" clId="{679A49E3-7649-7F49-893F-F0CD41905DDB}" dt="2021-07-25T21:36:27.465" v="688" actId="1076"/>
          <ac:spMkLst>
            <pc:docMk/>
            <pc:sldMk cId="4147164620" sldId="256"/>
            <ac:spMk id="68" creationId="{05C91D97-673B-F84B-9DD7-E703F13C42E6}"/>
          </ac:spMkLst>
        </pc:spChg>
        <pc:spChg chg="mod">
          <ac:chgData name="Maryam Malik (1919971)" userId="2ee04003-f602-4cee-811c-4e84444539d2" providerId="ADAL" clId="{679A49E3-7649-7F49-893F-F0CD41905DDB}" dt="2021-07-25T21:17:24.548" v="598" actId="1076"/>
          <ac:spMkLst>
            <pc:docMk/>
            <pc:sldMk cId="4147164620" sldId="256"/>
            <ac:spMk id="74" creationId="{29B7506A-B259-9A40-B6A7-E9524EE1C312}"/>
          </ac:spMkLst>
        </pc:spChg>
        <pc:spChg chg="add del">
          <ac:chgData name="Maryam Malik (1919971)" userId="2ee04003-f602-4cee-811c-4e84444539d2" providerId="ADAL" clId="{679A49E3-7649-7F49-893F-F0CD41905DDB}" dt="2021-07-25T20:56:09.754" v="452" actId="478"/>
          <ac:spMkLst>
            <pc:docMk/>
            <pc:sldMk cId="4147164620" sldId="256"/>
            <ac:spMk id="91" creationId="{9E9E1E80-0D1A-6047-903D-2F08A9DA4325}"/>
          </ac:spMkLst>
        </pc:spChg>
        <pc:spChg chg="add mod">
          <ac:chgData name="Maryam Malik (1919971)" userId="2ee04003-f602-4cee-811c-4e84444539d2" providerId="ADAL" clId="{679A49E3-7649-7F49-893F-F0CD41905DDB}" dt="2021-07-25T21:20:31.576" v="600" actId="1076"/>
          <ac:spMkLst>
            <pc:docMk/>
            <pc:sldMk cId="4147164620" sldId="256"/>
            <ac:spMk id="92" creationId="{2D17BADA-1429-D248-96DF-54E564ECE140}"/>
          </ac:spMkLst>
        </pc:spChg>
        <pc:spChg chg="add mod">
          <ac:chgData name="Maryam Malik (1919971)" userId="2ee04003-f602-4cee-811c-4e84444539d2" providerId="ADAL" clId="{679A49E3-7649-7F49-893F-F0CD41905DDB}" dt="2021-07-25T21:09:01.206" v="557" actId="1076"/>
          <ac:spMkLst>
            <pc:docMk/>
            <pc:sldMk cId="4147164620" sldId="256"/>
            <ac:spMk id="93" creationId="{E9FE7590-3227-5644-A159-BA383D00C5FB}"/>
          </ac:spMkLst>
        </pc:spChg>
        <pc:graphicFrameChg chg="mod">
          <ac:chgData name="Maryam Malik (1919971)" userId="2ee04003-f602-4cee-811c-4e84444539d2" providerId="ADAL" clId="{679A49E3-7649-7F49-893F-F0CD41905DDB}" dt="2021-07-25T21:15:23.415" v="590" actId="14100"/>
          <ac:graphicFrameMkLst>
            <pc:docMk/>
            <pc:sldMk cId="4147164620" sldId="256"/>
            <ac:graphicFrameMk id="27" creationId="{486A069F-BEA2-D84E-ADE6-11E9D1EE445A}"/>
          </ac:graphicFrameMkLst>
        </pc:graphicFrameChg>
        <pc:picChg chg="mod">
          <ac:chgData name="Maryam Malik (1919971)" userId="2ee04003-f602-4cee-811c-4e84444539d2" providerId="ADAL" clId="{679A49E3-7649-7F49-893F-F0CD41905DDB}" dt="2021-07-25T16:11:06.122" v="35" actId="1076"/>
          <ac:picMkLst>
            <pc:docMk/>
            <pc:sldMk cId="4147164620" sldId="256"/>
            <ac:picMk id="31" creationId="{22382693-7C7F-9148-BE4C-E0B95BAAA0C7}"/>
          </ac:picMkLst>
        </pc:picChg>
        <pc:picChg chg="mod">
          <ac:chgData name="Maryam Malik (1919971)" userId="2ee04003-f602-4cee-811c-4e84444539d2" providerId="ADAL" clId="{679A49E3-7649-7F49-893F-F0CD41905DDB}" dt="2021-07-25T16:49:05.011" v="266" actId="1076"/>
          <ac:picMkLst>
            <pc:docMk/>
            <pc:sldMk cId="4147164620" sldId="256"/>
            <ac:picMk id="35" creationId="{2A02CD37-DFB0-3648-95A2-1B4897D75A7D}"/>
          </ac:picMkLst>
        </pc:picChg>
        <pc:picChg chg="mod">
          <ac:chgData name="Maryam Malik (1919971)" userId="2ee04003-f602-4cee-811c-4e84444539d2" providerId="ADAL" clId="{679A49E3-7649-7F49-893F-F0CD41905DDB}" dt="2021-07-25T16:11:19.542" v="37" actId="1076"/>
          <ac:picMkLst>
            <pc:docMk/>
            <pc:sldMk cId="4147164620" sldId="256"/>
            <ac:picMk id="46" creationId="{E95F1CF5-8F7C-D744-8F10-36D0DB6C793F}"/>
          </ac:picMkLst>
        </pc:picChg>
        <pc:picChg chg="mod">
          <ac:chgData name="Maryam Malik (1919971)" userId="2ee04003-f602-4cee-811c-4e84444539d2" providerId="ADAL" clId="{679A49E3-7649-7F49-893F-F0CD41905DDB}" dt="2021-07-25T16:09:00.998" v="11" actId="1076"/>
          <ac:picMkLst>
            <pc:docMk/>
            <pc:sldMk cId="4147164620" sldId="256"/>
            <ac:picMk id="47" creationId="{4CD6DBCE-E4AC-EE42-AE0A-F085B9D09047}"/>
          </ac:picMkLst>
        </pc:picChg>
        <pc:picChg chg="mod">
          <ac:chgData name="Maryam Malik (1919971)" userId="2ee04003-f602-4cee-811c-4e84444539d2" providerId="ADAL" clId="{679A49E3-7649-7F49-893F-F0CD41905DDB}" dt="2021-07-25T16:08:48.915" v="5" actId="1076"/>
          <ac:picMkLst>
            <pc:docMk/>
            <pc:sldMk cId="4147164620" sldId="256"/>
            <ac:picMk id="48" creationId="{30241210-7479-D742-B3D8-7F949792B6B9}"/>
          </ac:picMkLst>
        </pc:picChg>
        <pc:picChg chg="mod">
          <ac:chgData name="Maryam Malik (1919971)" userId="2ee04003-f602-4cee-811c-4e84444539d2" providerId="ADAL" clId="{679A49E3-7649-7F49-893F-F0CD41905DDB}" dt="2021-07-25T16:08:50.771" v="6" actId="1076"/>
          <ac:picMkLst>
            <pc:docMk/>
            <pc:sldMk cId="4147164620" sldId="256"/>
            <ac:picMk id="49" creationId="{9EB5F3F9-41AF-DA47-876F-F9CCF4B580A4}"/>
          </ac:picMkLst>
        </pc:picChg>
        <pc:picChg chg="mod">
          <ac:chgData name="Maryam Malik (1919971)" userId="2ee04003-f602-4cee-811c-4e84444539d2" providerId="ADAL" clId="{679A49E3-7649-7F49-893F-F0CD41905DDB}" dt="2021-07-25T16:08:52.549" v="7" actId="1076"/>
          <ac:picMkLst>
            <pc:docMk/>
            <pc:sldMk cId="4147164620" sldId="256"/>
            <ac:picMk id="50" creationId="{2344E7B9-183F-F94D-BD3A-B2108F772F36}"/>
          </ac:picMkLst>
        </pc:picChg>
        <pc:picChg chg="mod">
          <ac:chgData name="Maryam Malik (1919971)" userId="2ee04003-f602-4cee-811c-4e84444539d2" providerId="ADAL" clId="{679A49E3-7649-7F49-893F-F0CD41905DDB}" dt="2021-07-25T16:11:24.436" v="38" actId="1076"/>
          <ac:picMkLst>
            <pc:docMk/>
            <pc:sldMk cId="4147164620" sldId="256"/>
            <ac:picMk id="53" creationId="{5F41C8DA-97ED-7A49-9F6E-03A5F22B8EE5}"/>
          </ac:picMkLst>
        </pc:picChg>
        <pc:picChg chg="mod">
          <ac:chgData name="Maryam Malik (1919971)" userId="2ee04003-f602-4cee-811c-4e84444539d2" providerId="ADAL" clId="{679A49E3-7649-7F49-893F-F0CD41905DDB}" dt="2021-07-25T16:08:59.468" v="10" actId="1076"/>
          <ac:picMkLst>
            <pc:docMk/>
            <pc:sldMk cId="4147164620" sldId="256"/>
            <ac:picMk id="57" creationId="{6736AE4D-7078-9547-B2AC-FDFBE9682478}"/>
          </ac:picMkLst>
        </pc:picChg>
        <pc:picChg chg="mod">
          <ac:chgData name="Maryam Malik (1919971)" userId="2ee04003-f602-4cee-811c-4e84444539d2" providerId="ADAL" clId="{679A49E3-7649-7F49-893F-F0CD41905DDB}" dt="2021-07-25T21:16:47.084" v="596" actId="1076"/>
          <ac:picMkLst>
            <pc:docMk/>
            <pc:sldMk cId="4147164620" sldId="256"/>
            <ac:picMk id="76" creationId="{58112B83-2078-FC40-9832-9E322F6666BF}"/>
          </ac:picMkLst>
        </pc:picChg>
      </pc:sldChg>
      <pc:sldChg chg="addSp modSp mod">
        <pc:chgData name="Maryam Malik (1919971)" userId="2ee04003-f602-4cee-811c-4e84444539d2" providerId="ADAL" clId="{679A49E3-7649-7F49-893F-F0CD41905DDB}" dt="2021-07-25T23:55:11.339" v="1303" actId="120"/>
        <pc:sldMkLst>
          <pc:docMk/>
          <pc:sldMk cId="3461844102" sldId="257"/>
        </pc:sldMkLst>
        <pc:spChg chg="add mod">
          <ac:chgData name="Maryam Malik (1919971)" userId="2ee04003-f602-4cee-811c-4e84444539d2" providerId="ADAL" clId="{679A49E3-7649-7F49-893F-F0CD41905DDB}" dt="2021-07-25T23:55:11.339" v="1303" actId="120"/>
          <ac:spMkLst>
            <pc:docMk/>
            <pc:sldMk cId="3461844102" sldId="257"/>
            <ac:spMk id="50" creationId="{ADACACD3-AD63-474A-8179-A70ABA923C9A}"/>
          </ac:spMkLst>
        </pc:spChg>
        <pc:spChg chg="add mod">
          <ac:chgData name="Maryam Malik (1919971)" userId="2ee04003-f602-4cee-811c-4e84444539d2" providerId="ADAL" clId="{679A49E3-7649-7F49-893F-F0CD41905DDB}" dt="2021-07-25T23:36:39.743" v="1010" actId="255"/>
          <ac:spMkLst>
            <pc:docMk/>
            <pc:sldMk cId="3461844102" sldId="257"/>
            <ac:spMk id="51" creationId="{CF80492C-2BA1-9143-BD89-BAC91CA652B3}"/>
          </ac:spMkLst>
        </pc:spChg>
      </pc:sldChg>
      <pc:sldChg chg="addSp delSp modSp mod">
        <pc:chgData name="Maryam Malik (1919971)" userId="2ee04003-f602-4cee-811c-4e84444539d2" providerId="ADAL" clId="{679A49E3-7649-7F49-893F-F0CD41905DDB}" dt="2021-07-25T23:33:04.336" v="995"/>
        <pc:sldMkLst>
          <pc:docMk/>
          <pc:sldMk cId="3690804691" sldId="258"/>
        </pc:sldMkLst>
        <pc:spChg chg="add del mod">
          <ac:chgData name="Maryam Malik (1919971)" userId="2ee04003-f602-4cee-811c-4e84444539d2" providerId="ADAL" clId="{679A49E3-7649-7F49-893F-F0CD41905DDB}" dt="2021-07-25T17:41:16.971" v="308"/>
          <ac:spMkLst>
            <pc:docMk/>
            <pc:sldMk cId="3690804691" sldId="258"/>
            <ac:spMk id="3" creationId="{B5E4824A-5F53-0549-B420-3739AA6F499C}"/>
          </ac:spMkLst>
        </pc:spChg>
        <pc:spChg chg="add mod">
          <ac:chgData name="Maryam Malik (1919971)" userId="2ee04003-f602-4cee-811c-4e84444539d2" providerId="ADAL" clId="{679A49E3-7649-7F49-893F-F0CD41905DDB}" dt="2021-07-25T21:21:26.168" v="604" actId="14100"/>
          <ac:spMkLst>
            <pc:docMk/>
            <pc:sldMk cId="3690804691" sldId="258"/>
            <ac:spMk id="4" creationId="{8AE14022-354D-5C4E-936C-0E2698B87C48}"/>
          </ac:spMkLst>
        </pc:spChg>
        <pc:spChg chg="add del mod">
          <ac:chgData name="Maryam Malik (1919971)" userId="2ee04003-f602-4cee-811c-4e84444539d2" providerId="ADAL" clId="{679A49E3-7649-7F49-893F-F0CD41905DDB}" dt="2021-07-25T21:22:20.860" v="607"/>
          <ac:spMkLst>
            <pc:docMk/>
            <pc:sldMk cId="3690804691" sldId="258"/>
            <ac:spMk id="5" creationId="{18219A5C-0040-194E-BBA6-D7DCA643A272}"/>
          </ac:spMkLst>
        </pc:spChg>
        <pc:spChg chg="add del mod">
          <ac:chgData name="Maryam Malik (1919971)" userId="2ee04003-f602-4cee-811c-4e84444539d2" providerId="ADAL" clId="{679A49E3-7649-7F49-893F-F0CD41905DDB}" dt="2021-07-25T21:23:24.287" v="613"/>
          <ac:spMkLst>
            <pc:docMk/>
            <pc:sldMk cId="3690804691" sldId="258"/>
            <ac:spMk id="7" creationId="{FF199442-7932-2B4C-B77E-A6CFED9E6F1C}"/>
          </ac:spMkLst>
        </pc:spChg>
        <pc:spChg chg="add mod">
          <ac:chgData name="Maryam Malik (1919971)" userId="2ee04003-f602-4cee-811c-4e84444539d2" providerId="ADAL" clId="{679A49E3-7649-7F49-893F-F0CD41905DDB}" dt="2021-07-25T21:24:51.992" v="622" actId="255"/>
          <ac:spMkLst>
            <pc:docMk/>
            <pc:sldMk cId="3690804691" sldId="258"/>
            <ac:spMk id="8" creationId="{15C84051-959A-0F48-92F4-560BE91167B7}"/>
          </ac:spMkLst>
        </pc:spChg>
        <pc:spChg chg="add mod">
          <ac:chgData name="Maryam Malik (1919971)" userId="2ee04003-f602-4cee-811c-4e84444539d2" providerId="ADAL" clId="{679A49E3-7649-7F49-893F-F0CD41905DDB}" dt="2021-07-25T21:26:27.916" v="630" actId="1076"/>
          <ac:spMkLst>
            <pc:docMk/>
            <pc:sldMk cId="3690804691" sldId="258"/>
            <ac:spMk id="10" creationId="{533E3265-89CA-9D4E-91ED-6C7467E00BE1}"/>
          </ac:spMkLst>
        </pc:spChg>
        <pc:spChg chg="add del mod">
          <ac:chgData name="Maryam Malik (1919971)" userId="2ee04003-f602-4cee-811c-4e84444539d2" providerId="ADAL" clId="{679A49E3-7649-7F49-893F-F0CD41905DDB}" dt="2021-07-25T21:30:59.644" v="657"/>
          <ac:spMkLst>
            <pc:docMk/>
            <pc:sldMk cId="3690804691" sldId="258"/>
            <ac:spMk id="17" creationId="{6091351D-2094-0E4F-9D13-A27556A77065}"/>
          </ac:spMkLst>
        </pc:spChg>
        <pc:spChg chg="add mod">
          <ac:chgData name="Maryam Malik (1919971)" userId="2ee04003-f602-4cee-811c-4e84444539d2" providerId="ADAL" clId="{679A49E3-7649-7F49-893F-F0CD41905DDB}" dt="2021-07-25T21:31:29.227" v="663" actId="1076"/>
          <ac:spMkLst>
            <pc:docMk/>
            <pc:sldMk cId="3690804691" sldId="258"/>
            <ac:spMk id="18" creationId="{A1C8B54C-A20F-0547-870E-7619DCE32C75}"/>
          </ac:spMkLst>
        </pc:spChg>
        <pc:spChg chg="add mod">
          <ac:chgData name="Maryam Malik (1919971)" userId="2ee04003-f602-4cee-811c-4e84444539d2" providerId="ADAL" clId="{679A49E3-7649-7F49-893F-F0CD41905DDB}" dt="2021-07-25T21:33:15.528" v="672" actId="1076"/>
          <ac:spMkLst>
            <pc:docMk/>
            <pc:sldMk cId="3690804691" sldId="258"/>
            <ac:spMk id="19" creationId="{C8FC23F4-32C3-2B45-9F6B-4DA216033626}"/>
          </ac:spMkLst>
        </pc:spChg>
        <pc:spChg chg="add mod">
          <ac:chgData name="Maryam Malik (1919971)" userId="2ee04003-f602-4cee-811c-4e84444539d2" providerId="ADAL" clId="{679A49E3-7649-7F49-893F-F0CD41905DDB}" dt="2021-07-25T21:34:37.115" v="677" actId="1076"/>
          <ac:spMkLst>
            <pc:docMk/>
            <pc:sldMk cId="3690804691" sldId="258"/>
            <ac:spMk id="20" creationId="{CCB286AE-2CC7-AE49-9561-D9DED94124C5}"/>
          </ac:spMkLst>
        </pc:spChg>
        <pc:spChg chg="add mod">
          <ac:chgData name="Maryam Malik (1919971)" userId="2ee04003-f602-4cee-811c-4e84444539d2" providerId="ADAL" clId="{679A49E3-7649-7F49-893F-F0CD41905DDB}" dt="2021-07-25T21:35:54.548" v="687" actId="1076"/>
          <ac:spMkLst>
            <pc:docMk/>
            <pc:sldMk cId="3690804691" sldId="258"/>
            <ac:spMk id="21" creationId="{BF12336A-ABC6-F045-8901-806DC64C3BEC}"/>
          </ac:spMkLst>
        </pc:spChg>
        <pc:spChg chg="add mod">
          <ac:chgData name="Maryam Malik (1919971)" userId="2ee04003-f602-4cee-811c-4e84444539d2" providerId="ADAL" clId="{679A49E3-7649-7F49-893F-F0CD41905DDB}" dt="2021-07-25T21:38:17.580" v="702" actId="1076"/>
          <ac:spMkLst>
            <pc:docMk/>
            <pc:sldMk cId="3690804691" sldId="258"/>
            <ac:spMk id="22" creationId="{1EC09A95-4058-034F-8E5C-9CD80CCB5D1A}"/>
          </ac:spMkLst>
        </pc:spChg>
        <pc:spChg chg="add mod">
          <ac:chgData name="Maryam Malik (1919971)" userId="2ee04003-f602-4cee-811c-4e84444539d2" providerId="ADAL" clId="{679A49E3-7649-7F49-893F-F0CD41905DDB}" dt="2021-07-25T21:38:12.866" v="701" actId="14100"/>
          <ac:spMkLst>
            <pc:docMk/>
            <pc:sldMk cId="3690804691" sldId="258"/>
            <ac:spMk id="23" creationId="{528EEAD7-3427-D14B-AA19-635797033433}"/>
          </ac:spMkLst>
        </pc:spChg>
        <pc:spChg chg="add mod">
          <ac:chgData name="Maryam Malik (1919971)" userId="2ee04003-f602-4cee-811c-4e84444539d2" providerId="ADAL" clId="{679A49E3-7649-7F49-893F-F0CD41905DDB}" dt="2021-07-25T21:47:39.790" v="767" actId="1076"/>
          <ac:spMkLst>
            <pc:docMk/>
            <pc:sldMk cId="3690804691" sldId="258"/>
            <ac:spMk id="33" creationId="{F1C0F65B-8823-E74E-B1DD-1AB768C71275}"/>
          </ac:spMkLst>
        </pc:spChg>
        <pc:spChg chg="add mod">
          <ac:chgData name="Maryam Malik (1919971)" userId="2ee04003-f602-4cee-811c-4e84444539d2" providerId="ADAL" clId="{679A49E3-7649-7F49-893F-F0CD41905DDB}" dt="2021-07-25T21:48:09.108" v="770" actId="1076"/>
          <ac:spMkLst>
            <pc:docMk/>
            <pc:sldMk cId="3690804691" sldId="258"/>
            <ac:spMk id="34" creationId="{EAA7D499-67E7-E749-8A95-F243EBDDE6FF}"/>
          </ac:spMkLst>
        </pc:spChg>
        <pc:spChg chg="add mod">
          <ac:chgData name="Maryam Malik (1919971)" userId="2ee04003-f602-4cee-811c-4e84444539d2" providerId="ADAL" clId="{679A49E3-7649-7F49-893F-F0CD41905DDB}" dt="2021-07-25T22:19:35.309" v="863" actId="1076"/>
          <ac:spMkLst>
            <pc:docMk/>
            <pc:sldMk cId="3690804691" sldId="258"/>
            <ac:spMk id="36" creationId="{D8557168-0F83-0244-AAE1-2A1C58E8D493}"/>
          </ac:spMkLst>
        </pc:spChg>
        <pc:spChg chg="add mod">
          <ac:chgData name="Maryam Malik (1919971)" userId="2ee04003-f602-4cee-811c-4e84444539d2" providerId="ADAL" clId="{679A49E3-7649-7F49-893F-F0CD41905DDB}" dt="2021-07-25T21:53:07.772" v="782" actId="255"/>
          <ac:spMkLst>
            <pc:docMk/>
            <pc:sldMk cId="3690804691" sldId="258"/>
            <ac:spMk id="38" creationId="{8FD5050A-F841-3E43-8208-451E3DB4624E}"/>
          </ac:spMkLst>
        </pc:spChg>
        <pc:spChg chg="add mod">
          <ac:chgData name="Maryam Malik (1919971)" userId="2ee04003-f602-4cee-811c-4e84444539d2" providerId="ADAL" clId="{679A49E3-7649-7F49-893F-F0CD41905DDB}" dt="2021-07-25T21:54:41.048" v="796" actId="1076"/>
          <ac:spMkLst>
            <pc:docMk/>
            <pc:sldMk cId="3690804691" sldId="258"/>
            <ac:spMk id="40" creationId="{1269363D-694C-2644-8E38-00D91AAED19C}"/>
          </ac:spMkLst>
        </pc:spChg>
        <pc:spChg chg="add mod">
          <ac:chgData name="Maryam Malik (1919971)" userId="2ee04003-f602-4cee-811c-4e84444539d2" providerId="ADAL" clId="{679A49E3-7649-7F49-893F-F0CD41905DDB}" dt="2021-07-25T23:32:58.209" v="993" actId="20577"/>
          <ac:spMkLst>
            <pc:docMk/>
            <pc:sldMk cId="3690804691" sldId="258"/>
            <ac:spMk id="41" creationId="{76230C7A-BCDB-484A-952D-1044F6F0D421}"/>
          </ac:spMkLst>
        </pc:spChg>
        <pc:spChg chg="add mod">
          <ac:chgData name="Maryam Malik (1919971)" userId="2ee04003-f602-4cee-811c-4e84444539d2" providerId="ADAL" clId="{679A49E3-7649-7F49-893F-F0CD41905DDB}" dt="2021-07-25T22:10:19.753" v="856" actId="1076"/>
          <ac:spMkLst>
            <pc:docMk/>
            <pc:sldMk cId="3690804691" sldId="258"/>
            <ac:spMk id="46" creationId="{301F4131-1B8E-3E42-BA74-5F83E661443F}"/>
          </ac:spMkLst>
        </pc:spChg>
        <pc:spChg chg="add del mod">
          <ac:chgData name="Maryam Malik (1919971)" userId="2ee04003-f602-4cee-811c-4e84444539d2" providerId="ADAL" clId="{679A49E3-7649-7F49-893F-F0CD41905DDB}" dt="2021-07-25T23:33:04.336" v="995"/>
          <ac:spMkLst>
            <pc:docMk/>
            <pc:sldMk cId="3690804691" sldId="258"/>
            <ac:spMk id="47" creationId="{6FBA3E0D-FAD1-744E-A9EB-FBC6BDF21FCD}"/>
          </ac:spMkLst>
        </pc:spChg>
        <pc:graphicFrameChg chg="add mod">
          <ac:chgData name="Maryam Malik (1919971)" userId="2ee04003-f602-4cee-811c-4e84444539d2" providerId="ADAL" clId="{679A49E3-7649-7F49-893F-F0CD41905DDB}" dt="2021-07-25T21:22:47.741" v="610" actId="1076"/>
          <ac:graphicFrameMkLst>
            <pc:docMk/>
            <pc:sldMk cId="3690804691" sldId="258"/>
            <ac:graphicFrameMk id="6" creationId="{E739AFEB-EBA6-0049-8A9E-A4C8A601794A}"/>
          </ac:graphicFrameMkLst>
        </pc:graphicFrameChg>
        <pc:picChg chg="add mod">
          <ac:chgData name="Maryam Malik (1919971)" userId="2ee04003-f602-4cee-811c-4e84444539d2" providerId="ADAL" clId="{679A49E3-7649-7F49-893F-F0CD41905DDB}" dt="2021-07-25T21:26:24.159" v="629" actId="14100"/>
          <ac:picMkLst>
            <pc:docMk/>
            <pc:sldMk cId="3690804691" sldId="258"/>
            <ac:picMk id="9" creationId="{6E558EDA-116A-BB48-A044-4788A76E115A}"/>
          </ac:picMkLst>
        </pc:picChg>
        <pc:picChg chg="add mod">
          <ac:chgData name="Maryam Malik (1919971)" userId="2ee04003-f602-4cee-811c-4e84444539d2" providerId="ADAL" clId="{679A49E3-7649-7F49-893F-F0CD41905DDB}" dt="2021-07-25T21:30:18.103" v="648" actId="1076"/>
          <ac:picMkLst>
            <pc:docMk/>
            <pc:sldMk cId="3690804691" sldId="258"/>
            <ac:picMk id="11" creationId="{B7DC42BF-297C-0B4A-A4FB-EA54FC0DCE8A}"/>
          </ac:picMkLst>
        </pc:picChg>
        <pc:picChg chg="add mod">
          <ac:chgData name="Maryam Malik (1919971)" userId="2ee04003-f602-4cee-811c-4e84444539d2" providerId="ADAL" clId="{679A49E3-7649-7F49-893F-F0CD41905DDB}" dt="2021-07-25T21:30:22.874" v="650" actId="688"/>
          <ac:picMkLst>
            <pc:docMk/>
            <pc:sldMk cId="3690804691" sldId="258"/>
            <ac:picMk id="12" creationId="{A7ECA1AF-E889-7A41-BF2E-A0B6F47E665F}"/>
          </ac:picMkLst>
        </pc:picChg>
        <pc:picChg chg="add mod">
          <ac:chgData name="Maryam Malik (1919971)" userId="2ee04003-f602-4cee-811c-4e84444539d2" providerId="ADAL" clId="{679A49E3-7649-7F49-893F-F0CD41905DDB}" dt="2021-07-25T21:30:28.847" v="652" actId="688"/>
          <ac:picMkLst>
            <pc:docMk/>
            <pc:sldMk cId="3690804691" sldId="258"/>
            <ac:picMk id="13" creationId="{848A54E2-7FDA-E044-8F8B-912A16EA70A7}"/>
          </ac:picMkLst>
        </pc:picChg>
        <pc:picChg chg="add mod">
          <ac:chgData name="Maryam Malik (1919971)" userId="2ee04003-f602-4cee-811c-4e84444539d2" providerId="ADAL" clId="{679A49E3-7649-7F49-893F-F0CD41905DDB}" dt="2021-07-25T21:30:13.526" v="647" actId="1076"/>
          <ac:picMkLst>
            <pc:docMk/>
            <pc:sldMk cId="3690804691" sldId="258"/>
            <ac:picMk id="14" creationId="{AAB23D3C-9CD2-A545-B24B-F2390410C7AD}"/>
          </ac:picMkLst>
        </pc:picChg>
        <pc:picChg chg="add mod">
          <ac:chgData name="Maryam Malik (1919971)" userId="2ee04003-f602-4cee-811c-4e84444539d2" providerId="ADAL" clId="{679A49E3-7649-7F49-893F-F0CD41905DDB}" dt="2021-07-25T21:30:11.252" v="646" actId="1076"/>
          <ac:picMkLst>
            <pc:docMk/>
            <pc:sldMk cId="3690804691" sldId="258"/>
            <ac:picMk id="15" creationId="{5AEFA944-0C88-8349-A36F-2BB14F4422E1}"/>
          </ac:picMkLst>
        </pc:picChg>
        <pc:picChg chg="add mod">
          <ac:chgData name="Maryam Malik (1919971)" userId="2ee04003-f602-4cee-811c-4e84444539d2" providerId="ADAL" clId="{679A49E3-7649-7F49-893F-F0CD41905DDB}" dt="2021-07-25T21:29:57.798" v="645" actId="688"/>
          <ac:picMkLst>
            <pc:docMk/>
            <pc:sldMk cId="3690804691" sldId="258"/>
            <ac:picMk id="16" creationId="{FAFF8EF1-6000-EF40-BED4-2E9FD66F69A5}"/>
          </ac:picMkLst>
        </pc:picChg>
        <pc:picChg chg="add mod">
          <ac:chgData name="Maryam Malik (1919971)" userId="2ee04003-f602-4cee-811c-4e84444539d2" providerId="ADAL" clId="{679A49E3-7649-7F49-893F-F0CD41905DDB}" dt="2021-07-25T21:41:56.956" v="731" actId="14100"/>
          <ac:picMkLst>
            <pc:docMk/>
            <pc:sldMk cId="3690804691" sldId="258"/>
            <ac:picMk id="24" creationId="{FF740644-2512-8F4A-A31D-5ECBC3B87857}"/>
          </ac:picMkLst>
        </pc:picChg>
        <pc:picChg chg="add mod">
          <ac:chgData name="Maryam Malik (1919971)" userId="2ee04003-f602-4cee-811c-4e84444539d2" providerId="ADAL" clId="{679A49E3-7649-7F49-893F-F0CD41905DDB}" dt="2021-07-25T21:41:53.054" v="730" actId="14100"/>
          <ac:picMkLst>
            <pc:docMk/>
            <pc:sldMk cId="3690804691" sldId="258"/>
            <ac:picMk id="25" creationId="{6E987C61-B2B6-5E4F-A450-CD40D3C8CDCC}"/>
          </ac:picMkLst>
        </pc:picChg>
        <pc:picChg chg="add mod">
          <ac:chgData name="Maryam Malik (1919971)" userId="2ee04003-f602-4cee-811c-4e84444539d2" providerId="ADAL" clId="{679A49E3-7649-7F49-893F-F0CD41905DDB}" dt="2021-07-25T21:42:01.603" v="732" actId="14100"/>
          <ac:picMkLst>
            <pc:docMk/>
            <pc:sldMk cId="3690804691" sldId="258"/>
            <ac:picMk id="26" creationId="{D4CB51C5-0B39-C241-B36F-F2262298B7C7}"/>
          </ac:picMkLst>
        </pc:picChg>
        <pc:picChg chg="add mod">
          <ac:chgData name="Maryam Malik (1919971)" userId="2ee04003-f602-4cee-811c-4e84444539d2" providerId="ADAL" clId="{679A49E3-7649-7F49-893F-F0CD41905DDB}" dt="2021-07-25T21:41:09.897" v="725" actId="14100"/>
          <ac:picMkLst>
            <pc:docMk/>
            <pc:sldMk cId="3690804691" sldId="258"/>
            <ac:picMk id="27" creationId="{5E999C80-85D8-BA4D-8A3D-FA0C21BA79D4}"/>
          </ac:picMkLst>
        </pc:picChg>
        <pc:picChg chg="add mod">
          <ac:chgData name="Maryam Malik (1919971)" userId="2ee04003-f602-4cee-811c-4e84444539d2" providerId="ADAL" clId="{679A49E3-7649-7F49-893F-F0CD41905DDB}" dt="2021-07-25T21:41:19.224" v="726" actId="1076"/>
          <ac:picMkLst>
            <pc:docMk/>
            <pc:sldMk cId="3690804691" sldId="258"/>
            <ac:picMk id="28" creationId="{68BE7E2C-8C60-F14A-A14E-183B7CFB45EA}"/>
          </ac:picMkLst>
        </pc:picChg>
        <pc:picChg chg="add mod">
          <ac:chgData name="Maryam Malik (1919971)" userId="2ee04003-f602-4cee-811c-4e84444539d2" providerId="ADAL" clId="{679A49E3-7649-7F49-893F-F0CD41905DDB}" dt="2021-07-25T21:42:32.236" v="736" actId="14100"/>
          <ac:picMkLst>
            <pc:docMk/>
            <pc:sldMk cId="3690804691" sldId="258"/>
            <ac:picMk id="29" creationId="{5AB9CC23-1523-3745-98D6-E1A6CD92100E}"/>
          </ac:picMkLst>
        </pc:picChg>
        <pc:picChg chg="add mod">
          <ac:chgData name="Maryam Malik (1919971)" userId="2ee04003-f602-4cee-811c-4e84444539d2" providerId="ADAL" clId="{679A49E3-7649-7F49-893F-F0CD41905DDB}" dt="2021-07-25T21:42:24.497" v="735" actId="1076"/>
          <ac:picMkLst>
            <pc:docMk/>
            <pc:sldMk cId="3690804691" sldId="258"/>
            <ac:picMk id="30" creationId="{098A031C-EE6A-AC44-A197-1CF85A91E218}"/>
          </ac:picMkLst>
        </pc:picChg>
        <pc:picChg chg="add mod">
          <ac:chgData name="Maryam Malik (1919971)" userId="2ee04003-f602-4cee-811c-4e84444539d2" providerId="ADAL" clId="{679A49E3-7649-7F49-893F-F0CD41905DDB}" dt="2021-07-25T21:43:02.804" v="741" actId="14100"/>
          <ac:picMkLst>
            <pc:docMk/>
            <pc:sldMk cId="3690804691" sldId="258"/>
            <ac:picMk id="31" creationId="{00963CB8-B265-B244-A3F3-944B8454DFF1}"/>
          </ac:picMkLst>
        </pc:picChg>
        <pc:picChg chg="add mod">
          <ac:chgData name="Maryam Malik (1919971)" userId="2ee04003-f602-4cee-811c-4e84444539d2" providerId="ADAL" clId="{679A49E3-7649-7F49-893F-F0CD41905DDB}" dt="2021-07-25T21:43:38.398" v="747" actId="1076"/>
          <ac:picMkLst>
            <pc:docMk/>
            <pc:sldMk cId="3690804691" sldId="258"/>
            <ac:picMk id="32" creationId="{24B84070-4F13-E142-9838-05C9F16471BA}"/>
          </ac:picMkLst>
        </pc:picChg>
        <pc:picChg chg="add mod">
          <ac:chgData name="Maryam Malik (1919971)" userId="2ee04003-f602-4cee-811c-4e84444539d2" providerId="ADAL" clId="{679A49E3-7649-7F49-893F-F0CD41905DDB}" dt="2021-07-25T22:12:40.254" v="860" actId="14100"/>
          <ac:picMkLst>
            <pc:docMk/>
            <pc:sldMk cId="3690804691" sldId="258"/>
            <ac:picMk id="35" creationId="{7DB6F04E-2EEB-F448-80E8-BD5AE71C6B2A}"/>
          </ac:picMkLst>
        </pc:picChg>
        <pc:picChg chg="add del mod">
          <ac:chgData name="Maryam Malik (1919971)" userId="2ee04003-f602-4cee-811c-4e84444539d2" providerId="ADAL" clId="{679A49E3-7649-7F49-893F-F0CD41905DDB}" dt="2021-07-25T21:58:18.406" v="812" actId="478"/>
          <ac:picMkLst>
            <pc:docMk/>
            <pc:sldMk cId="3690804691" sldId="258"/>
            <ac:picMk id="37" creationId="{870DCC8C-02C4-6441-BA60-C737250C47E0}"/>
          </ac:picMkLst>
        </pc:picChg>
        <pc:picChg chg="add mod">
          <ac:chgData name="Maryam Malik (1919971)" userId="2ee04003-f602-4cee-811c-4e84444539d2" providerId="ADAL" clId="{679A49E3-7649-7F49-893F-F0CD41905DDB}" dt="2021-07-25T21:55:04.527" v="797" actId="14100"/>
          <ac:picMkLst>
            <pc:docMk/>
            <pc:sldMk cId="3690804691" sldId="258"/>
            <ac:picMk id="39" creationId="{1ECD9DF2-55D2-A14E-8C45-9BB5536B0D6F}"/>
          </ac:picMkLst>
        </pc:picChg>
        <pc:picChg chg="add mod">
          <ac:chgData name="Maryam Malik (1919971)" userId="2ee04003-f602-4cee-811c-4e84444539d2" providerId="ADAL" clId="{679A49E3-7649-7F49-893F-F0CD41905DDB}" dt="2021-07-25T22:00:44.154" v="833" actId="1076"/>
          <ac:picMkLst>
            <pc:docMk/>
            <pc:sldMk cId="3690804691" sldId="258"/>
            <ac:picMk id="42" creationId="{D59E8CD5-58BD-7B4F-B36A-797DECC82C19}"/>
          </ac:picMkLst>
        </pc:picChg>
        <pc:picChg chg="add mod">
          <ac:chgData name="Maryam Malik (1919971)" userId="2ee04003-f602-4cee-811c-4e84444539d2" providerId="ADAL" clId="{679A49E3-7649-7F49-893F-F0CD41905DDB}" dt="2021-07-25T22:13:14.815" v="862" actId="1076"/>
          <ac:picMkLst>
            <pc:docMk/>
            <pc:sldMk cId="3690804691" sldId="258"/>
            <ac:picMk id="43" creationId="{47DC646B-C738-DD42-8B30-52559D25F9CE}"/>
          </ac:picMkLst>
        </pc:picChg>
        <pc:picChg chg="add mod">
          <ac:chgData name="Maryam Malik (1919971)" userId="2ee04003-f602-4cee-811c-4e84444539d2" providerId="ADAL" clId="{679A49E3-7649-7F49-893F-F0CD41905DDB}" dt="2021-07-25T22:00:50.679" v="835" actId="1076"/>
          <ac:picMkLst>
            <pc:docMk/>
            <pc:sldMk cId="3690804691" sldId="258"/>
            <ac:picMk id="44" creationId="{56D165F6-B9E1-B744-AEF4-4CE2D1D21DFA}"/>
          </ac:picMkLst>
        </pc:picChg>
        <pc:picChg chg="add mod">
          <ac:chgData name="Maryam Malik (1919971)" userId="2ee04003-f602-4cee-811c-4e84444539d2" providerId="ADAL" clId="{679A49E3-7649-7F49-893F-F0CD41905DDB}" dt="2021-07-25T22:13:07.176" v="861" actId="1076"/>
          <ac:picMkLst>
            <pc:docMk/>
            <pc:sldMk cId="3690804691" sldId="258"/>
            <ac:picMk id="45" creationId="{FA4793D6-1B0E-C542-91EC-009A45F51710}"/>
          </ac:picMkLst>
        </pc:picChg>
      </pc:sldChg>
      <pc:sldChg chg="addSp modSp new mod ord">
        <pc:chgData name="Maryam Malik (1919971)" userId="2ee04003-f602-4cee-811c-4e84444539d2" providerId="ADAL" clId="{679A49E3-7649-7F49-893F-F0CD41905DDB}" dt="2021-07-25T23:51:51.310" v="1293" actId="20577"/>
        <pc:sldMkLst>
          <pc:docMk/>
          <pc:sldMk cId="2104597772" sldId="259"/>
        </pc:sldMkLst>
        <pc:spChg chg="add mod">
          <ac:chgData name="Maryam Malik (1919971)" userId="2ee04003-f602-4cee-811c-4e84444539d2" providerId="ADAL" clId="{679A49E3-7649-7F49-893F-F0CD41905DDB}" dt="2021-07-25T23:51:51.310" v="1293" actId="20577"/>
          <ac:spMkLst>
            <pc:docMk/>
            <pc:sldMk cId="2104597772" sldId="259"/>
            <ac:spMk id="3" creationId="{2EF02D4C-4DBE-304D-ABCF-BB4ED487515B}"/>
          </ac:spMkLst>
        </pc:spChg>
        <pc:picChg chg="add mod">
          <ac:chgData name="Maryam Malik (1919971)" userId="2ee04003-f602-4cee-811c-4e84444539d2" providerId="ADAL" clId="{679A49E3-7649-7F49-893F-F0CD41905DDB}" dt="2021-07-25T22:27:40.186" v="878" actId="14100"/>
          <ac:picMkLst>
            <pc:docMk/>
            <pc:sldMk cId="2104597772" sldId="259"/>
            <ac:picMk id="2" creationId="{ED2A85BF-5E2E-1B47-8590-7D146EB1566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2AEE43-E70D-134A-95ED-5C4EFE8C7B76}" type="doc">
      <dgm:prSet loTypeId="urn:microsoft.com/office/officeart/2005/8/layout/pyramid1" loCatId="" qsTypeId="urn:microsoft.com/office/officeart/2005/8/quickstyle/simple1" qsCatId="simple" csTypeId="urn:microsoft.com/office/officeart/2005/8/colors/accent1_2" csCatId="accent1" phldr="1"/>
      <dgm:spPr/>
    </dgm:pt>
    <dgm:pt modelId="{04BD93F9-D50A-0947-8A66-D1F4EC6CD51C}">
      <dgm:prSet phldrT="[Text]"/>
      <dgm:spPr/>
      <dgm:t>
        <a:bodyPr/>
        <a:lstStyle/>
        <a:p>
          <a:pPr algn="ctr"/>
          <a:r>
            <a:rPr lang="en-GB" dirty="0"/>
            <a:t>140/90mmHg</a:t>
          </a:r>
        </a:p>
      </dgm:t>
    </dgm:pt>
    <dgm:pt modelId="{F3650ACD-8602-014B-BE0F-9E3C9D3DC463}" type="parTrans" cxnId="{CD661037-26FC-0F40-8497-2CC3187D7027}">
      <dgm:prSet/>
      <dgm:spPr/>
      <dgm:t>
        <a:bodyPr/>
        <a:lstStyle/>
        <a:p>
          <a:endParaRPr lang="en-GB"/>
        </a:p>
      </dgm:t>
    </dgm:pt>
    <dgm:pt modelId="{60C7DC77-5F7B-074E-9870-E964AF1C1C75}" type="sibTrans" cxnId="{CD661037-26FC-0F40-8497-2CC3187D7027}">
      <dgm:prSet/>
      <dgm:spPr/>
      <dgm:t>
        <a:bodyPr/>
        <a:lstStyle/>
        <a:p>
          <a:endParaRPr lang="en-GB"/>
        </a:p>
      </dgm:t>
    </dgm:pt>
    <dgm:pt modelId="{F3EB459A-4013-CF4D-B99C-F9D7625E4720}">
      <dgm:prSet/>
      <dgm:spPr>
        <a:solidFill>
          <a:srgbClr val="FFC000"/>
        </a:solidFill>
      </dgm:spPr>
      <dgm:t>
        <a:bodyPr/>
        <a:lstStyle/>
        <a:p>
          <a:r>
            <a:rPr lang="en-GB" dirty="0"/>
            <a:t>Elevated 121-139/81-89mmHG</a:t>
          </a:r>
        </a:p>
      </dgm:t>
    </dgm:pt>
    <dgm:pt modelId="{C2C451F5-84D8-A041-989F-F3850DCA5449}" type="parTrans" cxnId="{44C1DACF-EB61-D043-8333-BAA543DD8A5F}">
      <dgm:prSet/>
      <dgm:spPr/>
      <dgm:t>
        <a:bodyPr/>
        <a:lstStyle/>
        <a:p>
          <a:endParaRPr lang="en-GB"/>
        </a:p>
      </dgm:t>
    </dgm:pt>
    <dgm:pt modelId="{6B959234-56BE-9748-BC27-C374FC6D221F}" type="sibTrans" cxnId="{44C1DACF-EB61-D043-8333-BAA543DD8A5F}">
      <dgm:prSet/>
      <dgm:spPr/>
      <dgm:t>
        <a:bodyPr/>
        <a:lstStyle/>
        <a:p>
          <a:endParaRPr lang="en-GB"/>
        </a:p>
      </dgm:t>
    </dgm:pt>
    <dgm:pt modelId="{67149383-29CA-EF43-BA85-170D734BD960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/>
            <a:t>Low blood pressure 90/60mmHg</a:t>
          </a:r>
        </a:p>
      </dgm:t>
    </dgm:pt>
    <dgm:pt modelId="{79130C7F-7E60-C44B-9A56-DDC0711E537F}" type="parTrans" cxnId="{EE509FBD-A1FE-774C-A51E-835C623D8886}">
      <dgm:prSet/>
      <dgm:spPr/>
      <dgm:t>
        <a:bodyPr/>
        <a:lstStyle/>
        <a:p>
          <a:endParaRPr lang="en-GB"/>
        </a:p>
      </dgm:t>
    </dgm:pt>
    <dgm:pt modelId="{C42E4C8E-FF5D-DD40-8654-8AF999D9D176}" type="sibTrans" cxnId="{EE509FBD-A1FE-774C-A51E-835C623D8886}">
      <dgm:prSet/>
      <dgm:spPr/>
      <dgm:t>
        <a:bodyPr/>
        <a:lstStyle/>
        <a:p>
          <a:endParaRPr lang="en-GB"/>
        </a:p>
      </dgm:t>
    </dgm:pt>
    <dgm:pt modelId="{609B4F2D-D784-F448-8095-F6C83EB68F6D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Normal 120/80mmHg</a:t>
          </a:r>
        </a:p>
      </dgm:t>
    </dgm:pt>
    <dgm:pt modelId="{139BF459-51DD-7B4D-88DE-A15BA470E6E2}" type="parTrans" cxnId="{B6914437-C4A0-B84E-AEE4-A937DDF64074}">
      <dgm:prSet/>
      <dgm:spPr/>
      <dgm:t>
        <a:bodyPr/>
        <a:lstStyle/>
        <a:p>
          <a:endParaRPr lang="en-GB"/>
        </a:p>
      </dgm:t>
    </dgm:pt>
    <dgm:pt modelId="{AC8D2526-340A-AA41-9BEE-F8162BF21881}" type="sibTrans" cxnId="{B6914437-C4A0-B84E-AEE4-A937DDF64074}">
      <dgm:prSet/>
      <dgm:spPr/>
      <dgm:t>
        <a:bodyPr/>
        <a:lstStyle/>
        <a:p>
          <a:endParaRPr lang="en-GB"/>
        </a:p>
      </dgm:t>
    </dgm:pt>
    <dgm:pt modelId="{7E1211C0-4D7C-4A4C-9DB3-273D671BEA6D}" type="pres">
      <dgm:prSet presAssocID="{CD2AEE43-E70D-134A-95ED-5C4EFE8C7B76}" presName="Name0" presStyleCnt="0">
        <dgm:presLayoutVars>
          <dgm:dir/>
          <dgm:animLvl val="lvl"/>
          <dgm:resizeHandles val="exact"/>
        </dgm:presLayoutVars>
      </dgm:prSet>
      <dgm:spPr/>
    </dgm:pt>
    <dgm:pt modelId="{4ED18BFD-85F0-114C-A8AF-C9BD17792681}" type="pres">
      <dgm:prSet presAssocID="{04BD93F9-D50A-0947-8A66-D1F4EC6CD51C}" presName="Name8" presStyleCnt="0"/>
      <dgm:spPr/>
    </dgm:pt>
    <dgm:pt modelId="{4CB6F9EF-A26B-BD4B-B68E-163A0E775BC3}" type="pres">
      <dgm:prSet presAssocID="{04BD93F9-D50A-0947-8A66-D1F4EC6CD51C}" presName="level" presStyleLbl="node1" presStyleIdx="0" presStyleCnt="4" custScaleY="94476" custLinFactNeighborY="3106">
        <dgm:presLayoutVars>
          <dgm:chMax val="1"/>
          <dgm:bulletEnabled val="1"/>
        </dgm:presLayoutVars>
      </dgm:prSet>
      <dgm:spPr/>
    </dgm:pt>
    <dgm:pt modelId="{ECEDE62D-2584-4D47-BF90-6C5F12DAC214}" type="pres">
      <dgm:prSet presAssocID="{04BD93F9-D50A-0947-8A66-D1F4EC6CD51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D8D53A9-B8D2-A545-B9FC-0F546743185E}" type="pres">
      <dgm:prSet presAssocID="{F3EB459A-4013-CF4D-B99C-F9D7625E4720}" presName="Name8" presStyleCnt="0"/>
      <dgm:spPr/>
    </dgm:pt>
    <dgm:pt modelId="{A1433785-B269-9E41-9955-3109D923F05E}" type="pres">
      <dgm:prSet presAssocID="{F3EB459A-4013-CF4D-B99C-F9D7625E4720}" presName="level" presStyleLbl="node1" presStyleIdx="1" presStyleCnt="4" custScaleY="68692">
        <dgm:presLayoutVars>
          <dgm:chMax val="1"/>
          <dgm:bulletEnabled val="1"/>
        </dgm:presLayoutVars>
      </dgm:prSet>
      <dgm:spPr/>
    </dgm:pt>
    <dgm:pt modelId="{DE9ECF7D-01DD-9842-B2A9-54F2C13E332E}" type="pres">
      <dgm:prSet presAssocID="{F3EB459A-4013-CF4D-B99C-F9D7625E472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96AAD70-C195-DA45-89AC-2838086A7635}" type="pres">
      <dgm:prSet presAssocID="{609B4F2D-D784-F448-8095-F6C83EB68F6D}" presName="Name8" presStyleCnt="0"/>
      <dgm:spPr/>
    </dgm:pt>
    <dgm:pt modelId="{E421CD0C-E0CB-7540-BA63-09F533E564A9}" type="pres">
      <dgm:prSet presAssocID="{609B4F2D-D784-F448-8095-F6C83EB68F6D}" presName="level" presStyleLbl="node1" presStyleIdx="2" presStyleCnt="4" custScaleY="55347" custLinFactNeighborX="0" custLinFactNeighborY="-241">
        <dgm:presLayoutVars>
          <dgm:chMax val="1"/>
          <dgm:bulletEnabled val="1"/>
        </dgm:presLayoutVars>
      </dgm:prSet>
      <dgm:spPr/>
    </dgm:pt>
    <dgm:pt modelId="{244FF273-6D31-F84B-AC32-DF26A5EB583E}" type="pres">
      <dgm:prSet presAssocID="{609B4F2D-D784-F448-8095-F6C83EB68F6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D04E8FA-78B6-8842-B5E8-270E0B324AFF}" type="pres">
      <dgm:prSet presAssocID="{67149383-29CA-EF43-BA85-170D734BD960}" presName="Name8" presStyleCnt="0"/>
      <dgm:spPr/>
    </dgm:pt>
    <dgm:pt modelId="{9F5CCA3E-3F78-8845-BDF4-86D6D75939A8}" type="pres">
      <dgm:prSet presAssocID="{67149383-29CA-EF43-BA85-170D734BD960}" presName="level" presStyleLbl="node1" presStyleIdx="3" presStyleCnt="4" custScaleY="50770" custLinFactNeighborY="12691">
        <dgm:presLayoutVars>
          <dgm:chMax val="1"/>
          <dgm:bulletEnabled val="1"/>
        </dgm:presLayoutVars>
      </dgm:prSet>
      <dgm:spPr/>
    </dgm:pt>
    <dgm:pt modelId="{A5D2FBA9-D00E-584C-94E8-70C3268A2229}" type="pres">
      <dgm:prSet presAssocID="{67149383-29CA-EF43-BA85-170D734BD960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5EBD8814-5940-A741-835F-58F90DE58007}" type="presOf" srcId="{67149383-29CA-EF43-BA85-170D734BD960}" destId="{9F5CCA3E-3F78-8845-BDF4-86D6D75939A8}" srcOrd="0" destOrd="0" presId="urn:microsoft.com/office/officeart/2005/8/layout/pyramid1"/>
    <dgm:cxn modelId="{FA515B1B-C198-0D46-95FB-68024B55A629}" type="presOf" srcId="{04BD93F9-D50A-0947-8A66-D1F4EC6CD51C}" destId="{4CB6F9EF-A26B-BD4B-B68E-163A0E775BC3}" srcOrd="0" destOrd="0" presId="urn:microsoft.com/office/officeart/2005/8/layout/pyramid1"/>
    <dgm:cxn modelId="{CD661037-26FC-0F40-8497-2CC3187D7027}" srcId="{CD2AEE43-E70D-134A-95ED-5C4EFE8C7B76}" destId="{04BD93F9-D50A-0947-8A66-D1F4EC6CD51C}" srcOrd="0" destOrd="0" parTransId="{F3650ACD-8602-014B-BE0F-9E3C9D3DC463}" sibTransId="{60C7DC77-5F7B-074E-9870-E964AF1C1C75}"/>
    <dgm:cxn modelId="{B6914437-C4A0-B84E-AEE4-A937DDF64074}" srcId="{CD2AEE43-E70D-134A-95ED-5C4EFE8C7B76}" destId="{609B4F2D-D784-F448-8095-F6C83EB68F6D}" srcOrd="2" destOrd="0" parTransId="{139BF459-51DD-7B4D-88DE-A15BA470E6E2}" sibTransId="{AC8D2526-340A-AA41-9BEE-F8162BF21881}"/>
    <dgm:cxn modelId="{F5F33B4F-2A42-1042-9FA2-855E0E5F4DBD}" type="presOf" srcId="{67149383-29CA-EF43-BA85-170D734BD960}" destId="{A5D2FBA9-D00E-584C-94E8-70C3268A2229}" srcOrd="1" destOrd="0" presId="urn:microsoft.com/office/officeart/2005/8/layout/pyramid1"/>
    <dgm:cxn modelId="{D8D54A71-7DBD-1D44-B041-5C33CB77968D}" type="presOf" srcId="{609B4F2D-D784-F448-8095-F6C83EB68F6D}" destId="{244FF273-6D31-F84B-AC32-DF26A5EB583E}" srcOrd="1" destOrd="0" presId="urn:microsoft.com/office/officeart/2005/8/layout/pyramid1"/>
    <dgm:cxn modelId="{80C33875-7C33-9F4E-AD70-1043DA66BBF0}" type="presOf" srcId="{04BD93F9-D50A-0947-8A66-D1F4EC6CD51C}" destId="{ECEDE62D-2584-4D47-BF90-6C5F12DAC214}" srcOrd="1" destOrd="0" presId="urn:microsoft.com/office/officeart/2005/8/layout/pyramid1"/>
    <dgm:cxn modelId="{97427EAF-7D0C-E546-9CFA-24C7F5DFC260}" type="presOf" srcId="{609B4F2D-D784-F448-8095-F6C83EB68F6D}" destId="{E421CD0C-E0CB-7540-BA63-09F533E564A9}" srcOrd="0" destOrd="0" presId="urn:microsoft.com/office/officeart/2005/8/layout/pyramid1"/>
    <dgm:cxn modelId="{A0E4AAB9-0DC3-E749-9731-94E4421578B0}" type="presOf" srcId="{F3EB459A-4013-CF4D-B99C-F9D7625E4720}" destId="{DE9ECF7D-01DD-9842-B2A9-54F2C13E332E}" srcOrd="1" destOrd="0" presId="urn:microsoft.com/office/officeart/2005/8/layout/pyramid1"/>
    <dgm:cxn modelId="{EE509FBD-A1FE-774C-A51E-835C623D8886}" srcId="{CD2AEE43-E70D-134A-95ED-5C4EFE8C7B76}" destId="{67149383-29CA-EF43-BA85-170D734BD960}" srcOrd="3" destOrd="0" parTransId="{79130C7F-7E60-C44B-9A56-DDC0711E537F}" sibTransId="{C42E4C8E-FF5D-DD40-8654-8AF999D9D176}"/>
    <dgm:cxn modelId="{3B1AA9C4-4829-8346-AB9F-67310249068F}" type="presOf" srcId="{F3EB459A-4013-CF4D-B99C-F9D7625E4720}" destId="{A1433785-B269-9E41-9955-3109D923F05E}" srcOrd="0" destOrd="0" presId="urn:microsoft.com/office/officeart/2005/8/layout/pyramid1"/>
    <dgm:cxn modelId="{44C1DACF-EB61-D043-8333-BAA543DD8A5F}" srcId="{CD2AEE43-E70D-134A-95ED-5C4EFE8C7B76}" destId="{F3EB459A-4013-CF4D-B99C-F9D7625E4720}" srcOrd="1" destOrd="0" parTransId="{C2C451F5-84D8-A041-989F-F3850DCA5449}" sibTransId="{6B959234-56BE-9748-BC27-C374FC6D221F}"/>
    <dgm:cxn modelId="{7CAFCCFE-6DEC-B14A-88E5-AF21704BDAD9}" type="presOf" srcId="{CD2AEE43-E70D-134A-95ED-5C4EFE8C7B76}" destId="{7E1211C0-4D7C-4A4C-9DB3-273D671BEA6D}" srcOrd="0" destOrd="0" presId="urn:microsoft.com/office/officeart/2005/8/layout/pyramid1"/>
    <dgm:cxn modelId="{AE807624-CDE0-FA4B-B5A0-6F860EEA7CF5}" type="presParOf" srcId="{7E1211C0-4D7C-4A4C-9DB3-273D671BEA6D}" destId="{4ED18BFD-85F0-114C-A8AF-C9BD17792681}" srcOrd="0" destOrd="0" presId="urn:microsoft.com/office/officeart/2005/8/layout/pyramid1"/>
    <dgm:cxn modelId="{1B8015DE-5C39-CC46-B8DC-70729C16BD5D}" type="presParOf" srcId="{4ED18BFD-85F0-114C-A8AF-C9BD17792681}" destId="{4CB6F9EF-A26B-BD4B-B68E-163A0E775BC3}" srcOrd="0" destOrd="0" presId="urn:microsoft.com/office/officeart/2005/8/layout/pyramid1"/>
    <dgm:cxn modelId="{9AE19CD4-76A3-2646-A2EB-E594663020C1}" type="presParOf" srcId="{4ED18BFD-85F0-114C-A8AF-C9BD17792681}" destId="{ECEDE62D-2584-4D47-BF90-6C5F12DAC214}" srcOrd="1" destOrd="0" presId="urn:microsoft.com/office/officeart/2005/8/layout/pyramid1"/>
    <dgm:cxn modelId="{6AAD2EBA-B31A-4A45-80FE-45900F5D4754}" type="presParOf" srcId="{7E1211C0-4D7C-4A4C-9DB3-273D671BEA6D}" destId="{8D8D53A9-B8D2-A545-B9FC-0F546743185E}" srcOrd="1" destOrd="0" presId="urn:microsoft.com/office/officeart/2005/8/layout/pyramid1"/>
    <dgm:cxn modelId="{C5BE6359-2397-3F4C-A342-25D703E02EC7}" type="presParOf" srcId="{8D8D53A9-B8D2-A545-B9FC-0F546743185E}" destId="{A1433785-B269-9E41-9955-3109D923F05E}" srcOrd="0" destOrd="0" presId="urn:microsoft.com/office/officeart/2005/8/layout/pyramid1"/>
    <dgm:cxn modelId="{D1510BB6-8827-1F4B-B624-5950A4ABAEF8}" type="presParOf" srcId="{8D8D53A9-B8D2-A545-B9FC-0F546743185E}" destId="{DE9ECF7D-01DD-9842-B2A9-54F2C13E332E}" srcOrd="1" destOrd="0" presId="urn:microsoft.com/office/officeart/2005/8/layout/pyramid1"/>
    <dgm:cxn modelId="{D8DCE300-1F20-1840-8536-97E0B3F63136}" type="presParOf" srcId="{7E1211C0-4D7C-4A4C-9DB3-273D671BEA6D}" destId="{996AAD70-C195-DA45-89AC-2838086A7635}" srcOrd="2" destOrd="0" presId="urn:microsoft.com/office/officeart/2005/8/layout/pyramid1"/>
    <dgm:cxn modelId="{05446F73-3F24-3B4E-BB9C-CFE00D5036DC}" type="presParOf" srcId="{996AAD70-C195-DA45-89AC-2838086A7635}" destId="{E421CD0C-E0CB-7540-BA63-09F533E564A9}" srcOrd="0" destOrd="0" presId="urn:microsoft.com/office/officeart/2005/8/layout/pyramid1"/>
    <dgm:cxn modelId="{D2C0E099-7BC2-9B45-B767-B1A43E281621}" type="presParOf" srcId="{996AAD70-C195-DA45-89AC-2838086A7635}" destId="{244FF273-6D31-F84B-AC32-DF26A5EB583E}" srcOrd="1" destOrd="0" presId="urn:microsoft.com/office/officeart/2005/8/layout/pyramid1"/>
    <dgm:cxn modelId="{717B0857-27E6-B04C-BAA2-C89AF5DFE5F8}" type="presParOf" srcId="{7E1211C0-4D7C-4A4C-9DB3-273D671BEA6D}" destId="{6D04E8FA-78B6-8842-B5E8-270E0B324AFF}" srcOrd="3" destOrd="0" presId="urn:microsoft.com/office/officeart/2005/8/layout/pyramid1"/>
    <dgm:cxn modelId="{BED51014-7059-254B-85D4-5D791C647BDA}" type="presParOf" srcId="{6D04E8FA-78B6-8842-B5E8-270E0B324AFF}" destId="{9F5CCA3E-3F78-8845-BDF4-86D6D75939A8}" srcOrd="0" destOrd="0" presId="urn:microsoft.com/office/officeart/2005/8/layout/pyramid1"/>
    <dgm:cxn modelId="{3D1A77D6-96A7-4545-8FB1-3CFBC4FEE40F}" type="presParOf" srcId="{6D04E8FA-78B6-8842-B5E8-270E0B324AFF}" destId="{A5D2FBA9-D00E-584C-94E8-70C3268A2229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B6F9EF-A26B-BD4B-B68E-163A0E775BC3}">
      <dsp:nvSpPr>
        <dsp:cNvPr id="0" name=""/>
        <dsp:cNvSpPr/>
      </dsp:nvSpPr>
      <dsp:spPr>
        <a:xfrm>
          <a:off x="3402920" y="99436"/>
          <a:ext cx="3678235" cy="3024589"/>
        </a:xfrm>
        <a:prstGeom prst="trapezoid">
          <a:avLst>
            <a:gd name="adj" fmla="val 6080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140/90mmHg</a:t>
          </a:r>
        </a:p>
      </dsp:txBody>
      <dsp:txXfrm>
        <a:off x="3402920" y="99436"/>
        <a:ext cx="3678235" cy="3024589"/>
      </dsp:txXfrm>
    </dsp:sp>
    <dsp:sp modelId="{A1433785-B269-9E41-9955-3109D923F05E}">
      <dsp:nvSpPr>
        <dsp:cNvPr id="0" name=""/>
        <dsp:cNvSpPr/>
      </dsp:nvSpPr>
      <dsp:spPr>
        <a:xfrm>
          <a:off x="2065727" y="3024589"/>
          <a:ext cx="6352621" cy="2199130"/>
        </a:xfrm>
        <a:prstGeom prst="trapezoid">
          <a:avLst>
            <a:gd name="adj" fmla="val 60806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Elevated 121-139/81-89mmHG</a:t>
          </a:r>
        </a:p>
      </dsp:txBody>
      <dsp:txXfrm>
        <a:off x="3177435" y="3024589"/>
        <a:ext cx="4129204" cy="2199130"/>
      </dsp:txXfrm>
    </dsp:sp>
    <dsp:sp modelId="{E421CD0C-E0CB-7540-BA63-09F533E564A9}">
      <dsp:nvSpPr>
        <dsp:cNvPr id="0" name=""/>
        <dsp:cNvSpPr/>
      </dsp:nvSpPr>
      <dsp:spPr>
        <a:xfrm>
          <a:off x="988314" y="5216004"/>
          <a:ext cx="8507447" cy="1771899"/>
        </a:xfrm>
        <a:prstGeom prst="trapezoid">
          <a:avLst>
            <a:gd name="adj" fmla="val 60806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Normal 120/80mmHg</a:t>
          </a:r>
        </a:p>
      </dsp:txBody>
      <dsp:txXfrm>
        <a:off x="2477117" y="5216004"/>
        <a:ext cx="5529840" cy="1771899"/>
      </dsp:txXfrm>
    </dsp:sp>
    <dsp:sp modelId="{9F5CCA3E-3F78-8845-BDF4-86D6D75939A8}">
      <dsp:nvSpPr>
        <dsp:cNvPr id="0" name=""/>
        <dsp:cNvSpPr/>
      </dsp:nvSpPr>
      <dsp:spPr>
        <a:xfrm>
          <a:off x="0" y="6995618"/>
          <a:ext cx="10484076" cy="1625369"/>
        </a:xfrm>
        <a:prstGeom prst="trapezoid">
          <a:avLst>
            <a:gd name="adj" fmla="val 60806"/>
          </a:avLst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Low blood pressure 90/60mmHg</a:t>
          </a:r>
        </a:p>
      </dsp:txBody>
      <dsp:txXfrm>
        <a:off x="1834713" y="6995618"/>
        <a:ext cx="6814649" cy="1625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7-24T09:34:25.3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7-24T09:34:25.8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B5EE88-C211-5E4F-90EF-BE2D3B363BBD}" type="datetimeFigureOut">
              <a:rPr lang="en-US" smtClean="0"/>
              <a:t>7/24/21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7DAB79-66FA-6F40-A8E1-DC0AC8229EB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364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479264" rtl="0" eaLnBrk="1" latinLnBrk="0" hangingPunct="1">
      <a:defRPr sz="3253" kern="1200">
        <a:solidFill>
          <a:schemeClr val="tx1"/>
        </a:solidFill>
        <a:latin typeface="+mn-lt"/>
        <a:ea typeface="+mn-ea"/>
        <a:cs typeface="+mn-cs"/>
      </a:defRPr>
    </a:lvl1pPr>
    <a:lvl2pPr marL="1239632" algn="l" defTabSz="2479264" rtl="0" eaLnBrk="1" latinLnBrk="0" hangingPunct="1">
      <a:defRPr sz="3253" kern="1200">
        <a:solidFill>
          <a:schemeClr val="tx1"/>
        </a:solidFill>
        <a:latin typeface="+mn-lt"/>
        <a:ea typeface="+mn-ea"/>
        <a:cs typeface="+mn-cs"/>
      </a:defRPr>
    </a:lvl2pPr>
    <a:lvl3pPr marL="2479264" algn="l" defTabSz="2479264" rtl="0" eaLnBrk="1" latinLnBrk="0" hangingPunct="1">
      <a:defRPr sz="3253" kern="1200">
        <a:solidFill>
          <a:schemeClr val="tx1"/>
        </a:solidFill>
        <a:latin typeface="+mn-lt"/>
        <a:ea typeface="+mn-ea"/>
        <a:cs typeface="+mn-cs"/>
      </a:defRPr>
    </a:lvl3pPr>
    <a:lvl4pPr marL="3718895" algn="l" defTabSz="2479264" rtl="0" eaLnBrk="1" latinLnBrk="0" hangingPunct="1">
      <a:defRPr sz="3253" kern="1200">
        <a:solidFill>
          <a:schemeClr val="tx1"/>
        </a:solidFill>
        <a:latin typeface="+mn-lt"/>
        <a:ea typeface="+mn-ea"/>
        <a:cs typeface="+mn-cs"/>
      </a:defRPr>
    </a:lvl4pPr>
    <a:lvl5pPr marL="4958527" algn="l" defTabSz="2479264" rtl="0" eaLnBrk="1" latinLnBrk="0" hangingPunct="1">
      <a:defRPr sz="3253" kern="1200">
        <a:solidFill>
          <a:schemeClr val="tx1"/>
        </a:solidFill>
        <a:latin typeface="+mn-lt"/>
        <a:ea typeface="+mn-ea"/>
        <a:cs typeface="+mn-cs"/>
      </a:defRPr>
    </a:lvl5pPr>
    <a:lvl6pPr marL="6198159" algn="l" defTabSz="2479264" rtl="0" eaLnBrk="1" latinLnBrk="0" hangingPunct="1">
      <a:defRPr sz="3253" kern="1200">
        <a:solidFill>
          <a:schemeClr val="tx1"/>
        </a:solidFill>
        <a:latin typeface="+mn-lt"/>
        <a:ea typeface="+mn-ea"/>
        <a:cs typeface="+mn-cs"/>
      </a:defRPr>
    </a:lvl6pPr>
    <a:lvl7pPr marL="7437791" algn="l" defTabSz="2479264" rtl="0" eaLnBrk="1" latinLnBrk="0" hangingPunct="1">
      <a:defRPr sz="3253" kern="1200">
        <a:solidFill>
          <a:schemeClr val="tx1"/>
        </a:solidFill>
        <a:latin typeface="+mn-lt"/>
        <a:ea typeface="+mn-ea"/>
        <a:cs typeface="+mn-cs"/>
      </a:defRPr>
    </a:lvl7pPr>
    <a:lvl8pPr marL="8677422" algn="l" defTabSz="2479264" rtl="0" eaLnBrk="1" latinLnBrk="0" hangingPunct="1">
      <a:defRPr sz="3253" kern="1200">
        <a:solidFill>
          <a:schemeClr val="tx1"/>
        </a:solidFill>
        <a:latin typeface="+mn-lt"/>
        <a:ea typeface="+mn-ea"/>
        <a:cs typeface="+mn-cs"/>
      </a:defRPr>
    </a:lvl8pPr>
    <a:lvl9pPr marL="9917054" algn="l" defTabSz="2479264" rtl="0" eaLnBrk="1" latinLnBrk="0" hangingPunct="1">
      <a:defRPr sz="325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DAB79-66FA-6F40-A8E1-DC0AC8229EB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497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004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249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49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120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12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265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422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325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153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529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903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7EBD85-5B8B-474A-BEC2-C7919EED47B3}" type="datetimeFigureOut">
              <a:rPr lang="en-US" smtClean="0"/>
              <a:t>7/19/21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A90F18-0515-974B-820E-3F079FDFDBE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382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5.png"/><Relationship Id="rId18" Type="http://schemas.openxmlformats.org/officeDocument/2006/relationships/image" Target="../media/image10.svg"/><Relationship Id="rId26" Type="http://schemas.openxmlformats.org/officeDocument/2006/relationships/image" Target="../media/image18.svg"/><Relationship Id="rId39" Type="http://schemas.openxmlformats.org/officeDocument/2006/relationships/hyperlink" Target="https://www.flickr.com/photos/67975056@N00/5012685818" TargetMode="External"/><Relationship Id="rId21" Type="http://schemas.openxmlformats.org/officeDocument/2006/relationships/image" Target="../media/image13.png"/><Relationship Id="rId34" Type="http://schemas.openxmlformats.org/officeDocument/2006/relationships/image" Target="../media/image26.svg"/><Relationship Id="rId42" Type="http://schemas.openxmlformats.org/officeDocument/2006/relationships/image" Target="../media/image29.png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8.svg"/><Relationship Id="rId20" Type="http://schemas.openxmlformats.org/officeDocument/2006/relationships/image" Target="../media/image12.svg"/><Relationship Id="rId29" Type="http://schemas.openxmlformats.org/officeDocument/2006/relationships/image" Target="../media/image21.png"/><Relationship Id="rId41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3.png"/><Relationship Id="rId24" Type="http://schemas.openxmlformats.org/officeDocument/2006/relationships/image" Target="../media/image16.svg"/><Relationship Id="rId32" Type="http://schemas.openxmlformats.org/officeDocument/2006/relationships/image" Target="../media/image24.svg"/><Relationship Id="rId37" Type="http://schemas.openxmlformats.org/officeDocument/2006/relationships/hyperlink" Target="https://creativecommons.org/licenses/by-nc-sa/3.0/" TargetMode="External"/><Relationship Id="rId40" Type="http://schemas.openxmlformats.org/officeDocument/2006/relationships/hyperlink" Target="https://creativecommons.org/licenses/by/3.0/" TargetMode="External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7.png"/><Relationship Id="rId23" Type="http://schemas.openxmlformats.org/officeDocument/2006/relationships/image" Target="../media/image15.png"/><Relationship Id="rId28" Type="http://schemas.openxmlformats.org/officeDocument/2006/relationships/image" Target="../media/image20.svg"/><Relationship Id="rId36" Type="http://schemas.openxmlformats.org/officeDocument/2006/relationships/hyperlink" Target="http://www.biologycorner.com/worksheets/measuring_blood_pressure.html" TargetMode="External"/><Relationship Id="rId10" Type="http://schemas.openxmlformats.org/officeDocument/2006/relationships/hyperlink" Target="https://creativecommons.org/licenses/by-sa/3.0/" TargetMode="External"/><Relationship Id="rId19" Type="http://schemas.openxmlformats.org/officeDocument/2006/relationships/image" Target="../media/image11.png"/><Relationship Id="rId31" Type="http://schemas.openxmlformats.org/officeDocument/2006/relationships/image" Target="../media/image23.png"/><Relationship Id="rId44" Type="http://schemas.openxmlformats.org/officeDocument/2006/relationships/image" Target="../media/image31.png"/><Relationship Id="rId4" Type="http://schemas.openxmlformats.org/officeDocument/2006/relationships/diagramLayout" Target="../diagrams/layout1.xml"/><Relationship Id="rId9" Type="http://schemas.openxmlformats.org/officeDocument/2006/relationships/hyperlink" Target="https://en.wikibooks.org/wiki/Wikijunior:Human_Body/Blood_Vessels" TargetMode="External"/><Relationship Id="rId14" Type="http://schemas.openxmlformats.org/officeDocument/2006/relationships/image" Target="../media/image6.svg"/><Relationship Id="rId22" Type="http://schemas.openxmlformats.org/officeDocument/2006/relationships/image" Target="../media/image14.svg"/><Relationship Id="rId27" Type="http://schemas.openxmlformats.org/officeDocument/2006/relationships/image" Target="../media/image19.png"/><Relationship Id="rId30" Type="http://schemas.openxmlformats.org/officeDocument/2006/relationships/image" Target="../media/image22.svg"/><Relationship Id="rId35" Type="http://schemas.openxmlformats.org/officeDocument/2006/relationships/image" Target="../media/image27.gif"/><Relationship Id="rId43" Type="http://schemas.openxmlformats.org/officeDocument/2006/relationships/image" Target="../media/image30.png"/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12" Type="http://schemas.openxmlformats.org/officeDocument/2006/relationships/image" Target="../media/image4.svg"/><Relationship Id="rId17" Type="http://schemas.openxmlformats.org/officeDocument/2006/relationships/image" Target="../media/image9.png"/><Relationship Id="rId25" Type="http://schemas.openxmlformats.org/officeDocument/2006/relationships/image" Target="../media/image17.png"/><Relationship Id="rId33" Type="http://schemas.openxmlformats.org/officeDocument/2006/relationships/image" Target="../media/image25.png"/><Relationship Id="rId38" Type="http://schemas.openxmlformats.org/officeDocument/2006/relationships/image" Target="../media/image28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high-blood-pressure-hypertension/" TargetMode="External"/><Relationship Id="rId3" Type="http://schemas.openxmlformats.org/officeDocument/2006/relationships/image" Target="../media/image36.png"/><Relationship Id="rId7" Type="http://schemas.openxmlformats.org/officeDocument/2006/relationships/hyperlink" Target="https://www.bhf.org.uk/informationsupport/risk-factors" TargetMode="External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bda.uk.com/uploads/assets/2854d087-6b4b-4561-8fd49dd74b6bb649/Hypertension-food-fact-sheet.pdf" TargetMode="External"/><Relationship Id="rId5" Type="http://schemas.openxmlformats.org/officeDocument/2006/relationships/hyperlink" Target="http://www.bloodpressureuk.org/your-blood-pressure/how-to-lower-your-blood-pressure/healthy-living/" TargetMode="External"/><Relationship Id="rId4" Type="http://schemas.openxmlformats.org/officeDocument/2006/relationships/customXml" Target="../ink/ink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D2A85BF-5E2E-1B47-8590-7D146EB15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566" y="0"/>
            <a:ext cx="3896138" cy="385638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F02D4C-4DBE-304D-ABCF-BB4ED487515B}"/>
              </a:ext>
            </a:extLst>
          </p:cNvPr>
          <p:cNvSpPr txBox="1"/>
          <p:nvPr/>
        </p:nvSpPr>
        <p:spPr>
          <a:xfrm>
            <a:off x="2538412" y="4319260"/>
            <a:ext cx="16306800" cy="2163669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  BSc Health and Social Care</a:t>
            </a:r>
          </a:p>
          <a:p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  Introduction to Physiology  BMHP5003 </a:t>
            </a:r>
          </a:p>
          <a:p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  Assessment 1</a:t>
            </a:r>
          </a:p>
          <a:p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  Poster Presentation</a:t>
            </a:r>
          </a:p>
          <a:p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Hypertension</a:t>
            </a:r>
          </a:p>
          <a:p>
            <a:pPr algn="ctr"/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Maryam Malik</a:t>
            </a:r>
          </a:p>
          <a:p>
            <a:pPr algn="ctr"/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(1919971)</a:t>
            </a:r>
          </a:p>
          <a:p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   Lecturer: </a:t>
            </a:r>
            <a:r>
              <a:rPr lang="en-US" sz="6000" dirty="0" err="1">
                <a:latin typeface="Arial" panose="020B0604020202020204" pitchFamily="34" charset="0"/>
                <a:cs typeface="Arial" panose="020B0604020202020204" pitchFamily="34" charset="0"/>
              </a:rPr>
              <a:t>Noura</a:t>
            </a:r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 Mohamed</a:t>
            </a:r>
          </a:p>
          <a:p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04597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AE14022-354D-5C4E-936C-0E2698B87C48}"/>
              </a:ext>
            </a:extLst>
          </p:cNvPr>
          <p:cNvSpPr/>
          <p:nvPr/>
        </p:nvSpPr>
        <p:spPr>
          <a:xfrm>
            <a:off x="0" y="0"/>
            <a:ext cx="10655300" cy="30548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HYPERTENSION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739AFEB-EBA6-0049-8A9E-A4C8A60179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0638899"/>
              </p:ext>
            </p:extLst>
          </p:nvPr>
        </p:nvGraphicFramePr>
        <p:xfrm>
          <a:off x="10728326" y="0"/>
          <a:ext cx="10484076" cy="8620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15C84051-959A-0F48-92F4-560BE91167B7}"/>
              </a:ext>
            </a:extLst>
          </p:cNvPr>
          <p:cNvSpPr/>
          <p:nvPr/>
        </p:nvSpPr>
        <p:spPr>
          <a:xfrm>
            <a:off x="171223" y="3105291"/>
            <a:ext cx="10148434" cy="61217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Clr>
                <a:schemeClr val="accent1"/>
              </a:buClr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Blood Pressure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force that the human heart uses to pump blood through the arteries around the body.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Blood pressure naturally goes up and down during the day.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Measuring blood pressure is the only way to find out if blood pressure is high or too low.   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Systolic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pressure is the top number that indicates the highest level of blood pressure while heart contracts.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Diastolic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pressure is the lower number that indicates the lowest level of blood pressure while heart relaxes between the contractions.</a:t>
            </a:r>
          </a:p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         (Tucker et al. 2015)</a:t>
            </a:r>
          </a:p>
        </p:txBody>
      </p:sp>
      <p:pic>
        <p:nvPicPr>
          <p:cNvPr id="9" name="Picture 8" descr="Diagram, schematic&#10;&#10;Description automatically generated">
            <a:extLst>
              <a:ext uri="{FF2B5EF4-FFF2-40B4-BE49-F238E27FC236}">
                <a16:creationId xmlns:a16="http://schemas.microsoft.com/office/drawing/2014/main" id="{6E558EDA-116A-BB48-A044-4788A76E11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74754" y="9277449"/>
            <a:ext cx="10250171" cy="35955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33E3265-89CA-9D4E-91ED-6C7467E00BE1}"/>
              </a:ext>
            </a:extLst>
          </p:cNvPr>
          <p:cNvSpPr txBox="1"/>
          <p:nvPr/>
        </p:nvSpPr>
        <p:spPr>
          <a:xfrm>
            <a:off x="405129" y="12872961"/>
            <a:ext cx="290474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9" tooltip="https://en.wikibooks.org/wiki/Wikijunior:Human_Body/Blood_Vessels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10" tooltip="https://creativecommons.org/licenses/by-sa/3.0/"/>
              </a:rPr>
              <a:t>CC BY-SA</a:t>
            </a:r>
            <a:endParaRPr lang="en-US" sz="900" dirty="0"/>
          </a:p>
        </p:txBody>
      </p:sp>
      <p:pic>
        <p:nvPicPr>
          <p:cNvPr id="11" name="Graphic 10" descr="Smoking with solid fill">
            <a:extLst>
              <a:ext uri="{FF2B5EF4-FFF2-40B4-BE49-F238E27FC236}">
                <a16:creationId xmlns:a16="http://schemas.microsoft.com/office/drawing/2014/main" id="{B7DC42BF-297C-0B4A-A4FB-EA54FC0DCE8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0858573">
            <a:off x="1959757" y="9038569"/>
            <a:ext cx="1217001" cy="1245507"/>
          </a:xfrm>
          <a:prstGeom prst="rect">
            <a:avLst/>
          </a:prstGeom>
        </p:spPr>
      </p:pic>
      <p:pic>
        <p:nvPicPr>
          <p:cNvPr id="12" name="Content Placeholder 21" descr="Wine with solid fill">
            <a:extLst>
              <a:ext uri="{FF2B5EF4-FFF2-40B4-BE49-F238E27FC236}">
                <a16:creationId xmlns:a16="http://schemas.microsoft.com/office/drawing/2014/main" id="{A7ECA1AF-E889-7A41-BF2E-A0B6F47E665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21346215">
            <a:off x="1261795" y="10773701"/>
            <a:ext cx="1217000" cy="914400"/>
          </a:xfrm>
          <a:prstGeom prst="rect">
            <a:avLst/>
          </a:prstGeom>
        </p:spPr>
      </p:pic>
      <p:pic>
        <p:nvPicPr>
          <p:cNvPr id="13" name="Graphic 12" descr="Dizzy face outline with solid fill">
            <a:extLst>
              <a:ext uri="{FF2B5EF4-FFF2-40B4-BE49-F238E27FC236}">
                <a16:creationId xmlns:a16="http://schemas.microsoft.com/office/drawing/2014/main" id="{848A54E2-7FDA-E044-8F8B-912A16EA70A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rot="21310791">
            <a:off x="1818811" y="11777767"/>
            <a:ext cx="1147579" cy="914401"/>
          </a:xfrm>
          <a:prstGeom prst="rect">
            <a:avLst/>
          </a:prstGeom>
        </p:spPr>
      </p:pic>
      <p:pic>
        <p:nvPicPr>
          <p:cNvPr id="14" name="Graphic 13" descr="DNA with solid fill">
            <a:extLst>
              <a:ext uri="{FF2B5EF4-FFF2-40B4-BE49-F238E27FC236}">
                <a16:creationId xmlns:a16="http://schemas.microsoft.com/office/drawing/2014/main" id="{AAB23D3C-9CD2-A545-B24B-F2390410C7A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 rot="17261174" flipV="1">
            <a:off x="6097851" y="9159284"/>
            <a:ext cx="914400" cy="914400"/>
          </a:xfrm>
          <a:prstGeom prst="rect">
            <a:avLst/>
          </a:prstGeom>
        </p:spPr>
      </p:pic>
      <p:pic>
        <p:nvPicPr>
          <p:cNvPr id="15" name="Graphic 14" descr="Salt And Pepper with solid fill">
            <a:extLst>
              <a:ext uri="{FF2B5EF4-FFF2-40B4-BE49-F238E27FC236}">
                <a16:creationId xmlns:a16="http://schemas.microsoft.com/office/drawing/2014/main" id="{5AEFA944-0C88-8349-A36F-2BB14F4422E1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 rot="1097703">
            <a:off x="8021050" y="9782250"/>
            <a:ext cx="1217000" cy="999026"/>
          </a:xfrm>
          <a:prstGeom prst="rect">
            <a:avLst/>
          </a:prstGeom>
        </p:spPr>
      </p:pic>
      <p:pic>
        <p:nvPicPr>
          <p:cNvPr id="16" name="Graphic 15" descr="Couch with solid fill">
            <a:extLst>
              <a:ext uri="{FF2B5EF4-FFF2-40B4-BE49-F238E27FC236}">
                <a16:creationId xmlns:a16="http://schemas.microsoft.com/office/drawing/2014/main" id="{FAFF8EF1-6000-EF40-BED4-2E9FD66F69A5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 rot="954339">
            <a:off x="8172819" y="11304546"/>
            <a:ext cx="1217000" cy="121091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1C8B54C-A20F-0547-870E-7619DCE32C75}"/>
              </a:ext>
            </a:extLst>
          </p:cNvPr>
          <p:cNvSpPr/>
          <p:nvPr/>
        </p:nvSpPr>
        <p:spPr>
          <a:xfrm>
            <a:off x="2571643" y="13423733"/>
            <a:ext cx="56563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Causes / Risk Factors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8FC23F4-32C3-2B45-9F6B-4DA216033626}"/>
              </a:ext>
            </a:extLst>
          </p:cNvPr>
          <p:cNvSpPr/>
          <p:nvPr/>
        </p:nvSpPr>
        <p:spPr>
          <a:xfrm>
            <a:off x="434682" y="14090925"/>
            <a:ext cx="9776733" cy="7506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makes the artery walls sticky and easy for cholesterol to stick on. 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Alcohol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can cause blood vessels to become narrower.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links human to unhealthy habits that cause long-term high blood pressure.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Genes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pass on high blood pressure and high cholesterol levels.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Obesity forces  heart to work harder in order to move blood around the body.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Salt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important nutrient but too much salt can contribute to high blood pressure.</a:t>
            </a:r>
          </a:p>
          <a:p>
            <a:pPr marL="457200" indent="-4572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physical activity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lead to fatty material building up in arteries. </a:t>
            </a:r>
          </a:p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(Blood Pressure Association, 2020)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CB286AE-2CC7-AE49-9561-D9DED94124C5}"/>
              </a:ext>
            </a:extLst>
          </p:cNvPr>
          <p:cNvSpPr/>
          <p:nvPr/>
        </p:nvSpPr>
        <p:spPr>
          <a:xfrm>
            <a:off x="404888" y="21788376"/>
            <a:ext cx="97767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Healthy living reduce </a:t>
            </a:r>
            <a:r>
              <a:rPr lang="en-US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blood pressure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F12336A-ABC6-F045-8901-806DC64C3BEC}"/>
              </a:ext>
            </a:extLst>
          </p:cNvPr>
          <p:cNvSpPr/>
          <p:nvPr/>
        </p:nvSpPr>
        <p:spPr>
          <a:xfrm>
            <a:off x="404888" y="22754647"/>
            <a:ext cx="9601814" cy="3105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Good night sleep keeps mind and body healthy.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Being active keeps hearth and blood vessels in good shape.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Drinking less alcohol and coffee improve mood and help sleep better.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Stop smoking gives immediate effect on overall health benefits. </a:t>
            </a:r>
          </a:p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       (Blood Pressure Association, 2020)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EC09A95-4058-034F-8E5C-9CD80CCB5D1A}"/>
              </a:ext>
            </a:extLst>
          </p:cNvPr>
          <p:cNvSpPr/>
          <p:nvPr/>
        </p:nvSpPr>
        <p:spPr>
          <a:xfrm>
            <a:off x="2986928" y="25898542"/>
            <a:ext cx="354751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Healthy habits</a:t>
            </a: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528EEAD7-3427-D14B-AA19-635797033433}"/>
              </a:ext>
            </a:extLst>
          </p:cNvPr>
          <p:cNvSpPr/>
          <p:nvPr/>
        </p:nvSpPr>
        <p:spPr>
          <a:xfrm>
            <a:off x="1458686" y="26682646"/>
            <a:ext cx="6604000" cy="270878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Graphic 23" descr="Arrow Right with solid fill">
            <a:extLst>
              <a:ext uri="{FF2B5EF4-FFF2-40B4-BE49-F238E27FC236}">
                <a16:creationId xmlns:a16="http://schemas.microsoft.com/office/drawing/2014/main" id="{FF740644-2512-8F4A-A31D-5ECBC3B87857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3921332" y="27044625"/>
            <a:ext cx="1700187" cy="646332"/>
          </a:xfrm>
          <a:prstGeom prst="rect">
            <a:avLst/>
          </a:prstGeom>
        </p:spPr>
      </p:pic>
      <p:pic>
        <p:nvPicPr>
          <p:cNvPr id="25" name="Graphic 24" descr="Arrow Right with solid fill">
            <a:extLst>
              <a:ext uri="{FF2B5EF4-FFF2-40B4-BE49-F238E27FC236}">
                <a16:creationId xmlns:a16="http://schemas.microsoft.com/office/drawing/2014/main" id="{6E987C61-B2B6-5E4F-A450-CD40D3C8CDCC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3921332" y="27867544"/>
            <a:ext cx="1700187" cy="646331"/>
          </a:xfrm>
          <a:prstGeom prst="rect">
            <a:avLst/>
          </a:prstGeom>
        </p:spPr>
      </p:pic>
      <p:pic>
        <p:nvPicPr>
          <p:cNvPr id="26" name="Graphic 25" descr="Arrow Right with solid fill">
            <a:extLst>
              <a:ext uri="{FF2B5EF4-FFF2-40B4-BE49-F238E27FC236}">
                <a16:creationId xmlns:a16="http://schemas.microsoft.com/office/drawing/2014/main" id="{D4CB51C5-0B39-C241-B36F-F2262298B7C7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3921331" y="28589674"/>
            <a:ext cx="1700187" cy="669021"/>
          </a:xfrm>
          <a:prstGeom prst="rect">
            <a:avLst/>
          </a:prstGeom>
        </p:spPr>
      </p:pic>
      <p:pic>
        <p:nvPicPr>
          <p:cNvPr id="27" name="Graphic 26" descr="No smoking with solid fill">
            <a:extLst>
              <a:ext uri="{FF2B5EF4-FFF2-40B4-BE49-F238E27FC236}">
                <a16:creationId xmlns:a16="http://schemas.microsoft.com/office/drawing/2014/main" id="{5E999C80-85D8-BA4D-8A3D-FA0C21BA79D4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2059041" y="26909731"/>
            <a:ext cx="1113355" cy="882565"/>
          </a:xfrm>
          <a:prstGeom prst="rect">
            <a:avLst/>
          </a:prstGeom>
        </p:spPr>
      </p:pic>
      <p:pic>
        <p:nvPicPr>
          <p:cNvPr id="28" name="Graphic 27" descr="Whole pizza with solid fill">
            <a:extLst>
              <a:ext uri="{FF2B5EF4-FFF2-40B4-BE49-F238E27FC236}">
                <a16:creationId xmlns:a16="http://schemas.microsoft.com/office/drawing/2014/main" id="{68BE7E2C-8C60-F14A-A14E-183B7CFB45EA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tretch>
            <a:fillRect/>
          </a:stretch>
        </p:blipFill>
        <p:spPr>
          <a:xfrm>
            <a:off x="2059042" y="27958680"/>
            <a:ext cx="1113354" cy="650007"/>
          </a:xfrm>
          <a:prstGeom prst="rect">
            <a:avLst/>
          </a:prstGeom>
        </p:spPr>
      </p:pic>
      <p:pic>
        <p:nvPicPr>
          <p:cNvPr id="29" name="Graphic 28" descr="Fruit bowl with solid fill">
            <a:extLst>
              <a:ext uri="{FF2B5EF4-FFF2-40B4-BE49-F238E27FC236}">
                <a16:creationId xmlns:a16="http://schemas.microsoft.com/office/drawing/2014/main" id="{5AB9CC23-1523-3745-98D6-E1A6CD92100E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6325462" y="27641627"/>
            <a:ext cx="1033281" cy="901991"/>
          </a:xfrm>
          <a:prstGeom prst="rect">
            <a:avLst/>
          </a:prstGeom>
        </p:spPr>
      </p:pic>
      <p:pic>
        <p:nvPicPr>
          <p:cNvPr id="30" name="Graphic 29" descr="Yoga with solid fill">
            <a:extLst>
              <a:ext uri="{FF2B5EF4-FFF2-40B4-BE49-F238E27FC236}">
                <a16:creationId xmlns:a16="http://schemas.microsoft.com/office/drawing/2014/main" id="{098A031C-EE6A-AC44-A197-1CF85A91E218}"/>
              </a:ext>
            </a:extLst>
          </p:cNvPr>
          <p:cNvPicPr>
            <a:picLocks noChangeAspect="1"/>
          </p:cNvPicPr>
          <p:nvPr/>
        </p:nvPicPr>
        <p:blipFill>
          <a:blip r:embed="rId31">
            <a:extLst>
              <a:ext uri="{96DAC541-7B7A-43D3-8B79-37D633B846F1}">
                <asvg:svgBlip xmlns:asvg="http://schemas.microsoft.com/office/drawing/2016/SVG/main" r:embed="rId32"/>
              </a:ext>
            </a:extLst>
          </a:blip>
          <a:stretch>
            <a:fillRect/>
          </a:stretch>
        </p:blipFill>
        <p:spPr>
          <a:xfrm>
            <a:off x="6485379" y="26759493"/>
            <a:ext cx="800212" cy="901991"/>
          </a:xfrm>
          <a:prstGeom prst="rect">
            <a:avLst/>
          </a:prstGeom>
        </p:spPr>
      </p:pic>
      <p:pic>
        <p:nvPicPr>
          <p:cNvPr id="31" name="Graphic 30" descr="Upstairs with solid fill">
            <a:extLst>
              <a:ext uri="{FF2B5EF4-FFF2-40B4-BE49-F238E27FC236}">
                <a16:creationId xmlns:a16="http://schemas.microsoft.com/office/drawing/2014/main" id="{00963CB8-B265-B244-A3F3-944B8454DFF1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96DAC541-7B7A-43D3-8B79-37D633B846F1}">
                <asvg:svgBlip xmlns:asvg="http://schemas.microsoft.com/office/drawing/2016/SVG/main" r:embed="rId34"/>
              </a:ext>
            </a:extLst>
          </a:blip>
          <a:stretch>
            <a:fillRect/>
          </a:stretch>
        </p:blipFill>
        <p:spPr>
          <a:xfrm>
            <a:off x="6325461" y="28414793"/>
            <a:ext cx="1187208" cy="927644"/>
          </a:xfrm>
          <a:prstGeom prst="rect">
            <a:avLst/>
          </a:prstGeom>
        </p:spPr>
      </p:pic>
      <p:pic>
        <p:nvPicPr>
          <p:cNvPr id="32" name="Graphic 31" descr="Couch with solid fill">
            <a:extLst>
              <a:ext uri="{FF2B5EF4-FFF2-40B4-BE49-F238E27FC236}">
                <a16:creationId xmlns:a16="http://schemas.microsoft.com/office/drawing/2014/main" id="{24B84070-4F13-E142-9838-05C9F16471BA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2088831" y="28546079"/>
            <a:ext cx="958851" cy="95405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F1C0F65B-8823-E74E-B1DD-1AB768C71275}"/>
              </a:ext>
            </a:extLst>
          </p:cNvPr>
          <p:cNvSpPr/>
          <p:nvPr/>
        </p:nvSpPr>
        <p:spPr>
          <a:xfrm>
            <a:off x="11626964" y="14236848"/>
            <a:ext cx="8686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your blood pressure regularly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AA7D499-67E7-E749-8A95-F243EBDDE6FF}"/>
              </a:ext>
            </a:extLst>
          </p:cNvPr>
          <p:cNvSpPr/>
          <p:nvPr/>
        </p:nvSpPr>
        <p:spPr>
          <a:xfrm>
            <a:off x="10912662" y="8738589"/>
            <a:ext cx="9880144" cy="50440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High blood pressure </a:t>
            </a:r>
            <a:r>
              <a:rPr lang="en-US" sz="3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silent killer</a:t>
            </a:r>
          </a:p>
          <a:p>
            <a:pPr marL="571500" indent="-5715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Arteries lose their elasticity and become narrow </a:t>
            </a:r>
          </a:p>
          <a:p>
            <a:pPr marL="571500" indent="-5715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Cholesterol clog the arteries and restrict the flow of blood</a:t>
            </a:r>
          </a:p>
          <a:p>
            <a:pPr marL="571500" indent="-5715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Clogged arteries can lead to a </a:t>
            </a:r>
            <a:r>
              <a:rPr lang="en-US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Stroke</a:t>
            </a:r>
          </a:p>
          <a:p>
            <a:pPr marL="571500" indent="-5715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Damaged arteries can cause </a:t>
            </a:r>
            <a:r>
              <a:rPr lang="en-US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Hearth attack </a:t>
            </a:r>
          </a:p>
          <a:p>
            <a:pPr marL="571500" indent="-5715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Cardiovascular diseases kill 1 in 4 people in the UK</a:t>
            </a:r>
          </a:p>
          <a:p>
            <a:pPr marL="571500" indent="-5715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Millions of people don’t know they have high blood pressure </a:t>
            </a:r>
          </a:p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(British Heart Foundation, 2018)</a:t>
            </a:r>
          </a:p>
        </p:txBody>
      </p:sp>
      <p:pic>
        <p:nvPicPr>
          <p:cNvPr id="35" name="Content Placeholder 16" descr="Diagram&#10;&#10;Description automatically generated">
            <a:extLst>
              <a:ext uri="{FF2B5EF4-FFF2-40B4-BE49-F238E27FC236}">
                <a16:creationId xmlns:a16="http://schemas.microsoft.com/office/drawing/2014/main" id="{7DB6F04E-2EEB-F448-80E8-BD5AE71C6B2A}"/>
              </a:ext>
            </a:extLst>
          </p:cNvPr>
          <p:cNvPicPr>
            <a:picLocks noChangeAspect="1"/>
          </p:cNvPicPr>
          <p:nvPr/>
        </p:nvPicPr>
        <p:blipFill>
          <a:blip r:embed="rId35">
            <a:extLst>
              <a:ext uri="{837473B0-CC2E-450A-ABE3-18F120FF3D39}">
                <a1611:picAttrSrcUrl xmlns:a1611="http://schemas.microsoft.com/office/drawing/2016/11/main" r:id="rId36"/>
              </a:ext>
            </a:extLst>
          </a:blip>
          <a:stretch>
            <a:fillRect/>
          </a:stretch>
        </p:blipFill>
        <p:spPr>
          <a:xfrm>
            <a:off x="10912663" y="15299002"/>
            <a:ext cx="10299740" cy="5230383"/>
          </a:xfrm>
          <a:prstGeom prst="rect">
            <a:avLst/>
          </a:prstGeom>
          <a:ln>
            <a:noFill/>
          </a:ln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D8557168-0F83-0244-AAE1-2A1C58E8D493}"/>
              </a:ext>
            </a:extLst>
          </p:cNvPr>
          <p:cNvSpPr txBox="1"/>
          <p:nvPr/>
        </p:nvSpPr>
        <p:spPr>
          <a:xfrm>
            <a:off x="18211045" y="20575064"/>
            <a:ext cx="309205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36" tooltip="http://www.biologycorner.com/worksheets/measuring_blood_pressure.html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37" tooltip="https://creativecommons.org/licenses/by-nc-sa/3.0/"/>
              </a:rPr>
              <a:t>CC BY-SA-NC</a:t>
            </a:r>
            <a:endParaRPr lang="en-US" sz="900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FD5050A-F841-3E43-8208-451E3DB4624E}"/>
              </a:ext>
            </a:extLst>
          </p:cNvPr>
          <p:cNvSpPr/>
          <p:nvPr/>
        </p:nvSpPr>
        <p:spPr>
          <a:xfrm>
            <a:off x="11142284" y="20804997"/>
            <a:ext cx="10690225" cy="338208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Blood pressure test could save a </a:t>
            </a:r>
            <a:r>
              <a:rPr lang="en-US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 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Adults over 40 should test every 5 years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 local GP surgery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 some pharmacies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 home</a:t>
            </a:r>
          </a:p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     (National Health Service, 2019)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1ECD9DF2-55D2-A14E-8C45-9BB5536B0D6F}"/>
              </a:ext>
            </a:extLst>
          </p:cNvPr>
          <p:cNvPicPr>
            <a:picLocks noChangeAspect="1"/>
          </p:cNvPicPr>
          <p:nvPr/>
        </p:nvPicPr>
        <p:blipFill>
          <a:blip r:embed="rId38">
            <a:extLst>
              <a:ext uri="{837473B0-CC2E-450A-ABE3-18F120FF3D39}">
                <a1611:picAttrSrcUrl xmlns:a1611="http://schemas.microsoft.com/office/drawing/2016/11/main" r:id="rId39"/>
              </a:ext>
            </a:extLst>
          </a:blip>
          <a:stretch>
            <a:fillRect/>
          </a:stretch>
        </p:blipFill>
        <p:spPr>
          <a:xfrm>
            <a:off x="14518285" y="22223434"/>
            <a:ext cx="6603999" cy="5161709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1269363D-694C-2644-8E38-00D91AAED19C}"/>
              </a:ext>
            </a:extLst>
          </p:cNvPr>
          <p:cNvSpPr txBox="1"/>
          <p:nvPr/>
        </p:nvSpPr>
        <p:spPr>
          <a:xfrm>
            <a:off x="18178625" y="27460125"/>
            <a:ext cx="318473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cs typeface="Arial" panose="020B0604020202020204" pitchFamily="34" charset="0"/>
                <a:hlinkClick r:id="rId39" tooltip="https://www.flickr.com/photos/67975056@N00/5012685818"/>
              </a:rPr>
              <a:t>This Photo</a:t>
            </a:r>
            <a:r>
              <a:rPr lang="en-US" sz="900" dirty="0">
                <a:cs typeface="Arial" panose="020B0604020202020204" pitchFamily="34" charset="0"/>
              </a:rPr>
              <a:t> by Unknown Author is licensed under </a:t>
            </a:r>
            <a:r>
              <a:rPr lang="en-US" sz="900" dirty="0">
                <a:cs typeface="Arial" panose="020B0604020202020204" pitchFamily="34" charset="0"/>
                <a:hlinkClick r:id="rId40" tooltip="https://creativecommons.org/licenses/by/3.0/"/>
              </a:rPr>
              <a:t>CC BY</a:t>
            </a:r>
            <a:endParaRPr lang="en-US" sz="900" dirty="0">
              <a:cs typeface="Arial" panose="020B0604020202020204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6230C7A-BCDB-484A-952D-1044F6F0D421}"/>
              </a:ext>
            </a:extLst>
          </p:cNvPr>
          <p:cNvSpPr/>
          <p:nvPr/>
        </p:nvSpPr>
        <p:spPr>
          <a:xfrm>
            <a:off x="10798908" y="24417010"/>
            <a:ext cx="536821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Healthy eating prevents </a:t>
            </a:r>
            <a:r>
              <a:rPr lang="en-US" sz="6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Hypertension</a:t>
            </a:r>
          </a:p>
          <a:p>
            <a:r>
              <a:rPr lang="en-US" sz="12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(British Dietetic Association, 2019)</a:t>
            </a:r>
            <a:endParaRPr lang="en-US" sz="12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D59E8CD5-58BD-7B4F-B36A-797DECC82C19}"/>
              </a:ext>
            </a:extLst>
          </p:cNvPr>
          <p:cNvPicPr>
            <a:picLocks noChangeAspect="1"/>
          </p:cNvPicPr>
          <p:nvPr/>
        </p:nvPicPr>
        <p:blipFill>
          <a:blip r:embed="rId41"/>
          <a:stretch>
            <a:fillRect/>
          </a:stretch>
        </p:blipFill>
        <p:spPr>
          <a:xfrm>
            <a:off x="19221657" y="28504030"/>
            <a:ext cx="1990745" cy="1573776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47DC646B-C738-DD42-8B30-52559D25F9CE}"/>
              </a:ext>
            </a:extLst>
          </p:cNvPr>
          <p:cNvPicPr>
            <a:picLocks noChangeAspect="1"/>
          </p:cNvPicPr>
          <p:nvPr/>
        </p:nvPicPr>
        <p:blipFill>
          <a:blip r:embed="rId42"/>
          <a:stretch>
            <a:fillRect/>
          </a:stretch>
        </p:blipFill>
        <p:spPr>
          <a:xfrm>
            <a:off x="17067228" y="28904092"/>
            <a:ext cx="1990745" cy="974676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56D165F6-B9E1-B744-AEF4-4CE2D1D21DFA}"/>
              </a:ext>
            </a:extLst>
          </p:cNvPr>
          <p:cNvPicPr>
            <a:picLocks noChangeAspect="1"/>
          </p:cNvPicPr>
          <p:nvPr/>
        </p:nvPicPr>
        <p:blipFill>
          <a:blip r:embed="rId43"/>
          <a:stretch>
            <a:fillRect/>
          </a:stretch>
        </p:blipFill>
        <p:spPr>
          <a:xfrm>
            <a:off x="15352387" y="28701782"/>
            <a:ext cx="1864686" cy="1235880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FA4793D6-1B0E-C542-91EC-009A45F51710}"/>
              </a:ext>
            </a:extLst>
          </p:cNvPr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11153759" y="28655918"/>
            <a:ext cx="4198628" cy="1270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301F4131-1B8E-3E42-BA74-5F83E661443F}"/>
              </a:ext>
            </a:extLst>
          </p:cNvPr>
          <p:cNvSpPr/>
          <p:nvPr/>
        </p:nvSpPr>
        <p:spPr>
          <a:xfrm>
            <a:off x="13531669" y="2053421"/>
            <a:ext cx="6248159" cy="8463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900" dirty="0"/>
              <a:t>High blood pressure</a:t>
            </a:r>
          </a:p>
        </p:txBody>
      </p:sp>
    </p:spTree>
    <p:extLst>
      <p:ext uri="{BB962C8B-B14F-4D97-AF65-F5344CB8AC3E}">
        <p14:creationId xmlns:p14="http://schemas.microsoft.com/office/powerpoint/2010/main" val="3690804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7632554D-C236-F442-BCD2-06DE264DA6AF}"/>
                  </a:ext>
                </a:extLst>
              </p14:cNvPr>
              <p14:cNvContentPartPr/>
              <p14:nvPr/>
            </p14:nvContentPartPr>
            <p14:xfrm>
              <a:off x="25420720" y="12521069"/>
              <a:ext cx="36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7632554D-C236-F442-BCD2-06DE264DA6A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5411720" y="12512069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547F1D4-CC89-2144-94D9-40982A4D0E10}"/>
                  </a:ext>
                </a:extLst>
              </p14:cNvPr>
              <p14:cNvContentPartPr/>
              <p14:nvPr/>
            </p14:nvContentPartPr>
            <p14:xfrm>
              <a:off x="25221280" y="12049469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547F1D4-CC89-2144-94D9-40982A4D0E1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5212280" y="12040469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50" name="Rectangle 49">
            <a:extLst>
              <a:ext uri="{FF2B5EF4-FFF2-40B4-BE49-F238E27FC236}">
                <a16:creationId xmlns:a16="http://schemas.microsoft.com/office/drawing/2014/main" id="{ADACACD3-AD63-474A-8179-A70ABA923C9A}"/>
              </a:ext>
            </a:extLst>
          </p:cNvPr>
          <p:cNvSpPr/>
          <p:nvPr/>
        </p:nvSpPr>
        <p:spPr>
          <a:xfrm>
            <a:off x="3404869" y="2706160"/>
            <a:ext cx="14573885" cy="159051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Blood Pressure Association (2020) </a:t>
            </a:r>
            <a:r>
              <a:rPr lang="en-GB" sz="4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Healthy living</a:t>
            </a: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http://www.bloodpressureuk.org/your-blood-pressure/how-to-lower-your-blood-pressure/healthy-living/</a:t>
            </a: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25 July 2021).   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British Dietetic Association (2019)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Hypertension and Diet.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https://www.bda.uk.com/uploads/assets/2854d087-6b4b-4561-8fd49dd74b6bb649/Hypertension-food-fact-sheet.pdf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(Accessed: 26 July 2021).</a:t>
            </a:r>
            <a:endParaRPr lang="en-GB" sz="4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Heart Foundation (2018) </a:t>
            </a:r>
            <a:r>
              <a:rPr lang="en-GB" sz="4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Risk factors</a:t>
            </a: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https://www.bhf.org.uk/informationsupport/risk-factors</a:t>
            </a: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(Accessed: 25 July 2021).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Health Service (2019) </a:t>
            </a:r>
            <a:r>
              <a:rPr lang="en-GB" sz="4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 blood pressure</a:t>
            </a: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https://www.nhs.uk/conditions/high-blood-pressure-hypertension/</a:t>
            </a: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25 July 2021).</a:t>
            </a:r>
          </a:p>
          <a:p>
            <a:pPr>
              <a:lnSpc>
                <a:spcPct val="150000"/>
              </a:lnSpc>
            </a:pP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Tucker, L. et al. (2015) </a:t>
            </a:r>
            <a:r>
              <a:rPr lang="en-GB" sz="40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 introductory guide to anatomy &amp; physiology</a:t>
            </a: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5</a:t>
            </a:r>
            <a:r>
              <a:rPr lang="en-GB" sz="40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4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London: EMS Publishing.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F80492C-2BA1-9143-BD89-BAC91CA652B3}"/>
              </a:ext>
            </a:extLst>
          </p:cNvPr>
          <p:cNvSpPr txBox="1"/>
          <p:nvPr/>
        </p:nvSpPr>
        <p:spPr>
          <a:xfrm>
            <a:off x="4581910" y="1482700"/>
            <a:ext cx="10192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34618441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BC1B10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9943</TotalTime>
  <Words>606</Words>
  <Application>Microsoft Macintosh PowerPoint</Application>
  <PresentationFormat>Custom</PresentationFormat>
  <Paragraphs>79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Maryam Malik (1919971)</dc:creator>
  <cp:lastModifiedBy>Maryam Malik (1919971)</cp:lastModifiedBy>
  <cp:revision>2</cp:revision>
  <dcterms:created xsi:type="dcterms:W3CDTF">2021-07-19T01:54:32Z</dcterms:created>
  <dcterms:modified xsi:type="dcterms:W3CDTF">2021-07-25T23:55:34Z</dcterms:modified>
</cp:coreProperties>
</file>