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56" r:id="rId3"/>
    <p:sldId id="257" r:id="rId4"/>
    <p:sldId id="258" r:id="rId5"/>
    <p:sldId id="259" r:id="rId6"/>
    <p:sldId id="268" r:id="rId7"/>
    <p:sldId id="260" r:id="rId8"/>
    <p:sldId id="266" r:id="rId9"/>
    <p:sldId id="261" r:id="rId10"/>
    <p:sldId id="269" r:id="rId11"/>
    <p:sldId id="262" r:id="rId12"/>
    <p:sldId id="263" r:id="rId13"/>
    <p:sldId id="271" r:id="rId14"/>
    <p:sldId id="264" r:id="rId15"/>
    <p:sldId id="265" r:id="rId16"/>
    <p:sldId id="270"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4A6902-63BA-4A08-9A89-AA3E78BE19FA}" v="43" dt="2023-03-24T20:36:01.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haiela Petreanu" userId="90923552af774d64" providerId="LiveId" clId="{E74A6902-63BA-4A08-9A89-AA3E78BE19FA}"/>
    <pc:docChg chg="undo custSel addSld delSld modSld sldOrd">
      <pc:chgData name="Mihaiela Petreanu" userId="90923552af774d64" providerId="LiveId" clId="{E74A6902-63BA-4A08-9A89-AA3E78BE19FA}" dt="2023-03-26T09:20:07.337" v="9058" actId="20577"/>
      <pc:docMkLst>
        <pc:docMk/>
      </pc:docMkLst>
      <pc:sldChg chg="modSp new mod">
        <pc:chgData name="Mihaiela Petreanu" userId="90923552af774d64" providerId="LiveId" clId="{E74A6902-63BA-4A08-9A89-AA3E78BE19FA}" dt="2023-03-25T09:21:45.938" v="3877" actId="1076"/>
        <pc:sldMkLst>
          <pc:docMk/>
          <pc:sldMk cId="3915154993" sldId="256"/>
        </pc:sldMkLst>
        <pc:spChg chg="mod">
          <ac:chgData name="Mihaiela Petreanu" userId="90923552af774d64" providerId="LiveId" clId="{E74A6902-63BA-4A08-9A89-AA3E78BE19FA}" dt="2023-03-22T20:01:28.580" v="98" actId="1076"/>
          <ac:spMkLst>
            <pc:docMk/>
            <pc:sldMk cId="3915154993" sldId="256"/>
            <ac:spMk id="2" creationId="{F7CE9DB3-5A41-FFA4-4DDF-86F365C2C9F9}"/>
          </ac:spMkLst>
        </pc:spChg>
        <pc:spChg chg="mod">
          <ac:chgData name="Mihaiela Petreanu" userId="90923552af774d64" providerId="LiveId" clId="{E74A6902-63BA-4A08-9A89-AA3E78BE19FA}" dt="2023-03-25T09:21:45.938" v="3877" actId="1076"/>
          <ac:spMkLst>
            <pc:docMk/>
            <pc:sldMk cId="3915154993" sldId="256"/>
            <ac:spMk id="3" creationId="{6D001D0F-4355-CF70-BBFF-2F5D2E732243}"/>
          </ac:spMkLst>
        </pc:spChg>
      </pc:sldChg>
      <pc:sldChg chg="delSp modSp new mod">
        <pc:chgData name="Mihaiela Petreanu" userId="90923552af774d64" providerId="LiveId" clId="{E74A6902-63BA-4A08-9A89-AA3E78BE19FA}" dt="2023-03-24T18:04:26.311" v="3354" actId="20577"/>
        <pc:sldMkLst>
          <pc:docMk/>
          <pc:sldMk cId="553262934" sldId="257"/>
        </pc:sldMkLst>
        <pc:spChg chg="del mod">
          <ac:chgData name="Mihaiela Petreanu" userId="90923552af774d64" providerId="LiveId" clId="{E74A6902-63BA-4A08-9A89-AA3E78BE19FA}" dt="2023-03-22T20:00:40.707" v="94" actId="478"/>
          <ac:spMkLst>
            <pc:docMk/>
            <pc:sldMk cId="553262934" sldId="257"/>
            <ac:spMk id="2" creationId="{3B909523-CA70-F42A-0093-EAA4E2C4B8AF}"/>
          </ac:spMkLst>
        </pc:spChg>
        <pc:spChg chg="mod">
          <ac:chgData name="Mihaiela Petreanu" userId="90923552af774d64" providerId="LiveId" clId="{E74A6902-63BA-4A08-9A89-AA3E78BE19FA}" dt="2023-03-24T18:04:26.311" v="3354" actId="20577"/>
          <ac:spMkLst>
            <pc:docMk/>
            <pc:sldMk cId="553262934" sldId="257"/>
            <ac:spMk id="3" creationId="{D4A5C086-EC7C-086C-A97B-E46C028F92A3}"/>
          </ac:spMkLst>
        </pc:spChg>
      </pc:sldChg>
      <pc:sldChg chg="addSp delSp modSp new mod setBg setClrOvrMap">
        <pc:chgData name="Mihaiela Petreanu" userId="90923552af774d64" providerId="LiveId" clId="{E74A6902-63BA-4A08-9A89-AA3E78BE19FA}" dt="2023-03-24T20:13:32.200" v="3835"/>
        <pc:sldMkLst>
          <pc:docMk/>
          <pc:sldMk cId="2154573983" sldId="258"/>
        </pc:sldMkLst>
        <pc:spChg chg="mod">
          <ac:chgData name="Mihaiela Petreanu" userId="90923552af774d64" providerId="LiveId" clId="{E74A6902-63BA-4A08-9A89-AA3E78BE19FA}" dt="2023-03-23T21:25:46.753" v="994" actId="26606"/>
          <ac:spMkLst>
            <pc:docMk/>
            <pc:sldMk cId="2154573983" sldId="258"/>
            <ac:spMk id="2" creationId="{C9C0CB5A-E2C0-6FD5-EF0E-03313AA6A1AD}"/>
          </ac:spMkLst>
        </pc:spChg>
        <pc:spChg chg="add mod">
          <ac:chgData name="Mihaiela Petreanu" userId="90923552af774d64" providerId="LiveId" clId="{E74A6902-63BA-4A08-9A89-AA3E78BE19FA}" dt="2023-03-24T20:13:32.200" v="3835"/>
          <ac:spMkLst>
            <pc:docMk/>
            <pc:sldMk cId="2154573983" sldId="258"/>
            <ac:spMk id="3" creationId="{4AB18E94-0355-4F38-CB8A-451B41A49134}"/>
          </ac:spMkLst>
        </pc:spChg>
        <pc:spChg chg="add del mod">
          <ac:chgData name="Mihaiela Petreanu" userId="90923552af774d64" providerId="LiveId" clId="{E74A6902-63BA-4A08-9A89-AA3E78BE19FA}" dt="2023-03-23T21:25:46.753" v="994" actId="26606"/>
          <ac:spMkLst>
            <pc:docMk/>
            <pc:sldMk cId="2154573983" sldId="258"/>
            <ac:spMk id="3" creationId="{9F4F9EEE-440A-F7B8-709F-28D85593261D}"/>
          </ac:spMkLst>
        </pc:spChg>
        <pc:spChg chg="add del">
          <ac:chgData name="Mihaiela Petreanu" userId="90923552af774d64" providerId="LiveId" clId="{E74A6902-63BA-4A08-9A89-AA3E78BE19FA}" dt="2023-03-23T21:25:28.416" v="991" actId="26606"/>
          <ac:spMkLst>
            <pc:docMk/>
            <pc:sldMk cId="2154573983" sldId="258"/>
            <ac:spMk id="6" creationId="{F747F1B4-B831-4277-8AB0-32767F7EB7BF}"/>
          </ac:spMkLst>
        </pc:spChg>
        <pc:spChg chg="add del">
          <ac:chgData name="Mihaiela Petreanu" userId="90923552af774d64" providerId="LiveId" clId="{E74A6902-63BA-4A08-9A89-AA3E78BE19FA}" dt="2023-03-23T21:25:28.416" v="991" actId="26606"/>
          <ac:spMkLst>
            <pc:docMk/>
            <pc:sldMk cId="2154573983" sldId="258"/>
            <ac:spMk id="7" creationId="{D80CFA21-AB7C-4BEB-9BFF-05764FBBF3C6}"/>
          </ac:spMkLst>
        </pc:spChg>
        <pc:spChg chg="add del">
          <ac:chgData name="Mihaiela Petreanu" userId="90923552af774d64" providerId="LiveId" clId="{E74A6902-63BA-4A08-9A89-AA3E78BE19FA}" dt="2023-03-23T21:25:28.416" v="991" actId="26606"/>
          <ac:spMkLst>
            <pc:docMk/>
            <pc:sldMk cId="2154573983" sldId="258"/>
            <ac:spMk id="8" creationId="{12F7E335-851A-4CAE-B09F-E657819D4600}"/>
          </ac:spMkLst>
        </pc:spChg>
        <pc:spChg chg="add del">
          <ac:chgData name="Mihaiela Petreanu" userId="90923552af774d64" providerId="LiveId" clId="{E74A6902-63BA-4A08-9A89-AA3E78BE19FA}" dt="2023-03-23T21:17:17.729" v="881" actId="26606"/>
          <ac:spMkLst>
            <pc:docMk/>
            <pc:sldMk cId="2154573983" sldId="258"/>
            <ac:spMk id="9" creationId="{F747F1B4-B831-4277-8AB0-32767F7EB7BF}"/>
          </ac:spMkLst>
        </pc:spChg>
        <pc:spChg chg="add del">
          <ac:chgData name="Mihaiela Petreanu" userId="90923552af774d64" providerId="LiveId" clId="{E74A6902-63BA-4A08-9A89-AA3E78BE19FA}" dt="2023-03-23T21:25:28.416" v="991" actId="26606"/>
          <ac:spMkLst>
            <pc:docMk/>
            <pc:sldMk cId="2154573983" sldId="258"/>
            <ac:spMk id="10" creationId="{10B541F0-7F6E-402E-84D8-CF96EACA5FBC}"/>
          </ac:spMkLst>
        </pc:spChg>
        <pc:spChg chg="add del">
          <ac:chgData name="Mihaiela Petreanu" userId="90923552af774d64" providerId="LiveId" clId="{E74A6902-63BA-4A08-9A89-AA3E78BE19FA}" dt="2023-03-23T21:17:17.729" v="881" actId="26606"/>
          <ac:spMkLst>
            <pc:docMk/>
            <pc:sldMk cId="2154573983" sldId="258"/>
            <ac:spMk id="11" creationId="{D80CFA21-AB7C-4BEB-9BFF-05764FBBF3C6}"/>
          </ac:spMkLst>
        </pc:spChg>
        <pc:spChg chg="add del">
          <ac:chgData name="Mihaiela Petreanu" userId="90923552af774d64" providerId="LiveId" clId="{E74A6902-63BA-4A08-9A89-AA3E78BE19FA}" dt="2023-03-23T21:17:17.729" v="881" actId="26606"/>
          <ac:spMkLst>
            <pc:docMk/>
            <pc:sldMk cId="2154573983" sldId="258"/>
            <ac:spMk id="13" creationId="{12F7E335-851A-4CAE-B09F-E657819D4600}"/>
          </ac:spMkLst>
        </pc:spChg>
        <pc:spChg chg="add">
          <ac:chgData name="Mihaiela Petreanu" userId="90923552af774d64" providerId="LiveId" clId="{E74A6902-63BA-4A08-9A89-AA3E78BE19FA}" dt="2023-03-23T21:25:46.753" v="994" actId="26606"/>
          <ac:spMkLst>
            <pc:docMk/>
            <pc:sldMk cId="2154573983" sldId="258"/>
            <ac:spMk id="14" creationId="{F747F1B4-B831-4277-8AB0-32767F7EB7BF}"/>
          </ac:spMkLst>
        </pc:spChg>
        <pc:spChg chg="add del">
          <ac:chgData name="Mihaiela Petreanu" userId="90923552af774d64" providerId="LiveId" clId="{E74A6902-63BA-4A08-9A89-AA3E78BE19FA}" dt="2023-03-23T21:17:17.729" v="881" actId="26606"/>
          <ac:spMkLst>
            <pc:docMk/>
            <pc:sldMk cId="2154573983" sldId="258"/>
            <ac:spMk id="15" creationId="{10B541F0-7F6E-402E-84D8-CF96EACA5FBC}"/>
          </ac:spMkLst>
        </pc:spChg>
        <pc:spChg chg="add">
          <ac:chgData name="Mihaiela Petreanu" userId="90923552af774d64" providerId="LiveId" clId="{E74A6902-63BA-4A08-9A89-AA3E78BE19FA}" dt="2023-03-23T21:25:46.753" v="994" actId="26606"/>
          <ac:spMkLst>
            <pc:docMk/>
            <pc:sldMk cId="2154573983" sldId="258"/>
            <ac:spMk id="16" creationId="{D80CFA21-AB7C-4BEB-9BFF-05764FBBF3C6}"/>
          </ac:spMkLst>
        </pc:spChg>
        <pc:spChg chg="add">
          <ac:chgData name="Mihaiela Petreanu" userId="90923552af774d64" providerId="LiveId" clId="{E74A6902-63BA-4A08-9A89-AA3E78BE19FA}" dt="2023-03-23T21:25:46.753" v="994" actId="26606"/>
          <ac:spMkLst>
            <pc:docMk/>
            <pc:sldMk cId="2154573983" sldId="258"/>
            <ac:spMk id="17" creationId="{12F7E335-851A-4CAE-B09F-E657819D4600}"/>
          </ac:spMkLst>
        </pc:spChg>
        <pc:spChg chg="add">
          <ac:chgData name="Mihaiela Petreanu" userId="90923552af774d64" providerId="LiveId" clId="{E74A6902-63BA-4A08-9A89-AA3E78BE19FA}" dt="2023-03-23T21:25:46.753" v="994" actId="26606"/>
          <ac:spMkLst>
            <pc:docMk/>
            <pc:sldMk cId="2154573983" sldId="258"/>
            <ac:spMk id="18" creationId="{10B541F0-7F6E-402E-84D8-CF96EACA5FBC}"/>
          </ac:spMkLst>
        </pc:spChg>
        <pc:graphicFrameChg chg="add del">
          <ac:chgData name="Mihaiela Petreanu" userId="90923552af774d64" providerId="LiveId" clId="{E74A6902-63BA-4A08-9A89-AA3E78BE19FA}" dt="2023-03-23T21:17:17.729" v="881" actId="26606"/>
          <ac:graphicFrameMkLst>
            <pc:docMk/>
            <pc:sldMk cId="2154573983" sldId="258"/>
            <ac:graphicFrameMk id="5" creationId="{8CC4784F-EA8F-953A-A989-4237E04DA90A}"/>
          </ac:graphicFrameMkLst>
        </pc:graphicFrameChg>
        <pc:graphicFrameChg chg="add del">
          <ac:chgData name="Mihaiela Petreanu" userId="90923552af774d64" providerId="LiveId" clId="{E74A6902-63BA-4A08-9A89-AA3E78BE19FA}" dt="2023-03-23T21:25:28.416" v="991" actId="26606"/>
          <ac:graphicFrameMkLst>
            <pc:docMk/>
            <pc:sldMk cId="2154573983" sldId="258"/>
            <ac:graphicFrameMk id="12" creationId="{04E09E20-46F0-AA33-10AE-78A09A578F0A}"/>
          </ac:graphicFrameMkLst>
        </pc:graphicFrameChg>
        <pc:graphicFrameChg chg="add">
          <ac:chgData name="Mihaiela Petreanu" userId="90923552af774d64" providerId="LiveId" clId="{E74A6902-63BA-4A08-9A89-AA3E78BE19FA}" dt="2023-03-23T21:25:46.753" v="994" actId="26606"/>
          <ac:graphicFrameMkLst>
            <pc:docMk/>
            <pc:sldMk cId="2154573983" sldId="258"/>
            <ac:graphicFrameMk id="19" creationId="{3C6950AB-D174-738A-75CF-E0AB39689D8C}"/>
          </ac:graphicFrameMkLst>
        </pc:graphicFrameChg>
      </pc:sldChg>
      <pc:sldChg chg="addSp delSp modSp new mod setBg setClrOvrMap">
        <pc:chgData name="Mihaiela Petreanu" userId="90923552af774d64" providerId="LiveId" clId="{E74A6902-63BA-4A08-9A89-AA3E78BE19FA}" dt="2023-03-24T20:17:20.119" v="3837"/>
        <pc:sldMkLst>
          <pc:docMk/>
          <pc:sldMk cId="3568306422" sldId="259"/>
        </pc:sldMkLst>
        <pc:spChg chg="mod">
          <ac:chgData name="Mihaiela Petreanu" userId="90923552af774d64" providerId="LiveId" clId="{E74A6902-63BA-4A08-9A89-AA3E78BE19FA}" dt="2023-03-24T17:22:38.218" v="1588" actId="26606"/>
          <ac:spMkLst>
            <pc:docMk/>
            <pc:sldMk cId="3568306422" sldId="259"/>
            <ac:spMk id="2" creationId="{CC827267-B9F2-5373-3016-6904F7324AA7}"/>
          </ac:spMkLst>
        </pc:spChg>
        <pc:spChg chg="add del mod">
          <ac:chgData name="Mihaiela Petreanu" userId="90923552af774d64" providerId="LiveId" clId="{E74A6902-63BA-4A08-9A89-AA3E78BE19FA}" dt="2023-03-24T17:22:38.218" v="1588" actId="26606"/>
          <ac:spMkLst>
            <pc:docMk/>
            <pc:sldMk cId="3568306422" sldId="259"/>
            <ac:spMk id="3" creationId="{8480F39A-57CF-B112-5FE9-61E7A752FBF5}"/>
          </ac:spMkLst>
        </pc:spChg>
        <pc:spChg chg="add mod">
          <ac:chgData name="Mihaiela Petreanu" userId="90923552af774d64" providerId="LiveId" clId="{E74A6902-63BA-4A08-9A89-AA3E78BE19FA}" dt="2023-03-24T20:17:20.119" v="3837"/>
          <ac:spMkLst>
            <pc:docMk/>
            <pc:sldMk cId="3568306422" sldId="259"/>
            <ac:spMk id="4" creationId="{A57D247B-C9A5-9A04-01D4-F74C53BC345B}"/>
          </ac:spMkLst>
        </pc:spChg>
        <pc:spChg chg="add del">
          <ac:chgData name="Mihaiela Petreanu" userId="90923552af774d64" providerId="LiveId" clId="{E74A6902-63BA-4A08-9A89-AA3E78BE19FA}" dt="2023-03-24T17:22:38.187" v="1587" actId="26606"/>
          <ac:spMkLst>
            <pc:docMk/>
            <pc:sldMk cId="3568306422" sldId="259"/>
            <ac:spMk id="9" creationId="{F747F1B4-B831-4277-8AB0-32767F7EB7BF}"/>
          </ac:spMkLst>
        </pc:spChg>
        <pc:spChg chg="add del">
          <ac:chgData name="Mihaiela Petreanu" userId="90923552af774d64" providerId="LiveId" clId="{E74A6902-63BA-4A08-9A89-AA3E78BE19FA}" dt="2023-03-24T17:22:38.187" v="1587" actId="26606"/>
          <ac:spMkLst>
            <pc:docMk/>
            <pc:sldMk cId="3568306422" sldId="259"/>
            <ac:spMk id="11" creationId="{D80CFA21-AB7C-4BEB-9BFF-05764FBBF3C6}"/>
          </ac:spMkLst>
        </pc:spChg>
        <pc:spChg chg="add del">
          <ac:chgData name="Mihaiela Petreanu" userId="90923552af774d64" providerId="LiveId" clId="{E74A6902-63BA-4A08-9A89-AA3E78BE19FA}" dt="2023-03-24T17:22:38.187" v="1587" actId="26606"/>
          <ac:spMkLst>
            <pc:docMk/>
            <pc:sldMk cId="3568306422" sldId="259"/>
            <ac:spMk id="13" creationId="{12F7E335-851A-4CAE-B09F-E657819D4600}"/>
          </ac:spMkLst>
        </pc:spChg>
        <pc:spChg chg="add del">
          <ac:chgData name="Mihaiela Petreanu" userId="90923552af774d64" providerId="LiveId" clId="{E74A6902-63BA-4A08-9A89-AA3E78BE19FA}" dt="2023-03-24T17:22:38.187" v="1587" actId="26606"/>
          <ac:spMkLst>
            <pc:docMk/>
            <pc:sldMk cId="3568306422" sldId="259"/>
            <ac:spMk id="15" creationId="{10B541F0-7F6E-402E-84D8-CF96EACA5FBC}"/>
          </ac:spMkLst>
        </pc:spChg>
        <pc:spChg chg="add">
          <ac:chgData name="Mihaiela Petreanu" userId="90923552af774d64" providerId="LiveId" clId="{E74A6902-63BA-4A08-9A89-AA3E78BE19FA}" dt="2023-03-24T17:22:38.218" v="1588" actId="26606"/>
          <ac:spMkLst>
            <pc:docMk/>
            <pc:sldMk cId="3568306422" sldId="259"/>
            <ac:spMk id="17" creationId="{F747F1B4-B831-4277-8AB0-32767F7EB7BF}"/>
          </ac:spMkLst>
        </pc:spChg>
        <pc:spChg chg="add">
          <ac:chgData name="Mihaiela Petreanu" userId="90923552af774d64" providerId="LiveId" clId="{E74A6902-63BA-4A08-9A89-AA3E78BE19FA}" dt="2023-03-24T17:22:38.218" v="1588" actId="26606"/>
          <ac:spMkLst>
            <pc:docMk/>
            <pc:sldMk cId="3568306422" sldId="259"/>
            <ac:spMk id="18" creationId="{D80CFA21-AB7C-4BEB-9BFF-05764FBBF3C6}"/>
          </ac:spMkLst>
        </pc:spChg>
        <pc:spChg chg="add">
          <ac:chgData name="Mihaiela Petreanu" userId="90923552af774d64" providerId="LiveId" clId="{E74A6902-63BA-4A08-9A89-AA3E78BE19FA}" dt="2023-03-24T17:22:38.218" v="1588" actId="26606"/>
          <ac:spMkLst>
            <pc:docMk/>
            <pc:sldMk cId="3568306422" sldId="259"/>
            <ac:spMk id="19" creationId="{12F7E335-851A-4CAE-B09F-E657819D4600}"/>
          </ac:spMkLst>
        </pc:spChg>
        <pc:spChg chg="add">
          <ac:chgData name="Mihaiela Petreanu" userId="90923552af774d64" providerId="LiveId" clId="{E74A6902-63BA-4A08-9A89-AA3E78BE19FA}" dt="2023-03-24T17:22:38.218" v="1588" actId="26606"/>
          <ac:spMkLst>
            <pc:docMk/>
            <pc:sldMk cId="3568306422" sldId="259"/>
            <ac:spMk id="20" creationId="{10B541F0-7F6E-402E-84D8-CF96EACA5FBC}"/>
          </ac:spMkLst>
        </pc:spChg>
        <pc:graphicFrameChg chg="add del">
          <ac:chgData name="Mihaiela Petreanu" userId="90923552af774d64" providerId="LiveId" clId="{E74A6902-63BA-4A08-9A89-AA3E78BE19FA}" dt="2023-03-24T17:22:38.187" v="1587" actId="26606"/>
          <ac:graphicFrameMkLst>
            <pc:docMk/>
            <pc:sldMk cId="3568306422" sldId="259"/>
            <ac:graphicFrameMk id="5" creationId="{1E2915AB-B69E-1AAD-B4DB-F7862B5DD094}"/>
          </ac:graphicFrameMkLst>
        </pc:graphicFrameChg>
        <pc:graphicFrameChg chg="add mod">
          <ac:chgData name="Mihaiela Petreanu" userId="90923552af774d64" providerId="LiveId" clId="{E74A6902-63BA-4A08-9A89-AA3E78BE19FA}" dt="2023-03-24T17:23:33.090" v="1599" actId="20577"/>
          <ac:graphicFrameMkLst>
            <pc:docMk/>
            <pc:sldMk cId="3568306422" sldId="259"/>
            <ac:graphicFrameMk id="21" creationId="{4B417427-777A-FFBC-C116-5218F35C1E83}"/>
          </ac:graphicFrameMkLst>
        </pc:graphicFrameChg>
      </pc:sldChg>
      <pc:sldChg chg="addSp modSp new mod">
        <pc:chgData name="Mihaiela Petreanu" userId="90923552af774d64" providerId="LiveId" clId="{E74A6902-63BA-4A08-9A89-AA3E78BE19FA}" dt="2023-03-24T20:21:20.442" v="3843" actId="1076"/>
        <pc:sldMkLst>
          <pc:docMk/>
          <pc:sldMk cId="3937298530" sldId="260"/>
        </pc:sldMkLst>
        <pc:spChg chg="mod">
          <ac:chgData name="Mihaiela Petreanu" userId="90923552af774d64" providerId="LiveId" clId="{E74A6902-63BA-4A08-9A89-AA3E78BE19FA}" dt="2023-03-23T21:13:28.215" v="735"/>
          <ac:spMkLst>
            <pc:docMk/>
            <pc:sldMk cId="3937298530" sldId="260"/>
            <ac:spMk id="2" creationId="{C13643C8-DA4D-2D2F-1B70-77370FCCBBF0}"/>
          </ac:spMkLst>
        </pc:spChg>
        <pc:spChg chg="mod">
          <ac:chgData name="Mihaiela Petreanu" userId="90923552af774d64" providerId="LiveId" clId="{E74A6902-63BA-4A08-9A89-AA3E78BE19FA}" dt="2023-03-24T17:30:46.618" v="2178" actId="27636"/>
          <ac:spMkLst>
            <pc:docMk/>
            <pc:sldMk cId="3937298530" sldId="260"/>
            <ac:spMk id="3" creationId="{CD94ACEB-87D7-E686-1220-F6E98E3AD3B8}"/>
          </ac:spMkLst>
        </pc:spChg>
        <pc:spChg chg="add mod">
          <ac:chgData name="Mihaiela Petreanu" userId="90923552af774d64" providerId="LiveId" clId="{E74A6902-63BA-4A08-9A89-AA3E78BE19FA}" dt="2023-03-24T20:21:20.442" v="3843" actId="1076"/>
          <ac:spMkLst>
            <pc:docMk/>
            <pc:sldMk cId="3937298530" sldId="260"/>
            <ac:spMk id="4" creationId="{ED15120E-2DDB-291D-C28B-6B52103BAE73}"/>
          </ac:spMkLst>
        </pc:spChg>
      </pc:sldChg>
      <pc:sldChg chg="addSp delSp modSp new mod setBg setClrOvrMap">
        <pc:chgData name="Mihaiela Petreanu" userId="90923552af774d64" providerId="LiveId" clId="{E74A6902-63BA-4A08-9A89-AA3E78BE19FA}" dt="2023-03-24T20:28:34.274" v="3850" actId="1076"/>
        <pc:sldMkLst>
          <pc:docMk/>
          <pc:sldMk cId="1793169092" sldId="261"/>
        </pc:sldMkLst>
        <pc:spChg chg="mod">
          <ac:chgData name="Mihaiela Petreanu" userId="90923552af774d64" providerId="LiveId" clId="{E74A6902-63BA-4A08-9A89-AA3E78BE19FA}" dt="2023-03-24T17:49:00.141" v="2421" actId="122"/>
          <ac:spMkLst>
            <pc:docMk/>
            <pc:sldMk cId="1793169092" sldId="261"/>
            <ac:spMk id="2" creationId="{EF9390F6-64FD-42C2-B729-80F50C4820B4}"/>
          </ac:spMkLst>
        </pc:spChg>
        <pc:spChg chg="del mod">
          <ac:chgData name="Mihaiela Petreanu" userId="90923552af774d64" providerId="LiveId" clId="{E74A6902-63BA-4A08-9A89-AA3E78BE19FA}" dt="2023-03-24T17:48:43.006" v="2419" actId="26606"/>
          <ac:spMkLst>
            <pc:docMk/>
            <pc:sldMk cId="1793169092" sldId="261"/>
            <ac:spMk id="3" creationId="{C6FA153D-D4E1-5609-45EA-9D950D195BC4}"/>
          </ac:spMkLst>
        </pc:spChg>
        <pc:spChg chg="add mod">
          <ac:chgData name="Mihaiela Petreanu" userId="90923552af774d64" providerId="LiveId" clId="{E74A6902-63BA-4A08-9A89-AA3E78BE19FA}" dt="2023-03-24T20:28:34.274" v="3850" actId="1076"/>
          <ac:spMkLst>
            <pc:docMk/>
            <pc:sldMk cId="1793169092" sldId="261"/>
            <ac:spMk id="4" creationId="{F30F5019-590B-DD78-25F9-8A4D2AA40E93}"/>
          </ac:spMkLst>
        </pc:spChg>
        <pc:spChg chg="add">
          <ac:chgData name="Mihaiela Petreanu" userId="90923552af774d64" providerId="LiveId" clId="{E74A6902-63BA-4A08-9A89-AA3E78BE19FA}" dt="2023-03-24T17:48:43.006" v="2419" actId="26606"/>
          <ac:spMkLst>
            <pc:docMk/>
            <pc:sldMk cId="1793169092" sldId="261"/>
            <ac:spMk id="9" creationId="{ABE6F9A3-300E-47F5-B41C-C8C5E758DE7C}"/>
          </ac:spMkLst>
        </pc:spChg>
        <pc:spChg chg="add">
          <ac:chgData name="Mihaiela Petreanu" userId="90923552af774d64" providerId="LiveId" clId="{E74A6902-63BA-4A08-9A89-AA3E78BE19FA}" dt="2023-03-24T17:48:43.006" v="2419" actId="26606"/>
          <ac:spMkLst>
            <pc:docMk/>
            <pc:sldMk cId="1793169092" sldId="261"/>
            <ac:spMk id="11" creationId="{61B4701B-39FE-43B8-86AA-D6B8789C2207}"/>
          </ac:spMkLst>
        </pc:spChg>
        <pc:spChg chg="add">
          <ac:chgData name="Mihaiela Petreanu" userId="90923552af774d64" providerId="LiveId" clId="{E74A6902-63BA-4A08-9A89-AA3E78BE19FA}" dt="2023-03-24T17:48:43.006" v="2419" actId="26606"/>
          <ac:spMkLst>
            <pc:docMk/>
            <pc:sldMk cId="1793169092" sldId="261"/>
            <ac:spMk id="13" creationId="{E9A7EF13-49FA-4355-971A-34B065F35022}"/>
          </ac:spMkLst>
        </pc:spChg>
        <pc:spChg chg="add">
          <ac:chgData name="Mihaiela Petreanu" userId="90923552af774d64" providerId="LiveId" clId="{E74A6902-63BA-4A08-9A89-AA3E78BE19FA}" dt="2023-03-24T17:48:43.006" v="2419" actId="26606"/>
          <ac:spMkLst>
            <pc:docMk/>
            <pc:sldMk cId="1793169092" sldId="261"/>
            <ac:spMk id="15" creationId="{92CF3C3E-0F7B-4F0C-8EBD-BDD38E9C66F5}"/>
          </ac:spMkLst>
        </pc:spChg>
        <pc:graphicFrameChg chg="add mod">
          <ac:chgData name="Mihaiela Petreanu" userId="90923552af774d64" providerId="LiveId" clId="{E74A6902-63BA-4A08-9A89-AA3E78BE19FA}" dt="2023-03-24T17:48:50.896" v="2420" actId="33524"/>
          <ac:graphicFrameMkLst>
            <pc:docMk/>
            <pc:sldMk cId="1793169092" sldId="261"/>
            <ac:graphicFrameMk id="5" creationId="{DF1A3E8F-EDAE-4431-F26D-32C1D3ABC43B}"/>
          </ac:graphicFrameMkLst>
        </pc:graphicFrameChg>
      </pc:sldChg>
      <pc:sldChg chg="addSp delSp modSp new mod setBg setClrOvrMap">
        <pc:chgData name="Mihaiela Petreanu" userId="90923552af774d64" providerId="LiveId" clId="{E74A6902-63BA-4A08-9A89-AA3E78BE19FA}" dt="2023-03-24T20:36:14.086" v="3861" actId="1076"/>
        <pc:sldMkLst>
          <pc:docMk/>
          <pc:sldMk cId="3989665493" sldId="262"/>
        </pc:sldMkLst>
        <pc:spChg chg="mod">
          <ac:chgData name="Mihaiela Petreanu" userId="90923552af774d64" providerId="LiveId" clId="{E74A6902-63BA-4A08-9A89-AA3E78BE19FA}" dt="2023-03-24T18:00:12.692" v="3183" actId="26606"/>
          <ac:spMkLst>
            <pc:docMk/>
            <pc:sldMk cId="3989665493" sldId="262"/>
            <ac:spMk id="2" creationId="{100640DB-C86A-75C2-B33D-54F5182ADC79}"/>
          </ac:spMkLst>
        </pc:spChg>
        <pc:spChg chg="mod">
          <ac:chgData name="Mihaiela Petreanu" userId="90923552af774d64" providerId="LiveId" clId="{E74A6902-63BA-4A08-9A89-AA3E78BE19FA}" dt="2023-03-24T18:01:35.161" v="3312" actId="20577"/>
          <ac:spMkLst>
            <pc:docMk/>
            <pc:sldMk cId="3989665493" sldId="262"/>
            <ac:spMk id="3" creationId="{86C4423A-E7AB-1E73-BE6A-253BE99506E5}"/>
          </ac:spMkLst>
        </pc:spChg>
        <pc:spChg chg="add mod">
          <ac:chgData name="Mihaiela Petreanu" userId="90923552af774d64" providerId="LiveId" clId="{E74A6902-63BA-4A08-9A89-AA3E78BE19FA}" dt="2023-03-24T20:36:14.086" v="3861" actId="1076"/>
          <ac:spMkLst>
            <pc:docMk/>
            <pc:sldMk cId="3989665493" sldId="262"/>
            <ac:spMk id="4" creationId="{2CBE2AA6-463D-55DC-4500-2E514A3778D4}"/>
          </ac:spMkLst>
        </pc:spChg>
        <pc:spChg chg="add mod">
          <ac:chgData name="Mihaiela Petreanu" userId="90923552af774d64" providerId="LiveId" clId="{E74A6902-63BA-4A08-9A89-AA3E78BE19FA}" dt="2023-03-24T20:36:09.096" v="3860" actId="1076"/>
          <ac:spMkLst>
            <pc:docMk/>
            <pc:sldMk cId="3989665493" sldId="262"/>
            <ac:spMk id="5" creationId="{F7171B41-6D5B-2356-DC5E-1FB5598DC63E}"/>
          </ac:spMkLst>
        </pc:spChg>
        <pc:spChg chg="add del">
          <ac:chgData name="Mihaiela Petreanu" userId="90923552af774d64" providerId="LiveId" clId="{E74A6902-63BA-4A08-9A89-AA3E78BE19FA}" dt="2023-03-24T18:00:12.692" v="3183" actId="26606"/>
          <ac:spMkLst>
            <pc:docMk/>
            <pc:sldMk cId="3989665493" sldId="262"/>
            <ac:spMk id="8" creationId="{74CD14DB-BB81-479F-A1FC-1C75640E9F84}"/>
          </ac:spMkLst>
        </pc:spChg>
        <pc:spChg chg="add del">
          <ac:chgData name="Mihaiela Petreanu" userId="90923552af774d64" providerId="LiveId" clId="{E74A6902-63BA-4A08-9A89-AA3E78BE19FA}" dt="2023-03-24T18:00:12.692" v="3183" actId="26606"/>
          <ac:spMkLst>
            <pc:docMk/>
            <pc:sldMk cId="3989665493" sldId="262"/>
            <ac:spMk id="10" creationId="{C943A91B-7CA7-4592-A975-73B1BF8C4C74}"/>
          </ac:spMkLst>
        </pc:spChg>
        <pc:spChg chg="add del">
          <ac:chgData name="Mihaiela Petreanu" userId="90923552af774d64" providerId="LiveId" clId="{E74A6902-63BA-4A08-9A89-AA3E78BE19FA}" dt="2023-03-24T18:00:12.692" v="3183" actId="26606"/>
          <ac:spMkLst>
            <pc:docMk/>
            <pc:sldMk cId="3989665493" sldId="262"/>
            <ac:spMk id="12" creationId="{EC471314-E46A-414B-8D91-74880E84F187}"/>
          </ac:spMkLst>
        </pc:spChg>
        <pc:spChg chg="add del">
          <ac:chgData name="Mihaiela Petreanu" userId="90923552af774d64" providerId="LiveId" clId="{E74A6902-63BA-4A08-9A89-AA3E78BE19FA}" dt="2023-03-24T18:00:12.692" v="3183" actId="26606"/>
          <ac:spMkLst>
            <pc:docMk/>
            <pc:sldMk cId="3989665493" sldId="262"/>
            <ac:spMk id="14" creationId="{6A681326-1C9D-44A3-A627-3871BDAE4127}"/>
          </ac:spMkLst>
        </pc:spChg>
      </pc:sldChg>
      <pc:sldChg chg="addSp delSp modSp new mod setBg setClrOvrMap">
        <pc:chgData name="Mihaiela Petreanu" userId="90923552af774d64" providerId="LiveId" clId="{E74A6902-63BA-4A08-9A89-AA3E78BE19FA}" dt="2023-03-24T18:21:44.561" v="3753" actId="33524"/>
        <pc:sldMkLst>
          <pc:docMk/>
          <pc:sldMk cId="474224147" sldId="263"/>
        </pc:sldMkLst>
        <pc:spChg chg="mod">
          <ac:chgData name="Mihaiela Petreanu" userId="90923552af774d64" providerId="LiveId" clId="{E74A6902-63BA-4A08-9A89-AA3E78BE19FA}" dt="2023-03-24T18:21:34.575" v="3752" actId="26606"/>
          <ac:spMkLst>
            <pc:docMk/>
            <pc:sldMk cId="474224147" sldId="263"/>
            <ac:spMk id="2" creationId="{9963B284-AA13-68E3-F14F-ECA4B3ED7656}"/>
          </ac:spMkLst>
        </pc:spChg>
        <pc:spChg chg="del mod">
          <ac:chgData name="Mihaiela Petreanu" userId="90923552af774d64" providerId="LiveId" clId="{E74A6902-63BA-4A08-9A89-AA3E78BE19FA}" dt="2023-03-24T18:21:34.575" v="3752" actId="26606"/>
          <ac:spMkLst>
            <pc:docMk/>
            <pc:sldMk cId="474224147" sldId="263"/>
            <ac:spMk id="3" creationId="{74E31A0A-9B67-0DC6-CBD5-2A9B294E4770}"/>
          </ac:spMkLst>
        </pc:spChg>
        <pc:spChg chg="add">
          <ac:chgData name="Mihaiela Petreanu" userId="90923552af774d64" providerId="LiveId" clId="{E74A6902-63BA-4A08-9A89-AA3E78BE19FA}" dt="2023-03-24T18:21:34.575" v="3752" actId="26606"/>
          <ac:spMkLst>
            <pc:docMk/>
            <pc:sldMk cId="474224147" sldId="263"/>
            <ac:spMk id="9" creationId="{ABE6F9A3-300E-47F5-B41C-C8C5E758DE7C}"/>
          </ac:spMkLst>
        </pc:spChg>
        <pc:spChg chg="add">
          <ac:chgData name="Mihaiela Petreanu" userId="90923552af774d64" providerId="LiveId" clId="{E74A6902-63BA-4A08-9A89-AA3E78BE19FA}" dt="2023-03-24T18:21:34.575" v="3752" actId="26606"/>
          <ac:spMkLst>
            <pc:docMk/>
            <pc:sldMk cId="474224147" sldId="263"/>
            <ac:spMk id="11" creationId="{61B4701B-39FE-43B8-86AA-D6B8789C2207}"/>
          </ac:spMkLst>
        </pc:spChg>
        <pc:spChg chg="add">
          <ac:chgData name="Mihaiela Petreanu" userId="90923552af774d64" providerId="LiveId" clId="{E74A6902-63BA-4A08-9A89-AA3E78BE19FA}" dt="2023-03-24T18:21:34.575" v="3752" actId="26606"/>
          <ac:spMkLst>
            <pc:docMk/>
            <pc:sldMk cId="474224147" sldId="263"/>
            <ac:spMk id="13" creationId="{E9A7EF13-49FA-4355-971A-34B065F35022}"/>
          </ac:spMkLst>
        </pc:spChg>
        <pc:spChg chg="add">
          <ac:chgData name="Mihaiela Petreanu" userId="90923552af774d64" providerId="LiveId" clId="{E74A6902-63BA-4A08-9A89-AA3E78BE19FA}" dt="2023-03-24T18:21:34.575" v="3752" actId="26606"/>
          <ac:spMkLst>
            <pc:docMk/>
            <pc:sldMk cId="474224147" sldId="263"/>
            <ac:spMk id="15" creationId="{92CF3C3E-0F7B-4F0C-8EBD-BDD38E9C66F5}"/>
          </ac:spMkLst>
        </pc:spChg>
        <pc:graphicFrameChg chg="add mod">
          <ac:chgData name="Mihaiela Petreanu" userId="90923552af774d64" providerId="LiveId" clId="{E74A6902-63BA-4A08-9A89-AA3E78BE19FA}" dt="2023-03-24T18:21:44.561" v="3753" actId="33524"/>
          <ac:graphicFrameMkLst>
            <pc:docMk/>
            <pc:sldMk cId="474224147" sldId="263"/>
            <ac:graphicFrameMk id="5" creationId="{D4CB5A6A-65B1-F10A-B03E-AA5CD787E10D}"/>
          </ac:graphicFrameMkLst>
        </pc:graphicFrameChg>
      </pc:sldChg>
      <pc:sldChg chg="addSp delSp modSp new mod setBg setClrOvrMap">
        <pc:chgData name="Mihaiela Petreanu" userId="90923552af774d64" providerId="LiveId" clId="{E74A6902-63BA-4A08-9A89-AA3E78BE19FA}" dt="2023-03-24T19:59:07.820" v="3794" actId="20577"/>
        <pc:sldMkLst>
          <pc:docMk/>
          <pc:sldMk cId="1309418296" sldId="264"/>
        </pc:sldMkLst>
        <pc:spChg chg="mod">
          <ac:chgData name="Mihaiela Petreanu" userId="90923552af774d64" providerId="LiveId" clId="{E74A6902-63BA-4A08-9A89-AA3E78BE19FA}" dt="2023-03-24T19:57:19.530" v="3774" actId="20577"/>
          <ac:spMkLst>
            <pc:docMk/>
            <pc:sldMk cId="1309418296" sldId="264"/>
            <ac:spMk id="2" creationId="{03EFD93A-0727-60D0-42B3-3FDA8C0F3190}"/>
          </ac:spMkLst>
        </pc:spChg>
        <pc:spChg chg="del mod">
          <ac:chgData name="Mihaiela Petreanu" userId="90923552af774d64" providerId="LiveId" clId="{E74A6902-63BA-4A08-9A89-AA3E78BE19FA}" dt="2023-03-24T19:56:38.694" v="3761"/>
          <ac:spMkLst>
            <pc:docMk/>
            <pc:sldMk cId="1309418296" sldId="264"/>
            <ac:spMk id="3" creationId="{1C2EBA28-E08B-90DA-C5AE-58A4470707FE}"/>
          </ac:spMkLst>
        </pc:spChg>
        <pc:spChg chg="add del">
          <ac:chgData name="Mihaiela Petreanu" userId="90923552af774d64" providerId="LiveId" clId="{E74A6902-63BA-4A08-9A89-AA3E78BE19FA}" dt="2023-03-24T19:57:13.915" v="3771" actId="26606"/>
          <ac:spMkLst>
            <pc:docMk/>
            <pc:sldMk cId="1309418296" sldId="264"/>
            <ac:spMk id="12" creationId="{EE4E366E-272A-409E-840F-9A6A64A9E3FF}"/>
          </ac:spMkLst>
        </pc:spChg>
        <pc:spChg chg="add del">
          <ac:chgData name="Mihaiela Petreanu" userId="90923552af774d64" providerId="LiveId" clId="{E74A6902-63BA-4A08-9A89-AA3E78BE19FA}" dt="2023-03-24T19:57:08.411" v="3767" actId="26606"/>
          <ac:spMkLst>
            <pc:docMk/>
            <pc:sldMk cId="1309418296" sldId="264"/>
            <ac:spMk id="13" creationId="{4AC0CD9D-7610-4620-93B4-798CCD9AB581}"/>
          </ac:spMkLst>
        </pc:spChg>
        <pc:spChg chg="add del">
          <ac:chgData name="Mihaiela Petreanu" userId="90923552af774d64" providerId="LiveId" clId="{E74A6902-63BA-4A08-9A89-AA3E78BE19FA}" dt="2023-03-24T19:57:13.915" v="3771" actId="26606"/>
          <ac:spMkLst>
            <pc:docMk/>
            <pc:sldMk cId="1309418296" sldId="264"/>
            <ac:spMk id="14" creationId="{A721560C-E4AB-4287-A29C-3F6916794CB9}"/>
          </ac:spMkLst>
        </pc:spChg>
        <pc:spChg chg="add del">
          <ac:chgData name="Mihaiela Petreanu" userId="90923552af774d64" providerId="LiveId" clId="{E74A6902-63BA-4A08-9A89-AA3E78BE19FA}" dt="2023-03-24T19:57:13.915" v="3771" actId="26606"/>
          <ac:spMkLst>
            <pc:docMk/>
            <pc:sldMk cId="1309418296" sldId="264"/>
            <ac:spMk id="16" creationId="{DF6CFF07-D953-4F9C-9A0E-E0A6AACB6158}"/>
          </ac:spMkLst>
        </pc:spChg>
        <pc:spChg chg="add del">
          <ac:chgData name="Mihaiela Petreanu" userId="90923552af774d64" providerId="LiveId" clId="{E74A6902-63BA-4A08-9A89-AA3E78BE19FA}" dt="2023-03-24T19:57:13.915" v="3771" actId="26606"/>
          <ac:spMkLst>
            <pc:docMk/>
            <pc:sldMk cId="1309418296" sldId="264"/>
            <ac:spMk id="18" creationId="{DAA4FEEE-0B5F-41BF-825D-60F9FB089568}"/>
          </ac:spMkLst>
        </pc:spChg>
        <pc:spChg chg="add del">
          <ac:chgData name="Mihaiela Petreanu" userId="90923552af774d64" providerId="LiveId" clId="{E74A6902-63BA-4A08-9A89-AA3E78BE19FA}" dt="2023-03-24T19:57:08.411" v="3767" actId="26606"/>
          <ac:spMkLst>
            <pc:docMk/>
            <pc:sldMk cId="1309418296" sldId="264"/>
            <ac:spMk id="19" creationId="{DE4D62F9-188E-4530-84C2-24BDEE4BEB82}"/>
          </ac:spMkLst>
        </pc:spChg>
        <pc:spChg chg="add del">
          <ac:chgData name="Mihaiela Petreanu" userId="90923552af774d64" providerId="LiveId" clId="{E74A6902-63BA-4A08-9A89-AA3E78BE19FA}" dt="2023-03-24T19:57:08.411" v="3767" actId="26606"/>
          <ac:spMkLst>
            <pc:docMk/>
            <pc:sldMk cId="1309418296" sldId="264"/>
            <ac:spMk id="21" creationId="{F3F4807A-5068-4492-8025-D75F320E908D}"/>
          </ac:spMkLst>
        </pc:spChg>
        <pc:spChg chg="add del">
          <ac:chgData name="Mihaiela Petreanu" userId="90923552af774d64" providerId="LiveId" clId="{E74A6902-63BA-4A08-9A89-AA3E78BE19FA}" dt="2023-03-24T19:57:08.411" v="3767" actId="26606"/>
          <ac:spMkLst>
            <pc:docMk/>
            <pc:sldMk cId="1309418296" sldId="264"/>
            <ac:spMk id="23" creationId="{B24996F8-180C-4DCB-8A26-DFA336CDEFBC}"/>
          </ac:spMkLst>
        </pc:spChg>
        <pc:spChg chg="add del">
          <ac:chgData name="Mihaiela Petreanu" userId="90923552af774d64" providerId="LiveId" clId="{E74A6902-63BA-4A08-9A89-AA3E78BE19FA}" dt="2023-03-24T19:57:08.411" v="3767" actId="26606"/>
          <ac:spMkLst>
            <pc:docMk/>
            <pc:sldMk cId="1309418296" sldId="264"/>
            <ac:spMk id="25" creationId="{D8B22DE2-C518-4F77-BE90-E1B6B1909D91}"/>
          </ac:spMkLst>
        </pc:spChg>
        <pc:spChg chg="add del">
          <ac:chgData name="Mihaiela Petreanu" userId="90923552af774d64" providerId="LiveId" clId="{E74A6902-63BA-4A08-9A89-AA3E78BE19FA}" dt="2023-03-24T19:57:08.411" v="3767" actId="26606"/>
          <ac:spMkLst>
            <pc:docMk/>
            <pc:sldMk cId="1309418296" sldId="264"/>
            <ac:spMk id="27" creationId="{630182B0-3559-41D5-9EBC-0BD86BEDAD09}"/>
          </ac:spMkLst>
        </pc:spChg>
        <pc:spChg chg="add del">
          <ac:chgData name="Mihaiela Petreanu" userId="90923552af774d64" providerId="LiveId" clId="{E74A6902-63BA-4A08-9A89-AA3E78BE19FA}" dt="2023-03-24T19:57:09.791" v="3769" actId="26606"/>
          <ac:spMkLst>
            <pc:docMk/>
            <pc:sldMk cId="1309418296" sldId="264"/>
            <ac:spMk id="29" creationId="{4E78424C-6FD0-41F8-9CAA-5DC19C42359F}"/>
          </ac:spMkLst>
        </pc:spChg>
        <pc:spChg chg="add del">
          <ac:chgData name="Mihaiela Petreanu" userId="90923552af774d64" providerId="LiveId" clId="{E74A6902-63BA-4A08-9A89-AA3E78BE19FA}" dt="2023-03-24T19:57:09.791" v="3769" actId="26606"/>
          <ac:spMkLst>
            <pc:docMk/>
            <pc:sldMk cId="1309418296" sldId="264"/>
            <ac:spMk id="30" creationId="{DD136760-57DC-4301-8BEA-B71AD2D13905}"/>
          </ac:spMkLst>
        </pc:spChg>
        <pc:spChg chg="add del">
          <ac:chgData name="Mihaiela Petreanu" userId="90923552af774d64" providerId="LiveId" clId="{E74A6902-63BA-4A08-9A89-AA3E78BE19FA}" dt="2023-03-24T19:57:09.791" v="3769" actId="26606"/>
          <ac:spMkLst>
            <pc:docMk/>
            <pc:sldMk cId="1309418296" sldId="264"/>
            <ac:spMk id="31" creationId="{BDC58DEA-1307-4F44-AD47-E613D8B76A89}"/>
          </ac:spMkLst>
        </pc:spChg>
        <pc:spChg chg="add del">
          <ac:chgData name="Mihaiela Petreanu" userId="90923552af774d64" providerId="LiveId" clId="{E74A6902-63BA-4A08-9A89-AA3E78BE19FA}" dt="2023-03-24T19:57:09.791" v="3769" actId="26606"/>
          <ac:spMkLst>
            <pc:docMk/>
            <pc:sldMk cId="1309418296" sldId="264"/>
            <ac:spMk id="32" creationId="{C99B912D-1E4B-42AF-A2BE-CFEFEC916EE7}"/>
          </ac:spMkLst>
        </pc:spChg>
        <pc:spChg chg="add del">
          <ac:chgData name="Mihaiela Petreanu" userId="90923552af774d64" providerId="LiveId" clId="{E74A6902-63BA-4A08-9A89-AA3E78BE19FA}" dt="2023-03-24T19:57:13.915" v="3771" actId="26606"/>
          <ac:spMkLst>
            <pc:docMk/>
            <pc:sldMk cId="1309418296" sldId="264"/>
            <ac:spMk id="34" creationId="{15B21500-0008-37A6-48BD-ED4883B403B8}"/>
          </ac:spMkLst>
        </pc:spChg>
        <pc:spChg chg="add">
          <ac:chgData name="Mihaiela Petreanu" userId="90923552af774d64" providerId="LiveId" clId="{E74A6902-63BA-4A08-9A89-AA3E78BE19FA}" dt="2023-03-24T19:57:13.950" v="3772" actId="26606"/>
          <ac:spMkLst>
            <pc:docMk/>
            <pc:sldMk cId="1309418296" sldId="264"/>
            <ac:spMk id="38" creationId="{4AC0CD9D-7610-4620-93B4-798CCD9AB581}"/>
          </ac:spMkLst>
        </pc:spChg>
        <pc:spChg chg="add">
          <ac:chgData name="Mihaiela Petreanu" userId="90923552af774d64" providerId="LiveId" clId="{E74A6902-63BA-4A08-9A89-AA3E78BE19FA}" dt="2023-03-24T19:57:13.950" v="3772" actId="26606"/>
          <ac:spMkLst>
            <pc:docMk/>
            <pc:sldMk cId="1309418296" sldId="264"/>
            <ac:spMk id="41" creationId="{DE4D62F9-188E-4530-84C2-24BDEE4BEB82}"/>
          </ac:spMkLst>
        </pc:spChg>
        <pc:spChg chg="add">
          <ac:chgData name="Mihaiela Petreanu" userId="90923552af774d64" providerId="LiveId" clId="{E74A6902-63BA-4A08-9A89-AA3E78BE19FA}" dt="2023-03-24T19:57:13.950" v="3772" actId="26606"/>
          <ac:spMkLst>
            <pc:docMk/>
            <pc:sldMk cId="1309418296" sldId="264"/>
            <ac:spMk id="42" creationId="{757B325C-3E35-45CF-9D07-3BCB281F3B9C}"/>
          </ac:spMkLst>
        </pc:spChg>
        <pc:spChg chg="add">
          <ac:chgData name="Mihaiela Petreanu" userId="90923552af774d64" providerId="LiveId" clId="{E74A6902-63BA-4A08-9A89-AA3E78BE19FA}" dt="2023-03-24T19:57:13.950" v="3772" actId="26606"/>
          <ac:spMkLst>
            <pc:docMk/>
            <pc:sldMk cId="1309418296" sldId="264"/>
            <ac:spMk id="43" creationId="{C24BEC42-AFF3-40D1-93A2-A27A42E1E23C}"/>
          </ac:spMkLst>
        </pc:spChg>
        <pc:spChg chg="add">
          <ac:chgData name="Mihaiela Petreanu" userId="90923552af774d64" providerId="LiveId" clId="{E74A6902-63BA-4A08-9A89-AA3E78BE19FA}" dt="2023-03-24T19:57:13.950" v="3772" actId="26606"/>
          <ac:spMkLst>
            <pc:docMk/>
            <pc:sldMk cId="1309418296" sldId="264"/>
            <ac:spMk id="44" creationId="{608F427C-1EC9-4280-9367-F2B3AA063E82}"/>
          </ac:spMkLst>
        </pc:spChg>
        <pc:spChg chg="add">
          <ac:chgData name="Mihaiela Petreanu" userId="90923552af774d64" providerId="LiveId" clId="{E74A6902-63BA-4A08-9A89-AA3E78BE19FA}" dt="2023-03-24T19:57:13.950" v="3772" actId="26606"/>
          <ac:spMkLst>
            <pc:docMk/>
            <pc:sldMk cId="1309418296" sldId="264"/>
            <ac:spMk id="45" creationId="{F98810A7-E114-447A-A7D6-69B27CFB5650}"/>
          </ac:spMkLst>
        </pc:spChg>
        <pc:graphicFrameChg chg="add del mod modGraphic">
          <ac:chgData name="Mihaiela Petreanu" userId="90923552af774d64" providerId="LiveId" clId="{E74A6902-63BA-4A08-9A89-AA3E78BE19FA}" dt="2023-03-24T19:57:13.950" v="3772" actId="26606"/>
          <ac:graphicFrameMkLst>
            <pc:docMk/>
            <pc:sldMk cId="1309418296" sldId="264"/>
            <ac:graphicFrameMk id="4" creationId="{53FDF308-9334-2459-F38D-5A5665061FCB}"/>
          </ac:graphicFrameMkLst>
        </pc:graphicFrameChg>
        <pc:graphicFrameChg chg="add del">
          <ac:chgData name="Mihaiela Petreanu" userId="90923552af774d64" providerId="LiveId" clId="{E74A6902-63BA-4A08-9A89-AA3E78BE19FA}" dt="2023-03-24T19:57:13.915" v="3771" actId="26606"/>
          <ac:graphicFrameMkLst>
            <pc:docMk/>
            <pc:sldMk cId="1309418296" sldId="264"/>
            <ac:graphicFrameMk id="7" creationId="{53FDF308-9334-2459-F38D-5A5665061FCB}"/>
          </ac:graphicFrameMkLst>
        </pc:graphicFrameChg>
        <pc:graphicFrameChg chg="add mod modGraphic">
          <ac:chgData name="Mihaiela Petreanu" userId="90923552af774d64" providerId="LiveId" clId="{E74A6902-63BA-4A08-9A89-AA3E78BE19FA}" dt="2023-03-24T19:59:07.820" v="3794" actId="20577"/>
          <ac:graphicFrameMkLst>
            <pc:docMk/>
            <pc:sldMk cId="1309418296" sldId="264"/>
            <ac:graphicFrameMk id="46" creationId="{53FDF308-9334-2459-F38D-5A5665061FCB}"/>
          </ac:graphicFrameMkLst>
        </pc:graphicFrameChg>
        <pc:picChg chg="add del">
          <ac:chgData name="Mihaiela Petreanu" userId="90923552af774d64" providerId="LiveId" clId="{E74A6902-63BA-4A08-9A89-AA3E78BE19FA}" dt="2023-03-24T19:57:08.411" v="3767" actId="26606"/>
          <ac:picMkLst>
            <pc:docMk/>
            <pc:sldMk cId="1309418296" sldId="264"/>
            <ac:picMk id="9" creationId="{41B68C77-138E-4BF7-A276-BD0C78A4219F}"/>
          </ac:picMkLst>
        </pc:picChg>
        <pc:picChg chg="add del">
          <ac:chgData name="Mihaiela Petreanu" userId="90923552af774d64" providerId="LiveId" clId="{E74A6902-63BA-4A08-9A89-AA3E78BE19FA}" dt="2023-03-24T19:57:08.411" v="3767" actId="26606"/>
          <ac:picMkLst>
            <pc:docMk/>
            <pc:sldMk cId="1309418296" sldId="264"/>
            <ac:picMk id="11" creationId="{7C268552-D473-46ED-B1B8-422042C4DEF1}"/>
          </ac:picMkLst>
        </pc:picChg>
        <pc:picChg chg="add del">
          <ac:chgData name="Mihaiela Petreanu" userId="90923552af774d64" providerId="LiveId" clId="{E74A6902-63BA-4A08-9A89-AA3E78BE19FA}" dt="2023-03-24T19:57:08.411" v="3767" actId="26606"/>
          <ac:picMkLst>
            <pc:docMk/>
            <pc:sldMk cId="1309418296" sldId="264"/>
            <ac:picMk id="15" creationId="{B9238B3E-24AA-439A-B527-6C5DF6D72145}"/>
          </ac:picMkLst>
        </pc:picChg>
        <pc:picChg chg="add del">
          <ac:chgData name="Mihaiela Petreanu" userId="90923552af774d64" providerId="LiveId" clId="{E74A6902-63BA-4A08-9A89-AA3E78BE19FA}" dt="2023-03-24T19:57:08.411" v="3767" actId="26606"/>
          <ac:picMkLst>
            <pc:docMk/>
            <pc:sldMk cId="1309418296" sldId="264"/>
            <ac:picMk id="17" creationId="{69F01145-BEA3-4CBF-AA21-10077B948CA8}"/>
          </ac:picMkLst>
        </pc:picChg>
        <pc:picChg chg="add">
          <ac:chgData name="Mihaiela Petreanu" userId="90923552af774d64" providerId="LiveId" clId="{E74A6902-63BA-4A08-9A89-AA3E78BE19FA}" dt="2023-03-24T19:57:13.950" v="3772" actId="26606"/>
          <ac:picMkLst>
            <pc:docMk/>
            <pc:sldMk cId="1309418296" sldId="264"/>
            <ac:picMk id="36" creationId="{41B68C77-138E-4BF7-A276-BD0C78A4219F}"/>
          </ac:picMkLst>
        </pc:picChg>
        <pc:picChg chg="add">
          <ac:chgData name="Mihaiela Petreanu" userId="90923552af774d64" providerId="LiveId" clId="{E74A6902-63BA-4A08-9A89-AA3E78BE19FA}" dt="2023-03-24T19:57:13.950" v="3772" actId="26606"/>
          <ac:picMkLst>
            <pc:docMk/>
            <pc:sldMk cId="1309418296" sldId="264"/>
            <ac:picMk id="37" creationId="{7C268552-D473-46ED-B1B8-422042C4DEF1}"/>
          </ac:picMkLst>
        </pc:picChg>
        <pc:picChg chg="add">
          <ac:chgData name="Mihaiela Petreanu" userId="90923552af774d64" providerId="LiveId" clId="{E74A6902-63BA-4A08-9A89-AA3E78BE19FA}" dt="2023-03-24T19:57:13.950" v="3772" actId="26606"/>
          <ac:picMkLst>
            <pc:docMk/>
            <pc:sldMk cId="1309418296" sldId="264"/>
            <ac:picMk id="39" creationId="{B9238B3E-24AA-439A-B527-6C5DF6D72145}"/>
          </ac:picMkLst>
        </pc:picChg>
        <pc:picChg chg="add">
          <ac:chgData name="Mihaiela Petreanu" userId="90923552af774d64" providerId="LiveId" clId="{E74A6902-63BA-4A08-9A89-AA3E78BE19FA}" dt="2023-03-24T19:57:13.950" v="3772" actId="26606"/>
          <ac:picMkLst>
            <pc:docMk/>
            <pc:sldMk cId="1309418296" sldId="264"/>
            <ac:picMk id="40" creationId="{69F01145-BEA3-4CBF-AA21-10077B948CA8}"/>
          </ac:picMkLst>
        </pc:picChg>
      </pc:sldChg>
      <pc:sldChg chg="addSp delSp modSp new mod setBg setClrOvrMap">
        <pc:chgData name="Mihaiela Petreanu" userId="90923552af774d64" providerId="LiveId" clId="{E74A6902-63BA-4A08-9A89-AA3E78BE19FA}" dt="2023-03-24T20:10:29.841" v="3816" actId="14100"/>
        <pc:sldMkLst>
          <pc:docMk/>
          <pc:sldMk cId="4023064152" sldId="265"/>
        </pc:sldMkLst>
        <pc:spChg chg="mod">
          <ac:chgData name="Mihaiela Petreanu" userId="90923552af774d64" providerId="LiveId" clId="{E74A6902-63BA-4A08-9A89-AA3E78BE19FA}" dt="2023-03-24T20:10:18.537" v="3812" actId="26606"/>
          <ac:spMkLst>
            <pc:docMk/>
            <pc:sldMk cId="4023064152" sldId="265"/>
            <ac:spMk id="2" creationId="{76A45BC7-B849-32C0-F27C-45D509EFCD4D}"/>
          </ac:spMkLst>
        </pc:spChg>
        <pc:spChg chg="del mod">
          <ac:chgData name="Mihaiela Petreanu" userId="90923552af774d64" providerId="LiveId" clId="{E74A6902-63BA-4A08-9A89-AA3E78BE19FA}" dt="2023-03-24T20:10:03.159" v="3808" actId="478"/>
          <ac:spMkLst>
            <pc:docMk/>
            <pc:sldMk cId="4023064152" sldId="265"/>
            <ac:spMk id="3" creationId="{3F681401-C742-B7F1-4254-C395D67CA2B9}"/>
          </ac:spMkLst>
        </pc:spChg>
        <pc:spChg chg="add">
          <ac:chgData name="Mihaiela Petreanu" userId="90923552af774d64" providerId="LiveId" clId="{E74A6902-63BA-4A08-9A89-AA3E78BE19FA}" dt="2023-03-24T20:10:18.537" v="3812" actId="26606"/>
          <ac:spMkLst>
            <pc:docMk/>
            <pc:sldMk cId="4023064152" sldId="265"/>
            <ac:spMk id="14" creationId="{4AC0CD9D-7610-4620-93B4-798CCD9AB581}"/>
          </ac:spMkLst>
        </pc:spChg>
        <pc:spChg chg="add">
          <ac:chgData name="Mihaiela Petreanu" userId="90923552af774d64" providerId="LiveId" clId="{E74A6902-63BA-4A08-9A89-AA3E78BE19FA}" dt="2023-03-24T20:10:18.537" v="3812" actId="26606"/>
          <ac:spMkLst>
            <pc:docMk/>
            <pc:sldMk cId="4023064152" sldId="265"/>
            <ac:spMk id="20" creationId="{DE4D62F9-188E-4530-84C2-24BDEE4BEB82}"/>
          </ac:spMkLst>
        </pc:spChg>
        <pc:spChg chg="add">
          <ac:chgData name="Mihaiela Petreanu" userId="90923552af774d64" providerId="LiveId" clId="{E74A6902-63BA-4A08-9A89-AA3E78BE19FA}" dt="2023-03-24T20:10:18.537" v="3812" actId="26606"/>
          <ac:spMkLst>
            <pc:docMk/>
            <pc:sldMk cId="4023064152" sldId="265"/>
            <ac:spMk id="22" creationId="{757B325C-3E35-45CF-9D07-3BCB281F3B9C}"/>
          </ac:spMkLst>
        </pc:spChg>
        <pc:spChg chg="add">
          <ac:chgData name="Mihaiela Petreanu" userId="90923552af774d64" providerId="LiveId" clId="{E74A6902-63BA-4A08-9A89-AA3E78BE19FA}" dt="2023-03-24T20:10:18.537" v="3812" actId="26606"/>
          <ac:spMkLst>
            <pc:docMk/>
            <pc:sldMk cId="4023064152" sldId="265"/>
            <ac:spMk id="24" creationId="{C24BEC42-AFF3-40D1-93A2-A27A42E1E23C}"/>
          </ac:spMkLst>
        </pc:spChg>
        <pc:spChg chg="add">
          <ac:chgData name="Mihaiela Petreanu" userId="90923552af774d64" providerId="LiveId" clId="{E74A6902-63BA-4A08-9A89-AA3E78BE19FA}" dt="2023-03-24T20:10:18.537" v="3812" actId="26606"/>
          <ac:spMkLst>
            <pc:docMk/>
            <pc:sldMk cId="4023064152" sldId="265"/>
            <ac:spMk id="26" creationId="{608F427C-1EC9-4280-9367-F2B3AA063E82}"/>
          </ac:spMkLst>
        </pc:spChg>
        <pc:spChg chg="add">
          <ac:chgData name="Mihaiela Petreanu" userId="90923552af774d64" providerId="LiveId" clId="{E74A6902-63BA-4A08-9A89-AA3E78BE19FA}" dt="2023-03-24T20:10:18.537" v="3812" actId="26606"/>
          <ac:spMkLst>
            <pc:docMk/>
            <pc:sldMk cId="4023064152" sldId="265"/>
            <ac:spMk id="28" creationId="{F98810A7-E114-447A-A7D6-69B27CFB5650}"/>
          </ac:spMkLst>
        </pc:spChg>
        <pc:picChg chg="add mod">
          <ac:chgData name="Mihaiela Petreanu" userId="90923552af774d64" providerId="LiveId" clId="{E74A6902-63BA-4A08-9A89-AA3E78BE19FA}" dt="2023-03-24T20:10:29.841" v="3816" actId="14100"/>
          <ac:picMkLst>
            <pc:docMk/>
            <pc:sldMk cId="4023064152" sldId="265"/>
            <ac:picMk id="5" creationId="{27058866-C4E5-C6AE-3244-6090DA184681}"/>
          </ac:picMkLst>
        </pc:picChg>
        <pc:picChg chg="add">
          <ac:chgData name="Mihaiela Petreanu" userId="90923552af774d64" providerId="LiveId" clId="{E74A6902-63BA-4A08-9A89-AA3E78BE19FA}" dt="2023-03-24T20:10:18.537" v="3812" actId="26606"/>
          <ac:picMkLst>
            <pc:docMk/>
            <pc:sldMk cId="4023064152" sldId="265"/>
            <ac:picMk id="10" creationId="{41B68C77-138E-4BF7-A276-BD0C78A4219F}"/>
          </ac:picMkLst>
        </pc:picChg>
        <pc:picChg chg="add">
          <ac:chgData name="Mihaiela Petreanu" userId="90923552af774d64" providerId="LiveId" clId="{E74A6902-63BA-4A08-9A89-AA3E78BE19FA}" dt="2023-03-24T20:10:18.537" v="3812" actId="26606"/>
          <ac:picMkLst>
            <pc:docMk/>
            <pc:sldMk cId="4023064152" sldId="265"/>
            <ac:picMk id="12" creationId="{7C268552-D473-46ED-B1B8-422042C4DEF1}"/>
          </ac:picMkLst>
        </pc:picChg>
        <pc:picChg chg="add">
          <ac:chgData name="Mihaiela Petreanu" userId="90923552af774d64" providerId="LiveId" clId="{E74A6902-63BA-4A08-9A89-AA3E78BE19FA}" dt="2023-03-24T20:10:18.537" v="3812" actId="26606"/>
          <ac:picMkLst>
            <pc:docMk/>
            <pc:sldMk cId="4023064152" sldId="265"/>
            <ac:picMk id="16" creationId="{B9238B3E-24AA-439A-B527-6C5DF6D72145}"/>
          </ac:picMkLst>
        </pc:picChg>
        <pc:picChg chg="add">
          <ac:chgData name="Mihaiela Petreanu" userId="90923552af774d64" providerId="LiveId" clId="{E74A6902-63BA-4A08-9A89-AA3E78BE19FA}" dt="2023-03-24T20:10:18.537" v="3812" actId="26606"/>
          <ac:picMkLst>
            <pc:docMk/>
            <pc:sldMk cId="4023064152" sldId="265"/>
            <ac:picMk id="18" creationId="{69F01145-BEA3-4CBF-AA21-10077B948CA8}"/>
          </ac:picMkLst>
        </pc:picChg>
      </pc:sldChg>
      <pc:sldChg chg="addSp delSp modSp new mod setBg setClrOvrMap">
        <pc:chgData name="Mihaiela Petreanu" userId="90923552af774d64" providerId="LiveId" clId="{E74A6902-63BA-4A08-9A89-AA3E78BE19FA}" dt="2023-03-24T20:24:01.771" v="3846"/>
        <pc:sldMkLst>
          <pc:docMk/>
          <pc:sldMk cId="2319145433" sldId="266"/>
        </pc:sldMkLst>
        <pc:spChg chg="mod">
          <ac:chgData name="Mihaiela Petreanu" userId="90923552af774d64" providerId="LiveId" clId="{E74A6902-63BA-4A08-9A89-AA3E78BE19FA}" dt="2023-03-24T17:33:28.154" v="2183" actId="26606"/>
          <ac:spMkLst>
            <pc:docMk/>
            <pc:sldMk cId="2319145433" sldId="266"/>
            <ac:spMk id="2" creationId="{FA65B724-E3AB-5059-8B05-62398CA1224D}"/>
          </ac:spMkLst>
        </pc:spChg>
        <pc:spChg chg="del mod">
          <ac:chgData name="Mihaiela Petreanu" userId="90923552af774d64" providerId="LiveId" clId="{E74A6902-63BA-4A08-9A89-AA3E78BE19FA}" dt="2023-03-24T17:33:21.553" v="2179" actId="931"/>
          <ac:spMkLst>
            <pc:docMk/>
            <pc:sldMk cId="2319145433" sldId="266"/>
            <ac:spMk id="3" creationId="{09CCA79F-ACAF-B0A7-813B-7E72920B9509}"/>
          </ac:spMkLst>
        </pc:spChg>
        <pc:spChg chg="add mod">
          <ac:chgData name="Mihaiela Petreanu" userId="90923552af774d64" providerId="LiveId" clId="{E74A6902-63BA-4A08-9A89-AA3E78BE19FA}" dt="2023-03-24T20:24:01.771" v="3846"/>
          <ac:spMkLst>
            <pc:docMk/>
            <pc:sldMk cId="2319145433" sldId="266"/>
            <ac:spMk id="6" creationId="{AFA91DA8-AEDD-F7AA-D52A-E2ECF1CBA034}"/>
          </ac:spMkLst>
        </pc:spChg>
        <pc:spChg chg="add">
          <ac:chgData name="Mihaiela Petreanu" userId="90923552af774d64" providerId="LiveId" clId="{E74A6902-63BA-4A08-9A89-AA3E78BE19FA}" dt="2023-03-24T17:33:28.154" v="2183" actId="26606"/>
          <ac:spMkLst>
            <pc:docMk/>
            <pc:sldMk cId="2319145433" sldId="266"/>
            <ac:spMk id="14" creationId="{4AC0CD9D-7610-4620-93B4-798CCD9AB581}"/>
          </ac:spMkLst>
        </pc:spChg>
        <pc:spChg chg="add">
          <ac:chgData name="Mihaiela Petreanu" userId="90923552af774d64" providerId="LiveId" clId="{E74A6902-63BA-4A08-9A89-AA3E78BE19FA}" dt="2023-03-24T17:33:28.154" v="2183" actId="26606"/>
          <ac:spMkLst>
            <pc:docMk/>
            <pc:sldMk cId="2319145433" sldId="266"/>
            <ac:spMk id="20" creationId="{DE4D62F9-188E-4530-84C2-24BDEE4BEB82}"/>
          </ac:spMkLst>
        </pc:spChg>
        <pc:spChg chg="add">
          <ac:chgData name="Mihaiela Petreanu" userId="90923552af774d64" providerId="LiveId" clId="{E74A6902-63BA-4A08-9A89-AA3E78BE19FA}" dt="2023-03-24T17:33:28.154" v="2183" actId="26606"/>
          <ac:spMkLst>
            <pc:docMk/>
            <pc:sldMk cId="2319145433" sldId="266"/>
            <ac:spMk id="22" creationId="{757B325C-3E35-45CF-9D07-3BCB281F3B9C}"/>
          </ac:spMkLst>
        </pc:spChg>
        <pc:spChg chg="add">
          <ac:chgData name="Mihaiela Petreanu" userId="90923552af774d64" providerId="LiveId" clId="{E74A6902-63BA-4A08-9A89-AA3E78BE19FA}" dt="2023-03-24T17:33:28.154" v="2183" actId="26606"/>
          <ac:spMkLst>
            <pc:docMk/>
            <pc:sldMk cId="2319145433" sldId="266"/>
            <ac:spMk id="24" creationId="{C24BEC42-AFF3-40D1-93A2-A27A42E1E23C}"/>
          </ac:spMkLst>
        </pc:spChg>
        <pc:spChg chg="add">
          <ac:chgData name="Mihaiela Petreanu" userId="90923552af774d64" providerId="LiveId" clId="{E74A6902-63BA-4A08-9A89-AA3E78BE19FA}" dt="2023-03-24T17:33:28.154" v="2183" actId="26606"/>
          <ac:spMkLst>
            <pc:docMk/>
            <pc:sldMk cId="2319145433" sldId="266"/>
            <ac:spMk id="26" creationId="{608F427C-1EC9-4280-9367-F2B3AA063E82}"/>
          </ac:spMkLst>
        </pc:spChg>
        <pc:spChg chg="add">
          <ac:chgData name="Mihaiela Petreanu" userId="90923552af774d64" providerId="LiveId" clId="{E74A6902-63BA-4A08-9A89-AA3E78BE19FA}" dt="2023-03-24T17:33:28.154" v="2183" actId="26606"/>
          <ac:spMkLst>
            <pc:docMk/>
            <pc:sldMk cId="2319145433" sldId="266"/>
            <ac:spMk id="28" creationId="{F98810A7-E114-447A-A7D6-69B27CFB5650}"/>
          </ac:spMkLst>
        </pc:spChg>
        <pc:picChg chg="add mod">
          <ac:chgData name="Mihaiela Petreanu" userId="90923552af774d64" providerId="LiveId" clId="{E74A6902-63BA-4A08-9A89-AA3E78BE19FA}" dt="2023-03-24T20:21:31.863" v="3844" actId="14100"/>
          <ac:picMkLst>
            <pc:docMk/>
            <pc:sldMk cId="2319145433" sldId="266"/>
            <ac:picMk id="5" creationId="{24ACCCDA-CB0A-3018-F983-27C8BF9EF6D3}"/>
          </ac:picMkLst>
        </pc:picChg>
        <pc:picChg chg="add">
          <ac:chgData name="Mihaiela Petreanu" userId="90923552af774d64" providerId="LiveId" clId="{E74A6902-63BA-4A08-9A89-AA3E78BE19FA}" dt="2023-03-24T17:33:28.154" v="2183" actId="26606"/>
          <ac:picMkLst>
            <pc:docMk/>
            <pc:sldMk cId="2319145433" sldId="266"/>
            <ac:picMk id="10" creationId="{41B68C77-138E-4BF7-A276-BD0C78A4219F}"/>
          </ac:picMkLst>
        </pc:picChg>
        <pc:picChg chg="add">
          <ac:chgData name="Mihaiela Petreanu" userId="90923552af774d64" providerId="LiveId" clId="{E74A6902-63BA-4A08-9A89-AA3E78BE19FA}" dt="2023-03-24T17:33:28.154" v="2183" actId="26606"/>
          <ac:picMkLst>
            <pc:docMk/>
            <pc:sldMk cId="2319145433" sldId="266"/>
            <ac:picMk id="12" creationId="{7C268552-D473-46ED-B1B8-422042C4DEF1}"/>
          </ac:picMkLst>
        </pc:picChg>
        <pc:picChg chg="add">
          <ac:chgData name="Mihaiela Petreanu" userId="90923552af774d64" providerId="LiveId" clId="{E74A6902-63BA-4A08-9A89-AA3E78BE19FA}" dt="2023-03-24T17:33:28.154" v="2183" actId="26606"/>
          <ac:picMkLst>
            <pc:docMk/>
            <pc:sldMk cId="2319145433" sldId="266"/>
            <ac:picMk id="16" creationId="{B9238B3E-24AA-439A-B527-6C5DF6D72145}"/>
          </ac:picMkLst>
        </pc:picChg>
        <pc:picChg chg="add">
          <ac:chgData name="Mihaiela Petreanu" userId="90923552af774d64" providerId="LiveId" clId="{E74A6902-63BA-4A08-9A89-AA3E78BE19FA}" dt="2023-03-24T17:33:28.154" v="2183" actId="26606"/>
          <ac:picMkLst>
            <pc:docMk/>
            <pc:sldMk cId="2319145433" sldId="266"/>
            <ac:picMk id="18" creationId="{69F01145-BEA3-4CBF-AA21-10077B948CA8}"/>
          </ac:picMkLst>
        </pc:picChg>
      </pc:sldChg>
      <pc:sldChg chg="modSp new del mod">
        <pc:chgData name="Mihaiela Petreanu" userId="90923552af774d64" providerId="LiveId" clId="{E74A6902-63BA-4A08-9A89-AA3E78BE19FA}" dt="2023-03-23T20:55:07.082" v="210" actId="47"/>
        <pc:sldMkLst>
          <pc:docMk/>
          <pc:sldMk cId="4202810382" sldId="266"/>
        </pc:sldMkLst>
        <pc:spChg chg="mod">
          <ac:chgData name="Mihaiela Petreanu" userId="90923552af774d64" providerId="LiveId" clId="{E74A6902-63BA-4A08-9A89-AA3E78BE19FA}" dt="2023-03-23T20:53:51.520" v="198" actId="20577"/>
          <ac:spMkLst>
            <pc:docMk/>
            <pc:sldMk cId="4202810382" sldId="266"/>
            <ac:spMk id="2" creationId="{7BD68790-8738-E4C2-AA2C-BF79C6F7F6F4}"/>
          </ac:spMkLst>
        </pc:spChg>
        <pc:spChg chg="mod">
          <ac:chgData name="Mihaiela Petreanu" userId="90923552af774d64" providerId="LiveId" clId="{E74A6902-63BA-4A08-9A89-AA3E78BE19FA}" dt="2023-03-23T20:54:56.590" v="209" actId="20577"/>
          <ac:spMkLst>
            <pc:docMk/>
            <pc:sldMk cId="4202810382" sldId="266"/>
            <ac:spMk id="3" creationId="{934D76DA-570A-28C0-C37A-B804BAFAFB1E}"/>
          </ac:spMkLst>
        </pc:spChg>
      </pc:sldChg>
      <pc:sldChg chg="modSp new mod">
        <pc:chgData name="Mihaiela Petreanu" userId="90923552af774d64" providerId="LiveId" clId="{E74A6902-63BA-4A08-9A89-AA3E78BE19FA}" dt="2023-03-26T09:19:49.075" v="9056" actId="20577"/>
        <pc:sldMkLst>
          <pc:docMk/>
          <pc:sldMk cId="3809476319" sldId="267"/>
        </pc:sldMkLst>
        <pc:spChg chg="mod">
          <ac:chgData name="Mihaiela Petreanu" userId="90923552af774d64" providerId="LiveId" clId="{E74A6902-63BA-4A08-9A89-AA3E78BE19FA}" dt="2023-03-23T21:14:12.486" v="763" actId="1076"/>
          <ac:spMkLst>
            <pc:docMk/>
            <pc:sldMk cId="3809476319" sldId="267"/>
            <ac:spMk id="2" creationId="{31075E19-0F4D-9665-D418-4BF18A608F3A}"/>
          </ac:spMkLst>
        </pc:spChg>
        <pc:spChg chg="mod">
          <ac:chgData name="Mihaiela Petreanu" userId="90923552af774d64" providerId="LiveId" clId="{E74A6902-63BA-4A08-9A89-AA3E78BE19FA}" dt="2023-03-26T09:19:49.075" v="9056" actId="20577"/>
          <ac:spMkLst>
            <pc:docMk/>
            <pc:sldMk cId="3809476319" sldId="267"/>
            <ac:spMk id="3" creationId="{278726AE-7BCA-3931-EEEC-01629D8EAB7A}"/>
          </ac:spMkLst>
        </pc:spChg>
      </pc:sldChg>
      <pc:sldChg chg="addSp delSp modSp new mod setBg setClrOvrMap">
        <pc:chgData name="Mihaiela Petreanu" userId="90923552af774d64" providerId="LiveId" clId="{E74A6902-63BA-4A08-9A89-AA3E78BE19FA}" dt="2023-03-24T20:17:42.794" v="3839"/>
        <pc:sldMkLst>
          <pc:docMk/>
          <pc:sldMk cId="1903060378" sldId="268"/>
        </pc:sldMkLst>
        <pc:spChg chg="mod">
          <ac:chgData name="Mihaiela Petreanu" userId="90923552af774d64" providerId="LiveId" clId="{E74A6902-63BA-4A08-9A89-AA3E78BE19FA}" dt="2023-03-24T17:28:29.297" v="1942" actId="122"/>
          <ac:spMkLst>
            <pc:docMk/>
            <pc:sldMk cId="1903060378" sldId="268"/>
            <ac:spMk id="2" creationId="{D2770947-5ACD-FD1D-C652-9624A6B022D8}"/>
          </ac:spMkLst>
        </pc:spChg>
        <pc:spChg chg="add del mod">
          <ac:chgData name="Mihaiela Petreanu" userId="90923552af774d64" providerId="LiveId" clId="{E74A6902-63BA-4A08-9A89-AA3E78BE19FA}" dt="2023-03-24T17:27:47.154" v="1935" actId="26606"/>
          <ac:spMkLst>
            <pc:docMk/>
            <pc:sldMk cId="1903060378" sldId="268"/>
            <ac:spMk id="3" creationId="{23DC3481-3C13-C94E-1C97-937773BDAEC1}"/>
          </ac:spMkLst>
        </pc:spChg>
        <pc:spChg chg="add mod">
          <ac:chgData name="Mihaiela Petreanu" userId="90923552af774d64" providerId="LiveId" clId="{E74A6902-63BA-4A08-9A89-AA3E78BE19FA}" dt="2023-03-24T20:17:42.794" v="3839"/>
          <ac:spMkLst>
            <pc:docMk/>
            <pc:sldMk cId="1903060378" sldId="268"/>
            <ac:spMk id="4" creationId="{3CFB331F-BB10-31C9-E4B1-B33D18E05476}"/>
          </ac:spMkLst>
        </pc:spChg>
        <pc:spChg chg="add del">
          <ac:chgData name="Mihaiela Petreanu" userId="90923552af774d64" providerId="LiveId" clId="{E74A6902-63BA-4A08-9A89-AA3E78BE19FA}" dt="2023-03-24T17:27:38.583" v="1932" actId="26606"/>
          <ac:spMkLst>
            <pc:docMk/>
            <pc:sldMk cId="1903060378" sldId="268"/>
            <ac:spMk id="9" creationId="{F747F1B4-B831-4277-8AB0-32767F7EB7BF}"/>
          </ac:spMkLst>
        </pc:spChg>
        <pc:spChg chg="add del">
          <ac:chgData name="Mihaiela Petreanu" userId="90923552af774d64" providerId="LiveId" clId="{E74A6902-63BA-4A08-9A89-AA3E78BE19FA}" dt="2023-03-24T17:27:38.583" v="1932" actId="26606"/>
          <ac:spMkLst>
            <pc:docMk/>
            <pc:sldMk cId="1903060378" sldId="268"/>
            <ac:spMk id="11" creationId="{D80CFA21-AB7C-4BEB-9BFF-05764FBBF3C6}"/>
          </ac:spMkLst>
        </pc:spChg>
        <pc:spChg chg="add del">
          <ac:chgData name="Mihaiela Petreanu" userId="90923552af774d64" providerId="LiveId" clId="{E74A6902-63BA-4A08-9A89-AA3E78BE19FA}" dt="2023-03-24T17:27:38.583" v="1932" actId="26606"/>
          <ac:spMkLst>
            <pc:docMk/>
            <pc:sldMk cId="1903060378" sldId="268"/>
            <ac:spMk id="13" creationId="{12F7E335-851A-4CAE-B09F-E657819D4600}"/>
          </ac:spMkLst>
        </pc:spChg>
        <pc:spChg chg="add del">
          <ac:chgData name="Mihaiela Petreanu" userId="90923552af774d64" providerId="LiveId" clId="{E74A6902-63BA-4A08-9A89-AA3E78BE19FA}" dt="2023-03-24T17:27:38.583" v="1932" actId="26606"/>
          <ac:spMkLst>
            <pc:docMk/>
            <pc:sldMk cId="1903060378" sldId="268"/>
            <ac:spMk id="15" creationId="{10B541F0-7F6E-402E-84D8-CF96EACA5FBC}"/>
          </ac:spMkLst>
        </pc:spChg>
        <pc:spChg chg="add del">
          <ac:chgData name="Mihaiela Petreanu" userId="90923552af774d64" providerId="LiveId" clId="{E74A6902-63BA-4A08-9A89-AA3E78BE19FA}" dt="2023-03-24T17:27:47.104" v="1934" actId="26606"/>
          <ac:spMkLst>
            <pc:docMk/>
            <pc:sldMk cId="1903060378" sldId="268"/>
            <ac:spMk id="17" creationId="{ABE6F9A3-300E-47F5-B41C-C8C5E758DE7C}"/>
          </ac:spMkLst>
        </pc:spChg>
        <pc:spChg chg="add del">
          <ac:chgData name="Mihaiela Petreanu" userId="90923552af774d64" providerId="LiveId" clId="{E74A6902-63BA-4A08-9A89-AA3E78BE19FA}" dt="2023-03-24T17:27:47.104" v="1934" actId="26606"/>
          <ac:spMkLst>
            <pc:docMk/>
            <pc:sldMk cId="1903060378" sldId="268"/>
            <ac:spMk id="18" creationId="{61B4701B-39FE-43B8-86AA-D6B8789C2207}"/>
          </ac:spMkLst>
        </pc:spChg>
        <pc:spChg chg="add del">
          <ac:chgData name="Mihaiela Petreanu" userId="90923552af774d64" providerId="LiveId" clId="{E74A6902-63BA-4A08-9A89-AA3E78BE19FA}" dt="2023-03-24T17:27:47.104" v="1934" actId="26606"/>
          <ac:spMkLst>
            <pc:docMk/>
            <pc:sldMk cId="1903060378" sldId="268"/>
            <ac:spMk id="19" creationId="{E9A7EF13-49FA-4355-971A-34B065F35022}"/>
          </ac:spMkLst>
        </pc:spChg>
        <pc:spChg chg="add del">
          <ac:chgData name="Mihaiela Petreanu" userId="90923552af774d64" providerId="LiveId" clId="{E74A6902-63BA-4A08-9A89-AA3E78BE19FA}" dt="2023-03-24T17:27:47.104" v="1934" actId="26606"/>
          <ac:spMkLst>
            <pc:docMk/>
            <pc:sldMk cId="1903060378" sldId="268"/>
            <ac:spMk id="20" creationId="{92CF3C3E-0F7B-4F0C-8EBD-BDD38E9C66F5}"/>
          </ac:spMkLst>
        </pc:spChg>
        <pc:spChg chg="add">
          <ac:chgData name="Mihaiela Petreanu" userId="90923552af774d64" providerId="LiveId" clId="{E74A6902-63BA-4A08-9A89-AA3E78BE19FA}" dt="2023-03-24T17:27:47.154" v="1935" actId="26606"/>
          <ac:spMkLst>
            <pc:docMk/>
            <pc:sldMk cId="1903060378" sldId="268"/>
            <ac:spMk id="23" creationId="{47AEA421-5F29-4BA7-9360-2501B5987921}"/>
          </ac:spMkLst>
        </pc:spChg>
        <pc:spChg chg="add">
          <ac:chgData name="Mihaiela Petreanu" userId="90923552af774d64" providerId="LiveId" clId="{E74A6902-63BA-4A08-9A89-AA3E78BE19FA}" dt="2023-03-24T17:27:47.154" v="1935" actId="26606"/>
          <ac:spMkLst>
            <pc:docMk/>
            <pc:sldMk cId="1903060378" sldId="268"/>
            <ac:spMk id="24" creationId="{9348F0CB-4904-4DEF-BDD4-ADEC2DCCCBD7}"/>
          </ac:spMkLst>
        </pc:spChg>
        <pc:spChg chg="add">
          <ac:chgData name="Mihaiela Petreanu" userId="90923552af774d64" providerId="LiveId" clId="{E74A6902-63BA-4A08-9A89-AA3E78BE19FA}" dt="2023-03-24T17:27:47.154" v="1935" actId="26606"/>
          <ac:spMkLst>
            <pc:docMk/>
            <pc:sldMk cId="1903060378" sldId="268"/>
            <ac:spMk id="25" creationId="{1583E1B8-79B3-49BB-8704-58E4AB1AF213}"/>
          </ac:spMkLst>
        </pc:spChg>
        <pc:spChg chg="add">
          <ac:chgData name="Mihaiela Petreanu" userId="90923552af774d64" providerId="LiveId" clId="{E74A6902-63BA-4A08-9A89-AA3E78BE19FA}" dt="2023-03-24T17:27:47.154" v="1935" actId="26606"/>
          <ac:spMkLst>
            <pc:docMk/>
            <pc:sldMk cId="1903060378" sldId="268"/>
            <ac:spMk id="26" creationId="{7BB34D5F-2B87-438E-8236-69C6068D47A4}"/>
          </ac:spMkLst>
        </pc:spChg>
        <pc:graphicFrameChg chg="add del">
          <ac:chgData name="Mihaiela Petreanu" userId="90923552af774d64" providerId="LiveId" clId="{E74A6902-63BA-4A08-9A89-AA3E78BE19FA}" dt="2023-03-24T17:27:38.583" v="1932" actId="26606"/>
          <ac:graphicFrameMkLst>
            <pc:docMk/>
            <pc:sldMk cId="1903060378" sldId="268"/>
            <ac:graphicFrameMk id="5" creationId="{677FA95C-60AC-F1F3-3D78-2D0C5B821DF9}"/>
          </ac:graphicFrameMkLst>
        </pc:graphicFrameChg>
        <pc:graphicFrameChg chg="add del">
          <ac:chgData name="Mihaiela Petreanu" userId="90923552af774d64" providerId="LiveId" clId="{E74A6902-63BA-4A08-9A89-AA3E78BE19FA}" dt="2023-03-24T17:27:47.104" v="1934" actId="26606"/>
          <ac:graphicFrameMkLst>
            <pc:docMk/>
            <pc:sldMk cId="1903060378" sldId="268"/>
            <ac:graphicFrameMk id="21" creationId="{DC10B8A8-C023-8F4C-DD1B-7E8AA37DB44B}"/>
          </ac:graphicFrameMkLst>
        </pc:graphicFrameChg>
        <pc:graphicFrameChg chg="add mod">
          <ac:chgData name="Mihaiela Petreanu" userId="90923552af774d64" providerId="LiveId" clId="{E74A6902-63BA-4A08-9A89-AA3E78BE19FA}" dt="2023-03-24T17:28:24.924" v="1941" actId="14100"/>
          <ac:graphicFrameMkLst>
            <pc:docMk/>
            <pc:sldMk cId="1903060378" sldId="268"/>
            <ac:graphicFrameMk id="27" creationId="{C931F5BC-BC00-8568-DD6E-75D2F56E7EA7}"/>
          </ac:graphicFrameMkLst>
        </pc:graphicFrameChg>
      </pc:sldChg>
      <pc:sldChg chg="addSp delSp modSp new mod setBg setClrOvrMap">
        <pc:chgData name="Mihaiela Petreanu" userId="90923552af774d64" providerId="LiveId" clId="{E74A6902-63BA-4A08-9A89-AA3E78BE19FA}" dt="2023-03-24T20:31:25.816" v="3856" actId="478"/>
        <pc:sldMkLst>
          <pc:docMk/>
          <pc:sldMk cId="1406193546" sldId="269"/>
        </pc:sldMkLst>
        <pc:spChg chg="mod">
          <ac:chgData name="Mihaiela Petreanu" userId="90923552af774d64" providerId="LiveId" clId="{E74A6902-63BA-4A08-9A89-AA3E78BE19FA}" dt="2023-03-24T17:54:18.377" v="2791" actId="26606"/>
          <ac:spMkLst>
            <pc:docMk/>
            <pc:sldMk cId="1406193546" sldId="269"/>
            <ac:spMk id="2" creationId="{0DE03135-D090-E66E-E6B2-13409500B3E4}"/>
          </ac:spMkLst>
        </pc:spChg>
        <pc:spChg chg="add del mod">
          <ac:chgData name="Mihaiela Petreanu" userId="90923552af774d64" providerId="LiveId" clId="{E74A6902-63BA-4A08-9A89-AA3E78BE19FA}" dt="2023-03-24T17:54:18.377" v="2791" actId="26606"/>
          <ac:spMkLst>
            <pc:docMk/>
            <pc:sldMk cId="1406193546" sldId="269"/>
            <ac:spMk id="3" creationId="{9600C177-82A8-8F03-8B89-CECCE552B987}"/>
          </ac:spMkLst>
        </pc:spChg>
        <pc:spChg chg="add del mod">
          <ac:chgData name="Mihaiela Petreanu" userId="90923552af774d64" providerId="LiveId" clId="{E74A6902-63BA-4A08-9A89-AA3E78BE19FA}" dt="2023-03-24T20:31:25.816" v="3856" actId="478"/>
          <ac:spMkLst>
            <pc:docMk/>
            <pc:sldMk cId="1406193546" sldId="269"/>
            <ac:spMk id="4" creationId="{EF810734-D9D2-5A52-1193-919E82635344}"/>
          </ac:spMkLst>
        </pc:spChg>
        <pc:spChg chg="add del">
          <ac:chgData name="Mihaiela Petreanu" userId="90923552af774d64" providerId="LiveId" clId="{E74A6902-63BA-4A08-9A89-AA3E78BE19FA}" dt="2023-03-24T17:54:18.305" v="2790" actId="26606"/>
          <ac:spMkLst>
            <pc:docMk/>
            <pc:sldMk cId="1406193546" sldId="269"/>
            <ac:spMk id="9" creationId="{F747F1B4-B831-4277-8AB0-32767F7EB7BF}"/>
          </ac:spMkLst>
        </pc:spChg>
        <pc:spChg chg="add del">
          <ac:chgData name="Mihaiela Petreanu" userId="90923552af774d64" providerId="LiveId" clId="{E74A6902-63BA-4A08-9A89-AA3E78BE19FA}" dt="2023-03-24T17:54:18.305" v="2790" actId="26606"/>
          <ac:spMkLst>
            <pc:docMk/>
            <pc:sldMk cId="1406193546" sldId="269"/>
            <ac:spMk id="11" creationId="{D80CFA21-AB7C-4BEB-9BFF-05764FBBF3C6}"/>
          </ac:spMkLst>
        </pc:spChg>
        <pc:spChg chg="add del">
          <ac:chgData name="Mihaiela Petreanu" userId="90923552af774d64" providerId="LiveId" clId="{E74A6902-63BA-4A08-9A89-AA3E78BE19FA}" dt="2023-03-24T17:54:18.305" v="2790" actId="26606"/>
          <ac:spMkLst>
            <pc:docMk/>
            <pc:sldMk cId="1406193546" sldId="269"/>
            <ac:spMk id="13" creationId="{12F7E335-851A-4CAE-B09F-E657819D4600}"/>
          </ac:spMkLst>
        </pc:spChg>
        <pc:spChg chg="add del">
          <ac:chgData name="Mihaiela Petreanu" userId="90923552af774d64" providerId="LiveId" clId="{E74A6902-63BA-4A08-9A89-AA3E78BE19FA}" dt="2023-03-24T17:54:18.305" v="2790" actId="26606"/>
          <ac:spMkLst>
            <pc:docMk/>
            <pc:sldMk cId="1406193546" sldId="269"/>
            <ac:spMk id="15" creationId="{10B541F0-7F6E-402E-84D8-CF96EACA5FBC}"/>
          </ac:spMkLst>
        </pc:spChg>
        <pc:graphicFrameChg chg="add del">
          <ac:chgData name="Mihaiela Petreanu" userId="90923552af774d64" providerId="LiveId" clId="{E74A6902-63BA-4A08-9A89-AA3E78BE19FA}" dt="2023-03-24T17:54:18.305" v="2790" actId="26606"/>
          <ac:graphicFrameMkLst>
            <pc:docMk/>
            <pc:sldMk cId="1406193546" sldId="269"/>
            <ac:graphicFrameMk id="5" creationId="{8063796B-C553-B983-04E4-24811871CD74}"/>
          </ac:graphicFrameMkLst>
        </pc:graphicFrameChg>
        <pc:graphicFrameChg chg="add mod modGraphic">
          <ac:chgData name="Mihaiela Petreanu" userId="90923552af774d64" providerId="LiveId" clId="{E74A6902-63BA-4A08-9A89-AA3E78BE19FA}" dt="2023-03-24T17:54:28.354" v="2792" actId="26606"/>
          <ac:graphicFrameMkLst>
            <pc:docMk/>
            <pc:sldMk cId="1406193546" sldId="269"/>
            <ac:graphicFrameMk id="17" creationId="{06327691-FF7A-1EC8-5F08-BA4EE3927D88}"/>
          </ac:graphicFrameMkLst>
        </pc:graphicFrameChg>
      </pc:sldChg>
      <pc:sldChg chg="modSp new mod">
        <pc:chgData name="Mihaiela Petreanu" userId="90923552af774d64" providerId="LiveId" clId="{E74A6902-63BA-4A08-9A89-AA3E78BE19FA}" dt="2023-03-26T09:20:07.337" v="9058" actId="20577"/>
        <pc:sldMkLst>
          <pc:docMk/>
          <pc:sldMk cId="3812141091" sldId="270"/>
        </pc:sldMkLst>
        <pc:spChg chg="mod">
          <ac:chgData name="Mihaiela Petreanu" userId="90923552af774d64" providerId="LiveId" clId="{E74A6902-63BA-4A08-9A89-AA3E78BE19FA}" dt="2023-03-25T09:44:28.049" v="4754" actId="20577"/>
          <ac:spMkLst>
            <pc:docMk/>
            <pc:sldMk cId="3812141091" sldId="270"/>
            <ac:spMk id="2" creationId="{549A6BA2-D376-CEFE-C442-1AB1175921B2}"/>
          </ac:spMkLst>
        </pc:spChg>
        <pc:spChg chg="mod">
          <ac:chgData name="Mihaiela Petreanu" userId="90923552af774d64" providerId="LiveId" clId="{E74A6902-63BA-4A08-9A89-AA3E78BE19FA}" dt="2023-03-26T09:20:07.337" v="9058" actId="20577"/>
          <ac:spMkLst>
            <pc:docMk/>
            <pc:sldMk cId="3812141091" sldId="270"/>
            <ac:spMk id="3" creationId="{AFEC835A-2E43-2534-9198-59A241AD90AC}"/>
          </ac:spMkLst>
        </pc:spChg>
      </pc:sldChg>
      <pc:sldChg chg="modSp new mod ord">
        <pc:chgData name="Mihaiela Petreanu" userId="90923552af774d64" providerId="LiveId" clId="{E74A6902-63BA-4A08-9A89-AA3E78BE19FA}" dt="2023-03-24T20:38:59.495" v="3871" actId="27636"/>
        <pc:sldMkLst>
          <pc:docMk/>
          <pc:sldMk cId="1714516514" sldId="271"/>
        </pc:sldMkLst>
        <pc:spChg chg="mod">
          <ac:chgData name="Mihaiela Petreanu" userId="90923552af774d64" providerId="LiveId" clId="{E74A6902-63BA-4A08-9A89-AA3E78BE19FA}" dt="2023-03-24T20:11:16.406" v="3833" actId="20577"/>
          <ac:spMkLst>
            <pc:docMk/>
            <pc:sldMk cId="1714516514" sldId="271"/>
            <ac:spMk id="2" creationId="{1EAD945B-6A7F-C0BE-89FC-328273EE22EA}"/>
          </ac:spMkLst>
        </pc:spChg>
        <pc:spChg chg="mod">
          <ac:chgData name="Mihaiela Petreanu" userId="90923552af774d64" providerId="LiveId" clId="{E74A6902-63BA-4A08-9A89-AA3E78BE19FA}" dt="2023-03-24T20:38:59.495" v="3871" actId="27636"/>
          <ac:spMkLst>
            <pc:docMk/>
            <pc:sldMk cId="1714516514" sldId="271"/>
            <ac:spMk id="3" creationId="{576F1FE0-80CD-CCF6-2D96-EC91B63CA343}"/>
          </ac:spMkLst>
        </pc:spChg>
      </pc:sldChg>
      <pc:sldChg chg="modSp new mod">
        <pc:chgData name="Mihaiela Petreanu" userId="90923552af774d64" providerId="LiveId" clId="{E74A6902-63BA-4A08-9A89-AA3E78BE19FA}" dt="2023-03-25T10:40:11.643" v="8978" actId="20577"/>
        <pc:sldMkLst>
          <pc:docMk/>
          <pc:sldMk cId="1383728249" sldId="272"/>
        </pc:sldMkLst>
        <pc:spChg chg="mod">
          <ac:chgData name="Mihaiela Petreanu" userId="90923552af774d64" providerId="LiveId" clId="{E74A6902-63BA-4A08-9A89-AA3E78BE19FA}" dt="2023-03-25T09:44:21.328" v="4751" actId="20577"/>
          <ac:spMkLst>
            <pc:docMk/>
            <pc:sldMk cId="1383728249" sldId="272"/>
            <ac:spMk id="2" creationId="{AC75AA84-03EB-4D4D-CEBC-A600D5B6A7CF}"/>
          </ac:spMkLst>
        </pc:spChg>
        <pc:spChg chg="mod">
          <ac:chgData name="Mihaiela Petreanu" userId="90923552af774d64" providerId="LiveId" clId="{E74A6902-63BA-4A08-9A89-AA3E78BE19FA}" dt="2023-03-25T10:40:11.643" v="8978" actId="20577"/>
          <ac:spMkLst>
            <pc:docMk/>
            <pc:sldMk cId="1383728249" sldId="272"/>
            <ac:spMk id="3" creationId="{7F830923-40B3-9D3C-87B5-E1CE840EB35C}"/>
          </ac:spMkLst>
        </pc:spChg>
      </pc:sldChg>
      <pc:sldChg chg="modSp new mod">
        <pc:chgData name="Mihaiela Petreanu" userId="90923552af774d64" providerId="LiveId" clId="{E74A6902-63BA-4A08-9A89-AA3E78BE19FA}" dt="2023-03-25T10:40:45.297" v="8986" actId="20577"/>
        <pc:sldMkLst>
          <pc:docMk/>
          <pc:sldMk cId="1605837556" sldId="273"/>
        </pc:sldMkLst>
        <pc:spChg chg="mod">
          <ac:chgData name="Mihaiela Petreanu" userId="90923552af774d64" providerId="LiveId" clId="{E74A6902-63BA-4A08-9A89-AA3E78BE19FA}" dt="2023-03-25T10:22:00.048" v="7233" actId="20577"/>
          <ac:spMkLst>
            <pc:docMk/>
            <pc:sldMk cId="1605837556" sldId="273"/>
            <ac:spMk id="2" creationId="{D8BAC722-7EF4-E252-4F19-1B70DF6C5A39}"/>
          </ac:spMkLst>
        </pc:spChg>
        <pc:spChg chg="mod">
          <ac:chgData name="Mihaiela Petreanu" userId="90923552af774d64" providerId="LiveId" clId="{E74A6902-63BA-4A08-9A89-AA3E78BE19FA}" dt="2023-03-25T10:40:45.297" v="8986" actId="20577"/>
          <ac:spMkLst>
            <pc:docMk/>
            <pc:sldMk cId="1605837556" sldId="273"/>
            <ac:spMk id="3" creationId="{1C4B30AF-15E1-724B-4596-3EC9C25A3A6A}"/>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6.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6.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34CD7ED-3A18-4554-965E-9B11B74D077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EF6289E2-A7B0-4F75-A972-E6D987C3666B}">
      <dgm:prSet/>
      <dgm:spPr/>
      <dgm:t>
        <a:bodyPr/>
        <a:lstStyle/>
        <a:p>
          <a:r>
            <a:rPr lang="en-GB"/>
            <a:t>From market stall to the UK’s biggest supermarket</a:t>
          </a:r>
          <a:endParaRPr lang="en-US"/>
        </a:p>
      </dgm:t>
    </dgm:pt>
    <dgm:pt modelId="{183962AF-097A-4156-B66F-7964DBF41358}" type="parTrans" cxnId="{51AB92BD-F5FB-454D-92A1-C406DFCE2133}">
      <dgm:prSet/>
      <dgm:spPr/>
      <dgm:t>
        <a:bodyPr/>
        <a:lstStyle/>
        <a:p>
          <a:endParaRPr lang="en-US"/>
        </a:p>
      </dgm:t>
    </dgm:pt>
    <dgm:pt modelId="{E419CACC-3C3F-4CE4-8115-CCCE4D3C36D7}" type="sibTrans" cxnId="{51AB92BD-F5FB-454D-92A1-C406DFCE2133}">
      <dgm:prSet/>
      <dgm:spPr/>
      <dgm:t>
        <a:bodyPr/>
        <a:lstStyle/>
        <a:p>
          <a:endParaRPr lang="en-US"/>
        </a:p>
      </dgm:t>
    </dgm:pt>
    <dgm:pt modelId="{0777149B-6781-4B23-97E9-C22222DE6B70}">
      <dgm:prSet/>
      <dgm:spPr/>
      <dgm:t>
        <a:bodyPr/>
        <a:lstStyle/>
        <a:p>
          <a:r>
            <a:rPr lang="en-GB"/>
            <a:t>Leading multinational retailer with over 345,000 employees</a:t>
          </a:r>
          <a:endParaRPr lang="en-US"/>
        </a:p>
      </dgm:t>
    </dgm:pt>
    <dgm:pt modelId="{BDEF7974-AE83-4808-B1CB-952EF738E6E5}" type="parTrans" cxnId="{5CAF521F-EEFF-4501-9676-9504EE416521}">
      <dgm:prSet/>
      <dgm:spPr/>
      <dgm:t>
        <a:bodyPr/>
        <a:lstStyle/>
        <a:p>
          <a:endParaRPr lang="en-US"/>
        </a:p>
      </dgm:t>
    </dgm:pt>
    <dgm:pt modelId="{A0EA3456-61AF-412B-9E59-0BAE403F0B3B}" type="sibTrans" cxnId="{5CAF521F-EEFF-4501-9676-9504EE416521}">
      <dgm:prSet/>
      <dgm:spPr/>
      <dgm:t>
        <a:bodyPr/>
        <a:lstStyle/>
        <a:p>
          <a:endParaRPr lang="en-US"/>
        </a:p>
      </dgm:t>
    </dgm:pt>
    <dgm:pt modelId="{3A1BD14E-FE3A-4D2F-9C71-F0A70AC1E2A9}">
      <dgm:prSet/>
      <dgm:spPr/>
      <dgm:t>
        <a:bodyPr/>
        <a:lstStyle/>
        <a:p>
          <a:r>
            <a:rPr lang="en-GB"/>
            <a:t>Stores in 14 countries across Europe, Asia and North America</a:t>
          </a:r>
          <a:endParaRPr lang="en-US"/>
        </a:p>
      </dgm:t>
    </dgm:pt>
    <dgm:pt modelId="{F2679A00-81C0-4206-9F94-5B556B7CF36A}" type="parTrans" cxnId="{24134514-C931-4AA9-8693-3C19AD528E73}">
      <dgm:prSet/>
      <dgm:spPr/>
      <dgm:t>
        <a:bodyPr/>
        <a:lstStyle/>
        <a:p>
          <a:endParaRPr lang="en-US"/>
        </a:p>
      </dgm:t>
    </dgm:pt>
    <dgm:pt modelId="{08FEF63F-18EA-4B11-B4CB-D5EC30B4F53D}" type="sibTrans" cxnId="{24134514-C931-4AA9-8693-3C19AD528E73}">
      <dgm:prSet/>
      <dgm:spPr/>
      <dgm:t>
        <a:bodyPr/>
        <a:lstStyle/>
        <a:p>
          <a:endParaRPr lang="en-US"/>
        </a:p>
      </dgm:t>
    </dgm:pt>
    <dgm:pt modelId="{0343087B-4F6B-43B4-BD41-C68AC9742778}">
      <dgm:prSet/>
      <dgm:spPr/>
      <dgm:t>
        <a:bodyPr/>
        <a:lstStyle/>
        <a:p>
          <a:r>
            <a:rPr lang="en-GB"/>
            <a:t>People team department</a:t>
          </a:r>
          <a:endParaRPr lang="en-US"/>
        </a:p>
      </dgm:t>
    </dgm:pt>
    <dgm:pt modelId="{FE7A2E24-2F09-4402-9828-460D4D0803D0}" type="parTrans" cxnId="{940A3FE1-B680-4CE1-B4BE-CA4BCC4E2C41}">
      <dgm:prSet/>
      <dgm:spPr/>
      <dgm:t>
        <a:bodyPr/>
        <a:lstStyle/>
        <a:p>
          <a:endParaRPr lang="en-US"/>
        </a:p>
      </dgm:t>
    </dgm:pt>
    <dgm:pt modelId="{9499250B-E350-41AF-86C6-4182C7B5B6F4}" type="sibTrans" cxnId="{940A3FE1-B680-4CE1-B4BE-CA4BCC4E2C41}">
      <dgm:prSet/>
      <dgm:spPr/>
      <dgm:t>
        <a:bodyPr/>
        <a:lstStyle/>
        <a:p>
          <a:endParaRPr lang="en-US"/>
        </a:p>
      </dgm:t>
    </dgm:pt>
    <dgm:pt modelId="{3D8246C6-E39D-43C3-9D19-B963A4526E02}" type="pres">
      <dgm:prSet presAssocID="{634CD7ED-3A18-4554-965E-9B11B74D0777}" presName="hierChild1" presStyleCnt="0">
        <dgm:presLayoutVars>
          <dgm:chPref val="1"/>
          <dgm:dir/>
          <dgm:animOne val="branch"/>
          <dgm:animLvl val="lvl"/>
          <dgm:resizeHandles/>
        </dgm:presLayoutVars>
      </dgm:prSet>
      <dgm:spPr/>
    </dgm:pt>
    <dgm:pt modelId="{32A49F74-E08B-4A70-8720-052C6CA046F0}" type="pres">
      <dgm:prSet presAssocID="{EF6289E2-A7B0-4F75-A972-E6D987C3666B}" presName="hierRoot1" presStyleCnt="0"/>
      <dgm:spPr/>
    </dgm:pt>
    <dgm:pt modelId="{11C97B81-1CD1-4F98-BF8E-842A59A856AE}" type="pres">
      <dgm:prSet presAssocID="{EF6289E2-A7B0-4F75-A972-E6D987C3666B}" presName="composite" presStyleCnt="0"/>
      <dgm:spPr/>
    </dgm:pt>
    <dgm:pt modelId="{E99E6472-B76C-4CB2-BBCF-43855B5AFFAA}" type="pres">
      <dgm:prSet presAssocID="{EF6289E2-A7B0-4F75-A972-E6D987C3666B}" presName="background" presStyleLbl="node0" presStyleIdx="0" presStyleCnt="4"/>
      <dgm:spPr/>
    </dgm:pt>
    <dgm:pt modelId="{C44D42B4-FDF2-4707-B8EB-F17424EA6DBE}" type="pres">
      <dgm:prSet presAssocID="{EF6289E2-A7B0-4F75-A972-E6D987C3666B}" presName="text" presStyleLbl="fgAcc0" presStyleIdx="0" presStyleCnt="4">
        <dgm:presLayoutVars>
          <dgm:chPref val="3"/>
        </dgm:presLayoutVars>
      </dgm:prSet>
      <dgm:spPr/>
    </dgm:pt>
    <dgm:pt modelId="{90017EAA-BE79-4045-86D6-572F373FB0EC}" type="pres">
      <dgm:prSet presAssocID="{EF6289E2-A7B0-4F75-A972-E6D987C3666B}" presName="hierChild2" presStyleCnt="0"/>
      <dgm:spPr/>
    </dgm:pt>
    <dgm:pt modelId="{575D5A92-A8F6-43A6-A668-AD0521A6C3A7}" type="pres">
      <dgm:prSet presAssocID="{0777149B-6781-4B23-97E9-C22222DE6B70}" presName="hierRoot1" presStyleCnt="0"/>
      <dgm:spPr/>
    </dgm:pt>
    <dgm:pt modelId="{F1118102-AB2E-4083-8D89-0C431FBC129D}" type="pres">
      <dgm:prSet presAssocID="{0777149B-6781-4B23-97E9-C22222DE6B70}" presName="composite" presStyleCnt="0"/>
      <dgm:spPr/>
    </dgm:pt>
    <dgm:pt modelId="{9CACD52D-B591-42B2-A322-B4CC562C00E1}" type="pres">
      <dgm:prSet presAssocID="{0777149B-6781-4B23-97E9-C22222DE6B70}" presName="background" presStyleLbl="node0" presStyleIdx="1" presStyleCnt="4"/>
      <dgm:spPr/>
    </dgm:pt>
    <dgm:pt modelId="{6B03718B-B614-4DE7-92F5-124EA1457E2F}" type="pres">
      <dgm:prSet presAssocID="{0777149B-6781-4B23-97E9-C22222DE6B70}" presName="text" presStyleLbl="fgAcc0" presStyleIdx="1" presStyleCnt="4">
        <dgm:presLayoutVars>
          <dgm:chPref val="3"/>
        </dgm:presLayoutVars>
      </dgm:prSet>
      <dgm:spPr/>
    </dgm:pt>
    <dgm:pt modelId="{EEFCF871-D0B8-477B-836A-F2E1D8BF628D}" type="pres">
      <dgm:prSet presAssocID="{0777149B-6781-4B23-97E9-C22222DE6B70}" presName="hierChild2" presStyleCnt="0"/>
      <dgm:spPr/>
    </dgm:pt>
    <dgm:pt modelId="{CA3FCFA9-6710-4034-9EE9-A0E8B77732E2}" type="pres">
      <dgm:prSet presAssocID="{3A1BD14E-FE3A-4D2F-9C71-F0A70AC1E2A9}" presName="hierRoot1" presStyleCnt="0"/>
      <dgm:spPr/>
    </dgm:pt>
    <dgm:pt modelId="{E14D97B2-72D0-4583-8CDF-196C96DC3D2E}" type="pres">
      <dgm:prSet presAssocID="{3A1BD14E-FE3A-4D2F-9C71-F0A70AC1E2A9}" presName="composite" presStyleCnt="0"/>
      <dgm:spPr/>
    </dgm:pt>
    <dgm:pt modelId="{6A9ED775-7E4D-4C74-9102-E9BA892BCBD3}" type="pres">
      <dgm:prSet presAssocID="{3A1BD14E-FE3A-4D2F-9C71-F0A70AC1E2A9}" presName="background" presStyleLbl="node0" presStyleIdx="2" presStyleCnt="4"/>
      <dgm:spPr/>
    </dgm:pt>
    <dgm:pt modelId="{DB72C9F3-6495-4F4B-8FB8-B4F71FDC4B48}" type="pres">
      <dgm:prSet presAssocID="{3A1BD14E-FE3A-4D2F-9C71-F0A70AC1E2A9}" presName="text" presStyleLbl="fgAcc0" presStyleIdx="2" presStyleCnt="4">
        <dgm:presLayoutVars>
          <dgm:chPref val="3"/>
        </dgm:presLayoutVars>
      </dgm:prSet>
      <dgm:spPr/>
    </dgm:pt>
    <dgm:pt modelId="{609E865D-4CE4-44AA-830A-23B93A167249}" type="pres">
      <dgm:prSet presAssocID="{3A1BD14E-FE3A-4D2F-9C71-F0A70AC1E2A9}" presName="hierChild2" presStyleCnt="0"/>
      <dgm:spPr/>
    </dgm:pt>
    <dgm:pt modelId="{0884C42B-8EBB-425F-904B-49BC20A76035}" type="pres">
      <dgm:prSet presAssocID="{0343087B-4F6B-43B4-BD41-C68AC9742778}" presName="hierRoot1" presStyleCnt="0"/>
      <dgm:spPr/>
    </dgm:pt>
    <dgm:pt modelId="{4515E8DB-33AE-45A1-90C5-E603224C1D43}" type="pres">
      <dgm:prSet presAssocID="{0343087B-4F6B-43B4-BD41-C68AC9742778}" presName="composite" presStyleCnt="0"/>
      <dgm:spPr/>
    </dgm:pt>
    <dgm:pt modelId="{2F8EE137-DC99-4AEF-B1C6-A235A264771C}" type="pres">
      <dgm:prSet presAssocID="{0343087B-4F6B-43B4-BD41-C68AC9742778}" presName="background" presStyleLbl="node0" presStyleIdx="3" presStyleCnt="4"/>
      <dgm:spPr/>
    </dgm:pt>
    <dgm:pt modelId="{074A9B5A-EEE1-413E-8185-B7290720128A}" type="pres">
      <dgm:prSet presAssocID="{0343087B-4F6B-43B4-BD41-C68AC9742778}" presName="text" presStyleLbl="fgAcc0" presStyleIdx="3" presStyleCnt="4">
        <dgm:presLayoutVars>
          <dgm:chPref val="3"/>
        </dgm:presLayoutVars>
      </dgm:prSet>
      <dgm:spPr/>
    </dgm:pt>
    <dgm:pt modelId="{4A753E0B-A5C7-4341-AD78-229CD4FB966D}" type="pres">
      <dgm:prSet presAssocID="{0343087B-4F6B-43B4-BD41-C68AC9742778}" presName="hierChild2" presStyleCnt="0"/>
      <dgm:spPr/>
    </dgm:pt>
  </dgm:ptLst>
  <dgm:cxnLst>
    <dgm:cxn modelId="{2E819809-2807-476D-ADC3-B19941DB62E7}" type="presOf" srcId="{634CD7ED-3A18-4554-965E-9B11B74D0777}" destId="{3D8246C6-E39D-43C3-9D19-B963A4526E02}" srcOrd="0" destOrd="0" presId="urn:microsoft.com/office/officeart/2005/8/layout/hierarchy1"/>
    <dgm:cxn modelId="{24134514-C931-4AA9-8693-3C19AD528E73}" srcId="{634CD7ED-3A18-4554-965E-9B11B74D0777}" destId="{3A1BD14E-FE3A-4D2F-9C71-F0A70AC1E2A9}" srcOrd="2" destOrd="0" parTransId="{F2679A00-81C0-4206-9F94-5B556B7CF36A}" sibTransId="{08FEF63F-18EA-4B11-B4CB-D5EC30B4F53D}"/>
    <dgm:cxn modelId="{3F8A401F-6B20-4878-AD84-A70A191EA645}" type="presOf" srcId="{EF6289E2-A7B0-4F75-A972-E6D987C3666B}" destId="{C44D42B4-FDF2-4707-B8EB-F17424EA6DBE}" srcOrd="0" destOrd="0" presId="urn:microsoft.com/office/officeart/2005/8/layout/hierarchy1"/>
    <dgm:cxn modelId="{5CAF521F-EEFF-4501-9676-9504EE416521}" srcId="{634CD7ED-3A18-4554-965E-9B11B74D0777}" destId="{0777149B-6781-4B23-97E9-C22222DE6B70}" srcOrd="1" destOrd="0" parTransId="{BDEF7974-AE83-4808-B1CB-952EF738E6E5}" sibTransId="{A0EA3456-61AF-412B-9E59-0BAE403F0B3B}"/>
    <dgm:cxn modelId="{B9C42147-9F4B-4481-8E79-BFC52B78AAA4}" type="presOf" srcId="{0343087B-4F6B-43B4-BD41-C68AC9742778}" destId="{074A9B5A-EEE1-413E-8185-B7290720128A}" srcOrd="0" destOrd="0" presId="urn:microsoft.com/office/officeart/2005/8/layout/hierarchy1"/>
    <dgm:cxn modelId="{C2327FAE-9C71-458E-9C79-74D7B03453D7}" type="presOf" srcId="{3A1BD14E-FE3A-4D2F-9C71-F0A70AC1E2A9}" destId="{DB72C9F3-6495-4F4B-8FB8-B4F71FDC4B48}" srcOrd="0" destOrd="0" presId="urn:microsoft.com/office/officeart/2005/8/layout/hierarchy1"/>
    <dgm:cxn modelId="{51AB92BD-F5FB-454D-92A1-C406DFCE2133}" srcId="{634CD7ED-3A18-4554-965E-9B11B74D0777}" destId="{EF6289E2-A7B0-4F75-A972-E6D987C3666B}" srcOrd="0" destOrd="0" parTransId="{183962AF-097A-4156-B66F-7964DBF41358}" sibTransId="{E419CACC-3C3F-4CE4-8115-CCCE4D3C36D7}"/>
    <dgm:cxn modelId="{C1F90CC3-0387-42C4-8FB9-F723CB769BAB}" type="presOf" srcId="{0777149B-6781-4B23-97E9-C22222DE6B70}" destId="{6B03718B-B614-4DE7-92F5-124EA1457E2F}" srcOrd="0" destOrd="0" presId="urn:microsoft.com/office/officeart/2005/8/layout/hierarchy1"/>
    <dgm:cxn modelId="{940A3FE1-B680-4CE1-B4BE-CA4BCC4E2C41}" srcId="{634CD7ED-3A18-4554-965E-9B11B74D0777}" destId="{0343087B-4F6B-43B4-BD41-C68AC9742778}" srcOrd="3" destOrd="0" parTransId="{FE7A2E24-2F09-4402-9828-460D4D0803D0}" sibTransId="{9499250B-E350-41AF-86C6-4182C7B5B6F4}"/>
    <dgm:cxn modelId="{3AACD34D-3EB5-4383-9E40-27668CB8686B}" type="presParOf" srcId="{3D8246C6-E39D-43C3-9D19-B963A4526E02}" destId="{32A49F74-E08B-4A70-8720-052C6CA046F0}" srcOrd="0" destOrd="0" presId="urn:microsoft.com/office/officeart/2005/8/layout/hierarchy1"/>
    <dgm:cxn modelId="{ABBDF15A-2C91-4170-B7AB-BA16B8C8A17B}" type="presParOf" srcId="{32A49F74-E08B-4A70-8720-052C6CA046F0}" destId="{11C97B81-1CD1-4F98-BF8E-842A59A856AE}" srcOrd="0" destOrd="0" presId="urn:microsoft.com/office/officeart/2005/8/layout/hierarchy1"/>
    <dgm:cxn modelId="{D5FDCD23-65DE-4CE9-BF8E-60C1184AE6E9}" type="presParOf" srcId="{11C97B81-1CD1-4F98-BF8E-842A59A856AE}" destId="{E99E6472-B76C-4CB2-BBCF-43855B5AFFAA}" srcOrd="0" destOrd="0" presId="urn:microsoft.com/office/officeart/2005/8/layout/hierarchy1"/>
    <dgm:cxn modelId="{E6A7E3A7-5C8B-4519-B285-98C998462C5B}" type="presParOf" srcId="{11C97B81-1CD1-4F98-BF8E-842A59A856AE}" destId="{C44D42B4-FDF2-4707-B8EB-F17424EA6DBE}" srcOrd="1" destOrd="0" presId="urn:microsoft.com/office/officeart/2005/8/layout/hierarchy1"/>
    <dgm:cxn modelId="{A0FD48DA-6B58-4559-B9DF-A2E0B5D8B796}" type="presParOf" srcId="{32A49F74-E08B-4A70-8720-052C6CA046F0}" destId="{90017EAA-BE79-4045-86D6-572F373FB0EC}" srcOrd="1" destOrd="0" presId="urn:microsoft.com/office/officeart/2005/8/layout/hierarchy1"/>
    <dgm:cxn modelId="{15E16C5C-4028-433C-992C-DCDAE609B7F9}" type="presParOf" srcId="{3D8246C6-E39D-43C3-9D19-B963A4526E02}" destId="{575D5A92-A8F6-43A6-A668-AD0521A6C3A7}" srcOrd="1" destOrd="0" presId="urn:microsoft.com/office/officeart/2005/8/layout/hierarchy1"/>
    <dgm:cxn modelId="{9147ED9F-0282-4646-844E-4B69D11AE97D}" type="presParOf" srcId="{575D5A92-A8F6-43A6-A668-AD0521A6C3A7}" destId="{F1118102-AB2E-4083-8D89-0C431FBC129D}" srcOrd="0" destOrd="0" presId="urn:microsoft.com/office/officeart/2005/8/layout/hierarchy1"/>
    <dgm:cxn modelId="{CC5E97E2-25B2-4437-ABBB-84D6D4E5DF83}" type="presParOf" srcId="{F1118102-AB2E-4083-8D89-0C431FBC129D}" destId="{9CACD52D-B591-42B2-A322-B4CC562C00E1}" srcOrd="0" destOrd="0" presId="urn:microsoft.com/office/officeart/2005/8/layout/hierarchy1"/>
    <dgm:cxn modelId="{34B1598A-AADD-4DF0-92FB-B08108995460}" type="presParOf" srcId="{F1118102-AB2E-4083-8D89-0C431FBC129D}" destId="{6B03718B-B614-4DE7-92F5-124EA1457E2F}" srcOrd="1" destOrd="0" presId="urn:microsoft.com/office/officeart/2005/8/layout/hierarchy1"/>
    <dgm:cxn modelId="{99158286-EC15-4345-B8AF-9F238D1F6C6F}" type="presParOf" srcId="{575D5A92-A8F6-43A6-A668-AD0521A6C3A7}" destId="{EEFCF871-D0B8-477B-836A-F2E1D8BF628D}" srcOrd="1" destOrd="0" presId="urn:microsoft.com/office/officeart/2005/8/layout/hierarchy1"/>
    <dgm:cxn modelId="{A783BB10-6F7B-4869-B942-15BDD1657E2F}" type="presParOf" srcId="{3D8246C6-E39D-43C3-9D19-B963A4526E02}" destId="{CA3FCFA9-6710-4034-9EE9-A0E8B77732E2}" srcOrd="2" destOrd="0" presId="urn:microsoft.com/office/officeart/2005/8/layout/hierarchy1"/>
    <dgm:cxn modelId="{F5CEFD0E-7152-46AF-8545-3B1E22DD6289}" type="presParOf" srcId="{CA3FCFA9-6710-4034-9EE9-A0E8B77732E2}" destId="{E14D97B2-72D0-4583-8CDF-196C96DC3D2E}" srcOrd="0" destOrd="0" presId="urn:microsoft.com/office/officeart/2005/8/layout/hierarchy1"/>
    <dgm:cxn modelId="{9D75D965-8AE7-4D5D-B6EE-FEF2B9FCD2AE}" type="presParOf" srcId="{E14D97B2-72D0-4583-8CDF-196C96DC3D2E}" destId="{6A9ED775-7E4D-4C74-9102-E9BA892BCBD3}" srcOrd="0" destOrd="0" presId="urn:microsoft.com/office/officeart/2005/8/layout/hierarchy1"/>
    <dgm:cxn modelId="{FBC82A16-39BC-4C0D-BAF8-96BEAAB24CAC}" type="presParOf" srcId="{E14D97B2-72D0-4583-8CDF-196C96DC3D2E}" destId="{DB72C9F3-6495-4F4B-8FB8-B4F71FDC4B48}" srcOrd="1" destOrd="0" presId="urn:microsoft.com/office/officeart/2005/8/layout/hierarchy1"/>
    <dgm:cxn modelId="{BA8D90B8-161C-42FB-81D3-9BD679037BA9}" type="presParOf" srcId="{CA3FCFA9-6710-4034-9EE9-A0E8B77732E2}" destId="{609E865D-4CE4-44AA-830A-23B93A167249}" srcOrd="1" destOrd="0" presId="urn:microsoft.com/office/officeart/2005/8/layout/hierarchy1"/>
    <dgm:cxn modelId="{567E7315-CD9A-46DD-9E60-68E11E872FBB}" type="presParOf" srcId="{3D8246C6-E39D-43C3-9D19-B963A4526E02}" destId="{0884C42B-8EBB-425F-904B-49BC20A76035}" srcOrd="3" destOrd="0" presId="urn:microsoft.com/office/officeart/2005/8/layout/hierarchy1"/>
    <dgm:cxn modelId="{30C17D23-D0F6-42FA-9E56-2623349D7B73}" type="presParOf" srcId="{0884C42B-8EBB-425F-904B-49BC20A76035}" destId="{4515E8DB-33AE-45A1-90C5-E603224C1D43}" srcOrd="0" destOrd="0" presId="urn:microsoft.com/office/officeart/2005/8/layout/hierarchy1"/>
    <dgm:cxn modelId="{E042C265-5777-4830-8226-8E177EE44259}" type="presParOf" srcId="{4515E8DB-33AE-45A1-90C5-E603224C1D43}" destId="{2F8EE137-DC99-4AEF-B1C6-A235A264771C}" srcOrd="0" destOrd="0" presId="urn:microsoft.com/office/officeart/2005/8/layout/hierarchy1"/>
    <dgm:cxn modelId="{A86A1F83-ACA9-4732-8E98-88F05D47062C}" type="presParOf" srcId="{4515E8DB-33AE-45A1-90C5-E603224C1D43}" destId="{074A9B5A-EEE1-413E-8185-B7290720128A}" srcOrd="1" destOrd="0" presId="urn:microsoft.com/office/officeart/2005/8/layout/hierarchy1"/>
    <dgm:cxn modelId="{11B41662-7733-4F74-A7FF-079C9DA25C04}" type="presParOf" srcId="{0884C42B-8EBB-425F-904B-49BC20A76035}" destId="{4A753E0B-A5C7-4341-AD78-229CD4FB966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535A3E-7A9E-4B8E-B57C-1C63E26E1DD5}"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en-US"/>
        </a:p>
      </dgm:t>
    </dgm:pt>
    <dgm:pt modelId="{79E94410-CEF7-420F-BC96-6F3D3FFD5355}">
      <dgm:prSet/>
      <dgm:spPr/>
      <dgm:t>
        <a:bodyPr/>
        <a:lstStyle/>
        <a:p>
          <a:r>
            <a:rPr lang="en-GB"/>
            <a:t>Training</a:t>
          </a:r>
          <a:endParaRPr lang="en-US"/>
        </a:p>
      </dgm:t>
    </dgm:pt>
    <dgm:pt modelId="{3DF76906-86C7-422F-9F2F-E5E34393D78C}" type="parTrans" cxnId="{7DEBBFA1-C7B7-4174-B523-FE9279B694FA}">
      <dgm:prSet/>
      <dgm:spPr/>
      <dgm:t>
        <a:bodyPr/>
        <a:lstStyle/>
        <a:p>
          <a:endParaRPr lang="en-US"/>
        </a:p>
      </dgm:t>
    </dgm:pt>
    <dgm:pt modelId="{0FD629F8-FF4F-46DB-BCD3-EA40BB1B2BCA}" type="sibTrans" cxnId="{7DEBBFA1-C7B7-4174-B523-FE9279B694FA}">
      <dgm:prSet/>
      <dgm:spPr/>
      <dgm:t>
        <a:bodyPr/>
        <a:lstStyle/>
        <a:p>
          <a:endParaRPr lang="en-US"/>
        </a:p>
      </dgm:t>
    </dgm:pt>
    <dgm:pt modelId="{9AF8BAFC-F42C-42F0-A900-CC6D2EBEF559}">
      <dgm:prSet/>
      <dgm:spPr/>
      <dgm:t>
        <a:bodyPr/>
        <a:lstStyle/>
        <a:p>
          <a:r>
            <a:rPr lang="en-GB" dirty="0"/>
            <a:t>method of implanting staff with the necessary skills to allow them to perform a specific role.</a:t>
          </a:r>
          <a:endParaRPr lang="en-US" dirty="0"/>
        </a:p>
      </dgm:t>
    </dgm:pt>
    <dgm:pt modelId="{45175132-B69F-4D51-81CB-89DAD69057B6}" type="parTrans" cxnId="{56D26A8E-8BDE-45B9-A86B-4EA11C49AAE5}">
      <dgm:prSet/>
      <dgm:spPr/>
      <dgm:t>
        <a:bodyPr/>
        <a:lstStyle/>
        <a:p>
          <a:endParaRPr lang="en-US"/>
        </a:p>
      </dgm:t>
    </dgm:pt>
    <dgm:pt modelId="{5AB7BF90-49DC-4B49-86C8-117B5AC6F536}" type="sibTrans" cxnId="{56D26A8E-8BDE-45B9-A86B-4EA11C49AAE5}">
      <dgm:prSet/>
      <dgm:spPr/>
      <dgm:t>
        <a:bodyPr/>
        <a:lstStyle/>
        <a:p>
          <a:endParaRPr lang="en-US"/>
        </a:p>
      </dgm:t>
    </dgm:pt>
    <dgm:pt modelId="{D4DD1AA3-C48C-4907-B24C-D12C799161DB}">
      <dgm:prSet/>
      <dgm:spPr/>
      <dgm:t>
        <a:bodyPr/>
        <a:lstStyle/>
        <a:p>
          <a:r>
            <a:rPr lang="en-GB" dirty="0"/>
            <a:t>building hard skills (i.e. speaking another language, degree, programming skills)</a:t>
          </a:r>
          <a:endParaRPr lang="en-US" dirty="0"/>
        </a:p>
      </dgm:t>
    </dgm:pt>
    <dgm:pt modelId="{509DDDB2-2A27-43D6-979E-C83492AC6276}" type="parTrans" cxnId="{666509B9-4F7A-4CA1-80CB-5F32E1D25ED6}">
      <dgm:prSet/>
      <dgm:spPr/>
      <dgm:t>
        <a:bodyPr/>
        <a:lstStyle/>
        <a:p>
          <a:endParaRPr lang="en-US"/>
        </a:p>
      </dgm:t>
    </dgm:pt>
    <dgm:pt modelId="{08DF9631-D506-46FF-9483-D847E168CBDD}" type="sibTrans" cxnId="{666509B9-4F7A-4CA1-80CB-5F32E1D25ED6}">
      <dgm:prSet/>
      <dgm:spPr/>
      <dgm:t>
        <a:bodyPr/>
        <a:lstStyle/>
        <a:p>
          <a:endParaRPr lang="en-US"/>
        </a:p>
      </dgm:t>
    </dgm:pt>
    <dgm:pt modelId="{78E8F706-0EEF-4E59-95A2-F70040BF74E1}">
      <dgm:prSet/>
      <dgm:spPr/>
      <dgm:t>
        <a:bodyPr/>
        <a:lstStyle/>
        <a:p>
          <a:r>
            <a:rPr lang="en-GB"/>
            <a:t>Development</a:t>
          </a:r>
          <a:endParaRPr lang="en-US"/>
        </a:p>
      </dgm:t>
    </dgm:pt>
    <dgm:pt modelId="{EB59A345-392A-47EB-A625-E61906F04BC5}" type="parTrans" cxnId="{4874626B-810D-464F-A6B1-90B225BDFF35}">
      <dgm:prSet/>
      <dgm:spPr/>
      <dgm:t>
        <a:bodyPr/>
        <a:lstStyle/>
        <a:p>
          <a:endParaRPr lang="en-US"/>
        </a:p>
      </dgm:t>
    </dgm:pt>
    <dgm:pt modelId="{4D1FB73C-6D5B-4381-A04A-54184BA9C6A5}" type="sibTrans" cxnId="{4874626B-810D-464F-A6B1-90B225BDFF35}">
      <dgm:prSet/>
      <dgm:spPr/>
      <dgm:t>
        <a:bodyPr/>
        <a:lstStyle/>
        <a:p>
          <a:endParaRPr lang="en-US"/>
        </a:p>
      </dgm:t>
    </dgm:pt>
    <dgm:pt modelId="{C2E5CE94-479C-4F6C-8C2D-C9BBAD764AF2}">
      <dgm:prSet/>
      <dgm:spPr/>
      <dgm:t>
        <a:bodyPr/>
        <a:lstStyle/>
        <a:p>
          <a:r>
            <a:rPr lang="en-GB" dirty="0"/>
            <a:t>focuses on psychology and soft skills (i.e. communication, leadership, teamwork)</a:t>
          </a:r>
          <a:endParaRPr lang="en-US" dirty="0"/>
        </a:p>
      </dgm:t>
    </dgm:pt>
    <dgm:pt modelId="{54DF67BE-14E0-4B97-B0F1-23921D4B30FD}" type="parTrans" cxnId="{1DA7E85F-E6BB-4FB5-9FD9-9D96BA9D7432}">
      <dgm:prSet/>
      <dgm:spPr/>
      <dgm:t>
        <a:bodyPr/>
        <a:lstStyle/>
        <a:p>
          <a:endParaRPr lang="en-US"/>
        </a:p>
      </dgm:t>
    </dgm:pt>
    <dgm:pt modelId="{012C0366-C4E6-476C-88D4-BD210E3BA9BE}" type="sibTrans" cxnId="{1DA7E85F-E6BB-4FB5-9FD9-9D96BA9D7432}">
      <dgm:prSet/>
      <dgm:spPr/>
      <dgm:t>
        <a:bodyPr/>
        <a:lstStyle/>
        <a:p>
          <a:endParaRPr lang="en-US"/>
        </a:p>
      </dgm:t>
    </dgm:pt>
    <dgm:pt modelId="{C019714E-3ADD-488A-AE0A-1F284F8CD25D}">
      <dgm:prSet/>
      <dgm:spPr/>
      <dgm:t>
        <a:bodyPr/>
        <a:lstStyle/>
        <a:p>
          <a:r>
            <a:rPr lang="en-GB" dirty="0"/>
            <a:t>development includes more levels of training</a:t>
          </a:r>
          <a:endParaRPr lang="en-US" dirty="0"/>
        </a:p>
      </dgm:t>
    </dgm:pt>
    <dgm:pt modelId="{1F40BA21-B6B5-4EF0-928A-BFC644A8FA56}" type="parTrans" cxnId="{A155683A-8B2F-43C3-89E0-360B268630FF}">
      <dgm:prSet/>
      <dgm:spPr/>
      <dgm:t>
        <a:bodyPr/>
        <a:lstStyle/>
        <a:p>
          <a:endParaRPr lang="en-US"/>
        </a:p>
      </dgm:t>
    </dgm:pt>
    <dgm:pt modelId="{D47D3D91-FD7A-48B9-8B30-FBB46CC6D412}" type="sibTrans" cxnId="{A155683A-8B2F-43C3-89E0-360B268630FF}">
      <dgm:prSet/>
      <dgm:spPr/>
      <dgm:t>
        <a:bodyPr/>
        <a:lstStyle/>
        <a:p>
          <a:endParaRPr lang="en-US"/>
        </a:p>
      </dgm:t>
    </dgm:pt>
    <dgm:pt modelId="{64B790B4-45B5-44D8-9F13-1658FD7576BF}">
      <dgm:prSet/>
      <dgm:spPr/>
      <dgm:t>
        <a:bodyPr/>
        <a:lstStyle/>
        <a:p>
          <a:endParaRPr lang="en-US" dirty="0"/>
        </a:p>
      </dgm:t>
    </dgm:pt>
    <dgm:pt modelId="{0894E7CB-9FA1-4992-859F-D753096914F9}" type="parTrans" cxnId="{C05260AF-6751-40E8-A36A-82140D3A53D7}">
      <dgm:prSet/>
      <dgm:spPr/>
      <dgm:t>
        <a:bodyPr/>
        <a:lstStyle/>
        <a:p>
          <a:endParaRPr lang="en-GB"/>
        </a:p>
      </dgm:t>
    </dgm:pt>
    <dgm:pt modelId="{52E7C78A-887B-4606-BB11-C0EB1A1512B1}" type="sibTrans" cxnId="{C05260AF-6751-40E8-A36A-82140D3A53D7}">
      <dgm:prSet/>
      <dgm:spPr/>
      <dgm:t>
        <a:bodyPr/>
        <a:lstStyle/>
        <a:p>
          <a:endParaRPr lang="en-GB"/>
        </a:p>
      </dgm:t>
    </dgm:pt>
    <dgm:pt modelId="{9B7F9734-8323-4F35-9AD8-FACA3D3EC4A5}">
      <dgm:prSet/>
      <dgm:spPr/>
      <dgm:t>
        <a:bodyPr/>
        <a:lstStyle/>
        <a:p>
          <a:endParaRPr lang="en-US" dirty="0"/>
        </a:p>
      </dgm:t>
    </dgm:pt>
    <dgm:pt modelId="{F1D25B17-F521-481E-AAB8-D0FEDDACF4E2}" type="parTrans" cxnId="{2162114C-6D6D-4A08-8CE8-78A871D4E447}">
      <dgm:prSet/>
      <dgm:spPr/>
      <dgm:t>
        <a:bodyPr/>
        <a:lstStyle/>
        <a:p>
          <a:endParaRPr lang="en-GB"/>
        </a:p>
      </dgm:t>
    </dgm:pt>
    <dgm:pt modelId="{54EE98F4-97EF-4C57-B8AF-F18BC1E07155}" type="sibTrans" cxnId="{2162114C-6D6D-4A08-8CE8-78A871D4E447}">
      <dgm:prSet/>
      <dgm:spPr/>
      <dgm:t>
        <a:bodyPr/>
        <a:lstStyle/>
        <a:p>
          <a:endParaRPr lang="en-GB"/>
        </a:p>
      </dgm:t>
    </dgm:pt>
    <dgm:pt modelId="{EC9EDF30-9148-4688-8CC3-75FD156E0801}" type="pres">
      <dgm:prSet presAssocID="{D7535A3E-7A9E-4B8E-B57C-1C63E26E1DD5}" presName="Name0" presStyleCnt="0">
        <dgm:presLayoutVars>
          <dgm:dir/>
          <dgm:animLvl val="lvl"/>
          <dgm:resizeHandles val="exact"/>
        </dgm:presLayoutVars>
      </dgm:prSet>
      <dgm:spPr/>
    </dgm:pt>
    <dgm:pt modelId="{7298DE93-83DB-40FB-9E65-5EBFF950538F}" type="pres">
      <dgm:prSet presAssocID="{79E94410-CEF7-420F-BC96-6F3D3FFD5355}" presName="linNode" presStyleCnt="0"/>
      <dgm:spPr/>
    </dgm:pt>
    <dgm:pt modelId="{99B42A3F-512A-4149-9B14-4F962C38D696}" type="pres">
      <dgm:prSet presAssocID="{79E94410-CEF7-420F-BC96-6F3D3FFD5355}" presName="parentText" presStyleLbl="node1" presStyleIdx="0" presStyleCnt="2">
        <dgm:presLayoutVars>
          <dgm:chMax val="1"/>
          <dgm:bulletEnabled val="1"/>
        </dgm:presLayoutVars>
      </dgm:prSet>
      <dgm:spPr/>
    </dgm:pt>
    <dgm:pt modelId="{A61F1B0C-E1D6-44D0-BD23-D183E0F0B92A}" type="pres">
      <dgm:prSet presAssocID="{79E94410-CEF7-420F-BC96-6F3D3FFD5355}" presName="descendantText" presStyleLbl="alignAccFollowNode1" presStyleIdx="0" presStyleCnt="2">
        <dgm:presLayoutVars>
          <dgm:bulletEnabled val="1"/>
        </dgm:presLayoutVars>
      </dgm:prSet>
      <dgm:spPr/>
    </dgm:pt>
    <dgm:pt modelId="{D5A42C26-963A-401F-8D19-5C5B67991975}" type="pres">
      <dgm:prSet presAssocID="{0FD629F8-FF4F-46DB-BCD3-EA40BB1B2BCA}" presName="sp" presStyleCnt="0"/>
      <dgm:spPr/>
    </dgm:pt>
    <dgm:pt modelId="{EF404F7A-F1A3-495E-9082-1C7E750DD39A}" type="pres">
      <dgm:prSet presAssocID="{78E8F706-0EEF-4E59-95A2-F70040BF74E1}" presName="linNode" presStyleCnt="0"/>
      <dgm:spPr/>
    </dgm:pt>
    <dgm:pt modelId="{B64AB4C4-154C-4914-BCEC-5148E5618F9F}" type="pres">
      <dgm:prSet presAssocID="{78E8F706-0EEF-4E59-95A2-F70040BF74E1}" presName="parentText" presStyleLbl="node1" presStyleIdx="1" presStyleCnt="2">
        <dgm:presLayoutVars>
          <dgm:chMax val="1"/>
          <dgm:bulletEnabled val="1"/>
        </dgm:presLayoutVars>
      </dgm:prSet>
      <dgm:spPr/>
    </dgm:pt>
    <dgm:pt modelId="{195928A3-4E49-4920-B8CD-84CED30E7CC6}" type="pres">
      <dgm:prSet presAssocID="{78E8F706-0EEF-4E59-95A2-F70040BF74E1}" presName="descendantText" presStyleLbl="alignAccFollowNode1" presStyleIdx="1" presStyleCnt="2">
        <dgm:presLayoutVars>
          <dgm:bulletEnabled val="1"/>
        </dgm:presLayoutVars>
      </dgm:prSet>
      <dgm:spPr/>
    </dgm:pt>
  </dgm:ptLst>
  <dgm:cxnLst>
    <dgm:cxn modelId="{9F3FCC1A-E876-4B10-91E0-BF439C7D5884}" type="presOf" srcId="{D7535A3E-7A9E-4B8E-B57C-1C63E26E1DD5}" destId="{EC9EDF30-9148-4688-8CC3-75FD156E0801}" srcOrd="0" destOrd="0" presId="urn:microsoft.com/office/officeart/2005/8/layout/vList5"/>
    <dgm:cxn modelId="{A3494629-93CD-41B1-AB4E-95675CC61574}" type="presOf" srcId="{79E94410-CEF7-420F-BC96-6F3D3FFD5355}" destId="{99B42A3F-512A-4149-9B14-4F962C38D696}" srcOrd="0" destOrd="0" presId="urn:microsoft.com/office/officeart/2005/8/layout/vList5"/>
    <dgm:cxn modelId="{ECD19B2E-43D5-4F31-969C-8E39BEB6C52F}" type="presOf" srcId="{9B7F9734-8323-4F35-9AD8-FACA3D3EC4A5}" destId="{195928A3-4E49-4920-B8CD-84CED30E7CC6}" srcOrd="0" destOrd="1" presId="urn:microsoft.com/office/officeart/2005/8/layout/vList5"/>
    <dgm:cxn modelId="{A155683A-8B2F-43C3-89E0-360B268630FF}" srcId="{78E8F706-0EEF-4E59-95A2-F70040BF74E1}" destId="{C019714E-3ADD-488A-AE0A-1F284F8CD25D}" srcOrd="2" destOrd="0" parTransId="{1F40BA21-B6B5-4EF0-928A-BFC644A8FA56}" sibTransId="{D47D3D91-FD7A-48B9-8B30-FBB46CC6D412}"/>
    <dgm:cxn modelId="{1DA7E85F-E6BB-4FB5-9FD9-9D96BA9D7432}" srcId="{78E8F706-0EEF-4E59-95A2-F70040BF74E1}" destId="{C2E5CE94-479C-4F6C-8C2D-C9BBAD764AF2}" srcOrd="0" destOrd="0" parTransId="{54DF67BE-14E0-4B97-B0F1-23921D4B30FD}" sibTransId="{012C0366-C4E6-476C-88D4-BD210E3BA9BE}"/>
    <dgm:cxn modelId="{4874626B-810D-464F-A6B1-90B225BDFF35}" srcId="{D7535A3E-7A9E-4B8E-B57C-1C63E26E1DD5}" destId="{78E8F706-0EEF-4E59-95A2-F70040BF74E1}" srcOrd="1" destOrd="0" parTransId="{EB59A345-392A-47EB-A625-E61906F04BC5}" sibTransId="{4D1FB73C-6D5B-4381-A04A-54184BA9C6A5}"/>
    <dgm:cxn modelId="{2162114C-6D6D-4A08-8CE8-78A871D4E447}" srcId="{78E8F706-0EEF-4E59-95A2-F70040BF74E1}" destId="{9B7F9734-8323-4F35-9AD8-FACA3D3EC4A5}" srcOrd="1" destOrd="0" parTransId="{F1D25B17-F521-481E-AAB8-D0FEDDACF4E2}" sibTransId="{54EE98F4-97EF-4C57-B8AF-F18BC1E07155}"/>
    <dgm:cxn modelId="{35CE2B75-8E3C-4576-990B-9A6FABAE9257}" type="presOf" srcId="{C2E5CE94-479C-4F6C-8C2D-C9BBAD764AF2}" destId="{195928A3-4E49-4920-B8CD-84CED30E7CC6}" srcOrd="0" destOrd="0" presId="urn:microsoft.com/office/officeart/2005/8/layout/vList5"/>
    <dgm:cxn modelId="{30348A89-03F7-4754-9E32-B548FBD75028}" type="presOf" srcId="{C019714E-3ADD-488A-AE0A-1F284F8CD25D}" destId="{195928A3-4E49-4920-B8CD-84CED30E7CC6}" srcOrd="0" destOrd="2" presId="urn:microsoft.com/office/officeart/2005/8/layout/vList5"/>
    <dgm:cxn modelId="{56D26A8E-8BDE-45B9-A86B-4EA11C49AAE5}" srcId="{79E94410-CEF7-420F-BC96-6F3D3FFD5355}" destId="{9AF8BAFC-F42C-42F0-A900-CC6D2EBEF559}" srcOrd="0" destOrd="0" parTransId="{45175132-B69F-4D51-81CB-89DAD69057B6}" sibTransId="{5AB7BF90-49DC-4B49-86C8-117B5AC6F536}"/>
    <dgm:cxn modelId="{D4E98499-7B2B-48F4-AD35-39A045140855}" type="presOf" srcId="{D4DD1AA3-C48C-4907-B24C-D12C799161DB}" destId="{A61F1B0C-E1D6-44D0-BD23-D183E0F0B92A}" srcOrd="0" destOrd="2" presId="urn:microsoft.com/office/officeart/2005/8/layout/vList5"/>
    <dgm:cxn modelId="{7DEBBFA1-C7B7-4174-B523-FE9279B694FA}" srcId="{D7535A3E-7A9E-4B8E-B57C-1C63E26E1DD5}" destId="{79E94410-CEF7-420F-BC96-6F3D3FFD5355}" srcOrd="0" destOrd="0" parTransId="{3DF76906-86C7-422F-9F2F-E5E34393D78C}" sibTransId="{0FD629F8-FF4F-46DB-BCD3-EA40BB1B2BCA}"/>
    <dgm:cxn modelId="{30AB6FA2-DA2E-4878-9D3C-8ADB6FFDCAA7}" type="presOf" srcId="{64B790B4-45B5-44D8-9F13-1658FD7576BF}" destId="{A61F1B0C-E1D6-44D0-BD23-D183E0F0B92A}" srcOrd="0" destOrd="1" presId="urn:microsoft.com/office/officeart/2005/8/layout/vList5"/>
    <dgm:cxn modelId="{C05260AF-6751-40E8-A36A-82140D3A53D7}" srcId="{79E94410-CEF7-420F-BC96-6F3D3FFD5355}" destId="{64B790B4-45B5-44D8-9F13-1658FD7576BF}" srcOrd="1" destOrd="0" parTransId="{0894E7CB-9FA1-4992-859F-D753096914F9}" sibTransId="{52E7C78A-887B-4606-BB11-C0EB1A1512B1}"/>
    <dgm:cxn modelId="{46C119B0-28EC-4D4C-8D64-FC2E6A2F7E41}" type="presOf" srcId="{78E8F706-0EEF-4E59-95A2-F70040BF74E1}" destId="{B64AB4C4-154C-4914-BCEC-5148E5618F9F}" srcOrd="0" destOrd="0" presId="urn:microsoft.com/office/officeart/2005/8/layout/vList5"/>
    <dgm:cxn modelId="{666509B9-4F7A-4CA1-80CB-5F32E1D25ED6}" srcId="{79E94410-CEF7-420F-BC96-6F3D3FFD5355}" destId="{D4DD1AA3-C48C-4907-B24C-D12C799161DB}" srcOrd="2" destOrd="0" parTransId="{509DDDB2-2A27-43D6-979E-C83492AC6276}" sibTransId="{08DF9631-D506-46FF-9483-D847E168CBDD}"/>
    <dgm:cxn modelId="{6F70ADF1-457D-42B0-BFA3-707ABD693C11}" type="presOf" srcId="{9AF8BAFC-F42C-42F0-A900-CC6D2EBEF559}" destId="{A61F1B0C-E1D6-44D0-BD23-D183E0F0B92A}" srcOrd="0" destOrd="0" presId="urn:microsoft.com/office/officeart/2005/8/layout/vList5"/>
    <dgm:cxn modelId="{C8147960-E234-4224-8148-E18BA05DCC39}" type="presParOf" srcId="{EC9EDF30-9148-4688-8CC3-75FD156E0801}" destId="{7298DE93-83DB-40FB-9E65-5EBFF950538F}" srcOrd="0" destOrd="0" presId="urn:microsoft.com/office/officeart/2005/8/layout/vList5"/>
    <dgm:cxn modelId="{35F4F8F4-C336-42AB-8D0E-315575428449}" type="presParOf" srcId="{7298DE93-83DB-40FB-9E65-5EBFF950538F}" destId="{99B42A3F-512A-4149-9B14-4F962C38D696}" srcOrd="0" destOrd="0" presId="urn:microsoft.com/office/officeart/2005/8/layout/vList5"/>
    <dgm:cxn modelId="{50E1A9B5-0AE6-4FE4-BB0B-BCA46D223D2B}" type="presParOf" srcId="{7298DE93-83DB-40FB-9E65-5EBFF950538F}" destId="{A61F1B0C-E1D6-44D0-BD23-D183E0F0B92A}" srcOrd="1" destOrd="0" presId="urn:microsoft.com/office/officeart/2005/8/layout/vList5"/>
    <dgm:cxn modelId="{634975CA-6FFC-4D50-89A2-5A582DA747B5}" type="presParOf" srcId="{EC9EDF30-9148-4688-8CC3-75FD156E0801}" destId="{D5A42C26-963A-401F-8D19-5C5B67991975}" srcOrd="1" destOrd="0" presId="urn:microsoft.com/office/officeart/2005/8/layout/vList5"/>
    <dgm:cxn modelId="{4E22D36A-54BE-47F3-9E93-8BC162F422C2}" type="presParOf" srcId="{EC9EDF30-9148-4688-8CC3-75FD156E0801}" destId="{EF404F7A-F1A3-495E-9082-1C7E750DD39A}" srcOrd="2" destOrd="0" presId="urn:microsoft.com/office/officeart/2005/8/layout/vList5"/>
    <dgm:cxn modelId="{92D5FFB2-BE89-44EC-BFCB-2C206D28928F}" type="presParOf" srcId="{EF404F7A-F1A3-495E-9082-1C7E750DD39A}" destId="{B64AB4C4-154C-4914-BCEC-5148E5618F9F}" srcOrd="0" destOrd="0" presId="urn:microsoft.com/office/officeart/2005/8/layout/vList5"/>
    <dgm:cxn modelId="{8F0F4E28-10F0-40DE-A521-412C6DC845F8}" type="presParOf" srcId="{EF404F7A-F1A3-495E-9082-1C7E750DD39A}" destId="{195928A3-4E49-4920-B8CD-84CED30E7CC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1F39C4-C9D1-479B-B468-C0F5CC667DBD}"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D5E8F6D-1BF9-4294-9774-8F00CB7BD3E5}">
      <dgm:prSet/>
      <dgm:spPr/>
      <dgm:t>
        <a:bodyPr/>
        <a:lstStyle/>
        <a:p>
          <a:pPr>
            <a:defRPr b="1"/>
          </a:pPr>
          <a:r>
            <a:rPr lang="en-GB" dirty="0"/>
            <a:t>Traditional Training and Development</a:t>
          </a:r>
          <a:endParaRPr lang="en-US" dirty="0"/>
        </a:p>
      </dgm:t>
    </dgm:pt>
    <dgm:pt modelId="{D119BE77-C420-45D0-A252-030F199177D2}" type="parTrans" cxnId="{A6156CAE-EDE4-4546-B23E-1DC3889591D4}">
      <dgm:prSet/>
      <dgm:spPr/>
      <dgm:t>
        <a:bodyPr/>
        <a:lstStyle/>
        <a:p>
          <a:endParaRPr lang="en-US"/>
        </a:p>
      </dgm:t>
    </dgm:pt>
    <dgm:pt modelId="{71730A8C-D4C3-4DDF-AF16-B9C2C8048365}" type="sibTrans" cxnId="{A6156CAE-EDE4-4546-B23E-1DC3889591D4}">
      <dgm:prSet/>
      <dgm:spPr/>
      <dgm:t>
        <a:bodyPr/>
        <a:lstStyle/>
        <a:p>
          <a:endParaRPr lang="en-US"/>
        </a:p>
      </dgm:t>
    </dgm:pt>
    <dgm:pt modelId="{33358E7A-64D3-425B-8F6D-FD19BCAA83C0}">
      <dgm:prSet/>
      <dgm:spPr/>
      <dgm:t>
        <a:bodyPr/>
        <a:lstStyle/>
        <a:p>
          <a:r>
            <a:rPr lang="en-GB"/>
            <a:t>Costly</a:t>
          </a:r>
          <a:endParaRPr lang="en-US"/>
        </a:p>
      </dgm:t>
    </dgm:pt>
    <dgm:pt modelId="{51C864BD-2BAE-4DF3-AB49-BD42AFB79DF7}" type="parTrans" cxnId="{F8320AF7-70EA-4687-9363-A7E10D2BFFA8}">
      <dgm:prSet/>
      <dgm:spPr/>
      <dgm:t>
        <a:bodyPr/>
        <a:lstStyle/>
        <a:p>
          <a:endParaRPr lang="en-US"/>
        </a:p>
      </dgm:t>
    </dgm:pt>
    <dgm:pt modelId="{043395E2-B1B3-44D1-BB44-C26652E1E76E}" type="sibTrans" cxnId="{F8320AF7-70EA-4687-9363-A7E10D2BFFA8}">
      <dgm:prSet/>
      <dgm:spPr/>
      <dgm:t>
        <a:bodyPr/>
        <a:lstStyle/>
        <a:p>
          <a:endParaRPr lang="en-US"/>
        </a:p>
      </dgm:t>
    </dgm:pt>
    <dgm:pt modelId="{AF890790-D2B2-46B5-B03A-53452415054A}">
      <dgm:prSet/>
      <dgm:spPr/>
      <dgm:t>
        <a:bodyPr/>
        <a:lstStyle/>
        <a:p>
          <a:r>
            <a:rPr lang="en-GB"/>
            <a:t>Logistical-complex</a:t>
          </a:r>
          <a:endParaRPr lang="en-US"/>
        </a:p>
      </dgm:t>
    </dgm:pt>
    <dgm:pt modelId="{6D9C2F7C-4F69-46F8-82E2-9693B4AB36FF}" type="parTrans" cxnId="{EFE707E3-0F7B-434D-87CB-11FB917FE5A6}">
      <dgm:prSet/>
      <dgm:spPr/>
      <dgm:t>
        <a:bodyPr/>
        <a:lstStyle/>
        <a:p>
          <a:endParaRPr lang="en-US"/>
        </a:p>
      </dgm:t>
    </dgm:pt>
    <dgm:pt modelId="{273D46A2-4DC5-45DD-B593-DE6437A79364}" type="sibTrans" cxnId="{EFE707E3-0F7B-434D-87CB-11FB917FE5A6}">
      <dgm:prSet/>
      <dgm:spPr/>
      <dgm:t>
        <a:bodyPr/>
        <a:lstStyle/>
        <a:p>
          <a:endParaRPr lang="en-US"/>
        </a:p>
      </dgm:t>
    </dgm:pt>
    <dgm:pt modelId="{7BCEABB0-8042-4C0D-A07D-D3C7AA256B3D}">
      <dgm:prSet/>
      <dgm:spPr/>
      <dgm:t>
        <a:bodyPr/>
        <a:lstStyle/>
        <a:p>
          <a:r>
            <a:rPr lang="en-GB"/>
            <a:t>Process micro-managed by the company</a:t>
          </a:r>
          <a:endParaRPr lang="en-US"/>
        </a:p>
      </dgm:t>
    </dgm:pt>
    <dgm:pt modelId="{1F9B32AE-E6AA-46EF-8742-61BB2EEAD119}" type="parTrans" cxnId="{369647F0-1DA9-4C76-A78D-3785FB7B9504}">
      <dgm:prSet/>
      <dgm:spPr/>
      <dgm:t>
        <a:bodyPr/>
        <a:lstStyle/>
        <a:p>
          <a:endParaRPr lang="en-US"/>
        </a:p>
      </dgm:t>
    </dgm:pt>
    <dgm:pt modelId="{45BE45D3-21E5-43C8-AFA9-81F8F5E9FDB4}" type="sibTrans" cxnId="{369647F0-1DA9-4C76-A78D-3785FB7B9504}">
      <dgm:prSet/>
      <dgm:spPr/>
      <dgm:t>
        <a:bodyPr/>
        <a:lstStyle/>
        <a:p>
          <a:endParaRPr lang="en-US"/>
        </a:p>
      </dgm:t>
    </dgm:pt>
    <dgm:pt modelId="{5BD441CF-0AFF-429B-B59B-BDEA003661F2}">
      <dgm:prSet/>
      <dgm:spPr/>
      <dgm:t>
        <a:bodyPr/>
        <a:lstStyle/>
        <a:p>
          <a:pPr>
            <a:defRPr b="1"/>
          </a:pPr>
          <a:r>
            <a:rPr lang="en-GB" dirty="0"/>
            <a:t>Modern Training and Development</a:t>
          </a:r>
          <a:endParaRPr lang="en-US" dirty="0"/>
        </a:p>
      </dgm:t>
    </dgm:pt>
    <dgm:pt modelId="{6B60D2C9-1C4F-4908-9981-281A478725CE}" type="parTrans" cxnId="{8F3E598C-5A9D-4B3A-9BE2-DEDEAB4F294D}">
      <dgm:prSet/>
      <dgm:spPr/>
      <dgm:t>
        <a:bodyPr/>
        <a:lstStyle/>
        <a:p>
          <a:endParaRPr lang="en-US"/>
        </a:p>
      </dgm:t>
    </dgm:pt>
    <dgm:pt modelId="{8DCE63DD-A307-49EF-9B3A-EB3F8CA562FF}" type="sibTrans" cxnId="{8F3E598C-5A9D-4B3A-9BE2-DEDEAB4F294D}">
      <dgm:prSet/>
      <dgm:spPr/>
      <dgm:t>
        <a:bodyPr/>
        <a:lstStyle/>
        <a:p>
          <a:endParaRPr lang="en-US"/>
        </a:p>
      </dgm:t>
    </dgm:pt>
    <dgm:pt modelId="{F19B40DF-CE1A-4326-93E2-A6294C704C7B}">
      <dgm:prSet/>
      <dgm:spPr/>
      <dgm:t>
        <a:bodyPr/>
        <a:lstStyle/>
        <a:p>
          <a:r>
            <a:rPr lang="en-GB"/>
            <a:t>Used by proactive organisations</a:t>
          </a:r>
          <a:endParaRPr lang="en-US"/>
        </a:p>
      </dgm:t>
    </dgm:pt>
    <dgm:pt modelId="{05EFACC7-46ED-4E2D-8138-F10AE89D5D31}" type="parTrans" cxnId="{C565AE8E-3B9C-4887-A635-5978B9EEA21B}">
      <dgm:prSet/>
      <dgm:spPr/>
      <dgm:t>
        <a:bodyPr/>
        <a:lstStyle/>
        <a:p>
          <a:endParaRPr lang="en-US"/>
        </a:p>
      </dgm:t>
    </dgm:pt>
    <dgm:pt modelId="{1CC406CF-3AC0-443A-841A-1869009072CF}" type="sibTrans" cxnId="{C565AE8E-3B9C-4887-A635-5978B9EEA21B}">
      <dgm:prSet/>
      <dgm:spPr/>
      <dgm:t>
        <a:bodyPr/>
        <a:lstStyle/>
        <a:p>
          <a:endParaRPr lang="en-US"/>
        </a:p>
      </dgm:t>
    </dgm:pt>
    <dgm:pt modelId="{21850C11-6F67-4E26-A9B2-5209BFA6257B}">
      <dgm:prSet/>
      <dgm:spPr/>
      <dgm:t>
        <a:bodyPr/>
        <a:lstStyle/>
        <a:p>
          <a:r>
            <a:rPr lang="en-GB"/>
            <a:t>Uses distance-learning (online)</a:t>
          </a:r>
          <a:endParaRPr lang="en-US"/>
        </a:p>
      </dgm:t>
    </dgm:pt>
    <dgm:pt modelId="{702E06E5-3429-424F-A518-46480FD88CF9}" type="parTrans" cxnId="{76BCB302-316B-4E57-B146-8FFA6E35E5CC}">
      <dgm:prSet/>
      <dgm:spPr/>
      <dgm:t>
        <a:bodyPr/>
        <a:lstStyle/>
        <a:p>
          <a:endParaRPr lang="en-US"/>
        </a:p>
      </dgm:t>
    </dgm:pt>
    <dgm:pt modelId="{8CFA2D9A-D5B0-4092-9F4C-6D40315B042F}" type="sibTrans" cxnId="{76BCB302-316B-4E57-B146-8FFA6E35E5CC}">
      <dgm:prSet/>
      <dgm:spPr/>
      <dgm:t>
        <a:bodyPr/>
        <a:lstStyle/>
        <a:p>
          <a:endParaRPr lang="en-US"/>
        </a:p>
      </dgm:t>
    </dgm:pt>
    <dgm:pt modelId="{7DA99BA0-FE7B-412E-ABFC-6501F6A2EC40}">
      <dgm:prSet/>
      <dgm:spPr/>
      <dgm:t>
        <a:bodyPr/>
        <a:lstStyle/>
        <a:p>
          <a:r>
            <a:rPr lang="en-GB"/>
            <a:t>No travel / no classroom / no expense</a:t>
          </a:r>
          <a:endParaRPr lang="en-US"/>
        </a:p>
      </dgm:t>
    </dgm:pt>
    <dgm:pt modelId="{C9230325-64E0-40CD-93A5-EFCAD97B2DCD}" type="parTrans" cxnId="{F4BABF04-FF46-4887-BF75-9C16398F828D}">
      <dgm:prSet/>
      <dgm:spPr/>
      <dgm:t>
        <a:bodyPr/>
        <a:lstStyle/>
        <a:p>
          <a:endParaRPr lang="en-US"/>
        </a:p>
      </dgm:t>
    </dgm:pt>
    <dgm:pt modelId="{67A6D594-456B-4320-A047-452EA8553D2D}" type="sibTrans" cxnId="{F4BABF04-FF46-4887-BF75-9C16398F828D}">
      <dgm:prSet/>
      <dgm:spPr/>
      <dgm:t>
        <a:bodyPr/>
        <a:lstStyle/>
        <a:p>
          <a:endParaRPr lang="en-US"/>
        </a:p>
      </dgm:t>
    </dgm:pt>
    <dgm:pt modelId="{00A1A5DF-45FE-4224-80B8-F39EC22E43FD}" type="pres">
      <dgm:prSet presAssocID="{DA1F39C4-C9D1-479B-B468-C0F5CC667DBD}" presName="root" presStyleCnt="0">
        <dgm:presLayoutVars>
          <dgm:dir/>
          <dgm:resizeHandles val="exact"/>
        </dgm:presLayoutVars>
      </dgm:prSet>
      <dgm:spPr/>
    </dgm:pt>
    <dgm:pt modelId="{964BD331-12C1-49B7-BEF5-E07B5F76EF23}" type="pres">
      <dgm:prSet presAssocID="{9D5E8F6D-1BF9-4294-9774-8F00CB7BD3E5}" presName="compNode" presStyleCnt="0"/>
      <dgm:spPr/>
    </dgm:pt>
    <dgm:pt modelId="{9AA47611-9212-4D66-942E-BEAA824354DA}" type="pres">
      <dgm:prSet presAssocID="{9D5E8F6D-1BF9-4294-9774-8F00CB7BD3E5}" presName="iconRect" presStyleLbl="node1" presStyleIdx="0" presStyleCnt="2" custLinFactX="128621" custLinFactNeighborX="200000" custLinFactNeighborY="305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ading"/>
        </a:ext>
      </dgm:extLst>
    </dgm:pt>
    <dgm:pt modelId="{B23B7ED0-9C29-4DE2-A9BA-71603D238008}" type="pres">
      <dgm:prSet presAssocID="{9D5E8F6D-1BF9-4294-9774-8F00CB7BD3E5}" presName="iconSpace" presStyleCnt="0"/>
      <dgm:spPr/>
    </dgm:pt>
    <dgm:pt modelId="{D004524C-5F68-471D-B4A1-FD5BF5BE24F5}" type="pres">
      <dgm:prSet presAssocID="{9D5E8F6D-1BF9-4294-9774-8F00CB7BD3E5}" presName="parTx" presStyleLbl="revTx" presStyleIdx="0" presStyleCnt="4" custLinFactNeighborX="504" custLinFactNeighborY="-45377">
        <dgm:presLayoutVars>
          <dgm:chMax val="0"/>
          <dgm:chPref val="0"/>
        </dgm:presLayoutVars>
      </dgm:prSet>
      <dgm:spPr/>
    </dgm:pt>
    <dgm:pt modelId="{5989E930-EF40-4AFF-9E59-EABC37F7E45B}" type="pres">
      <dgm:prSet presAssocID="{9D5E8F6D-1BF9-4294-9774-8F00CB7BD3E5}" presName="txSpace" presStyleCnt="0"/>
      <dgm:spPr/>
    </dgm:pt>
    <dgm:pt modelId="{45ED0D51-A1A2-4F8A-B2B5-FD37A20E7ECA}" type="pres">
      <dgm:prSet presAssocID="{9D5E8F6D-1BF9-4294-9774-8F00CB7BD3E5}" presName="desTx" presStyleLbl="revTx" presStyleIdx="1" presStyleCnt="4">
        <dgm:presLayoutVars/>
      </dgm:prSet>
      <dgm:spPr/>
    </dgm:pt>
    <dgm:pt modelId="{19D1D17E-34F3-4CC3-9686-B0CB49524A50}" type="pres">
      <dgm:prSet presAssocID="{71730A8C-D4C3-4DDF-AF16-B9C2C8048365}" presName="sibTrans" presStyleCnt="0"/>
      <dgm:spPr/>
    </dgm:pt>
    <dgm:pt modelId="{57F47ACF-3A64-4CAB-864D-C939A3A872DE}" type="pres">
      <dgm:prSet presAssocID="{5BD441CF-0AFF-429B-B59B-BDEA003661F2}" presName="compNode" presStyleCnt="0"/>
      <dgm:spPr/>
    </dgm:pt>
    <dgm:pt modelId="{83927C11-7645-4335-9AD5-598B4CEB4461}" type="pres">
      <dgm:prSet presAssocID="{5BD441CF-0AFF-429B-B59B-BDEA003661F2}" presName="iconRect" presStyleLbl="node1" presStyleIdx="1" presStyleCnt="2" custLinFactX="-140151" custLinFactNeighborX="-200000" custLinFactNeighborY="305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7806DF06-1E8D-442F-959D-2F8F1ED58341}" type="pres">
      <dgm:prSet presAssocID="{5BD441CF-0AFF-429B-B59B-BDEA003661F2}" presName="iconSpace" presStyleCnt="0"/>
      <dgm:spPr/>
    </dgm:pt>
    <dgm:pt modelId="{D1B92ACE-71BA-4009-8AEA-32FA5FF50CA3}" type="pres">
      <dgm:prSet presAssocID="{5BD441CF-0AFF-429B-B59B-BDEA003661F2}" presName="parTx" presStyleLbl="revTx" presStyleIdx="2" presStyleCnt="4" custLinFactNeighborX="-216" custLinFactNeighborY="-57468">
        <dgm:presLayoutVars>
          <dgm:chMax val="0"/>
          <dgm:chPref val="0"/>
        </dgm:presLayoutVars>
      </dgm:prSet>
      <dgm:spPr/>
    </dgm:pt>
    <dgm:pt modelId="{FD49DA35-FD58-4E7D-917F-17C04CFD8C04}" type="pres">
      <dgm:prSet presAssocID="{5BD441CF-0AFF-429B-B59B-BDEA003661F2}" presName="txSpace" presStyleCnt="0"/>
      <dgm:spPr/>
    </dgm:pt>
    <dgm:pt modelId="{F6C20357-CD27-4E18-BDAB-42C08C57516D}" type="pres">
      <dgm:prSet presAssocID="{5BD441CF-0AFF-429B-B59B-BDEA003661F2}" presName="desTx" presStyleLbl="revTx" presStyleIdx="3" presStyleCnt="4">
        <dgm:presLayoutVars/>
      </dgm:prSet>
      <dgm:spPr/>
    </dgm:pt>
  </dgm:ptLst>
  <dgm:cxnLst>
    <dgm:cxn modelId="{76BCB302-316B-4E57-B146-8FFA6E35E5CC}" srcId="{5BD441CF-0AFF-429B-B59B-BDEA003661F2}" destId="{21850C11-6F67-4E26-A9B2-5209BFA6257B}" srcOrd="1" destOrd="0" parTransId="{702E06E5-3429-424F-A518-46480FD88CF9}" sibTransId="{8CFA2D9A-D5B0-4092-9F4C-6D40315B042F}"/>
    <dgm:cxn modelId="{F4BABF04-FF46-4887-BF75-9C16398F828D}" srcId="{5BD441CF-0AFF-429B-B59B-BDEA003661F2}" destId="{7DA99BA0-FE7B-412E-ABFC-6501F6A2EC40}" srcOrd="2" destOrd="0" parTransId="{C9230325-64E0-40CD-93A5-EFCAD97B2DCD}" sibTransId="{67A6D594-456B-4320-A047-452EA8553D2D}"/>
    <dgm:cxn modelId="{CA169031-E2EC-46C8-984F-8C279FEA831C}" type="presOf" srcId="{7DA99BA0-FE7B-412E-ABFC-6501F6A2EC40}" destId="{F6C20357-CD27-4E18-BDAB-42C08C57516D}" srcOrd="0" destOrd="2" presId="urn:microsoft.com/office/officeart/2018/5/layout/CenteredIconLabelDescriptionList"/>
    <dgm:cxn modelId="{CFE85136-C605-4183-B778-0CD2E2A26B18}" type="presOf" srcId="{DA1F39C4-C9D1-479B-B468-C0F5CC667DBD}" destId="{00A1A5DF-45FE-4224-80B8-F39EC22E43FD}" srcOrd="0" destOrd="0" presId="urn:microsoft.com/office/officeart/2018/5/layout/CenteredIconLabelDescriptionList"/>
    <dgm:cxn modelId="{1B358244-061E-46B0-80AB-7FB861BADE53}" type="presOf" srcId="{5BD441CF-0AFF-429B-B59B-BDEA003661F2}" destId="{D1B92ACE-71BA-4009-8AEA-32FA5FF50CA3}" srcOrd="0" destOrd="0" presId="urn:microsoft.com/office/officeart/2018/5/layout/CenteredIconLabelDescriptionList"/>
    <dgm:cxn modelId="{7EC4A573-F541-4FCC-93F4-FBBEC7FAEA92}" type="presOf" srcId="{33358E7A-64D3-425B-8F6D-FD19BCAA83C0}" destId="{45ED0D51-A1A2-4F8A-B2B5-FD37A20E7ECA}" srcOrd="0" destOrd="0" presId="urn:microsoft.com/office/officeart/2018/5/layout/CenteredIconLabelDescriptionList"/>
    <dgm:cxn modelId="{8F3E598C-5A9D-4B3A-9BE2-DEDEAB4F294D}" srcId="{DA1F39C4-C9D1-479B-B468-C0F5CC667DBD}" destId="{5BD441CF-0AFF-429B-B59B-BDEA003661F2}" srcOrd="1" destOrd="0" parTransId="{6B60D2C9-1C4F-4908-9981-281A478725CE}" sibTransId="{8DCE63DD-A307-49EF-9B3A-EB3F8CA562FF}"/>
    <dgm:cxn modelId="{C565AE8E-3B9C-4887-A635-5978B9EEA21B}" srcId="{5BD441CF-0AFF-429B-B59B-BDEA003661F2}" destId="{F19B40DF-CE1A-4326-93E2-A6294C704C7B}" srcOrd="0" destOrd="0" parTransId="{05EFACC7-46ED-4E2D-8138-F10AE89D5D31}" sibTransId="{1CC406CF-3AC0-443A-841A-1869009072CF}"/>
    <dgm:cxn modelId="{A6156CAE-EDE4-4546-B23E-1DC3889591D4}" srcId="{DA1F39C4-C9D1-479B-B468-C0F5CC667DBD}" destId="{9D5E8F6D-1BF9-4294-9774-8F00CB7BD3E5}" srcOrd="0" destOrd="0" parTransId="{D119BE77-C420-45D0-A252-030F199177D2}" sibTransId="{71730A8C-D4C3-4DDF-AF16-B9C2C8048365}"/>
    <dgm:cxn modelId="{45635DC4-2B4C-498D-BE4B-C35CB02567D2}" type="presOf" srcId="{21850C11-6F67-4E26-A9B2-5209BFA6257B}" destId="{F6C20357-CD27-4E18-BDAB-42C08C57516D}" srcOrd="0" destOrd="1" presId="urn:microsoft.com/office/officeart/2018/5/layout/CenteredIconLabelDescriptionList"/>
    <dgm:cxn modelId="{8F12CED8-2345-46D0-A5D3-3E4D5F608D21}" type="presOf" srcId="{F19B40DF-CE1A-4326-93E2-A6294C704C7B}" destId="{F6C20357-CD27-4E18-BDAB-42C08C57516D}" srcOrd="0" destOrd="0" presId="urn:microsoft.com/office/officeart/2018/5/layout/CenteredIconLabelDescriptionList"/>
    <dgm:cxn modelId="{DCAF1ADF-4238-407F-83AD-E78356EF9580}" type="presOf" srcId="{9D5E8F6D-1BF9-4294-9774-8F00CB7BD3E5}" destId="{D004524C-5F68-471D-B4A1-FD5BF5BE24F5}" srcOrd="0" destOrd="0" presId="urn:microsoft.com/office/officeart/2018/5/layout/CenteredIconLabelDescriptionList"/>
    <dgm:cxn modelId="{EFE707E3-0F7B-434D-87CB-11FB917FE5A6}" srcId="{9D5E8F6D-1BF9-4294-9774-8F00CB7BD3E5}" destId="{AF890790-D2B2-46B5-B03A-53452415054A}" srcOrd="1" destOrd="0" parTransId="{6D9C2F7C-4F69-46F8-82E2-9693B4AB36FF}" sibTransId="{273D46A2-4DC5-45DD-B593-DE6437A79364}"/>
    <dgm:cxn modelId="{BB4CD9E8-4649-4F05-BE7A-E98F529DD25F}" type="presOf" srcId="{7BCEABB0-8042-4C0D-A07D-D3C7AA256B3D}" destId="{45ED0D51-A1A2-4F8A-B2B5-FD37A20E7ECA}" srcOrd="0" destOrd="2" presId="urn:microsoft.com/office/officeart/2018/5/layout/CenteredIconLabelDescriptionList"/>
    <dgm:cxn modelId="{369647F0-1DA9-4C76-A78D-3785FB7B9504}" srcId="{9D5E8F6D-1BF9-4294-9774-8F00CB7BD3E5}" destId="{7BCEABB0-8042-4C0D-A07D-D3C7AA256B3D}" srcOrd="2" destOrd="0" parTransId="{1F9B32AE-E6AA-46EF-8742-61BB2EEAD119}" sibTransId="{45BE45D3-21E5-43C8-AFA9-81F8F5E9FDB4}"/>
    <dgm:cxn modelId="{26EC5DF2-6590-4858-A6C6-743D916E0434}" type="presOf" srcId="{AF890790-D2B2-46B5-B03A-53452415054A}" destId="{45ED0D51-A1A2-4F8A-B2B5-FD37A20E7ECA}" srcOrd="0" destOrd="1" presId="urn:microsoft.com/office/officeart/2018/5/layout/CenteredIconLabelDescriptionList"/>
    <dgm:cxn modelId="{F8320AF7-70EA-4687-9363-A7E10D2BFFA8}" srcId="{9D5E8F6D-1BF9-4294-9774-8F00CB7BD3E5}" destId="{33358E7A-64D3-425B-8F6D-FD19BCAA83C0}" srcOrd="0" destOrd="0" parTransId="{51C864BD-2BAE-4DF3-AB49-BD42AFB79DF7}" sibTransId="{043395E2-B1B3-44D1-BB44-C26652E1E76E}"/>
    <dgm:cxn modelId="{7724A24D-770C-47BF-B03F-8D941C00467D}" type="presParOf" srcId="{00A1A5DF-45FE-4224-80B8-F39EC22E43FD}" destId="{964BD331-12C1-49B7-BEF5-E07B5F76EF23}" srcOrd="0" destOrd="0" presId="urn:microsoft.com/office/officeart/2018/5/layout/CenteredIconLabelDescriptionList"/>
    <dgm:cxn modelId="{73559385-4693-4AE6-944D-6BBB01D99976}" type="presParOf" srcId="{964BD331-12C1-49B7-BEF5-E07B5F76EF23}" destId="{9AA47611-9212-4D66-942E-BEAA824354DA}" srcOrd="0" destOrd="0" presId="urn:microsoft.com/office/officeart/2018/5/layout/CenteredIconLabelDescriptionList"/>
    <dgm:cxn modelId="{4081F0D3-88F8-4A5B-9637-6E763D58CAD7}" type="presParOf" srcId="{964BD331-12C1-49B7-BEF5-E07B5F76EF23}" destId="{B23B7ED0-9C29-4DE2-A9BA-71603D238008}" srcOrd="1" destOrd="0" presId="urn:microsoft.com/office/officeart/2018/5/layout/CenteredIconLabelDescriptionList"/>
    <dgm:cxn modelId="{68A34A0C-1E71-405C-A1E5-3D232AE51C3A}" type="presParOf" srcId="{964BD331-12C1-49B7-BEF5-E07B5F76EF23}" destId="{D004524C-5F68-471D-B4A1-FD5BF5BE24F5}" srcOrd="2" destOrd="0" presId="urn:microsoft.com/office/officeart/2018/5/layout/CenteredIconLabelDescriptionList"/>
    <dgm:cxn modelId="{25411F35-2D5B-44A0-B109-4033DCC3440C}" type="presParOf" srcId="{964BD331-12C1-49B7-BEF5-E07B5F76EF23}" destId="{5989E930-EF40-4AFF-9E59-EABC37F7E45B}" srcOrd="3" destOrd="0" presId="urn:microsoft.com/office/officeart/2018/5/layout/CenteredIconLabelDescriptionList"/>
    <dgm:cxn modelId="{5E6ADAA5-E16B-4AB1-86CF-F79ACF6511F9}" type="presParOf" srcId="{964BD331-12C1-49B7-BEF5-E07B5F76EF23}" destId="{45ED0D51-A1A2-4F8A-B2B5-FD37A20E7ECA}" srcOrd="4" destOrd="0" presId="urn:microsoft.com/office/officeart/2018/5/layout/CenteredIconLabelDescriptionList"/>
    <dgm:cxn modelId="{FBAD1AB1-923C-477E-AF7C-2AE0ABC20AC3}" type="presParOf" srcId="{00A1A5DF-45FE-4224-80B8-F39EC22E43FD}" destId="{19D1D17E-34F3-4CC3-9686-B0CB49524A50}" srcOrd="1" destOrd="0" presId="urn:microsoft.com/office/officeart/2018/5/layout/CenteredIconLabelDescriptionList"/>
    <dgm:cxn modelId="{7A8DE89C-FB9F-4776-A231-256674542B84}" type="presParOf" srcId="{00A1A5DF-45FE-4224-80B8-F39EC22E43FD}" destId="{57F47ACF-3A64-4CAB-864D-C939A3A872DE}" srcOrd="2" destOrd="0" presId="urn:microsoft.com/office/officeart/2018/5/layout/CenteredIconLabelDescriptionList"/>
    <dgm:cxn modelId="{72AB69F1-60BE-4960-B504-8230F670D66E}" type="presParOf" srcId="{57F47ACF-3A64-4CAB-864D-C939A3A872DE}" destId="{83927C11-7645-4335-9AD5-598B4CEB4461}" srcOrd="0" destOrd="0" presId="urn:microsoft.com/office/officeart/2018/5/layout/CenteredIconLabelDescriptionList"/>
    <dgm:cxn modelId="{CBF21037-9EBE-4E11-B63B-09F5836BDA45}" type="presParOf" srcId="{57F47ACF-3A64-4CAB-864D-C939A3A872DE}" destId="{7806DF06-1E8D-442F-959D-2F8F1ED58341}" srcOrd="1" destOrd="0" presId="urn:microsoft.com/office/officeart/2018/5/layout/CenteredIconLabelDescriptionList"/>
    <dgm:cxn modelId="{9CBA1382-5165-48CC-8064-AA1983EDF9C2}" type="presParOf" srcId="{57F47ACF-3A64-4CAB-864D-C939A3A872DE}" destId="{D1B92ACE-71BA-4009-8AEA-32FA5FF50CA3}" srcOrd="2" destOrd="0" presId="urn:microsoft.com/office/officeart/2018/5/layout/CenteredIconLabelDescriptionList"/>
    <dgm:cxn modelId="{71D3106F-AFF9-41BA-861E-99F2E3F607A3}" type="presParOf" srcId="{57F47ACF-3A64-4CAB-864D-C939A3A872DE}" destId="{FD49DA35-FD58-4E7D-917F-17C04CFD8C04}" srcOrd="3" destOrd="0" presId="urn:microsoft.com/office/officeart/2018/5/layout/CenteredIconLabelDescriptionList"/>
    <dgm:cxn modelId="{E3FE437A-0B13-4A46-8AE8-0438DFA8D730}" type="presParOf" srcId="{57F47ACF-3A64-4CAB-864D-C939A3A872DE}" destId="{F6C20357-CD27-4E18-BDAB-42C08C57516D}"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2D7FFA-77AE-49A0-A63F-E623D524DD73}"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374EB04-D953-44C1-8962-3488C07AE734}">
      <dgm:prSet/>
      <dgm:spPr/>
      <dgm:t>
        <a:bodyPr/>
        <a:lstStyle/>
        <a:p>
          <a:r>
            <a:rPr lang="en-GB" b="0" i="0" dirty="0"/>
            <a:t>KSB – core attributes one must have in order to be able to perform within the job of choice</a:t>
          </a:r>
          <a:endParaRPr lang="en-US" dirty="0"/>
        </a:p>
      </dgm:t>
    </dgm:pt>
    <dgm:pt modelId="{FA09E186-EC0A-42FF-996C-719F7F1EA14B}" type="parTrans" cxnId="{437C59AA-8CC3-46FB-B821-0B5DEB9EAC5F}">
      <dgm:prSet/>
      <dgm:spPr/>
      <dgm:t>
        <a:bodyPr/>
        <a:lstStyle/>
        <a:p>
          <a:endParaRPr lang="en-US"/>
        </a:p>
      </dgm:t>
    </dgm:pt>
    <dgm:pt modelId="{9BCC022A-97E3-4FDE-BDE0-1653F6D9E795}" type="sibTrans" cxnId="{437C59AA-8CC3-46FB-B821-0B5DEB9EAC5F}">
      <dgm:prSet/>
      <dgm:spPr/>
      <dgm:t>
        <a:bodyPr/>
        <a:lstStyle/>
        <a:p>
          <a:endParaRPr lang="en-US"/>
        </a:p>
      </dgm:t>
    </dgm:pt>
    <dgm:pt modelId="{0F3B98CC-9E39-49EA-8BF9-459D628A22F5}">
      <dgm:prSet/>
      <dgm:spPr/>
      <dgm:t>
        <a:bodyPr/>
        <a:lstStyle/>
        <a:p>
          <a:r>
            <a:rPr lang="en-GB" b="0" i="0"/>
            <a:t>High importance alongside studies and / or exams</a:t>
          </a:r>
          <a:endParaRPr lang="en-US"/>
        </a:p>
      </dgm:t>
    </dgm:pt>
    <dgm:pt modelId="{92DE9E1E-E3BA-457E-A2AC-C485F0378FC0}" type="parTrans" cxnId="{E1D23069-AB73-427B-AFBA-ADFDCA6ACFBF}">
      <dgm:prSet/>
      <dgm:spPr/>
      <dgm:t>
        <a:bodyPr/>
        <a:lstStyle/>
        <a:p>
          <a:endParaRPr lang="en-US"/>
        </a:p>
      </dgm:t>
    </dgm:pt>
    <dgm:pt modelId="{2D944DF3-E08C-4F98-B20D-30E99BBE8DDA}" type="sibTrans" cxnId="{E1D23069-AB73-427B-AFBA-ADFDCA6ACFBF}">
      <dgm:prSet/>
      <dgm:spPr/>
      <dgm:t>
        <a:bodyPr/>
        <a:lstStyle/>
        <a:p>
          <a:endParaRPr lang="en-US"/>
        </a:p>
      </dgm:t>
    </dgm:pt>
    <dgm:pt modelId="{743D28A8-B11C-4A4F-9E34-BCDFBBBB407F}">
      <dgm:prSet/>
      <dgm:spPr/>
      <dgm:t>
        <a:bodyPr/>
        <a:lstStyle/>
        <a:p>
          <a:r>
            <a:rPr lang="en-GB" b="0" i="0"/>
            <a:t>Main assessment method used in EPA (end point assessments)</a:t>
          </a:r>
          <a:endParaRPr lang="en-US"/>
        </a:p>
      </dgm:t>
    </dgm:pt>
    <dgm:pt modelId="{F78A4677-6C26-4F04-B032-93CC3C1F15CB}" type="parTrans" cxnId="{3E3430D8-8642-47CD-AC21-0B7F9D0E650A}">
      <dgm:prSet/>
      <dgm:spPr/>
      <dgm:t>
        <a:bodyPr/>
        <a:lstStyle/>
        <a:p>
          <a:endParaRPr lang="en-US"/>
        </a:p>
      </dgm:t>
    </dgm:pt>
    <dgm:pt modelId="{FCDA2A39-6F31-4DA1-A201-3D5014B6700E}" type="sibTrans" cxnId="{3E3430D8-8642-47CD-AC21-0B7F9D0E650A}">
      <dgm:prSet/>
      <dgm:spPr/>
      <dgm:t>
        <a:bodyPr/>
        <a:lstStyle/>
        <a:p>
          <a:endParaRPr lang="en-US"/>
        </a:p>
      </dgm:t>
    </dgm:pt>
    <dgm:pt modelId="{F1704575-FD32-46B5-9B06-E39F080A1B36}" type="pres">
      <dgm:prSet presAssocID="{F52D7FFA-77AE-49A0-A63F-E623D524DD73}" presName="outerComposite" presStyleCnt="0">
        <dgm:presLayoutVars>
          <dgm:chMax val="5"/>
          <dgm:dir/>
          <dgm:resizeHandles val="exact"/>
        </dgm:presLayoutVars>
      </dgm:prSet>
      <dgm:spPr/>
    </dgm:pt>
    <dgm:pt modelId="{4C107EB4-99E7-46AA-94AA-9699A476875A}" type="pres">
      <dgm:prSet presAssocID="{F52D7FFA-77AE-49A0-A63F-E623D524DD73}" presName="dummyMaxCanvas" presStyleCnt="0">
        <dgm:presLayoutVars/>
      </dgm:prSet>
      <dgm:spPr/>
    </dgm:pt>
    <dgm:pt modelId="{576EECB9-FDAA-497A-84BE-F1F9F2533959}" type="pres">
      <dgm:prSet presAssocID="{F52D7FFA-77AE-49A0-A63F-E623D524DD73}" presName="ThreeNodes_1" presStyleLbl="node1" presStyleIdx="0" presStyleCnt="3">
        <dgm:presLayoutVars>
          <dgm:bulletEnabled val="1"/>
        </dgm:presLayoutVars>
      </dgm:prSet>
      <dgm:spPr/>
    </dgm:pt>
    <dgm:pt modelId="{946673C8-78DE-4522-96AB-C91C4822F2CE}" type="pres">
      <dgm:prSet presAssocID="{F52D7FFA-77AE-49A0-A63F-E623D524DD73}" presName="ThreeNodes_2" presStyleLbl="node1" presStyleIdx="1" presStyleCnt="3">
        <dgm:presLayoutVars>
          <dgm:bulletEnabled val="1"/>
        </dgm:presLayoutVars>
      </dgm:prSet>
      <dgm:spPr/>
    </dgm:pt>
    <dgm:pt modelId="{19BCA196-A404-487B-BBF1-FF99D444AE2B}" type="pres">
      <dgm:prSet presAssocID="{F52D7FFA-77AE-49A0-A63F-E623D524DD73}" presName="ThreeNodes_3" presStyleLbl="node1" presStyleIdx="2" presStyleCnt="3">
        <dgm:presLayoutVars>
          <dgm:bulletEnabled val="1"/>
        </dgm:presLayoutVars>
      </dgm:prSet>
      <dgm:spPr/>
    </dgm:pt>
    <dgm:pt modelId="{2253854C-A934-4DB2-A269-2DF6BA2B5937}" type="pres">
      <dgm:prSet presAssocID="{F52D7FFA-77AE-49A0-A63F-E623D524DD73}" presName="ThreeConn_1-2" presStyleLbl="fgAccFollowNode1" presStyleIdx="0" presStyleCnt="2">
        <dgm:presLayoutVars>
          <dgm:bulletEnabled val="1"/>
        </dgm:presLayoutVars>
      </dgm:prSet>
      <dgm:spPr/>
    </dgm:pt>
    <dgm:pt modelId="{85097CBF-69DC-4A23-A7FD-303243C3DF37}" type="pres">
      <dgm:prSet presAssocID="{F52D7FFA-77AE-49A0-A63F-E623D524DD73}" presName="ThreeConn_2-3" presStyleLbl="fgAccFollowNode1" presStyleIdx="1" presStyleCnt="2">
        <dgm:presLayoutVars>
          <dgm:bulletEnabled val="1"/>
        </dgm:presLayoutVars>
      </dgm:prSet>
      <dgm:spPr/>
    </dgm:pt>
    <dgm:pt modelId="{65D42A3B-1204-4C97-899C-4C0F0C5367C2}" type="pres">
      <dgm:prSet presAssocID="{F52D7FFA-77AE-49A0-A63F-E623D524DD73}" presName="ThreeNodes_1_text" presStyleLbl="node1" presStyleIdx="2" presStyleCnt="3">
        <dgm:presLayoutVars>
          <dgm:bulletEnabled val="1"/>
        </dgm:presLayoutVars>
      </dgm:prSet>
      <dgm:spPr/>
    </dgm:pt>
    <dgm:pt modelId="{8009758C-9C09-45C4-B186-F9B470D4E760}" type="pres">
      <dgm:prSet presAssocID="{F52D7FFA-77AE-49A0-A63F-E623D524DD73}" presName="ThreeNodes_2_text" presStyleLbl="node1" presStyleIdx="2" presStyleCnt="3">
        <dgm:presLayoutVars>
          <dgm:bulletEnabled val="1"/>
        </dgm:presLayoutVars>
      </dgm:prSet>
      <dgm:spPr/>
    </dgm:pt>
    <dgm:pt modelId="{4B34956D-DC6E-4AF7-89CF-1E5558713C36}" type="pres">
      <dgm:prSet presAssocID="{F52D7FFA-77AE-49A0-A63F-E623D524DD73}" presName="ThreeNodes_3_text" presStyleLbl="node1" presStyleIdx="2" presStyleCnt="3">
        <dgm:presLayoutVars>
          <dgm:bulletEnabled val="1"/>
        </dgm:presLayoutVars>
      </dgm:prSet>
      <dgm:spPr/>
    </dgm:pt>
  </dgm:ptLst>
  <dgm:cxnLst>
    <dgm:cxn modelId="{8C430609-8233-4E28-B03F-EF0835B5825F}" type="presOf" srcId="{9BCC022A-97E3-4FDE-BDE0-1653F6D9E795}" destId="{2253854C-A934-4DB2-A269-2DF6BA2B5937}" srcOrd="0" destOrd="0" presId="urn:microsoft.com/office/officeart/2005/8/layout/vProcess5"/>
    <dgm:cxn modelId="{63B93412-A660-4325-85BF-55DB71C6C3FC}" type="presOf" srcId="{E374EB04-D953-44C1-8962-3488C07AE734}" destId="{576EECB9-FDAA-497A-84BE-F1F9F2533959}" srcOrd="0" destOrd="0" presId="urn:microsoft.com/office/officeart/2005/8/layout/vProcess5"/>
    <dgm:cxn modelId="{1D635120-B4C0-4546-B5C1-A35A8F29885B}" type="presOf" srcId="{F52D7FFA-77AE-49A0-A63F-E623D524DD73}" destId="{F1704575-FD32-46B5-9B06-E39F080A1B36}" srcOrd="0" destOrd="0" presId="urn:microsoft.com/office/officeart/2005/8/layout/vProcess5"/>
    <dgm:cxn modelId="{E1D23069-AB73-427B-AFBA-ADFDCA6ACFBF}" srcId="{F52D7FFA-77AE-49A0-A63F-E623D524DD73}" destId="{0F3B98CC-9E39-49EA-8BF9-459D628A22F5}" srcOrd="1" destOrd="0" parTransId="{92DE9E1E-E3BA-457E-A2AC-C485F0378FC0}" sibTransId="{2D944DF3-E08C-4F98-B20D-30E99BBE8DDA}"/>
    <dgm:cxn modelId="{1B17054A-C16F-4560-A987-B2DBBF58133D}" type="presOf" srcId="{E374EB04-D953-44C1-8962-3488C07AE734}" destId="{65D42A3B-1204-4C97-899C-4C0F0C5367C2}" srcOrd="1" destOrd="0" presId="urn:microsoft.com/office/officeart/2005/8/layout/vProcess5"/>
    <dgm:cxn modelId="{21719457-5AEA-4AAD-A87C-089DD38D1C38}" type="presOf" srcId="{2D944DF3-E08C-4F98-B20D-30E99BBE8DDA}" destId="{85097CBF-69DC-4A23-A7FD-303243C3DF37}" srcOrd="0" destOrd="0" presId="urn:microsoft.com/office/officeart/2005/8/layout/vProcess5"/>
    <dgm:cxn modelId="{F25AE08C-BDC7-4223-8104-64B7EDB6ADDE}" type="presOf" srcId="{0F3B98CC-9E39-49EA-8BF9-459D628A22F5}" destId="{8009758C-9C09-45C4-B186-F9B470D4E760}" srcOrd="1" destOrd="0" presId="urn:microsoft.com/office/officeart/2005/8/layout/vProcess5"/>
    <dgm:cxn modelId="{437C59AA-8CC3-46FB-B821-0B5DEB9EAC5F}" srcId="{F52D7FFA-77AE-49A0-A63F-E623D524DD73}" destId="{E374EB04-D953-44C1-8962-3488C07AE734}" srcOrd="0" destOrd="0" parTransId="{FA09E186-EC0A-42FF-996C-719F7F1EA14B}" sibTransId="{9BCC022A-97E3-4FDE-BDE0-1653F6D9E795}"/>
    <dgm:cxn modelId="{C2F8DEB4-E63F-48A5-AB08-77B15FC4925D}" type="presOf" srcId="{0F3B98CC-9E39-49EA-8BF9-459D628A22F5}" destId="{946673C8-78DE-4522-96AB-C91C4822F2CE}" srcOrd="0" destOrd="0" presId="urn:microsoft.com/office/officeart/2005/8/layout/vProcess5"/>
    <dgm:cxn modelId="{3E3430D8-8642-47CD-AC21-0B7F9D0E650A}" srcId="{F52D7FFA-77AE-49A0-A63F-E623D524DD73}" destId="{743D28A8-B11C-4A4F-9E34-BCDFBBBB407F}" srcOrd="2" destOrd="0" parTransId="{F78A4677-6C26-4F04-B032-93CC3C1F15CB}" sibTransId="{FCDA2A39-6F31-4DA1-A201-3D5014B6700E}"/>
    <dgm:cxn modelId="{EEF26AF4-C773-403B-B3D1-A6E0773830BE}" type="presOf" srcId="{743D28A8-B11C-4A4F-9E34-BCDFBBBB407F}" destId="{19BCA196-A404-487B-BBF1-FF99D444AE2B}" srcOrd="0" destOrd="0" presId="urn:microsoft.com/office/officeart/2005/8/layout/vProcess5"/>
    <dgm:cxn modelId="{2F16C5F5-286D-4098-A806-EDEC1E6E31C9}" type="presOf" srcId="{743D28A8-B11C-4A4F-9E34-BCDFBBBB407F}" destId="{4B34956D-DC6E-4AF7-89CF-1E5558713C36}" srcOrd="1" destOrd="0" presId="urn:microsoft.com/office/officeart/2005/8/layout/vProcess5"/>
    <dgm:cxn modelId="{4C3734B5-8A17-41E1-9FEE-2A352AEA7B47}" type="presParOf" srcId="{F1704575-FD32-46B5-9B06-E39F080A1B36}" destId="{4C107EB4-99E7-46AA-94AA-9699A476875A}" srcOrd="0" destOrd="0" presId="urn:microsoft.com/office/officeart/2005/8/layout/vProcess5"/>
    <dgm:cxn modelId="{4C680F6A-DD0F-47FE-978F-9BBEEE79D288}" type="presParOf" srcId="{F1704575-FD32-46B5-9B06-E39F080A1B36}" destId="{576EECB9-FDAA-497A-84BE-F1F9F2533959}" srcOrd="1" destOrd="0" presId="urn:microsoft.com/office/officeart/2005/8/layout/vProcess5"/>
    <dgm:cxn modelId="{B362BAD1-8671-4322-956E-6BE5D228F7AF}" type="presParOf" srcId="{F1704575-FD32-46B5-9B06-E39F080A1B36}" destId="{946673C8-78DE-4522-96AB-C91C4822F2CE}" srcOrd="2" destOrd="0" presId="urn:microsoft.com/office/officeart/2005/8/layout/vProcess5"/>
    <dgm:cxn modelId="{D6E3E526-9AFD-48CE-BEFA-01E43904AF26}" type="presParOf" srcId="{F1704575-FD32-46B5-9B06-E39F080A1B36}" destId="{19BCA196-A404-487B-BBF1-FF99D444AE2B}" srcOrd="3" destOrd="0" presId="urn:microsoft.com/office/officeart/2005/8/layout/vProcess5"/>
    <dgm:cxn modelId="{2D313FEF-1176-4E4A-B1D8-36C650AE24CC}" type="presParOf" srcId="{F1704575-FD32-46B5-9B06-E39F080A1B36}" destId="{2253854C-A934-4DB2-A269-2DF6BA2B5937}" srcOrd="4" destOrd="0" presId="urn:microsoft.com/office/officeart/2005/8/layout/vProcess5"/>
    <dgm:cxn modelId="{420151C0-23FA-4EF9-84B7-4FF642A50B15}" type="presParOf" srcId="{F1704575-FD32-46B5-9B06-E39F080A1B36}" destId="{85097CBF-69DC-4A23-A7FD-303243C3DF37}" srcOrd="5" destOrd="0" presId="urn:microsoft.com/office/officeart/2005/8/layout/vProcess5"/>
    <dgm:cxn modelId="{40739FCD-58AE-49B6-8558-5BFF5CE9DF43}" type="presParOf" srcId="{F1704575-FD32-46B5-9B06-E39F080A1B36}" destId="{65D42A3B-1204-4C97-899C-4C0F0C5367C2}" srcOrd="6" destOrd="0" presId="urn:microsoft.com/office/officeart/2005/8/layout/vProcess5"/>
    <dgm:cxn modelId="{63BC333C-CF51-4EE1-A30B-BF74A7AFE4B6}" type="presParOf" srcId="{F1704575-FD32-46B5-9B06-E39F080A1B36}" destId="{8009758C-9C09-45C4-B186-F9B470D4E760}" srcOrd="7" destOrd="0" presId="urn:microsoft.com/office/officeart/2005/8/layout/vProcess5"/>
    <dgm:cxn modelId="{DD90C8E8-A047-4A71-A952-8845EAC4FA39}" type="presParOf" srcId="{F1704575-FD32-46B5-9B06-E39F080A1B36}" destId="{4B34956D-DC6E-4AF7-89CF-1E5558713C3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177BF8-20E1-43AE-957B-8530151D41F3}" type="doc">
      <dgm:prSet loTypeId="urn:microsoft.com/office/officeart/2005/8/layout/vList5" loCatId="list" qsTypeId="urn:microsoft.com/office/officeart/2005/8/quickstyle/simple1" qsCatId="simple" csTypeId="urn:microsoft.com/office/officeart/2005/8/colors/colorful1" csCatId="colorful"/>
      <dgm:spPr/>
      <dgm:t>
        <a:bodyPr/>
        <a:lstStyle/>
        <a:p>
          <a:endParaRPr lang="en-US"/>
        </a:p>
      </dgm:t>
    </dgm:pt>
    <dgm:pt modelId="{9040B024-4CCC-4C72-BE26-556B1EFCE431}">
      <dgm:prSet/>
      <dgm:spPr/>
      <dgm:t>
        <a:bodyPr/>
        <a:lstStyle/>
        <a:p>
          <a:r>
            <a:rPr lang="en-GB" b="0" i="0"/>
            <a:t>Knowledge</a:t>
          </a:r>
          <a:endParaRPr lang="en-US"/>
        </a:p>
      </dgm:t>
    </dgm:pt>
    <dgm:pt modelId="{D38CEED0-4E69-48F9-95A0-8757F6DB6BC8}" type="parTrans" cxnId="{46E3DE61-2303-4BD4-8D19-680D203568C3}">
      <dgm:prSet/>
      <dgm:spPr/>
      <dgm:t>
        <a:bodyPr/>
        <a:lstStyle/>
        <a:p>
          <a:endParaRPr lang="en-US"/>
        </a:p>
      </dgm:t>
    </dgm:pt>
    <dgm:pt modelId="{D434B53F-BF28-4974-84A8-8E04684BBDE0}" type="sibTrans" cxnId="{46E3DE61-2303-4BD4-8D19-680D203568C3}">
      <dgm:prSet/>
      <dgm:spPr/>
      <dgm:t>
        <a:bodyPr/>
        <a:lstStyle/>
        <a:p>
          <a:endParaRPr lang="en-US"/>
        </a:p>
      </dgm:t>
    </dgm:pt>
    <dgm:pt modelId="{4E4454FB-BC4F-4768-BCDE-7F4E39E6FC05}">
      <dgm:prSet/>
      <dgm:spPr/>
      <dgm:t>
        <a:bodyPr/>
        <a:lstStyle/>
        <a:p>
          <a:r>
            <a:rPr lang="en-GB" b="0" i="0"/>
            <a:t>Personnel and human resources</a:t>
          </a:r>
          <a:endParaRPr lang="en-US"/>
        </a:p>
      </dgm:t>
    </dgm:pt>
    <dgm:pt modelId="{B80A5FD9-5B9E-4B16-88FA-4A884E0E2031}" type="parTrans" cxnId="{02F250B3-B39E-4D49-8D78-217682975863}">
      <dgm:prSet/>
      <dgm:spPr/>
      <dgm:t>
        <a:bodyPr/>
        <a:lstStyle/>
        <a:p>
          <a:endParaRPr lang="en-US"/>
        </a:p>
      </dgm:t>
    </dgm:pt>
    <dgm:pt modelId="{27DD4024-BA4B-4284-97EA-E17C1B6127AB}" type="sibTrans" cxnId="{02F250B3-B39E-4D49-8D78-217682975863}">
      <dgm:prSet/>
      <dgm:spPr/>
      <dgm:t>
        <a:bodyPr/>
        <a:lstStyle/>
        <a:p>
          <a:endParaRPr lang="en-US"/>
        </a:p>
      </dgm:t>
    </dgm:pt>
    <dgm:pt modelId="{40B888FE-265B-439E-B960-F4FCA693AA26}">
      <dgm:prSet/>
      <dgm:spPr/>
      <dgm:t>
        <a:bodyPr/>
        <a:lstStyle/>
        <a:p>
          <a:r>
            <a:rPr lang="en-GB" b="0" i="0"/>
            <a:t>Administration and management</a:t>
          </a:r>
          <a:endParaRPr lang="en-US"/>
        </a:p>
      </dgm:t>
    </dgm:pt>
    <dgm:pt modelId="{D754EFCC-9E10-4AC1-B7AB-4935B167B2A4}" type="parTrans" cxnId="{254FD059-EAB7-4E69-B7DF-B709C30F0CFB}">
      <dgm:prSet/>
      <dgm:spPr/>
      <dgm:t>
        <a:bodyPr/>
        <a:lstStyle/>
        <a:p>
          <a:endParaRPr lang="en-US"/>
        </a:p>
      </dgm:t>
    </dgm:pt>
    <dgm:pt modelId="{ABED23E6-2A05-4FB7-8AC7-361DABBB4D5C}" type="sibTrans" cxnId="{254FD059-EAB7-4E69-B7DF-B709C30F0CFB}">
      <dgm:prSet/>
      <dgm:spPr/>
      <dgm:t>
        <a:bodyPr/>
        <a:lstStyle/>
        <a:p>
          <a:endParaRPr lang="en-US"/>
        </a:p>
      </dgm:t>
    </dgm:pt>
    <dgm:pt modelId="{8DA83D16-71E1-470D-A609-E4398272C4A7}">
      <dgm:prSet/>
      <dgm:spPr/>
      <dgm:t>
        <a:bodyPr/>
        <a:lstStyle/>
        <a:p>
          <a:r>
            <a:rPr lang="en-GB" b="0" i="0"/>
            <a:t>Law and government</a:t>
          </a:r>
          <a:endParaRPr lang="en-US"/>
        </a:p>
      </dgm:t>
    </dgm:pt>
    <dgm:pt modelId="{F89277C5-E382-488F-9D45-687C83B299F4}" type="parTrans" cxnId="{B349BFED-2AC7-47E0-8409-72334B895D82}">
      <dgm:prSet/>
      <dgm:spPr/>
      <dgm:t>
        <a:bodyPr/>
        <a:lstStyle/>
        <a:p>
          <a:endParaRPr lang="en-US"/>
        </a:p>
      </dgm:t>
    </dgm:pt>
    <dgm:pt modelId="{7AE4D052-B08D-4D0B-9C0B-2EC558732882}" type="sibTrans" cxnId="{B349BFED-2AC7-47E0-8409-72334B895D82}">
      <dgm:prSet/>
      <dgm:spPr/>
      <dgm:t>
        <a:bodyPr/>
        <a:lstStyle/>
        <a:p>
          <a:endParaRPr lang="en-US"/>
        </a:p>
      </dgm:t>
    </dgm:pt>
    <dgm:pt modelId="{C1682FCF-5F57-440D-BC9C-C99687E6456A}">
      <dgm:prSet/>
      <dgm:spPr/>
      <dgm:t>
        <a:bodyPr/>
        <a:lstStyle/>
        <a:p>
          <a:r>
            <a:rPr lang="en-GB" b="0" i="0"/>
            <a:t>Skills</a:t>
          </a:r>
          <a:endParaRPr lang="en-US"/>
        </a:p>
      </dgm:t>
    </dgm:pt>
    <dgm:pt modelId="{EE88F57D-3092-45F4-8620-175BB9F35570}" type="parTrans" cxnId="{A27688F4-2A82-46EA-826A-36BED6A15983}">
      <dgm:prSet/>
      <dgm:spPr/>
      <dgm:t>
        <a:bodyPr/>
        <a:lstStyle/>
        <a:p>
          <a:endParaRPr lang="en-US"/>
        </a:p>
      </dgm:t>
    </dgm:pt>
    <dgm:pt modelId="{2BA8FC28-35A2-409A-9692-E5A7FA51F5B0}" type="sibTrans" cxnId="{A27688F4-2A82-46EA-826A-36BED6A15983}">
      <dgm:prSet/>
      <dgm:spPr/>
      <dgm:t>
        <a:bodyPr/>
        <a:lstStyle/>
        <a:p>
          <a:endParaRPr lang="en-US"/>
        </a:p>
      </dgm:t>
    </dgm:pt>
    <dgm:pt modelId="{F521BCC0-84B1-4F53-B05E-3056F6A67A6F}">
      <dgm:prSet/>
      <dgm:spPr/>
      <dgm:t>
        <a:bodyPr/>
        <a:lstStyle/>
        <a:p>
          <a:r>
            <a:rPr lang="en-GB" b="0" i="0"/>
            <a:t>Management of personnel resources</a:t>
          </a:r>
          <a:endParaRPr lang="en-US"/>
        </a:p>
      </dgm:t>
    </dgm:pt>
    <dgm:pt modelId="{DDD49EDB-2CA0-4380-A2FE-5FBFB856690F}" type="parTrans" cxnId="{4390707E-8DA2-4068-9FA7-BDA609B7A3A0}">
      <dgm:prSet/>
      <dgm:spPr/>
      <dgm:t>
        <a:bodyPr/>
        <a:lstStyle/>
        <a:p>
          <a:endParaRPr lang="en-US"/>
        </a:p>
      </dgm:t>
    </dgm:pt>
    <dgm:pt modelId="{AD0E6B2A-29A3-4568-81CC-82E23D360494}" type="sibTrans" cxnId="{4390707E-8DA2-4068-9FA7-BDA609B7A3A0}">
      <dgm:prSet/>
      <dgm:spPr/>
      <dgm:t>
        <a:bodyPr/>
        <a:lstStyle/>
        <a:p>
          <a:endParaRPr lang="en-US"/>
        </a:p>
      </dgm:t>
    </dgm:pt>
    <dgm:pt modelId="{4A042A96-33B6-405D-8CBF-723EC6E86F96}">
      <dgm:prSet/>
      <dgm:spPr/>
      <dgm:t>
        <a:bodyPr/>
        <a:lstStyle/>
        <a:p>
          <a:r>
            <a:rPr lang="en-GB" b="0" i="0"/>
            <a:t>Judgement and decision making</a:t>
          </a:r>
          <a:endParaRPr lang="en-US"/>
        </a:p>
      </dgm:t>
    </dgm:pt>
    <dgm:pt modelId="{3850EAF4-6745-44DB-80DA-77445F0507A5}" type="parTrans" cxnId="{6747364F-917C-4CF7-B804-6C6FD8183653}">
      <dgm:prSet/>
      <dgm:spPr/>
      <dgm:t>
        <a:bodyPr/>
        <a:lstStyle/>
        <a:p>
          <a:endParaRPr lang="en-US"/>
        </a:p>
      </dgm:t>
    </dgm:pt>
    <dgm:pt modelId="{D7114371-7A02-40ED-BE93-32161D6545B4}" type="sibTrans" cxnId="{6747364F-917C-4CF7-B804-6C6FD8183653}">
      <dgm:prSet/>
      <dgm:spPr/>
      <dgm:t>
        <a:bodyPr/>
        <a:lstStyle/>
        <a:p>
          <a:endParaRPr lang="en-US"/>
        </a:p>
      </dgm:t>
    </dgm:pt>
    <dgm:pt modelId="{2DA72C13-F82A-4EA0-956A-1CB3B3B833FB}">
      <dgm:prSet/>
      <dgm:spPr/>
      <dgm:t>
        <a:bodyPr/>
        <a:lstStyle/>
        <a:p>
          <a:r>
            <a:rPr lang="en-GB" b="0" i="0"/>
            <a:t>negotiation</a:t>
          </a:r>
          <a:endParaRPr lang="en-US"/>
        </a:p>
      </dgm:t>
    </dgm:pt>
    <dgm:pt modelId="{B517A956-194C-4CE2-BCE8-7AA6D50F9D8C}" type="parTrans" cxnId="{F57179AA-5913-4047-93AC-F7F0918F68FF}">
      <dgm:prSet/>
      <dgm:spPr/>
      <dgm:t>
        <a:bodyPr/>
        <a:lstStyle/>
        <a:p>
          <a:endParaRPr lang="en-US"/>
        </a:p>
      </dgm:t>
    </dgm:pt>
    <dgm:pt modelId="{CFBD3FB5-FEEC-4F5B-9E5E-9133F9BB31B1}" type="sibTrans" cxnId="{F57179AA-5913-4047-93AC-F7F0918F68FF}">
      <dgm:prSet/>
      <dgm:spPr/>
      <dgm:t>
        <a:bodyPr/>
        <a:lstStyle/>
        <a:p>
          <a:endParaRPr lang="en-US"/>
        </a:p>
      </dgm:t>
    </dgm:pt>
    <dgm:pt modelId="{E1FC98F6-62AE-45B4-9EE2-888316F2DCE8}">
      <dgm:prSet/>
      <dgm:spPr/>
      <dgm:t>
        <a:bodyPr/>
        <a:lstStyle/>
        <a:p>
          <a:r>
            <a:rPr lang="en-GB" b="0" i="0"/>
            <a:t>Behaviour</a:t>
          </a:r>
          <a:endParaRPr lang="en-US"/>
        </a:p>
      </dgm:t>
    </dgm:pt>
    <dgm:pt modelId="{F1A0CFA4-BA25-4677-AB5A-D052EA7E69DF}" type="parTrans" cxnId="{13045DA0-0B43-4752-AF4A-8591BF020DCC}">
      <dgm:prSet/>
      <dgm:spPr/>
      <dgm:t>
        <a:bodyPr/>
        <a:lstStyle/>
        <a:p>
          <a:endParaRPr lang="en-US"/>
        </a:p>
      </dgm:t>
    </dgm:pt>
    <dgm:pt modelId="{A173A026-9F96-421D-A54E-D3C9890A9E29}" type="sibTrans" cxnId="{13045DA0-0B43-4752-AF4A-8591BF020DCC}">
      <dgm:prSet/>
      <dgm:spPr/>
      <dgm:t>
        <a:bodyPr/>
        <a:lstStyle/>
        <a:p>
          <a:endParaRPr lang="en-US"/>
        </a:p>
      </dgm:t>
    </dgm:pt>
    <dgm:pt modelId="{B57054EE-DAB8-43C5-9F05-BDC8E5C15748}">
      <dgm:prSet/>
      <dgm:spPr/>
      <dgm:t>
        <a:bodyPr/>
        <a:lstStyle/>
        <a:p>
          <a:r>
            <a:rPr lang="en-GB" b="0" i="0"/>
            <a:t>Mindset</a:t>
          </a:r>
          <a:endParaRPr lang="en-US"/>
        </a:p>
      </dgm:t>
    </dgm:pt>
    <dgm:pt modelId="{768FEB7D-7CE1-4921-90E8-9FD452EC6D69}" type="parTrans" cxnId="{41F8B696-CD07-4761-ACBE-B71BB26A8258}">
      <dgm:prSet/>
      <dgm:spPr/>
      <dgm:t>
        <a:bodyPr/>
        <a:lstStyle/>
        <a:p>
          <a:endParaRPr lang="en-US"/>
        </a:p>
      </dgm:t>
    </dgm:pt>
    <dgm:pt modelId="{EEACE957-31D3-4C9C-8219-611CF3984907}" type="sibTrans" cxnId="{41F8B696-CD07-4761-ACBE-B71BB26A8258}">
      <dgm:prSet/>
      <dgm:spPr/>
      <dgm:t>
        <a:bodyPr/>
        <a:lstStyle/>
        <a:p>
          <a:endParaRPr lang="en-US"/>
        </a:p>
      </dgm:t>
    </dgm:pt>
    <dgm:pt modelId="{95DAA8AC-C6D7-40C4-AA67-673D4C396026}">
      <dgm:prSet/>
      <dgm:spPr/>
      <dgm:t>
        <a:bodyPr/>
        <a:lstStyle/>
        <a:p>
          <a:r>
            <a:rPr lang="en-GB" b="0" i="0"/>
            <a:t>Teamwork </a:t>
          </a:r>
          <a:endParaRPr lang="en-US"/>
        </a:p>
      </dgm:t>
    </dgm:pt>
    <dgm:pt modelId="{52F0C92F-223C-4C0B-9EBB-66864772CB55}" type="parTrans" cxnId="{891F9E20-25C8-457B-864A-257536CB862B}">
      <dgm:prSet/>
      <dgm:spPr/>
      <dgm:t>
        <a:bodyPr/>
        <a:lstStyle/>
        <a:p>
          <a:endParaRPr lang="en-US"/>
        </a:p>
      </dgm:t>
    </dgm:pt>
    <dgm:pt modelId="{9983A2DA-51ED-4818-8BC1-2A5D1C8D25FF}" type="sibTrans" cxnId="{891F9E20-25C8-457B-864A-257536CB862B}">
      <dgm:prSet/>
      <dgm:spPr/>
      <dgm:t>
        <a:bodyPr/>
        <a:lstStyle/>
        <a:p>
          <a:endParaRPr lang="en-US"/>
        </a:p>
      </dgm:t>
    </dgm:pt>
    <dgm:pt modelId="{C39E3730-A11D-459C-BD90-092BCD3F7B34}">
      <dgm:prSet/>
      <dgm:spPr/>
      <dgm:t>
        <a:bodyPr/>
        <a:lstStyle/>
        <a:p>
          <a:r>
            <a:rPr lang="en-GB" b="0" i="0"/>
            <a:t>Adaptability </a:t>
          </a:r>
          <a:endParaRPr lang="en-US"/>
        </a:p>
      </dgm:t>
    </dgm:pt>
    <dgm:pt modelId="{1B8B23DB-68E1-4B1C-BADB-33C2D0059AE7}" type="parTrans" cxnId="{2A0D482D-55E3-447A-9954-74F56472119A}">
      <dgm:prSet/>
      <dgm:spPr/>
      <dgm:t>
        <a:bodyPr/>
        <a:lstStyle/>
        <a:p>
          <a:endParaRPr lang="en-US"/>
        </a:p>
      </dgm:t>
    </dgm:pt>
    <dgm:pt modelId="{5A5D0657-7EA2-4CA1-84DF-83EA4A64A371}" type="sibTrans" cxnId="{2A0D482D-55E3-447A-9954-74F56472119A}">
      <dgm:prSet/>
      <dgm:spPr/>
      <dgm:t>
        <a:bodyPr/>
        <a:lstStyle/>
        <a:p>
          <a:endParaRPr lang="en-US"/>
        </a:p>
      </dgm:t>
    </dgm:pt>
    <dgm:pt modelId="{1C2D0504-DCCF-4EA6-8C93-BDE9049A9BFD}" type="pres">
      <dgm:prSet presAssocID="{00177BF8-20E1-43AE-957B-8530151D41F3}" presName="Name0" presStyleCnt="0">
        <dgm:presLayoutVars>
          <dgm:dir/>
          <dgm:animLvl val="lvl"/>
          <dgm:resizeHandles val="exact"/>
        </dgm:presLayoutVars>
      </dgm:prSet>
      <dgm:spPr/>
    </dgm:pt>
    <dgm:pt modelId="{75955ACE-1E07-4641-9027-9524D34A3D3E}" type="pres">
      <dgm:prSet presAssocID="{9040B024-4CCC-4C72-BE26-556B1EFCE431}" presName="linNode" presStyleCnt="0"/>
      <dgm:spPr/>
    </dgm:pt>
    <dgm:pt modelId="{39C2D6EF-E055-4ABA-B85F-E44D288589AD}" type="pres">
      <dgm:prSet presAssocID="{9040B024-4CCC-4C72-BE26-556B1EFCE431}" presName="parentText" presStyleLbl="node1" presStyleIdx="0" presStyleCnt="3">
        <dgm:presLayoutVars>
          <dgm:chMax val="1"/>
          <dgm:bulletEnabled val="1"/>
        </dgm:presLayoutVars>
      </dgm:prSet>
      <dgm:spPr/>
    </dgm:pt>
    <dgm:pt modelId="{6610B689-F65B-45EB-90FE-649A36D2DF88}" type="pres">
      <dgm:prSet presAssocID="{9040B024-4CCC-4C72-BE26-556B1EFCE431}" presName="descendantText" presStyleLbl="alignAccFollowNode1" presStyleIdx="0" presStyleCnt="3">
        <dgm:presLayoutVars>
          <dgm:bulletEnabled val="1"/>
        </dgm:presLayoutVars>
      </dgm:prSet>
      <dgm:spPr/>
    </dgm:pt>
    <dgm:pt modelId="{2D315F97-F0F0-4C42-92B9-BC180E3C8BCF}" type="pres">
      <dgm:prSet presAssocID="{D434B53F-BF28-4974-84A8-8E04684BBDE0}" presName="sp" presStyleCnt="0"/>
      <dgm:spPr/>
    </dgm:pt>
    <dgm:pt modelId="{DB4B2386-7049-425E-BD2B-1CACB57AB6E8}" type="pres">
      <dgm:prSet presAssocID="{C1682FCF-5F57-440D-BC9C-C99687E6456A}" presName="linNode" presStyleCnt="0"/>
      <dgm:spPr/>
    </dgm:pt>
    <dgm:pt modelId="{002CCCBC-8FD3-4D04-B64B-4CDFFCB8A3EF}" type="pres">
      <dgm:prSet presAssocID="{C1682FCF-5F57-440D-BC9C-C99687E6456A}" presName="parentText" presStyleLbl="node1" presStyleIdx="1" presStyleCnt="3">
        <dgm:presLayoutVars>
          <dgm:chMax val="1"/>
          <dgm:bulletEnabled val="1"/>
        </dgm:presLayoutVars>
      </dgm:prSet>
      <dgm:spPr/>
    </dgm:pt>
    <dgm:pt modelId="{577D42B7-BFF3-41AB-9FEB-D5FFE9E41C24}" type="pres">
      <dgm:prSet presAssocID="{C1682FCF-5F57-440D-BC9C-C99687E6456A}" presName="descendantText" presStyleLbl="alignAccFollowNode1" presStyleIdx="1" presStyleCnt="3">
        <dgm:presLayoutVars>
          <dgm:bulletEnabled val="1"/>
        </dgm:presLayoutVars>
      </dgm:prSet>
      <dgm:spPr/>
    </dgm:pt>
    <dgm:pt modelId="{89F7296F-C206-4A70-81B7-A3A5D393F4B0}" type="pres">
      <dgm:prSet presAssocID="{2BA8FC28-35A2-409A-9692-E5A7FA51F5B0}" presName="sp" presStyleCnt="0"/>
      <dgm:spPr/>
    </dgm:pt>
    <dgm:pt modelId="{06E62375-184D-49A2-851E-B7B61B7A60F0}" type="pres">
      <dgm:prSet presAssocID="{E1FC98F6-62AE-45B4-9EE2-888316F2DCE8}" presName="linNode" presStyleCnt="0"/>
      <dgm:spPr/>
    </dgm:pt>
    <dgm:pt modelId="{91CB99BC-0723-4708-8F97-7281C4A1DDE6}" type="pres">
      <dgm:prSet presAssocID="{E1FC98F6-62AE-45B4-9EE2-888316F2DCE8}" presName="parentText" presStyleLbl="node1" presStyleIdx="2" presStyleCnt="3">
        <dgm:presLayoutVars>
          <dgm:chMax val="1"/>
          <dgm:bulletEnabled val="1"/>
        </dgm:presLayoutVars>
      </dgm:prSet>
      <dgm:spPr/>
    </dgm:pt>
    <dgm:pt modelId="{7C3FBDF6-9901-4567-AF83-8532A700D1FD}" type="pres">
      <dgm:prSet presAssocID="{E1FC98F6-62AE-45B4-9EE2-888316F2DCE8}" presName="descendantText" presStyleLbl="alignAccFollowNode1" presStyleIdx="2" presStyleCnt="3">
        <dgm:presLayoutVars>
          <dgm:bulletEnabled val="1"/>
        </dgm:presLayoutVars>
      </dgm:prSet>
      <dgm:spPr/>
    </dgm:pt>
  </dgm:ptLst>
  <dgm:cxnLst>
    <dgm:cxn modelId="{981A2906-AFC1-4655-B21E-3989E3C91811}" type="presOf" srcId="{40B888FE-265B-439E-B960-F4FCA693AA26}" destId="{6610B689-F65B-45EB-90FE-649A36D2DF88}" srcOrd="0" destOrd="1" presId="urn:microsoft.com/office/officeart/2005/8/layout/vList5"/>
    <dgm:cxn modelId="{E06A0D16-0B29-442F-BCE2-5295EDE78891}" type="presOf" srcId="{F521BCC0-84B1-4F53-B05E-3056F6A67A6F}" destId="{577D42B7-BFF3-41AB-9FEB-D5FFE9E41C24}" srcOrd="0" destOrd="0" presId="urn:microsoft.com/office/officeart/2005/8/layout/vList5"/>
    <dgm:cxn modelId="{891F9E20-25C8-457B-864A-257536CB862B}" srcId="{E1FC98F6-62AE-45B4-9EE2-888316F2DCE8}" destId="{95DAA8AC-C6D7-40C4-AA67-673D4C396026}" srcOrd="1" destOrd="0" parTransId="{52F0C92F-223C-4C0B-9EBB-66864772CB55}" sibTransId="{9983A2DA-51ED-4818-8BC1-2A5D1C8D25FF}"/>
    <dgm:cxn modelId="{2A0D482D-55E3-447A-9954-74F56472119A}" srcId="{E1FC98F6-62AE-45B4-9EE2-888316F2DCE8}" destId="{C39E3730-A11D-459C-BD90-092BCD3F7B34}" srcOrd="2" destOrd="0" parTransId="{1B8B23DB-68E1-4B1C-BADB-33C2D0059AE7}" sibTransId="{5A5D0657-7EA2-4CA1-84DF-83EA4A64A371}"/>
    <dgm:cxn modelId="{F9798534-3415-41BB-9C29-9B9A87DBCE1F}" type="presOf" srcId="{95DAA8AC-C6D7-40C4-AA67-673D4C396026}" destId="{7C3FBDF6-9901-4567-AF83-8532A700D1FD}" srcOrd="0" destOrd="1" presId="urn:microsoft.com/office/officeart/2005/8/layout/vList5"/>
    <dgm:cxn modelId="{A9A0A361-A20A-4681-9B42-6EDDB3147B45}" type="presOf" srcId="{2DA72C13-F82A-4EA0-956A-1CB3B3B833FB}" destId="{577D42B7-BFF3-41AB-9FEB-D5FFE9E41C24}" srcOrd="0" destOrd="2" presId="urn:microsoft.com/office/officeart/2005/8/layout/vList5"/>
    <dgm:cxn modelId="{46E3DE61-2303-4BD4-8D19-680D203568C3}" srcId="{00177BF8-20E1-43AE-957B-8530151D41F3}" destId="{9040B024-4CCC-4C72-BE26-556B1EFCE431}" srcOrd="0" destOrd="0" parTransId="{D38CEED0-4E69-48F9-95A0-8757F6DB6BC8}" sibTransId="{D434B53F-BF28-4974-84A8-8E04684BBDE0}"/>
    <dgm:cxn modelId="{6747364F-917C-4CF7-B804-6C6FD8183653}" srcId="{C1682FCF-5F57-440D-BC9C-C99687E6456A}" destId="{4A042A96-33B6-405D-8CBF-723EC6E86F96}" srcOrd="1" destOrd="0" parTransId="{3850EAF4-6745-44DB-80DA-77445F0507A5}" sibTransId="{D7114371-7A02-40ED-BE93-32161D6545B4}"/>
    <dgm:cxn modelId="{1D10F457-EADB-4A15-BE8C-52DE3BF1E729}" type="presOf" srcId="{B57054EE-DAB8-43C5-9F05-BDC8E5C15748}" destId="{7C3FBDF6-9901-4567-AF83-8532A700D1FD}" srcOrd="0" destOrd="0" presId="urn:microsoft.com/office/officeart/2005/8/layout/vList5"/>
    <dgm:cxn modelId="{254FD059-EAB7-4E69-B7DF-B709C30F0CFB}" srcId="{9040B024-4CCC-4C72-BE26-556B1EFCE431}" destId="{40B888FE-265B-439E-B960-F4FCA693AA26}" srcOrd="1" destOrd="0" parTransId="{D754EFCC-9E10-4AC1-B7AB-4935B167B2A4}" sibTransId="{ABED23E6-2A05-4FB7-8AC7-361DABBB4D5C}"/>
    <dgm:cxn modelId="{4390707E-8DA2-4068-9FA7-BDA609B7A3A0}" srcId="{C1682FCF-5F57-440D-BC9C-C99687E6456A}" destId="{F521BCC0-84B1-4F53-B05E-3056F6A67A6F}" srcOrd="0" destOrd="0" parTransId="{DDD49EDB-2CA0-4380-A2FE-5FBFB856690F}" sibTransId="{AD0E6B2A-29A3-4568-81CC-82E23D360494}"/>
    <dgm:cxn modelId="{251FA68A-1E2A-4A1D-B08B-0CB96BC6AA6F}" type="presOf" srcId="{C1682FCF-5F57-440D-BC9C-C99687E6456A}" destId="{002CCCBC-8FD3-4D04-B64B-4CDFFCB8A3EF}" srcOrd="0" destOrd="0" presId="urn:microsoft.com/office/officeart/2005/8/layout/vList5"/>
    <dgm:cxn modelId="{41F8B696-CD07-4761-ACBE-B71BB26A8258}" srcId="{E1FC98F6-62AE-45B4-9EE2-888316F2DCE8}" destId="{B57054EE-DAB8-43C5-9F05-BDC8E5C15748}" srcOrd="0" destOrd="0" parTransId="{768FEB7D-7CE1-4921-90E8-9FD452EC6D69}" sibTransId="{EEACE957-31D3-4C9C-8219-611CF3984907}"/>
    <dgm:cxn modelId="{79C48897-4E18-40AC-99A1-767AC5F6B293}" type="presOf" srcId="{E1FC98F6-62AE-45B4-9EE2-888316F2DCE8}" destId="{91CB99BC-0723-4708-8F97-7281C4A1DDE6}" srcOrd="0" destOrd="0" presId="urn:microsoft.com/office/officeart/2005/8/layout/vList5"/>
    <dgm:cxn modelId="{13045DA0-0B43-4752-AF4A-8591BF020DCC}" srcId="{00177BF8-20E1-43AE-957B-8530151D41F3}" destId="{E1FC98F6-62AE-45B4-9EE2-888316F2DCE8}" srcOrd="2" destOrd="0" parTransId="{F1A0CFA4-BA25-4677-AB5A-D052EA7E69DF}" sibTransId="{A173A026-9F96-421D-A54E-D3C9890A9E29}"/>
    <dgm:cxn modelId="{8D5A91A8-BE31-4741-A3EB-1BB21504E502}" type="presOf" srcId="{00177BF8-20E1-43AE-957B-8530151D41F3}" destId="{1C2D0504-DCCF-4EA6-8C93-BDE9049A9BFD}" srcOrd="0" destOrd="0" presId="urn:microsoft.com/office/officeart/2005/8/layout/vList5"/>
    <dgm:cxn modelId="{F57179AA-5913-4047-93AC-F7F0918F68FF}" srcId="{C1682FCF-5F57-440D-BC9C-C99687E6456A}" destId="{2DA72C13-F82A-4EA0-956A-1CB3B3B833FB}" srcOrd="2" destOrd="0" parTransId="{B517A956-194C-4CE2-BCE8-7AA6D50F9D8C}" sibTransId="{CFBD3FB5-FEEC-4F5B-9E5E-9133F9BB31B1}"/>
    <dgm:cxn modelId="{DB3E0CAD-1F15-455D-84C2-288D167F8DF0}" type="presOf" srcId="{4E4454FB-BC4F-4768-BCDE-7F4E39E6FC05}" destId="{6610B689-F65B-45EB-90FE-649A36D2DF88}" srcOrd="0" destOrd="0" presId="urn:microsoft.com/office/officeart/2005/8/layout/vList5"/>
    <dgm:cxn modelId="{02F250B3-B39E-4D49-8D78-217682975863}" srcId="{9040B024-4CCC-4C72-BE26-556B1EFCE431}" destId="{4E4454FB-BC4F-4768-BCDE-7F4E39E6FC05}" srcOrd="0" destOrd="0" parTransId="{B80A5FD9-5B9E-4B16-88FA-4A884E0E2031}" sibTransId="{27DD4024-BA4B-4284-97EA-E17C1B6127AB}"/>
    <dgm:cxn modelId="{5A0464BF-C501-41D5-9472-A9F8A0881D20}" type="presOf" srcId="{4A042A96-33B6-405D-8CBF-723EC6E86F96}" destId="{577D42B7-BFF3-41AB-9FEB-D5FFE9E41C24}" srcOrd="0" destOrd="1" presId="urn:microsoft.com/office/officeart/2005/8/layout/vList5"/>
    <dgm:cxn modelId="{4E8F8AE8-561A-42BE-8C2D-A42A55ABE945}" type="presOf" srcId="{9040B024-4CCC-4C72-BE26-556B1EFCE431}" destId="{39C2D6EF-E055-4ABA-B85F-E44D288589AD}" srcOrd="0" destOrd="0" presId="urn:microsoft.com/office/officeart/2005/8/layout/vList5"/>
    <dgm:cxn modelId="{B349BFED-2AC7-47E0-8409-72334B895D82}" srcId="{9040B024-4CCC-4C72-BE26-556B1EFCE431}" destId="{8DA83D16-71E1-470D-A609-E4398272C4A7}" srcOrd="2" destOrd="0" parTransId="{F89277C5-E382-488F-9D45-687C83B299F4}" sibTransId="{7AE4D052-B08D-4D0B-9C0B-2EC558732882}"/>
    <dgm:cxn modelId="{A5566CF2-4176-4FE1-A695-B798CB4FCFA0}" type="presOf" srcId="{8DA83D16-71E1-470D-A609-E4398272C4A7}" destId="{6610B689-F65B-45EB-90FE-649A36D2DF88}" srcOrd="0" destOrd="2" presId="urn:microsoft.com/office/officeart/2005/8/layout/vList5"/>
    <dgm:cxn modelId="{A27688F4-2A82-46EA-826A-36BED6A15983}" srcId="{00177BF8-20E1-43AE-957B-8530151D41F3}" destId="{C1682FCF-5F57-440D-BC9C-C99687E6456A}" srcOrd="1" destOrd="0" parTransId="{EE88F57D-3092-45F4-8620-175BB9F35570}" sibTransId="{2BA8FC28-35A2-409A-9692-E5A7FA51F5B0}"/>
    <dgm:cxn modelId="{EC0E80F6-DDCA-4735-8DF8-F726AE9BF8DB}" type="presOf" srcId="{C39E3730-A11D-459C-BD90-092BCD3F7B34}" destId="{7C3FBDF6-9901-4567-AF83-8532A700D1FD}" srcOrd="0" destOrd="2" presId="urn:microsoft.com/office/officeart/2005/8/layout/vList5"/>
    <dgm:cxn modelId="{5E9F0BA4-85C1-4919-A8E5-14E1FCC05D3C}" type="presParOf" srcId="{1C2D0504-DCCF-4EA6-8C93-BDE9049A9BFD}" destId="{75955ACE-1E07-4641-9027-9524D34A3D3E}" srcOrd="0" destOrd="0" presId="urn:microsoft.com/office/officeart/2005/8/layout/vList5"/>
    <dgm:cxn modelId="{159F6980-7313-43F2-8BAC-0C6EA6907BF6}" type="presParOf" srcId="{75955ACE-1E07-4641-9027-9524D34A3D3E}" destId="{39C2D6EF-E055-4ABA-B85F-E44D288589AD}" srcOrd="0" destOrd="0" presId="urn:microsoft.com/office/officeart/2005/8/layout/vList5"/>
    <dgm:cxn modelId="{45D65B31-1113-4BF3-B6F8-C971F5A1AFB9}" type="presParOf" srcId="{75955ACE-1E07-4641-9027-9524D34A3D3E}" destId="{6610B689-F65B-45EB-90FE-649A36D2DF88}" srcOrd="1" destOrd="0" presId="urn:microsoft.com/office/officeart/2005/8/layout/vList5"/>
    <dgm:cxn modelId="{1A216637-C417-4560-BB89-1689830DE705}" type="presParOf" srcId="{1C2D0504-DCCF-4EA6-8C93-BDE9049A9BFD}" destId="{2D315F97-F0F0-4C42-92B9-BC180E3C8BCF}" srcOrd="1" destOrd="0" presId="urn:microsoft.com/office/officeart/2005/8/layout/vList5"/>
    <dgm:cxn modelId="{FAFA8D81-8635-4866-B7D8-0DA09D00DD17}" type="presParOf" srcId="{1C2D0504-DCCF-4EA6-8C93-BDE9049A9BFD}" destId="{DB4B2386-7049-425E-BD2B-1CACB57AB6E8}" srcOrd="2" destOrd="0" presId="urn:microsoft.com/office/officeart/2005/8/layout/vList5"/>
    <dgm:cxn modelId="{EB08E92D-8513-49BA-A346-C5E753861894}" type="presParOf" srcId="{DB4B2386-7049-425E-BD2B-1CACB57AB6E8}" destId="{002CCCBC-8FD3-4D04-B64B-4CDFFCB8A3EF}" srcOrd="0" destOrd="0" presId="urn:microsoft.com/office/officeart/2005/8/layout/vList5"/>
    <dgm:cxn modelId="{83DCE28F-7D1E-4DE4-B2F9-DE2F74DAC863}" type="presParOf" srcId="{DB4B2386-7049-425E-BD2B-1CACB57AB6E8}" destId="{577D42B7-BFF3-41AB-9FEB-D5FFE9E41C24}" srcOrd="1" destOrd="0" presId="urn:microsoft.com/office/officeart/2005/8/layout/vList5"/>
    <dgm:cxn modelId="{D6329A11-957D-42F0-9137-DFC8170981D6}" type="presParOf" srcId="{1C2D0504-DCCF-4EA6-8C93-BDE9049A9BFD}" destId="{89F7296F-C206-4A70-81B7-A3A5D393F4B0}" srcOrd="3" destOrd="0" presId="urn:microsoft.com/office/officeart/2005/8/layout/vList5"/>
    <dgm:cxn modelId="{EA0ACDE1-466F-44AE-9D1C-B784A9C257FA}" type="presParOf" srcId="{1C2D0504-DCCF-4EA6-8C93-BDE9049A9BFD}" destId="{06E62375-184D-49A2-851E-B7B61B7A60F0}" srcOrd="4" destOrd="0" presId="urn:microsoft.com/office/officeart/2005/8/layout/vList5"/>
    <dgm:cxn modelId="{8D897EE4-530A-4DAC-A757-B952F987B8E4}" type="presParOf" srcId="{06E62375-184D-49A2-851E-B7B61B7A60F0}" destId="{91CB99BC-0723-4708-8F97-7281C4A1DDE6}" srcOrd="0" destOrd="0" presId="urn:microsoft.com/office/officeart/2005/8/layout/vList5"/>
    <dgm:cxn modelId="{5370FFAC-AEB3-41D3-928D-2B9BF9EB55A7}" type="presParOf" srcId="{06E62375-184D-49A2-851E-B7B61B7A60F0}" destId="{7C3FBDF6-9901-4567-AF83-8532A700D1F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1C7EAB9-CBD4-4FAB-AB06-0F6DFA31B7B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C2A057C-4374-4BBB-BF4A-43726617D403}">
      <dgm:prSet/>
      <dgm:spPr/>
      <dgm:t>
        <a:bodyPr/>
        <a:lstStyle/>
        <a:p>
          <a:r>
            <a:rPr lang="en-GB"/>
            <a:t>Recruitment and training</a:t>
          </a:r>
          <a:endParaRPr lang="en-US"/>
        </a:p>
      </dgm:t>
    </dgm:pt>
    <dgm:pt modelId="{F28218D4-E447-4AB7-ADEB-2020333DEF87}" type="parTrans" cxnId="{B5E00A96-173E-4C25-8D27-BAE84BF70B33}">
      <dgm:prSet/>
      <dgm:spPr/>
      <dgm:t>
        <a:bodyPr/>
        <a:lstStyle/>
        <a:p>
          <a:endParaRPr lang="en-US"/>
        </a:p>
      </dgm:t>
    </dgm:pt>
    <dgm:pt modelId="{6B8AF336-0671-4A9C-9125-9B96AA3F43A3}" type="sibTrans" cxnId="{B5E00A96-173E-4C25-8D27-BAE84BF70B33}">
      <dgm:prSet/>
      <dgm:spPr/>
      <dgm:t>
        <a:bodyPr/>
        <a:lstStyle/>
        <a:p>
          <a:endParaRPr lang="en-US"/>
        </a:p>
      </dgm:t>
    </dgm:pt>
    <dgm:pt modelId="{0BCED719-8311-4B92-BD3B-30DB0DBB5ACD}">
      <dgm:prSet/>
      <dgm:spPr/>
      <dgm:t>
        <a:bodyPr/>
        <a:lstStyle/>
        <a:p>
          <a:r>
            <a:rPr lang="en-GB"/>
            <a:t>Secure top talent</a:t>
          </a:r>
          <a:endParaRPr lang="en-US"/>
        </a:p>
      </dgm:t>
    </dgm:pt>
    <dgm:pt modelId="{B4A59CEF-4D5D-41FA-A5E4-7815D6508EBF}" type="parTrans" cxnId="{DF7C8145-A095-4A33-8FAD-C2374BB98C04}">
      <dgm:prSet/>
      <dgm:spPr/>
      <dgm:t>
        <a:bodyPr/>
        <a:lstStyle/>
        <a:p>
          <a:endParaRPr lang="en-US"/>
        </a:p>
      </dgm:t>
    </dgm:pt>
    <dgm:pt modelId="{A813E505-BC2E-4228-AA2C-CD10E0B46D7B}" type="sibTrans" cxnId="{DF7C8145-A095-4A33-8FAD-C2374BB98C04}">
      <dgm:prSet/>
      <dgm:spPr/>
      <dgm:t>
        <a:bodyPr/>
        <a:lstStyle/>
        <a:p>
          <a:endParaRPr lang="en-US"/>
        </a:p>
      </dgm:t>
    </dgm:pt>
    <dgm:pt modelId="{9C31DBEC-7CF3-49B7-AE29-8F98D534E988}">
      <dgm:prSet/>
      <dgm:spPr/>
      <dgm:t>
        <a:bodyPr/>
        <a:lstStyle/>
        <a:p>
          <a:r>
            <a:rPr lang="en-GB"/>
            <a:t>Offering a career rather than a job</a:t>
          </a:r>
          <a:endParaRPr lang="en-US"/>
        </a:p>
      </dgm:t>
    </dgm:pt>
    <dgm:pt modelId="{D8FCC690-7549-431F-9853-E5F75F9408D9}" type="parTrans" cxnId="{AEAD9458-8C4F-49C7-9914-9C17FD137812}">
      <dgm:prSet/>
      <dgm:spPr/>
      <dgm:t>
        <a:bodyPr/>
        <a:lstStyle/>
        <a:p>
          <a:endParaRPr lang="en-US"/>
        </a:p>
      </dgm:t>
    </dgm:pt>
    <dgm:pt modelId="{59B1961D-35C9-427E-8C0F-200D46B4D035}" type="sibTrans" cxnId="{AEAD9458-8C4F-49C7-9914-9C17FD137812}">
      <dgm:prSet/>
      <dgm:spPr/>
      <dgm:t>
        <a:bodyPr/>
        <a:lstStyle/>
        <a:p>
          <a:endParaRPr lang="en-US"/>
        </a:p>
      </dgm:t>
    </dgm:pt>
    <dgm:pt modelId="{D54D45FA-6B88-4694-BBBA-7D3F035AA1EA}">
      <dgm:prSet/>
      <dgm:spPr/>
      <dgm:t>
        <a:bodyPr/>
        <a:lstStyle/>
        <a:p>
          <a:r>
            <a:rPr lang="en-GB" dirty="0"/>
            <a:t>Boosting employee's engagement / performance through developing trust / building relationships</a:t>
          </a:r>
          <a:endParaRPr lang="en-US" dirty="0"/>
        </a:p>
      </dgm:t>
    </dgm:pt>
    <dgm:pt modelId="{99187B8D-732F-4F90-90B9-EADF8356AEA1}" type="parTrans" cxnId="{F1D52754-7C09-41D2-9BBB-38A1427937D2}">
      <dgm:prSet/>
      <dgm:spPr/>
      <dgm:t>
        <a:bodyPr/>
        <a:lstStyle/>
        <a:p>
          <a:endParaRPr lang="en-US"/>
        </a:p>
      </dgm:t>
    </dgm:pt>
    <dgm:pt modelId="{FE9706C8-78EC-4D15-8E42-A400331A895F}" type="sibTrans" cxnId="{F1D52754-7C09-41D2-9BBB-38A1427937D2}">
      <dgm:prSet/>
      <dgm:spPr/>
      <dgm:t>
        <a:bodyPr/>
        <a:lstStyle/>
        <a:p>
          <a:endParaRPr lang="en-US"/>
        </a:p>
      </dgm:t>
    </dgm:pt>
    <dgm:pt modelId="{5632DA61-1BD4-48FC-BA88-2BB0E4442B90}">
      <dgm:prSet/>
      <dgm:spPr/>
      <dgm:t>
        <a:bodyPr/>
        <a:lstStyle/>
        <a:p>
          <a:r>
            <a:rPr lang="en-GB"/>
            <a:t>Conflict management</a:t>
          </a:r>
          <a:endParaRPr lang="en-US"/>
        </a:p>
      </dgm:t>
    </dgm:pt>
    <dgm:pt modelId="{B1A7C654-D111-45FC-828F-F6FFB68A7515}" type="parTrans" cxnId="{7C597C60-82CD-4D72-B7E4-A7207EA7DCB9}">
      <dgm:prSet/>
      <dgm:spPr/>
      <dgm:t>
        <a:bodyPr/>
        <a:lstStyle/>
        <a:p>
          <a:endParaRPr lang="en-US"/>
        </a:p>
      </dgm:t>
    </dgm:pt>
    <dgm:pt modelId="{7BA57F97-1B41-426D-A3F4-69AC7E9B234A}" type="sibTrans" cxnId="{7C597C60-82CD-4D72-B7E4-A7207EA7DCB9}">
      <dgm:prSet/>
      <dgm:spPr/>
      <dgm:t>
        <a:bodyPr/>
        <a:lstStyle/>
        <a:p>
          <a:endParaRPr lang="en-US"/>
        </a:p>
      </dgm:t>
    </dgm:pt>
    <dgm:pt modelId="{7447C06A-F8BA-4BC7-AB05-85679106E164}" type="pres">
      <dgm:prSet presAssocID="{31C7EAB9-CBD4-4FAB-AB06-0F6DFA31B7B9}" presName="root" presStyleCnt="0">
        <dgm:presLayoutVars>
          <dgm:dir/>
          <dgm:resizeHandles val="exact"/>
        </dgm:presLayoutVars>
      </dgm:prSet>
      <dgm:spPr/>
    </dgm:pt>
    <dgm:pt modelId="{698F439F-1AF2-47B3-9206-4AEB0F517810}" type="pres">
      <dgm:prSet presAssocID="{0C2A057C-4374-4BBB-BF4A-43726617D403}" presName="compNode" presStyleCnt="0"/>
      <dgm:spPr/>
    </dgm:pt>
    <dgm:pt modelId="{58CDBEEA-FD06-423B-8D07-3FEBB6994A01}" type="pres">
      <dgm:prSet presAssocID="{0C2A057C-4374-4BBB-BF4A-43726617D403}" presName="bgRect" presStyleLbl="bgShp" presStyleIdx="0" presStyleCnt="5"/>
      <dgm:spPr/>
    </dgm:pt>
    <dgm:pt modelId="{6B4012C4-5CFA-4FF0-9425-447A8AB60B74}" type="pres">
      <dgm:prSet presAssocID="{0C2A057C-4374-4BBB-BF4A-43726617D40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D28CD573-CFC5-4321-9D53-406E10B0F30E}" type="pres">
      <dgm:prSet presAssocID="{0C2A057C-4374-4BBB-BF4A-43726617D403}" presName="spaceRect" presStyleCnt="0"/>
      <dgm:spPr/>
    </dgm:pt>
    <dgm:pt modelId="{A0943AEF-6BF9-4563-AA9B-90CAEF653E15}" type="pres">
      <dgm:prSet presAssocID="{0C2A057C-4374-4BBB-BF4A-43726617D403}" presName="parTx" presStyleLbl="revTx" presStyleIdx="0" presStyleCnt="5">
        <dgm:presLayoutVars>
          <dgm:chMax val="0"/>
          <dgm:chPref val="0"/>
        </dgm:presLayoutVars>
      </dgm:prSet>
      <dgm:spPr/>
    </dgm:pt>
    <dgm:pt modelId="{48F6500C-539A-4433-A089-35229A1B7499}" type="pres">
      <dgm:prSet presAssocID="{6B8AF336-0671-4A9C-9125-9B96AA3F43A3}" presName="sibTrans" presStyleCnt="0"/>
      <dgm:spPr/>
    </dgm:pt>
    <dgm:pt modelId="{314EF241-7052-4F7C-BA9C-B6E430CAB4AD}" type="pres">
      <dgm:prSet presAssocID="{0BCED719-8311-4B92-BD3B-30DB0DBB5ACD}" presName="compNode" presStyleCnt="0"/>
      <dgm:spPr/>
    </dgm:pt>
    <dgm:pt modelId="{B8E9DC5B-44DE-427E-91F2-FF42226A97D9}" type="pres">
      <dgm:prSet presAssocID="{0BCED719-8311-4B92-BD3B-30DB0DBB5ACD}" presName="bgRect" presStyleLbl="bgShp" presStyleIdx="1" presStyleCnt="5"/>
      <dgm:spPr/>
    </dgm:pt>
    <dgm:pt modelId="{625DEF54-18F1-44DB-91EE-12DEC8D5E384}" type="pres">
      <dgm:prSet presAssocID="{0BCED719-8311-4B92-BD3B-30DB0DBB5AC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ock"/>
        </a:ext>
      </dgm:extLst>
    </dgm:pt>
    <dgm:pt modelId="{7BF5B55F-C865-46C5-8353-1B40E69C6E35}" type="pres">
      <dgm:prSet presAssocID="{0BCED719-8311-4B92-BD3B-30DB0DBB5ACD}" presName="spaceRect" presStyleCnt="0"/>
      <dgm:spPr/>
    </dgm:pt>
    <dgm:pt modelId="{43A68B24-0CA3-40C6-9CF7-BA314F046069}" type="pres">
      <dgm:prSet presAssocID="{0BCED719-8311-4B92-BD3B-30DB0DBB5ACD}" presName="parTx" presStyleLbl="revTx" presStyleIdx="1" presStyleCnt="5">
        <dgm:presLayoutVars>
          <dgm:chMax val="0"/>
          <dgm:chPref val="0"/>
        </dgm:presLayoutVars>
      </dgm:prSet>
      <dgm:spPr/>
    </dgm:pt>
    <dgm:pt modelId="{FB212A12-27B7-4928-9EAE-F82CA0690085}" type="pres">
      <dgm:prSet presAssocID="{A813E505-BC2E-4228-AA2C-CD10E0B46D7B}" presName="sibTrans" presStyleCnt="0"/>
      <dgm:spPr/>
    </dgm:pt>
    <dgm:pt modelId="{F0FE9668-6B46-4E50-82A2-DDFA4D104B02}" type="pres">
      <dgm:prSet presAssocID="{9C31DBEC-7CF3-49B7-AE29-8F98D534E988}" presName="compNode" presStyleCnt="0"/>
      <dgm:spPr/>
    </dgm:pt>
    <dgm:pt modelId="{04C4DF6C-C7C7-46C8-AC8C-EA9079CEF84F}" type="pres">
      <dgm:prSet presAssocID="{9C31DBEC-7CF3-49B7-AE29-8F98D534E988}" presName="bgRect" presStyleLbl="bgShp" presStyleIdx="2" presStyleCnt="5"/>
      <dgm:spPr/>
    </dgm:pt>
    <dgm:pt modelId="{8F2FFC4C-E50C-445C-A1FC-DE3D670D317E}" type="pres">
      <dgm:prSet presAssocID="{9C31DBEC-7CF3-49B7-AE29-8F98D534E98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iefcase"/>
        </a:ext>
      </dgm:extLst>
    </dgm:pt>
    <dgm:pt modelId="{1F1F2AC8-5547-4D4F-904A-FB76CEF33379}" type="pres">
      <dgm:prSet presAssocID="{9C31DBEC-7CF3-49B7-AE29-8F98D534E988}" presName="spaceRect" presStyleCnt="0"/>
      <dgm:spPr/>
    </dgm:pt>
    <dgm:pt modelId="{26E3C3A5-1D98-4C40-A199-9DBB2FB6F2FD}" type="pres">
      <dgm:prSet presAssocID="{9C31DBEC-7CF3-49B7-AE29-8F98D534E988}" presName="parTx" presStyleLbl="revTx" presStyleIdx="2" presStyleCnt="5">
        <dgm:presLayoutVars>
          <dgm:chMax val="0"/>
          <dgm:chPref val="0"/>
        </dgm:presLayoutVars>
      </dgm:prSet>
      <dgm:spPr/>
    </dgm:pt>
    <dgm:pt modelId="{C6735027-8895-4BC0-9615-B3B85E0CB7E3}" type="pres">
      <dgm:prSet presAssocID="{59B1961D-35C9-427E-8C0F-200D46B4D035}" presName="sibTrans" presStyleCnt="0"/>
      <dgm:spPr/>
    </dgm:pt>
    <dgm:pt modelId="{7508FF02-C8C8-4C4A-8E14-E60A68626C15}" type="pres">
      <dgm:prSet presAssocID="{D54D45FA-6B88-4694-BBBA-7D3F035AA1EA}" presName="compNode" presStyleCnt="0"/>
      <dgm:spPr/>
    </dgm:pt>
    <dgm:pt modelId="{CE6724C3-5AB6-4E2C-9121-6A994929594E}" type="pres">
      <dgm:prSet presAssocID="{D54D45FA-6B88-4694-BBBA-7D3F035AA1EA}" presName="bgRect" presStyleLbl="bgShp" presStyleIdx="3" presStyleCnt="5"/>
      <dgm:spPr/>
    </dgm:pt>
    <dgm:pt modelId="{5395EFFD-0054-415C-A4C9-BB7770B16A5C}" type="pres">
      <dgm:prSet presAssocID="{D54D45FA-6B88-4694-BBBA-7D3F035AA1E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nnections"/>
        </a:ext>
      </dgm:extLst>
    </dgm:pt>
    <dgm:pt modelId="{8E7855DA-8BE4-4BE3-90AF-F31D7FEF5FB0}" type="pres">
      <dgm:prSet presAssocID="{D54D45FA-6B88-4694-BBBA-7D3F035AA1EA}" presName="spaceRect" presStyleCnt="0"/>
      <dgm:spPr/>
    </dgm:pt>
    <dgm:pt modelId="{564F2D9B-DAF9-4972-9BE6-949027D28A5E}" type="pres">
      <dgm:prSet presAssocID="{D54D45FA-6B88-4694-BBBA-7D3F035AA1EA}" presName="parTx" presStyleLbl="revTx" presStyleIdx="3" presStyleCnt="5">
        <dgm:presLayoutVars>
          <dgm:chMax val="0"/>
          <dgm:chPref val="0"/>
        </dgm:presLayoutVars>
      </dgm:prSet>
      <dgm:spPr/>
    </dgm:pt>
    <dgm:pt modelId="{4124CE61-980F-4FE7-9EDC-8729D0875E09}" type="pres">
      <dgm:prSet presAssocID="{FE9706C8-78EC-4D15-8E42-A400331A895F}" presName="sibTrans" presStyleCnt="0"/>
      <dgm:spPr/>
    </dgm:pt>
    <dgm:pt modelId="{E5051A02-680F-4F61-8474-FDCEE6A7FC18}" type="pres">
      <dgm:prSet presAssocID="{5632DA61-1BD4-48FC-BA88-2BB0E4442B90}" presName="compNode" presStyleCnt="0"/>
      <dgm:spPr/>
    </dgm:pt>
    <dgm:pt modelId="{33B9FD36-CCD1-4D19-B74C-063E2D1B7ACF}" type="pres">
      <dgm:prSet presAssocID="{5632DA61-1BD4-48FC-BA88-2BB0E4442B90}" presName="bgRect" presStyleLbl="bgShp" presStyleIdx="4" presStyleCnt="5"/>
      <dgm:spPr/>
    </dgm:pt>
    <dgm:pt modelId="{5CEDA35D-720F-4468-8628-9E401545CF03}" type="pres">
      <dgm:prSet presAssocID="{5632DA61-1BD4-48FC-BA88-2BB0E4442B9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rning"/>
        </a:ext>
      </dgm:extLst>
    </dgm:pt>
    <dgm:pt modelId="{988654C7-5818-42B5-9420-35BA3E58ED78}" type="pres">
      <dgm:prSet presAssocID="{5632DA61-1BD4-48FC-BA88-2BB0E4442B90}" presName="spaceRect" presStyleCnt="0"/>
      <dgm:spPr/>
    </dgm:pt>
    <dgm:pt modelId="{E2B66FC0-264A-44A1-9A10-710F93D17BB3}" type="pres">
      <dgm:prSet presAssocID="{5632DA61-1BD4-48FC-BA88-2BB0E4442B90}" presName="parTx" presStyleLbl="revTx" presStyleIdx="4" presStyleCnt="5">
        <dgm:presLayoutVars>
          <dgm:chMax val="0"/>
          <dgm:chPref val="0"/>
        </dgm:presLayoutVars>
      </dgm:prSet>
      <dgm:spPr/>
    </dgm:pt>
  </dgm:ptLst>
  <dgm:cxnLst>
    <dgm:cxn modelId="{47DA1802-6932-461C-B8F8-80A4D04EC1D2}" type="presOf" srcId="{0C2A057C-4374-4BBB-BF4A-43726617D403}" destId="{A0943AEF-6BF9-4563-AA9B-90CAEF653E15}" srcOrd="0" destOrd="0" presId="urn:microsoft.com/office/officeart/2018/2/layout/IconVerticalSolidList"/>
    <dgm:cxn modelId="{7C597C60-82CD-4D72-B7E4-A7207EA7DCB9}" srcId="{31C7EAB9-CBD4-4FAB-AB06-0F6DFA31B7B9}" destId="{5632DA61-1BD4-48FC-BA88-2BB0E4442B90}" srcOrd="4" destOrd="0" parTransId="{B1A7C654-D111-45FC-828F-F6FFB68A7515}" sibTransId="{7BA57F97-1B41-426D-A3F4-69AC7E9B234A}"/>
    <dgm:cxn modelId="{DF7C8145-A095-4A33-8FAD-C2374BB98C04}" srcId="{31C7EAB9-CBD4-4FAB-AB06-0F6DFA31B7B9}" destId="{0BCED719-8311-4B92-BD3B-30DB0DBB5ACD}" srcOrd="1" destOrd="0" parTransId="{B4A59CEF-4D5D-41FA-A5E4-7815D6508EBF}" sibTransId="{A813E505-BC2E-4228-AA2C-CD10E0B46D7B}"/>
    <dgm:cxn modelId="{CF27DF50-9CD8-4D8B-BA46-2F31D62B8CFC}" type="presOf" srcId="{5632DA61-1BD4-48FC-BA88-2BB0E4442B90}" destId="{E2B66FC0-264A-44A1-9A10-710F93D17BB3}" srcOrd="0" destOrd="0" presId="urn:microsoft.com/office/officeart/2018/2/layout/IconVerticalSolidList"/>
    <dgm:cxn modelId="{52158273-F5A0-49ED-A0A4-B97B70C8A282}" type="presOf" srcId="{0BCED719-8311-4B92-BD3B-30DB0DBB5ACD}" destId="{43A68B24-0CA3-40C6-9CF7-BA314F046069}" srcOrd="0" destOrd="0" presId="urn:microsoft.com/office/officeart/2018/2/layout/IconVerticalSolidList"/>
    <dgm:cxn modelId="{F1D52754-7C09-41D2-9BBB-38A1427937D2}" srcId="{31C7EAB9-CBD4-4FAB-AB06-0F6DFA31B7B9}" destId="{D54D45FA-6B88-4694-BBBA-7D3F035AA1EA}" srcOrd="3" destOrd="0" parTransId="{99187B8D-732F-4F90-90B9-EADF8356AEA1}" sibTransId="{FE9706C8-78EC-4D15-8E42-A400331A895F}"/>
    <dgm:cxn modelId="{AEAD9458-8C4F-49C7-9914-9C17FD137812}" srcId="{31C7EAB9-CBD4-4FAB-AB06-0F6DFA31B7B9}" destId="{9C31DBEC-7CF3-49B7-AE29-8F98D534E988}" srcOrd="2" destOrd="0" parTransId="{D8FCC690-7549-431F-9853-E5F75F9408D9}" sibTransId="{59B1961D-35C9-427E-8C0F-200D46B4D035}"/>
    <dgm:cxn modelId="{B5E00A96-173E-4C25-8D27-BAE84BF70B33}" srcId="{31C7EAB9-CBD4-4FAB-AB06-0F6DFA31B7B9}" destId="{0C2A057C-4374-4BBB-BF4A-43726617D403}" srcOrd="0" destOrd="0" parTransId="{F28218D4-E447-4AB7-ADEB-2020333DEF87}" sibTransId="{6B8AF336-0671-4A9C-9125-9B96AA3F43A3}"/>
    <dgm:cxn modelId="{55FD8DC2-93AC-4F1D-85AD-11913337F31C}" type="presOf" srcId="{9C31DBEC-7CF3-49B7-AE29-8F98D534E988}" destId="{26E3C3A5-1D98-4C40-A199-9DBB2FB6F2FD}" srcOrd="0" destOrd="0" presId="urn:microsoft.com/office/officeart/2018/2/layout/IconVerticalSolidList"/>
    <dgm:cxn modelId="{25C363C6-26B5-479B-BB47-590F6361E912}" type="presOf" srcId="{31C7EAB9-CBD4-4FAB-AB06-0F6DFA31B7B9}" destId="{7447C06A-F8BA-4BC7-AB05-85679106E164}" srcOrd="0" destOrd="0" presId="urn:microsoft.com/office/officeart/2018/2/layout/IconVerticalSolidList"/>
    <dgm:cxn modelId="{B35D66C7-209A-4CE1-AB61-033330BDEE0D}" type="presOf" srcId="{D54D45FA-6B88-4694-BBBA-7D3F035AA1EA}" destId="{564F2D9B-DAF9-4972-9BE6-949027D28A5E}" srcOrd="0" destOrd="0" presId="urn:microsoft.com/office/officeart/2018/2/layout/IconVerticalSolidList"/>
    <dgm:cxn modelId="{FA916AA4-3CAE-4899-99AF-24D1D50D946A}" type="presParOf" srcId="{7447C06A-F8BA-4BC7-AB05-85679106E164}" destId="{698F439F-1AF2-47B3-9206-4AEB0F517810}" srcOrd="0" destOrd="0" presId="urn:microsoft.com/office/officeart/2018/2/layout/IconVerticalSolidList"/>
    <dgm:cxn modelId="{BD48E7A3-C9C9-48BC-A59B-E0D8AFC1BD5C}" type="presParOf" srcId="{698F439F-1AF2-47B3-9206-4AEB0F517810}" destId="{58CDBEEA-FD06-423B-8D07-3FEBB6994A01}" srcOrd="0" destOrd="0" presId="urn:microsoft.com/office/officeart/2018/2/layout/IconVerticalSolidList"/>
    <dgm:cxn modelId="{103B2B0C-8E47-4D90-A930-B970AB549ECE}" type="presParOf" srcId="{698F439F-1AF2-47B3-9206-4AEB0F517810}" destId="{6B4012C4-5CFA-4FF0-9425-447A8AB60B74}" srcOrd="1" destOrd="0" presId="urn:microsoft.com/office/officeart/2018/2/layout/IconVerticalSolidList"/>
    <dgm:cxn modelId="{BF0E1276-03A1-47FF-9727-0B8ABD42AD84}" type="presParOf" srcId="{698F439F-1AF2-47B3-9206-4AEB0F517810}" destId="{D28CD573-CFC5-4321-9D53-406E10B0F30E}" srcOrd="2" destOrd="0" presId="urn:microsoft.com/office/officeart/2018/2/layout/IconVerticalSolidList"/>
    <dgm:cxn modelId="{17DCC3CF-406A-49D8-9A81-49A6884FA10F}" type="presParOf" srcId="{698F439F-1AF2-47B3-9206-4AEB0F517810}" destId="{A0943AEF-6BF9-4563-AA9B-90CAEF653E15}" srcOrd="3" destOrd="0" presId="urn:microsoft.com/office/officeart/2018/2/layout/IconVerticalSolidList"/>
    <dgm:cxn modelId="{3C64E3C5-1883-49C7-9677-DA3119AB97B8}" type="presParOf" srcId="{7447C06A-F8BA-4BC7-AB05-85679106E164}" destId="{48F6500C-539A-4433-A089-35229A1B7499}" srcOrd="1" destOrd="0" presId="urn:microsoft.com/office/officeart/2018/2/layout/IconVerticalSolidList"/>
    <dgm:cxn modelId="{618B24A4-C2A9-4062-9D9E-CE865B623E1B}" type="presParOf" srcId="{7447C06A-F8BA-4BC7-AB05-85679106E164}" destId="{314EF241-7052-4F7C-BA9C-B6E430CAB4AD}" srcOrd="2" destOrd="0" presId="urn:microsoft.com/office/officeart/2018/2/layout/IconVerticalSolidList"/>
    <dgm:cxn modelId="{E1B3D6DB-7170-4E3D-855F-344CB40A9DB1}" type="presParOf" srcId="{314EF241-7052-4F7C-BA9C-B6E430CAB4AD}" destId="{B8E9DC5B-44DE-427E-91F2-FF42226A97D9}" srcOrd="0" destOrd="0" presId="urn:microsoft.com/office/officeart/2018/2/layout/IconVerticalSolidList"/>
    <dgm:cxn modelId="{BB46CF1C-8973-4399-A270-8DD8E3688FF6}" type="presParOf" srcId="{314EF241-7052-4F7C-BA9C-B6E430CAB4AD}" destId="{625DEF54-18F1-44DB-91EE-12DEC8D5E384}" srcOrd="1" destOrd="0" presId="urn:microsoft.com/office/officeart/2018/2/layout/IconVerticalSolidList"/>
    <dgm:cxn modelId="{0F4509CB-08FF-4841-9830-2A810DF151B7}" type="presParOf" srcId="{314EF241-7052-4F7C-BA9C-B6E430CAB4AD}" destId="{7BF5B55F-C865-46C5-8353-1B40E69C6E35}" srcOrd="2" destOrd="0" presId="urn:microsoft.com/office/officeart/2018/2/layout/IconVerticalSolidList"/>
    <dgm:cxn modelId="{D02239E2-02B1-4436-8CCF-DA8CEBCD7B70}" type="presParOf" srcId="{314EF241-7052-4F7C-BA9C-B6E430CAB4AD}" destId="{43A68B24-0CA3-40C6-9CF7-BA314F046069}" srcOrd="3" destOrd="0" presId="urn:microsoft.com/office/officeart/2018/2/layout/IconVerticalSolidList"/>
    <dgm:cxn modelId="{CEFBF3B8-5071-48B0-B63D-9A6786C00FF2}" type="presParOf" srcId="{7447C06A-F8BA-4BC7-AB05-85679106E164}" destId="{FB212A12-27B7-4928-9EAE-F82CA0690085}" srcOrd="3" destOrd="0" presId="urn:microsoft.com/office/officeart/2018/2/layout/IconVerticalSolidList"/>
    <dgm:cxn modelId="{8AEE0B13-2CC5-4CCA-9F82-6FF7D5281C5E}" type="presParOf" srcId="{7447C06A-F8BA-4BC7-AB05-85679106E164}" destId="{F0FE9668-6B46-4E50-82A2-DDFA4D104B02}" srcOrd="4" destOrd="0" presId="urn:microsoft.com/office/officeart/2018/2/layout/IconVerticalSolidList"/>
    <dgm:cxn modelId="{8AAADCE0-E4C4-4DAF-8E91-777E2A9ACA03}" type="presParOf" srcId="{F0FE9668-6B46-4E50-82A2-DDFA4D104B02}" destId="{04C4DF6C-C7C7-46C8-AC8C-EA9079CEF84F}" srcOrd="0" destOrd="0" presId="urn:microsoft.com/office/officeart/2018/2/layout/IconVerticalSolidList"/>
    <dgm:cxn modelId="{BF0B2FFB-DD52-425C-B786-85820EF0038B}" type="presParOf" srcId="{F0FE9668-6B46-4E50-82A2-DDFA4D104B02}" destId="{8F2FFC4C-E50C-445C-A1FC-DE3D670D317E}" srcOrd="1" destOrd="0" presId="urn:microsoft.com/office/officeart/2018/2/layout/IconVerticalSolidList"/>
    <dgm:cxn modelId="{DF033152-3288-4580-BD8B-20A8B2EBA0E8}" type="presParOf" srcId="{F0FE9668-6B46-4E50-82A2-DDFA4D104B02}" destId="{1F1F2AC8-5547-4D4F-904A-FB76CEF33379}" srcOrd="2" destOrd="0" presId="urn:microsoft.com/office/officeart/2018/2/layout/IconVerticalSolidList"/>
    <dgm:cxn modelId="{2B27C7A6-10F8-404C-BF3A-17684090E20B}" type="presParOf" srcId="{F0FE9668-6B46-4E50-82A2-DDFA4D104B02}" destId="{26E3C3A5-1D98-4C40-A199-9DBB2FB6F2FD}" srcOrd="3" destOrd="0" presId="urn:microsoft.com/office/officeart/2018/2/layout/IconVerticalSolidList"/>
    <dgm:cxn modelId="{B32A1497-9339-47AD-A592-A86BFB19506A}" type="presParOf" srcId="{7447C06A-F8BA-4BC7-AB05-85679106E164}" destId="{C6735027-8895-4BC0-9615-B3B85E0CB7E3}" srcOrd="5" destOrd="0" presId="urn:microsoft.com/office/officeart/2018/2/layout/IconVerticalSolidList"/>
    <dgm:cxn modelId="{E0F5898D-8FA0-4BA6-BB1A-9EC69AED50E7}" type="presParOf" srcId="{7447C06A-F8BA-4BC7-AB05-85679106E164}" destId="{7508FF02-C8C8-4C4A-8E14-E60A68626C15}" srcOrd="6" destOrd="0" presId="urn:microsoft.com/office/officeart/2018/2/layout/IconVerticalSolidList"/>
    <dgm:cxn modelId="{1BDBC5C8-E240-49ED-BEED-79ECA8355B90}" type="presParOf" srcId="{7508FF02-C8C8-4C4A-8E14-E60A68626C15}" destId="{CE6724C3-5AB6-4E2C-9121-6A994929594E}" srcOrd="0" destOrd="0" presId="urn:microsoft.com/office/officeart/2018/2/layout/IconVerticalSolidList"/>
    <dgm:cxn modelId="{9479003E-6C39-4F40-A0A7-752B228194DA}" type="presParOf" srcId="{7508FF02-C8C8-4C4A-8E14-E60A68626C15}" destId="{5395EFFD-0054-415C-A4C9-BB7770B16A5C}" srcOrd="1" destOrd="0" presId="urn:microsoft.com/office/officeart/2018/2/layout/IconVerticalSolidList"/>
    <dgm:cxn modelId="{B893F13A-3881-45F2-8D23-0CFF7CD4B11F}" type="presParOf" srcId="{7508FF02-C8C8-4C4A-8E14-E60A68626C15}" destId="{8E7855DA-8BE4-4BE3-90AF-F31D7FEF5FB0}" srcOrd="2" destOrd="0" presId="urn:microsoft.com/office/officeart/2018/2/layout/IconVerticalSolidList"/>
    <dgm:cxn modelId="{CDC4BBAE-4B32-4B93-BB13-0C8F2C31B93C}" type="presParOf" srcId="{7508FF02-C8C8-4C4A-8E14-E60A68626C15}" destId="{564F2D9B-DAF9-4972-9BE6-949027D28A5E}" srcOrd="3" destOrd="0" presId="urn:microsoft.com/office/officeart/2018/2/layout/IconVerticalSolidList"/>
    <dgm:cxn modelId="{57E210A9-9F0E-480E-A531-65544FCADC34}" type="presParOf" srcId="{7447C06A-F8BA-4BC7-AB05-85679106E164}" destId="{4124CE61-980F-4FE7-9EDC-8729D0875E09}" srcOrd="7" destOrd="0" presId="urn:microsoft.com/office/officeart/2018/2/layout/IconVerticalSolidList"/>
    <dgm:cxn modelId="{338708B7-5FE0-442D-8BAD-7DD0765AFDD3}" type="presParOf" srcId="{7447C06A-F8BA-4BC7-AB05-85679106E164}" destId="{E5051A02-680F-4F61-8474-FDCEE6A7FC18}" srcOrd="8" destOrd="0" presId="urn:microsoft.com/office/officeart/2018/2/layout/IconVerticalSolidList"/>
    <dgm:cxn modelId="{F238E09A-4AF0-46EE-9E7C-D1297615AE82}" type="presParOf" srcId="{E5051A02-680F-4F61-8474-FDCEE6A7FC18}" destId="{33B9FD36-CCD1-4D19-B74C-063E2D1B7ACF}" srcOrd="0" destOrd="0" presId="urn:microsoft.com/office/officeart/2018/2/layout/IconVerticalSolidList"/>
    <dgm:cxn modelId="{9D4EBCDF-E3E1-4834-8011-E1EB2DE05FE2}" type="presParOf" srcId="{E5051A02-680F-4F61-8474-FDCEE6A7FC18}" destId="{5CEDA35D-720F-4468-8628-9E401545CF03}" srcOrd="1" destOrd="0" presId="urn:microsoft.com/office/officeart/2018/2/layout/IconVerticalSolidList"/>
    <dgm:cxn modelId="{1E59A15F-5B04-425B-A7B9-C34438A68AF3}" type="presParOf" srcId="{E5051A02-680F-4F61-8474-FDCEE6A7FC18}" destId="{988654C7-5818-42B5-9420-35BA3E58ED78}" srcOrd="2" destOrd="0" presId="urn:microsoft.com/office/officeart/2018/2/layout/IconVerticalSolidList"/>
    <dgm:cxn modelId="{0E80CC5C-FA20-49DD-8A1C-DDEB17CB0105}" type="presParOf" srcId="{E5051A02-680F-4F61-8474-FDCEE6A7FC18}" destId="{E2B66FC0-264A-44A1-9A10-710F93D17BB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E6472-B76C-4CB2-BBCF-43855B5AFFAA}">
      <dsp:nvSpPr>
        <dsp:cNvPr id="0" name=""/>
        <dsp:cNvSpPr/>
      </dsp:nvSpPr>
      <dsp:spPr>
        <a:xfrm>
          <a:off x="3192" y="858242"/>
          <a:ext cx="2279090" cy="144722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D42B4-FDF2-4707-B8EB-F17424EA6DBE}">
      <dsp:nvSpPr>
        <dsp:cNvPr id="0" name=""/>
        <dsp:cNvSpPr/>
      </dsp:nvSpPr>
      <dsp:spPr>
        <a:xfrm>
          <a:off x="256424" y="1098812"/>
          <a:ext cx="2279090" cy="144722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From market stall to the UK’s biggest supermarket</a:t>
          </a:r>
          <a:endParaRPr lang="en-US" sz="1700" kern="1200"/>
        </a:p>
      </dsp:txBody>
      <dsp:txXfrm>
        <a:off x="298812" y="1141200"/>
        <a:ext cx="2194314" cy="1362446"/>
      </dsp:txXfrm>
    </dsp:sp>
    <dsp:sp modelId="{9CACD52D-B591-42B2-A322-B4CC562C00E1}">
      <dsp:nvSpPr>
        <dsp:cNvPr id="0" name=""/>
        <dsp:cNvSpPr/>
      </dsp:nvSpPr>
      <dsp:spPr>
        <a:xfrm>
          <a:off x="2788746" y="858242"/>
          <a:ext cx="2279090" cy="144722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03718B-B614-4DE7-92F5-124EA1457E2F}">
      <dsp:nvSpPr>
        <dsp:cNvPr id="0" name=""/>
        <dsp:cNvSpPr/>
      </dsp:nvSpPr>
      <dsp:spPr>
        <a:xfrm>
          <a:off x="3041978" y="1098812"/>
          <a:ext cx="2279090" cy="144722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Leading multinational retailer with over 345,000 employees</a:t>
          </a:r>
          <a:endParaRPr lang="en-US" sz="1700" kern="1200"/>
        </a:p>
      </dsp:txBody>
      <dsp:txXfrm>
        <a:off x="3084366" y="1141200"/>
        <a:ext cx="2194314" cy="1362446"/>
      </dsp:txXfrm>
    </dsp:sp>
    <dsp:sp modelId="{6A9ED775-7E4D-4C74-9102-E9BA892BCBD3}">
      <dsp:nvSpPr>
        <dsp:cNvPr id="0" name=""/>
        <dsp:cNvSpPr/>
      </dsp:nvSpPr>
      <dsp:spPr>
        <a:xfrm>
          <a:off x="5574301" y="858242"/>
          <a:ext cx="2279090" cy="144722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72C9F3-6495-4F4B-8FB8-B4F71FDC4B48}">
      <dsp:nvSpPr>
        <dsp:cNvPr id="0" name=""/>
        <dsp:cNvSpPr/>
      </dsp:nvSpPr>
      <dsp:spPr>
        <a:xfrm>
          <a:off x="5827533" y="1098812"/>
          <a:ext cx="2279090" cy="144722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Stores in 14 countries across Europe, Asia and North America</a:t>
          </a:r>
          <a:endParaRPr lang="en-US" sz="1700" kern="1200"/>
        </a:p>
      </dsp:txBody>
      <dsp:txXfrm>
        <a:off x="5869921" y="1141200"/>
        <a:ext cx="2194314" cy="1362446"/>
      </dsp:txXfrm>
    </dsp:sp>
    <dsp:sp modelId="{2F8EE137-DC99-4AEF-B1C6-A235A264771C}">
      <dsp:nvSpPr>
        <dsp:cNvPr id="0" name=""/>
        <dsp:cNvSpPr/>
      </dsp:nvSpPr>
      <dsp:spPr>
        <a:xfrm>
          <a:off x="8359855" y="858242"/>
          <a:ext cx="2279090" cy="144722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4A9B5A-EEE1-413E-8185-B7290720128A}">
      <dsp:nvSpPr>
        <dsp:cNvPr id="0" name=""/>
        <dsp:cNvSpPr/>
      </dsp:nvSpPr>
      <dsp:spPr>
        <a:xfrm>
          <a:off x="8613087" y="1098812"/>
          <a:ext cx="2279090" cy="144722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People team department</a:t>
          </a:r>
          <a:endParaRPr lang="en-US" sz="1700" kern="1200"/>
        </a:p>
      </dsp:txBody>
      <dsp:txXfrm>
        <a:off x="8655475" y="1141200"/>
        <a:ext cx="2194314" cy="1362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1F1B0C-E1D6-44D0-BD23-D183E0F0B92A}">
      <dsp:nvSpPr>
        <dsp:cNvPr id="0" name=""/>
        <dsp:cNvSpPr/>
      </dsp:nvSpPr>
      <dsp:spPr>
        <a:xfrm rot="5400000">
          <a:off x="6640217" y="-2525677"/>
          <a:ext cx="1537267" cy="6973036"/>
        </a:xfrm>
        <a:prstGeom prst="round2SameRect">
          <a:avLst/>
        </a:prstGeom>
        <a:solidFill>
          <a:schemeClr val="accent2">
            <a:alpha val="90000"/>
            <a:tint val="40000"/>
            <a:hueOff val="0"/>
            <a:satOff val="0"/>
            <a:lumOff val="0"/>
            <a:alphaOff val="0"/>
          </a:schemeClr>
        </a:solidFill>
        <a:ln w="19050" cap="rnd"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GB" sz="1700" kern="1200" dirty="0"/>
            <a:t>method of implanting staff with the necessary skills to allow them to perform a specific role.</a:t>
          </a:r>
          <a:endParaRPr lang="en-US" sz="1700"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r>
            <a:rPr lang="en-GB" sz="1700" kern="1200" dirty="0"/>
            <a:t>building hard skills (i.e. speaking another language, degree, programming skills)</a:t>
          </a:r>
          <a:endParaRPr lang="en-US" sz="1700" kern="1200" dirty="0"/>
        </a:p>
      </dsp:txBody>
      <dsp:txXfrm rot="-5400000">
        <a:off x="3922333" y="267250"/>
        <a:ext cx="6897993" cy="1387181"/>
      </dsp:txXfrm>
    </dsp:sp>
    <dsp:sp modelId="{99B42A3F-512A-4149-9B14-4F962C38D696}">
      <dsp:nvSpPr>
        <dsp:cNvPr id="0" name=""/>
        <dsp:cNvSpPr/>
      </dsp:nvSpPr>
      <dsp:spPr>
        <a:xfrm>
          <a:off x="0" y="48"/>
          <a:ext cx="3922333" cy="1921584"/>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marL="0" lvl="0" indent="0" algn="ctr" defTabSz="1689100">
            <a:lnSpc>
              <a:spcPct val="90000"/>
            </a:lnSpc>
            <a:spcBef>
              <a:spcPct val="0"/>
            </a:spcBef>
            <a:spcAft>
              <a:spcPct val="35000"/>
            </a:spcAft>
            <a:buNone/>
          </a:pPr>
          <a:r>
            <a:rPr lang="en-GB" sz="3800" kern="1200"/>
            <a:t>Training</a:t>
          </a:r>
          <a:endParaRPr lang="en-US" sz="3800" kern="1200"/>
        </a:p>
      </dsp:txBody>
      <dsp:txXfrm>
        <a:off x="93804" y="93852"/>
        <a:ext cx="3734725" cy="1733976"/>
      </dsp:txXfrm>
    </dsp:sp>
    <dsp:sp modelId="{195928A3-4E49-4920-B8CD-84CED30E7CC6}">
      <dsp:nvSpPr>
        <dsp:cNvPr id="0" name=""/>
        <dsp:cNvSpPr/>
      </dsp:nvSpPr>
      <dsp:spPr>
        <a:xfrm rot="5400000">
          <a:off x="6640217" y="-508013"/>
          <a:ext cx="1537267" cy="6973036"/>
        </a:xfrm>
        <a:prstGeom prst="round2SameRect">
          <a:avLst/>
        </a:prstGeom>
        <a:solidFill>
          <a:schemeClr val="accent2">
            <a:alpha val="90000"/>
            <a:tint val="40000"/>
            <a:hueOff val="0"/>
            <a:satOff val="0"/>
            <a:lumOff val="0"/>
            <a:alphaOff val="0"/>
          </a:schemeClr>
        </a:solidFill>
        <a:ln w="19050" cap="rnd"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GB" sz="1700" kern="1200" dirty="0"/>
            <a:t>focuses on psychology and soft skills (i.e. communication, leadership, teamwork)</a:t>
          </a:r>
          <a:endParaRPr lang="en-US" sz="1700" kern="1200" dirty="0"/>
        </a:p>
        <a:p>
          <a:pPr marL="171450" lvl="1" indent="-171450" algn="l" defTabSz="755650">
            <a:lnSpc>
              <a:spcPct val="90000"/>
            </a:lnSpc>
            <a:spcBef>
              <a:spcPct val="0"/>
            </a:spcBef>
            <a:spcAft>
              <a:spcPct val="15000"/>
            </a:spcAft>
            <a:buChar char="•"/>
          </a:pPr>
          <a:endParaRPr lang="en-US" sz="1700" kern="1200" dirty="0"/>
        </a:p>
        <a:p>
          <a:pPr marL="171450" lvl="1" indent="-171450" algn="l" defTabSz="755650">
            <a:lnSpc>
              <a:spcPct val="90000"/>
            </a:lnSpc>
            <a:spcBef>
              <a:spcPct val="0"/>
            </a:spcBef>
            <a:spcAft>
              <a:spcPct val="15000"/>
            </a:spcAft>
            <a:buChar char="•"/>
          </a:pPr>
          <a:r>
            <a:rPr lang="en-GB" sz="1700" kern="1200" dirty="0"/>
            <a:t>development includes more levels of training</a:t>
          </a:r>
          <a:endParaRPr lang="en-US" sz="1700" kern="1200" dirty="0"/>
        </a:p>
      </dsp:txBody>
      <dsp:txXfrm rot="-5400000">
        <a:off x="3922333" y="2284914"/>
        <a:ext cx="6897993" cy="1387181"/>
      </dsp:txXfrm>
    </dsp:sp>
    <dsp:sp modelId="{B64AB4C4-154C-4914-BCEC-5148E5618F9F}">
      <dsp:nvSpPr>
        <dsp:cNvPr id="0" name=""/>
        <dsp:cNvSpPr/>
      </dsp:nvSpPr>
      <dsp:spPr>
        <a:xfrm>
          <a:off x="0" y="2017712"/>
          <a:ext cx="3922333" cy="1921584"/>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marL="0" lvl="0" indent="0" algn="ctr" defTabSz="1689100">
            <a:lnSpc>
              <a:spcPct val="90000"/>
            </a:lnSpc>
            <a:spcBef>
              <a:spcPct val="0"/>
            </a:spcBef>
            <a:spcAft>
              <a:spcPct val="35000"/>
            </a:spcAft>
            <a:buNone/>
          </a:pPr>
          <a:r>
            <a:rPr lang="en-GB" sz="3800" kern="1200"/>
            <a:t>Development</a:t>
          </a:r>
          <a:endParaRPr lang="en-US" sz="3800" kern="1200"/>
        </a:p>
      </dsp:txBody>
      <dsp:txXfrm>
        <a:off x="93804" y="2111516"/>
        <a:ext cx="3734725" cy="17339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47611-9212-4D66-942E-BEAA824354DA}">
      <dsp:nvSpPr>
        <dsp:cNvPr id="0" name=""/>
        <dsp:cNvSpPr/>
      </dsp:nvSpPr>
      <dsp:spPr>
        <a:xfrm>
          <a:off x="7122434" y="74182"/>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004524C-5F68-471D-B4A1-FD5BF5BE24F5}">
      <dsp:nvSpPr>
        <dsp:cNvPr id="0" name=""/>
        <dsp:cNvSpPr/>
      </dsp:nvSpPr>
      <dsp:spPr>
        <a:xfrm>
          <a:off x="771457" y="1397989"/>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b="1"/>
          </a:pPr>
          <a:r>
            <a:rPr lang="en-GB" sz="2300" kern="1200" dirty="0"/>
            <a:t>Traditional Training and Development</a:t>
          </a:r>
          <a:endParaRPr lang="en-US" sz="2300" kern="1200" dirty="0"/>
        </a:p>
      </dsp:txBody>
      <dsp:txXfrm>
        <a:off x="771457" y="1397989"/>
        <a:ext cx="4320000" cy="648000"/>
      </dsp:txXfrm>
    </dsp:sp>
    <dsp:sp modelId="{45ED0D51-A1A2-4F8A-B2B5-FD37A20E7ECA}">
      <dsp:nvSpPr>
        <dsp:cNvPr id="0" name=""/>
        <dsp:cNvSpPr/>
      </dsp:nvSpPr>
      <dsp:spPr>
        <a:xfrm>
          <a:off x="749684" y="2410720"/>
          <a:ext cx="4320000" cy="1151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Costly</a:t>
          </a:r>
          <a:endParaRPr lang="en-US" sz="1700" kern="1200"/>
        </a:p>
        <a:p>
          <a:pPr marL="0" lvl="0" indent="0" algn="ctr" defTabSz="755650">
            <a:lnSpc>
              <a:spcPct val="90000"/>
            </a:lnSpc>
            <a:spcBef>
              <a:spcPct val="0"/>
            </a:spcBef>
            <a:spcAft>
              <a:spcPct val="35000"/>
            </a:spcAft>
            <a:buNone/>
          </a:pPr>
          <a:r>
            <a:rPr lang="en-GB" sz="1700" kern="1200"/>
            <a:t>Logistical-complex</a:t>
          </a:r>
          <a:endParaRPr lang="en-US" sz="1700" kern="1200"/>
        </a:p>
        <a:p>
          <a:pPr marL="0" lvl="0" indent="0" algn="ctr" defTabSz="755650">
            <a:lnSpc>
              <a:spcPct val="90000"/>
            </a:lnSpc>
            <a:spcBef>
              <a:spcPct val="0"/>
            </a:spcBef>
            <a:spcAft>
              <a:spcPct val="35000"/>
            </a:spcAft>
            <a:buNone/>
          </a:pPr>
          <a:r>
            <a:rPr lang="en-GB" sz="1700" kern="1200"/>
            <a:t>Process micro-managed by the company</a:t>
          </a:r>
          <a:endParaRPr lang="en-US" sz="1700" kern="1200"/>
        </a:p>
      </dsp:txBody>
      <dsp:txXfrm>
        <a:off x="749684" y="2410720"/>
        <a:ext cx="4320000" cy="1151771"/>
      </dsp:txXfrm>
    </dsp:sp>
    <dsp:sp modelId="{83927C11-7645-4335-9AD5-598B4CEB4461}">
      <dsp:nvSpPr>
        <dsp:cNvPr id="0" name=""/>
        <dsp:cNvSpPr/>
      </dsp:nvSpPr>
      <dsp:spPr>
        <a:xfrm>
          <a:off x="2086601" y="74182"/>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1B92ACE-71BA-4009-8AEA-32FA5FF50CA3}">
      <dsp:nvSpPr>
        <dsp:cNvPr id="0" name=""/>
        <dsp:cNvSpPr/>
      </dsp:nvSpPr>
      <dsp:spPr>
        <a:xfrm>
          <a:off x="5816353" y="1319639"/>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b="1"/>
          </a:pPr>
          <a:r>
            <a:rPr lang="en-GB" sz="2300" kern="1200" dirty="0"/>
            <a:t>Modern Training and Development</a:t>
          </a:r>
          <a:endParaRPr lang="en-US" sz="2300" kern="1200" dirty="0"/>
        </a:p>
      </dsp:txBody>
      <dsp:txXfrm>
        <a:off x="5816353" y="1319639"/>
        <a:ext cx="4320000" cy="648000"/>
      </dsp:txXfrm>
    </dsp:sp>
    <dsp:sp modelId="{F6C20357-CD27-4E18-BDAB-42C08C57516D}">
      <dsp:nvSpPr>
        <dsp:cNvPr id="0" name=""/>
        <dsp:cNvSpPr/>
      </dsp:nvSpPr>
      <dsp:spPr>
        <a:xfrm>
          <a:off x="5825684" y="2410720"/>
          <a:ext cx="4320000" cy="1151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Used by proactive organisations</a:t>
          </a:r>
          <a:endParaRPr lang="en-US" sz="1700" kern="1200"/>
        </a:p>
        <a:p>
          <a:pPr marL="0" lvl="0" indent="0" algn="ctr" defTabSz="755650">
            <a:lnSpc>
              <a:spcPct val="90000"/>
            </a:lnSpc>
            <a:spcBef>
              <a:spcPct val="0"/>
            </a:spcBef>
            <a:spcAft>
              <a:spcPct val="35000"/>
            </a:spcAft>
            <a:buNone/>
          </a:pPr>
          <a:r>
            <a:rPr lang="en-GB" sz="1700" kern="1200"/>
            <a:t>Uses distance-learning (online)</a:t>
          </a:r>
          <a:endParaRPr lang="en-US" sz="1700" kern="1200"/>
        </a:p>
        <a:p>
          <a:pPr marL="0" lvl="0" indent="0" algn="ctr" defTabSz="755650">
            <a:lnSpc>
              <a:spcPct val="90000"/>
            </a:lnSpc>
            <a:spcBef>
              <a:spcPct val="0"/>
            </a:spcBef>
            <a:spcAft>
              <a:spcPct val="35000"/>
            </a:spcAft>
            <a:buNone/>
          </a:pPr>
          <a:r>
            <a:rPr lang="en-GB" sz="1700" kern="1200"/>
            <a:t>No travel / no classroom / no expense</a:t>
          </a:r>
          <a:endParaRPr lang="en-US" sz="1700" kern="1200"/>
        </a:p>
      </dsp:txBody>
      <dsp:txXfrm>
        <a:off x="5825684" y="2410720"/>
        <a:ext cx="4320000" cy="11517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6EECB9-FDAA-497A-84BE-F1F9F2533959}">
      <dsp:nvSpPr>
        <dsp:cNvPr id="0" name=""/>
        <dsp:cNvSpPr/>
      </dsp:nvSpPr>
      <dsp:spPr>
        <a:xfrm>
          <a:off x="0" y="0"/>
          <a:ext cx="4772738" cy="1432083"/>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dirty="0"/>
            <a:t>KSB – core attributes one must have in order to be able to perform within the job of choice</a:t>
          </a:r>
          <a:endParaRPr lang="en-US" sz="2100" kern="1200" dirty="0"/>
        </a:p>
      </dsp:txBody>
      <dsp:txXfrm>
        <a:off x="41944" y="41944"/>
        <a:ext cx="3227409" cy="1348195"/>
      </dsp:txXfrm>
    </dsp:sp>
    <dsp:sp modelId="{946673C8-78DE-4522-96AB-C91C4822F2CE}">
      <dsp:nvSpPr>
        <dsp:cNvPr id="0" name=""/>
        <dsp:cNvSpPr/>
      </dsp:nvSpPr>
      <dsp:spPr>
        <a:xfrm>
          <a:off x="421124" y="1670764"/>
          <a:ext cx="4772738" cy="1432083"/>
        </a:xfrm>
        <a:prstGeom prst="roundRect">
          <a:avLst>
            <a:gd name="adj" fmla="val 10000"/>
          </a:avLst>
        </a:prstGeom>
        <a:solidFill>
          <a:schemeClr val="accent2">
            <a:hueOff val="677407"/>
            <a:satOff val="-3316"/>
            <a:lumOff val="186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a:t>High importance alongside studies and / or exams</a:t>
          </a:r>
          <a:endParaRPr lang="en-US" sz="2100" kern="1200"/>
        </a:p>
      </dsp:txBody>
      <dsp:txXfrm>
        <a:off x="463068" y="1712708"/>
        <a:ext cx="3336872" cy="1348195"/>
      </dsp:txXfrm>
    </dsp:sp>
    <dsp:sp modelId="{19BCA196-A404-487B-BBF1-FF99D444AE2B}">
      <dsp:nvSpPr>
        <dsp:cNvPr id="0" name=""/>
        <dsp:cNvSpPr/>
      </dsp:nvSpPr>
      <dsp:spPr>
        <a:xfrm>
          <a:off x="842248" y="3341529"/>
          <a:ext cx="4772738" cy="1432083"/>
        </a:xfrm>
        <a:prstGeom prst="roundRect">
          <a:avLst>
            <a:gd name="adj" fmla="val 10000"/>
          </a:avLst>
        </a:prstGeom>
        <a:solidFill>
          <a:schemeClr val="accent2">
            <a:hueOff val="1354814"/>
            <a:satOff val="-6632"/>
            <a:lumOff val="37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kern="1200"/>
            <a:t>Main assessment method used in EPA (end point assessments)</a:t>
          </a:r>
          <a:endParaRPr lang="en-US" sz="2100" kern="1200"/>
        </a:p>
      </dsp:txBody>
      <dsp:txXfrm>
        <a:off x="884192" y="3383473"/>
        <a:ext cx="3336872" cy="1348195"/>
      </dsp:txXfrm>
    </dsp:sp>
    <dsp:sp modelId="{2253854C-A934-4DB2-A269-2DF6BA2B5937}">
      <dsp:nvSpPr>
        <dsp:cNvPr id="0" name=""/>
        <dsp:cNvSpPr/>
      </dsp:nvSpPr>
      <dsp:spPr>
        <a:xfrm>
          <a:off x="3841884" y="1085996"/>
          <a:ext cx="930854" cy="930854"/>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051326" y="1085996"/>
        <a:ext cx="511970" cy="700468"/>
      </dsp:txXfrm>
    </dsp:sp>
    <dsp:sp modelId="{85097CBF-69DC-4A23-A7FD-303243C3DF37}">
      <dsp:nvSpPr>
        <dsp:cNvPr id="0" name=""/>
        <dsp:cNvSpPr/>
      </dsp:nvSpPr>
      <dsp:spPr>
        <a:xfrm>
          <a:off x="4263008" y="2747214"/>
          <a:ext cx="930854" cy="930854"/>
        </a:xfrm>
        <a:prstGeom prst="downArrow">
          <a:avLst>
            <a:gd name="adj1" fmla="val 55000"/>
            <a:gd name="adj2" fmla="val 45000"/>
          </a:avLst>
        </a:prstGeom>
        <a:solidFill>
          <a:schemeClr val="accent2">
            <a:tint val="40000"/>
            <a:alpha val="90000"/>
            <a:hueOff val="1629769"/>
            <a:satOff val="-4713"/>
            <a:lumOff val="-100"/>
            <a:alphaOff val="0"/>
          </a:schemeClr>
        </a:solidFill>
        <a:ln w="19050" cap="rnd" cmpd="sng" algn="ctr">
          <a:solidFill>
            <a:schemeClr val="accent2">
              <a:tint val="40000"/>
              <a:alpha val="90000"/>
              <a:hueOff val="1629769"/>
              <a:satOff val="-4713"/>
              <a:lumOff val="-10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472450" y="2747214"/>
        <a:ext cx="511970" cy="7004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10B689-F65B-45EB-90FE-649A36D2DF88}">
      <dsp:nvSpPr>
        <dsp:cNvPr id="0" name=""/>
        <dsp:cNvSpPr/>
      </dsp:nvSpPr>
      <dsp:spPr>
        <a:xfrm rot="5400000">
          <a:off x="5872059" y="-2353787"/>
          <a:ext cx="1045799" cy="6018785"/>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GB" sz="1800" b="0" i="0" kern="1200"/>
            <a:t>Personnel and human resources</a:t>
          </a:r>
          <a:endParaRPr lang="en-US" sz="1800" kern="1200"/>
        </a:p>
        <a:p>
          <a:pPr marL="171450" lvl="1" indent="-171450" algn="l" defTabSz="800100">
            <a:lnSpc>
              <a:spcPct val="90000"/>
            </a:lnSpc>
            <a:spcBef>
              <a:spcPct val="0"/>
            </a:spcBef>
            <a:spcAft>
              <a:spcPct val="15000"/>
            </a:spcAft>
            <a:buChar char="•"/>
          </a:pPr>
          <a:r>
            <a:rPr lang="en-GB" sz="1800" b="0" i="0" kern="1200"/>
            <a:t>Administration and management</a:t>
          </a:r>
          <a:endParaRPr lang="en-US" sz="1800" kern="1200"/>
        </a:p>
        <a:p>
          <a:pPr marL="171450" lvl="1" indent="-171450" algn="l" defTabSz="800100">
            <a:lnSpc>
              <a:spcPct val="90000"/>
            </a:lnSpc>
            <a:spcBef>
              <a:spcPct val="0"/>
            </a:spcBef>
            <a:spcAft>
              <a:spcPct val="15000"/>
            </a:spcAft>
            <a:buChar char="•"/>
          </a:pPr>
          <a:r>
            <a:rPr lang="en-GB" sz="1800" b="0" i="0" kern="1200"/>
            <a:t>Law and government</a:t>
          </a:r>
          <a:endParaRPr lang="en-US" sz="1800" kern="1200"/>
        </a:p>
      </dsp:txBody>
      <dsp:txXfrm rot="-5400000">
        <a:off x="3385566" y="183758"/>
        <a:ext cx="5967733" cy="943695"/>
      </dsp:txXfrm>
    </dsp:sp>
    <dsp:sp modelId="{39C2D6EF-E055-4ABA-B85F-E44D288589AD}">
      <dsp:nvSpPr>
        <dsp:cNvPr id="0" name=""/>
        <dsp:cNvSpPr/>
      </dsp:nvSpPr>
      <dsp:spPr>
        <a:xfrm>
          <a:off x="0" y="1980"/>
          <a:ext cx="3385566" cy="1307249"/>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b="0" i="0" kern="1200"/>
            <a:t>Knowledge</a:t>
          </a:r>
          <a:endParaRPr lang="en-US" sz="3900" kern="1200"/>
        </a:p>
      </dsp:txBody>
      <dsp:txXfrm>
        <a:off x="63815" y="65795"/>
        <a:ext cx="3257936" cy="1179619"/>
      </dsp:txXfrm>
    </dsp:sp>
    <dsp:sp modelId="{577D42B7-BFF3-41AB-9FEB-D5FFE9E41C24}">
      <dsp:nvSpPr>
        <dsp:cNvPr id="0" name=""/>
        <dsp:cNvSpPr/>
      </dsp:nvSpPr>
      <dsp:spPr>
        <a:xfrm rot="5400000">
          <a:off x="5872059" y="-981175"/>
          <a:ext cx="1045799" cy="6018785"/>
        </a:xfrm>
        <a:prstGeom prst="round2Same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GB" sz="1800" b="0" i="0" kern="1200"/>
            <a:t>Management of personnel resources</a:t>
          </a:r>
          <a:endParaRPr lang="en-US" sz="1800" kern="1200"/>
        </a:p>
        <a:p>
          <a:pPr marL="171450" lvl="1" indent="-171450" algn="l" defTabSz="800100">
            <a:lnSpc>
              <a:spcPct val="90000"/>
            </a:lnSpc>
            <a:spcBef>
              <a:spcPct val="0"/>
            </a:spcBef>
            <a:spcAft>
              <a:spcPct val="15000"/>
            </a:spcAft>
            <a:buChar char="•"/>
          </a:pPr>
          <a:r>
            <a:rPr lang="en-GB" sz="1800" b="0" i="0" kern="1200"/>
            <a:t>Judgement and decision making</a:t>
          </a:r>
          <a:endParaRPr lang="en-US" sz="1800" kern="1200"/>
        </a:p>
        <a:p>
          <a:pPr marL="171450" lvl="1" indent="-171450" algn="l" defTabSz="800100">
            <a:lnSpc>
              <a:spcPct val="90000"/>
            </a:lnSpc>
            <a:spcBef>
              <a:spcPct val="0"/>
            </a:spcBef>
            <a:spcAft>
              <a:spcPct val="15000"/>
            </a:spcAft>
            <a:buChar char="•"/>
          </a:pPr>
          <a:r>
            <a:rPr lang="en-GB" sz="1800" b="0" i="0" kern="1200"/>
            <a:t>negotiation</a:t>
          </a:r>
          <a:endParaRPr lang="en-US" sz="1800" kern="1200"/>
        </a:p>
      </dsp:txBody>
      <dsp:txXfrm rot="-5400000">
        <a:off x="3385566" y="1556370"/>
        <a:ext cx="5967733" cy="943695"/>
      </dsp:txXfrm>
    </dsp:sp>
    <dsp:sp modelId="{002CCCBC-8FD3-4D04-B64B-4CDFFCB8A3EF}">
      <dsp:nvSpPr>
        <dsp:cNvPr id="0" name=""/>
        <dsp:cNvSpPr/>
      </dsp:nvSpPr>
      <dsp:spPr>
        <a:xfrm>
          <a:off x="0" y="1374592"/>
          <a:ext cx="3385566" cy="1307249"/>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b="0" i="0" kern="1200"/>
            <a:t>Skills</a:t>
          </a:r>
          <a:endParaRPr lang="en-US" sz="3900" kern="1200"/>
        </a:p>
      </dsp:txBody>
      <dsp:txXfrm>
        <a:off x="63815" y="1438407"/>
        <a:ext cx="3257936" cy="1179619"/>
      </dsp:txXfrm>
    </dsp:sp>
    <dsp:sp modelId="{7C3FBDF6-9901-4567-AF83-8532A700D1FD}">
      <dsp:nvSpPr>
        <dsp:cNvPr id="0" name=""/>
        <dsp:cNvSpPr/>
      </dsp:nvSpPr>
      <dsp:spPr>
        <a:xfrm rot="5400000">
          <a:off x="5872059" y="391436"/>
          <a:ext cx="1045799" cy="6018785"/>
        </a:xfrm>
        <a:prstGeom prst="round2Same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GB" sz="1800" b="0" i="0" kern="1200"/>
            <a:t>Mindset</a:t>
          </a:r>
          <a:endParaRPr lang="en-US" sz="1800" kern="1200"/>
        </a:p>
        <a:p>
          <a:pPr marL="171450" lvl="1" indent="-171450" algn="l" defTabSz="800100">
            <a:lnSpc>
              <a:spcPct val="90000"/>
            </a:lnSpc>
            <a:spcBef>
              <a:spcPct val="0"/>
            </a:spcBef>
            <a:spcAft>
              <a:spcPct val="15000"/>
            </a:spcAft>
            <a:buChar char="•"/>
          </a:pPr>
          <a:r>
            <a:rPr lang="en-GB" sz="1800" b="0" i="0" kern="1200"/>
            <a:t>Teamwork </a:t>
          </a:r>
          <a:endParaRPr lang="en-US" sz="1800" kern="1200"/>
        </a:p>
        <a:p>
          <a:pPr marL="171450" lvl="1" indent="-171450" algn="l" defTabSz="800100">
            <a:lnSpc>
              <a:spcPct val="90000"/>
            </a:lnSpc>
            <a:spcBef>
              <a:spcPct val="0"/>
            </a:spcBef>
            <a:spcAft>
              <a:spcPct val="15000"/>
            </a:spcAft>
            <a:buChar char="•"/>
          </a:pPr>
          <a:r>
            <a:rPr lang="en-GB" sz="1800" b="0" i="0" kern="1200"/>
            <a:t>Adaptability </a:t>
          </a:r>
          <a:endParaRPr lang="en-US" sz="1800" kern="1200"/>
        </a:p>
      </dsp:txBody>
      <dsp:txXfrm rot="-5400000">
        <a:off x="3385566" y="2928981"/>
        <a:ext cx="5967733" cy="943695"/>
      </dsp:txXfrm>
    </dsp:sp>
    <dsp:sp modelId="{91CB99BC-0723-4708-8F97-7281C4A1DDE6}">
      <dsp:nvSpPr>
        <dsp:cNvPr id="0" name=""/>
        <dsp:cNvSpPr/>
      </dsp:nvSpPr>
      <dsp:spPr>
        <a:xfrm>
          <a:off x="0" y="2747204"/>
          <a:ext cx="3385566" cy="1307249"/>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b="0" i="0" kern="1200"/>
            <a:t>Behaviour</a:t>
          </a:r>
          <a:endParaRPr lang="en-US" sz="3900" kern="1200"/>
        </a:p>
      </dsp:txBody>
      <dsp:txXfrm>
        <a:off x="63815" y="2811019"/>
        <a:ext cx="3257936" cy="11796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CDBEEA-FD06-423B-8D07-3FEBB6994A01}">
      <dsp:nvSpPr>
        <dsp:cNvPr id="0" name=""/>
        <dsp:cNvSpPr/>
      </dsp:nvSpPr>
      <dsp:spPr>
        <a:xfrm>
          <a:off x="0" y="3729"/>
          <a:ext cx="5614987" cy="79435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4012C4-5CFA-4FF0-9425-447A8AB60B74}">
      <dsp:nvSpPr>
        <dsp:cNvPr id="0" name=""/>
        <dsp:cNvSpPr/>
      </dsp:nvSpPr>
      <dsp:spPr>
        <a:xfrm>
          <a:off x="240293" y="182460"/>
          <a:ext cx="436897" cy="4368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0943AEF-6BF9-4563-AA9B-90CAEF653E15}">
      <dsp:nvSpPr>
        <dsp:cNvPr id="0" name=""/>
        <dsp:cNvSpPr/>
      </dsp:nvSpPr>
      <dsp:spPr>
        <a:xfrm>
          <a:off x="917484" y="3729"/>
          <a:ext cx="4697502" cy="79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70" tIns="84070" rIns="84070" bIns="84070" numCol="1" spcCol="1270" anchor="ctr" anchorCtr="0">
          <a:noAutofit/>
        </a:bodyPr>
        <a:lstStyle/>
        <a:p>
          <a:pPr marL="0" lvl="0" indent="0" algn="l" defTabSz="622300">
            <a:lnSpc>
              <a:spcPct val="90000"/>
            </a:lnSpc>
            <a:spcBef>
              <a:spcPct val="0"/>
            </a:spcBef>
            <a:spcAft>
              <a:spcPct val="35000"/>
            </a:spcAft>
            <a:buNone/>
          </a:pPr>
          <a:r>
            <a:rPr lang="en-GB" sz="1400" kern="1200"/>
            <a:t>Recruitment and training</a:t>
          </a:r>
          <a:endParaRPr lang="en-US" sz="1400" kern="1200"/>
        </a:p>
      </dsp:txBody>
      <dsp:txXfrm>
        <a:off x="917484" y="3729"/>
        <a:ext cx="4697502" cy="794359"/>
      </dsp:txXfrm>
    </dsp:sp>
    <dsp:sp modelId="{B8E9DC5B-44DE-427E-91F2-FF42226A97D9}">
      <dsp:nvSpPr>
        <dsp:cNvPr id="0" name=""/>
        <dsp:cNvSpPr/>
      </dsp:nvSpPr>
      <dsp:spPr>
        <a:xfrm>
          <a:off x="0" y="996678"/>
          <a:ext cx="5614987" cy="79435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5DEF54-18F1-44DB-91EE-12DEC8D5E384}">
      <dsp:nvSpPr>
        <dsp:cNvPr id="0" name=""/>
        <dsp:cNvSpPr/>
      </dsp:nvSpPr>
      <dsp:spPr>
        <a:xfrm>
          <a:off x="240293" y="1175408"/>
          <a:ext cx="436897" cy="4368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3A68B24-0CA3-40C6-9CF7-BA314F046069}">
      <dsp:nvSpPr>
        <dsp:cNvPr id="0" name=""/>
        <dsp:cNvSpPr/>
      </dsp:nvSpPr>
      <dsp:spPr>
        <a:xfrm>
          <a:off x="917484" y="996678"/>
          <a:ext cx="4697502" cy="79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70" tIns="84070" rIns="84070" bIns="84070" numCol="1" spcCol="1270" anchor="ctr" anchorCtr="0">
          <a:noAutofit/>
        </a:bodyPr>
        <a:lstStyle/>
        <a:p>
          <a:pPr marL="0" lvl="0" indent="0" algn="l" defTabSz="622300">
            <a:lnSpc>
              <a:spcPct val="90000"/>
            </a:lnSpc>
            <a:spcBef>
              <a:spcPct val="0"/>
            </a:spcBef>
            <a:spcAft>
              <a:spcPct val="35000"/>
            </a:spcAft>
            <a:buNone/>
          </a:pPr>
          <a:r>
            <a:rPr lang="en-GB" sz="1400" kern="1200"/>
            <a:t>Secure top talent</a:t>
          </a:r>
          <a:endParaRPr lang="en-US" sz="1400" kern="1200"/>
        </a:p>
      </dsp:txBody>
      <dsp:txXfrm>
        <a:off x="917484" y="996678"/>
        <a:ext cx="4697502" cy="794359"/>
      </dsp:txXfrm>
    </dsp:sp>
    <dsp:sp modelId="{04C4DF6C-C7C7-46C8-AC8C-EA9079CEF84F}">
      <dsp:nvSpPr>
        <dsp:cNvPr id="0" name=""/>
        <dsp:cNvSpPr/>
      </dsp:nvSpPr>
      <dsp:spPr>
        <a:xfrm>
          <a:off x="0" y="1989626"/>
          <a:ext cx="5614987" cy="79435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2FFC4C-E50C-445C-A1FC-DE3D670D317E}">
      <dsp:nvSpPr>
        <dsp:cNvPr id="0" name=""/>
        <dsp:cNvSpPr/>
      </dsp:nvSpPr>
      <dsp:spPr>
        <a:xfrm>
          <a:off x="240293" y="2168357"/>
          <a:ext cx="436897" cy="4368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6E3C3A5-1D98-4C40-A199-9DBB2FB6F2FD}">
      <dsp:nvSpPr>
        <dsp:cNvPr id="0" name=""/>
        <dsp:cNvSpPr/>
      </dsp:nvSpPr>
      <dsp:spPr>
        <a:xfrm>
          <a:off x="917484" y="1989626"/>
          <a:ext cx="4697502" cy="79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70" tIns="84070" rIns="84070" bIns="84070" numCol="1" spcCol="1270" anchor="ctr" anchorCtr="0">
          <a:noAutofit/>
        </a:bodyPr>
        <a:lstStyle/>
        <a:p>
          <a:pPr marL="0" lvl="0" indent="0" algn="l" defTabSz="622300">
            <a:lnSpc>
              <a:spcPct val="90000"/>
            </a:lnSpc>
            <a:spcBef>
              <a:spcPct val="0"/>
            </a:spcBef>
            <a:spcAft>
              <a:spcPct val="35000"/>
            </a:spcAft>
            <a:buNone/>
          </a:pPr>
          <a:r>
            <a:rPr lang="en-GB" sz="1400" kern="1200"/>
            <a:t>Offering a career rather than a job</a:t>
          </a:r>
          <a:endParaRPr lang="en-US" sz="1400" kern="1200"/>
        </a:p>
      </dsp:txBody>
      <dsp:txXfrm>
        <a:off x="917484" y="1989626"/>
        <a:ext cx="4697502" cy="794359"/>
      </dsp:txXfrm>
    </dsp:sp>
    <dsp:sp modelId="{CE6724C3-5AB6-4E2C-9121-6A994929594E}">
      <dsp:nvSpPr>
        <dsp:cNvPr id="0" name=""/>
        <dsp:cNvSpPr/>
      </dsp:nvSpPr>
      <dsp:spPr>
        <a:xfrm>
          <a:off x="0" y="2982575"/>
          <a:ext cx="5614987" cy="79435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95EFFD-0054-415C-A4C9-BB7770B16A5C}">
      <dsp:nvSpPr>
        <dsp:cNvPr id="0" name=""/>
        <dsp:cNvSpPr/>
      </dsp:nvSpPr>
      <dsp:spPr>
        <a:xfrm>
          <a:off x="240293" y="3161306"/>
          <a:ext cx="436897" cy="4368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64F2D9B-DAF9-4972-9BE6-949027D28A5E}">
      <dsp:nvSpPr>
        <dsp:cNvPr id="0" name=""/>
        <dsp:cNvSpPr/>
      </dsp:nvSpPr>
      <dsp:spPr>
        <a:xfrm>
          <a:off x="917484" y="2982575"/>
          <a:ext cx="4697502" cy="79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70" tIns="84070" rIns="84070" bIns="84070" numCol="1" spcCol="1270" anchor="ctr" anchorCtr="0">
          <a:noAutofit/>
        </a:bodyPr>
        <a:lstStyle/>
        <a:p>
          <a:pPr marL="0" lvl="0" indent="0" algn="l" defTabSz="622300">
            <a:lnSpc>
              <a:spcPct val="90000"/>
            </a:lnSpc>
            <a:spcBef>
              <a:spcPct val="0"/>
            </a:spcBef>
            <a:spcAft>
              <a:spcPct val="35000"/>
            </a:spcAft>
            <a:buNone/>
          </a:pPr>
          <a:r>
            <a:rPr lang="en-GB" sz="1400" kern="1200" dirty="0"/>
            <a:t>Boosting employee's engagement / performance through developing trust / building relationships</a:t>
          </a:r>
          <a:endParaRPr lang="en-US" sz="1400" kern="1200" dirty="0"/>
        </a:p>
      </dsp:txBody>
      <dsp:txXfrm>
        <a:off x="917484" y="2982575"/>
        <a:ext cx="4697502" cy="794359"/>
      </dsp:txXfrm>
    </dsp:sp>
    <dsp:sp modelId="{33B9FD36-CCD1-4D19-B74C-063E2D1B7ACF}">
      <dsp:nvSpPr>
        <dsp:cNvPr id="0" name=""/>
        <dsp:cNvSpPr/>
      </dsp:nvSpPr>
      <dsp:spPr>
        <a:xfrm>
          <a:off x="0" y="3975524"/>
          <a:ext cx="5614987" cy="79435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EDA35D-720F-4468-8628-9E401545CF03}">
      <dsp:nvSpPr>
        <dsp:cNvPr id="0" name=""/>
        <dsp:cNvSpPr/>
      </dsp:nvSpPr>
      <dsp:spPr>
        <a:xfrm>
          <a:off x="240293" y="4154255"/>
          <a:ext cx="436897" cy="43689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2B66FC0-264A-44A1-9A10-710F93D17BB3}">
      <dsp:nvSpPr>
        <dsp:cNvPr id="0" name=""/>
        <dsp:cNvSpPr/>
      </dsp:nvSpPr>
      <dsp:spPr>
        <a:xfrm>
          <a:off x="917484" y="3975524"/>
          <a:ext cx="4697502" cy="79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70" tIns="84070" rIns="84070" bIns="84070" numCol="1" spcCol="1270" anchor="ctr" anchorCtr="0">
          <a:noAutofit/>
        </a:bodyPr>
        <a:lstStyle/>
        <a:p>
          <a:pPr marL="0" lvl="0" indent="0" algn="l" defTabSz="622300">
            <a:lnSpc>
              <a:spcPct val="90000"/>
            </a:lnSpc>
            <a:spcBef>
              <a:spcPct val="0"/>
            </a:spcBef>
            <a:spcAft>
              <a:spcPct val="35000"/>
            </a:spcAft>
            <a:buNone/>
          </a:pPr>
          <a:r>
            <a:rPr lang="en-GB" sz="1400" kern="1200"/>
            <a:t>Conflict management</a:t>
          </a:r>
          <a:endParaRPr lang="en-US" sz="1400" kern="1200"/>
        </a:p>
      </dsp:txBody>
      <dsp:txXfrm>
        <a:off x="917484" y="3975524"/>
        <a:ext cx="4697502" cy="79435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1112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300189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643738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0C6FAE-1D41-4011-AFD9-A3B21CEE2C32}" type="datetimeFigureOut">
              <a:rPr lang="en-GB" smtClean="0"/>
              <a:t>26/03/2023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491231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F0C6FAE-1D41-4011-AFD9-A3B21CEE2C32}" type="datetimeFigureOut">
              <a:rPr lang="en-GB" smtClean="0"/>
              <a:t>26/03/2023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997012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390925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035441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363727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0C6FAE-1D41-4011-AFD9-A3B21CEE2C32}" type="datetimeFigureOut">
              <a:rPr lang="en-GB" smtClean="0"/>
              <a:t>26/03/2023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48708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0C6FAE-1D41-4011-AFD9-A3B21CEE2C32}" type="datetimeFigureOut">
              <a:rPr lang="en-GB" smtClean="0"/>
              <a:t>26/03/2023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3655781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2136896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917844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83400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5944678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785362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647309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C6FAE-1D41-4011-AFD9-A3B21CEE2C32}" type="datetimeFigureOut">
              <a:rPr lang="en-GB" smtClean="0"/>
              <a:t>26/03/2023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5C9F60-5AC7-429C-9065-04D2488ACC2D}" type="slidenum">
              <a:rPr lang="en-GB" smtClean="0"/>
              <a:t>‹#›</a:t>
            </a:fld>
            <a:endParaRPr lang="en-GB"/>
          </a:p>
        </p:txBody>
      </p:sp>
    </p:spTree>
    <p:extLst>
      <p:ext uri="{BB962C8B-B14F-4D97-AF65-F5344CB8AC3E}">
        <p14:creationId xmlns:p14="http://schemas.microsoft.com/office/powerpoint/2010/main" val="1595582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F0C6FAE-1D41-4011-AFD9-A3B21CEE2C32}" type="datetimeFigureOut">
              <a:rPr lang="en-GB" smtClean="0"/>
              <a:t>26/03/2023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45C9F60-5AC7-429C-9065-04D2488ACC2D}" type="slidenum">
              <a:rPr lang="en-GB" smtClean="0"/>
              <a:t>‹#›</a:t>
            </a:fld>
            <a:endParaRPr lang="en-GB"/>
          </a:p>
        </p:txBody>
      </p:sp>
    </p:spTree>
    <p:extLst>
      <p:ext uri="{BB962C8B-B14F-4D97-AF65-F5344CB8AC3E}">
        <p14:creationId xmlns:p14="http://schemas.microsoft.com/office/powerpoint/2010/main" val="346079289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75E19-0F4D-9665-D418-4BF18A608F3A}"/>
              </a:ext>
            </a:extLst>
          </p:cNvPr>
          <p:cNvSpPr>
            <a:spLocks noGrp="1"/>
          </p:cNvSpPr>
          <p:nvPr>
            <p:ph type="ctrTitle"/>
          </p:nvPr>
        </p:nvSpPr>
        <p:spPr>
          <a:xfrm>
            <a:off x="1067869" y="566057"/>
            <a:ext cx="8825658" cy="3329581"/>
          </a:xfrm>
        </p:spPr>
        <p:txBody>
          <a:bodyPr/>
          <a:lstStyle/>
          <a:p>
            <a:pPr algn="ctr"/>
            <a:r>
              <a:rPr lang="en-GB" sz="4800" dirty="0"/>
              <a:t>Developing Relationships and Workplace Achievements</a:t>
            </a:r>
          </a:p>
        </p:txBody>
      </p:sp>
      <p:sp>
        <p:nvSpPr>
          <p:cNvPr id="3" name="Subtitle 2">
            <a:extLst>
              <a:ext uri="{FF2B5EF4-FFF2-40B4-BE49-F238E27FC236}">
                <a16:creationId xmlns:a16="http://schemas.microsoft.com/office/drawing/2014/main" id="{278726AE-7BCA-3931-EEEC-01629D8EAB7A}"/>
              </a:ext>
            </a:extLst>
          </p:cNvPr>
          <p:cNvSpPr>
            <a:spLocks noGrp="1"/>
          </p:cNvSpPr>
          <p:nvPr>
            <p:ph type="subTitle" idx="1"/>
          </p:nvPr>
        </p:nvSpPr>
        <p:spPr>
          <a:xfrm>
            <a:off x="1067869" y="4931229"/>
            <a:ext cx="8825658" cy="1197428"/>
          </a:xfrm>
        </p:spPr>
        <p:txBody>
          <a:bodyPr>
            <a:normAutofit fontScale="70000" lnSpcReduction="20000"/>
          </a:bodyPr>
          <a:lstStyle/>
          <a:p>
            <a:r>
              <a:rPr lang="en-GB" dirty="0"/>
              <a:t>Student Name: Mihaiela Petreanu</a:t>
            </a:r>
          </a:p>
          <a:p>
            <a:r>
              <a:rPr lang="en-GB" dirty="0"/>
              <a:t>Student ID: 2030622</a:t>
            </a:r>
          </a:p>
          <a:p>
            <a:r>
              <a:rPr lang="en-GB" dirty="0"/>
              <a:t>Module leader: Nishi m </a:t>
            </a:r>
            <a:r>
              <a:rPr lang="en-GB" dirty="0" err="1"/>
              <a:t>Ramsurrun</a:t>
            </a:r>
            <a:endParaRPr lang="en-GB" dirty="0"/>
          </a:p>
          <a:p>
            <a:r>
              <a:rPr lang="en-GB" dirty="0"/>
              <a:t>Module Code: BMSW 5102-A1</a:t>
            </a:r>
          </a:p>
        </p:txBody>
      </p:sp>
    </p:spTree>
    <p:extLst>
      <p:ext uri="{BB962C8B-B14F-4D97-AF65-F5344CB8AC3E}">
        <p14:creationId xmlns:p14="http://schemas.microsoft.com/office/powerpoint/2010/main" val="3809476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E9DB3-5A41-FFA4-4DDF-86F365C2C9F9}"/>
              </a:ext>
            </a:extLst>
          </p:cNvPr>
          <p:cNvSpPr>
            <a:spLocks noGrp="1"/>
          </p:cNvSpPr>
          <p:nvPr>
            <p:ph type="ctrTitle"/>
          </p:nvPr>
        </p:nvSpPr>
        <p:spPr>
          <a:xfrm>
            <a:off x="1263812" y="914400"/>
            <a:ext cx="8825658" cy="1957981"/>
          </a:xfrm>
        </p:spPr>
        <p:txBody>
          <a:bodyPr>
            <a:normAutofit/>
          </a:bodyPr>
          <a:lstStyle/>
          <a:p>
            <a:pPr algn="ctr"/>
            <a:r>
              <a:rPr lang="en-GB" sz="4000" dirty="0"/>
              <a:t>TRAINING AND DEVELOPMENT NEEDS FOR AN HR OFFICER</a:t>
            </a:r>
          </a:p>
        </p:txBody>
      </p:sp>
      <p:sp>
        <p:nvSpPr>
          <p:cNvPr id="3" name="Subtitle 2">
            <a:extLst>
              <a:ext uri="{FF2B5EF4-FFF2-40B4-BE49-F238E27FC236}">
                <a16:creationId xmlns:a16="http://schemas.microsoft.com/office/drawing/2014/main" id="{6D001D0F-4355-CF70-BBFF-2F5D2E732243}"/>
              </a:ext>
            </a:extLst>
          </p:cNvPr>
          <p:cNvSpPr>
            <a:spLocks noGrp="1"/>
          </p:cNvSpPr>
          <p:nvPr>
            <p:ph type="subTitle" idx="1"/>
          </p:nvPr>
        </p:nvSpPr>
        <p:spPr>
          <a:xfrm>
            <a:off x="1568695" y="3429000"/>
            <a:ext cx="8637072" cy="977621"/>
          </a:xfrm>
        </p:spPr>
        <p:txBody>
          <a:bodyPr>
            <a:normAutofit/>
          </a:bodyPr>
          <a:lstStyle/>
          <a:p>
            <a:pPr algn="ctr"/>
            <a:r>
              <a:rPr lang="en-GB" sz="2800" i="1" dirty="0" err="1"/>
              <a:t>tESCO</a:t>
            </a:r>
            <a:r>
              <a:rPr lang="en-GB" sz="2800" i="1" dirty="0"/>
              <a:t> plc.</a:t>
            </a:r>
          </a:p>
        </p:txBody>
      </p:sp>
    </p:spTree>
    <p:extLst>
      <p:ext uri="{BB962C8B-B14F-4D97-AF65-F5344CB8AC3E}">
        <p14:creationId xmlns:p14="http://schemas.microsoft.com/office/powerpoint/2010/main" val="3915154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A5C086-EC7C-086C-A97B-E46C028F92A3}"/>
              </a:ext>
            </a:extLst>
          </p:cNvPr>
          <p:cNvSpPr>
            <a:spLocks noGrp="1"/>
          </p:cNvSpPr>
          <p:nvPr>
            <p:ph idx="1"/>
          </p:nvPr>
        </p:nvSpPr>
        <p:spPr>
          <a:xfrm>
            <a:off x="1451579" y="489858"/>
            <a:ext cx="9603275" cy="4976488"/>
          </a:xfrm>
        </p:spPr>
        <p:txBody>
          <a:bodyPr>
            <a:normAutofit fontScale="62500" lnSpcReduction="20000"/>
          </a:bodyPr>
          <a:lstStyle/>
          <a:p>
            <a:pPr marL="0" indent="0">
              <a:buNone/>
            </a:pPr>
            <a:r>
              <a:rPr lang="en-GB" sz="3600" b="1" u="sng" dirty="0"/>
              <a:t>OUTLINE</a:t>
            </a:r>
          </a:p>
          <a:p>
            <a:pPr marL="0" indent="0">
              <a:buNone/>
            </a:pPr>
            <a:endParaRPr lang="en-GB" sz="3600" b="1" u="sng" dirty="0"/>
          </a:p>
          <a:p>
            <a:r>
              <a:rPr lang="en-GB" sz="3200" b="1" u="sng" dirty="0"/>
              <a:t>Tesco Plc.</a:t>
            </a:r>
          </a:p>
          <a:p>
            <a:endParaRPr lang="en-GB" sz="3200" b="1" u="sng" dirty="0"/>
          </a:p>
          <a:p>
            <a:r>
              <a:rPr lang="en-GB" sz="3200" b="1" u="sng" dirty="0"/>
              <a:t>Training &amp; Development</a:t>
            </a:r>
          </a:p>
          <a:p>
            <a:endParaRPr lang="en-GB" sz="3200" b="1" u="sng" dirty="0"/>
          </a:p>
          <a:p>
            <a:r>
              <a:rPr lang="en-GB" sz="3200" b="1" u="sng" dirty="0"/>
              <a:t>Purpose, role and differences of training and development</a:t>
            </a:r>
          </a:p>
          <a:p>
            <a:endParaRPr lang="en-GB" sz="3200" b="1" u="sng" dirty="0"/>
          </a:p>
          <a:p>
            <a:r>
              <a:rPr lang="en-GB" sz="3200" b="1" u="sng" dirty="0"/>
              <a:t>KSB (Knowledge, Skills and Behaviour)</a:t>
            </a:r>
          </a:p>
          <a:p>
            <a:endParaRPr lang="en-GB" sz="3200" b="1" u="sng" dirty="0"/>
          </a:p>
          <a:p>
            <a:r>
              <a:rPr lang="en-GB" sz="3200" b="1" u="sng" dirty="0"/>
              <a:t>Personal Skills Audit &amp; SWOT Analysis</a:t>
            </a:r>
          </a:p>
          <a:p>
            <a:endParaRPr lang="en-GB" sz="3200" b="1" u="sng" dirty="0"/>
          </a:p>
          <a:p>
            <a:r>
              <a:rPr lang="en-GB" sz="3200" b="1" u="sng" dirty="0"/>
              <a:t>Benefits to the organisation</a:t>
            </a:r>
          </a:p>
          <a:p>
            <a:endParaRPr lang="en-GB" sz="3200" b="1" u="sng" dirty="0"/>
          </a:p>
          <a:p>
            <a:endParaRPr lang="en-GB" b="1" u="sng" dirty="0"/>
          </a:p>
        </p:txBody>
      </p:sp>
    </p:spTree>
    <p:extLst>
      <p:ext uri="{BB962C8B-B14F-4D97-AF65-F5344CB8AC3E}">
        <p14:creationId xmlns:p14="http://schemas.microsoft.com/office/powerpoint/2010/main" val="553262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6"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9C0CB5A-E2C0-6FD5-EF0E-03313AA6A1AD}"/>
              </a:ext>
            </a:extLst>
          </p:cNvPr>
          <p:cNvSpPr>
            <a:spLocks noGrp="1"/>
          </p:cNvSpPr>
          <p:nvPr>
            <p:ph type="title"/>
          </p:nvPr>
        </p:nvSpPr>
        <p:spPr>
          <a:xfrm>
            <a:off x="648930" y="629267"/>
            <a:ext cx="9252154" cy="1016654"/>
          </a:xfrm>
        </p:spPr>
        <p:txBody>
          <a:bodyPr>
            <a:normAutofit/>
          </a:bodyPr>
          <a:lstStyle/>
          <a:p>
            <a:r>
              <a:rPr lang="en-GB">
                <a:solidFill>
                  <a:srgbClr val="EBEBEB"/>
                </a:solidFill>
              </a:rPr>
              <a:t>Tesco Plc.</a:t>
            </a:r>
          </a:p>
        </p:txBody>
      </p:sp>
      <p:sp>
        <p:nvSpPr>
          <p:cNvPr id="17" name="Rectangle 12">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Freeform: Shape 14">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19" name="Content Placeholder 2">
            <a:extLst>
              <a:ext uri="{FF2B5EF4-FFF2-40B4-BE49-F238E27FC236}">
                <a16:creationId xmlns:a16="http://schemas.microsoft.com/office/drawing/2014/main" id="{3C6950AB-D174-738A-75CF-E0AB39689D8C}"/>
              </a:ext>
            </a:extLst>
          </p:cNvPr>
          <p:cNvGraphicFramePr>
            <a:graphicFrameLocks noGrp="1"/>
          </p:cNvGraphicFramePr>
          <p:nvPr>
            <p:ph idx="1"/>
            <p:extLst>
              <p:ext uri="{D42A27DB-BD31-4B8C-83A1-F6EECF244321}">
                <p14:modId xmlns:p14="http://schemas.microsoft.com/office/powerpoint/2010/main" val="2076159647"/>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4AB18E94-0355-4F38-CB8A-451B41A49134}"/>
              </a:ext>
            </a:extLst>
          </p:cNvPr>
          <p:cNvSpPr txBox="1"/>
          <p:nvPr/>
        </p:nvSpPr>
        <p:spPr>
          <a:xfrm>
            <a:off x="8719939" y="5987143"/>
            <a:ext cx="2403673"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(Tesco, 2023)</a:t>
            </a:r>
          </a:p>
          <a:p>
            <a:endParaRPr lang="en-GB" dirty="0"/>
          </a:p>
        </p:txBody>
      </p:sp>
    </p:spTree>
    <p:extLst>
      <p:ext uri="{BB962C8B-B14F-4D97-AF65-F5344CB8AC3E}">
        <p14:creationId xmlns:p14="http://schemas.microsoft.com/office/powerpoint/2010/main" val="215457398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C827267-B9F2-5373-3016-6904F7324AA7}"/>
              </a:ext>
            </a:extLst>
          </p:cNvPr>
          <p:cNvSpPr>
            <a:spLocks noGrp="1"/>
          </p:cNvSpPr>
          <p:nvPr>
            <p:ph type="title"/>
          </p:nvPr>
        </p:nvSpPr>
        <p:spPr>
          <a:xfrm>
            <a:off x="648930" y="629267"/>
            <a:ext cx="9252154" cy="1016654"/>
          </a:xfrm>
        </p:spPr>
        <p:txBody>
          <a:bodyPr>
            <a:normAutofit/>
          </a:bodyPr>
          <a:lstStyle/>
          <a:p>
            <a:r>
              <a:rPr lang="en-GB">
                <a:solidFill>
                  <a:srgbClr val="EBEBEB"/>
                </a:solidFill>
              </a:rPr>
              <a:t>Training and Development</a:t>
            </a:r>
          </a:p>
        </p:txBody>
      </p:sp>
      <p:sp>
        <p:nvSpPr>
          <p:cNvPr id="19" name="Rectangle 12">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Freeform: Shape 14">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21" name="Content Placeholder 2">
            <a:extLst>
              <a:ext uri="{FF2B5EF4-FFF2-40B4-BE49-F238E27FC236}">
                <a16:creationId xmlns:a16="http://schemas.microsoft.com/office/drawing/2014/main" id="{4B417427-777A-FFBC-C116-5218F35C1E83}"/>
              </a:ext>
            </a:extLst>
          </p:cNvPr>
          <p:cNvGraphicFramePr>
            <a:graphicFrameLocks noGrp="1"/>
          </p:cNvGraphicFramePr>
          <p:nvPr>
            <p:ph idx="1"/>
            <p:extLst>
              <p:ext uri="{D42A27DB-BD31-4B8C-83A1-F6EECF244321}">
                <p14:modId xmlns:p14="http://schemas.microsoft.com/office/powerpoint/2010/main" val="2310801361"/>
              </p:ext>
            </p:extLst>
          </p:nvPr>
        </p:nvGraphicFramePr>
        <p:xfrm>
          <a:off x="648930" y="2275188"/>
          <a:ext cx="10895370" cy="3939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57D247B-C9A5-9A04-01D4-F74C53BC345B}"/>
              </a:ext>
            </a:extLst>
          </p:cNvPr>
          <p:cNvSpPr txBox="1"/>
          <p:nvPr/>
        </p:nvSpPr>
        <p:spPr>
          <a:xfrm>
            <a:off x="8719939" y="6228733"/>
            <a:ext cx="2982204"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(CPD Courses, 2023)</a:t>
            </a:r>
          </a:p>
          <a:p>
            <a:endParaRPr lang="en-GB" dirty="0"/>
          </a:p>
        </p:txBody>
      </p:sp>
    </p:spTree>
    <p:extLst>
      <p:ext uri="{BB962C8B-B14F-4D97-AF65-F5344CB8AC3E}">
        <p14:creationId xmlns:p14="http://schemas.microsoft.com/office/powerpoint/2010/main" val="356830642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47AEA421-5F29-4BA7-9360-2501B5987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4" name="Freeform 7">
            <a:extLst>
              <a:ext uri="{FF2B5EF4-FFF2-40B4-BE49-F238E27FC236}">
                <a16:creationId xmlns:a16="http://schemas.microsoft.com/office/drawing/2014/main" id="{9348F0CB-4904-4DEF-BDD4-ADEC2DCC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2770947-5ACD-FD1D-C652-9624A6B022D8}"/>
              </a:ext>
            </a:extLst>
          </p:cNvPr>
          <p:cNvSpPr>
            <a:spLocks noGrp="1"/>
          </p:cNvSpPr>
          <p:nvPr>
            <p:ph type="title"/>
          </p:nvPr>
        </p:nvSpPr>
        <p:spPr>
          <a:xfrm>
            <a:off x="648930" y="629267"/>
            <a:ext cx="9252154" cy="1016654"/>
          </a:xfrm>
        </p:spPr>
        <p:txBody>
          <a:bodyPr>
            <a:normAutofit/>
          </a:bodyPr>
          <a:lstStyle/>
          <a:p>
            <a:pPr algn="ctr"/>
            <a:r>
              <a:rPr lang="en-GB" dirty="0">
                <a:solidFill>
                  <a:srgbClr val="EBEBEB"/>
                </a:solidFill>
              </a:rPr>
              <a:t>Traditional v Modern </a:t>
            </a:r>
          </a:p>
        </p:txBody>
      </p:sp>
      <p:sp>
        <p:nvSpPr>
          <p:cNvPr id="25" name="Rectangle 12">
            <a:extLst>
              <a:ext uri="{FF2B5EF4-FFF2-40B4-BE49-F238E27FC236}">
                <a16:creationId xmlns:a16="http://schemas.microsoft.com/office/drawing/2014/main" id="{1583E1B8-79B3-49BB-8704-58E4AB1AF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6" name="Freeform: Shape 14">
            <a:extLst>
              <a:ext uri="{FF2B5EF4-FFF2-40B4-BE49-F238E27FC236}">
                <a16:creationId xmlns:a16="http://schemas.microsoft.com/office/drawing/2014/main" id="{7BB34D5F-2B87-438E-8236-69C6068D4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27" name="Content Placeholder 2">
            <a:extLst>
              <a:ext uri="{FF2B5EF4-FFF2-40B4-BE49-F238E27FC236}">
                <a16:creationId xmlns:a16="http://schemas.microsoft.com/office/drawing/2014/main" id="{C931F5BC-BC00-8568-DD6E-75D2F56E7EA7}"/>
              </a:ext>
            </a:extLst>
          </p:cNvPr>
          <p:cNvGraphicFramePr>
            <a:graphicFrameLocks noGrp="1"/>
          </p:cNvGraphicFramePr>
          <p:nvPr>
            <p:ph idx="1"/>
            <p:extLst>
              <p:ext uri="{D42A27DB-BD31-4B8C-83A1-F6EECF244321}">
                <p14:modId xmlns:p14="http://schemas.microsoft.com/office/powerpoint/2010/main" val="1510324353"/>
              </p:ext>
            </p:extLst>
          </p:nvPr>
        </p:nvGraphicFramePr>
        <p:xfrm>
          <a:off x="648930" y="2810256"/>
          <a:ext cx="10895370" cy="3590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CFB331F-BB10-31C9-E4B1-B33D18E05476}"/>
              </a:ext>
            </a:extLst>
          </p:cNvPr>
          <p:cNvSpPr txBox="1"/>
          <p:nvPr/>
        </p:nvSpPr>
        <p:spPr>
          <a:xfrm>
            <a:off x="8839200" y="6368143"/>
            <a:ext cx="2634343"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(CPD Courses, 2023)</a:t>
            </a:r>
          </a:p>
          <a:p>
            <a:endParaRPr lang="en-GB" dirty="0"/>
          </a:p>
        </p:txBody>
      </p:sp>
    </p:spTree>
    <p:extLst>
      <p:ext uri="{BB962C8B-B14F-4D97-AF65-F5344CB8AC3E}">
        <p14:creationId xmlns:p14="http://schemas.microsoft.com/office/powerpoint/2010/main" val="190306037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643C8-DA4D-2D2F-1B70-77370FCCBBF0}"/>
              </a:ext>
            </a:extLst>
          </p:cNvPr>
          <p:cNvSpPr>
            <a:spLocks noGrp="1"/>
          </p:cNvSpPr>
          <p:nvPr>
            <p:ph type="title"/>
          </p:nvPr>
        </p:nvSpPr>
        <p:spPr/>
        <p:txBody>
          <a:bodyPr/>
          <a:lstStyle/>
          <a:p>
            <a:pPr algn="ctr"/>
            <a:r>
              <a:rPr lang="en-GB" sz="4000" dirty="0"/>
              <a:t>Purpose and role of training and development</a:t>
            </a:r>
            <a:br>
              <a:rPr lang="en-GB" sz="4400" dirty="0"/>
            </a:br>
            <a:endParaRPr lang="en-GB" dirty="0"/>
          </a:p>
        </p:txBody>
      </p:sp>
      <p:sp>
        <p:nvSpPr>
          <p:cNvPr id="3" name="Content Placeholder 2">
            <a:extLst>
              <a:ext uri="{FF2B5EF4-FFF2-40B4-BE49-F238E27FC236}">
                <a16:creationId xmlns:a16="http://schemas.microsoft.com/office/drawing/2014/main" id="{CD94ACEB-87D7-E686-1220-F6E98E3AD3B8}"/>
              </a:ext>
            </a:extLst>
          </p:cNvPr>
          <p:cNvSpPr>
            <a:spLocks noGrp="1"/>
          </p:cNvSpPr>
          <p:nvPr>
            <p:ph idx="1"/>
          </p:nvPr>
        </p:nvSpPr>
        <p:spPr>
          <a:xfrm>
            <a:off x="1103312" y="2427514"/>
            <a:ext cx="8946541" cy="3820885"/>
          </a:xfrm>
        </p:spPr>
        <p:txBody>
          <a:bodyPr>
            <a:normAutofit lnSpcReduction="10000"/>
          </a:bodyPr>
          <a:lstStyle/>
          <a:p>
            <a:r>
              <a:rPr lang="en-GB" dirty="0"/>
              <a:t>Opportunities for staff to improve skills</a:t>
            </a:r>
          </a:p>
          <a:p>
            <a:endParaRPr lang="en-GB" dirty="0"/>
          </a:p>
          <a:p>
            <a:r>
              <a:rPr lang="en-GB" dirty="0"/>
              <a:t>Enhancement of employees performance / productivity</a:t>
            </a:r>
          </a:p>
          <a:p>
            <a:endParaRPr lang="en-GB" dirty="0"/>
          </a:p>
          <a:p>
            <a:r>
              <a:rPr lang="en-GB" dirty="0"/>
              <a:t>Improve company culture</a:t>
            </a:r>
          </a:p>
          <a:p>
            <a:endParaRPr lang="en-GB" dirty="0"/>
          </a:p>
          <a:p>
            <a:r>
              <a:rPr lang="en-GB" dirty="0"/>
              <a:t>Reduce employee turnover</a:t>
            </a:r>
          </a:p>
          <a:p>
            <a:endParaRPr lang="en-GB" dirty="0"/>
          </a:p>
          <a:p>
            <a:r>
              <a:rPr lang="en-GB" dirty="0"/>
              <a:t>Long term commitment of employees / employees engagement</a:t>
            </a:r>
          </a:p>
          <a:p>
            <a:endParaRPr lang="en-GB" dirty="0"/>
          </a:p>
        </p:txBody>
      </p:sp>
      <p:sp>
        <p:nvSpPr>
          <p:cNvPr id="4" name="TextBox 3">
            <a:extLst>
              <a:ext uri="{FF2B5EF4-FFF2-40B4-BE49-F238E27FC236}">
                <a16:creationId xmlns:a16="http://schemas.microsoft.com/office/drawing/2014/main" id="{ED15120E-2DDB-291D-C28B-6B52103BAE73}"/>
              </a:ext>
            </a:extLst>
          </p:cNvPr>
          <p:cNvSpPr txBox="1"/>
          <p:nvPr/>
        </p:nvSpPr>
        <p:spPr>
          <a:xfrm>
            <a:off x="8585724" y="6176333"/>
            <a:ext cx="2928257"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(Maryville University, 2023)</a:t>
            </a:r>
          </a:p>
          <a:p>
            <a:endParaRPr lang="en-GB" dirty="0"/>
          </a:p>
        </p:txBody>
      </p:sp>
    </p:spTree>
    <p:extLst>
      <p:ext uri="{BB962C8B-B14F-4D97-AF65-F5344CB8AC3E}">
        <p14:creationId xmlns:p14="http://schemas.microsoft.com/office/powerpoint/2010/main" val="3937298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5B724-E3AB-5059-8B05-62398CA1224D}"/>
              </a:ext>
            </a:extLst>
          </p:cNvPr>
          <p:cNvSpPr>
            <a:spLocks noGrp="1"/>
          </p:cNvSpPr>
          <p:nvPr>
            <p:ph type="title"/>
          </p:nvPr>
        </p:nvSpPr>
        <p:spPr>
          <a:xfrm>
            <a:off x="8191925" y="1325880"/>
            <a:ext cx="3352375" cy="3066507"/>
          </a:xfrm>
        </p:spPr>
        <p:txBody>
          <a:bodyPr vert="horz" lIns="91440" tIns="45720" rIns="91440" bIns="45720" rtlCol="0" anchor="b">
            <a:normAutofit/>
          </a:bodyPr>
          <a:lstStyle/>
          <a:p>
            <a:pPr>
              <a:lnSpc>
                <a:spcPct val="90000"/>
              </a:lnSpc>
            </a:pPr>
            <a:r>
              <a:rPr lang="en-US" sz="3400" b="0" i="0" kern="1200">
                <a:solidFill>
                  <a:srgbClr val="EBEBEB"/>
                </a:solidFill>
                <a:latin typeface="+mj-lt"/>
                <a:ea typeface="+mj-ea"/>
                <a:cs typeface="+mj-cs"/>
              </a:rPr>
              <a:t>Differences</a:t>
            </a:r>
            <a:br>
              <a:rPr lang="en-US" sz="3400" b="0" i="0" kern="1200">
                <a:solidFill>
                  <a:srgbClr val="EBEBEB"/>
                </a:solidFill>
                <a:latin typeface="+mj-lt"/>
                <a:ea typeface="+mj-ea"/>
                <a:cs typeface="+mj-cs"/>
              </a:rPr>
            </a:br>
            <a:r>
              <a:rPr lang="en-US" sz="3400" b="0" i="0" kern="1200">
                <a:solidFill>
                  <a:srgbClr val="EBEBEB"/>
                </a:solidFill>
                <a:latin typeface="+mj-lt"/>
                <a:ea typeface="+mj-ea"/>
                <a:cs typeface="+mj-cs"/>
              </a:rPr>
              <a:t> training v development</a:t>
            </a:r>
          </a:p>
        </p:txBody>
      </p:sp>
      <p:sp>
        <p:nvSpPr>
          <p:cNvPr id="24"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6" name="Freeform: Shape 25">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Content Placeholder 4" descr="Application&#10;&#10;Description automatically generated with medium confidence">
            <a:extLst>
              <a:ext uri="{FF2B5EF4-FFF2-40B4-BE49-F238E27FC236}">
                <a16:creationId xmlns:a16="http://schemas.microsoft.com/office/drawing/2014/main" id="{24ACCCDA-CB0A-3018-F983-27C8BF9EF6D3}"/>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849086" y="228601"/>
            <a:ext cx="6081937" cy="6096000"/>
          </a:xfrm>
          <a:prstGeom prst="rect">
            <a:avLst/>
          </a:prstGeom>
          <a:effectLst/>
        </p:spPr>
      </p:pic>
      <p:sp>
        <p:nvSpPr>
          <p:cNvPr id="6" name="TextBox 5">
            <a:extLst>
              <a:ext uri="{FF2B5EF4-FFF2-40B4-BE49-F238E27FC236}">
                <a16:creationId xmlns:a16="http://schemas.microsoft.com/office/drawing/2014/main" id="{AFA91DA8-AEDD-F7AA-D52A-E2ECF1CBA034}"/>
              </a:ext>
            </a:extLst>
          </p:cNvPr>
          <p:cNvSpPr txBox="1"/>
          <p:nvPr/>
        </p:nvSpPr>
        <p:spPr>
          <a:xfrm>
            <a:off x="5138057" y="6324601"/>
            <a:ext cx="2122714" cy="369332"/>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(gyrus.com, 2016)</a:t>
            </a:r>
            <a:endParaRPr lang="en-GB" dirty="0"/>
          </a:p>
        </p:txBody>
      </p:sp>
    </p:spTree>
    <p:extLst>
      <p:ext uri="{BB962C8B-B14F-4D97-AF65-F5344CB8AC3E}">
        <p14:creationId xmlns:p14="http://schemas.microsoft.com/office/powerpoint/2010/main" val="2319145433"/>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390F6-64FD-42C2-B729-80F50C4820B4}"/>
              </a:ext>
            </a:extLst>
          </p:cNvPr>
          <p:cNvSpPr>
            <a:spLocks noGrp="1"/>
          </p:cNvSpPr>
          <p:nvPr>
            <p:ph type="title"/>
          </p:nvPr>
        </p:nvSpPr>
        <p:spPr>
          <a:xfrm>
            <a:off x="648929" y="1063417"/>
            <a:ext cx="3505495" cy="4675396"/>
          </a:xfrm>
        </p:spPr>
        <p:txBody>
          <a:bodyPr anchor="ctr">
            <a:normAutofit/>
          </a:bodyPr>
          <a:lstStyle/>
          <a:p>
            <a:pPr algn="ctr"/>
            <a:r>
              <a:rPr lang="en-GB" dirty="0">
                <a:solidFill>
                  <a:srgbClr val="F2F2F2"/>
                </a:solidFill>
              </a:rPr>
              <a:t>KSB </a:t>
            </a:r>
            <a:br>
              <a:rPr lang="en-GB" dirty="0">
                <a:solidFill>
                  <a:srgbClr val="F2F2F2"/>
                </a:solidFill>
              </a:rPr>
            </a:br>
            <a:r>
              <a:rPr lang="en-GB" dirty="0">
                <a:solidFill>
                  <a:srgbClr val="F2F2F2"/>
                </a:solidFill>
              </a:rPr>
              <a:t>(knowledge, skills and behaviour)</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DF1A3E8F-EDAE-4431-F26D-32C1D3ABC43B}"/>
              </a:ext>
            </a:extLst>
          </p:cNvPr>
          <p:cNvGraphicFramePr>
            <a:graphicFrameLocks noGrp="1"/>
          </p:cNvGraphicFramePr>
          <p:nvPr>
            <p:ph idx="1"/>
            <p:extLst>
              <p:ext uri="{D42A27DB-BD31-4B8C-83A1-F6EECF244321}">
                <p14:modId xmlns:p14="http://schemas.microsoft.com/office/powerpoint/2010/main" val="1516092380"/>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30F5019-590B-DD78-25F9-8A4D2AA40E93}"/>
              </a:ext>
            </a:extLst>
          </p:cNvPr>
          <p:cNvSpPr txBox="1"/>
          <p:nvPr/>
        </p:nvSpPr>
        <p:spPr>
          <a:xfrm>
            <a:off x="10341429" y="6373368"/>
            <a:ext cx="2579915"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(kaplan, 2022)</a:t>
            </a:r>
          </a:p>
          <a:p>
            <a:endParaRPr lang="en-GB" dirty="0"/>
          </a:p>
        </p:txBody>
      </p:sp>
    </p:spTree>
    <p:extLst>
      <p:ext uri="{BB962C8B-B14F-4D97-AF65-F5344CB8AC3E}">
        <p14:creationId xmlns:p14="http://schemas.microsoft.com/office/powerpoint/2010/main" val="179316909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03135-D090-E66E-E6B2-13409500B3E4}"/>
              </a:ext>
            </a:extLst>
          </p:cNvPr>
          <p:cNvSpPr>
            <a:spLocks noGrp="1"/>
          </p:cNvSpPr>
          <p:nvPr>
            <p:ph type="title"/>
          </p:nvPr>
        </p:nvSpPr>
        <p:spPr>
          <a:xfrm>
            <a:off x="646111" y="452718"/>
            <a:ext cx="9404723" cy="1400530"/>
          </a:xfrm>
        </p:spPr>
        <p:txBody>
          <a:bodyPr>
            <a:normAutofit/>
          </a:bodyPr>
          <a:lstStyle/>
          <a:p>
            <a:r>
              <a:rPr lang="en-GB"/>
              <a:t>Examples of KSB  </a:t>
            </a:r>
          </a:p>
        </p:txBody>
      </p:sp>
      <p:graphicFrame>
        <p:nvGraphicFramePr>
          <p:cNvPr id="17" name="Content Placeholder 2">
            <a:extLst>
              <a:ext uri="{FF2B5EF4-FFF2-40B4-BE49-F238E27FC236}">
                <a16:creationId xmlns:a16="http://schemas.microsoft.com/office/drawing/2014/main" id="{06327691-FF7A-1EC8-5F08-BA4EE3927D88}"/>
              </a:ext>
            </a:extLst>
          </p:cNvPr>
          <p:cNvGraphicFramePr>
            <a:graphicFrameLocks noGrp="1"/>
          </p:cNvGraphicFramePr>
          <p:nvPr>
            <p:ph idx="1"/>
            <p:extLst>
              <p:ext uri="{D42A27DB-BD31-4B8C-83A1-F6EECF244321}">
                <p14:modId xmlns:p14="http://schemas.microsoft.com/office/powerpoint/2010/main" val="1180882426"/>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EF810734-D9D2-5A52-1193-919E82635344}"/>
              </a:ext>
            </a:extLst>
          </p:cNvPr>
          <p:cNvSpPr txBox="1"/>
          <p:nvPr/>
        </p:nvSpPr>
        <p:spPr>
          <a:xfrm>
            <a:off x="9557657" y="6160190"/>
            <a:ext cx="2445432" cy="646331"/>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(kaplan, 2022)</a:t>
            </a:r>
          </a:p>
          <a:p>
            <a:endParaRPr lang="en-GB" dirty="0"/>
          </a:p>
        </p:txBody>
      </p:sp>
    </p:spTree>
    <p:extLst>
      <p:ext uri="{BB962C8B-B14F-4D97-AF65-F5344CB8AC3E}">
        <p14:creationId xmlns:p14="http://schemas.microsoft.com/office/powerpoint/2010/main" val="1406193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640DB-C86A-75C2-B33D-54F5182ADC79}"/>
              </a:ext>
            </a:extLst>
          </p:cNvPr>
          <p:cNvSpPr>
            <a:spLocks noGrp="1"/>
          </p:cNvSpPr>
          <p:nvPr>
            <p:ph type="title"/>
          </p:nvPr>
        </p:nvSpPr>
        <p:spPr/>
        <p:txBody>
          <a:bodyPr/>
          <a:lstStyle/>
          <a:p>
            <a:pPr algn="ctr"/>
            <a:r>
              <a:rPr lang="en-GB"/>
              <a:t>Personal skills audit (PSA) &amp; SWOT Analysis</a:t>
            </a:r>
            <a:endParaRPr lang="en-GB" dirty="0"/>
          </a:p>
        </p:txBody>
      </p:sp>
      <p:sp>
        <p:nvSpPr>
          <p:cNvPr id="3" name="Content Placeholder 2">
            <a:extLst>
              <a:ext uri="{FF2B5EF4-FFF2-40B4-BE49-F238E27FC236}">
                <a16:creationId xmlns:a16="http://schemas.microsoft.com/office/drawing/2014/main" id="{86C4423A-E7AB-1E73-BE6A-253BE99506E5}"/>
              </a:ext>
            </a:extLst>
          </p:cNvPr>
          <p:cNvSpPr>
            <a:spLocks noGrp="1"/>
          </p:cNvSpPr>
          <p:nvPr>
            <p:ph idx="1"/>
          </p:nvPr>
        </p:nvSpPr>
        <p:spPr>
          <a:xfrm>
            <a:off x="1104293" y="2024743"/>
            <a:ext cx="8946541" cy="3777343"/>
          </a:xfrm>
        </p:spPr>
        <p:txBody>
          <a:bodyPr>
            <a:normAutofit lnSpcReduction="10000"/>
          </a:bodyPr>
          <a:lstStyle/>
          <a:p>
            <a:r>
              <a:rPr lang="en-GB" dirty="0"/>
              <a:t>PSA</a:t>
            </a:r>
          </a:p>
          <a:p>
            <a:pPr lvl="1"/>
            <a:r>
              <a:rPr lang="en-GB" dirty="0"/>
              <a:t>Systematic assessment of skills and knowledge</a:t>
            </a:r>
          </a:p>
          <a:p>
            <a:pPr lvl="1"/>
            <a:r>
              <a:rPr lang="en-GB" dirty="0"/>
              <a:t>Proof of competence (existing and/or developing)</a:t>
            </a:r>
          </a:p>
          <a:p>
            <a:pPr lvl="1"/>
            <a:r>
              <a:rPr lang="en-GB" dirty="0"/>
              <a:t>Needs analysis: training or personal development</a:t>
            </a:r>
          </a:p>
          <a:p>
            <a:pPr lvl="1"/>
            <a:endParaRPr lang="en-GB" dirty="0"/>
          </a:p>
          <a:p>
            <a:r>
              <a:rPr lang="en-GB" dirty="0"/>
              <a:t>SWOT</a:t>
            </a:r>
          </a:p>
          <a:p>
            <a:pPr lvl="1"/>
            <a:r>
              <a:rPr lang="en-GB" dirty="0"/>
              <a:t>Planning tool which identifies strengths, weaknesses, opportunities and threats</a:t>
            </a:r>
          </a:p>
          <a:p>
            <a:pPr lvl="1"/>
            <a:r>
              <a:rPr lang="en-GB" dirty="0"/>
              <a:t>Framework for goal identification</a:t>
            </a:r>
          </a:p>
          <a:p>
            <a:pPr lvl="1"/>
            <a:r>
              <a:rPr lang="en-GB" dirty="0"/>
              <a:t>Created by Albert Humphrey over 50 years ago</a:t>
            </a:r>
          </a:p>
          <a:p>
            <a:pPr lvl="1"/>
            <a:endParaRPr lang="en-GB" dirty="0"/>
          </a:p>
          <a:p>
            <a:pPr lvl="1"/>
            <a:endParaRPr lang="en-GB" dirty="0"/>
          </a:p>
        </p:txBody>
      </p:sp>
      <p:sp>
        <p:nvSpPr>
          <p:cNvPr id="4" name="TextBox 3">
            <a:extLst>
              <a:ext uri="{FF2B5EF4-FFF2-40B4-BE49-F238E27FC236}">
                <a16:creationId xmlns:a16="http://schemas.microsoft.com/office/drawing/2014/main" id="{2CBE2AA6-463D-55DC-4500-2E514A3778D4}"/>
              </a:ext>
            </a:extLst>
          </p:cNvPr>
          <p:cNvSpPr txBox="1"/>
          <p:nvPr/>
        </p:nvSpPr>
        <p:spPr>
          <a:xfrm>
            <a:off x="283028" y="6082116"/>
            <a:ext cx="11625943" cy="646331"/>
          </a:xfrm>
          <a:prstGeom prst="rect">
            <a:avLst/>
          </a:prstGeom>
          <a:noFill/>
        </p:spPr>
        <p:txBody>
          <a:bodyPr wrap="square" rtlCol="0">
            <a:spAutoFit/>
          </a:bodyPr>
          <a:lstStyle/>
          <a:p>
            <a:r>
              <a:rPr lang="en-GB" dirty="0"/>
              <a:t>Note: a personal skills audit as well as a personal SWOT to be found into the ANNEX of this presentation</a:t>
            </a:r>
          </a:p>
          <a:p>
            <a:endParaRPr lang="en-GB" dirty="0"/>
          </a:p>
        </p:txBody>
      </p:sp>
      <p:sp>
        <p:nvSpPr>
          <p:cNvPr id="5" name="TextBox 4">
            <a:extLst>
              <a:ext uri="{FF2B5EF4-FFF2-40B4-BE49-F238E27FC236}">
                <a16:creationId xmlns:a16="http://schemas.microsoft.com/office/drawing/2014/main" id="{F7171B41-6D5B-2356-DC5E-1FB5598DC63E}"/>
              </a:ext>
            </a:extLst>
          </p:cNvPr>
          <p:cNvSpPr txBox="1"/>
          <p:nvPr/>
        </p:nvSpPr>
        <p:spPr>
          <a:xfrm>
            <a:off x="7565572" y="3544083"/>
            <a:ext cx="1981200" cy="369332"/>
          </a:xfrm>
          <a:prstGeom prst="rect">
            <a:avLst/>
          </a:prstGeom>
          <a:noFill/>
        </p:spPr>
        <p:txBody>
          <a:bodyPr wrap="square" rtlCol="0">
            <a:spAutoFit/>
          </a:bodyPr>
          <a:lstStyle/>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(open.ac.uk, 2023)</a:t>
            </a:r>
            <a:endParaRPr lang="en-GB" dirty="0"/>
          </a:p>
        </p:txBody>
      </p:sp>
    </p:spTree>
    <p:extLst>
      <p:ext uri="{BB962C8B-B14F-4D97-AF65-F5344CB8AC3E}">
        <p14:creationId xmlns:p14="http://schemas.microsoft.com/office/powerpoint/2010/main" val="3989665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63B284-AA13-68E3-F14F-ECA4B3ED7656}"/>
              </a:ext>
            </a:extLst>
          </p:cNvPr>
          <p:cNvSpPr>
            <a:spLocks noGrp="1"/>
          </p:cNvSpPr>
          <p:nvPr>
            <p:ph type="title"/>
          </p:nvPr>
        </p:nvSpPr>
        <p:spPr>
          <a:xfrm>
            <a:off x="648929" y="1063417"/>
            <a:ext cx="3505495" cy="4675396"/>
          </a:xfrm>
        </p:spPr>
        <p:txBody>
          <a:bodyPr anchor="ctr">
            <a:normAutofit/>
          </a:bodyPr>
          <a:lstStyle/>
          <a:p>
            <a:r>
              <a:rPr lang="en-GB">
                <a:solidFill>
                  <a:srgbClr val="F2F2F2"/>
                </a:solidFill>
              </a:rPr>
              <a:t>Benefits to the organisation</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D4CB5A6A-65B1-F10A-B03E-AA5CD787E10D}"/>
              </a:ext>
            </a:extLst>
          </p:cNvPr>
          <p:cNvGraphicFramePr>
            <a:graphicFrameLocks noGrp="1"/>
          </p:cNvGraphicFramePr>
          <p:nvPr>
            <p:ph idx="1"/>
            <p:extLst>
              <p:ext uri="{D42A27DB-BD31-4B8C-83A1-F6EECF244321}">
                <p14:modId xmlns:p14="http://schemas.microsoft.com/office/powerpoint/2010/main" val="3618497749"/>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4224147"/>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D945B-6A7F-C0BE-89FC-328273EE22E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76F1FE0-80CD-CCF6-2D96-EC91B63CA343}"/>
              </a:ext>
            </a:extLst>
          </p:cNvPr>
          <p:cNvSpPr>
            <a:spLocks noGrp="1"/>
          </p:cNvSpPr>
          <p:nvPr>
            <p:ph idx="1"/>
          </p:nvPr>
        </p:nvSpPr>
        <p:spPr>
          <a:xfrm>
            <a:off x="1103312" y="1426030"/>
            <a:ext cx="9760631" cy="4767941"/>
          </a:xfrm>
        </p:spPr>
        <p:txBody>
          <a:bodyPr>
            <a:normAutofit fontScale="85000" lnSpcReduction="20000"/>
          </a:bodyPr>
          <a:lstStyle/>
          <a:p>
            <a:pPr marL="457200" indent="-457200">
              <a:lnSpc>
                <a:spcPct val="107000"/>
              </a:lnSpc>
              <a:spcAft>
                <a:spcPts val="800"/>
              </a:spcAft>
            </a:pPr>
            <a:r>
              <a:rPr lang="en-US" sz="1800" dirty="0" err="1">
                <a:effectLst/>
                <a:latin typeface="Calibri" panose="020F0502020204030204" pitchFamily="34" charset="0"/>
                <a:ea typeface="Times New Roman" panose="02020603050405020304" pitchFamily="18" charset="0"/>
                <a:cs typeface="Times New Roman" panose="02020603050405020304" pitchFamily="18" charset="0"/>
              </a:rPr>
              <a:t>cipd</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(2021, 12 07).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SWOT Analysis</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CIPD - The professional body for HR and people development: https://www.cipd.co.uk/knowledge/strategy/organisational-development/swot-analysis-factsheet#gref</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CPD Courses. (2023, 03 20).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Training and Development in HRM</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CPD Courses for Professional Development: https://www.cpdcourses.com/cpd-blog/training-and-development-in-hrm</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gyrus.com. (2016, 05 17).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The Difference between Training and Development.</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Gyrus Learning Management System LMS: https://www.gyrus.com/the-difference-between-training-and-development#:~:text=Training%20is%20mostly%20short%20term,overall%20progression%20of%20the%20individual.</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err="1">
                <a:effectLst/>
                <a:latin typeface="Calibri" panose="020F0502020204030204" pitchFamily="34" charset="0"/>
                <a:ea typeface="Times New Roman" panose="02020603050405020304" pitchFamily="18" charset="0"/>
                <a:cs typeface="Times New Roman" panose="02020603050405020304" pitchFamily="18" charset="0"/>
              </a:rPr>
              <a:t>kaplan</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(2022, 09 29).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Knowledge, Skills, and </a:t>
            </a:r>
            <a:r>
              <a:rPr lang="en-US" sz="1800" i="1" dirty="0" err="1">
                <a:effectLst/>
                <a:latin typeface="Calibri" panose="020F0502020204030204" pitchFamily="34" charset="0"/>
                <a:ea typeface="Times New Roman" panose="02020603050405020304" pitchFamily="18" charset="0"/>
                <a:cs typeface="Times New Roman" panose="02020603050405020304" pitchFamily="18" charset="0"/>
              </a:rPr>
              <a:t>Behaviours</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 - what do they mean for you?</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Kaplan.co.uk: https://kaplan.co.uk/insights/article-detail/insights/2022/09/29/knowledge-skills-and-behaviours-what-do-they-mean-for-you#:~:text=KSBs%20are%20the%20core%20attributes,you%20see%20in%20the%20workplace.</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Maryville University. (2023, 03 21).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Importance of Training and Development for Employees</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Maryville University: https://online.maryville.edu/blog/importance-of-training-and-development/</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open.ac.uk. (2023, 03 20).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Skills audit and needs analysis</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The Open University: https://www.open.ac.uk/students/research/content/skills-audit-and-needs-analysis#:~:text=A%20skills%20audit%20is%20a,for%20training%20or%20personal%20development.</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7200">
              <a:lnSpc>
                <a:spcPct val="107000"/>
              </a:lnSpc>
              <a:spcAft>
                <a:spcPts val="800"/>
              </a:spcAft>
            </a:pP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Tesco. (2023, 03 19). </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About Us</a:t>
            </a:r>
            <a:r>
              <a:rPr lang="en-US" sz="1800" dirty="0">
                <a:effectLst/>
                <a:latin typeface="Calibri" panose="020F0502020204030204" pitchFamily="34" charset="0"/>
                <a:ea typeface="Times New Roman" panose="02020603050405020304" pitchFamily="18" charset="0"/>
                <a:cs typeface="Times New Roman" panose="02020603050405020304" pitchFamily="18" charset="0"/>
              </a:rPr>
              <a:t>. Retrieved from Tesco Plc: https://www.tescoplc.com/about/</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14516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6" name="Picture 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7" name="Picture 1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8" name="Oval 1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9" name="Picture 1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0" name="Picture 1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1" name="Rectangle 1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2" name="Rectangle 20">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EFD93A-0727-60D0-42B3-3FDA8C0F3190}"/>
              </a:ext>
            </a:extLst>
          </p:cNvPr>
          <p:cNvSpPr>
            <a:spLocks noGrp="1"/>
          </p:cNvSpPr>
          <p:nvPr>
            <p:ph type="title"/>
          </p:nvPr>
        </p:nvSpPr>
        <p:spPr>
          <a:xfrm>
            <a:off x="8191925" y="1325880"/>
            <a:ext cx="3352375" cy="3066507"/>
          </a:xfrm>
        </p:spPr>
        <p:txBody>
          <a:bodyPr vert="horz" lIns="91440" tIns="45720" rIns="91440" bIns="45720" rtlCol="0" anchor="b">
            <a:normAutofit/>
          </a:bodyPr>
          <a:lstStyle/>
          <a:p>
            <a:r>
              <a:rPr lang="en-US" sz="5400" b="0" i="0" kern="1200" dirty="0">
                <a:solidFill>
                  <a:srgbClr val="EBEBEB"/>
                </a:solidFill>
                <a:latin typeface="+mj-lt"/>
                <a:ea typeface="+mj-ea"/>
                <a:cs typeface="+mj-cs"/>
              </a:rPr>
              <a:t>ANNEX 1 - SWOT</a:t>
            </a:r>
          </a:p>
        </p:txBody>
      </p:sp>
      <p:sp>
        <p:nvSpPr>
          <p:cNvPr id="43"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44" name="Freeform: Shape 24">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Rectangle 26">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6" name="Content Placeholder 3">
            <a:extLst>
              <a:ext uri="{FF2B5EF4-FFF2-40B4-BE49-F238E27FC236}">
                <a16:creationId xmlns:a16="http://schemas.microsoft.com/office/drawing/2014/main" id="{53FDF308-9334-2459-F38D-5A5665061FCB}"/>
              </a:ext>
            </a:extLst>
          </p:cNvPr>
          <p:cNvGraphicFramePr>
            <a:graphicFrameLocks noGrp="1"/>
          </p:cNvGraphicFramePr>
          <p:nvPr>
            <p:ph idx="1"/>
            <p:extLst>
              <p:ext uri="{D42A27DB-BD31-4B8C-83A1-F6EECF244321}">
                <p14:modId xmlns:p14="http://schemas.microsoft.com/office/powerpoint/2010/main" val="3087648083"/>
              </p:ext>
            </p:extLst>
          </p:nvPr>
        </p:nvGraphicFramePr>
        <p:xfrm>
          <a:off x="293914" y="1141406"/>
          <a:ext cx="6870485" cy="4725993"/>
        </p:xfrm>
        <a:graphic>
          <a:graphicData uri="http://schemas.openxmlformats.org/drawingml/2006/table">
            <a:tbl>
              <a:tblPr firstRow="1" firstCol="1" bandRow="1">
                <a:tableStyleId>{5C22544A-7EE6-4342-B048-85BDC9FD1C3A}</a:tableStyleId>
              </a:tblPr>
              <a:tblGrid>
                <a:gridCol w="3330454">
                  <a:extLst>
                    <a:ext uri="{9D8B030D-6E8A-4147-A177-3AD203B41FA5}">
                      <a16:colId xmlns:a16="http://schemas.microsoft.com/office/drawing/2014/main" val="1989049209"/>
                    </a:ext>
                  </a:extLst>
                </a:gridCol>
                <a:gridCol w="3540031">
                  <a:extLst>
                    <a:ext uri="{9D8B030D-6E8A-4147-A177-3AD203B41FA5}">
                      <a16:colId xmlns:a16="http://schemas.microsoft.com/office/drawing/2014/main" val="2780434757"/>
                    </a:ext>
                  </a:extLst>
                </a:gridCol>
              </a:tblGrid>
              <a:tr h="312013">
                <a:tc>
                  <a:txBody>
                    <a:bodyPr/>
                    <a:lstStyle/>
                    <a:p>
                      <a:pPr>
                        <a:lnSpc>
                          <a:spcPct val="107000"/>
                        </a:lnSpc>
                        <a:spcAft>
                          <a:spcPts val="800"/>
                        </a:spcAft>
                      </a:pPr>
                      <a:r>
                        <a:rPr lang="en-GB" sz="1200" dirty="0">
                          <a:solidFill>
                            <a:schemeClr val="tx1"/>
                          </a:solidFill>
                          <a:effectLst/>
                        </a:rPr>
                        <a:t>Strengths</a:t>
                      </a:r>
                      <a:endParaRPr lang="en-GB"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tc>
                  <a:txBody>
                    <a:bodyPr/>
                    <a:lstStyle/>
                    <a:p>
                      <a:pPr>
                        <a:lnSpc>
                          <a:spcPct val="107000"/>
                        </a:lnSpc>
                        <a:spcAft>
                          <a:spcPts val="800"/>
                        </a:spcAft>
                      </a:pPr>
                      <a:r>
                        <a:rPr lang="en-GB" sz="1200" dirty="0">
                          <a:solidFill>
                            <a:schemeClr val="tx1"/>
                          </a:solidFill>
                          <a:effectLst/>
                        </a:rPr>
                        <a:t>Weaknesses</a:t>
                      </a:r>
                      <a:endParaRPr lang="en-GB"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extLst>
                  <a:ext uri="{0D108BD9-81ED-4DB2-BD59-A6C34878D82A}">
                    <a16:rowId xmlns:a16="http://schemas.microsoft.com/office/drawing/2014/main" val="1262805944"/>
                  </a:ext>
                </a:extLst>
              </a:tr>
              <a:tr h="2006579">
                <a:tc>
                  <a:txBody>
                    <a:bodyPr/>
                    <a:lstStyle/>
                    <a:p>
                      <a:pPr>
                        <a:lnSpc>
                          <a:spcPct val="107000"/>
                        </a:lnSpc>
                        <a:spcAft>
                          <a:spcPts val="800"/>
                        </a:spcAft>
                      </a:pPr>
                      <a:endParaRPr lang="en-GB" sz="1200" b="0" dirty="0">
                        <a:effectLst/>
                      </a:endParaRPr>
                    </a:p>
                    <a:p>
                      <a:pPr>
                        <a:lnSpc>
                          <a:spcPct val="107000"/>
                        </a:lnSpc>
                        <a:spcAft>
                          <a:spcPts val="800"/>
                        </a:spcAft>
                      </a:pPr>
                      <a:r>
                        <a:rPr lang="en-GB" sz="1200" b="0" dirty="0">
                          <a:effectLst/>
                        </a:rPr>
                        <a:t>Conflict resolution</a:t>
                      </a:r>
                    </a:p>
                    <a:p>
                      <a:pPr>
                        <a:lnSpc>
                          <a:spcPct val="107000"/>
                        </a:lnSpc>
                        <a:spcAft>
                          <a:spcPts val="800"/>
                        </a:spcAft>
                      </a:pPr>
                      <a:r>
                        <a:rPr lang="en-GB" sz="1200" b="0" dirty="0">
                          <a:effectLst/>
                        </a:rPr>
                        <a:t>Discretion</a:t>
                      </a:r>
                    </a:p>
                    <a:p>
                      <a:pPr>
                        <a:lnSpc>
                          <a:spcPct val="107000"/>
                        </a:lnSpc>
                        <a:spcAft>
                          <a:spcPts val="800"/>
                        </a:spcAft>
                      </a:pPr>
                      <a:r>
                        <a:rPr lang="en-GB" sz="1200" b="0" dirty="0">
                          <a:effectLst/>
                        </a:rPr>
                        <a:t>Time management</a:t>
                      </a:r>
                    </a:p>
                    <a:p>
                      <a:pPr>
                        <a:lnSpc>
                          <a:spcPct val="107000"/>
                        </a:lnSpc>
                        <a:spcAft>
                          <a:spcPts val="800"/>
                        </a:spcAft>
                      </a:pPr>
                      <a:r>
                        <a:rPr lang="en-GB" sz="1200" b="0" dirty="0">
                          <a:effectLst/>
                        </a:rPr>
                        <a:t>Perspective</a:t>
                      </a:r>
                    </a:p>
                    <a:p>
                      <a:pPr>
                        <a:lnSpc>
                          <a:spcPct val="107000"/>
                        </a:lnSpc>
                        <a:spcAft>
                          <a:spcPts val="800"/>
                        </a:spcAft>
                      </a:pPr>
                      <a:r>
                        <a:rPr lang="en-GB" sz="1200" b="0" dirty="0">
                          <a:effectLst/>
                        </a:rPr>
                        <a:t>Empathetic</a:t>
                      </a:r>
                      <a:endParaRPr lang="en-GB" sz="12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tc>
                  <a:txBody>
                    <a:bodyPr/>
                    <a:lstStyle/>
                    <a:p>
                      <a:pPr>
                        <a:lnSpc>
                          <a:spcPct val="107000"/>
                        </a:lnSpc>
                        <a:spcAft>
                          <a:spcPts val="800"/>
                        </a:spcAft>
                      </a:pPr>
                      <a:endParaRPr lang="en-GB" sz="1200" dirty="0">
                        <a:effectLst/>
                      </a:endParaRPr>
                    </a:p>
                    <a:p>
                      <a:pPr>
                        <a:lnSpc>
                          <a:spcPct val="107000"/>
                        </a:lnSpc>
                        <a:spcAft>
                          <a:spcPts val="800"/>
                        </a:spcAft>
                      </a:pPr>
                      <a:r>
                        <a:rPr lang="en-GB" sz="1200" dirty="0">
                          <a:effectLst/>
                        </a:rPr>
                        <a:t>Self-criticism</a:t>
                      </a:r>
                    </a:p>
                    <a:p>
                      <a:pPr>
                        <a:lnSpc>
                          <a:spcPct val="107000"/>
                        </a:lnSpc>
                        <a:spcAft>
                          <a:spcPts val="800"/>
                        </a:spcAft>
                      </a:pPr>
                      <a:r>
                        <a:rPr lang="en-GB" sz="1200" dirty="0">
                          <a:effectLst/>
                        </a:rPr>
                        <a:t>Public speaking</a:t>
                      </a:r>
                    </a:p>
                    <a:p>
                      <a:pPr>
                        <a:lnSpc>
                          <a:spcPct val="107000"/>
                        </a:lnSpc>
                        <a:spcAft>
                          <a:spcPts val="800"/>
                        </a:spcAft>
                      </a:pPr>
                      <a:r>
                        <a:rPr lang="en-GB" sz="1200" dirty="0">
                          <a:effectLst/>
                        </a:rPr>
                        <a:t>Introverted </a:t>
                      </a:r>
                    </a:p>
                    <a:p>
                      <a:pPr>
                        <a:lnSpc>
                          <a:spcPct val="107000"/>
                        </a:lnSpc>
                        <a:spcAft>
                          <a:spcPts val="800"/>
                        </a:spcAft>
                      </a:pPr>
                      <a:r>
                        <a:rPr lang="en-GB" sz="1200" dirty="0">
                          <a:effectLst/>
                        </a:rPr>
                        <a:t>Hesitant in asking questions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extLst>
                  <a:ext uri="{0D108BD9-81ED-4DB2-BD59-A6C34878D82A}">
                    <a16:rowId xmlns:a16="http://schemas.microsoft.com/office/drawing/2014/main" val="2194230701"/>
                  </a:ext>
                </a:extLst>
              </a:tr>
              <a:tr h="312013">
                <a:tc>
                  <a:txBody>
                    <a:bodyPr/>
                    <a:lstStyle/>
                    <a:p>
                      <a:pPr>
                        <a:lnSpc>
                          <a:spcPct val="107000"/>
                        </a:lnSpc>
                        <a:spcAft>
                          <a:spcPts val="800"/>
                        </a:spcAft>
                      </a:pPr>
                      <a:r>
                        <a:rPr lang="en-GB" sz="1200" b="1" dirty="0">
                          <a:solidFill>
                            <a:schemeClr val="tx1"/>
                          </a:solidFill>
                          <a:effectLst/>
                        </a:rPr>
                        <a:t>Opportunities</a:t>
                      </a:r>
                      <a:endParaRPr lang="en-GB" sz="1200" b="1"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tc>
                  <a:txBody>
                    <a:bodyPr/>
                    <a:lstStyle/>
                    <a:p>
                      <a:pPr>
                        <a:lnSpc>
                          <a:spcPct val="107000"/>
                        </a:lnSpc>
                        <a:spcAft>
                          <a:spcPts val="800"/>
                        </a:spcAft>
                      </a:pPr>
                      <a:r>
                        <a:rPr lang="en-GB" sz="1200" b="1" dirty="0">
                          <a:effectLst/>
                        </a:rPr>
                        <a:t>Threats  </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extLst>
                  <a:ext uri="{0D108BD9-81ED-4DB2-BD59-A6C34878D82A}">
                    <a16:rowId xmlns:a16="http://schemas.microsoft.com/office/drawing/2014/main" val="2163997735"/>
                  </a:ext>
                </a:extLst>
              </a:tr>
              <a:tr h="2095388">
                <a:tc>
                  <a:txBody>
                    <a:bodyPr/>
                    <a:lstStyle/>
                    <a:p>
                      <a:pPr>
                        <a:lnSpc>
                          <a:spcPct val="107000"/>
                        </a:lnSpc>
                        <a:spcAft>
                          <a:spcPts val="800"/>
                        </a:spcAft>
                      </a:pPr>
                      <a:endParaRPr lang="en-GB" sz="1200" b="0" dirty="0">
                        <a:effectLst/>
                      </a:endParaRPr>
                    </a:p>
                    <a:p>
                      <a:pPr>
                        <a:lnSpc>
                          <a:spcPct val="107000"/>
                        </a:lnSpc>
                        <a:spcAft>
                          <a:spcPts val="800"/>
                        </a:spcAft>
                      </a:pPr>
                      <a:endParaRPr lang="en-GB" sz="1200" b="0" dirty="0">
                        <a:effectLst/>
                      </a:endParaRPr>
                    </a:p>
                    <a:p>
                      <a:pPr>
                        <a:lnSpc>
                          <a:spcPct val="107000"/>
                        </a:lnSpc>
                        <a:spcAft>
                          <a:spcPts val="800"/>
                        </a:spcAft>
                      </a:pPr>
                      <a:r>
                        <a:rPr lang="en-GB" sz="1200" b="0" dirty="0">
                          <a:effectLst/>
                        </a:rPr>
                        <a:t>Public speaking classes</a:t>
                      </a:r>
                    </a:p>
                    <a:p>
                      <a:pPr>
                        <a:lnSpc>
                          <a:spcPct val="107000"/>
                        </a:lnSpc>
                        <a:spcAft>
                          <a:spcPts val="800"/>
                        </a:spcAft>
                      </a:pPr>
                      <a:r>
                        <a:rPr lang="en-GB" sz="1200" b="0" dirty="0">
                          <a:effectLst/>
                        </a:rPr>
                        <a:t>Opportunities to learn from Tesco’s culture</a:t>
                      </a:r>
                    </a:p>
                    <a:p>
                      <a:pPr>
                        <a:lnSpc>
                          <a:spcPct val="107000"/>
                        </a:lnSpc>
                        <a:spcAft>
                          <a:spcPts val="800"/>
                        </a:spcAft>
                      </a:pPr>
                      <a:r>
                        <a:rPr lang="en-GB" sz="1200" b="0" dirty="0">
                          <a:effectLst/>
                        </a:rPr>
                        <a:t>Developing corporate and business ethics </a:t>
                      </a:r>
                    </a:p>
                    <a:p>
                      <a:pPr>
                        <a:lnSpc>
                          <a:spcPct val="107000"/>
                        </a:lnSpc>
                        <a:spcAft>
                          <a:spcPts val="8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tc>
                  <a:txBody>
                    <a:bodyPr/>
                    <a:lstStyle/>
                    <a:p>
                      <a:pPr>
                        <a:lnSpc>
                          <a:spcPct val="107000"/>
                        </a:lnSpc>
                        <a:spcAft>
                          <a:spcPts val="800"/>
                        </a:spcAft>
                      </a:pPr>
                      <a:endParaRPr lang="en-GB" sz="1200" dirty="0">
                        <a:effectLst/>
                      </a:endParaRPr>
                    </a:p>
                    <a:p>
                      <a:pPr>
                        <a:lnSpc>
                          <a:spcPct val="107000"/>
                        </a:lnSpc>
                        <a:spcAft>
                          <a:spcPts val="800"/>
                        </a:spcAft>
                      </a:pPr>
                      <a:endParaRPr lang="en-GB" sz="1200" dirty="0">
                        <a:effectLst/>
                      </a:endParaRPr>
                    </a:p>
                    <a:p>
                      <a:pPr>
                        <a:lnSpc>
                          <a:spcPct val="107000"/>
                        </a:lnSpc>
                        <a:spcAft>
                          <a:spcPts val="800"/>
                        </a:spcAft>
                      </a:pPr>
                      <a:r>
                        <a:rPr lang="en-GB" sz="1200" dirty="0">
                          <a:effectLst/>
                        </a:rPr>
                        <a:t>Continuously changing business environment</a:t>
                      </a:r>
                    </a:p>
                    <a:p>
                      <a:pPr>
                        <a:lnSpc>
                          <a:spcPct val="107000"/>
                        </a:lnSpc>
                        <a:spcAft>
                          <a:spcPts val="800"/>
                        </a:spcAft>
                      </a:pPr>
                      <a:r>
                        <a:rPr lang="en-GB" sz="1200" dirty="0">
                          <a:effectLst/>
                        </a:rPr>
                        <a:t>Budget constraints</a:t>
                      </a:r>
                    </a:p>
                    <a:p>
                      <a:pPr>
                        <a:lnSpc>
                          <a:spcPct val="107000"/>
                        </a:lnSpc>
                        <a:spcAft>
                          <a:spcPts val="800"/>
                        </a:spcAft>
                      </a:pPr>
                      <a:r>
                        <a:rPr lang="en-GB" sz="1200" dirty="0">
                          <a:effectLst/>
                        </a:rPr>
                        <a:t>Competitors to attract Tesco’s employees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72485" marR="72485" marT="0" marB="0"/>
                </a:tc>
                <a:extLst>
                  <a:ext uri="{0D108BD9-81ED-4DB2-BD59-A6C34878D82A}">
                    <a16:rowId xmlns:a16="http://schemas.microsoft.com/office/drawing/2014/main" val="2134122785"/>
                  </a:ext>
                </a:extLst>
              </a:tr>
            </a:tbl>
          </a:graphicData>
        </a:graphic>
      </p:graphicFrame>
    </p:spTree>
    <p:extLst>
      <p:ext uri="{BB962C8B-B14F-4D97-AF65-F5344CB8AC3E}">
        <p14:creationId xmlns:p14="http://schemas.microsoft.com/office/powerpoint/2010/main" val="1309418296"/>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A45BC7-B849-32C0-F27C-45D509EFCD4D}"/>
              </a:ext>
            </a:extLst>
          </p:cNvPr>
          <p:cNvSpPr>
            <a:spLocks noGrp="1"/>
          </p:cNvSpPr>
          <p:nvPr>
            <p:ph type="title"/>
          </p:nvPr>
        </p:nvSpPr>
        <p:spPr>
          <a:xfrm>
            <a:off x="8191925" y="1325880"/>
            <a:ext cx="3352375" cy="3066507"/>
          </a:xfrm>
        </p:spPr>
        <p:txBody>
          <a:bodyPr vert="horz" lIns="91440" tIns="45720" rIns="91440" bIns="45720" rtlCol="0" anchor="b">
            <a:normAutofit/>
          </a:bodyPr>
          <a:lstStyle/>
          <a:p>
            <a:r>
              <a:rPr lang="en-US" sz="5400" b="0" i="0" kern="1200">
                <a:solidFill>
                  <a:srgbClr val="EBEBEB"/>
                </a:solidFill>
                <a:latin typeface="+mj-lt"/>
                <a:ea typeface="+mj-ea"/>
                <a:cs typeface="+mj-cs"/>
              </a:rPr>
              <a:t>ANNEX 2 - PSA</a:t>
            </a:r>
          </a:p>
        </p:txBody>
      </p:sp>
      <p:sp>
        <p:nvSpPr>
          <p:cNvPr id="24"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6" name="Freeform: Shape 25">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Picture 4" descr="Table&#10;&#10;Description automatically generated with medium confidence">
            <a:extLst>
              <a:ext uri="{FF2B5EF4-FFF2-40B4-BE49-F238E27FC236}">
                <a16:creationId xmlns:a16="http://schemas.microsoft.com/office/drawing/2014/main" id="{27058866-C4E5-C6AE-3244-6090DA1846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53109" y="0"/>
            <a:ext cx="4280873" cy="6858000"/>
          </a:xfrm>
          <a:prstGeom prst="rect">
            <a:avLst/>
          </a:prstGeom>
          <a:effectLst/>
        </p:spPr>
      </p:pic>
    </p:spTree>
    <p:extLst>
      <p:ext uri="{BB962C8B-B14F-4D97-AF65-F5344CB8AC3E}">
        <p14:creationId xmlns:p14="http://schemas.microsoft.com/office/powerpoint/2010/main" val="4023064152"/>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A6BA2-D376-CEFE-C442-1AB1175921B2}"/>
              </a:ext>
            </a:extLst>
          </p:cNvPr>
          <p:cNvSpPr>
            <a:spLocks noGrp="1"/>
          </p:cNvSpPr>
          <p:nvPr>
            <p:ph type="title"/>
          </p:nvPr>
        </p:nvSpPr>
        <p:spPr>
          <a:xfrm>
            <a:off x="646111" y="409174"/>
            <a:ext cx="9404723" cy="1400530"/>
          </a:xfrm>
        </p:spPr>
        <p:txBody>
          <a:bodyPr/>
          <a:lstStyle/>
          <a:p>
            <a:r>
              <a:rPr lang="en-GB" dirty="0"/>
              <a:t>Notes 1</a:t>
            </a:r>
          </a:p>
        </p:txBody>
      </p:sp>
      <p:sp>
        <p:nvSpPr>
          <p:cNvPr id="3" name="Content Placeholder 2">
            <a:extLst>
              <a:ext uri="{FF2B5EF4-FFF2-40B4-BE49-F238E27FC236}">
                <a16:creationId xmlns:a16="http://schemas.microsoft.com/office/drawing/2014/main" id="{AFEC835A-2E43-2534-9198-59A241AD90AC}"/>
              </a:ext>
            </a:extLst>
          </p:cNvPr>
          <p:cNvSpPr>
            <a:spLocks noGrp="1"/>
          </p:cNvSpPr>
          <p:nvPr>
            <p:ph idx="1"/>
          </p:nvPr>
        </p:nvSpPr>
        <p:spPr>
          <a:xfrm>
            <a:off x="1103312" y="1240972"/>
            <a:ext cx="8946541" cy="5007428"/>
          </a:xfrm>
        </p:spPr>
        <p:txBody>
          <a:bodyPr>
            <a:normAutofit fontScale="92500" lnSpcReduction="10000"/>
          </a:bodyPr>
          <a:lstStyle/>
          <a:p>
            <a:r>
              <a:rPr lang="en-GB" b="1" i="1" dirty="0"/>
              <a:t>Slide 4: Tesco Plc.</a:t>
            </a:r>
          </a:p>
          <a:p>
            <a:pPr lvl="1"/>
            <a:r>
              <a:rPr lang="en-GB" sz="1400" dirty="0"/>
              <a:t>Tesco plc. Has started in 1919 as a market stall in West London and has grown to become UK largest supermarket, employing over 345,000 people, expanded in 14 countries in over 3 continents. Looking into Tesco’s HRM, the company is proud to call its HR department, the “people team department”, putting its staff at the core of its business.</a:t>
            </a:r>
          </a:p>
          <a:p>
            <a:r>
              <a:rPr lang="en-GB" b="1" i="1" dirty="0"/>
              <a:t>Slide 5: Training and development</a:t>
            </a:r>
          </a:p>
          <a:p>
            <a:pPr lvl="1"/>
            <a:r>
              <a:rPr lang="en-GB" sz="1400" dirty="0"/>
              <a:t>Training and development are key areas in HRM that must be treated as a priority for the benefit of the whole organisation. In this slide, it can be identified their definition and which area each of them is targeting according to CPD Courses, 2023.</a:t>
            </a:r>
          </a:p>
          <a:p>
            <a:r>
              <a:rPr lang="en-GB" b="1" i="1" dirty="0"/>
              <a:t>Slide 6: Traditional v modern training and development</a:t>
            </a:r>
          </a:p>
          <a:p>
            <a:pPr lvl="1"/>
            <a:r>
              <a:rPr lang="en-GB" sz="1400" dirty="0"/>
              <a:t>As the world progresses and the business world is moving at a faster pace than ever before, companies had to find different approaches to the training and development which makes it more efficient, cost effective and less time consuming. Within this slide, it can be noticed some of the main differences between the traditional and the modern approach. </a:t>
            </a:r>
          </a:p>
          <a:p>
            <a:r>
              <a:rPr lang="en-GB" b="1" i="1" dirty="0"/>
              <a:t>Slide 7: Purpose and role of training and development</a:t>
            </a:r>
          </a:p>
          <a:p>
            <a:pPr lvl="1"/>
            <a:r>
              <a:rPr lang="en-GB" sz="1400" dirty="0"/>
              <a:t>Employee training and development are mandatory to the success of the business as both the staff and the company will benefit from it; employees will develop new skill sets, new and stronger mindset which further, will help to enhance their productivity as well as the company culture and: “Corporate culture matters. How management chooses to treat its people impacts everything for better or for worse” Simon Sinek</a:t>
            </a:r>
          </a:p>
        </p:txBody>
      </p:sp>
    </p:spTree>
    <p:extLst>
      <p:ext uri="{BB962C8B-B14F-4D97-AF65-F5344CB8AC3E}">
        <p14:creationId xmlns:p14="http://schemas.microsoft.com/office/powerpoint/2010/main" val="3812141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5AA84-03EB-4D4D-CEBC-A600D5B6A7CF}"/>
              </a:ext>
            </a:extLst>
          </p:cNvPr>
          <p:cNvSpPr>
            <a:spLocks noGrp="1"/>
          </p:cNvSpPr>
          <p:nvPr>
            <p:ph type="title"/>
          </p:nvPr>
        </p:nvSpPr>
        <p:spPr/>
        <p:txBody>
          <a:bodyPr/>
          <a:lstStyle/>
          <a:p>
            <a:r>
              <a:rPr lang="en-GB" dirty="0"/>
              <a:t>Notes 2</a:t>
            </a:r>
          </a:p>
        </p:txBody>
      </p:sp>
      <p:sp>
        <p:nvSpPr>
          <p:cNvPr id="3" name="Content Placeholder 2">
            <a:extLst>
              <a:ext uri="{FF2B5EF4-FFF2-40B4-BE49-F238E27FC236}">
                <a16:creationId xmlns:a16="http://schemas.microsoft.com/office/drawing/2014/main" id="{7F830923-40B3-9D3C-87B5-E1CE840EB35C}"/>
              </a:ext>
            </a:extLst>
          </p:cNvPr>
          <p:cNvSpPr>
            <a:spLocks noGrp="1"/>
          </p:cNvSpPr>
          <p:nvPr>
            <p:ph idx="1"/>
          </p:nvPr>
        </p:nvSpPr>
        <p:spPr>
          <a:xfrm>
            <a:off x="1103312" y="1219200"/>
            <a:ext cx="8946541" cy="5029199"/>
          </a:xfrm>
        </p:spPr>
        <p:txBody>
          <a:bodyPr>
            <a:normAutofit/>
          </a:bodyPr>
          <a:lstStyle/>
          <a:p>
            <a:r>
              <a:rPr lang="en-GB" b="1" i="1" dirty="0"/>
              <a:t>Slide 8: Differences between training and development</a:t>
            </a:r>
          </a:p>
          <a:p>
            <a:pPr lvl="1"/>
            <a:r>
              <a:rPr lang="en-GB" sz="1400" b="1" i="1" dirty="0"/>
              <a:t>For a better and a more efficient implementation of training and development, we first have to understand what differences exists between them and which areas do they focus on. </a:t>
            </a:r>
          </a:p>
          <a:p>
            <a:pPr lvl="1"/>
            <a:r>
              <a:rPr lang="en-GB" sz="1400" b="1" i="1" dirty="0"/>
              <a:t>To be noted that the majority of people cannot identify the difference between training and development according to a survey conducted by Harvard Business Review in 2019.</a:t>
            </a:r>
          </a:p>
          <a:p>
            <a:pPr lvl="1"/>
            <a:endParaRPr lang="en-GB" sz="1400" b="1" i="1" dirty="0"/>
          </a:p>
          <a:p>
            <a:r>
              <a:rPr lang="en-GB" b="1" i="1" dirty="0"/>
              <a:t>Slide 9: KSB (knowledge, skills and behaviour</a:t>
            </a:r>
          </a:p>
          <a:p>
            <a:pPr lvl="1"/>
            <a:r>
              <a:rPr lang="en-GB" sz="1400" b="1" i="1" dirty="0"/>
              <a:t>One of the many but more often acronym one may come across in business, is KSB which stands for Knowledge, Skill and Behaviour and these relate to:</a:t>
            </a:r>
          </a:p>
          <a:p>
            <a:pPr lvl="1"/>
            <a:r>
              <a:rPr lang="en-GB" sz="1400" b="1" i="1" dirty="0"/>
              <a:t>Knowledge – refers to the “know-how”</a:t>
            </a:r>
          </a:p>
          <a:p>
            <a:pPr lvl="1"/>
            <a:r>
              <a:rPr lang="en-GB" sz="1400" b="1" i="1" dirty="0"/>
              <a:t>Skills – refers to the gathered knowledge expressed in a practical manner</a:t>
            </a:r>
          </a:p>
          <a:p>
            <a:pPr lvl="1"/>
            <a:r>
              <a:rPr lang="en-GB" sz="1400" b="1" i="1" dirty="0"/>
              <a:t>Behaviour – refers to the mindset of the employee</a:t>
            </a:r>
          </a:p>
          <a:p>
            <a:pPr marL="457200" lvl="1" indent="0">
              <a:buNone/>
            </a:pPr>
            <a:endParaRPr lang="en-GB" sz="1400" b="1" i="1" dirty="0"/>
          </a:p>
          <a:p>
            <a:endParaRPr lang="en-GB" dirty="0"/>
          </a:p>
        </p:txBody>
      </p:sp>
    </p:spTree>
    <p:extLst>
      <p:ext uri="{BB962C8B-B14F-4D97-AF65-F5344CB8AC3E}">
        <p14:creationId xmlns:p14="http://schemas.microsoft.com/office/powerpoint/2010/main" val="1383728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AC722-7EF4-E252-4F19-1B70DF6C5A39}"/>
              </a:ext>
            </a:extLst>
          </p:cNvPr>
          <p:cNvSpPr>
            <a:spLocks noGrp="1"/>
          </p:cNvSpPr>
          <p:nvPr>
            <p:ph type="title"/>
          </p:nvPr>
        </p:nvSpPr>
        <p:spPr/>
        <p:txBody>
          <a:bodyPr/>
          <a:lstStyle/>
          <a:p>
            <a:r>
              <a:rPr lang="en-GB" dirty="0"/>
              <a:t>Notes 3</a:t>
            </a:r>
          </a:p>
        </p:txBody>
      </p:sp>
      <p:sp>
        <p:nvSpPr>
          <p:cNvPr id="3" name="Content Placeholder 2">
            <a:extLst>
              <a:ext uri="{FF2B5EF4-FFF2-40B4-BE49-F238E27FC236}">
                <a16:creationId xmlns:a16="http://schemas.microsoft.com/office/drawing/2014/main" id="{1C4B30AF-15E1-724B-4596-3EC9C25A3A6A}"/>
              </a:ext>
            </a:extLst>
          </p:cNvPr>
          <p:cNvSpPr>
            <a:spLocks noGrp="1"/>
          </p:cNvSpPr>
          <p:nvPr>
            <p:ph idx="1"/>
          </p:nvPr>
        </p:nvSpPr>
        <p:spPr/>
        <p:txBody>
          <a:bodyPr>
            <a:normAutofit lnSpcReduction="10000"/>
          </a:bodyPr>
          <a:lstStyle/>
          <a:p>
            <a:r>
              <a:rPr lang="en-GB" b="1" i="1" dirty="0"/>
              <a:t>Slide 11: PSA and SWOT analysis</a:t>
            </a:r>
          </a:p>
          <a:p>
            <a:pPr lvl="1"/>
            <a:r>
              <a:rPr lang="en-GB" sz="1400" b="1" i="1" dirty="0"/>
              <a:t>PSA and SWOT are two highly important tools that can be used for corporate or personal growth; both will show the strong and weak points of a company or person as well as identifying new opportunities for growth, paying attention at the same time to what may stay between us and successful growth / development (threats).</a:t>
            </a:r>
          </a:p>
          <a:p>
            <a:pPr lvl="1"/>
            <a:endParaRPr lang="en-GB" sz="1400" b="1" i="1" dirty="0"/>
          </a:p>
          <a:p>
            <a:r>
              <a:rPr lang="en-GB" b="1" i="1" dirty="0"/>
              <a:t>Slide 12: Benefits to Tesco Plc.</a:t>
            </a:r>
          </a:p>
          <a:p>
            <a:pPr lvl="1"/>
            <a:r>
              <a:rPr lang="en-GB" sz="1400" b="1" i="1" dirty="0"/>
              <a:t>Within this slide, I have enlisted a series of benefits that I fully believe I can implement within Tesco Plc. </a:t>
            </a:r>
          </a:p>
          <a:p>
            <a:pPr lvl="1"/>
            <a:r>
              <a:rPr lang="en-GB" sz="1400" b="1" i="1" dirty="0"/>
              <a:t>My main focus will be on recruiting the right people, people with passion and drive, providing them with a career, rather and a job. A place where they will feel listened to and appreciated, which further, will help me in securing them for long term, which will also translate in great service to the customers, helping the company grow further.</a:t>
            </a:r>
          </a:p>
          <a:p>
            <a:pPr lvl="1"/>
            <a:r>
              <a:rPr lang="en-GB" sz="1400" b="1" i="1" dirty="0"/>
              <a:t>Focusing on staff wellbeing, understanding their reason of happiness or unhappiness, helping them through bad times, will help me avoid low morale which further will develop a great company culture and a family-like work environment.</a:t>
            </a:r>
          </a:p>
        </p:txBody>
      </p:sp>
    </p:spTree>
    <p:extLst>
      <p:ext uri="{BB962C8B-B14F-4D97-AF65-F5344CB8AC3E}">
        <p14:creationId xmlns:p14="http://schemas.microsoft.com/office/powerpoint/2010/main" val="16058375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TM04033917[[fn=Berlin]]</Template>
  <TotalTime>368</TotalTime>
  <Words>1489</Words>
  <Application>Microsoft Office PowerPoint</Application>
  <PresentationFormat>Widescreen</PresentationFormat>
  <Paragraphs>157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Wingdings 3</vt:lpstr>
      <vt:lpstr>Ion</vt:lpstr>
      <vt:lpstr>Developing Relationships and Workplace Achievements</vt:lpstr>
      <vt:lpstr>TRAINING AND DEVELOPMENT NEEDS FOR AN HR OFFICER</vt:lpstr>
      <vt:lpstr>PowerPoint Presentation</vt:lpstr>
      <vt:lpstr>Tesco Plc.</vt:lpstr>
      <vt:lpstr>Training and Development</vt:lpstr>
      <vt:lpstr>Traditional v Modern </vt:lpstr>
      <vt:lpstr>Purpose and role of training and development </vt:lpstr>
      <vt:lpstr>Differences  training v development</vt:lpstr>
      <vt:lpstr>KSB  (knowledge, skills and behaviour)</vt:lpstr>
      <vt:lpstr>Examples of KSB  </vt:lpstr>
      <vt:lpstr>Personal skills audit (PSA) &amp; SWOT Analysis</vt:lpstr>
      <vt:lpstr>Benefits to the organisation</vt:lpstr>
      <vt:lpstr>References</vt:lpstr>
      <vt:lpstr>ANNEX 1 - SWOT</vt:lpstr>
      <vt:lpstr>ANNEX 2 - PSA</vt:lpstr>
      <vt:lpstr>Notes 1</vt:lpstr>
      <vt:lpstr>Notes 2</vt:lpstr>
      <vt:lpstr>Notes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AND DEVELOPMENT NEEDS FOR AN HR OFFICER</dc:title>
  <dc:creator>Mihaiela Petreanu</dc:creator>
  <cp:lastModifiedBy>Mihaiela Petreanu</cp:lastModifiedBy>
  <cp:revision>1</cp:revision>
  <dcterms:created xsi:type="dcterms:W3CDTF">2023-03-22T19:50:56Z</dcterms:created>
  <dcterms:modified xsi:type="dcterms:W3CDTF">2023-03-26T09:20:10Z</dcterms:modified>
</cp:coreProperties>
</file>