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331" r:id="rId3"/>
    <p:sldId id="332" r:id="rId4"/>
    <p:sldId id="356" r:id="rId5"/>
    <p:sldId id="352" r:id="rId6"/>
    <p:sldId id="363" r:id="rId7"/>
    <p:sldId id="367" r:id="rId8"/>
    <p:sldId id="385" r:id="rId9"/>
    <p:sldId id="364" r:id="rId10"/>
    <p:sldId id="380" r:id="rId11"/>
    <p:sldId id="365" r:id="rId12"/>
    <p:sldId id="381" r:id="rId13"/>
    <p:sldId id="377" r:id="rId14"/>
    <p:sldId id="378" r:id="rId15"/>
    <p:sldId id="393" r:id="rId16"/>
    <p:sldId id="379" r:id="rId17"/>
    <p:sldId id="382" r:id="rId18"/>
    <p:sldId id="383" r:id="rId19"/>
    <p:sldId id="389" r:id="rId20"/>
    <p:sldId id="388" r:id="rId21"/>
    <p:sldId id="384" r:id="rId22"/>
    <p:sldId id="386" r:id="rId23"/>
    <p:sldId id="369" r:id="rId24"/>
    <p:sldId id="375" r:id="rId25"/>
    <p:sldId id="374" r:id="rId26"/>
    <p:sldId id="372" r:id="rId27"/>
    <p:sldId id="392" r:id="rId28"/>
    <p:sldId id="391" r:id="rId29"/>
    <p:sldId id="376" r:id="rId30"/>
    <p:sldId id="344" r:id="rId31"/>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39" autoAdjust="0"/>
    <p:restoredTop sz="94576" autoAdjust="0"/>
  </p:normalViewPr>
  <p:slideViewPr>
    <p:cSldViewPr showGuides="1">
      <p:cViewPr varScale="1">
        <p:scale>
          <a:sx n="112" d="100"/>
          <a:sy n="112" d="100"/>
        </p:scale>
        <p:origin x="156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8043C65-EFF3-82CE-4D33-6FC1624409D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3BC5810D-D4D1-320F-DBF3-2D3C8239316A}"/>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F1989B31-6A7B-424F-F767-1A6473F1A0BD}"/>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B5E97BF8-8D30-DB47-5733-9327219DC53E}"/>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6EDB964-F999-5547-8F4F-66A7F66C50A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D4074264-02F7-081D-0EC2-505D158B80AB}"/>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C0F8ECCC-FCD2-82A7-0313-6B6B6832A630}"/>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B54A1FBC-01FB-F2B1-317F-82B1601D2E53}"/>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FAFE73B-CD17-F824-4D1A-00241F1E6C61}"/>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1C1E20C0-3A37-7291-CB83-2ECB2C2445E2}"/>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0695C8BE-B775-4A8F-C42F-87178B31285C}"/>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66888797-FB20-2040-BB2E-625F33C6232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2B593A52-CCFB-2A95-3551-5A0E2051DF78}"/>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E0BE3982-4278-73CB-BDC1-D5F6B41199C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8196" name="Slide Number Placeholder 3">
            <a:extLst>
              <a:ext uri="{FF2B5EF4-FFF2-40B4-BE49-F238E27FC236}">
                <a16:creationId xmlns:a16="http://schemas.microsoft.com/office/drawing/2014/main" id="{9063A210-B262-DAB7-C846-F6BD1CD810A7}"/>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D6C93420-1109-E84F-9501-1BBA9C2D494B}"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C6465C11-963B-21C1-CB66-1A3F71B00D1D}"/>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F7DC8E-B14D-EBD7-78EF-809160EE0E9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10244" name="Slide Number Placeholder 3">
            <a:extLst>
              <a:ext uri="{FF2B5EF4-FFF2-40B4-BE49-F238E27FC236}">
                <a16:creationId xmlns:a16="http://schemas.microsoft.com/office/drawing/2014/main" id="{E52E5D6B-F69F-6F1D-36FC-4BB6F7C1B8F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08621417-FDA4-8649-9DBA-ADA7E9992314}" type="slidenum">
              <a:rPr kumimoji="0" lang="en-GB" altLang="en-US" smtClean="0"/>
              <a:pPr>
                <a:spcBef>
                  <a:spcPct val="0"/>
                </a:spcBef>
              </a:pPr>
              <a:t>3</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7F4F14-D76B-861F-2CF0-EF6852C425F5}"/>
              </a:ext>
            </a:extLst>
          </p:cNvPr>
          <p:cNvSpPr>
            <a:spLocks noGrp="1"/>
          </p:cNvSpPr>
          <p:nvPr>
            <p:ph type="dt" sz="half" idx="10"/>
          </p:nvPr>
        </p:nvSpPr>
        <p:spPr>
          <a:xfrm>
            <a:off x="395288" y="6524625"/>
            <a:ext cx="971550" cy="219075"/>
          </a:xfrm>
        </p:spPr>
        <p:txBody>
          <a:bodyPr/>
          <a:lstStyle>
            <a:lvl1pPr>
              <a:defRPr/>
            </a:lvl1pPr>
          </a:lstStyle>
          <a:p>
            <a:pPr>
              <a:defRPr/>
            </a:pPr>
            <a:fld id="{DEEF881F-D72F-5447-8A1A-F66B7ADB03E6}" type="datetime1">
              <a:rPr lang="en-GB" altLang="en-US"/>
              <a:pPr>
                <a:defRPr/>
              </a:pPr>
              <a:t>15/06/2025</a:t>
            </a:fld>
            <a:endParaRPr lang="en-GB" altLang="en-US"/>
          </a:p>
        </p:txBody>
      </p:sp>
      <p:sp>
        <p:nvSpPr>
          <p:cNvPr id="5" name="Footer Placeholder 4">
            <a:extLst>
              <a:ext uri="{FF2B5EF4-FFF2-40B4-BE49-F238E27FC236}">
                <a16:creationId xmlns:a16="http://schemas.microsoft.com/office/drawing/2014/main" id="{2AF78880-2405-A01A-A73C-456C66EDDBF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DEE0FF4-0C4C-A807-2E57-4602F10FAA78}"/>
              </a:ext>
            </a:extLst>
          </p:cNvPr>
          <p:cNvSpPr>
            <a:spLocks noGrp="1"/>
          </p:cNvSpPr>
          <p:nvPr>
            <p:ph type="sldNum" sz="quarter" idx="12"/>
          </p:nvPr>
        </p:nvSpPr>
        <p:spPr/>
        <p:txBody>
          <a:bodyPr/>
          <a:lstStyle>
            <a:lvl1pPr>
              <a:defRPr/>
            </a:lvl1pPr>
          </a:lstStyle>
          <a:p>
            <a:pPr>
              <a:defRPr/>
            </a:pPr>
            <a:fld id="{E50F7FC8-BE19-7B4F-B776-597DDBC5672F}" type="slidenum">
              <a:rPr lang="en-GB" altLang="en-US"/>
              <a:pPr>
                <a:defRPr/>
              </a:pPr>
              <a:t>‹#›</a:t>
            </a:fld>
            <a:endParaRPr lang="en-GB" altLang="en-US"/>
          </a:p>
        </p:txBody>
      </p:sp>
    </p:spTree>
    <p:extLst>
      <p:ext uri="{BB962C8B-B14F-4D97-AF65-F5344CB8AC3E}">
        <p14:creationId xmlns:p14="http://schemas.microsoft.com/office/powerpoint/2010/main" val="3545009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C1FBD-706A-5295-FB0A-F2E1DE9CD13F}"/>
              </a:ext>
            </a:extLst>
          </p:cNvPr>
          <p:cNvSpPr>
            <a:spLocks noGrp="1"/>
          </p:cNvSpPr>
          <p:nvPr>
            <p:ph type="dt" sz="half" idx="10"/>
          </p:nvPr>
        </p:nvSpPr>
        <p:spPr/>
        <p:txBody>
          <a:bodyPr/>
          <a:lstStyle>
            <a:lvl1pPr>
              <a:defRPr/>
            </a:lvl1pPr>
          </a:lstStyle>
          <a:p>
            <a:pPr>
              <a:defRPr/>
            </a:pPr>
            <a:fld id="{BAD0D0BF-B7A4-0946-BB41-002EC0E885C4}" type="datetime1">
              <a:rPr lang="en-GB" altLang="en-US"/>
              <a:pPr>
                <a:defRPr/>
              </a:pPr>
              <a:t>15/06/2025</a:t>
            </a:fld>
            <a:endParaRPr lang="en-GB" altLang="en-US"/>
          </a:p>
        </p:txBody>
      </p:sp>
      <p:sp>
        <p:nvSpPr>
          <p:cNvPr id="5" name="Footer Placeholder 4">
            <a:extLst>
              <a:ext uri="{FF2B5EF4-FFF2-40B4-BE49-F238E27FC236}">
                <a16:creationId xmlns:a16="http://schemas.microsoft.com/office/drawing/2014/main" id="{8E6E38D6-B41E-953E-C70E-B4A00A5F8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12C71D0-5FB6-EF6E-3F9C-09400749DA0F}"/>
              </a:ext>
            </a:extLst>
          </p:cNvPr>
          <p:cNvSpPr>
            <a:spLocks noGrp="1"/>
          </p:cNvSpPr>
          <p:nvPr>
            <p:ph type="sldNum" sz="quarter" idx="12"/>
          </p:nvPr>
        </p:nvSpPr>
        <p:spPr/>
        <p:txBody>
          <a:bodyPr/>
          <a:lstStyle>
            <a:lvl1pPr>
              <a:defRPr/>
            </a:lvl1pPr>
          </a:lstStyle>
          <a:p>
            <a:pPr>
              <a:defRPr/>
            </a:pPr>
            <a:fld id="{85A1A889-9CC5-D140-8BF1-56AB827C5FF0}" type="slidenum">
              <a:rPr lang="en-GB" altLang="en-US"/>
              <a:pPr>
                <a:defRPr/>
              </a:pPr>
              <a:t>‹#›</a:t>
            </a:fld>
            <a:endParaRPr lang="en-GB" altLang="en-US"/>
          </a:p>
        </p:txBody>
      </p:sp>
    </p:spTree>
    <p:extLst>
      <p:ext uri="{BB962C8B-B14F-4D97-AF65-F5344CB8AC3E}">
        <p14:creationId xmlns:p14="http://schemas.microsoft.com/office/powerpoint/2010/main" val="1701709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FB538A5-91F6-064C-F364-837708A1CDF5}"/>
              </a:ext>
            </a:extLst>
          </p:cNvPr>
          <p:cNvSpPr>
            <a:spLocks noGrp="1"/>
          </p:cNvSpPr>
          <p:nvPr>
            <p:ph type="dt" sz="half" idx="10"/>
          </p:nvPr>
        </p:nvSpPr>
        <p:spPr/>
        <p:txBody>
          <a:bodyPr/>
          <a:lstStyle>
            <a:lvl1pPr>
              <a:defRPr/>
            </a:lvl1pPr>
          </a:lstStyle>
          <a:p>
            <a:pPr>
              <a:defRPr/>
            </a:pPr>
            <a:fld id="{9C932A98-8AF9-1440-AFF1-5A804F0C8F47}" type="datetime1">
              <a:rPr lang="en-GB" altLang="en-US"/>
              <a:pPr>
                <a:defRPr/>
              </a:pPr>
              <a:t>15/06/2025</a:t>
            </a:fld>
            <a:endParaRPr lang="en-GB" altLang="en-US"/>
          </a:p>
        </p:txBody>
      </p:sp>
      <p:sp>
        <p:nvSpPr>
          <p:cNvPr id="5" name="Slide Number Placeholder 5">
            <a:extLst>
              <a:ext uri="{FF2B5EF4-FFF2-40B4-BE49-F238E27FC236}">
                <a16:creationId xmlns:a16="http://schemas.microsoft.com/office/drawing/2014/main" id="{62D553BC-BF13-2502-A2F3-9CAF508608B2}"/>
              </a:ext>
            </a:extLst>
          </p:cNvPr>
          <p:cNvSpPr>
            <a:spLocks noGrp="1"/>
          </p:cNvSpPr>
          <p:nvPr>
            <p:ph type="sldNum" sz="quarter" idx="11"/>
          </p:nvPr>
        </p:nvSpPr>
        <p:spPr/>
        <p:txBody>
          <a:bodyPr/>
          <a:lstStyle>
            <a:lvl1pPr>
              <a:defRPr/>
            </a:lvl1pPr>
          </a:lstStyle>
          <a:p>
            <a:pPr>
              <a:defRPr/>
            </a:pPr>
            <a:fld id="{18DC1711-5CC2-264A-9246-DC68D1CAC95A}" type="slidenum">
              <a:rPr lang="en-GB" altLang="en-US"/>
              <a:pPr>
                <a:defRPr/>
              </a:pPr>
              <a:t>‹#›</a:t>
            </a:fld>
            <a:endParaRPr lang="en-GB" altLang="en-US"/>
          </a:p>
        </p:txBody>
      </p:sp>
    </p:spTree>
    <p:extLst>
      <p:ext uri="{BB962C8B-B14F-4D97-AF65-F5344CB8AC3E}">
        <p14:creationId xmlns:p14="http://schemas.microsoft.com/office/powerpoint/2010/main" val="3929492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4CB476C-6FA3-015D-119A-D8778BD9E2A0}"/>
              </a:ext>
            </a:extLst>
          </p:cNvPr>
          <p:cNvSpPr>
            <a:spLocks noGrp="1"/>
          </p:cNvSpPr>
          <p:nvPr>
            <p:ph type="dt" sz="half" idx="10"/>
          </p:nvPr>
        </p:nvSpPr>
        <p:spPr/>
        <p:txBody>
          <a:bodyPr/>
          <a:lstStyle>
            <a:lvl1pPr>
              <a:defRPr/>
            </a:lvl1pPr>
          </a:lstStyle>
          <a:p>
            <a:pPr>
              <a:defRPr/>
            </a:pPr>
            <a:fld id="{7981619B-2D6F-A149-872F-F3DB6EEFDEB6}" type="datetime1">
              <a:rPr lang="en-GB" altLang="en-US"/>
              <a:pPr>
                <a:defRPr/>
              </a:pPr>
              <a:t>15/06/2025</a:t>
            </a:fld>
            <a:endParaRPr lang="en-GB" altLang="en-US"/>
          </a:p>
        </p:txBody>
      </p:sp>
      <p:sp>
        <p:nvSpPr>
          <p:cNvPr id="6" name="Slide Number Placeholder 5">
            <a:extLst>
              <a:ext uri="{FF2B5EF4-FFF2-40B4-BE49-F238E27FC236}">
                <a16:creationId xmlns:a16="http://schemas.microsoft.com/office/drawing/2014/main" id="{9D2F9810-D005-43FB-DB2B-AFFF408008F9}"/>
              </a:ext>
            </a:extLst>
          </p:cNvPr>
          <p:cNvSpPr>
            <a:spLocks noGrp="1"/>
          </p:cNvSpPr>
          <p:nvPr>
            <p:ph type="sldNum" sz="quarter" idx="11"/>
          </p:nvPr>
        </p:nvSpPr>
        <p:spPr/>
        <p:txBody>
          <a:bodyPr/>
          <a:lstStyle>
            <a:lvl1pPr>
              <a:defRPr/>
            </a:lvl1pPr>
          </a:lstStyle>
          <a:p>
            <a:pPr>
              <a:defRPr/>
            </a:pPr>
            <a:fld id="{CEABB2EF-DB8B-2C49-BA57-A5ADC4E4FB9E}" type="slidenum">
              <a:rPr lang="en-GB" altLang="en-US"/>
              <a:pPr>
                <a:defRPr/>
              </a:pPr>
              <a:t>‹#›</a:t>
            </a:fld>
            <a:endParaRPr lang="en-GB" altLang="en-US"/>
          </a:p>
        </p:txBody>
      </p:sp>
    </p:spTree>
    <p:extLst>
      <p:ext uri="{BB962C8B-B14F-4D97-AF65-F5344CB8AC3E}">
        <p14:creationId xmlns:p14="http://schemas.microsoft.com/office/powerpoint/2010/main" val="149699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049D09A-B9AF-A822-27DE-43DE01C01A6D}"/>
              </a:ext>
            </a:extLst>
          </p:cNvPr>
          <p:cNvSpPr>
            <a:spLocks noGrp="1"/>
          </p:cNvSpPr>
          <p:nvPr>
            <p:ph type="dt" sz="half" idx="10"/>
          </p:nvPr>
        </p:nvSpPr>
        <p:spPr/>
        <p:txBody>
          <a:bodyPr/>
          <a:lstStyle>
            <a:lvl1pPr>
              <a:defRPr/>
            </a:lvl1pPr>
          </a:lstStyle>
          <a:p>
            <a:pPr>
              <a:defRPr/>
            </a:pPr>
            <a:fld id="{DF1CB23A-A728-4B4E-A81D-25690DD3D788}" type="datetime1">
              <a:rPr lang="en-GB" altLang="en-US"/>
              <a:pPr>
                <a:defRPr/>
              </a:pPr>
              <a:t>15/06/2025</a:t>
            </a:fld>
            <a:endParaRPr lang="en-GB" altLang="en-US"/>
          </a:p>
        </p:txBody>
      </p:sp>
      <p:sp>
        <p:nvSpPr>
          <p:cNvPr id="8" name="Slide Number Placeholder 5">
            <a:extLst>
              <a:ext uri="{FF2B5EF4-FFF2-40B4-BE49-F238E27FC236}">
                <a16:creationId xmlns:a16="http://schemas.microsoft.com/office/drawing/2014/main" id="{615895CD-CDDB-E986-6BFB-7F0928AEB97E}"/>
              </a:ext>
            </a:extLst>
          </p:cNvPr>
          <p:cNvSpPr>
            <a:spLocks noGrp="1"/>
          </p:cNvSpPr>
          <p:nvPr>
            <p:ph type="sldNum" sz="quarter" idx="11"/>
          </p:nvPr>
        </p:nvSpPr>
        <p:spPr/>
        <p:txBody>
          <a:bodyPr/>
          <a:lstStyle>
            <a:lvl1pPr>
              <a:defRPr/>
            </a:lvl1pPr>
          </a:lstStyle>
          <a:p>
            <a:pPr>
              <a:defRPr/>
            </a:pPr>
            <a:fld id="{DE17E767-756B-3442-A814-255DA3A0591F}" type="slidenum">
              <a:rPr lang="en-GB" altLang="en-US"/>
              <a:pPr>
                <a:defRPr/>
              </a:pPr>
              <a:t>‹#›</a:t>
            </a:fld>
            <a:endParaRPr lang="en-GB" altLang="en-US"/>
          </a:p>
        </p:txBody>
      </p:sp>
    </p:spTree>
    <p:extLst>
      <p:ext uri="{BB962C8B-B14F-4D97-AF65-F5344CB8AC3E}">
        <p14:creationId xmlns:p14="http://schemas.microsoft.com/office/powerpoint/2010/main" val="551760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086A5BA-8ECF-4362-E8E9-B3245AF8F839}"/>
              </a:ext>
            </a:extLst>
          </p:cNvPr>
          <p:cNvSpPr>
            <a:spLocks noGrp="1"/>
          </p:cNvSpPr>
          <p:nvPr>
            <p:ph type="dt" sz="half" idx="10"/>
          </p:nvPr>
        </p:nvSpPr>
        <p:spPr/>
        <p:txBody>
          <a:bodyPr/>
          <a:lstStyle>
            <a:lvl1pPr>
              <a:defRPr/>
            </a:lvl1pPr>
          </a:lstStyle>
          <a:p>
            <a:pPr>
              <a:defRPr/>
            </a:pPr>
            <a:fld id="{33608727-8344-8B4F-8EEC-2DB1231409AC}" type="datetime1">
              <a:rPr lang="en-GB" altLang="en-US"/>
              <a:pPr>
                <a:defRPr/>
              </a:pPr>
              <a:t>15/06/2025</a:t>
            </a:fld>
            <a:endParaRPr lang="en-GB" altLang="en-US"/>
          </a:p>
        </p:txBody>
      </p:sp>
      <p:sp>
        <p:nvSpPr>
          <p:cNvPr id="4" name="Slide Number Placeholder 5">
            <a:extLst>
              <a:ext uri="{FF2B5EF4-FFF2-40B4-BE49-F238E27FC236}">
                <a16:creationId xmlns:a16="http://schemas.microsoft.com/office/drawing/2014/main" id="{8ED5F7EB-842F-A5D2-A7EB-C37B09953EFB}"/>
              </a:ext>
            </a:extLst>
          </p:cNvPr>
          <p:cNvSpPr>
            <a:spLocks noGrp="1"/>
          </p:cNvSpPr>
          <p:nvPr>
            <p:ph type="sldNum" sz="quarter" idx="11"/>
          </p:nvPr>
        </p:nvSpPr>
        <p:spPr/>
        <p:txBody>
          <a:bodyPr/>
          <a:lstStyle>
            <a:lvl1pPr>
              <a:defRPr/>
            </a:lvl1pPr>
          </a:lstStyle>
          <a:p>
            <a:pPr>
              <a:defRPr/>
            </a:pPr>
            <a:fld id="{560CD4D1-CB14-C64D-B8EA-2F667C6C2626}" type="slidenum">
              <a:rPr lang="en-GB" altLang="en-US"/>
              <a:pPr>
                <a:defRPr/>
              </a:pPr>
              <a:t>‹#›</a:t>
            </a:fld>
            <a:endParaRPr lang="en-GB" altLang="en-US"/>
          </a:p>
        </p:txBody>
      </p:sp>
    </p:spTree>
    <p:extLst>
      <p:ext uri="{BB962C8B-B14F-4D97-AF65-F5344CB8AC3E}">
        <p14:creationId xmlns:p14="http://schemas.microsoft.com/office/powerpoint/2010/main" val="1621499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C74E58C-22B3-9C65-2A86-29F171CE894C}"/>
              </a:ext>
            </a:extLst>
          </p:cNvPr>
          <p:cNvSpPr>
            <a:spLocks noGrp="1"/>
          </p:cNvSpPr>
          <p:nvPr>
            <p:ph type="dt" sz="half" idx="10"/>
          </p:nvPr>
        </p:nvSpPr>
        <p:spPr/>
        <p:txBody>
          <a:bodyPr/>
          <a:lstStyle>
            <a:lvl1pPr>
              <a:defRPr/>
            </a:lvl1pPr>
          </a:lstStyle>
          <a:p>
            <a:pPr>
              <a:defRPr/>
            </a:pPr>
            <a:fld id="{172B1DF8-BA4C-C148-9F7E-39B961F5260E}" type="datetime1">
              <a:rPr lang="en-GB" altLang="en-US"/>
              <a:pPr>
                <a:defRPr/>
              </a:pPr>
              <a:t>15/06/2025</a:t>
            </a:fld>
            <a:endParaRPr lang="en-GB" altLang="en-US"/>
          </a:p>
        </p:txBody>
      </p:sp>
      <p:sp>
        <p:nvSpPr>
          <p:cNvPr id="3" name="Slide Number Placeholder 5">
            <a:extLst>
              <a:ext uri="{FF2B5EF4-FFF2-40B4-BE49-F238E27FC236}">
                <a16:creationId xmlns:a16="http://schemas.microsoft.com/office/drawing/2014/main" id="{A8D3E689-68C4-3212-BB1A-C9C7843AAB25}"/>
              </a:ext>
            </a:extLst>
          </p:cNvPr>
          <p:cNvSpPr>
            <a:spLocks noGrp="1"/>
          </p:cNvSpPr>
          <p:nvPr>
            <p:ph type="sldNum" sz="quarter" idx="11"/>
          </p:nvPr>
        </p:nvSpPr>
        <p:spPr/>
        <p:txBody>
          <a:bodyPr/>
          <a:lstStyle>
            <a:lvl1pPr>
              <a:defRPr/>
            </a:lvl1pPr>
          </a:lstStyle>
          <a:p>
            <a:pPr>
              <a:defRPr/>
            </a:pPr>
            <a:fld id="{75F59C2B-2A32-0C41-A581-D9850AA6459A}" type="slidenum">
              <a:rPr lang="en-GB" altLang="en-US"/>
              <a:pPr>
                <a:defRPr/>
              </a:pPr>
              <a:t>‹#›</a:t>
            </a:fld>
            <a:endParaRPr lang="en-GB" altLang="en-US"/>
          </a:p>
        </p:txBody>
      </p:sp>
    </p:spTree>
    <p:extLst>
      <p:ext uri="{BB962C8B-B14F-4D97-AF65-F5344CB8AC3E}">
        <p14:creationId xmlns:p14="http://schemas.microsoft.com/office/powerpoint/2010/main" val="2438284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88D8B22-BEB8-0245-E58D-6272FEB7D03F}"/>
              </a:ext>
            </a:extLst>
          </p:cNvPr>
          <p:cNvSpPr>
            <a:spLocks noGrp="1"/>
          </p:cNvSpPr>
          <p:nvPr>
            <p:ph type="dt" sz="half" idx="10"/>
          </p:nvPr>
        </p:nvSpPr>
        <p:spPr/>
        <p:txBody>
          <a:bodyPr/>
          <a:lstStyle>
            <a:lvl1pPr>
              <a:defRPr/>
            </a:lvl1pPr>
          </a:lstStyle>
          <a:p>
            <a:pPr>
              <a:defRPr/>
            </a:pPr>
            <a:fld id="{93F22F59-A550-9A48-BBC4-116F572C442C}" type="datetime1">
              <a:rPr lang="en-GB" altLang="en-US"/>
              <a:pPr>
                <a:defRPr/>
              </a:pPr>
              <a:t>15/06/2025</a:t>
            </a:fld>
            <a:endParaRPr lang="en-GB" altLang="en-US"/>
          </a:p>
        </p:txBody>
      </p:sp>
      <p:sp>
        <p:nvSpPr>
          <p:cNvPr id="6" name="Slide Number Placeholder 5">
            <a:extLst>
              <a:ext uri="{FF2B5EF4-FFF2-40B4-BE49-F238E27FC236}">
                <a16:creationId xmlns:a16="http://schemas.microsoft.com/office/drawing/2014/main" id="{EE66AA4F-0014-73E7-946F-DAD2A9721DB2}"/>
              </a:ext>
            </a:extLst>
          </p:cNvPr>
          <p:cNvSpPr>
            <a:spLocks noGrp="1"/>
          </p:cNvSpPr>
          <p:nvPr>
            <p:ph type="sldNum" sz="quarter" idx="11"/>
          </p:nvPr>
        </p:nvSpPr>
        <p:spPr/>
        <p:txBody>
          <a:bodyPr/>
          <a:lstStyle>
            <a:lvl1pPr>
              <a:defRPr/>
            </a:lvl1pPr>
          </a:lstStyle>
          <a:p>
            <a:pPr>
              <a:defRPr/>
            </a:pPr>
            <a:fld id="{8EA2C65A-A008-D04C-BCE9-5D6D5427D7CD}" type="slidenum">
              <a:rPr lang="en-GB" altLang="en-US"/>
              <a:pPr>
                <a:defRPr/>
              </a:pPr>
              <a:t>‹#›</a:t>
            </a:fld>
            <a:endParaRPr lang="en-GB" altLang="en-US"/>
          </a:p>
        </p:txBody>
      </p:sp>
    </p:spTree>
    <p:extLst>
      <p:ext uri="{BB962C8B-B14F-4D97-AF65-F5344CB8AC3E}">
        <p14:creationId xmlns:p14="http://schemas.microsoft.com/office/powerpoint/2010/main" val="2937599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6984B16-D1A1-BF5F-E9CA-2CEACE2C4D5C}"/>
              </a:ext>
            </a:extLst>
          </p:cNvPr>
          <p:cNvSpPr>
            <a:spLocks noGrp="1"/>
          </p:cNvSpPr>
          <p:nvPr>
            <p:ph type="dt" sz="half" idx="10"/>
          </p:nvPr>
        </p:nvSpPr>
        <p:spPr/>
        <p:txBody>
          <a:bodyPr/>
          <a:lstStyle>
            <a:lvl1pPr>
              <a:defRPr/>
            </a:lvl1pPr>
          </a:lstStyle>
          <a:p>
            <a:pPr>
              <a:defRPr/>
            </a:pPr>
            <a:fld id="{1342E187-9929-A046-AD0F-37A324F2EC73}" type="datetime1">
              <a:rPr lang="en-GB" altLang="en-US"/>
              <a:pPr>
                <a:defRPr/>
              </a:pPr>
              <a:t>15/06/2025</a:t>
            </a:fld>
            <a:endParaRPr lang="en-GB" altLang="en-US"/>
          </a:p>
        </p:txBody>
      </p:sp>
      <p:sp>
        <p:nvSpPr>
          <p:cNvPr id="6" name="Slide Number Placeholder 5">
            <a:extLst>
              <a:ext uri="{FF2B5EF4-FFF2-40B4-BE49-F238E27FC236}">
                <a16:creationId xmlns:a16="http://schemas.microsoft.com/office/drawing/2014/main" id="{66C1D23D-8875-526D-9CFD-9762C0659489}"/>
              </a:ext>
            </a:extLst>
          </p:cNvPr>
          <p:cNvSpPr>
            <a:spLocks noGrp="1"/>
          </p:cNvSpPr>
          <p:nvPr>
            <p:ph type="sldNum" sz="quarter" idx="11"/>
          </p:nvPr>
        </p:nvSpPr>
        <p:spPr/>
        <p:txBody>
          <a:bodyPr/>
          <a:lstStyle>
            <a:lvl1pPr>
              <a:defRPr/>
            </a:lvl1pPr>
          </a:lstStyle>
          <a:p>
            <a:pPr>
              <a:defRPr/>
            </a:pPr>
            <a:fld id="{ABDFF6D2-D096-F54E-AE2F-E266D345F977}" type="slidenum">
              <a:rPr lang="en-GB" altLang="en-US"/>
              <a:pPr>
                <a:defRPr/>
              </a:pPr>
              <a:t>‹#›</a:t>
            </a:fld>
            <a:endParaRPr lang="en-GB" altLang="en-US"/>
          </a:p>
        </p:txBody>
      </p:sp>
    </p:spTree>
    <p:extLst>
      <p:ext uri="{BB962C8B-B14F-4D97-AF65-F5344CB8AC3E}">
        <p14:creationId xmlns:p14="http://schemas.microsoft.com/office/powerpoint/2010/main" val="322134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7E8703-8DAC-07D0-3243-50B4CD782B30}"/>
              </a:ext>
            </a:extLst>
          </p:cNvPr>
          <p:cNvSpPr>
            <a:spLocks noGrp="1"/>
          </p:cNvSpPr>
          <p:nvPr>
            <p:ph type="dt" sz="half" idx="10"/>
          </p:nvPr>
        </p:nvSpPr>
        <p:spPr/>
        <p:txBody>
          <a:bodyPr/>
          <a:lstStyle>
            <a:lvl1pPr>
              <a:defRPr/>
            </a:lvl1pPr>
          </a:lstStyle>
          <a:p>
            <a:pPr>
              <a:defRPr/>
            </a:pPr>
            <a:fld id="{02E27B67-172B-EC4C-8CF6-F086B1A6C9F2}" type="datetime1">
              <a:rPr lang="en-GB" altLang="en-US"/>
              <a:pPr>
                <a:defRPr/>
              </a:pPr>
              <a:t>15/06/2025</a:t>
            </a:fld>
            <a:endParaRPr lang="en-GB" altLang="en-US"/>
          </a:p>
        </p:txBody>
      </p:sp>
      <p:sp>
        <p:nvSpPr>
          <p:cNvPr id="5" name="Slide Number Placeholder 5">
            <a:extLst>
              <a:ext uri="{FF2B5EF4-FFF2-40B4-BE49-F238E27FC236}">
                <a16:creationId xmlns:a16="http://schemas.microsoft.com/office/drawing/2014/main" id="{90CA56CC-2FCE-B7DA-8C4C-2A368E29425F}"/>
              </a:ext>
            </a:extLst>
          </p:cNvPr>
          <p:cNvSpPr>
            <a:spLocks noGrp="1"/>
          </p:cNvSpPr>
          <p:nvPr>
            <p:ph type="sldNum" sz="quarter" idx="11"/>
          </p:nvPr>
        </p:nvSpPr>
        <p:spPr/>
        <p:txBody>
          <a:bodyPr/>
          <a:lstStyle>
            <a:lvl1pPr>
              <a:defRPr/>
            </a:lvl1pPr>
          </a:lstStyle>
          <a:p>
            <a:pPr>
              <a:defRPr/>
            </a:pPr>
            <a:fld id="{831F3923-B5DE-6147-9F3D-83CAB66C7FE1}" type="slidenum">
              <a:rPr lang="en-GB" altLang="en-US"/>
              <a:pPr>
                <a:defRPr/>
              </a:pPr>
              <a:t>‹#›</a:t>
            </a:fld>
            <a:endParaRPr lang="en-GB" altLang="en-US"/>
          </a:p>
        </p:txBody>
      </p:sp>
    </p:spTree>
    <p:extLst>
      <p:ext uri="{BB962C8B-B14F-4D97-AF65-F5344CB8AC3E}">
        <p14:creationId xmlns:p14="http://schemas.microsoft.com/office/powerpoint/2010/main" val="3344019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53A7A2-4150-ED1C-E208-F2B0927F0941}"/>
              </a:ext>
            </a:extLst>
          </p:cNvPr>
          <p:cNvSpPr>
            <a:spLocks noGrp="1"/>
          </p:cNvSpPr>
          <p:nvPr>
            <p:ph type="dt" sz="half" idx="10"/>
          </p:nvPr>
        </p:nvSpPr>
        <p:spPr/>
        <p:txBody>
          <a:bodyPr/>
          <a:lstStyle>
            <a:lvl1pPr>
              <a:defRPr/>
            </a:lvl1pPr>
          </a:lstStyle>
          <a:p>
            <a:pPr>
              <a:defRPr/>
            </a:pPr>
            <a:fld id="{84E05EFC-0FB1-9648-829C-DFCC5A367BAA}" type="datetime1">
              <a:rPr lang="en-GB" altLang="en-US"/>
              <a:pPr>
                <a:defRPr/>
              </a:pPr>
              <a:t>15/06/2025</a:t>
            </a:fld>
            <a:endParaRPr lang="en-GB" altLang="en-US"/>
          </a:p>
        </p:txBody>
      </p:sp>
      <p:sp>
        <p:nvSpPr>
          <p:cNvPr id="5" name="Slide Number Placeholder 5">
            <a:extLst>
              <a:ext uri="{FF2B5EF4-FFF2-40B4-BE49-F238E27FC236}">
                <a16:creationId xmlns:a16="http://schemas.microsoft.com/office/drawing/2014/main" id="{E71F66FA-E13E-3A53-9003-303D3F31EC2F}"/>
              </a:ext>
            </a:extLst>
          </p:cNvPr>
          <p:cNvSpPr>
            <a:spLocks noGrp="1"/>
          </p:cNvSpPr>
          <p:nvPr>
            <p:ph type="sldNum" sz="quarter" idx="11"/>
          </p:nvPr>
        </p:nvSpPr>
        <p:spPr/>
        <p:txBody>
          <a:bodyPr/>
          <a:lstStyle>
            <a:lvl1pPr>
              <a:defRPr/>
            </a:lvl1pPr>
          </a:lstStyle>
          <a:p>
            <a:pPr>
              <a:defRPr/>
            </a:pPr>
            <a:fld id="{6EAF10E5-FE94-D943-911B-1929CD080F6F}" type="slidenum">
              <a:rPr lang="en-GB" altLang="en-US"/>
              <a:pPr>
                <a:defRPr/>
              </a:pPr>
              <a:t>‹#›</a:t>
            </a:fld>
            <a:endParaRPr lang="en-GB" altLang="en-US"/>
          </a:p>
        </p:txBody>
      </p:sp>
    </p:spTree>
    <p:extLst>
      <p:ext uri="{BB962C8B-B14F-4D97-AF65-F5344CB8AC3E}">
        <p14:creationId xmlns:p14="http://schemas.microsoft.com/office/powerpoint/2010/main" val="545412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79354EE-9BCD-DC81-79C2-F3AE2F6FA50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646EF0C-31EF-BBE9-A81D-A3F13333266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829AAC4-F34C-176D-49C2-265EFB8D08E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FECBAB1-7E44-404F-A949-8608AC03F287}" type="datetime1">
              <a:rPr lang="en-GB" altLang="en-US"/>
              <a:pPr>
                <a:defRPr/>
              </a:pPr>
              <a:t>15/06/2025</a:t>
            </a:fld>
            <a:endParaRPr lang="en-GB" altLang="en-US"/>
          </a:p>
        </p:txBody>
      </p:sp>
      <p:sp>
        <p:nvSpPr>
          <p:cNvPr id="6" name="Slide Number Placeholder 5">
            <a:extLst>
              <a:ext uri="{FF2B5EF4-FFF2-40B4-BE49-F238E27FC236}">
                <a16:creationId xmlns:a16="http://schemas.microsoft.com/office/drawing/2014/main" id="{205D487B-9568-A07C-EE43-7712468BFB1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254B492-48E3-934E-A869-0AD42C92BCC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68" r:id="rId1"/>
    <p:sldLayoutId id="2147484169" r:id="rId2"/>
    <p:sldLayoutId id="2147484159" r:id="rId3"/>
    <p:sldLayoutId id="2147484160" r:id="rId4"/>
    <p:sldLayoutId id="2147484161" r:id="rId5"/>
    <p:sldLayoutId id="2147484162" r:id="rId6"/>
    <p:sldLayoutId id="2147484163" r:id="rId7"/>
    <p:sldLayoutId id="2147484164" r:id="rId8"/>
    <p:sldLayoutId id="2147484165" r:id="rId9"/>
    <p:sldLayoutId id="2147484166" r:id="rId10"/>
    <p:sldLayoutId id="214748416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unknowncystic.com/2012/05/"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47756"/>
            <a:lum/>
          </a:blip>
          <a:srcRect/>
          <a:stretch>
            <a:fillRect/>
          </a:stretch>
        </a:blipFill>
        <a:effectLst/>
      </p:bgPr>
    </p:bg>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E23E5A1-ECD4-50DF-2DE5-3241EB088C09}"/>
              </a:ext>
            </a:extLst>
          </p:cNvPr>
          <p:cNvSpPr>
            <a:spLocks noGrp="1"/>
          </p:cNvSpPr>
          <p:nvPr>
            <p:ph type="ctrTitle"/>
          </p:nvPr>
        </p:nvSpPr>
        <p:spPr>
          <a:xfrm>
            <a:off x="684213" y="908050"/>
            <a:ext cx="7772400" cy="1512888"/>
          </a:xfrm>
        </p:spPr>
        <p:txBody>
          <a:bodyPr/>
          <a:lstStyle/>
          <a:p>
            <a:pPr eaLnBrk="1" hangingPunct="1">
              <a:defRPr/>
            </a:pPr>
            <a:r>
              <a:rPr lang="en-GB" altLang="en-US" b="1" dirty="0">
                <a:effectLst>
                  <a:outerShdw blurRad="38100" dist="38100" dir="2700000" algn="tl">
                    <a:srgbClr val="000000">
                      <a:alpha val="43137"/>
                    </a:srgbClr>
                  </a:outerShdw>
                </a:effectLst>
              </a:rPr>
              <a:t>LCHS 4009</a:t>
            </a:r>
          </a:p>
        </p:txBody>
      </p:sp>
      <p:sp>
        <p:nvSpPr>
          <p:cNvPr id="6147" name="Subtitle 4">
            <a:extLst>
              <a:ext uri="{FF2B5EF4-FFF2-40B4-BE49-F238E27FC236}">
                <a16:creationId xmlns:a16="http://schemas.microsoft.com/office/drawing/2014/main" id="{8FAFFADE-356A-A94A-CBBA-0409CCDE969C}"/>
              </a:ext>
            </a:extLst>
          </p:cNvPr>
          <p:cNvSpPr>
            <a:spLocks noGrp="1"/>
          </p:cNvSpPr>
          <p:nvPr>
            <p:ph type="subTitle" idx="1"/>
          </p:nvPr>
        </p:nvSpPr>
        <p:spPr>
          <a:xfrm>
            <a:off x="1370013" y="2133600"/>
            <a:ext cx="6586537" cy="3363913"/>
          </a:xfrm>
        </p:spPr>
        <p:txBody>
          <a:bodyPr/>
          <a:lstStyle/>
          <a:p>
            <a:pPr eaLnBrk="1" hangingPunct="1">
              <a:defRPr/>
            </a:pPr>
            <a:r>
              <a:rPr lang="en-GB" altLang="en-US" b="1" dirty="0">
                <a:solidFill>
                  <a:schemeClr val="tx1"/>
                </a:solidFill>
              </a:rPr>
              <a:t>Professional Career Development Within H&amp;SC</a:t>
            </a:r>
          </a:p>
          <a:p>
            <a:pPr eaLnBrk="1" hangingPunct="1">
              <a:defRPr/>
            </a:pPr>
            <a:r>
              <a:rPr lang="en-GB" altLang="en-US" b="1">
                <a:solidFill>
                  <a:schemeClr val="tx1"/>
                </a:solidFill>
              </a:rPr>
              <a:t>Week 1</a:t>
            </a:r>
            <a:endParaRPr lang="en-GB" altLang="en-US" b="1" dirty="0">
              <a:solidFill>
                <a:schemeClr val="tx1"/>
              </a:solidFill>
            </a:endParaRPr>
          </a:p>
          <a:p>
            <a:pPr eaLnBrk="1" hangingPunct="1">
              <a:defRPr/>
            </a:pPr>
            <a:endParaRPr lang="en-GB" altLang="en-US" b="1" dirty="0">
              <a:solidFill>
                <a:schemeClr val="tx1"/>
              </a:solidFill>
            </a:endParaRPr>
          </a:p>
          <a:p>
            <a:pPr eaLnBrk="1" hangingPunct="1">
              <a:defRPr/>
            </a:pPr>
            <a:r>
              <a:rPr lang="en-GB" altLang="en-US" b="1" dirty="0">
                <a:solidFill>
                  <a:schemeClr val="tx1"/>
                </a:solidFill>
                <a:effectLst>
                  <a:outerShdw blurRad="38100" dist="38100" dir="2700000" algn="tl">
                    <a:srgbClr val="000000">
                      <a:alpha val="43137"/>
                    </a:srgbClr>
                  </a:outerShdw>
                </a:effectLst>
              </a:rPr>
              <a:t>Assignment Workshop </a:t>
            </a:r>
          </a:p>
          <a:p>
            <a:pPr eaLnBrk="1" hangingPunct="1">
              <a:defRPr/>
            </a:pPr>
            <a:r>
              <a:rPr lang="en-GB" altLang="en-US" dirty="0">
                <a:solidFill>
                  <a:schemeClr val="tx1"/>
                </a:solidFill>
              </a:rPr>
              <a:t> </a:t>
            </a:r>
          </a:p>
        </p:txBody>
      </p:sp>
      <p:sp>
        <p:nvSpPr>
          <p:cNvPr id="3" name="Date Placeholder 2">
            <a:extLst>
              <a:ext uri="{FF2B5EF4-FFF2-40B4-BE49-F238E27FC236}">
                <a16:creationId xmlns:a16="http://schemas.microsoft.com/office/drawing/2014/main" id="{02E9EC5C-A365-85DD-A7C1-E8666CD72E3B}"/>
              </a:ext>
            </a:extLst>
          </p:cNvPr>
          <p:cNvSpPr>
            <a:spLocks noGrp="1"/>
          </p:cNvSpPr>
          <p:nvPr>
            <p:ph type="dt" sz="quarter" idx="10"/>
          </p:nvPr>
        </p:nvSpPr>
        <p:spPr/>
        <p:txBody>
          <a:bodyPr/>
          <a:lstStyle/>
          <a:p>
            <a:pPr>
              <a:defRPr/>
            </a:pPr>
            <a:fld id="{5EC0FA7E-6D3B-48D7-9F80-6C4D37659D9C}" type="datetime1">
              <a:rPr lang="en-GB" altLang="en-US"/>
              <a:pPr>
                <a:defRPr/>
              </a:pPr>
              <a:t>15/06/2025</a:t>
            </a:fld>
            <a:endParaRPr lang="en-GB" altLang="en-US"/>
          </a:p>
        </p:txBody>
      </p:sp>
      <p:sp>
        <p:nvSpPr>
          <p:cNvPr id="6149" name="Slide Number Placeholder 5">
            <a:extLst>
              <a:ext uri="{FF2B5EF4-FFF2-40B4-BE49-F238E27FC236}">
                <a16:creationId xmlns:a16="http://schemas.microsoft.com/office/drawing/2014/main" id="{24CBE16C-2AF7-37B5-C753-62E0AE4A335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2AD68A1-CB15-FD43-A70E-F93FD8B11D9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a:extLst>
              <a:ext uri="{FF2B5EF4-FFF2-40B4-BE49-F238E27FC236}">
                <a16:creationId xmlns:a16="http://schemas.microsoft.com/office/drawing/2014/main" id="{D42E7E2D-3E78-D447-034D-E390353DB425}"/>
              </a:ext>
            </a:extLst>
          </p:cNvPr>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fld id="{31147BED-AFE0-1E48-A82C-505AEE022F5E}" type="datetime1">
              <a:rPr lang="en-GB" altLang="en-US" sz="1800" smtClean="0">
                <a:cs typeface="Arial" panose="020B0604020202020204" pitchFamily="34" charset="0"/>
              </a:rPr>
              <a:pPr algn="l" fontAlgn="base">
                <a:spcBef>
                  <a:spcPct val="0"/>
                </a:spcBef>
                <a:spcAft>
                  <a:spcPct val="0"/>
                </a:spcAft>
                <a:buFont typeface="Arial" panose="020B0604020202020204" pitchFamily="34" charset="0"/>
                <a:buNone/>
              </a:pPr>
              <a:t>15/06/2025</a:t>
            </a:fld>
            <a:endParaRPr lang="en-US" altLang="en-US" sz="1800">
              <a:cs typeface="Arial" panose="020B0604020202020204" pitchFamily="34" charset="0"/>
            </a:endParaRPr>
          </a:p>
        </p:txBody>
      </p:sp>
      <p:sp>
        <p:nvSpPr>
          <p:cNvPr id="7171" name="Title 1">
            <a:extLst>
              <a:ext uri="{FF2B5EF4-FFF2-40B4-BE49-F238E27FC236}">
                <a16:creationId xmlns:a16="http://schemas.microsoft.com/office/drawing/2014/main" id="{E32B465A-F2D1-8A3D-B736-46EF510AD113}"/>
              </a:ext>
            </a:extLst>
          </p:cNvPr>
          <p:cNvSpPr>
            <a:spLocks noGrp="1"/>
          </p:cNvSpPr>
          <p:nvPr>
            <p:ph type="title" idx="4294967295"/>
          </p:nvPr>
        </p:nvSpPr>
        <p:spPr>
          <a:xfrm>
            <a:off x="456406" y="174625"/>
            <a:ext cx="8229600" cy="518071"/>
          </a:xfrm>
        </p:spPr>
        <p:txBody>
          <a:bodyPr/>
          <a:lstStyle/>
          <a:p>
            <a:pPr eaLnBrk="1" hangingPunct="1"/>
            <a:r>
              <a:rPr lang="en-GB" altLang="en-US" sz="4000" b="1" dirty="0"/>
              <a:t>Aim and Workshop Content</a:t>
            </a:r>
          </a:p>
        </p:txBody>
      </p:sp>
      <p:sp>
        <p:nvSpPr>
          <p:cNvPr id="7172" name="Content Placeholder 2">
            <a:extLst>
              <a:ext uri="{FF2B5EF4-FFF2-40B4-BE49-F238E27FC236}">
                <a16:creationId xmlns:a16="http://schemas.microsoft.com/office/drawing/2014/main" id="{C85E8F4E-D796-4E1A-B29D-5A334318474F}"/>
              </a:ext>
            </a:extLst>
          </p:cNvPr>
          <p:cNvSpPr>
            <a:spLocks noGrp="1"/>
          </p:cNvSpPr>
          <p:nvPr>
            <p:ph idx="4294967295"/>
          </p:nvPr>
        </p:nvSpPr>
        <p:spPr>
          <a:xfrm>
            <a:off x="323528" y="728663"/>
            <a:ext cx="8568952" cy="4932586"/>
          </a:xfrm>
        </p:spPr>
        <p:txBody>
          <a:bodyPr/>
          <a:lstStyle/>
          <a:p>
            <a:pPr marL="0" indent="0" eaLnBrk="1" hangingPunct="1">
              <a:buFont typeface="Arial" panose="020B0604020202020204" pitchFamily="34" charset="0"/>
              <a:buNone/>
              <a:defRPr/>
            </a:pPr>
            <a:r>
              <a:rPr lang="en-GB" altLang="en-US" sz="2400" dirty="0"/>
              <a:t>Guidance and support for completion of Assignments:</a:t>
            </a:r>
          </a:p>
          <a:p>
            <a:pPr lvl="1" eaLnBrk="1" hangingPunct="1">
              <a:defRPr/>
            </a:pPr>
            <a:r>
              <a:rPr lang="en-GB" altLang="en-US" sz="2400" dirty="0"/>
              <a:t>Review assignment tasks and indicative content</a:t>
            </a:r>
          </a:p>
          <a:p>
            <a:pPr lvl="1" eaLnBrk="1" hangingPunct="1">
              <a:defRPr/>
            </a:pPr>
            <a:r>
              <a:rPr lang="en-GB" altLang="en-US" sz="2400" dirty="0"/>
              <a:t>Review marking criteria</a:t>
            </a:r>
          </a:p>
          <a:p>
            <a:pPr lvl="1" eaLnBrk="1" hangingPunct="1">
              <a:defRPr/>
            </a:pPr>
            <a:r>
              <a:rPr lang="en-GB" altLang="en-US" sz="2400" dirty="0"/>
              <a:t>Preparation</a:t>
            </a:r>
          </a:p>
          <a:p>
            <a:pPr lvl="1" eaLnBrk="1" hangingPunct="1">
              <a:defRPr/>
            </a:pPr>
            <a:r>
              <a:rPr lang="en-GB" altLang="en-US" sz="2400" dirty="0"/>
              <a:t>Assignment planning</a:t>
            </a:r>
          </a:p>
          <a:p>
            <a:pPr lvl="1" eaLnBrk="1" hangingPunct="1">
              <a:defRPr/>
            </a:pPr>
            <a:r>
              <a:rPr lang="en-GB" altLang="en-US" sz="2400" dirty="0"/>
              <a:t>Academic writing</a:t>
            </a:r>
          </a:p>
          <a:p>
            <a:pPr lvl="1" eaLnBrk="1" hangingPunct="1">
              <a:defRPr/>
            </a:pPr>
            <a:r>
              <a:rPr lang="en-GB" altLang="en-US" sz="2400" dirty="0"/>
              <a:t>Assignment key words</a:t>
            </a:r>
          </a:p>
          <a:p>
            <a:pPr lvl="1" eaLnBrk="1" hangingPunct="1">
              <a:defRPr/>
            </a:pPr>
            <a:r>
              <a:rPr lang="en-GB" altLang="en-US" sz="2400" dirty="0"/>
              <a:t>Paraphrasing</a:t>
            </a:r>
          </a:p>
          <a:p>
            <a:pPr lvl="1" eaLnBrk="1" hangingPunct="1">
              <a:defRPr/>
            </a:pPr>
            <a:r>
              <a:rPr lang="en-GB" altLang="en-US" sz="2400" dirty="0"/>
              <a:t>Harvard referencing</a:t>
            </a:r>
          </a:p>
          <a:p>
            <a:pPr lvl="1" eaLnBrk="1" hangingPunct="1">
              <a:defRPr/>
            </a:pPr>
            <a:r>
              <a:rPr lang="en-GB" altLang="en-US" sz="2400" dirty="0"/>
              <a:t>Turnitin</a:t>
            </a:r>
          </a:p>
          <a:p>
            <a:pPr lvl="1" eaLnBrk="1" hangingPunct="1">
              <a:defRPr/>
            </a:pPr>
            <a:r>
              <a:rPr lang="en-GB" altLang="en-US" sz="2400" dirty="0"/>
              <a:t>Proof reading</a:t>
            </a:r>
          </a:p>
          <a:p>
            <a:pPr eaLnBrk="1" hangingPunct="1">
              <a:defRPr/>
            </a:pPr>
            <a:endParaRPr lang="en-GB" altLang="en-US" sz="2400" dirty="0"/>
          </a:p>
        </p:txBody>
      </p:sp>
      <p:sp>
        <p:nvSpPr>
          <p:cNvPr id="7173" name="Slide Number Placeholder 3">
            <a:extLst>
              <a:ext uri="{FF2B5EF4-FFF2-40B4-BE49-F238E27FC236}">
                <a16:creationId xmlns:a16="http://schemas.microsoft.com/office/drawing/2014/main" id="{17A61015-0A84-060C-3D0E-6885A3654660}"/>
              </a:ext>
            </a:extLst>
          </p:cNvPr>
          <p:cNvSpPr>
            <a:spLocks noGrp="1" noChangeArrowheads="1"/>
          </p:cNvSpPr>
          <p:nvPr>
            <p:ph type="sldNum" sz="quarter" idx="11"/>
          </p:nvPr>
        </p:nvSpPr>
        <p:spPr bwMode="auto">
          <a:xfrm>
            <a:off x="6553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1B29A5E-93DD-3744-9492-DA4BC4F14E7D}" type="slidenum">
              <a:rPr lang="en-US" altLang="en-US" sz="1400" smtClean="0">
                <a:latin typeface="Arial" panose="020B0604020202020204" pitchFamily="34" charset="0"/>
              </a:rPr>
              <a:pPr>
                <a:spcBef>
                  <a:spcPct val="0"/>
                </a:spcBef>
                <a:buFontTx/>
                <a:buNone/>
              </a:pPr>
              <a:t>2</a:t>
            </a:fld>
            <a:endParaRPr lang="en-US" altLang="en-US" sz="14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anim calcmode="lin" valueType="num">
                                      <p:cBhvr additive="base">
                                        <p:cTn id="11"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172">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anim calcmode="lin" valueType="num">
                                      <p:cBhvr additive="base">
                                        <p:cTn id="15"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172">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anim calcmode="lin" valueType="num">
                                      <p:cBhvr additive="base">
                                        <p:cTn id="23"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172">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anim calcmode="lin" valueType="num">
                                      <p:cBhvr additive="base">
                                        <p:cTn id="27"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7172">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7172">
                                            <p:txEl>
                                              <p:pRg st="6" end="6"/>
                                            </p:txEl>
                                          </p:spTgt>
                                        </p:tgtEl>
                                        <p:attrNameLst>
                                          <p:attrName>style.visibility</p:attrName>
                                        </p:attrNameLst>
                                      </p:cBhvr>
                                      <p:to>
                                        <p:strVal val="visible"/>
                                      </p:to>
                                    </p:set>
                                    <p:anim calcmode="lin" valueType="num">
                                      <p:cBhvr additive="base">
                                        <p:cTn id="31" dur="500" fill="hold"/>
                                        <p:tgtEl>
                                          <p:spTgt spid="717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6" end="6"/>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7172">
                                            <p:txEl>
                                              <p:pRg st="7" end="7"/>
                                            </p:txEl>
                                          </p:spTgt>
                                        </p:tgtEl>
                                        <p:attrNameLst>
                                          <p:attrName>style.visibility</p:attrName>
                                        </p:attrNameLst>
                                      </p:cBhvr>
                                      <p:to>
                                        <p:strVal val="visible"/>
                                      </p:to>
                                    </p:set>
                                    <p:anim calcmode="lin" valueType="num">
                                      <p:cBhvr additive="base">
                                        <p:cTn id="35" dur="500" fill="hold"/>
                                        <p:tgtEl>
                                          <p:spTgt spid="7172">
                                            <p:txEl>
                                              <p:pRg st="7" end="7"/>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172">
                                            <p:txEl>
                                              <p:pRg st="7" end="7"/>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7172">
                                            <p:txEl>
                                              <p:pRg st="8" end="8"/>
                                            </p:txEl>
                                          </p:spTgt>
                                        </p:tgtEl>
                                        <p:attrNameLst>
                                          <p:attrName>style.visibility</p:attrName>
                                        </p:attrNameLst>
                                      </p:cBhvr>
                                      <p:to>
                                        <p:strVal val="visible"/>
                                      </p:to>
                                    </p:set>
                                    <p:anim calcmode="lin" valueType="num">
                                      <p:cBhvr additive="base">
                                        <p:cTn id="39" dur="500" fill="hold"/>
                                        <p:tgtEl>
                                          <p:spTgt spid="7172">
                                            <p:txEl>
                                              <p:pRg st="8" end="8"/>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7172">
                                            <p:txEl>
                                              <p:pRg st="8" end="8"/>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7172">
                                            <p:txEl>
                                              <p:pRg st="9" end="9"/>
                                            </p:txEl>
                                          </p:spTgt>
                                        </p:tgtEl>
                                        <p:attrNameLst>
                                          <p:attrName>style.visibility</p:attrName>
                                        </p:attrNameLst>
                                      </p:cBhvr>
                                      <p:to>
                                        <p:strVal val="visible"/>
                                      </p:to>
                                    </p:set>
                                    <p:anim calcmode="lin" valueType="num">
                                      <p:cBhvr additive="base">
                                        <p:cTn id="43" dur="500" fill="hold"/>
                                        <p:tgtEl>
                                          <p:spTgt spid="7172">
                                            <p:txEl>
                                              <p:pRg st="9" end="9"/>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172">
                                            <p:txEl>
                                              <p:pRg st="9" end="9"/>
                                            </p:txEl>
                                          </p:spTgt>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7172">
                                            <p:txEl>
                                              <p:pRg st="10" end="10"/>
                                            </p:txEl>
                                          </p:spTgt>
                                        </p:tgtEl>
                                        <p:attrNameLst>
                                          <p:attrName>style.visibility</p:attrName>
                                        </p:attrNameLst>
                                      </p:cBhvr>
                                      <p:to>
                                        <p:strVal val="visible"/>
                                      </p:to>
                                    </p:set>
                                    <p:anim calcmode="lin" valueType="num">
                                      <p:cBhvr additive="base">
                                        <p:cTn id="47" dur="500" fill="hold"/>
                                        <p:tgtEl>
                                          <p:spTgt spid="7172">
                                            <p:txEl>
                                              <p:pRg st="10" end="10"/>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172">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Date Placeholder 3">
            <a:extLst>
              <a:ext uri="{FF2B5EF4-FFF2-40B4-BE49-F238E27FC236}">
                <a16:creationId xmlns:a16="http://schemas.microsoft.com/office/drawing/2014/main" id="{03429384-9F42-6FFB-95F4-848E5AFA3F26}"/>
              </a:ext>
            </a:extLst>
          </p:cNvPr>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fld id="{55CB1C28-5DCD-364E-A02D-CD59B1392D76}" type="datetime1">
              <a:rPr lang="en-GB" altLang="en-US" sz="1800" smtClean="0">
                <a:cs typeface="Arial" panose="020B0604020202020204" pitchFamily="34" charset="0"/>
              </a:rPr>
              <a:pPr algn="l" fontAlgn="base">
                <a:spcBef>
                  <a:spcPct val="0"/>
                </a:spcBef>
                <a:spcAft>
                  <a:spcPct val="0"/>
                </a:spcAft>
                <a:buFont typeface="Arial" panose="020B0604020202020204" pitchFamily="34" charset="0"/>
                <a:buNone/>
              </a:pPr>
              <a:t>15/06/2025</a:t>
            </a:fld>
            <a:endParaRPr lang="en-US" altLang="en-US" sz="1800">
              <a:cs typeface="Arial" panose="020B0604020202020204" pitchFamily="34" charset="0"/>
            </a:endParaRPr>
          </a:p>
        </p:txBody>
      </p:sp>
      <p:sp>
        <p:nvSpPr>
          <p:cNvPr id="9219" name="Title 1">
            <a:extLst>
              <a:ext uri="{FF2B5EF4-FFF2-40B4-BE49-F238E27FC236}">
                <a16:creationId xmlns:a16="http://schemas.microsoft.com/office/drawing/2014/main" id="{EE4593DC-A0A1-A87A-5E27-0E02F0F600C0}"/>
              </a:ext>
            </a:extLst>
          </p:cNvPr>
          <p:cNvSpPr>
            <a:spLocks noGrp="1"/>
          </p:cNvSpPr>
          <p:nvPr>
            <p:ph type="title" idx="4294967295"/>
          </p:nvPr>
        </p:nvSpPr>
        <p:spPr/>
        <p:txBody>
          <a:bodyPr/>
          <a:lstStyle/>
          <a:p>
            <a:pPr eaLnBrk="1" hangingPunct="1"/>
            <a:r>
              <a:rPr lang="en-GB" altLang="en-US" b="1"/>
              <a:t>Sources</a:t>
            </a:r>
          </a:p>
        </p:txBody>
      </p:sp>
      <p:sp>
        <p:nvSpPr>
          <p:cNvPr id="9220" name="Content Placeholder 2">
            <a:extLst>
              <a:ext uri="{FF2B5EF4-FFF2-40B4-BE49-F238E27FC236}">
                <a16:creationId xmlns:a16="http://schemas.microsoft.com/office/drawing/2014/main" id="{B8E3E1CE-6DE8-5D9D-0D2E-8756595714F6}"/>
              </a:ext>
            </a:extLst>
          </p:cNvPr>
          <p:cNvSpPr>
            <a:spLocks noGrp="1"/>
          </p:cNvSpPr>
          <p:nvPr>
            <p:ph idx="4294967295"/>
          </p:nvPr>
        </p:nvSpPr>
        <p:spPr>
          <a:xfrm>
            <a:off x="490736" y="1470818"/>
            <a:ext cx="8229600" cy="3916363"/>
          </a:xfrm>
        </p:spPr>
        <p:txBody>
          <a:bodyPr/>
          <a:lstStyle/>
          <a:p>
            <a:pPr eaLnBrk="1" hangingPunct="1"/>
            <a:r>
              <a:rPr lang="en-GB" altLang="en-US" sz="2800" dirty="0"/>
              <a:t>Programme Handbook</a:t>
            </a:r>
          </a:p>
          <a:p>
            <a:pPr eaLnBrk="1" hangingPunct="1"/>
            <a:r>
              <a:rPr lang="en-GB" altLang="en-US" sz="2800" dirty="0"/>
              <a:t>Moodle content</a:t>
            </a:r>
          </a:p>
          <a:p>
            <a:pPr eaLnBrk="1" hangingPunct="1"/>
            <a:r>
              <a:rPr lang="en-GB" altLang="en-US" sz="2800" dirty="0"/>
              <a:t>Study Support</a:t>
            </a:r>
          </a:p>
          <a:p>
            <a:pPr eaLnBrk="1" hangingPunct="1"/>
            <a:r>
              <a:rPr lang="en-GB" altLang="en-US" sz="2800" dirty="0"/>
              <a:t>Any relevant sources that you find</a:t>
            </a:r>
          </a:p>
          <a:p>
            <a:pPr eaLnBrk="1" hangingPunct="1"/>
            <a:r>
              <a:rPr lang="en-GB" altLang="en-US" sz="2800" dirty="0"/>
              <a:t>Journal articles </a:t>
            </a:r>
          </a:p>
          <a:p>
            <a:pPr eaLnBrk="1" hangingPunct="1"/>
            <a:endParaRPr lang="en-GB" altLang="en-US" dirty="0"/>
          </a:p>
        </p:txBody>
      </p:sp>
      <p:sp>
        <p:nvSpPr>
          <p:cNvPr id="9221" name="Slide Number Placeholder 3">
            <a:extLst>
              <a:ext uri="{FF2B5EF4-FFF2-40B4-BE49-F238E27FC236}">
                <a16:creationId xmlns:a16="http://schemas.microsoft.com/office/drawing/2014/main" id="{06D30AC5-8646-711D-A89D-017EEFA89830}"/>
              </a:ext>
            </a:extLst>
          </p:cNvPr>
          <p:cNvSpPr>
            <a:spLocks noGrp="1" noChangeArrowheads="1"/>
          </p:cNvSpPr>
          <p:nvPr>
            <p:ph type="sldNum" sz="quarter" idx="11"/>
          </p:nvPr>
        </p:nvSpPr>
        <p:spPr bwMode="auto">
          <a:xfrm>
            <a:off x="6553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F572896-DB65-414D-960F-4F841B740F75}" type="slidenum">
              <a:rPr lang="en-US" altLang="en-US" sz="1400" smtClean="0">
                <a:latin typeface="Arial" panose="020B0604020202020204" pitchFamily="34" charset="0"/>
              </a:rPr>
              <a:pPr>
                <a:spcBef>
                  <a:spcPct val="0"/>
                </a:spcBef>
                <a:buFontTx/>
                <a:buNone/>
              </a:pPr>
              <a:t>3</a:t>
            </a:fld>
            <a:endParaRPr lang="en-US" altLang="en-US" sz="14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anim calcmode="lin" valueType="num">
                                      <p:cBhvr additive="base">
                                        <p:cTn id="7" dur="500" fill="hold"/>
                                        <p:tgtEl>
                                          <p:spTgt spid="922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2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9220">
                                            <p:txEl>
                                              <p:pRg st="1" end="1"/>
                                            </p:txEl>
                                          </p:spTgt>
                                        </p:tgtEl>
                                        <p:attrNameLst>
                                          <p:attrName>style.visibility</p:attrName>
                                        </p:attrNameLst>
                                      </p:cBhvr>
                                      <p:to>
                                        <p:strVal val="visible"/>
                                      </p:to>
                                    </p:set>
                                    <p:anim calcmode="lin" valueType="num">
                                      <p:cBhvr additive="base">
                                        <p:cTn id="13" dur="500" fill="hold"/>
                                        <p:tgtEl>
                                          <p:spTgt spid="9220">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20">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9220">
                                            <p:txEl>
                                              <p:pRg st="2" end="2"/>
                                            </p:txEl>
                                          </p:spTgt>
                                        </p:tgtEl>
                                        <p:attrNameLst>
                                          <p:attrName>style.visibility</p:attrName>
                                        </p:attrNameLst>
                                      </p:cBhvr>
                                      <p:to>
                                        <p:strVal val="visible"/>
                                      </p:to>
                                    </p:set>
                                    <p:anim calcmode="lin" valueType="num">
                                      <p:cBhvr additive="base">
                                        <p:cTn id="19" dur="500" fill="hold"/>
                                        <p:tgtEl>
                                          <p:spTgt spid="9220">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20">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9220">
                                            <p:txEl>
                                              <p:pRg st="3" end="3"/>
                                            </p:txEl>
                                          </p:spTgt>
                                        </p:tgtEl>
                                        <p:attrNameLst>
                                          <p:attrName>style.visibility</p:attrName>
                                        </p:attrNameLst>
                                      </p:cBhvr>
                                      <p:to>
                                        <p:strVal val="visible"/>
                                      </p:to>
                                    </p:set>
                                    <p:anim calcmode="lin" valueType="num">
                                      <p:cBhvr additive="base">
                                        <p:cTn id="25" dur="500" fill="hold"/>
                                        <p:tgtEl>
                                          <p:spTgt spid="9220">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220">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9220">
                                            <p:txEl>
                                              <p:pRg st="4" end="4"/>
                                            </p:txEl>
                                          </p:spTgt>
                                        </p:tgtEl>
                                        <p:attrNameLst>
                                          <p:attrName>style.visibility</p:attrName>
                                        </p:attrNameLst>
                                      </p:cBhvr>
                                      <p:to>
                                        <p:strVal val="visible"/>
                                      </p:to>
                                    </p:set>
                                    <p:anim calcmode="lin" valueType="num">
                                      <p:cBhvr additive="base">
                                        <p:cTn id="31" dur="500" fill="hold"/>
                                        <p:tgtEl>
                                          <p:spTgt spid="9220">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220">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9217AAB-D47F-A42D-3269-CD478BA49F67}"/>
              </a:ext>
            </a:extLst>
          </p:cNvPr>
          <p:cNvSpPr>
            <a:spLocks noGrp="1"/>
          </p:cNvSpPr>
          <p:nvPr>
            <p:ph type="title"/>
          </p:nvPr>
        </p:nvSpPr>
        <p:spPr>
          <a:xfrm>
            <a:off x="457200" y="274638"/>
            <a:ext cx="8229600" cy="777875"/>
          </a:xfrm>
        </p:spPr>
        <p:txBody>
          <a:bodyPr/>
          <a:lstStyle/>
          <a:p>
            <a:pPr eaLnBrk="1" hangingPunct="1"/>
            <a:r>
              <a:rPr lang="en-GB" altLang="en-US" b="1"/>
              <a:t>Learning Outcomes </a:t>
            </a:r>
          </a:p>
        </p:txBody>
      </p:sp>
      <p:sp>
        <p:nvSpPr>
          <p:cNvPr id="11267" name="Content Placeholder 2">
            <a:extLst>
              <a:ext uri="{FF2B5EF4-FFF2-40B4-BE49-F238E27FC236}">
                <a16:creationId xmlns:a16="http://schemas.microsoft.com/office/drawing/2014/main" id="{D3CFBE54-6EC4-D261-7E79-A6AB9466F182}"/>
              </a:ext>
            </a:extLst>
          </p:cNvPr>
          <p:cNvSpPr>
            <a:spLocks noGrp="1"/>
          </p:cNvSpPr>
          <p:nvPr>
            <p:ph idx="1"/>
          </p:nvPr>
        </p:nvSpPr>
        <p:spPr>
          <a:xfrm>
            <a:off x="457200" y="1268413"/>
            <a:ext cx="8229600" cy="3916362"/>
          </a:xfrm>
        </p:spPr>
        <p:txBody>
          <a:bodyPr/>
          <a:lstStyle/>
          <a:p>
            <a:pPr eaLnBrk="1" hangingPunct="1"/>
            <a:r>
              <a:rPr lang="en-GB" altLang="en-US" sz="2800" dirty="0"/>
              <a:t>Understand the skills and knowledge needed for working effectively</a:t>
            </a:r>
          </a:p>
          <a:p>
            <a:pPr eaLnBrk="1" hangingPunct="1"/>
            <a:r>
              <a:rPr lang="en-GB" altLang="en-US" sz="2800" dirty="0"/>
              <a:t>Demonstrate readiness for employability and personal advancement through an understanding of personal strengths and areas for further development</a:t>
            </a:r>
          </a:p>
          <a:p>
            <a:pPr eaLnBrk="1" hangingPunct="1"/>
            <a:r>
              <a:rPr lang="en-GB" altLang="en-US" sz="2800" dirty="0"/>
              <a:t>Establish employment goals and develop a personal action plan</a:t>
            </a:r>
          </a:p>
          <a:p>
            <a:pPr eaLnBrk="1" hangingPunct="1"/>
            <a:endParaRPr lang="en-GB" altLang="en-US" dirty="0"/>
          </a:p>
        </p:txBody>
      </p:sp>
      <p:sp>
        <p:nvSpPr>
          <p:cNvPr id="4" name="Date Placeholder 3">
            <a:extLst>
              <a:ext uri="{FF2B5EF4-FFF2-40B4-BE49-F238E27FC236}">
                <a16:creationId xmlns:a16="http://schemas.microsoft.com/office/drawing/2014/main" id="{64F024BC-CBFE-4C24-CD2F-36CBEF4714BC}"/>
              </a:ext>
            </a:extLst>
          </p:cNvPr>
          <p:cNvSpPr>
            <a:spLocks noGrp="1"/>
          </p:cNvSpPr>
          <p:nvPr>
            <p:ph type="dt" sz="quarter" idx="10"/>
          </p:nvPr>
        </p:nvSpPr>
        <p:spPr/>
        <p:txBody>
          <a:bodyPr/>
          <a:lstStyle/>
          <a:p>
            <a:pPr>
              <a:defRPr/>
            </a:pPr>
            <a:fld id="{71A8777A-1408-4A7A-9F84-AB8649E9CB88}" type="datetime1">
              <a:rPr lang="en-GB" altLang="en-US" smtClean="0"/>
              <a:pPr>
                <a:defRPr/>
              </a:pPr>
              <a:t>15/06/2025</a:t>
            </a:fld>
            <a:endParaRPr lang="en-GB" altLang="en-US"/>
          </a:p>
        </p:txBody>
      </p:sp>
      <p:sp>
        <p:nvSpPr>
          <p:cNvPr id="11269" name="Slide Number Placeholder 4">
            <a:extLst>
              <a:ext uri="{FF2B5EF4-FFF2-40B4-BE49-F238E27FC236}">
                <a16:creationId xmlns:a16="http://schemas.microsoft.com/office/drawing/2014/main" id="{8874A0A6-B544-094B-90A7-E40D4F2AE6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1028580-C433-EB4B-922B-937FEAC27A6A}"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5684CC03-A341-9CA7-023D-B19F131384D2}"/>
              </a:ext>
            </a:extLst>
          </p:cNvPr>
          <p:cNvSpPr>
            <a:spLocks noGrp="1"/>
          </p:cNvSpPr>
          <p:nvPr>
            <p:ph type="title"/>
          </p:nvPr>
        </p:nvSpPr>
        <p:spPr>
          <a:xfrm>
            <a:off x="457200" y="274638"/>
            <a:ext cx="8229600" cy="850900"/>
          </a:xfrm>
        </p:spPr>
        <p:txBody>
          <a:bodyPr/>
          <a:lstStyle/>
          <a:p>
            <a:pPr eaLnBrk="1" hangingPunct="1"/>
            <a:r>
              <a:rPr lang="en-GB" altLang="en-US" b="1"/>
              <a:t>Assignment Tasks </a:t>
            </a:r>
          </a:p>
        </p:txBody>
      </p:sp>
      <p:sp>
        <p:nvSpPr>
          <p:cNvPr id="11267" name="Rectangle 3">
            <a:extLst>
              <a:ext uri="{FF2B5EF4-FFF2-40B4-BE49-F238E27FC236}">
                <a16:creationId xmlns:a16="http://schemas.microsoft.com/office/drawing/2014/main" id="{A8871EB5-53A1-252C-41B5-6D8880814220}"/>
              </a:ext>
            </a:extLst>
          </p:cNvPr>
          <p:cNvSpPr>
            <a:spLocks noGrp="1"/>
          </p:cNvSpPr>
          <p:nvPr>
            <p:ph type="body" idx="1"/>
          </p:nvPr>
        </p:nvSpPr>
        <p:spPr>
          <a:xfrm>
            <a:off x="457200" y="1600200"/>
            <a:ext cx="8229600" cy="3916363"/>
          </a:xfrm>
        </p:spPr>
        <p:txBody>
          <a:bodyPr/>
          <a:lstStyle/>
          <a:p>
            <a:pPr marL="0" indent="0" eaLnBrk="1" hangingPunct="1">
              <a:buFont typeface="Arial" panose="020B0604020202020204" pitchFamily="34" charset="0"/>
              <a:buNone/>
              <a:defRPr/>
            </a:pPr>
            <a:r>
              <a:rPr lang="en-US" altLang="en-US" sz="2800" b="1" dirty="0"/>
              <a:t>Task 1 </a:t>
            </a:r>
            <a:r>
              <a:rPr lang="en-US" altLang="en-US" sz="2800" dirty="0"/>
              <a:t>– Individual Presentation   (30%)</a:t>
            </a:r>
          </a:p>
          <a:p>
            <a:pPr eaLnBrk="1" hangingPunct="1">
              <a:defRPr/>
            </a:pPr>
            <a:r>
              <a:rPr lang="en-US" altLang="en-US" sz="2800" dirty="0"/>
              <a:t>This will take place in week 6.</a:t>
            </a:r>
            <a:endParaRPr lang="en-GB" altLang="en-US" sz="2800" dirty="0"/>
          </a:p>
          <a:p>
            <a:pPr marL="0" indent="0" eaLnBrk="1" hangingPunct="1">
              <a:buFont typeface="Arial" panose="020B0604020202020204" pitchFamily="34" charset="0"/>
              <a:buNone/>
              <a:defRPr/>
            </a:pPr>
            <a:endParaRPr lang="en-GB" altLang="en-US" sz="2800" dirty="0"/>
          </a:p>
          <a:p>
            <a:pPr marL="0" indent="0" eaLnBrk="1" hangingPunct="1">
              <a:buFont typeface="Arial" panose="020B0604020202020204" pitchFamily="34" charset="0"/>
              <a:buNone/>
              <a:defRPr/>
            </a:pPr>
            <a:r>
              <a:rPr lang="en-US" altLang="en-US" sz="2800" b="1" dirty="0"/>
              <a:t>Task 2 </a:t>
            </a:r>
            <a:r>
              <a:rPr lang="en-US" altLang="en-US" sz="2800" dirty="0"/>
              <a:t>–  Individual Portfolio (2,000 words – 70%)</a:t>
            </a:r>
            <a:endParaRPr lang="en-GB" altLang="en-US" sz="2800" dirty="0"/>
          </a:p>
          <a:p>
            <a:pPr eaLnBrk="1" hangingPunct="1">
              <a:defRPr/>
            </a:pPr>
            <a:r>
              <a:rPr lang="en-GB" altLang="en-US" sz="2800" dirty="0"/>
              <a:t>Submission date: To be confirmed by the assessment team.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37FEB7F-D6BF-2DEE-C488-7274140836E4}"/>
              </a:ext>
            </a:extLst>
          </p:cNvPr>
          <p:cNvSpPr>
            <a:spLocks noGrp="1"/>
          </p:cNvSpPr>
          <p:nvPr>
            <p:ph type="title"/>
          </p:nvPr>
        </p:nvSpPr>
        <p:spPr>
          <a:xfrm>
            <a:off x="457200" y="274638"/>
            <a:ext cx="8229600" cy="777875"/>
          </a:xfrm>
        </p:spPr>
        <p:txBody>
          <a:bodyPr/>
          <a:lstStyle/>
          <a:p>
            <a:r>
              <a:rPr lang="en-GB" altLang="en-US" b="1"/>
              <a:t>Assignment 1</a:t>
            </a:r>
            <a:endParaRPr lang="en-US" altLang="en-US" b="1"/>
          </a:p>
        </p:txBody>
      </p:sp>
      <p:sp>
        <p:nvSpPr>
          <p:cNvPr id="13315" name="Content Placeholder 2">
            <a:extLst>
              <a:ext uri="{FF2B5EF4-FFF2-40B4-BE49-F238E27FC236}">
                <a16:creationId xmlns:a16="http://schemas.microsoft.com/office/drawing/2014/main" id="{FB4416BC-6262-7802-D0DF-7F0A509581BB}"/>
              </a:ext>
            </a:extLst>
          </p:cNvPr>
          <p:cNvSpPr>
            <a:spLocks noGrp="1"/>
          </p:cNvSpPr>
          <p:nvPr>
            <p:ph idx="1"/>
          </p:nvPr>
        </p:nvSpPr>
        <p:spPr>
          <a:xfrm>
            <a:off x="457200" y="1196752"/>
            <a:ext cx="8229600" cy="3916363"/>
          </a:xfrm>
        </p:spPr>
        <p:txBody>
          <a:bodyPr/>
          <a:lstStyle/>
          <a:p>
            <a:r>
              <a:rPr lang="en-US" altLang="en-US" sz="2800" dirty="0">
                <a:latin typeface="+mj-lt"/>
              </a:rPr>
              <a:t>Each student will prepare and deliver a </a:t>
            </a:r>
            <a:r>
              <a:rPr lang="en-US" altLang="en-US" sz="2800" b="1" dirty="0">
                <a:latin typeface="+mj-lt"/>
              </a:rPr>
              <a:t>Power Point presentation in WEEK 6 </a:t>
            </a:r>
            <a:r>
              <a:rPr lang="en-US" altLang="en-US" sz="2800" dirty="0">
                <a:latin typeface="+mj-lt"/>
              </a:rPr>
              <a:t>in front of the class and your class tutor.</a:t>
            </a:r>
          </a:p>
          <a:p>
            <a:r>
              <a:rPr lang="en-US" altLang="en-US" sz="2800" dirty="0">
                <a:solidFill>
                  <a:srgbClr val="FF0000"/>
                </a:solidFill>
                <a:latin typeface="+mj-lt"/>
              </a:rPr>
              <a:t>The presentations will be recorded.</a:t>
            </a:r>
          </a:p>
          <a:p>
            <a:endParaRPr lang="en-US" altLang="en-US" dirty="0"/>
          </a:p>
        </p:txBody>
      </p:sp>
      <p:sp>
        <p:nvSpPr>
          <p:cNvPr id="4" name="Date Placeholder 3">
            <a:extLst>
              <a:ext uri="{FF2B5EF4-FFF2-40B4-BE49-F238E27FC236}">
                <a16:creationId xmlns:a16="http://schemas.microsoft.com/office/drawing/2014/main" id="{C2F3624A-92E6-2455-920B-B00157F6A33A}"/>
              </a:ext>
            </a:extLst>
          </p:cNvPr>
          <p:cNvSpPr>
            <a:spLocks noGrp="1"/>
          </p:cNvSpPr>
          <p:nvPr>
            <p:ph type="dt" sz="quarter" idx="10"/>
          </p:nvPr>
        </p:nvSpPr>
        <p:spPr/>
        <p:txBody>
          <a:bodyPr/>
          <a:lstStyle/>
          <a:p>
            <a:pPr>
              <a:defRPr/>
            </a:pPr>
            <a:fld id="{9C9D1F96-3DE6-40B6-9DCF-E50C656CAE8D}" type="datetime1">
              <a:rPr lang="en-GB" altLang="en-US" smtClean="0"/>
              <a:pPr>
                <a:defRPr/>
              </a:pPr>
              <a:t>15/06/2025</a:t>
            </a:fld>
            <a:endParaRPr lang="en-GB" altLang="en-US"/>
          </a:p>
        </p:txBody>
      </p:sp>
      <p:sp>
        <p:nvSpPr>
          <p:cNvPr id="13317" name="Slide Number Placeholder 4">
            <a:extLst>
              <a:ext uri="{FF2B5EF4-FFF2-40B4-BE49-F238E27FC236}">
                <a16:creationId xmlns:a16="http://schemas.microsoft.com/office/drawing/2014/main" id="{48DCD1D8-8960-AB8B-4B70-1D892C17B2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BE18100-66A0-4248-BA85-A5008BC0082D}"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C1BC70-06A4-2F9F-1F62-9259E2120799}"/>
              </a:ext>
            </a:extLst>
          </p:cNvPr>
          <p:cNvSpPr>
            <a:spLocks noGrp="1"/>
          </p:cNvSpPr>
          <p:nvPr>
            <p:ph type="title"/>
          </p:nvPr>
        </p:nvSpPr>
        <p:spPr>
          <a:xfrm>
            <a:off x="457200" y="274638"/>
            <a:ext cx="8229600" cy="777875"/>
          </a:xfrm>
        </p:spPr>
        <p:txBody>
          <a:bodyPr/>
          <a:lstStyle/>
          <a:p>
            <a:r>
              <a:rPr lang="en-GB" altLang="en-US" b="1"/>
              <a:t>Assignment 1</a:t>
            </a:r>
            <a:endParaRPr lang="en-US" altLang="en-US" b="1"/>
          </a:p>
        </p:txBody>
      </p:sp>
      <p:sp>
        <p:nvSpPr>
          <p:cNvPr id="4" name="Date Placeholder 3">
            <a:extLst>
              <a:ext uri="{FF2B5EF4-FFF2-40B4-BE49-F238E27FC236}">
                <a16:creationId xmlns:a16="http://schemas.microsoft.com/office/drawing/2014/main" id="{EDD97089-A721-334A-648B-B87608B62830}"/>
              </a:ext>
            </a:extLst>
          </p:cNvPr>
          <p:cNvSpPr>
            <a:spLocks noGrp="1"/>
          </p:cNvSpPr>
          <p:nvPr>
            <p:ph type="dt" sz="quarter" idx="10"/>
          </p:nvPr>
        </p:nvSpPr>
        <p:spPr/>
        <p:txBody>
          <a:bodyPr/>
          <a:lstStyle/>
          <a:p>
            <a:pPr>
              <a:defRPr/>
            </a:pPr>
            <a:fld id="{9C9D1F96-3DE6-40B6-9DCF-E50C656CAE8D}" type="datetime1">
              <a:rPr lang="en-GB" altLang="en-US" smtClean="0"/>
              <a:pPr>
                <a:defRPr/>
              </a:pPr>
              <a:t>15/06/2025</a:t>
            </a:fld>
            <a:endParaRPr lang="en-GB" altLang="en-US"/>
          </a:p>
        </p:txBody>
      </p:sp>
      <p:sp>
        <p:nvSpPr>
          <p:cNvPr id="14340" name="Slide Number Placeholder 4">
            <a:extLst>
              <a:ext uri="{FF2B5EF4-FFF2-40B4-BE49-F238E27FC236}">
                <a16:creationId xmlns:a16="http://schemas.microsoft.com/office/drawing/2014/main" id="{B9328126-B229-9C5D-7F31-1D822FCFB87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9656F5D-E849-8D41-A659-36C4519EC954}"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4341" name="Content Placeholder 1">
            <a:extLst>
              <a:ext uri="{FF2B5EF4-FFF2-40B4-BE49-F238E27FC236}">
                <a16:creationId xmlns:a16="http://schemas.microsoft.com/office/drawing/2014/main" id="{6701995F-D01C-F580-1B28-0DC33BED3BE5}"/>
              </a:ext>
            </a:extLst>
          </p:cNvPr>
          <p:cNvSpPr>
            <a:spLocks noGrp="1"/>
          </p:cNvSpPr>
          <p:nvPr>
            <p:ph idx="1"/>
          </p:nvPr>
        </p:nvSpPr>
        <p:spPr>
          <a:xfrm>
            <a:off x="457200" y="1600200"/>
            <a:ext cx="8229600" cy="3916363"/>
          </a:xfrm>
        </p:spPr>
        <p:txBody>
          <a:bodyPr/>
          <a:lstStyle/>
          <a:p>
            <a:pPr>
              <a:defRPr/>
            </a:pPr>
            <a:r>
              <a:rPr lang="en-GB" altLang="en-US" sz="2800" dirty="0"/>
              <a:t>The Power Point Presentation should be made up of </a:t>
            </a:r>
            <a:r>
              <a:rPr lang="en-GB" altLang="en-US" sz="2800" u="sng" dirty="0"/>
              <a:t>5 to 10 slides </a:t>
            </a:r>
          </a:p>
          <a:p>
            <a:pPr>
              <a:defRPr/>
            </a:pPr>
            <a:r>
              <a:rPr lang="en-GB" altLang="en-US" sz="2800" dirty="0"/>
              <a:t>The presentation should last no longer than </a:t>
            </a:r>
            <a:r>
              <a:rPr lang="en-GB" altLang="en-US" sz="2800" b="1" u="sng" dirty="0"/>
              <a:t>6 </a:t>
            </a:r>
            <a:r>
              <a:rPr lang="en-GB" altLang="en-US" sz="2800" u="sng" dirty="0"/>
              <a:t>minutes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15123731-44FF-7BE2-1CB6-E9158DB84552}"/>
              </a:ext>
            </a:extLst>
          </p:cNvPr>
          <p:cNvSpPr>
            <a:spLocks noGrp="1"/>
          </p:cNvSpPr>
          <p:nvPr>
            <p:ph type="title"/>
          </p:nvPr>
        </p:nvSpPr>
        <p:spPr/>
        <p:txBody>
          <a:bodyPr/>
          <a:lstStyle/>
          <a:p>
            <a:r>
              <a:rPr lang="en-GB" altLang="en-US" b="1">
                <a:solidFill>
                  <a:srgbClr val="000000"/>
                </a:solidFill>
              </a:rPr>
              <a:t>Assignment 1: What is it about?</a:t>
            </a:r>
            <a:endParaRPr lang="en-GB" altLang="en-US"/>
          </a:p>
        </p:txBody>
      </p:sp>
      <p:sp>
        <p:nvSpPr>
          <p:cNvPr id="15363" name="Content Placeholder 2">
            <a:extLst>
              <a:ext uri="{FF2B5EF4-FFF2-40B4-BE49-F238E27FC236}">
                <a16:creationId xmlns:a16="http://schemas.microsoft.com/office/drawing/2014/main" id="{8E392C9D-59DE-8D66-8A33-F9611059B30D}"/>
              </a:ext>
            </a:extLst>
          </p:cNvPr>
          <p:cNvSpPr>
            <a:spLocks noGrp="1"/>
          </p:cNvSpPr>
          <p:nvPr>
            <p:ph idx="1"/>
          </p:nvPr>
        </p:nvSpPr>
        <p:spPr>
          <a:xfrm>
            <a:off x="457200" y="1600200"/>
            <a:ext cx="8229600" cy="3916363"/>
          </a:xfrm>
        </p:spPr>
        <p:txBody>
          <a:bodyPr/>
          <a:lstStyle/>
          <a:p>
            <a:r>
              <a:rPr lang="en-GB" altLang="en-US" sz="2800" dirty="0"/>
              <a:t>The presentation will be about a job/career you would like to do when you leave University, for example, nursing</a:t>
            </a:r>
          </a:p>
        </p:txBody>
      </p:sp>
      <p:sp>
        <p:nvSpPr>
          <p:cNvPr id="4" name="Date Placeholder 3">
            <a:extLst>
              <a:ext uri="{FF2B5EF4-FFF2-40B4-BE49-F238E27FC236}">
                <a16:creationId xmlns:a16="http://schemas.microsoft.com/office/drawing/2014/main" id="{31F56D99-13EA-0B5A-A1B5-A535F51125BF}"/>
              </a:ext>
            </a:extLst>
          </p:cNvPr>
          <p:cNvSpPr>
            <a:spLocks noGrp="1"/>
          </p:cNvSpPr>
          <p:nvPr>
            <p:ph type="dt" sz="quarter" idx="10"/>
          </p:nvPr>
        </p:nvSpPr>
        <p:spPr/>
        <p:txBody>
          <a:bodyPr/>
          <a:lstStyle/>
          <a:p>
            <a:pPr>
              <a:defRPr/>
            </a:pPr>
            <a:fld id="{ACD9B82C-2166-4B07-AD4E-6C82D20C3973}" type="datetime1">
              <a:rPr lang="en-GB" altLang="en-US" smtClean="0"/>
              <a:pPr>
                <a:defRPr/>
              </a:pPr>
              <a:t>15/06/2025</a:t>
            </a:fld>
            <a:endParaRPr lang="en-GB" altLang="en-US"/>
          </a:p>
        </p:txBody>
      </p:sp>
      <p:sp>
        <p:nvSpPr>
          <p:cNvPr id="15365" name="Slide Number Placeholder 4">
            <a:extLst>
              <a:ext uri="{FF2B5EF4-FFF2-40B4-BE49-F238E27FC236}">
                <a16:creationId xmlns:a16="http://schemas.microsoft.com/office/drawing/2014/main" id="{2C7F9563-AD74-BB9A-92C6-1EFB045E3F9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438759-EBDE-9B43-9C05-C5C6B25B5F39}"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1D0A50BD-D46A-BEBE-BED3-6EA045BFD8DD}"/>
              </a:ext>
            </a:extLst>
          </p:cNvPr>
          <p:cNvSpPr>
            <a:spLocks noGrp="1"/>
          </p:cNvSpPr>
          <p:nvPr>
            <p:ph type="title"/>
          </p:nvPr>
        </p:nvSpPr>
        <p:spPr>
          <a:xfrm>
            <a:off x="457200" y="228600"/>
            <a:ext cx="8229600" cy="777875"/>
          </a:xfrm>
        </p:spPr>
        <p:txBody>
          <a:bodyPr/>
          <a:lstStyle/>
          <a:p>
            <a:r>
              <a:rPr lang="en-GB" altLang="en-US" b="1"/>
              <a:t>Assignment 1: </a:t>
            </a:r>
            <a:r>
              <a:rPr lang="en-GB" altLang="en-US" b="1" i="1">
                <a:solidFill>
                  <a:srgbClr val="FF0000"/>
                </a:solidFill>
              </a:rPr>
              <a:t>Slide 1</a:t>
            </a:r>
            <a:endParaRPr lang="en-US" altLang="en-US" b="1" i="1">
              <a:solidFill>
                <a:srgbClr val="FF0000"/>
              </a:solidFill>
            </a:endParaRPr>
          </a:p>
        </p:txBody>
      </p:sp>
      <p:sp>
        <p:nvSpPr>
          <p:cNvPr id="4" name="Date Placeholder 3">
            <a:extLst>
              <a:ext uri="{FF2B5EF4-FFF2-40B4-BE49-F238E27FC236}">
                <a16:creationId xmlns:a16="http://schemas.microsoft.com/office/drawing/2014/main" id="{15D12EB2-E4F6-3D59-BE80-B31481BB28F8}"/>
              </a:ext>
            </a:extLst>
          </p:cNvPr>
          <p:cNvSpPr>
            <a:spLocks noGrp="1"/>
          </p:cNvSpPr>
          <p:nvPr>
            <p:ph type="dt" sz="quarter" idx="10"/>
          </p:nvPr>
        </p:nvSpPr>
        <p:spPr/>
        <p:txBody>
          <a:bodyPr/>
          <a:lstStyle/>
          <a:p>
            <a:pPr>
              <a:defRPr/>
            </a:pPr>
            <a:fld id="{9C9D1F96-3DE6-40B6-9DCF-E50C656CAE8D}" type="datetime1">
              <a:rPr lang="en-GB" altLang="en-US" smtClean="0"/>
              <a:pPr>
                <a:defRPr/>
              </a:pPr>
              <a:t>15/06/2025</a:t>
            </a:fld>
            <a:endParaRPr lang="en-GB" altLang="en-US"/>
          </a:p>
        </p:txBody>
      </p:sp>
      <p:sp>
        <p:nvSpPr>
          <p:cNvPr id="16388" name="Slide Number Placeholder 4">
            <a:extLst>
              <a:ext uri="{FF2B5EF4-FFF2-40B4-BE49-F238E27FC236}">
                <a16:creationId xmlns:a16="http://schemas.microsoft.com/office/drawing/2014/main" id="{C342A184-DFE2-F5E6-0CBB-6455C2C6EA3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C250F8-4FF9-5342-89B8-2726CFD09EE9}"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6389" name="Content Placeholder 2">
            <a:extLst>
              <a:ext uri="{FF2B5EF4-FFF2-40B4-BE49-F238E27FC236}">
                <a16:creationId xmlns:a16="http://schemas.microsoft.com/office/drawing/2014/main" id="{35AB624D-253E-188F-5774-3C759B88B5EC}"/>
              </a:ext>
            </a:extLst>
          </p:cNvPr>
          <p:cNvSpPr>
            <a:spLocks noGrp="1"/>
          </p:cNvSpPr>
          <p:nvPr>
            <p:ph idx="1"/>
          </p:nvPr>
        </p:nvSpPr>
        <p:spPr>
          <a:xfrm>
            <a:off x="457200" y="1600200"/>
            <a:ext cx="8229600" cy="3916363"/>
          </a:xfrm>
        </p:spPr>
        <p:txBody>
          <a:bodyPr/>
          <a:lstStyle/>
          <a:p>
            <a:r>
              <a:rPr lang="en-GB" altLang="en-US" sz="2800" b="1" dirty="0"/>
              <a:t>Slide 1</a:t>
            </a:r>
            <a:r>
              <a:rPr lang="en-GB" altLang="en-US" sz="2800" dirty="0"/>
              <a:t> will be a cover slide with your </a:t>
            </a:r>
            <a:r>
              <a:rPr lang="en-GB" altLang="en-US" sz="2800" u="sng" dirty="0"/>
              <a:t>Module Title</a:t>
            </a:r>
            <a:r>
              <a:rPr lang="en-GB" altLang="en-US" sz="2800" dirty="0"/>
              <a:t>: </a:t>
            </a:r>
            <a:r>
              <a:rPr lang="en-GB" altLang="en-US" sz="2800" b="1" i="1" dirty="0"/>
              <a:t>Professional Career Development within H&amp;SC</a:t>
            </a:r>
          </a:p>
          <a:p>
            <a:r>
              <a:rPr lang="en-GB" altLang="en-US" sz="2800" u="sng" dirty="0"/>
              <a:t>Module Number</a:t>
            </a:r>
            <a:r>
              <a:rPr lang="en-GB" altLang="en-US" sz="2800" dirty="0"/>
              <a:t>: </a:t>
            </a:r>
            <a:r>
              <a:rPr lang="en-GB" altLang="en-US" sz="2800" b="1" i="1" dirty="0"/>
              <a:t>LCHS 4009 (LON)</a:t>
            </a:r>
          </a:p>
          <a:p>
            <a:r>
              <a:rPr lang="en-GB" altLang="en-US" sz="2800" u="sng" dirty="0"/>
              <a:t>Assignment No</a:t>
            </a:r>
            <a:r>
              <a:rPr lang="en-GB" altLang="en-US" sz="2800" b="1" i="1" dirty="0"/>
              <a:t>:     ASSIGNMENT 1</a:t>
            </a:r>
          </a:p>
          <a:p>
            <a:r>
              <a:rPr lang="en-GB" altLang="en-US" sz="2800" u="sng" dirty="0"/>
              <a:t>Your Name</a:t>
            </a:r>
            <a:r>
              <a:rPr lang="en-GB" altLang="en-US" sz="2800" b="1" i="1" dirty="0"/>
              <a:t>:</a:t>
            </a:r>
          </a:p>
          <a:p>
            <a:r>
              <a:rPr lang="en-GB" altLang="en-US" sz="2800" u="sng" dirty="0"/>
              <a:t>Your Tutor’s Name</a:t>
            </a:r>
            <a:r>
              <a:rPr lang="en-GB" altLang="en-US" sz="2800" b="1" i="1" dirty="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12E805E-C8E9-35F2-E4EE-602928983C03}"/>
              </a:ext>
            </a:extLst>
          </p:cNvPr>
          <p:cNvSpPr>
            <a:spLocks noGrp="1"/>
          </p:cNvSpPr>
          <p:nvPr>
            <p:ph type="title"/>
          </p:nvPr>
        </p:nvSpPr>
        <p:spPr/>
        <p:txBody>
          <a:bodyPr/>
          <a:lstStyle/>
          <a:p>
            <a:r>
              <a:rPr lang="en-GB" altLang="en-US" b="1"/>
              <a:t>Assignment 1: </a:t>
            </a:r>
            <a:r>
              <a:rPr lang="en-GB" altLang="en-US" b="1" i="1">
                <a:solidFill>
                  <a:srgbClr val="FF0000"/>
                </a:solidFill>
              </a:rPr>
              <a:t>Slide 2</a:t>
            </a:r>
          </a:p>
        </p:txBody>
      </p:sp>
      <p:sp>
        <p:nvSpPr>
          <p:cNvPr id="17411" name="Content Placeholder 2">
            <a:extLst>
              <a:ext uri="{FF2B5EF4-FFF2-40B4-BE49-F238E27FC236}">
                <a16:creationId xmlns:a16="http://schemas.microsoft.com/office/drawing/2014/main" id="{597DAD4B-67FC-6253-C1C0-4486671C37CF}"/>
              </a:ext>
            </a:extLst>
          </p:cNvPr>
          <p:cNvSpPr>
            <a:spLocks noGrp="1"/>
          </p:cNvSpPr>
          <p:nvPr>
            <p:ph idx="1"/>
          </p:nvPr>
        </p:nvSpPr>
        <p:spPr>
          <a:xfrm>
            <a:off x="457200" y="1600200"/>
            <a:ext cx="8229600" cy="4060825"/>
          </a:xfrm>
        </p:spPr>
        <p:txBody>
          <a:bodyPr/>
          <a:lstStyle/>
          <a:p>
            <a:pPr marL="0" indent="0">
              <a:buNone/>
            </a:pPr>
            <a:r>
              <a:rPr lang="en-GB" altLang="en-US" sz="2800" b="1" dirty="0"/>
              <a:t>SLIDE 2</a:t>
            </a:r>
            <a:r>
              <a:rPr lang="en-GB" altLang="en-US" sz="2800" dirty="0"/>
              <a:t> will include your PRESENTATION PLAN e.g.</a:t>
            </a:r>
          </a:p>
          <a:p>
            <a:r>
              <a:rPr lang="en-GB" altLang="en-US" sz="2800" dirty="0"/>
              <a:t>1. Introduction – S3</a:t>
            </a:r>
          </a:p>
          <a:p>
            <a:r>
              <a:rPr lang="en-GB" altLang="en-US" sz="2800" dirty="0"/>
              <a:t>2. Career Choice or Target job – S4</a:t>
            </a:r>
          </a:p>
          <a:p>
            <a:r>
              <a:rPr lang="en-GB" altLang="en-US" sz="2800" dirty="0"/>
              <a:t>3. Person Development Plan - S5</a:t>
            </a:r>
          </a:p>
          <a:p>
            <a:r>
              <a:rPr lang="en-GB" altLang="en-US" sz="2800" dirty="0"/>
              <a:t>4. Strategies to achieve these goals - S6</a:t>
            </a:r>
          </a:p>
          <a:p>
            <a:r>
              <a:rPr lang="en-GB" altLang="en-US" sz="2800" dirty="0"/>
              <a:t>5. Conclusion -  S7</a:t>
            </a:r>
          </a:p>
          <a:p>
            <a:r>
              <a:rPr lang="en-GB" altLang="en-US" sz="2800" dirty="0"/>
              <a:t>6- References – S8</a:t>
            </a:r>
          </a:p>
          <a:p>
            <a:endParaRPr lang="en-GB" altLang="en-US" dirty="0"/>
          </a:p>
        </p:txBody>
      </p:sp>
      <p:sp>
        <p:nvSpPr>
          <p:cNvPr id="4" name="Date Placeholder 3">
            <a:extLst>
              <a:ext uri="{FF2B5EF4-FFF2-40B4-BE49-F238E27FC236}">
                <a16:creationId xmlns:a16="http://schemas.microsoft.com/office/drawing/2014/main" id="{7E7CF357-4675-312B-9DFB-EEECC79CC245}"/>
              </a:ext>
            </a:extLst>
          </p:cNvPr>
          <p:cNvSpPr>
            <a:spLocks noGrp="1"/>
          </p:cNvSpPr>
          <p:nvPr>
            <p:ph type="dt" sz="quarter" idx="10"/>
          </p:nvPr>
        </p:nvSpPr>
        <p:spPr/>
        <p:txBody>
          <a:bodyPr/>
          <a:lstStyle/>
          <a:p>
            <a:pPr>
              <a:defRPr/>
            </a:pPr>
            <a:fld id="{9F458A58-9170-4293-9FCB-97B777C99F2B}" type="datetime1">
              <a:rPr lang="en-GB" altLang="en-US" smtClean="0"/>
              <a:pPr>
                <a:defRPr/>
              </a:pPr>
              <a:t>15/06/2025</a:t>
            </a:fld>
            <a:endParaRPr lang="en-GB" altLang="en-US"/>
          </a:p>
        </p:txBody>
      </p:sp>
      <p:sp>
        <p:nvSpPr>
          <p:cNvPr id="17413" name="Slide Number Placeholder 4">
            <a:extLst>
              <a:ext uri="{FF2B5EF4-FFF2-40B4-BE49-F238E27FC236}">
                <a16:creationId xmlns:a16="http://schemas.microsoft.com/office/drawing/2014/main" id="{B29AF55F-9AC6-AF0F-A1EE-D2FFBC7F996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5299BF-4DF3-7940-BB7E-4B4793A2163E}"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457200" y="274638"/>
            <a:ext cx="8229600" cy="777875"/>
          </a:xfrm>
        </p:spPr>
        <p:txBody>
          <a:bodyPr/>
          <a:lstStyle/>
          <a:p>
            <a:r>
              <a:rPr lang="en-GB" altLang="en-US" b="1">
                <a:solidFill>
                  <a:srgbClr val="000000"/>
                </a:solidFill>
              </a:rPr>
              <a:t>Assignment 1: </a:t>
            </a:r>
            <a:r>
              <a:rPr lang="en-GB" altLang="en-US" b="1" i="1">
                <a:solidFill>
                  <a:srgbClr val="FF0000"/>
                </a:solidFill>
              </a:rPr>
              <a:t>Slide 3</a:t>
            </a:r>
            <a:endParaRPr lang="en-US" altLang="en-US" b="1" i="1">
              <a:solidFill>
                <a:srgbClr val="FF0000"/>
              </a:solidFill>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15/06/2025</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2800" b="1" dirty="0"/>
              <a:t>Slide 3</a:t>
            </a:r>
            <a:r>
              <a:rPr lang="en-GB" sz="2800" dirty="0"/>
              <a:t> will be your introduction where you:</a:t>
            </a:r>
          </a:p>
          <a:p>
            <a:pPr>
              <a:defRPr/>
            </a:pPr>
            <a:r>
              <a:rPr lang="en-GB" sz="2800" dirty="0"/>
              <a:t>Tell us about yourself </a:t>
            </a:r>
          </a:p>
          <a:p>
            <a:pPr>
              <a:defRPr/>
            </a:pPr>
            <a:r>
              <a:rPr lang="en-GB" sz="2800" dirty="0"/>
              <a:t>Tell us why you chose to do this course</a:t>
            </a:r>
          </a:p>
          <a:p>
            <a:pPr marL="0" indent="0">
              <a:buFont typeface="Arial" panose="020B0604020202020204" pitchFamily="34" charset="0"/>
              <a:buNone/>
              <a:defRPr/>
            </a:pPr>
            <a:endParaRPr lang="en-GB" b="1" dirty="0"/>
          </a:p>
          <a:p>
            <a:pPr>
              <a:defRPr/>
            </a:pPr>
            <a:endParaRPr lang="en-GB"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B7298AA-38D2-91BF-4B35-95554CF46FF1}"/>
              </a:ext>
            </a:extLst>
          </p:cNvPr>
          <p:cNvSpPr>
            <a:spLocks noGrp="1"/>
          </p:cNvSpPr>
          <p:nvPr>
            <p:ph type="title"/>
          </p:nvPr>
        </p:nvSpPr>
        <p:spPr/>
        <p:txBody>
          <a:bodyPr/>
          <a:lstStyle/>
          <a:p>
            <a:r>
              <a:rPr lang="en-GB" altLang="en-US" b="1"/>
              <a:t>Assignment 1: </a:t>
            </a:r>
            <a:r>
              <a:rPr lang="en-GB" altLang="en-US" b="1" i="1">
                <a:solidFill>
                  <a:srgbClr val="FF0000"/>
                </a:solidFill>
              </a:rPr>
              <a:t>Slide 4</a:t>
            </a:r>
            <a:endParaRPr lang="en-GB" altLang="en-US" i="1">
              <a:solidFill>
                <a:srgbClr val="FF0000"/>
              </a:solidFill>
            </a:endParaRPr>
          </a:p>
        </p:txBody>
      </p:sp>
      <p:sp>
        <p:nvSpPr>
          <p:cNvPr id="19459" name="Content Placeholder 2">
            <a:extLst>
              <a:ext uri="{FF2B5EF4-FFF2-40B4-BE49-F238E27FC236}">
                <a16:creationId xmlns:a16="http://schemas.microsoft.com/office/drawing/2014/main" id="{2A2C721B-93F5-1775-64B5-12CFF0B8B009}"/>
              </a:ext>
            </a:extLst>
          </p:cNvPr>
          <p:cNvSpPr>
            <a:spLocks noGrp="1"/>
          </p:cNvSpPr>
          <p:nvPr>
            <p:ph idx="1"/>
          </p:nvPr>
        </p:nvSpPr>
        <p:spPr>
          <a:xfrm>
            <a:off x="457200" y="1600200"/>
            <a:ext cx="8229600" cy="3916363"/>
          </a:xfrm>
        </p:spPr>
        <p:txBody>
          <a:bodyPr/>
          <a:lstStyle/>
          <a:p>
            <a:pPr marL="0" indent="0">
              <a:buNone/>
              <a:defRPr/>
            </a:pPr>
            <a:r>
              <a:rPr lang="en-GB" altLang="en-US" b="1" dirty="0"/>
              <a:t>Slide 4</a:t>
            </a:r>
            <a:endParaRPr lang="en-GB" altLang="en-US" dirty="0"/>
          </a:p>
          <a:p>
            <a:pPr>
              <a:defRPr/>
            </a:pPr>
            <a:r>
              <a:rPr lang="en-GB" altLang="en-US" dirty="0">
                <a:solidFill>
                  <a:srgbClr val="000000"/>
                </a:solidFill>
              </a:rPr>
              <a:t>Identify a career/ job you would like to do and why you have chosen it.</a:t>
            </a:r>
          </a:p>
          <a:p>
            <a:pPr>
              <a:defRPr/>
            </a:pPr>
            <a:r>
              <a:rPr lang="en-GB" altLang="en-US" dirty="0">
                <a:solidFill>
                  <a:srgbClr val="000000"/>
                </a:solidFill>
              </a:rPr>
              <a:t>Speak about the job, its importance and the most important duties (This you will get from a website such as, </a:t>
            </a:r>
            <a:r>
              <a:rPr lang="en-GB" altLang="en-US" dirty="0" err="1">
                <a:solidFill>
                  <a:srgbClr val="000000"/>
                </a:solidFill>
              </a:rPr>
              <a:t>Betterteams</a:t>
            </a:r>
            <a:r>
              <a:rPr lang="en-GB" altLang="en-US" dirty="0">
                <a:solidFill>
                  <a:srgbClr val="000000"/>
                </a:solidFill>
              </a:rPr>
              <a:t> or Indeed under JOB DESCRIPTION)</a:t>
            </a:r>
          </a:p>
          <a:p>
            <a:pPr marL="0" indent="0">
              <a:buFont typeface="Arial" panose="020B0604020202020204" pitchFamily="34" charset="0"/>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3537890F-6339-7377-2F7E-71FD4A3030C6}"/>
              </a:ext>
            </a:extLst>
          </p:cNvPr>
          <p:cNvSpPr>
            <a:spLocks noGrp="1"/>
          </p:cNvSpPr>
          <p:nvPr>
            <p:ph type="dt" sz="quarter" idx="10"/>
          </p:nvPr>
        </p:nvSpPr>
        <p:spPr/>
        <p:txBody>
          <a:bodyPr/>
          <a:lstStyle/>
          <a:p>
            <a:pPr>
              <a:defRPr/>
            </a:pPr>
            <a:fld id="{BF746479-5A54-43D8-9985-034223541E15}" type="datetime1">
              <a:rPr lang="en-GB" altLang="en-US" smtClean="0"/>
              <a:pPr>
                <a:defRPr/>
              </a:pPr>
              <a:t>15/06/2025</a:t>
            </a:fld>
            <a:endParaRPr lang="en-GB" altLang="en-US"/>
          </a:p>
        </p:txBody>
      </p:sp>
      <p:sp>
        <p:nvSpPr>
          <p:cNvPr id="19461" name="Slide Number Placeholder 4">
            <a:extLst>
              <a:ext uri="{FF2B5EF4-FFF2-40B4-BE49-F238E27FC236}">
                <a16:creationId xmlns:a16="http://schemas.microsoft.com/office/drawing/2014/main" id="{3B9C65F0-1D40-539C-0D5B-4A1A018F9CF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7C8E861-EB14-594A-BF26-10F632BF6184}"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ECC7DA0-AC1D-778E-26E4-382DFD68817A}"/>
              </a:ext>
            </a:extLst>
          </p:cNvPr>
          <p:cNvSpPr>
            <a:spLocks noGrp="1"/>
          </p:cNvSpPr>
          <p:nvPr>
            <p:ph type="title"/>
          </p:nvPr>
        </p:nvSpPr>
        <p:spPr/>
        <p:txBody>
          <a:bodyPr/>
          <a:lstStyle/>
          <a:p>
            <a:r>
              <a:rPr lang="en-GB" altLang="en-US" b="1"/>
              <a:t>Assignment 1: </a:t>
            </a:r>
            <a:r>
              <a:rPr lang="en-GB" altLang="en-US" b="1" i="1">
                <a:solidFill>
                  <a:srgbClr val="FF0000"/>
                </a:solidFill>
              </a:rPr>
              <a:t>Slide 5/6</a:t>
            </a:r>
          </a:p>
        </p:txBody>
      </p:sp>
      <p:sp>
        <p:nvSpPr>
          <p:cNvPr id="20483" name="Content Placeholder 2">
            <a:extLst>
              <a:ext uri="{FF2B5EF4-FFF2-40B4-BE49-F238E27FC236}">
                <a16:creationId xmlns:a16="http://schemas.microsoft.com/office/drawing/2014/main" id="{94B174E1-5444-8379-E5EC-26A41E78E1F6}"/>
              </a:ext>
            </a:extLst>
          </p:cNvPr>
          <p:cNvSpPr>
            <a:spLocks noGrp="1"/>
          </p:cNvSpPr>
          <p:nvPr>
            <p:ph idx="1"/>
          </p:nvPr>
        </p:nvSpPr>
        <p:spPr>
          <a:xfrm>
            <a:off x="457200" y="1600200"/>
            <a:ext cx="8229600" cy="3916363"/>
          </a:xfrm>
        </p:spPr>
        <p:txBody>
          <a:bodyPr/>
          <a:lstStyle/>
          <a:p>
            <a:r>
              <a:rPr lang="en-GB" altLang="en-US" sz="2800" b="1" dirty="0"/>
              <a:t>Slides 5/6 </a:t>
            </a:r>
            <a:r>
              <a:rPr lang="en-GB" altLang="en-US" sz="2800" dirty="0"/>
              <a:t>From Research done through a website like </a:t>
            </a:r>
            <a:r>
              <a:rPr lang="en-GB" altLang="en-US" sz="2800" i="1" dirty="0" err="1"/>
              <a:t>Betterteams</a:t>
            </a:r>
            <a:r>
              <a:rPr lang="en-GB" altLang="en-US" sz="2800" i="1" dirty="0"/>
              <a:t> or Indeed. </a:t>
            </a:r>
            <a:r>
              <a:rPr lang="en-GB" altLang="en-US" sz="2800" dirty="0"/>
              <a:t>You will list the requirements of the job using the PERSON SPECIFICATION.</a:t>
            </a:r>
          </a:p>
          <a:p>
            <a:r>
              <a:rPr lang="en-GB" altLang="en-US" sz="2800" b="1" i="1" dirty="0"/>
              <a:t>The Qualifications needed</a:t>
            </a:r>
          </a:p>
          <a:p>
            <a:r>
              <a:rPr lang="en-GB" altLang="en-US" sz="2800" b="1" i="1" dirty="0"/>
              <a:t>The Experience</a:t>
            </a:r>
          </a:p>
          <a:p>
            <a:r>
              <a:rPr lang="en-GB" altLang="en-US" sz="2800" b="1" i="1" dirty="0"/>
              <a:t>The Personal qualities </a:t>
            </a:r>
          </a:p>
        </p:txBody>
      </p:sp>
      <p:sp>
        <p:nvSpPr>
          <p:cNvPr id="4" name="Date Placeholder 3">
            <a:extLst>
              <a:ext uri="{FF2B5EF4-FFF2-40B4-BE49-F238E27FC236}">
                <a16:creationId xmlns:a16="http://schemas.microsoft.com/office/drawing/2014/main" id="{0E357593-4345-5FE5-1521-63E52A988422}"/>
              </a:ext>
            </a:extLst>
          </p:cNvPr>
          <p:cNvSpPr>
            <a:spLocks noGrp="1"/>
          </p:cNvSpPr>
          <p:nvPr>
            <p:ph type="dt" sz="quarter" idx="10"/>
          </p:nvPr>
        </p:nvSpPr>
        <p:spPr/>
        <p:txBody>
          <a:bodyPr/>
          <a:lstStyle/>
          <a:p>
            <a:pPr>
              <a:defRPr/>
            </a:pPr>
            <a:fld id="{9F458A58-9170-4293-9FCB-97B777C99F2B}" type="datetime1">
              <a:rPr lang="en-GB" altLang="en-US" smtClean="0"/>
              <a:pPr>
                <a:defRPr/>
              </a:pPr>
              <a:t>15/06/2025</a:t>
            </a:fld>
            <a:endParaRPr lang="en-GB" altLang="en-US"/>
          </a:p>
        </p:txBody>
      </p:sp>
      <p:sp>
        <p:nvSpPr>
          <p:cNvPr id="20485" name="Slide Number Placeholder 4">
            <a:extLst>
              <a:ext uri="{FF2B5EF4-FFF2-40B4-BE49-F238E27FC236}">
                <a16:creationId xmlns:a16="http://schemas.microsoft.com/office/drawing/2014/main" id="{F60BC8A3-67D2-C6EE-CA2D-719110F5B4F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0CD5F23-BA55-2847-B275-41A9C9F790E4}"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27DF8B86-C8FD-45BA-2BF9-B455A60C70B5}"/>
              </a:ext>
            </a:extLst>
          </p:cNvPr>
          <p:cNvSpPr>
            <a:spLocks noGrp="1"/>
          </p:cNvSpPr>
          <p:nvPr>
            <p:ph type="title"/>
          </p:nvPr>
        </p:nvSpPr>
        <p:spPr>
          <a:xfrm>
            <a:off x="457200" y="195726"/>
            <a:ext cx="8229600" cy="706090"/>
          </a:xfrm>
        </p:spPr>
        <p:txBody>
          <a:bodyPr/>
          <a:lstStyle/>
          <a:p>
            <a:r>
              <a:rPr lang="en-GB" altLang="en-US" b="1" dirty="0"/>
              <a:t>Assignment 1: </a:t>
            </a:r>
            <a:r>
              <a:rPr lang="en-GB" altLang="en-US" b="1" i="1" dirty="0">
                <a:solidFill>
                  <a:srgbClr val="FF0000"/>
                </a:solidFill>
              </a:rPr>
              <a:t>Slide 7/8</a:t>
            </a:r>
          </a:p>
        </p:txBody>
      </p:sp>
      <p:sp>
        <p:nvSpPr>
          <p:cNvPr id="21507" name="Content Placeholder 2">
            <a:extLst>
              <a:ext uri="{FF2B5EF4-FFF2-40B4-BE49-F238E27FC236}">
                <a16:creationId xmlns:a16="http://schemas.microsoft.com/office/drawing/2014/main" id="{7E5D15DA-942C-EC02-B41B-DD60C979002A}"/>
              </a:ext>
            </a:extLst>
          </p:cNvPr>
          <p:cNvSpPr>
            <a:spLocks noGrp="1"/>
          </p:cNvSpPr>
          <p:nvPr>
            <p:ph idx="1"/>
          </p:nvPr>
        </p:nvSpPr>
        <p:spPr>
          <a:xfrm>
            <a:off x="457200" y="1196752"/>
            <a:ext cx="8229600" cy="4104456"/>
          </a:xfrm>
        </p:spPr>
        <p:txBody>
          <a:bodyPr/>
          <a:lstStyle/>
          <a:p>
            <a:pPr marL="0" indent="0">
              <a:buNone/>
            </a:pPr>
            <a:r>
              <a:rPr lang="en-GB" altLang="en-US" sz="2800" b="1" dirty="0"/>
              <a:t>Slides 7/8</a:t>
            </a:r>
            <a:r>
              <a:rPr lang="en-GB" altLang="en-US" sz="2800" dirty="0"/>
              <a:t> You will then complete: </a:t>
            </a:r>
          </a:p>
          <a:p>
            <a:r>
              <a:rPr lang="en-GB" altLang="en-US" sz="2800" b="1" dirty="0"/>
              <a:t>Personal Development Plan including </a:t>
            </a:r>
            <a:r>
              <a:rPr lang="en-GB" altLang="en-US" sz="2800" b="1" u="sng" dirty="0"/>
              <a:t>three goals</a:t>
            </a:r>
          </a:p>
          <a:p>
            <a:r>
              <a:rPr lang="en-GB" altLang="en-US" sz="2800" dirty="0"/>
              <a:t>Focus on the job requirements you identified from the person specification in your previous slide</a:t>
            </a:r>
          </a:p>
        </p:txBody>
      </p:sp>
      <p:sp>
        <p:nvSpPr>
          <p:cNvPr id="4" name="Date Placeholder 3">
            <a:extLst>
              <a:ext uri="{FF2B5EF4-FFF2-40B4-BE49-F238E27FC236}">
                <a16:creationId xmlns:a16="http://schemas.microsoft.com/office/drawing/2014/main" id="{966F101B-2B40-6793-1F7A-81153758543E}"/>
              </a:ext>
            </a:extLst>
          </p:cNvPr>
          <p:cNvSpPr>
            <a:spLocks noGrp="1"/>
          </p:cNvSpPr>
          <p:nvPr>
            <p:ph type="dt" sz="quarter" idx="10"/>
          </p:nvPr>
        </p:nvSpPr>
        <p:spPr/>
        <p:txBody>
          <a:bodyPr/>
          <a:lstStyle/>
          <a:p>
            <a:pPr>
              <a:defRPr/>
            </a:pPr>
            <a:fld id="{9F458A58-9170-4293-9FCB-97B777C99F2B}" type="datetime1">
              <a:rPr lang="en-GB" altLang="en-US" smtClean="0"/>
              <a:pPr>
                <a:defRPr/>
              </a:pPr>
              <a:t>15/06/2025</a:t>
            </a:fld>
            <a:endParaRPr lang="en-GB" altLang="en-US"/>
          </a:p>
        </p:txBody>
      </p:sp>
      <p:sp>
        <p:nvSpPr>
          <p:cNvPr id="21509" name="Slide Number Placeholder 4">
            <a:extLst>
              <a:ext uri="{FF2B5EF4-FFF2-40B4-BE49-F238E27FC236}">
                <a16:creationId xmlns:a16="http://schemas.microsoft.com/office/drawing/2014/main" id="{37278ED3-4C3C-7712-A781-D08303DB022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B3F2677-37A8-A744-8060-8E4DD7012DF9}"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56E34-B929-26C0-32AD-DC0528A99D60}"/>
              </a:ext>
            </a:extLst>
          </p:cNvPr>
          <p:cNvSpPr>
            <a:spLocks noGrp="1"/>
          </p:cNvSpPr>
          <p:nvPr>
            <p:ph type="title"/>
          </p:nvPr>
        </p:nvSpPr>
        <p:spPr/>
        <p:txBody>
          <a:bodyPr/>
          <a:lstStyle/>
          <a:p>
            <a:r>
              <a:rPr lang="en-GB" altLang="en-US" b="1" dirty="0"/>
              <a:t>Assignment 1: </a:t>
            </a:r>
            <a:r>
              <a:rPr lang="en-GB" altLang="en-US" b="1" i="1" dirty="0">
                <a:solidFill>
                  <a:srgbClr val="FF0000"/>
                </a:solidFill>
              </a:rPr>
              <a:t>Slide 8/9</a:t>
            </a:r>
            <a:endParaRPr lang="en-GB" dirty="0"/>
          </a:p>
        </p:txBody>
      </p:sp>
      <p:sp>
        <p:nvSpPr>
          <p:cNvPr id="3" name="Content Placeholder 2">
            <a:extLst>
              <a:ext uri="{FF2B5EF4-FFF2-40B4-BE49-F238E27FC236}">
                <a16:creationId xmlns:a16="http://schemas.microsoft.com/office/drawing/2014/main" id="{CC7E1C0C-5D3A-91E7-B028-FB33C3DD5A65}"/>
              </a:ext>
            </a:extLst>
          </p:cNvPr>
          <p:cNvSpPr>
            <a:spLocks noGrp="1"/>
          </p:cNvSpPr>
          <p:nvPr>
            <p:ph idx="1"/>
          </p:nvPr>
        </p:nvSpPr>
        <p:spPr/>
        <p:txBody>
          <a:bodyPr/>
          <a:lstStyle/>
          <a:p>
            <a:pPr marL="0" indent="0">
              <a:buNone/>
            </a:pPr>
            <a:r>
              <a:rPr lang="en-GB" altLang="en-US" sz="3200" b="1" dirty="0"/>
              <a:t>Slides 7/8</a:t>
            </a:r>
            <a:r>
              <a:rPr lang="en-GB" altLang="en-US" sz="3200" dirty="0"/>
              <a:t> You will then complete: </a:t>
            </a:r>
          </a:p>
          <a:p>
            <a:r>
              <a:rPr lang="en-GB" altLang="en-US" b="1" dirty="0"/>
              <a:t>Identify strategies you will use to reach these goals</a:t>
            </a:r>
            <a:endParaRPr lang="en-GB" altLang="en-US" sz="3200" b="1" dirty="0"/>
          </a:p>
          <a:p>
            <a:r>
              <a:rPr lang="en-GB" altLang="en-US" sz="3200" dirty="0"/>
              <a:t>Focus on the job requirements you identified from the person specification in your previous slide</a:t>
            </a:r>
          </a:p>
        </p:txBody>
      </p:sp>
      <p:sp>
        <p:nvSpPr>
          <p:cNvPr id="4" name="Date Placeholder 3">
            <a:extLst>
              <a:ext uri="{FF2B5EF4-FFF2-40B4-BE49-F238E27FC236}">
                <a16:creationId xmlns:a16="http://schemas.microsoft.com/office/drawing/2014/main" id="{2BE7CC93-535E-CEF4-BF22-223C46AA14CB}"/>
              </a:ext>
            </a:extLst>
          </p:cNvPr>
          <p:cNvSpPr>
            <a:spLocks noGrp="1"/>
          </p:cNvSpPr>
          <p:nvPr>
            <p:ph type="dt" sz="half" idx="10"/>
          </p:nvPr>
        </p:nvSpPr>
        <p:spPr/>
        <p:txBody>
          <a:bodyPr/>
          <a:lstStyle/>
          <a:p>
            <a:pPr>
              <a:defRPr/>
            </a:pPr>
            <a:fld id="{BAD0D0BF-B7A4-0946-BB41-002EC0E885C4}" type="datetime1">
              <a:rPr lang="en-GB" altLang="en-US" smtClean="0"/>
              <a:pPr>
                <a:defRPr/>
              </a:pPr>
              <a:t>15/06/2025</a:t>
            </a:fld>
            <a:endParaRPr lang="en-GB" altLang="en-US"/>
          </a:p>
        </p:txBody>
      </p:sp>
      <p:sp>
        <p:nvSpPr>
          <p:cNvPr id="5" name="Slide Number Placeholder 4">
            <a:extLst>
              <a:ext uri="{FF2B5EF4-FFF2-40B4-BE49-F238E27FC236}">
                <a16:creationId xmlns:a16="http://schemas.microsoft.com/office/drawing/2014/main" id="{EEA163A1-55D6-7047-A1D0-EE43094044F2}"/>
              </a:ext>
            </a:extLst>
          </p:cNvPr>
          <p:cNvSpPr>
            <a:spLocks noGrp="1"/>
          </p:cNvSpPr>
          <p:nvPr>
            <p:ph type="sldNum" sz="quarter" idx="12"/>
          </p:nvPr>
        </p:nvSpPr>
        <p:spPr/>
        <p:txBody>
          <a:bodyPr/>
          <a:lstStyle/>
          <a:p>
            <a:pPr>
              <a:defRPr/>
            </a:pPr>
            <a:fld id="{85A1A889-9CC5-D140-8BF1-56AB827C5FF0}" type="slidenum">
              <a:rPr lang="en-GB" altLang="en-US" smtClean="0"/>
              <a:pPr>
                <a:defRPr/>
              </a:pPr>
              <a:t>15</a:t>
            </a:fld>
            <a:endParaRPr lang="en-GB" altLang="en-US"/>
          </a:p>
        </p:txBody>
      </p:sp>
    </p:spTree>
    <p:extLst>
      <p:ext uri="{BB962C8B-B14F-4D97-AF65-F5344CB8AC3E}">
        <p14:creationId xmlns:p14="http://schemas.microsoft.com/office/powerpoint/2010/main" val="2267876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8B428C5-B791-5746-04B6-7F5C69469867}"/>
              </a:ext>
            </a:extLst>
          </p:cNvPr>
          <p:cNvSpPr>
            <a:spLocks noGrp="1"/>
          </p:cNvSpPr>
          <p:nvPr>
            <p:ph type="title"/>
          </p:nvPr>
        </p:nvSpPr>
        <p:spPr>
          <a:xfrm>
            <a:off x="457200" y="228600"/>
            <a:ext cx="8229600" cy="1143000"/>
          </a:xfrm>
        </p:spPr>
        <p:txBody>
          <a:bodyPr/>
          <a:lstStyle/>
          <a:p>
            <a:r>
              <a:rPr lang="en-GB" altLang="en-US" b="1" dirty="0"/>
              <a:t>Assignment 1: </a:t>
            </a:r>
            <a:r>
              <a:rPr lang="en-GB" altLang="en-US" b="1" i="1" dirty="0">
                <a:solidFill>
                  <a:srgbClr val="FF0000"/>
                </a:solidFill>
              </a:rPr>
              <a:t>Slide 9/10</a:t>
            </a:r>
          </a:p>
        </p:txBody>
      </p:sp>
      <p:sp>
        <p:nvSpPr>
          <p:cNvPr id="22531" name="Content Placeholder 2">
            <a:extLst>
              <a:ext uri="{FF2B5EF4-FFF2-40B4-BE49-F238E27FC236}">
                <a16:creationId xmlns:a16="http://schemas.microsoft.com/office/drawing/2014/main" id="{082AC5CB-CDD9-E125-462B-D8C68799F1C1}"/>
              </a:ext>
            </a:extLst>
          </p:cNvPr>
          <p:cNvSpPr>
            <a:spLocks noGrp="1"/>
          </p:cNvSpPr>
          <p:nvPr>
            <p:ph idx="1"/>
          </p:nvPr>
        </p:nvSpPr>
        <p:spPr>
          <a:xfrm>
            <a:off x="457200" y="1600201"/>
            <a:ext cx="8229600" cy="3484984"/>
          </a:xfrm>
        </p:spPr>
        <p:txBody>
          <a:bodyPr/>
          <a:lstStyle/>
          <a:p>
            <a:pPr marL="0" indent="0">
              <a:buNone/>
            </a:pPr>
            <a:r>
              <a:rPr lang="en-GB" altLang="en-US" sz="2800" b="1" dirty="0"/>
              <a:t>Slide 9/10</a:t>
            </a:r>
          </a:p>
          <a:p>
            <a:r>
              <a:rPr lang="en-GB" altLang="en-US" sz="2800" dirty="0"/>
              <a:t> As in all academic work, you must have a </a:t>
            </a:r>
            <a:r>
              <a:rPr lang="en-GB" altLang="en-US" sz="2800" b="1" dirty="0"/>
              <a:t>conclusion</a:t>
            </a:r>
            <a:endParaRPr lang="en-GB" altLang="en-US" sz="2800" dirty="0"/>
          </a:p>
          <a:p>
            <a:r>
              <a:rPr lang="en-GB" altLang="en-US" sz="2800" dirty="0"/>
              <a:t>This should be a short summary of what you have presented</a:t>
            </a:r>
          </a:p>
        </p:txBody>
      </p:sp>
      <p:sp>
        <p:nvSpPr>
          <p:cNvPr id="4" name="Date Placeholder 3">
            <a:extLst>
              <a:ext uri="{FF2B5EF4-FFF2-40B4-BE49-F238E27FC236}">
                <a16:creationId xmlns:a16="http://schemas.microsoft.com/office/drawing/2014/main" id="{906E5243-A6F6-2664-C1BC-55FBF638F3AF}"/>
              </a:ext>
            </a:extLst>
          </p:cNvPr>
          <p:cNvSpPr>
            <a:spLocks noGrp="1"/>
          </p:cNvSpPr>
          <p:nvPr>
            <p:ph type="dt" sz="quarter" idx="10"/>
          </p:nvPr>
        </p:nvSpPr>
        <p:spPr/>
        <p:txBody>
          <a:bodyPr/>
          <a:lstStyle/>
          <a:p>
            <a:pPr>
              <a:defRPr/>
            </a:pPr>
            <a:fld id="{9F458A58-9170-4293-9FCB-97B777C99F2B}" type="datetime1">
              <a:rPr lang="en-GB" altLang="en-US" smtClean="0"/>
              <a:pPr>
                <a:defRPr/>
              </a:pPr>
              <a:t>15/06/2025</a:t>
            </a:fld>
            <a:endParaRPr lang="en-GB" altLang="en-US"/>
          </a:p>
        </p:txBody>
      </p:sp>
      <p:sp>
        <p:nvSpPr>
          <p:cNvPr id="22533" name="Slide Number Placeholder 4">
            <a:extLst>
              <a:ext uri="{FF2B5EF4-FFF2-40B4-BE49-F238E27FC236}">
                <a16:creationId xmlns:a16="http://schemas.microsoft.com/office/drawing/2014/main" id="{FD2C016F-0387-F281-AECF-B6A7998A182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BE72F54-5030-9C4E-AB0A-C0D944820E94}"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B1DD702-3461-92E7-7678-E57868EDDE23}"/>
              </a:ext>
            </a:extLst>
          </p:cNvPr>
          <p:cNvSpPr>
            <a:spLocks noGrp="1"/>
          </p:cNvSpPr>
          <p:nvPr>
            <p:ph type="title"/>
          </p:nvPr>
        </p:nvSpPr>
        <p:spPr/>
        <p:txBody>
          <a:bodyPr/>
          <a:lstStyle/>
          <a:p>
            <a:r>
              <a:rPr lang="en-GB" altLang="en-US" b="1" dirty="0">
                <a:solidFill>
                  <a:srgbClr val="000000"/>
                </a:solidFill>
              </a:rPr>
              <a:t>Assignment 1: </a:t>
            </a:r>
            <a:r>
              <a:rPr lang="en-GB" altLang="en-US" b="1" i="1" dirty="0">
                <a:solidFill>
                  <a:srgbClr val="FF0000"/>
                </a:solidFill>
              </a:rPr>
              <a:t>Slide 10/11</a:t>
            </a:r>
            <a:endParaRPr lang="en-GB" altLang="en-US" i="1" dirty="0">
              <a:solidFill>
                <a:srgbClr val="FF0000"/>
              </a:solidFill>
            </a:endParaRPr>
          </a:p>
        </p:txBody>
      </p:sp>
      <p:sp>
        <p:nvSpPr>
          <p:cNvPr id="23555" name="Content Placeholder 2">
            <a:extLst>
              <a:ext uri="{FF2B5EF4-FFF2-40B4-BE49-F238E27FC236}">
                <a16:creationId xmlns:a16="http://schemas.microsoft.com/office/drawing/2014/main" id="{5C7FFC24-6D50-8FED-6A34-319BB828CA04}"/>
              </a:ext>
            </a:extLst>
          </p:cNvPr>
          <p:cNvSpPr>
            <a:spLocks noGrp="1"/>
          </p:cNvSpPr>
          <p:nvPr>
            <p:ph idx="1"/>
          </p:nvPr>
        </p:nvSpPr>
        <p:spPr>
          <a:xfrm>
            <a:off x="457200" y="1600200"/>
            <a:ext cx="8229600" cy="3916363"/>
          </a:xfrm>
        </p:spPr>
        <p:txBody>
          <a:bodyPr/>
          <a:lstStyle/>
          <a:p>
            <a:pPr marL="0" indent="0">
              <a:buNone/>
            </a:pPr>
            <a:r>
              <a:rPr lang="en-GB" altLang="en-US" sz="2800" b="1"/>
              <a:t>Slide 10/11</a:t>
            </a:r>
            <a:endParaRPr lang="en-GB" altLang="en-US" sz="2800" dirty="0"/>
          </a:p>
          <a:p>
            <a:r>
              <a:rPr lang="en-GB" altLang="en-US" sz="2800" b="1" dirty="0"/>
              <a:t>REFERENCES</a:t>
            </a:r>
          </a:p>
          <a:p>
            <a:r>
              <a:rPr lang="en-GB" altLang="en-US" sz="2800" dirty="0"/>
              <a:t>In the </a:t>
            </a:r>
            <a:r>
              <a:rPr lang="en-GB" altLang="en-US" sz="2800" b="1" dirty="0"/>
              <a:t>Harvard</a:t>
            </a:r>
            <a:r>
              <a:rPr lang="en-GB" altLang="en-US" sz="2800" dirty="0"/>
              <a:t> style, you must show at least 2 references, which you have cited</a:t>
            </a:r>
          </a:p>
        </p:txBody>
      </p:sp>
      <p:sp>
        <p:nvSpPr>
          <p:cNvPr id="4" name="Date Placeholder 3">
            <a:extLst>
              <a:ext uri="{FF2B5EF4-FFF2-40B4-BE49-F238E27FC236}">
                <a16:creationId xmlns:a16="http://schemas.microsoft.com/office/drawing/2014/main" id="{5A0E6C2E-E8A3-EFC4-E442-A43E1AF326EA}"/>
              </a:ext>
            </a:extLst>
          </p:cNvPr>
          <p:cNvSpPr>
            <a:spLocks noGrp="1"/>
          </p:cNvSpPr>
          <p:nvPr>
            <p:ph type="dt" sz="quarter" idx="10"/>
          </p:nvPr>
        </p:nvSpPr>
        <p:spPr/>
        <p:txBody>
          <a:bodyPr/>
          <a:lstStyle/>
          <a:p>
            <a:pPr>
              <a:defRPr/>
            </a:pPr>
            <a:fld id="{BF746479-5A54-43D8-9985-034223541E15}" type="datetime1">
              <a:rPr lang="en-GB" altLang="en-US" smtClean="0"/>
              <a:pPr>
                <a:defRPr/>
              </a:pPr>
              <a:t>15/06/2025</a:t>
            </a:fld>
            <a:endParaRPr lang="en-GB" altLang="en-US"/>
          </a:p>
        </p:txBody>
      </p:sp>
      <p:sp>
        <p:nvSpPr>
          <p:cNvPr id="23557" name="Slide Number Placeholder 4">
            <a:extLst>
              <a:ext uri="{FF2B5EF4-FFF2-40B4-BE49-F238E27FC236}">
                <a16:creationId xmlns:a16="http://schemas.microsoft.com/office/drawing/2014/main" id="{CC20D065-2476-D7C0-58B2-4DA1E00718F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C20658A-FB16-DB45-B89F-F0A51CA066C5}"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457200" y="198437"/>
            <a:ext cx="8229600" cy="1143000"/>
          </a:xfrm>
        </p:spPr>
        <p:txBody>
          <a:bodyPr/>
          <a:lstStyle/>
          <a:p>
            <a:r>
              <a:rPr lang="en-GB" altLang="en-US"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457200" y="1600200"/>
            <a:ext cx="8229600" cy="3916363"/>
          </a:xfrm>
        </p:spPr>
        <p:txBody>
          <a:bodyPr/>
          <a:lstStyle/>
          <a:p>
            <a:pPr marL="0" indent="0">
              <a:buNone/>
              <a:defRPr/>
            </a:pPr>
            <a:r>
              <a:rPr lang="en-US" sz="2800" dirty="0">
                <a:latin typeface="+mj-lt"/>
                <a:ea typeface="Arial MT"/>
                <a:cs typeface="Arial MT"/>
              </a:rPr>
              <a:t>Marks out of 100% will be given for:</a:t>
            </a:r>
          </a:p>
          <a:p>
            <a:pPr>
              <a:defRPr/>
            </a:pPr>
            <a:endParaRPr lang="en-GB" sz="2800" dirty="0">
              <a:latin typeface="+mj-lt"/>
              <a:ea typeface="Arial MT"/>
              <a:cs typeface="Arial MT"/>
            </a:endParaRPr>
          </a:p>
          <a:p>
            <a:pPr>
              <a:lnSpc>
                <a:spcPct val="106000"/>
              </a:lnSpc>
              <a:spcAft>
                <a:spcPts val="800"/>
              </a:spcAft>
              <a:buFont typeface="+mj-lt"/>
              <a:buAutoNum type="arabicParenR"/>
              <a:defRPr/>
            </a:pPr>
            <a:r>
              <a:rPr lang="en-US" sz="2800" dirty="0">
                <a:latin typeface="+mj-lt"/>
                <a:ea typeface="Arial" panose="020B0604020202020204" pitchFamily="34" charset="0"/>
              </a:rPr>
              <a:t> Evidence of research</a:t>
            </a:r>
          </a:p>
          <a:p>
            <a:pPr>
              <a:lnSpc>
                <a:spcPct val="106000"/>
              </a:lnSpc>
              <a:spcAft>
                <a:spcPts val="800"/>
              </a:spcAft>
              <a:defRPr/>
            </a:pPr>
            <a:r>
              <a:rPr lang="en-US" sz="2800" dirty="0">
                <a:latin typeface="+mj-lt"/>
                <a:ea typeface="Arial" panose="020B0604020202020204" pitchFamily="34" charset="0"/>
              </a:rPr>
              <a:t>You should show at least 2 references with in-text citations    </a:t>
            </a:r>
          </a:p>
          <a:p>
            <a:pPr marL="0" indent="0" algn="ctr">
              <a:lnSpc>
                <a:spcPct val="106000"/>
              </a:lnSpc>
              <a:spcAft>
                <a:spcPts val="800"/>
              </a:spcAft>
              <a:buNone/>
              <a:defRPr/>
            </a:pPr>
            <a:r>
              <a:rPr lang="en-US" sz="2800" b="1" dirty="0">
                <a:latin typeface="+mj-lt"/>
                <a:ea typeface="Arial" panose="020B0604020202020204" pitchFamily="34" charset="0"/>
              </a:rPr>
              <a:t>10</a:t>
            </a:r>
            <a:r>
              <a:rPr lang="en-US" sz="2800" b="1" dirty="0">
                <a:highlight>
                  <a:srgbClr val="FFFF00"/>
                </a:highlight>
                <a:latin typeface="+mj-lt"/>
                <a:ea typeface="Arial" panose="020B0604020202020204" pitchFamily="34" charset="0"/>
              </a:rPr>
              <a:t>%</a:t>
            </a:r>
            <a:endParaRPr lang="en-GB" altLang="en-US" sz="2800" dirty="0">
              <a:solidFill>
                <a:srgbClr val="000000"/>
              </a:solidFill>
              <a:highlight>
                <a:srgbClr val="FFFF00"/>
              </a:highlight>
              <a:latin typeface="+mj-lt"/>
              <a:cs typeface="Arial" panose="020B0604020202020204" pitchFamily="34" charset="0"/>
            </a:endParaRPr>
          </a:p>
          <a:p>
            <a:pPr marL="1714500" lvl="4" indent="0">
              <a:lnSpc>
                <a:spcPct val="106000"/>
              </a:lnSpc>
              <a:spcAft>
                <a:spcPts val="50"/>
              </a:spcAft>
              <a:buFont typeface="Arial" panose="020B0604020202020204" pitchFamily="34" charset="0"/>
              <a:buNone/>
              <a:defRPr/>
            </a:pPr>
            <a:endParaRPr lang="en-GB" altLang="en-US" sz="32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Font typeface="Arial" panose="020B0604020202020204" pitchFamily="34" charset="0"/>
              <a:buNone/>
              <a:defRPr/>
            </a:pPr>
            <a:endParaRPr lang="en-GB" altLang="en-US" dirty="0">
              <a:solidFill>
                <a:srgbClr val="000000"/>
              </a:solidFill>
              <a:latin typeface="Arial" panose="020B0604020202020204" pitchFamily="34" charset="0"/>
              <a:cs typeface="Arial" panose="020B0604020202020204" pitchFamily="34" charset="0"/>
            </a:endParaRPr>
          </a:p>
          <a:p>
            <a:pPr marL="0" indent="0">
              <a:defRPr/>
            </a:pPr>
            <a:endParaRPr lang="en-GB" altLang="en-US"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15/06/2025</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20E92589-EBB9-2FCC-33A8-70D155F57EF7}"/>
              </a:ext>
            </a:extLst>
          </p:cNvPr>
          <p:cNvSpPr>
            <a:spLocks noGrp="1"/>
          </p:cNvSpPr>
          <p:nvPr>
            <p:ph type="title"/>
          </p:nvPr>
        </p:nvSpPr>
        <p:spPr/>
        <p:txBody>
          <a:bodyPr/>
          <a:lstStyle/>
          <a:p>
            <a:r>
              <a:rPr lang="en-GB" altLang="en-US" b="1" dirty="0"/>
              <a:t>Assignment 1</a:t>
            </a:r>
            <a:r>
              <a:rPr lang="en-GB" altLang="en-US" b="1" dirty="0">
                <a:solidFill>
                  <a:srgbClr val="000000"/>
                </a:solidFill>
              </a:rPr>
              <a:t>- MARKING</a:t>
            </a:r>
            <a:endParaRPr lang="en-GB" altLang="en-US" dirty="0"/>
          </a:p>
        </p:txBody>
      </p:sp>
      <p:sp>
        <p:nvSpPr>
          <p:cNvPr id="26627" name="Content Placeholder 2">
            <a:extLst>
              <a:ext uri="{FF2B5EF4-FFF2-40B4-BE49-F238E27FC236}">
                <a16:creationId xmlns:a16="http://schemas.microsoft.com/office/drawing/2014/main" id="{5DFFBB26-EEAE-EF3E-0FBE-34CBC03A4E06}"/>
              </a:ext>
            </a:extLst>
          </p:cNvPr>
          <p:cNvSpPr>
            <a:spLocks noGrp="1"/>
          </p:cNvSpPr>
          <p:nvPr>
            <p:ph idx="1"/>
          </p:nvPr>
        </p:nvSpPr>
        <p:spPr>
          <a:xfrm>
            <a:off x="710952" y="1470818"/>
            <a:ext cx="8229600" cy="3916363"/>
          </a:xfrm>
        </p:spPr>
        <p:txBody>
          <a:bodyPr/>
          <a:lstStyle/>
          <a:p>
            <a:pPr marL="0" indent="0">
              <a:buNone/>
              <a:defRPr/>
            </a:pPr>
            <a:r>
              <a:rPr lang="en-GB" altLang="en-US" sz="2800" dirty="0"/>
              <a:t>2) Knowledge of the subject</a:t>
            </a:r>
          </a:p>
          <a:p>
            <a:pPr>
              <a:defRPr/>
            </a:pPr>
            <a:r>
              <a:rPr lang="en-GB" altLang="en-US" sz="2800" dirty="0"/>
              <a:t>How much have you shown your understanding</a:t>
            </a:r>
          </a:p>
          <a:p>
            <a:pPr marL="0" indent="0">
              <a:buFont typeface="Arial" panose="020B0604020202020204" pitchFamily="34" charset="0"/>
              <a:buNone/>
              <a:defRPr/>
            </a:pPr>
            <a:r>
              <a:rPr lang="en-GB" altLang="en-US" sz="2800" b="1" dirty="0"/>
              <a:t>                           20</a:t>
            </a:r>
            <a:r>
              <a:rPr lang="en-GB" altLang="en-US" sz="2800" b="1" dirty="0">
                <a:highlight>
                  <a:srgbClr val="FFFF00"/>
                </a:highlight>
              </a:rPr>
              <a:t>%</a:t>
            </a:r>
          </a:p>
        </p:txBody>
      </p:sp>
      <p:sp>
        <p:nvSpPr>
          <p:cNvPr id="4" name="Date Placeholder 3">
            <a:extLst>
              <a:ext uri="{FF2B5EF4-FFF2-40B4-BE49-F238E27FC236}">
                <a16:creationId xmlns:a16="http://schemas.microsoft.com/office/drawing/2014/main" id="{4BE95614-F2DB-9602-106C-B3B1CE21C91B}"/>
              </a:ext>
            </a:extLst>
          </p:cNvPr>
          <p:cNvSpPr>
            <a:spLocks noGrp="1"/>
          </p:cNvSpPr>
          <p:nvPr>
            <p:ph type="dt" sz="quarter" idx="10"/>
          </p:nvPr>
        </p:nvSpPr>
        <p:spPr/>
        <p:txBody>
          <a:bodyPr/>
          <a:lstStyle/>
          <a:p>
            <a:pPr>
              <a:defRPr/>
            </a:pPr>
            <a:fld id="{E0098970-8FF9-4E55-90A8-933C3E06A6BE}" type="datetime1">
              <a:rPr lang="en-GB" altLang="en-US" smtClean="0"/>
              <a:pPr>
                <a:defRPr/>
              </a:pPr>
              <a:t>15/06/2025</a:t>
            </a:fld>
            <a:endParaRPr lang="en-GB" altLang="en-US"/>
          </a:p>
        </p:txBody>
      </p:sp>
      <p:sp>
        <p:nvSpPr>
          <p:cNvPr id="25605" name="Slide Number Placeholder 4">
            <a:extLst>
              <a:ext uri="{FF2B5EF4-FFF2-40B4-BE49-F238E27FC236}">
                <a16:creationId xmlns:a16="http://schemas.microsoft.com/office/drawing/2014/main" id="{F3B53BBE-0CA7-1F35-D046-74D00F803C0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3BFC4AA-7FE1-B044-A95F-59D9BEE5F133}"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817B792C-4A0B-68B8-06C2-28F36687581E}"/>
              </a:ext>
            </a:extLst>
          </p:cNvPr>
          <p:cNvSpPr>
            <a:spLocks noGrp="1"/>
          </p:cNvSpPr>
          <p:nvPr>
            <p:ph type="title"/>
          </p:nvPr>
        </p:nvSpPr>
        <p:spPr/>
        <p:txBody>
          <a:bodyPr/>
          <a:lstStyle/>
          <a:p>
            <a:r>
              <a:rPr lang="en-GB" altLang="en-US" b="1" dirty="0"/>
              <a:t>Assignment</a:t>
            </a:r>
            <a:r>
              <a:rPr lang="en-GB" altLang="en-US" b="1" dirty="0">
                <a:solidFill>
                  <a:srgbClr val="000000"/>
                </a:solidFill>
              </a:rPr>
              <a:t> 1 - MARKING</a:t>
            </a:r>
            <a:endParaRPr lang="en-GB" altLang="en-US" dirty="0"/>
          </a:p>
        </p:txBody>
      </p:sp>
      <p:sp>
        <p:nvSpPr>
          <p:cNvPr id="4" name="Date Placeholder 3">
            <a:extLst>
              <a:ext uri="{FF2B5EF4-FFF2-40B4-BE49-F238E27FC236}">
                <a16:creationId xmlns:a16="http://schemas.microsoft.com/office/drawing/2014/main" id="{944DE8E5-6F36-CAED-4C31-A05470652B87}"/>
              </a:ext>
            </a:extLst>
          </p:cNvPr>
          <p:cNvSpPr>
            <a:spLocks noGrp="1"/>
          </p:cNvSpPr>
          <p:nvPr>
            <p:ph type="dt" sz="quarter" idx="10"/>
          </p:nvPr>
        </p:nvSpPr>
        <p:spPr/>
        <p:txBody>
          <a:bodyPr/>
          <a:lstStyle/>
          <a:p>
            <a:pPr>
              <a:defRPr/>
            </a:pPr>
            <a:fld id="{E0098970-8FF9-4E55-90A8-933C3E06A6BE}" type="datetime1">
              <a:rPr lang="en-GB" altLang="en-US" smtClean="0"/>
              <a:pPr>
                <a:defRPr/>
              </a:pPr>
              <a:t>15/06/2025</a:t>
            </a:fld>
            <a:endParaRPr lang="en-GB" altLang="en-US"/>
          </a:p>
        </p:txBody>
      </p:sp>
      <p:sp>
        <p:nvSpPr>
          <p:cNvPr id="26628" name="Slide Number Placeholder 4">
            <a:extLst>
              <a:ext uri="{FF2B5EF4-FFF2-40B4-BE49-F238E27FC236}">
                <a16:creationId xmlns:a16="http://schemas.microsoft.com/office/drawing/2014/main" id="{D350890F-1BA6-27E9-CA2A-F2A6EAA3961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42C031D-1CD6-B34E-809D-FF3B88D0C709}"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5" name="Content Placeholder 4">
            <a:extLst>
              <a:ext uri="{FF2B5EF4-FFF2-40B4-BE49-F238E27FC236}">
                <a16:creationId xmlns:a16="http://schemas.microsoft.com/office/drawing/2014/main" id="{F5F225C7-E3E2-288A-90E4-0F8710846015}"/>
              </a:ext>
            </a:extLst>
          </p:cNvPr>
          <p:cNvSpPr>
            <a:spLocks noGrp="1"/>
          </p:cNvSpPr>
          <p:nvPr>
            <p:ph idx="1"/>
          </p:nvPr>
        </p:nvSpPr>
        <p:spPr/>
        <p:txBody>
          <a:bodyPr/>
          <a:lstStyle/>
          <a:p>
            <a:pPr marL="0" indent="0">
              <a:buNone/>
              <a:defRPr/>
            </a:pPr>
            <a:r>
              <a:rPr lang="en-GB" sz="2800" dirty="0"/>
              <a:t>3) Analytical and Cognitive Skills</a:t>
            </a:r>
          </a:p>
          <a:p>
            <a:pPr>
              <a:defRPr/>
            </a:pPr>
            <a:r>
              <a:rPr lang="en-GB" sz="2800" dirty="0"/>
              <a:t>Your use of analysis, evaluation and logic to reach your conclusions</a:t>
            </a:r>
          </a:p>
          <a:p>
            <a:pPr marL="0" indent="0">
              <a:buFont typeface="Arial" panose="020B0604020202020204" pitchFamily="34" charset="0"/>
              <a:buNone/>
              <a:defRPr/>
            </a:pPr>
            <a:r>
              <a:rPr lang="en-GB" sz="2800" b="1" dirty="0"/>
              <a:t>                               20</a:t>
            </a:r>
            <a:r>
              <a:rPr lang="en-GB" sz="2800" b="1" dirty="0">
                <a:highlight>
                  <a:srgbClr val="FFFF00"/>
                </a:highlight>
              </a:rPr>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D189A97-4BE1-5F56-E721-ECC5015447F1}"/>
              </a:ext>
            </a:extLst>
          </p:cNvPr>
          <p:cNvSpPr>
            <a:spLocks noGrp="1"/>
          </p:cNvSpPr>
          <p:nvPr>
            <p:ph type="title"/>
          </p:nvPr>
        </p:nvSpPr>
        <p:spPr>
          <a:xfrm>
            <a:off x="457200" y="228600"/>
            <a:ext cx="8229600" cy="896144"/>
          </a:xfrm>
        </p:spPr>
        <p:txBody>
          <a:bodyPr/>
          <a:lstStyle/>
          <a:p>
            <a:r>
              <a:rPr lang="en-GB" altLang="en-US" b="1" dirty="0"/>
              <a:t>Assignment</a:t>
            </a:r>
            <a:r>
              <a:rPr lang="en-GB" altLang="en-US" b="1" dirty="0">
                <a:solidFill>
                  <a:srgbClr val="000000"/>
                </a:solidFill>
              </a:rPr>
              <a:t> 1 - MARKING</a:t>
            </a:r>
            <a:endParaRPr lang="en-GB" altLang="en-US" b="1" dirty="0"/>
          </a:p>
        </p:txBody>
      </p:sp>
      <p:sp>
        <p:nvSpPr>
          <p:cNvPr id="27651" name="Content Placeholder 2">
            <a:extLst>
              <a:ext uri="{FF2B5EF4-FFF2-40B4-BE49-F238E27FC236}">
                <a16:creationId xmlns:a16="http://schemas.microsoft.com/office/drawing/2014/main" id="{596E1F84-DC4A-F847-AD53-DD5790FC542A}"/>
              </a:ext>
            </a:extLst>
          </p:cNvPr>
          <p:cNvSpPr>
            <a:spLocks noGrp="1"/>
          </p:cNvSpPr>
          <p:nvPr>
            <p:ph idx="1"/>
          </p:nvPr>
        </p:nvSpPr>
        <p:spPr>
          <a:xfrm>
            <a:off x="457200" y="1152526"/>
            <a:ext cx="8229600" cy="4436714"/>
          </a:xfrm>
        </p:spPr>
        <p:txBody>
          <a:bodyPr/>
          <a:lstStyle/>
          <a:p>
            <a:pPr marL="0" indent="0">
              <a:lnSpc>
                <a:spcPct val="106000"/>
              </a:lnSpc>
              <a:spcAft>
                <a:spcPts val="800"/>
              </a:spcAft>
              <a:buFont typeface="Arial" panose="020B0604020202020204" pitchFamily="34" charset="0"/>
              <a:buNone/>
              <a:defRPr/>
            </a:pPr>
            <a:r>
              <a:rPr lang="en-US" altLang="en-US" sz="2400" dirty="0">
                <a:latin typeface="Arial" panose="020B0604020202020204" pitchFamily="34" charset="0"/>
                <a:cs typeface="Arial" panose="020B0604020202020204" pitchFamily="34" charset="0"/>
              </a:rPr>
              <a:t>4</a:t>
            </a:r>
            <a:r>
              <a:rPr lang="en-US" altLang="en-US" sz="2800" dirty="0">
                <a:latin typeface="Arial" panose="020B0604020202020204" pitchFamily="34" charset="0"/>
                <a:cs typeface="Arial" panose="020B0604020202020204" pitchFamily="34" charset="0"/>
              </a:rPr>
              <a:t>) Presentation skills </a:t>
            </a:r>
          </a:p>
          <a:p>
            <a:pPr>
              <a:lnSpc>
                <a:spcPct val="106000"/>
              </a:lnSpc>
              <a:spcAft>
                <a:spcPts val="800"/>
              </a:spcAft>
              <a:defRPr/>
            </a:pPr>
            <a:r>
              <a:rPr lang="en-US" altLang="en-US" sz="2800" dirty="0">
                <a:latin typeface="Arial" panose="020B0604020202020204" pitchFamily="34" charset="0"/>
                <a:cs typeface="Arial" panose="020B0604020202020204" pitchFamily="34" charset="0"/>
              </a:rPr>
              <a:t>Maintenance of eye-contact </a:t>
            </a:r>
          </a:p>
          <a:p>
            <a:pPr>
              <a:lnSpc>
                <a:spcPct val="106000"/>
              </a:lnSpc>
              <a:spcAft>
                <a:spcPts val="800"/>
              </a:spcAft>
              <a:defRPr/>
            </a:pPr>
            <a:r>
              <a:rPr lang="en-US" altLang="en-US" sz="2800" dirty="0">
                <a:latin typeface="Arial" panose="020B0604020202020204" pitchFamily="34" charset="0"/>
                <a:cs typeface="Arial" panose="020B0604020202020204" pitchFamily="34" charset="0"/>
              </a:rPr>
              <a:t>Use of appropriate facial expressions and body language</a:t>
            </a:r>
            <a:r>
              <a:rPr lang="en-US" altLang="en-US" sz="2800" b="1" u="sng" dirty="0">
                <a:latin typeface="Arial" panose="020B0604020202020204" pitchFamily="34" charset="0"/>
                <a:cs typeface="Arial" panose="020B0604020202020204" pitchFamily="34" charset="0"/>
              </a:rPr>
              <a:t> </a:t>
            </a:r>
          </a:p>
          <a:p>
            <a:pPr>
              <a:lnSpc>
                <a:spcPct val="106000"/>
              </a:lnSpc>
              <a:spcAft>
                <a:spcPts val="800"/>
              </a:spcAft>
              <a:defRPr/>
            </a:pPr>
            <a:r>
              <a:rPr lang="en-US" altLang="en-US" sz="2800" b="1" dirty="0">
                <a:latin typeface="Arial" panose="020B0604020202020204" pitchFamily="34" charset="0"/>
                <a:cs typeface="Arial" panose="020B0604020202020204" pitchFamily="34" charset="0"/>
              </a:rPr>
              <a:t>Constant reading from notes or slides will not earn marks</a:t>
            </a:r>
          </a:p>
          <a:p>
            <a:pPr marL="0" indent="0">
              <a:lnSpc>
                <a:spcPct val="106000"/>
              </a:lnSpc>
              <a:spcAft>
                <a:spcPts val="800"/>
              </a:spcAft>
              <a:buFont typeface="Arial" panose="020B0604020202020204" pitchFamily="34" charset="0"/>
              <a:buNone/>
              <a:defRPr/>
            </a:pPr>
            <a:r>
              <a:rPr lang="en-US" altLang="en-US" sz="2800" b="1" dirty="0">
                <a:latin typeface="Arial" panose="020B0604020202020204" pitchFamily="34" charset="0"/>
                <a:cs typeface="Arial" panose="020B0604020202020204" pitchFamily="34" charset="0"/>
              </a:rPr>
              <a:t>                              30</a:t>
            </a:r>
            <a:r>
              <a:rPr lang="en-US" altLang="en-US" sz="2800" b="1" dirty="0">
                <a:highlight>
                  <a:srgbClr val="FFFF00"/>
                </a:highlight>
                <a:latin typeface="Arial" panose="020B0604020202020204" pitchFamily="34" charset="0"/>
                <a:cs typeface="Arial" panose="020B0604020202020204" pitchFamily="34" charset="0"/>
              </a:rPr>
              <a:t>%</a:t>
            </a:r>
            <a:endParaRPr lang="en-GB" altLang="en-US" sz="2800" dirty="0">
              <a:highlight>
                <a:srgbClr val="FFFF00"/>
              </a:highlight>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5CEFD76-9E09-8CEC-2DC4-3487F0FE4740}"/>
              </a:ext>
            </a:extLst>
          </p:cNvPr>
          <p:cNvSpPr>
            <a:spLocks noGrp="1"/>
          </p:cNvSpPr>
          <p:nvPr>
            <p:ph type="dt" sz="quarter" idx="10"/>
          </p:nvPr>
        </p:nvSpPr>
        <p:spPr/>
        <p:txBody>
          <a:bodyPr/>
          <a:lstStyle/>
          <a:p>
            <a:pPr>
              <a:defRPr/>
            </a:pPr>
            <a:fld id="{0A1E2FF9-6E22-43E1-87D6-E523A978B113}" type="datetime1">
              <a:rPr lang="en-GB" altLang="en-US" smtClean="0"/>
              <a:pPr>
                <a:defRPr/>
              </a:pPr>
              <a:t>15/06/2025</a:t>
            </a:fld>
            <a:endParaRPr lang="en-GB" altLang="en-US"/>
          </a:p>
        </p:txBody>
      </p:sp>
      <p:sp>
        <p:nvSpPr>
          <p:cNvPr id="27653" name="Slide Number Placeholder 4">
            <a:extLst>
              <a:ext uri="{FF2B5EF4-FFF2-40B4-BE49-F238E27FC236}">
                <a16:creationId xmlns:a16="http://schemas.microsoft.com/office/drawing/2014/main" id="{E9E7AA7E-9439-78A0-0638-A7E966C221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72241F-A871-244D-BD63-0816B68F59FE}"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28FAC047-48CA-FD4C-974D-91D01731FAC9}"/>
              </a:ext>
            </a:extLst>
          </p:cNvPr>
          <p:cNvSpPr>
            <a:spLocks noGrp="1"/>
          </p:cNvSpPr>
          <p:nvPr>
            <p:ph type="title"/>
          </p:nvPr>
        </p:nvSpPr>
        <p:spPr>
          <a:xfrm>
            <a:off x="457200" y="228600"/>
            <a:ext cx="8229600" cy="1143000"/>
          </a:xfrm>
        </p:spPr>
        <p:txBody>
          <a:bodyPr/>
          <a:lstStyle/>
          <a:p>
            <a:r>
              <a:rPr lang="en-GB" altLang="en-US" b="1" dirty="0"/>
              <a:t>Assignment</a:t>
            </a:r>
            <a:r>
              <a:rPr lang="en-GB" altLang="en-US" b="1" dirty="0">
                <a:solidFill>
                  <a:srgbClr val="000000"/>
                </a:solidFill>
              </a:rPr>
              <a:t> 1 - MARKING</a:t>
            </a:r>
            <a:endParaRPr lang="en-GB" altLang="en-US" b="1" dirty="0"/>
          </a:p>
        </p:txBody>
      </p:sp>
      <p:sp>
        <p:nvSpPr>
          <p:cNvPr id="3" name="Content Placeholder 2">
            <a:extLst>
              <a:ext uri="{FF2B5EF4-FFF2-40B4-BE49-F238E27FC236}">
                <a16:creationId xmlns:a16="http://schemas.microsoft.com/office/drawing/2014/main" id="{C5D0980B-B4F3-3AB7-4092-21B44EFA4647}"/>
              </a:ext>
            </a:extLst>
          </p:cNvPr>
          <p:cNvSpPr>
            <a:spLocks noGrp="1"/>
          </p:cNvSpPr>
          <p:nvPr>
            <p:ph idx="1"/>
          </p:nvPr>
        </p:nvSpPr>
        <p:spPr>
          <a:xfrm>
            <a:off x="457200" y="1362472"/>
            <a:ext cx="8229600" cy="4133056"/>
          </a:xfrm>
        </p:spPr>
        <p:txBody>
          <a:bodyPr/>
          <a:lstStyle/>
          <a:p>
            <a:pPr marL="0" indent="0">
              <a:lnSpc>
                <a:spcPct val="106000"/>
              </a:lnSpc>
              <a:buFont typeface="Arial" panose="020B0604020202020204" pitchFamily="34" charset="0"/>
              <a:buNone/>
              <a:defRPr/>
            </a:pPr>
            <a:r>
              <a:rPr lang="en-US" dirty="0">
                <a:solidFill>
                  <a:prstClr val="black"/>
                </a:solidFill>
                <a:latin typeface="+mj-lt"/>
                <a:ea typeface="Arial" panose="020B0604020202020204" pitchFamily="34" charset="0"/>
              </a:rPr>
              <a:t>5</a:t>
            </a:r>
            <a:r>
              <a:rPr lang="en-US" sz="2800" dirty="0">
                <a:solidFill>
                  <a:prstClr val="black"/>
                </a:solidFill>
                <a:latin typeface="+mj-lt"/>
                <a:ea typeface="Arial" panose="020B0604020202020204" pitchFamily="34" charset="0"/>
              </a:rPr>
              <a:t>) Attractiveness of slides</a:t>
            </a:r>
          </a:p>
          <a:p>
            <a:pPr>
              <a:lnSpc>
                <a:spcPct val="106000"/>
              </a:lnSpc>
              <a:defRPr/>
            </a:pPr>
            <a:r>
              <a:rPr lang="en-US" sz="2800" dirty="0">
                <a:solidFill>
                  <a:prstClr val="black"/>
                </a:solidFill>
                <a:latin typeface="+mj-lt"/>
                <a:ea typeface="Arial" panose="020B0604020202020204" pitchFamily="34" charset="0"/>
              </a:rPr>
              <a:t> </a:t>
            </a:r>
            <a:r>
              <a:rPr lang="en-US" sz="2800" dirty="0" err="1">
                <a:solidFill>
                  <a:prstClr val="black"/>
                </a:solidFill>
                <a:latin typeface="+mj-lt"/>
                <a:ea typeface="Arial" panose="020B0604020202020204" pitchFamily="34" charset="0"/>
              </a:rPr>
              <a:t>Organisation</a:t>
            </a:r>
            <a:r>
              <a:rPr lang="en-US" sz="2800" dirty="0">
                <a:solidFill>
                  <a:prstClr val="black"/>
                </a:solidFill>
                <a:latin typeface="+mj-lt"/>
                <a:ea typeface="Arial" panose="020B0604020202020204" pitchFamily="34" charset="0"/>
              </a:rPr>
              <a:t> </a:t>
            </a:r>
          </a:p>
          <a:p>
            <a:pPr>
              <a:lnSpc>
                <a:spcPct val="106000"/>
              </a:lnSpc>
              <a:defRPr/>
            </a:pPr>
            <a:r>
              <a:rPr lang="en-US" sz="2800" dirty="0">
                <a:solidFill>
                  <a:prstClr val="black"/>
                </a:solidFill>
                <a:latin typeface="+mj-lt"/>
                <a:ea typeface="Arial" panose="020B0604020202020204" pitchFamily="34" charset="0"/>
              </a:rPr>
              <a:t>Font size and </a:t>
            </a:r>
            <a:r>
              <a:rPr lang="en-US" sz="2800" dirty="0" err="1">
                <a:solidFill>
                  <a:prstClr val="black"/>
                </a:solidFill>
                <a:latin typeface="+mj-lt"/>
                <a:ea typeface="Arial" panose="020B0604020202020204" pitchFamily="34" charset="0"/>
              </a:rPr>
              <a:t>colour</a:t>
            </a:r>
            <a:r>
              <a:rPr lang="en-US" sz="2800" dirty="0">
                <a:solidFill>
                  <a:prstClr val="black"/>
                </a:solidFill>
                <a:latin typeface="+mj-lt"/>
                <a:ea typeface="Arial" panose="020B0604020202020204" pitchFamily="34" charset="0"/>
              </a:rPr>
              <a:t> contrast</a:t>
            </a:r>
          </a:p>
          <a:p>
            <a:pPr>
              <a:lnSpc>
                <a:spcPct val="106000"/>
              </a:lnSpc>
              <a:defRPr/>
            </a:pPr>
            <a:r>
              <a:rPr lang="en-US" sz="2800" dirty="0">
                <a:solidFill>
                  <a:prstClr val="black"/>
                </a:solidFill>
                <a:latin typeface="+mj-lt"/>
                <a:ea typeface="Arial" panose="020B0604020202020204" pitchFamily="34" charset="0"/>
              </a:rPr>
              <a:t>Professionalism – appearance and language</a:t>
            </a:r>
          </a:p>
          <a:p>
            <a:pPr>
              <a:lnSpc>
                <a:spcPct val="106000"/>
              </a:lnSpc>
              <a:defRPr/>
            </a:pPr>
            <a:r>
              <a:rPr lang="en-US" sz="2800" dirty="0">
                <a:solidFill>
                  <a:prstClr val="black"/>
                </a:solidFill>
                <a:latin typeface="+mj-lt"/>
                <a:ea typeface="Arial" panose="020B0604020202020204" pitchFamily="34" charset="0"/>
              </a:rPr>
              <a:t>Time Management</a:t>
            </a:r>
          </a:p>
          <a:p>
            <a:pPr marL="0" indent="0">
              <a:lnSpc>
                <a:spcPct val="106000"/>
              </a:lnSpc>
              <a:buFont typeface="Arial" panose="020B0604020202020204" pitchFamily="34" charset="0"/>
              <a:buNone/>
              <a:defRPr/>
            </a:pPr>
            <a:r>
              <a:rPr lang="en-US" sz="2800" b="1" dirty="0">
                <a:solidFill>
                  <a:prstClr val="black"/>
                </a:solidFill>
                <a:latin typeface="+mj-lt"/>
                <a:ea typeface="Arial" panose="020B0604020202020204" pitchFamily="34" charset="0"/>
              </a:rPr>
              <a:t>                                 20</a:t>
            </a:r>
            <a:r>
              <a:rPr lang="en-US" sz="2800" b="1" dirty="0">
                <a:solidFill>
                  <a:prstClr val="black"/>
                </a:solidFill>
                <a:highlight>
                  <a:srgbClr val="FFFF00"/>
                </a:highlight>
                <a:latin typeface="+mj-lt"/>
                <a:ea typeface="Arial" panose="020B0604020202020204" pitchFamily="34" charset="0"/>
              </a:rPr>
              <a:t>%</a:t>
            </a:r>
            <a:endParaRPr lang="en-GB" sz="2800" dirty="0">
              <a:solidFill>
                <a:prstClr val="black"/>
              </a:solidFill>
              <a:highlight>
                <a:srgbClr val="FFFF00"/>
              </a:highlight>
              <a:latin typeface="+mj-lt"/>
              <a:ea typeface="Arial" panose="020B0604020202020204" pitchFamily="34" charset="0"/>
            </a:endParaRPr>
          </a:p>
          <a:p>
            <a:pPr>
              <a:defRPr/>
            </a:pPr>
            <a:endParaRPr lang="en-GB" dirty="0"/>
          </a:p>
        </p:txBody>
      </p:sp>
      <p:sp>
        <p:nvSpPr>
          <p:cNvPr id="4" name="Date Placeholder 3">
            <a:extLst>
              <a:ext uri="{FF2B5EF4-FFF2-40B4-BE49-F238E27FC236}">
                <a16:creationId xmlns:a16="http://schemas.microsoft.com/office/drawing/2014/main" id="{D3A3D231-3D7D-B060-6238-0DD9359E950F}"/>
              </a:ext>
            </a:extLst>
          </p:cNvPr>
          <p:cNvSpPr>
            <a:spLocks noGrp="1"/>
          </p:cNvSpPr>
          <p:nvPr>
            <p:ph type="dt" sz="quarter" idx="10"/>
          </p:nvPr>
        </p:nvSpPr>
        <p:spPr/>
        <p:txBody>
          <a:bodyPr/>
          <a:lstStyle/>
          <a:p>
            <a:pPr>
              <a:defRPr/>
            </a:pPr>
            <a:fld id="{E8A4D1D7-8607-4DCD-A831-5115B256E6E7}" type="datetime1">
              <a:rPr lang="en-GB" altLang="en-US" smtClean="0"/>
              <a:pPr>
                <a:defRPr/>
              </a:pPr>
              <a:t>15/06/2025</a:t>
            </a:fld>
            <a:endParaRPr lang="en-GB" altLang="en-US"/>
          </a:p>
        </p:txBody>
      </p:sp>
      <p:sp>
        <p:nvSpPr>
          <p:cNvPr id="28677" name="Slide Number Placeholder 4">
            <a:extLst>
              <a:ext uri="{FF2B5EF4-FFF2-40B4-BE49-F238E27FC236}">
                <a16:creationId xmlns:a16="http://schemas.microsoft.com/office/drawing/2014/main" id="{909FF5B6-51A4-3E13-0F20-B943C10B60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B54BFB7-E35B-0547-B8B0-48C12683C5FD}"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563F259F-D456-3A98-5A8D-F072DCF1550D}"/>
              </a:ext>
            </a:extLst>
          </p:cNvPr>
          <p:cNvSpPr>
            <a:spLocks noGrp="1"/>
          </p:cNvSpPr>
          <p:nvPr>
            <p:ph type="title"/>
          </p:nvPr>
        </p:nvSpPr>
        <p:spPr>
          <a:xfrm>
            <a:off x="468313" y="333375"/>
            <a:ext cx="8229600" cy="1143000"/>
          </a:xfrm>
        </p:spPr>
        <p:txBody>
          <a:bodyPr/>
          <a:lstStyle/>
          <a:p>
            <a:r>
              <a:rPr lang="en-GB" altLang="en-US" b="1"/>
              <a:t>ASSIGNMENT 2 (70%)</a:t>
            </a:r>
          </a:p>
        </p:txBody>
      </p:sp>
      <p:sp>
        <p:nvSpPr>
          <p:cNvPr id="29699" name="Content Placeholder 2">
            <a:extLst>
              <a:ext uri="{FF2B5EF4-FFF2-40B4-BE49-F238E27FC236}">
                <a16:creationId xmlns:a16="http://schemas.microsoft.com/office/drawing/2014/main" id="{192A8504-3834-68B6-1359-7EBCCF72A4A1}"/>
              </a:ext>
            </a:extLst>
          </p:cNvPr>
          <p:cNvSpPr>
            <a:spLocks noGrp="1"/>
          </p:cNvSpPr>
          <p:nvPr>
            <p:ph idx="1"/>
          </p:nvPr>
        </p:nvSpPr>
        <p:spPr>
          <a:xfrm>
            <a:off x="457200" y="1600201"/>
            <a:ext cx="8229600" cy="2836912"/>
          </a:xfrm>
        </p:spPr>
        <p:txBody>
          <a:bodyPr/>
          <a:lstStyle/>
          <a:p>
            <a:r>
              <a:rPr lang="en-GB" altLang="en-US" sz="2800" dirty="0"/>
              <a:t>This is a Portfolio of written work you have done in class or work written specifically for your Assignment</a:t>
            </a:r>
          </a:p>
          <a:p>
            <a:r>
              <a:rPr lang="en-GB" altLang="en-US" sz="2800" dirty="0"/>
              <a:t>There are 4 Written Tasks in this Assignment</a:t>
            </a:r>
          </a:p>
        </p:txBody>
      </p:sp>
      <p:sp>
        <p:nvSpPr>
          <p:cNvPr id="4" name="Date Placeholder 3">
            <a:extLst>
              <a:ext uri="{FF2B5EF4-FFF2-40B4-BE49-F238E27FC236}">
                <a16:creationId xmlns:a16="http://schemas.microsoft.com/office/drawing/2014/main" id="{40615492-1C42-B33D-6FC1-1DAB2E72C6BA}"/>
              </a:ext>
            </a:extLst>
          </p:cNvPr>
          <p:cNvSpPr>
            <a:spLocks noGrp="1"/>
          </p:cNvSpPr>
          <p:nvPr>
            <p:ph type="dt" sz="quarter" idx="10"/>
          </p:nvPr>
        </p:nvSpPr>
        <p:spPr/>
        <p:txBody>
          <a:bodyPr/>
          <a:lstStyle/>
          <a:p>
            <a:pPr>
              <a:defRPr/>
            </a:pPr>
            <a:fld id="{92D1F895-02F0-4167-B7AC-720F6AEDED04}" type="datetime1">
              <a:rPr lang="en-GB" altLang="en-US" smtClean="0"/>
              <a:pPr>
                <a:defRPr/>
              </a:pPr>
              <a:t>15/06/2025</a:t>
            </a:fld>
            <a:endParaRPr lang="en-GB" altLang="en-US"/>
          </a:p>
        </p:txBody>
      </p:sp>
      <p:sp>
        <p:nvSpPr>
          <p:cNvPr id="29701" name="Slide Number Placeholder 4">
            <a:extLst>
              <a:ext uri="{FF2B5EF4-FFF2-40B4-BE49-F238E27FC236}">
                <a16:creationId xmlns:a16="http://schemas.microsoft.com/office/drawing/2014/main" id="{4CF6D01A-6401-5879-24FF-06874F9E7BE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39BBC67-60F2-A745-B193-409FB4F51F07}"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130B574-2946-214F-6503-1CBF168509B5}"/>
              </a:ext>
            </a:extLst>
          </p:cNvPr>
          <p:cNvSpPr>
            <a:spLocks noGrp="1"/>
          </p:cNvSpPr>
          <p:nvPr>
            <p:ph type="title"/>
          </p:nvPr>
        </p:nvSpPr>
        <p:spPr/>
        <p:txBody>
          <a:bodyPr/>
          <a:lstStyle/>
          <a:p>
            <a:r>
              <a:rPr lang="en-GB" altLang="en-US" b="1">
                <a:solidFill>
                  <a:srgbClr val="000000"/>
                </a:solidFill>
              </a:rPr>
              <a:t>ASSIGNMENT 2 – </a:t>
            </a:r>
            <a:r>
              <a:rPr lang="en-GB" altLang="en-US" b="1" i="1">
                <a:solidFill>
                  <a:srgbClr val="0070C0"/>
                </a:solidFill>
              </a:rPr>
              <a:t>Task 1</a:t>
            </a:r>
            <a:endParaRPr lang="en-US" altLang="en-US" i="1">
              <a:solidFill>
                <a:srgbClr val="0070C0"/>
              </a:solidFill>
            </a:endParaRPr>
          </a:p>
        </p:txBody>
      </p:sp>
      <p:sp>
        <p:nvSpPr>
          <p:cNvPr id="30723" name="Content Placeholder 2">
            <a:extLst>
              <a:ext uri="{FF2B5EF4-FFF2-40B4-BE49-F238E27FC236}">
                <a16:creationId xmlns:a16="http://schemas.microsoft.com/office/drawing/2014/main" id="{C0515951-A2CB-8D31-7A50-FD62B9FFFEF8}"/>
              </a:ext>
            </a:extLst>
          </p:cNvPr>
          <p:cNvSpPr>
            <a:spLocks noGrp="1"/>
          </p:cNvSpPr>
          <p:nvPr>
            <p:ph idx="1"/>
          </p:nvPr>
        </p:nvSpPr>
        <p:spPr>
          <a:xfrm>
            <a:off x="255430" y="1395943"/>
            <a:ext cx="8431370" cy="3989388"/>
          </a:xfrm>
        </p:spPr>
        <p:txBody>
          <a:bodyPr/>
          <a:lstStyle/>
          <a:p>
            <a:pPr marL="450850" indent="0">
              <a:lnSpc>
                <a:spcPct val="150000"/>
              </a:lnSpc>
              <a:spcAft>
                <a:spcPts val="800"/>
              </a:spcAft>
              <a:buNone/>
            </a:pPr>
            <a:r>
              <a:rPr lang="en-GB" altLang="en-US" sz="2400" b="1" dirty="0">
                <a:solidFill>
                  <a:srgbClr val="000000"/>
                </a:solidFill>
                <a:latin typeface="+mj-lt"/>
                <a:cs typeface="Calibri" panose="020F0502020204030204" pitchFamily="34" charset="0"/>
              </a:rPr>
              <a:t>Task 1 of 4  </a:t>
            </a:r>
            <a:r>
              <a:rPr lang="en-GB" altLang="en-US" sz="2400" b="1" u="sng" dirty="0">
                <a:solidFill>
                  <a:srgbClr val="000000"/>
                </a:solidFill>
                <a:latin typeface="+mj-lt"/>
                <a:cs typeface="Calibri" panose="020F0502020204030204" pitchFamily="34" charset="0"/>
              </a:rPr>
              <a:t>Supporting statement </a:t>
            </a:r>
            <a:r>
              <a:rPr lang="en-GB" altLang="en-US" sz="2400" dirty="0">
                <a:solidFill>
                  <a:srgbClr val="000000"/>
                </a:solidFill>
                <a:latin typeface="+mj-lt"/>
                <a:cs typeface="Calibri" panose="020F0502020204030204" pitchFamily="34" charset="0"/>
              </a:rPr>
              <a:t>(</a:t>
            </a:r>
            <a:r>
              <a:rPr lang="en-GB" altLang="en-US" sz="2400" b="1" dirty="0">
                <a:solidFill>
                  <a:srgbClr val="000000"/>
                </a:solidFill>
                <a:latin typeface="+mj-lt"/>
                <a:cs typeface="Calibri" panose="020F0502020204030204" pitchFamily="34" charset="0"/>
              </a:rPr>
              <a:t>300 words) </a:t>
            </a:r>
            <a:endParaRPr lang="en-GB" altLang="en-US" sz="2400" b="1" dirty="0">
              <a:solidFill>
                <a:srgbClr val="000000"/>
              </a:solidFill>
              <a:latin typeface="+mj-lt"/>
              <a:cs typeface="Arial" panose="020B0604020202020204" pitchFamily="34" charset="0"/>
            </a:endParaRPr>
          </a:p>
          <a:p>
            <a:pPr marL="457200" indent="-6350">
              <a:lnSpc>
                <a:spcPct val="150000"/>
              </a:lnSpc>
              <a:spcAft>
                <a:spcPts val="800"/>
              </a:spcAft>
            </a:pPr>
            <a:r>
              <a:rPr lang="en-GB" altLang="en-US" sz="2400" dirty="0">
                <a:solidFill>
                  <a:srgbClr val="000000"/>
                </a:solidFill>
                <a:latin typeface="+mj-lt"/>
                <a:cs typeface="Calibri" panose="020F0502020204030204" pitchFamily="34" charset="0"/>
              </a:rPr>
              <a:t>Base this on your target job found on the NHS website (include evidence – screenshot or link to job)</a:t>
            </a:r>
          </a:p>
          <a:p>
            <a:pPr marL="457200" indent="-6350">
              <a:lnSpc>
                <a:spcPct val="150000"/>
              </a:lnSpc>
              <a:spcAft>
                <a:spcPts val="800"/>
              </a:spcAft>
            </a:pPr>
            <a:r>
              <a:rPr lang="en-GB" altLang="en-US" sz="2400" dirty="0">
                <a:solidFill>
                  <a:srgbClr val="000000"/>
                </a:solidFill>
                <a:latin typeface="+mj-lt"/>
                <a:cs typeface="Calibri" panose="020F0502020204030204" pitchFamily="34" charset="0"/>
              </a:rPr>
              <a:t>2-page CV </a:t>
            </a:r>
            <a:r>
              <a:rPr lang="en-GB" altLang="en-US" sz="2400" b="1" dirty="0">
                <a:solidFill>
                  <a:srgbClr val="000000"/>
                </a:solidFill>
                <a:latin typeface="+mj-lt"/>
                <a:cs typeface="Calibri" panose="020F0502020204030204" pitchFamily="34" charset="0"/>
              </a:rPr>
              <a:t>(500 words max) </a:t>
            </a:r>
            <a:r>
              <a:rPr lang="en-GB" altLang="en-US" sz="2400" dirty="0">
                <a:solidFill>
                  <a:srgbClr val="000000"/>
                </a:solidFill>
                <a:latin typeface="+mj-lt"/>
                <a:cs typeface="Calibri" panose="020F0502020204030204" pitchFamily="34" charset="0"/>
              </a:rPr>
              <a:t>detailing your skills/hobbies/interests to align with the requirements</a:t>
            </a:r>
            <a:endParaRPr lang="en-US" altLang="en-US" sz="2400" dirty="0">
              <a:latin typeface="+mj-lt"/>
            </a:endParaRPr>
          </a:p>
        </p:txBody>
      </p:sp>
      <p:sp>
        <p:nvSpPr>
          <p:cNvPr id="4" name="Date Placeholder 3">
            <a:extLst>
              <a:ext uri="{FF2B5EF4-FFF2-40B4-BE49-F238E27FC236}">
                <a16:creationId xmlns:a16="http://schemas.microsoft.com/office/drawing/2014/main" id="{F239425F-67C0-76B0-9A21-CF6E3CB23867}"/>
              </a:ext>
            </a:extLst>
          </p:cNvPr>
          <p:cNvSpPr>
            <a:spLocks noGrp="1"/>
          </p:cNvSpPr>
          <p:nvPr>
            <p:ph type="dt" sz="quarter" idx="10"/>
          </p:nvPr>
        </p:nvSpPr>
        <p:spPr/>
        <p:txBody>
          <a:bodyPr/>
          <a:lstStyle/>
          <a:p>
            <a:pPr>
              <a:defRPr/>
            </a:pPr>
            <a:fld id="{4139CB16-D2BD-B448-A741-E98B19954D94}" type="datetime1">
              <a:rPr lang="en-GB" altLang="en-US" smtClean="0"/>
              <a:pPr>
                <a:defRPr/>
              </a:pPr>
              <a:t>15/06/2025</a:t>
            </a:fld>
            <a:endParaRPr lang="en-GB" altLang="en-US"/>
          </a:p>
        </p:txBody>
      </p:sp>
      <p:sp>
        <p:nvSpPr>
          <p:cNvPr id="30725" name="Slide Number Placeholder 4">
            <a:extLst>
              <a:ext uri="{FF2B5EF4-FFF2-40B4-BE49-F238E27FC236}">
                <a16:creationId xmlns:a16="http://schemas.microsoft.com/office/drawing/2014/main" id="{80955BBD-F715-465F-B0EC-04AD6095EC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B1E269-85E3-094C-9C64-6B0CB17E84B1}"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0DED953-0B7A-7CF7-A807-7ABC657F8C6A}"/>
              </a:ext>
            </a:extLst>
          </p:cNvPr>
          <p:cNvSpPr>
            <a:spLocks noGrp="1"/>
          </p:cNvSpPr>
          <p:nvPr>
            <p:ph type="title"/>
          </p:nvPr>
        </p:nvSpPr>
        <p:spPr/>
        <p:txBody>
          <a:bodyPr/>
          <a:lstStyle/>
          <a:p>
            <a:r>
              <a:rPr lang="en-GB" altLang="en-US" b="1">
                <a:solidFill>
                  <a:srgbClr val="000000"/>
                </a:solidFill>
              </a:rPr>
              <a:t>ASSIGNMENT 2 – </a:t>
            </a:r>
            <a:r>
              <a:rPr lang="en-GB" altLang="en-US" b="1" i="1">
                <a:solidFill>
                  <a:srgbClr val="0070C0"/>
                </a:solidFill>
              </a:rPr>
              <a:t>Task 2</a:t>
            </a:r>
            <a:endParaRPr lang="en-GB" altLang="en-US" i="1">
              <a:solidFill>
                <a:srgbClr val="0070C0"/>
              </a:solidFill>
            </a:endParaRPr>
          </a:p>
        </p:txBody>
      </p:sp>
      <p:sp>
        <p:nvSpPr>
          <p:cNvPr id="31747" name="Content Placeholder 2">
            <a:extLst>
              <a:ext uri="{FF2B5EF4-FFF2-40B4-BE49-F238E27FC236}">
                <a16:creationId xmlns:a16="http://schemas.microsoft.com/office/drawing/2014/main" id="{F8702D28-C273-6CA7-C13F-20B88C0422A5}"/>
              </a:ext>
            </a:extLst>
          </p:cNvPr>
          <p:cNvSpPr>
            <a:spLocks noGrp="1"/>
          </p:cNvSpPr>
          <p:nvPr>
            <p:ph idx="1"/>
          </p:nvPr>
        </p:nvSpPr>
        <p:spPr>
          <a:xfrm>
            <a:off x="457200" y="1600200"/>
            <a:ext cx="8229600" cy="3916363"/>
          </a:xfrm>
        </p:spPr>
        <p:txBody>
          <a:bodyPr/>
          <a:lstStyle/>
          <a:p>
            <a:pPr marL="450850" indent="0">
              <a:lnSpc>
                <a:spcPct val="150000"/>
              </a:lnSpc>
              <a:spcAft>
                <a:spcPts val="800"/>
              </a:spcAft>
              <a:buNone/>
            </a:pPr>
            <a:r>
              <a:rPr lang="en-GB" altLang="en-US" sz="2400" b="1" dirty="0">
                <a:solidFill>
                  <a:srgbClr val="000000"/>
                </a:solidFill>
                <a:latin typeface="+mj-lt"/>
                <a:cs typeface="Calibri" panose="020F0502020204030204" pitchFamily="34" charset="0"/>
              </a:rPr>
              <a:t>Task 2 of 4</a:t>
            </a:r>
          </a:p>
          <a:p>
            <a:pPr marL="793750">
              <a:lnSpc>
                <a:spcPct val="150000"/>
              </a:lnSpc>
              <a:spcAft>
                <a:spcPts val="800"/>
              </a:spcAft>
            </a:pPr>
            <a:r>
              <a:rPr lang="en-GB" altLang="en-US" sz="2400" b="1" dirty="0">
                <a:solidFill>
                  <a:srgbClr val="000000"/>
                </a:solidFill>
                <a:latin typeface="+mj-lt"/>
                <a:cs typeface="Calibri" panose="020F0502020204030204" pitchFamily="34" charset="0"/>
              </a:rPr>
              <a:t>Complete a SWOT analysis targeted to your target job using the table provided in the template</a:t>
            </a:r>
            <a:endParaRPr lang="en-GB" altLang="en-US" sz="2400" dirty="0">
              <a:solidFill>
                <a:srgbClr val="000000"/>
              </a:solidFill>
              <a:latin typeface="+mj-lt"/>
              <a:cs typeface="Arial" panose="020B0604020202020204" pitchFamily="34" charset="0"/>
            </a:endParaRPr>
          </a:p>
        </p:txBody>
      </p:sp>
      <p:sp>
        <p:nvSpPr>
          <p:cNvPr id="4" name="Date Placeholder 3">
            <a:extLst>
              <a:ext uri="{FF2B5EF4-FFF2-40B4-BE49-F238E27FC236}">
                <a16:creationId xmlns:a16="http://schemas.microsoft.com/office/drawing/2014/main" id="{075F7B1D-D6B4-D985-AB61-2743D6B855AB}"/>
              </a:ext>
            </a:extLst>
          </p:cNvPr>
          <p:cNvSpPr>
            <a:spLocks noGrp="1"/>
          </p:cNvSpPr>
          <p:nvPr>
            <p:ph type="dt" sz="quarter" idx="10"/>
          </p:nvPr>
        </p:nvSpPr>
        <p:spPr/>
        <p:txBody>
          <a:bodyPr/>
          <a:lstStyle/>
          <a:p>
            <a:pPr>
              <a:defRPr/>
            </a:pPr>
            <a:fld id="{76E7C5ED-F7E3-43A1-A547-ABC890EA8BE1}" type="datetime1">
              <a:rPr lang="en-GB" altLang="en-US" smtClean="0"/>
              <a:pPr>
                <a:defRPr/>
              </a:pPr>
              <a:t>15/06/2025</a:t>
            </a:fld>
            <a:endParaRPr lang="en-GB" altLang="en-US"/>
          </a:p>
        </p:txBody>
      </p:sp>
      <p:sp>
        <p:nvSpPr>
          <p:cNvPr id="31749" name="Slide Number Placeholder 4">
            <a:extLst>
              <a:ext uri="{FF2B5EF4-FFF2-40B4-BE49-F238E27FC236}">
                <a16:creationId xmlns:a16="http://schemas.microsoft.com/office/drawing/2014/main" id="{4C358388-225B-4C81-5209-AFD5D0B154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CF22749-029D-DB4B-8D70-13DF8E24ED4B}"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316BC62A-AAD9-F8D4-D0EC-15C74421C972}"/>
              </a:ext>
            </a:extLst>
          </p:cNvPr>
          <p:cNvSpPr>
            <a:spLocks noGrp="1"/>
          </p:cNvSpPr>
          <p:nvPr>
            <p:ph type="title"/>
          </p:nvPr>
        </p:nvSpPr>
        <p:spPr/>
        <p:txBody>
          <a:bodyPr/>
          <a:lstStyle/>
          <a:p>
            <a:r>
              <a:rPr lang="en-GB" altLang="en-US" b="1">
                <a:solidFill>
                  <a:srgbClr val="000000"/>
                </a:solidFill>
              </a:rPr>
              <a:t>ASSIGNMENT 2 – </a:t>
            </a:r>
            <a:r>
              <a:rPr lang="en-GB" altLang="en-US" b="1" i="1">
                <a:solidFill>
                  <a:srgbClr val="0070C0"/>
                </a:solidFill>
              </a:rPr>
              <a:t>Task 3</a:t>
            </a:r>
            <a:endParaRPr lang="en-GB" altLang="en-US" i="1">
              <a:solidFill>
                <a:srgbClr val="0070C0"/>
              </a:solidFill>
            </a:endParaRPr>
          </a:p>
        </p:txBody>
      </p:sp>
      <p:sp>
        <p:nvSpPr>
          <p:cNvPr id="32771" name="Content Placeholder 2">
            <a:extLst>
              <a:ext uri="{FF2B5EF4-FFF2-40B4-BE49-F238E27FC236}">
                <a16:creationId xmlns:a16="http://schemas.microsoft.com/office/drawing/2014/main" id="{A4D7E8E8-74F8-F39F-DEFC-1513B2E23E3E}"/>
              </a:ext>
            </a:extLst>
          </p:cNvPr>
          <p:cNvSpPr>
            <a:spLocks noGrp="1"/>
          </p:cNvSpPr>
          <p:nvPr>
            <p:ph idx="1"/>
          </p:nvPr>
        </p:nvSpPr>
        <p:spPr>
          <a:xfrm>
            <a:off x="457200" y="1600200"/>
            <a:ext cx="8229600" cy="3916363"/>
          </a:xfrm>
        </p:spPr>
        <p:txBody>
          <a:bodyPr/>
          <a:lstStyle/>
          <a:p>
            <a:pPr marL="450850" indent="0">
              <a:lnSpc>
                <a:spcPct val="150000"/>
              </a:lnSpc>
              <a:spcAft>
                <a:spcPts val="800"/>
              </a:spcAft>
              <a:buNone/>
            </a:pPr>
            <a:r>
              <a:rPr lang="en-GB" altLang="en-US" sz="2400" b="1" dirty="0">
                <a:solidFill>
                  <a:srgbClr val="000000"/>
                </a:solidFill>
                <a:latin typeface="+mj-lt"/>
                <a:cs typeface="Calibri" panose="020F0502020204030204" pitchFamily="34" charset="0"/>
              </a:rPr>
              <a:t>Task 3 of 4</a:t>
            </a:r>
          </a:p>
          <a:p>
            <a:pPr marL="793750">
              <a:lnSpc>
                <a:spcPct val="150000"/>
              </a:lnSpc>
              <a:spcAft>
                <a:spcPts val="800"/>
              </a:spcAft>
            </a:pPr>
            <a:r>
              <a:rPr lang="en-GB" altLang="en-US" sz="2400" b="1" dirty="0">
                <a:solidFill>
                  <a:srgbClr val="000000"/>
                </a:solidFill>
                <a:latin typeface="+mj-lt"/>
                <a:cs typeface="Calibri" panose="020F0502020204030204" pitchFamily="34" charset="0"/>
              </a:rPr>
              <a:t>Write a reflection on your presentation experience using a suitable reflective model (such as the Gibbs model)</a:t>
            </a:r>
          </a:p>
        </p:txBody>
      </p:sp>
      <p:sp>
        <p:nvSpPr>
          <p:cNvPr id="4" name="Date Placeholder 3">
            <a:extLst>
              <a:ext uri="{FF2B5EF4-FFF2-40B4-BE49-F238E27FC236}">
                <a16:creationId xmlns:a16="http://schemas.microsoft.com/office/drawing/2014/main" id="{C336D881-C567-6F49-9DB7-4ED45ADC5D89}"/>
              </a:ext>
            </a:extLst>
          </p:cNvPr>
          <p:cNvSpPr>
            <a:spLocks noGrp="1"/>
          </p:cNvSpPr>
          <p:nvPr>
            <p:ph type="dt" sz="quarter" idx="10"/>
          </p:nvPr>
        </p:nvSpPr>
        <p:spPr/>
        <p:txBody>
          <a:bodyPr/>
          <a:lstStyle/>
          <a:p>
            <a:pPr>
              <a:defRPr/>
            </a:pPr>
            <a:fld id="{76E7C5ED-F7E3-43A1-A547-ABC890EA8BE1}" type="datetime1">
              <a:rPr lang="en-GB" altLang="en-US" smtClean="0"/>
              <a:pPr>
                <a:defRPr/>
              </a:pPr>
              <a:t>15/06/2025</a:t>
            </a:fld>
            <a:endParaRPr lang="en-GB" altLang="en-US"/>
          </a:p>
        </p:txBody>
      </p:sp>
      <p:sp>
        <p:nvSpPr>
          <p:cNvPr id="32773" name="Slide Number Placeholder 4">
            <a:extLst>
              <a:ext uri="{FF2B5EF4-FFF2-40B4-BE49-F238E27FC236}">
                <a16:creationId xmlns:a16="http://schemas.microsoft.com/office/drawing/2014/main" id="{CA58DC08-7347-4C1E-398E-51E7940A006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F1FD7A4-3C29-434A-A23F-83EDCD07A71E}"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1A3528E-A050-A15E-FAC0-77C0512F6F5E}"/>
              </a:ext>
            </a:extLst>
          </p:cNvPr>
          <p:cNvSpPr>
            <a:spLocks noGrp="1"/>
          </p:cNvSpPr>
          <p:nvPr>
            <p:ph type="title"/>
          </p:nvPr>
        </p:nvSpPr>
        <p:spPr>
          <a:xfrm>
            <a:off x="92075" y="404813"/>
            <a:ext cx="8229600" cy="1143000"/>
          </a:xfrm>
        </p:spPr>
        <p:txBody>
          <a:bodyPr/>
          <a:lstStyle/>
          <a:p>
            <a:r>
              <a:rPr lang="en-GB" altLang="en-US" b="1">
                <a:solidFill>
                  <a:srgbClr val="000000"/>
                </a:solidFill>
              </a:rPr>
              <a:t>ASSIGNMENT 2 – </a:t>
            </a:r>
            <a:r>
              <a:rPr lang="en-GB" altLang="en-US" b="1" i="1">
                <a:solidFill>
                  <a:srgbClr val="0070C0"/>
                </a:solidFill>
              </a:rPr>
              <a:t>Task 4</a:t>
            </a:r>
            <a:endParaRPr lang="en-GB" altLang="en-US"/>
          </a:p>
        </p:txBody>
      </p:sp>
      <p:sp>
        <p:nvSpPr>
          <p:cNvPr id="33795" name="Content Placeholder 2">
            <a:extLst>
              <a:ext uri="{FF2B5EF4-FFF2-40B4-BE49-F238E27FC236}">
                <a16:creationId xmlns:a16="http://schemas.microsoft.com/office/drawing/2014/main" id="{32C0E8B9-1C67-CB6D-A654-BCB18342413E}"/>
              </a:ext>
            </a:extLst>
          </p:cNvPr>
          <p:cNvSpPr>
            <a:spLocks noGrp="1"/>
          </p:cNvSpPr>
          <p:nvPr>
            <p:ph idx="1"/>
          </p:nvPr>
        </p:nvSpPr>
        <p:spPr>
          <a:xfrm>
            <a:off x="457200" y="1600200"/>
            <a:ext cx="8229600" cy="3916363"/>
          </a:xfrm>
        </p:spPr>
        <p:txBody>
          <a:bodyPr/>
          <a:lstStyle/>
          <a:p>
            <a:pPr marL="0" indent="0">
              <a:buNone/>
            </a:pPr>
            <a:r>
              <a:rPr lang="en-GB" altLang="en-US" sz="2800" b="1" dirty="0"/>
              <a:t>Task 4 of 4</a:t>
            </a:r>
          </a:p>
          <a:p>
            <a:r>
              <a:rPr lang="en-GB" altLang="en-US" sz="2800" b="1" dirty="0"/>
              <a:t>In 500-words, describe a skill you have learnt from the module which could be applied in a health and social care setting</a:t>
            </a:r>
            <a:endParaRPr lang="en-GB" altLang="en-US" sz="2800" dirty="0"/>
          </a:p>
        </p:txBody>
      </p:sp>
      <p:sp>
        <p:nvSpPr>
          <p:cNvPr id="4" name="Date Placeholder 3">
            <a:extLst>
              <a:ext uri="{FF2B5EF4-FFF2-40B4-BE49-F238E27FC236}">
                <a16:creationId xmlns:a16="http://schemas.microsoft.com/office/drawing/2014/main" id="{974E4C2D-5BBE-D243-38B1-64E7B6EAA953}"/>
              </a:ext>
            </a:extLst>
          </p:cNvPr>
          <p:cNvSpPr>
            <a:spLocks noGrp="1"/>
          </p:cNvSpPr>
          <p:nvPr>
            <p:ph type="dt" sz="quarter" idx="10"/>
          </p:nvPr>
        </p:nvSpPr>
        <p:spPr/>
        <p:txBody>
          <a:bodyPr/>
          <a:lstStyle/>
          <a:p>
            <a:pPr>
              <a:defRPr/>
            </a:pPr>
            <a:fld id="{3FF00148-FC5A-4754-BF66-DD6A5E96C099}" type="datetime1">
              <a:rPr lang="en-GB" altLang="en-US" smtClean="0"/>
              <a:pPr>
                <a:defRPr/>
              </a:pPr>
              <a:t>15/06/2025</a:t>
            </a:fld>
            <a:endParaRPr lang="en-GB" altLang="en-US"/>
          </a:p>
        </p:txBody>
      </p:sp>
      <p:sp>
        <p:nvSpPr>
          <p:cNvPr id="33797" name="Slide Number Placeholder 4">
            <a:extLst>
              <a:ext uri="{FF2B5EF4-FFF2-40B4-BE49-F238E27FC236}">
                <a16:creationId xmlns:a16="http://schemas.microsoft.com/office/drawing/2014/main" id="{3818C49C-D2BD-25C7-44A4-8D555424E2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7A91F-D7C5-5F45-A31B-411E4A4588C1}"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F9EF23CA-C046-D50C-7F2C-6183A2D6DDB6}"/>
              </a:ext>
            </a:extLst>
          </p:cNvPr>
          <p:cNvSpPr>
            <a:spLocks noGrp="1"/>
          </p:cNvSpPr>
          <p:nvPr>
            <p:ph type="title"/>
          </p:nvPr>
        </p:nvSpPr>
        <p:spPr/>
        <p:txBody>
          <a:bodyPr/>
          <a:lstStyle/>
          <a:p>
            <a:r>
              <a:rPr lang="en-GB" altLang="en-US" b="1">
                <a:solidFill>
                  <a:srgbClr val="000000"/>
                </a:solidFill>
              </a:rPr>
              <a:t>ASSIGNMENT 2 (70%)</a:t>
            </a:r>
            <a:endParaRPr lang="en-GB" altLang="en-US"/>
          </a:p>
        </p:txBody>
      </p:sp>
      <p:sp>
        <p:nvSpPr>
          <p:cNvPr id="35843" name="Content Placeholder 2">
            <a:extLst>
              <a:ext uri="{FF2B5EF4-FFF2-40B4-BE49-F238E27FC236}">
                <a16:creationId xmlns:a16="http://schemas.microsoft.com/office/drawing/2014/main" id="{0CE4C0A4-21C1-A74B-CB05-0FC46130706D}"/>
              </a:ext>
            </a:extLst>
          </p:cNvPr>
          <p:cNvSpPr>
            <a:spLocks noGrp="1"/>
          </p:cNvSpPr>
          <p:nvPr>
            <p:ph idx="1"/>
          </p:nvPr>
        </p:nvSpPr>
        <p:spPr>
          <a:xfrm>
            <a:off x="457200" y="1470819"/>
            <a:ext cx="8229600" cy="3686374"/>
          </a:xfrm>
        </p:spPr>
        <p:txBody>
          <a:bodyPr/>
          <a:lstStyle/>
          <a:p>
            <a:pPr marL="0" indent="0">
              <a:buNone/>
            </a:pPr>
            <a:r>
              <a:rPr lang="en-US" altLang="en-US" sz="2800" b="1" dirty="0">
                <a:latin typeface="Arial" panose="020B0604020202020204" pitchFamily="34" charset="0"/>
                <a:cs typeface="Arial" panose="020B0604020202020204" pitchFamily="34" charset="0"/>
              </a:rPr>
              <a:t>Please note that the tasks are meant to be written from a personal perspective, with a focus on your own skills and skills gaps, your own career goals, and your own experience. For this purpose, you are permitted to write using the first person (such as I, me, and my). </a:t>
            </a:r>
            <a:r>
              <a:rPr lang="en-US" altLang="en-US" sz="2800" b="1" dirty="0">
                <a:latin typeface="Calibri" panose="020F0502020204030204" pitchFamily="34" charset="0"/>
                <a:cs typeface="Calibri" panose="020F0502020204030204" pitchFamily="34" charset="0"/>
              </a:rPr>
              <a:t> </a:t>
            </a:r>
            <a:r>
              <a:rPr lang="en-US" altLang="en-US" sz="2800" b="1" dirty="0">
                <a:latin typeface="Arial" panose="020B0604020202020204" pitchFamily="34" charset="0"/>
                <a:cs typeface="Arial" panose="020B0604020202020204" pitchFamily="34" charset="0"/>
              </a:rPr>
              <a:t>However, references to relevant external literature are also required</a:t>
            </a:r>
            <a:endParaRPr lang="en-GB" altLang="en-US" sz="2800" dirty="0"/>
          </a:p>
          <a:p>
            <a:endParaRPr lang="en-GB" altLang="en-US" dirty="0"/>
          </a:p>
        </p:txBody>
      </p:sp>
      <p:sp>
        <p:nvSpPr>
          <p:cNvPr id="4" name="Date Placeholder 3">
            <a:extLst>
              <a:ext uri="{FF2B5EF4-FFF2-40B4-BE49-F238E27FC236}">
                <a16:creationId xmlns:a16="http://schemas.microsoft.com/office/drawing/2014/main" id="{545AAB18-E973-7017-D20D-B47F4B62F42F}"/>
              </a:ext>
            </a:extLst>
          </p:cNvPr>
          <p:cNvSpPr>
            <a:spLocks noGrp="1"/>
          </p:cNvSpPr>
          <p:nvPr>
            <p:ph type="dt" sz="quarter" idx="10"/>
          </p:nvPr>
        </p:nvSpPr>
        <p:spPr/>
        <p:txBody>
          <a:bodyPr/>
          <a:lstStyle/>
          <a:p>
            <a:pPr>
              <a:defRPr/>
            </a:pPr>
            <a:fld id="{D06497F5-0ABE-4773-87F1-7EDF51011738}" type="datetime1">
              <a:rPr lang="en-GB" altLang="en-US" smtClean="0"/>
              <a:pPr>
                <a:defRPr/>
              </a:pPr>
              <a:t>15/06/2025</a:t>
            </a:fld>
            <a:endParaRPr lang="en-GB" altLang="en-US"/>
          </a:p>
        </p:txBody>
      </p:sp>
      <p:sp>
        <p:nvSpPr>
          <p:cNvPr id="35845" name="Slide Number Placeholder 4">
            <a:extLst>
              <a:ext uri="{FF2B5EF4-FFF2-40B4-BE49-F238E27FC236}">
                <a16:creationId xmlns:a16="http://schemas.microsoft.com/office/drawing/2014/main" id="{0BB03E13-0A37-D48E-99BC-7857B8BB4AD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FBCA41D-57A3-0A42-8F9E-438BB06ADFD3}"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CE0DD1BF-A8D5-CF9B-E2B9-87F322E3665F}"/>
              </a:ext>
            </a:extLst>
          </p:cNvPr>
          <p:cNvSpPr>
            <a:spLocks noGrp="1"/>
          </p:cNvSpPr>
          <p:nvPr>
            <p:ph type="title"/>
          </p:nvPr>
        </p:nvSpPr>
        <p:spPr/>
        <p:txBody>
          <a:bodyPr/>
          <a:lstStyle/>
          <a:p>
            <a:r>
              <a:rPr lang="en-US" altLang="en-US"/>
              <a:t>Evidence of completing task one</a:t>
            </a:r>
          </a:p>
        </p:txBody>
      </p:sp>
      <p:sp>
        <p:nvSpPr>
          <p:cNvPr id="3" name="Content Placeholder 2">
            <a:extLst>
              <a:ext uri="{FF2B5EF4-FFF2-40B4-BE49-F238E27FC236}">
                <a16:creationId xmlns:a16="http://schemas.microsoft.com/office/drawing/2014/main" id="{1C3AFDDE-C544-6DB8-B921-522C34A58181}"/>
              </a:ext>
            </a:extLst>
          </p:cNvPr>
          <p:cNvSpPr>
            <a:spLocks noGrp="1"/>
          </p:cNvSpPr>
          <p:nvPr>
            <p:ph idx="1"/>
          </p:nvPr>
        </p:nvSpPr>
        <p:spPr>
          <a:xfrm>
            <a:off x="457200" y="1600200"/>
            <a:ext cx="8229600" cy="3916363"/>
          </a:xfrm>
        </p:spPr>
        <p:txBody>
          <a:bodyPr/>
          <a:lstStyle/>
          <a:p>
            <a:pPr>
              <a:defRPr/>
            </a:pPr>
            <a:r>
              <a:rPr lang="en-GB" i="1" dirty="0"/>
              <a:t>At the end of the module, the marks from </a:t>
            </a:r>
            <a:r>
              <a:rPr lang="en-GB" i="1" u="heavy" dirty="0"/>
              <a:t>both tasks</a:t>
            </a:r>
            <a:r>
              <a:rPr lang="en-GB" i="1" dirty="0"/>
              <a:t> will be merged into </a:t>
            </a:r>
            <a:r>
              <a:rPr lang="en-GB" i="1" u="heavy" dirty="0"/>
              <a:t>one overall mark</a:t>
            </a:r>
            <a:endParaRPr lang="en-US" dirty="0"/>
          </a:p>
        </p:txBody>
      </p:sp>
      <p:sp>
        <p:nvSpPr>
          <p:cNvPr id="4" name="Date Placeholder 3">
            <a:extLst>
              <a:ext uri="{FF2B5EF4-FFF2-40B4-BE49-F238E27FC236}">
                <a16:creationId xmlns:a16="http://schemas.microsoft.com/office/drawing/2014/main" id="{9B27316B-3731-82A1-B77A-537455E92210}"/>
              </a:ext>
            </a:extLst>
          </p:cNvPr>
          <p:cNvSpPr>
            <a:spLocks noGrp="1"/>
          </p:cNvSpPr>
          <p:nvPr>
            <p:ph type="dt" sz="quarter" idx="10"/>
          </p:nvPr>
        </p:nvSpPr>
        <p:spPr/>
        <p:txBody>
          <a:bodyPr/>
          <a:lstStyle/>
          <a:p>
            <a:pPr>
              <a:defRPr/>
            </a:pPr>
            <a:fld id="{4139CB16-D2BD-B448-A741-E98B19954D94}" type="datetime1">
              <a:rPr lang="en-GB" altLang="en-US" smtClean="0"/>
              <a:pPr>
                <a:defRPr/>
              </a:pPr>
              <a:t>15/06/2025</a:t>
            </a:fld>
            <a:endParaRPr lang="en-GB" altLang="en-US"/>
          </a:p>
        </p:txBody>
      </p:sp>
      <p:sp>
        <p:nvSpPr>
          <p:cNvPr id="36869" name="Slide Number Placeholder 4">
            <a:extLst>
              <a:ext uri="{FF2B5EF4-FFF2-40B4-BE49-F238E27FC236}">
                <a16:creationId xmlns:a16="http://schemas.microsoft.com/office/drawing/2014/main" id="{4CCCF3B2-70FB-D4A9-CEE0-5EE6C452FF1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488DAC-89AB-BC46-8D16-DCBCC22FB9CA}" type="slidenum">
              <a:rPr lang="en-GB" altLang="en-US" sz="1200" smtClean="0">
                <a:solidFill>
                  <a:srgbClr val="898989"/>
                </a:solidFill>
              </a:rPr>
              <a:pPr>
                <a:spcBef>
                  <a:spcPct val="0"/>
                </a:spcBef>
                <a:buFontTx/>
                <a:buNone/>
              </a:pPr>
              <a:t>29</a:t>
            </a:fld>
            <a:endParaRPr lang="en-GB" altLang="en-US" sz="1200">
              <a:solidFill>
                <a:srgbClr val="898989"/>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Date Placeholder 3">
            <a:extLst>
              <a:ext uri="{FF2B5EF4-FFF2-40B4-BE49-F238E27FC236}">
                <a16:creationId xmlns:a16="http://schemas.microsoft.com/office/drawing/2014/main" id="{000D51C3-AC70-FC19-6CA0-0E7393D1F7F0}"/>
              </a:ext>
            </a:extLst>
          </p:cNvPr>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fld id="{A59F4081-5DBB-B24E-B8B8-046DC2DA274B}" type="datetime1">
              <a:rPr lang="en-GB" altLang="en-US" sz="1800" smtClean="0">
                <a:cs typeface="Arial" panose="020B0604020202020204" pitchFamily="34" charset="0"/>
              </a:rPr>
              <a:pPr algn="l" fontAlgn="base">
                <a:spcBef>
                  <a:spcPct val="0"/>
                </a:spcBef>
                <a:spcAft>
                  <a:spcPct val="0"/>
                </a:spcAft>
                <a:buFont typeface="Arial" panose="020B0604020202020204" pitchFamily="34" charset="0"/>
                <a:buNone/>
              </a:pPr>
              <a:t>15/06/2025</a:t>
            </a:fld>
            <a:endParaRPr lang="en-US" altLang="en-US" sz="1800">
              <a:cs typeface="Arial" panose="020B0604020202020204" pitchFamily="34" charset="0"/>
            </a:endParaRPr>
          </a:p>
        </p:txBody>
      </p:sp>
      <p:sp>
        <p:nvSpPr>
          <p:cNvPr id="37891" name="Rectangle 2">
            <a:extLst>
              <a:ext uri="{FF2B5EF4-FFF2-40B4-BE49-F238E27FC236}">
                <a16:creationId xmlns:a16="http://schemas.microsoft.com/office/drawing/2014/main" id="{14094756-0753-80CC-ADEE-9D3F90AC4E22}"/>
              </a:ext>
            </a:extLst>
          </p:cNvPr>
          <p:cNvSpPr>
            <a:spLocks noGrp="1"/>
          </p:cNvSpPr>
          <p:nvPr>
            <p:ph type="title" idx="4294967295"/>
          </p:nvPr>
        </p:nvSpPr>
        <p:spPr>
          <a:xfrm>
            <a:off x="457200" y="155982"/>
            <a:ext cx="8229600" cy="823102"/>
          </a:xfrm>
        </p:spPr>
        <p:txBody>
          <a:bodyPr/>
          <a:lstStyle/>
          <a:p>
            <a:pPr eaLnBrk="1" hangingPunct="1"/>
            <a:r>
              <a:rPr lang="en-GB" altLang="en-US" b="1" dirty="0"/>
              <a:t>Questions????</a:t>
            </a:r>
          </a:p>
        </p:txBody>
      </p:sp>
      <p:pic>
        <p:nvPicPr>
          <p:cNvPr id="2" name="Picture 1" descr="A magnifying glass over questions&#10;&#10;AI-generated content may be incorrect.">
            <a:extLst>
              <a:ext uri="{FF2B5EF4-FFF2-40B4-BE49-F238E27FC236}">
                <a16:creationId xmlns:a16="http://schemas.microsoft.com/office/drawing/2014/main" id="{4D4B11A6-80BB-6799-2B6D-DC6DDA50B08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91680" y="1097740"/>
            <a:ext cx="6048672" cy="4536504"/>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1145</TotalTime>
  <Words>1034</Words>
  <Application>Microsoft Office PowerPoint</Application>
  <PresentationFormat>On-screen Show (4:3)</PresentationFormat>
  <Paragraphs>193</Paragraphs>
  <Slides>30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Myriad Pro</vt:lpstr>
      <vt:lpstr>Arial</vt:lpstr>
      <vt:lpstr>Calibri</vt:lpstr>
      <vt:lpstr>Verdana</vt:lpstr>
      <vt:lpstr>20140311PresentationUWTSDTemplate</vt:lpstr>
      <vt:lpstr>LCHS 4009</vt:lpstr>
      <vt:lpstr>Aim and Workshop Content</vt:lpstr>
      <vt:lpstr>Sources</vt:lpstr>
      <vt:lpstr>Learning Outcomes </vt:lpstr>
      <vt:lpstr>Assignment Tasks </vt:lpstr>
      <vt:lpstr>Assignment 1</vt:lpstr>
      <vt:lpstr>Assignment 1</vt:lpstr>
      <vt:lpstr>Assignment 1: What is it about?</vt:lpstr>
      <vt:lpstr>Assignment 1: Slide 1</vt:lpstr>
      <vt:lpstr>Assignment 1: Slide 2</vt:lpstr>
      <vt:lpstr>Assignment 1: Slide 3</vt:lpstr>
      <vt:lpstr>Assignment 1: Slide 4</vt:lpstr>
      <vt:lpstr>Assignment 1: Slide 5/6</vt:lpstr>
      <vt:lpstr>Assignment 1: Slide 7/8</vt:lpstr>
      <vt:lpstr>Assignment 1: Slide 8/9</vt:lpstr>
      <vt:lpstr>Assignment 1: Slide 9/10</vt:lpstr>
      <vt:lpstr>Assignment 1: Slide 10/11</vt:lpstr>
      <vt:lpstr>Assignment 1 - MARKING</vt:lpstr>
      <vt:lpstr>Assignment 1- MARKING</vt:lpstr>
      <vt:lpstr>Assignment 1 - MARKING</vt:lpstr>
      <vt:lpstr>Assignment 1 - MARKING</vt:lpstr>
      <vt:lpstr>Assignment 1 - MARKING</vt:lpstr>
      <vt:lpstr>ASSIGNMENT 2 (70%)</vt:lpstr>
      <vt:lpstr>ASSIGNMENT 2 – Task 1</vt:lpstr>
      <vt:lpstr>ASSIGNMENT 2 – Task 2</vt:lpstr>
      <vt:lpstr>ASSIGNMENT 2 – Task 3</vt:lpstr>
      <vt:lpstr>ASSIGNMENT 2 – Task 4</vt:lpstr>
      <vt:lpstr>ASSIGNMENT 2 (70%)</vt:lpstr>
      <vt:lpstr>Evidence of completing task one</vt:lpstr>
      <vt:lpstr>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Amitave Banik (UWTSD London)</cp:lastModifiedBy>
  <cp:revision>115</cp:revision>
  <cp:lastPrinted>1601-01-01T00:00:00Z</cp:lastPrinted>
  <dcterms:created xsi:type="dcterms:W3CDTF">2002-10-07T19:43:58Z</dcterms:created>
  <dcterms:modified xsi:type="dcterms:W3CDTF">2025-06-15T14:31:53Z</dcterms:modified>
</cp:coreProperties>
</file>