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8" r:id="rId5"/>
    <p:sldId id="259" r:id="rId6"/>
    <p:sldId id="260" r:id="rId7"/>
    <p:sldId id="262" r:id="rId8"/>
    <p:sldId id="264" r:id="rId9"/>
    <p:sldId id="263" r:id="rId10"/>
    <p:sldId id="26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8" d="100"/>
          <a:sy n="88" d="100"/>
        </p:scale>
        <p:origin x="-106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88E78E7-D9E7-4560-9AB3-8F33D1A6BD98}" type="datetimeFigureOut">
              <a:rPr lang="en-US" smtClean="0"/>
              <a:t>2/24/2009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8E78E7-D9E7-4560-9AB3-8F33D1A6BD98}" type="datetimeFigureOut">
              <a:rPr lang="en-US" smtClean="0"/>
              <a:t>2/24/2009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88E78E7-D9E7-4560-9AB3-8F33D1A6BD98}" type="datetimeFigureOut">
              <a:rPr lang="en-US" smtClean="0"/>
              <a:t>2/24/2009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88E78E7-D9E7-4560-9AB3-8F33D1A6BD98}" type="datetimeFigureOut">
              <a:rPr lang="en-US" smtClean="0"/>
              <a:t>2/24/2009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88E78E7-D9E7-4560-9AB3-8F33D1A6BD98}" type="datetimeFigureOut">
              <a:rPr lang="en-US" smtClean="0"/>
              <a:t>2/24/2009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88E78E7-D9E7-4560-9AB3-8F33D1A6BD98}" type="datetimeFigureOut">
              <a:rPr lang="en-US" smtClean="0"/>
              <a:t>2/24/2009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E78E7-D9E7-4560-9AB3-8F33D1A6BD98}" type="datetimeFigureOut">
              <a:rPr lang="en-US" smtClean="0"/>
              <a:t>2/24/2009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8E78E7-D9E7-4560-9AB3-8F33D1A6BD98}" type="datetimeFigureOut">
              <a:rPr lang="en-US" smtClean="0"/>
              <a:t>2/24/2009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8E78E7-D9E7-4560-9AB3-8F33D1A6BD98}" type="datetimeFigureOut">
              <a:rPr lang="en-US" smtClean="0"/>
              <a:t>2/24/2009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8E78E7-D9E7-4560-9AB3-8F33D1A6BD98}" type="datetimeFigureOut">
              <a:rPr lang="en-US" smtClean="0"/>
              <a:t>2/24/2009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8E78E7-D9E7-4560-9AB3-8F33D1A6BD98}" type="datetimeFigureOut">
              <a:rPr lang="en-US" smtClean="0"/>
              <a:t>2/24/2009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E78E7-D9E7-4560-9AB3-8F33D1A6BD98}" type="datetimeFigureOut">
              <a:rPr lang="en-US" smtClean="0"/>
              <a:t>2/24/2009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49048A-6A9B-47E7-81E1-0F40480EF16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642918"/>
            <a:ext cx="7772400" cy="1470025"/>
          </a:xfrm>
        </p:spPr>
        <p:txBody>
          <a:bodyPr/>
          <a:lstStyle/>
          <a:p>
            <a:r>
              <a:rPr lang="en-GB" dirty="0" smtClean="0"/>
              <a:t>Location Based Services</a:t>
            </a:r>
            <a:endParaRPr lang="en-GB" dirty="0"/>
          </a:p>
        </p:txBody>
      </p:sp>
      <p:pic>
        <p:nvPicPr>
          <p:cNvPr id="1026" name="Picture 2" descr="http://www.watblog.com/wp-content/uploads/2008/04/a-gps-944.jpg"/>
          <p:cNvPicPr>
            <a:picLocks noChangeAspect="1" noChangeArrowheads="1"/>
          </p:cNvPicPr>
          <p:nvPr/>
        </p:nvPicPr>
        <p:blipFill>
          <a:blip r:embed="rId2"/>
          <a:srcRect/>
          <a:stretch>
            <a:fillRect/>
          </a:stretch>
        </p:blipFill>
        <p:spPr bwMode="auto">
          <a:xfrm>
            <a:off x="2214546" y="2643182"/>
            <a:ext cx="5072098" cy="3699757"/>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Location Based Services</a:t>
            </a: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Location based services present a compelling new business opportunity for application developers, operators, and content producers. Location awareness differentiates mobile applications from traditional PC and wired Internet services.</a:t>
            </a:r>
          </a:p>
          <a:p>
            <a:r>
              <a:rPr lang="en-US" dirty="0" smtClean="0"/>
              <a:t>Location </a:t>
            </a:r>
            <a:r>
              <a:rPr lang="en-US" dirty="0"/>
              <a:t>based services are applications in which leverage the users physical location in order to provide an enhanced service or </a:t>
            </a:r>
            <a:r>
              <a:rPr lang="en-US" dirty="0" smtClean="0"/>
              <a:t>experience.</a:t>
            </a:r>
          </a:p>
          <a:p>
            <a:r>
              <a:rPr lang="en-US" dirty="0"/>
              <a:t>Location acquisition interface is a middleware technology in which simplifies location based application and services development by giving developers an instant compatibility with any supported positioning method available in the mobile device.</a:t>
            </a:r>
            <a:endParaRPr lang="en-GB" dirty="0"/>
          </a:p>
          <a:p>
            <a:pPr>
              <a:buNone/>
            </a:pPr>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Images of where Location Based Services are used</a:t>
            </a:r>
            <a:endParaRPr lang="en-GB" dirty="0"/>
          </a:p>
        </p:txBody>
      </p:sp>
      <p:pic>
        <p:nvPicPr>
          <p:cNvPr id="6146" name="Picture 2"/>
          <p:cNvPicPr>
            <a:picLocks noGrp="1" noChangeAspect="1" noChangeArrowheads="1"/>
          </p:cNvPicPr>
          <p:nvPr>
            <p:ph idx="1"/>
          </p:nvPr>
        </p:nvPicPr>
        <p:blipFill>
          <a:blip r:embed="rId2"/>
          <a:srcRect/>
          <a:stretch>
            <a:fillRect/>
          </a:stretch>
        </p:blipFill>
        <p:spPr bwMode="auto">
          <a:xfrm>
            <a:off x="927900" y="1600200"/>
            <a:ext cx="7288200" cy="4525963"/>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are Location Based Services used?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Location Based Services can be used in many different ways, some examples are below - </a:t>
            </a:r>
          </a:p>
          <a:p>
            <a:pPr lvl="1"/>
            <a:r>
              <a:rPr lang="en-GB" dirty="0" smtClean="0"/>
              <a:t>Location Based Services can be used to find Businesses, Restaurants and ATM’s.</a:t>
            </a:r>
          </a:p>
          <a:p>
            <a:pPr lvl="1"/>
            <a:r>
              <a:rPr lang="en-GB" dirty="0" smtClean="0"/>
              <a:t>They also provide the user with alerts or notifications for e.g. A Traffic Jam.</a:t>
            </a:r>
          </a:p>
          <a:p>
            <a:pPr lvl="1"/>
            <a:r>
              <a:rPr lang="en-GB" dirty="0" smtClean="0"/>
              <a:t>They can be used to find someone or something, like a doctor or hospital.	</a:t>
            </a:r>
            <a:endParaRPr lang="en-GB" dirty="0"/>
          </a:p>
          <a:p>
            <a:r>
              <a:rPr lang="en-US" dirty="0" smtClean="0"/>
              <a:t>Location awareness can be used for navigation, mapping, workforce tracking, finding points of interest and getting weather information.</a:t>
            </a:r>
          </a:p>
          <a:p>
            <a:pPr lvl="1"/>
            <a:endParaRPr lang="en-GB" dirty="0" smtClean="0"/>
          </a:p>
          <a:p>
            <a:endParaRPr lang="en-GB" dirty="0" smtClean="0"/>
          </a:p>
          <a:p>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Companies Using Location Based Services</a:t>
            </a:r>
            <a:endParaRPr lang="en-GB" dirty="0"/>
          </a:p>
        </p:txBody>
      </p:sp>
      <p:sp>
        <p:nvSpPr>
          <p:cNvPr id="3" name="Content Placeholder 2"/>
          <p:cNvSpPr>
            <a:spLocks noGrp="1"/>
          </p:cNvSpPr>
          <p:nvPr>
            <p:ph idx="1"/>
          </p:nvPr>
        </p:nvSpPr>
        <p:spPr/>
        <p:txBody>
          <a:bodyPr>
            <a:normAutofit fontScale="92500"/>
          </a:bodyPr>
          <a:lstStyle/>
          <a:p>
            <a:r>
              <a:rPr lang="en-US" dirty="0"/>
              <a:t>There are many companies in which use location based services, in both the retail and tourism industry</a:t>
            </a:r>
            <a:r>
              <a:rPr lang="en-US" dirty="0" smtClean="0"/>
              <a:t>.</a:t>
            </a:r>
            <a:r>
              <a:rPr lang="en-GB" dirty="0" smtClean="0"/>
              <a:t> These include –</a:t>
            </a:r>
          </a:p>
          <a:p>
            <a:pPr lvl="1"/>
            <a:r>
              <a:rPr lang="en-US" dirty="0"/>
              <a:t>In the retail industry of many companies in which uses GIS and location based services is </a:t>
            </a:r>
            <a:r>
              <a:rPr lang="en-US" dirty="0" smtClean="0"/>
              <a:t>T-Mobile. </a:t>
            </a:r>
            <a:r>
              <a:rPr lang="en-US" dirty="0"/>
              <a:t>T-Mobile use a variety of </a:t>
            </a:r>
            <a:r>
              <a:rPr lang="en-US" dirty="0" err="1"/>
              <a:t>mapinfo</a:t>
            </a:r>
            <a:r>
              <a:rPr lang="en-US" dirty="0"/>
              <a:t> products, which it is therefore able to effectively and cost efficiently determine potential new locations to develop a site, locate possible new customer populations and furthermore expand the company infrastructure</a:t>
            </a:r>
            <a:r>
              <a:rPr lang="en-US" dirty="0" smtClean="0"/>
              <a:t>.</a:t>
            </a:r>
          </a:p>
          <a:p>
            <a:pPr lvl="1">
              <a:buNone/>
            </a:pPr>
            <a:endParaRPr lang="en-GB" dirty="0"/>
          </a:p>
          <a:p>
            <a:pPr lvl="1"/>
            <a:endParaRPr lang="en-US"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Companies Using Location Based Services (Cont’d)</a:t>
            </a:r>
            <a:endParaRPr lang="en-GB" dirty="0"/>
          </a:p>
        </p:txBody>
      </p:sp>
      <p:sp>
        <p:nvSpPr>
          <p:cNvPr id="3" name="Content Placeholder 2"/>
          <p:cNvSpPr>
            <a:spLocks noGrp="1"/>
          </p:cNvSpPr>
          <p:nvPr>
            <p:ph idx="1"/>
          </p:nvPr>
        </p:nvSpPr>
        <p:spPr/>
        <p:txBody>
          <a:bodyPr>
            <a:normAutofit fontScale="92500" lnSpcReduction="10000"/>
          </a:bodyPr>
          <a:lstStyle/>
          <a:p>
            <a:pPr lvl="1"/>
            <a:r>
              <a:rPr lang="en-US" dirty="0"/>
              <a:t>Location based services also aided in the tourism sector, the company Fairmont Hotels &amp; Resorts which has a growing portfolio of 45 hotels and </a:t>
            </a:r>
            <a:r>
              <a:rPr lang="en-US" dirty="0" smtClean="0"/>
              <a:t>resorts.</a:t>
            </a:r>
            <a:r>
              <a:rPr lang="en-GB" dirty="0" smtClean="0"/>
              <a:t> </a:t>
            </a:r>
            <a:r>
              <a:rPr lang="en-US" dirty="0" smtClean="0"/>
              <a:t>Fairmont </a:t>
            </a:r>
            <a:r>
              <a:rPr lang="en-US" dirty="0"/>
              <a:t>wanted to expand and purchase more hotels and resorts, yet they did not just want to expand for expansions sake. They started taking customer details such as address, whether they were business or leisure customers. They also tracked information on activities they would do such as golfing, skiing or spa. </a:t>
            </a:r>
            <a:r>
              <a:rPr lang="en-GB" dirty="0" smtClean="0"/>
              <a:t> </a:t>
            </a:r>
            <a:r>
              <a:rPr lang="en-US" dirty="0" smtClean="0"/>
              <a:t>A </a:t>
            </a:r>
            <a:r>
              <a:rPr lang="en-US" dirty="0"/>
              <a:t>System was created in order to view this data in a more analytical way, and therefore aid in the expansion of the company.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Location Based Services are used</a:t>
            </a:r>
            <a:endParaRPr lang="en-GB" dirty="0"/>
          </a:p>
        </p:txBody>
      </p:sp>
      <p:sp>
        <p:nvSpPr>
          <p:cNvPr id="3" name="Content Placeholder 2"/>
          <p:cNvSpPr>
            <a:spLocks noGrp="1"/>
          </p:cNvSpPr>
          <p:nvPr>
            <p:ph idx="1"/>
          </p:nvPr>
        </p:nvSpPr>
        <p:spPr/>
        <p:txBody>
          <a:bodyPr>
            <a:normAutofit/>
          </a:bodyPr>
          <a:lstStyle/>
          <a:p>
            <a:pPr algn="ctr">
              <a:buNone/>
            </a:pPr>
            <a:r>
              <a:rPr lang="en-GB" sz="2800" dirty="0" smtClean="0"/>
              <a:t>LBS as an intersection of technologies</a:t>
            </a:r>
          </a:p>
          <a:p>
            <a:pPr algn="ctr">
              <a:buNone/>
            </a:pPr>
            <a:r>
              <a:rPr lang="en-GB" sz="2800" dirty="0"/>
              <a:t>u</a:t>
            </a:r>
            <a:r>
              <a:rPr lang="en-GB" sz="2800" dirty="0" smtClean="0"/>
              <a:t>sed within the Web, Mobile Devices and the Internet:</a:t>
            </a:r>
            <a:endParaRPr lang="en-GB" sz="2800" dirty="0"/>
          </a:p>
        </p:txBody>
      </p:sp>
      <p:pic>
        <p:nvPicPr>
          <p:cNvPr id="4098" name="Picture 2"/>
          <p:cNvPicPr>
            <a:picLocks noChangeAspect="1" noChangeArrowheads="1"/>
          </p:cNvPicPr>
          <p:nvPr/>
        </p:nvPicPr>
        <p:blipFill>
          <a:blip r:embed="rId2"/>
          <a:srcRect/>
          <a:stretch>
            <a:fillRect/>
          </a:stretch>
        </p:blipFill>
        <p:spPr bwMode="auto">
          <a:xfrm>
            <a:off x="2285984" y="3286124"/>
            <a:ext cx="4314825" cy="295275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normAutofit fontScale="90000"/>
          </a:bodyPr>
          <a:lstStyle/>
          <a:p>
            <a:r>
              <a:rPr lang="en-GB" dirty="0" smtClean="0"/>
              <a:t>Categories of Location Service Applications</a:t>
            </a:r>
            <a:br>
              <a:rPr lang="en-GB" dirty="0" smtClean="0"/>
            </a:br>
            <a:r>
              <a:rPr lang="en-GB" sz="2200" dirty="0" smtClean="0"/>
              <a:t>LBS application categories</a:t>
            </a:r>
            <a:endParaRPr lang="en-GB" sz="2200" dirty="0"/>
          </a:p>
        </p:txBody>
      </p:sp>
      <p:pic>
        <p:nvPicPr>
          <p:cNvPr id="5123" name="Picture 3"/>
          <p:cNvPicPr>
            <a:picLocks noGrp="1" noChangeAspect="1" noChangeArrowheads="1"/>
          </p:cNvPicPr>
          <p:nvPr>
            <p:ph idx="1"/>
          </p:nvPr>
        </p:nvPicPr>
        <p:blipFill>
          <a:blip r:embed="rId2"/>
          <a:srcRect/>
          <a:stretch>
            <a:fillRect/>
          </a:stretch>
        </p:blipFill>
        <p:spPr bwMode="auto">
          <a:xfrm>
            <a:off x="857224" y="1928802"/>
            <a:ext cx="7426531" cy="4525963"/>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are Location Based Services useful?</a:t>
            </a:r>
            <a:endParaRPr lang="en-GB" dirty="0"/>
          </a:p>
        </p:txBody>
      </p:sp>
      <p:sp>
        <p:nvSpPr>
          <p:cNvPr id="3" name="Content Placeholder 2"/>
          <p:cNvSpPr>
            <a:spLocks noGrp="1"/>
          </p:cNvSpPr>
          <p:nvPr>
            <p:ph idx="1"/>
          </p:nvPr>
        </p:nvSpPr>
        <p:spPr/>
        <p:txBody>
          <a:bodyPr/>
          <a:lstStyle/>
          <a:p>
            <a:r>
              <a:rPr lang="en-GB" dirty="0" smtClean="0"/>
              <a:t>Navigation – planning a route</a:t>
            </a:r>
          </a:p>
          <a:p>
            <a:r>
              <a:rPr lang="en-GB" dirty="0" smtClean="0"/>
              <a:t>Orientation and Localisation - locating</a:t>
            </a:r>
          </a:p>
          <a:p>
            <a:r>
              <a:rPr lang="en-GB" dirty="0" smtClean="0"/>
              <a:t>Search – search for people and objects</a:t>
            </a:r>
          </a:p>
          <a:p>
            <a:r>
              <a:rPr lang="en-GB" dirty="0" smtClean="0"/>
              <a:t>Identification - </a:t>
            </a:r>
            <a:r>
              <a:rPr lang="en-GB" dirty="0"/>
              <a:t>identifying and recognising</a:t>
            </a:r>
          </a:p>
          <a:p>
            <a:pPr>
              <a:buNone/>
            </a:pPr>
            <a:r>
              <a:rPr lang="en-GB" dirty="0" smtClean="0"/>
              <a:t>persons </a:t>
            </a:r>
            <a:r>
              <a:rPr lang="en-GB" dirty="0"/>
              <a:t>or objects</a:t>
            </a:r>
            <a:endParaRPr lang="en-GB" dirty="0" smtClean="0"/>
          </a:p>
          <a:p>
            <a:r>
              <a:rPr lang="en-GB" dirty="0" smtClean="0"/>
              <a:t>Event Check – checking for events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a:buNone/>
            </a:pPr>
            <a:r>
              <a:rPr lang="en-GB" dirty="0"/>
              <a:t>Location-based services are different from more conventional paper and internet based media </a:t>
            </a:r>
            <a:r>
              <a:rPr lang="en-GB" dirty="0" smtClean="0"/>
              <a:t>(guides, directories, </a:t>
            </a:r>
            <a:r>
              <a:rPr lang="en-GB" dirty="0"/>
              <a:t>maps etc.) because they are aware of the context in which they are being used and </a:t>
            </a:r>
            <a:r>
              <a:rPr lang="en-GB" dirty="0" smtClean="0"/>
              <a:t>can adapt </a:t>
            </a:r>
            <a:r>
              <a:rPr lang="en-GB" dirty="0"/>
              <a:t>their contents and presentation accordingly.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483</Words>
  <Application>Microsoft Office PowerPoint</Application>
  <PresentationFormat>On-screen Show (4:3)</PresentationFormat>
  <Paragraphs>31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Location Based Services</vt:lpstr>
      <vt:lpstr>What are Location Based Services</vt:lpstr>
      <vt:lpstr>Images of where Location Based Services are used</vt:lpstr>
      <vt:lpstr>Where are Location Based Services used?</vt:lpstr>
      <vt:lpstr>Companies Using Location Based Services</vt:lpstr>
      <vt:lpstr>Companies Using Location Based Services (Cont’d)</vt:lpstr>
      <vt:lpstr>Where Location Based Services are used</vt:lpstr>
      <vt:lpstr>Categories of Location Service Applications LBS application categories</vt:lpstr>
      <vt:lpstr>Why are Location Based Services useful?</vt:lpstr>
      <vt:lpstr>Summary</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Location Based Services</dc:title>
  <dc:creator>p091777</dc:creator>
  <cp:lastModifiedBy>p091777</cp:lastModifiedBy>
  <cp:revision>7</cp:revision>
  <dcterms:created xsi:type="dcterms:W3CDTF">2009-02-24T13:32:20Z</dcterms:created>
  <dcterms:modified xsi:type="dcterms:W3CDTF">2009-02-24T14:23:50Z</dcterms:modified>
</cp:coreProperties>
</file>