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4"/>
  </p:notesMasterIdLst>
  <p:sldIdLst>
    <p:sldId id="256" r:id="rId2"/>
    <p:sldId id="257" r:id="rId3"/>
  </p:sldIdLst>
  <p:sldSz cx="12801600" cy="9601200" type="A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E4FFF"/>
    <a:srgbClr val="FCAFF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FC81E68-3293-2541-B02C-21EC34D774E1}" v="11" dt="2020-07-21T18:17:53.3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5858"/>
    <p:restoredTop sz="94681"/>
  </p:normalViewPr>
  <p:slideViewPr>
    <p:cSldViewPr snapToGrid="0" snapToObjects="1">
      <p:cViewPr varScale="1">
        <p:scale>
          <a:sx n="77" d="100"/>
          <a:sy n="77" d="100"/>
        </p:scale>
        <p:origin x="2320"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notesMaster" Target="notesMasters/notesMaster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 Wright (1901429)" userId="1cd269b5-d0ee-43fd-9130-719969bbc9fc" providerId="ADAL" clId="{9FC81E68-3293-2541-B02C-21EC34D774E1}"/>
    <pc:docChg chg="custSel modSld">
      <pc:chgData name="Mari Wright (1901429)" userId="1cd269b5-d0ee-43fd-9130-719969bbc9fc" providerId="ADAL" clId="{9FC81E68-3293-2541-B02C-21EC34D774E1}" dt="2020-07-21T18:18:07.121" v="287" actId="404"/>
      <pc:docMkLst>
        <pc:docMk/>
      </pc:docMkLst>
      <pc:sldChg chg="addSp delSp modSp mod">
        <pc:chgData name="Mari Wright (1901429)" userId="1cd269b5-d0ee-43fd-9130-719969bbc9fc" providerId="ADAL" clId="{9FC81E68-3293-2541-B02C-21EC34D774E1}" dt="2020-07-21T18:18:07.121" v="287" actId="404"/>
        <pc:sldMkLst>
          <pc:docMk/>
          <pc:sldMk cId="2639382427" sldId="257"/>
        </pc:sldMkLst>
        <pc:spChg chg="add del mod">
          <ac:chgData name="Mari Wright (1901429)" userId="1cd269b5-d0ee-43fd-9130-719969bbc9fc" providerId="ADAL" clId="{9FC81E68-3293-2541-B02C-21EC34D774E1}" dt="2020-07-21T18:13:37.708" v="2" actId="478"/>
          <ac:spMkLst>
            <pc:docMk/>
            <pc:sldMk cId="2639382427" sldId="257"/>
            <ac:spMk id="2" creationId="{971C820C-B46C-2740-B7A6-956693F064C8}"/>
          </ac:spMkLst>
        </pc:spChg>
        <pc:spChg chg="add del mod">
          <ac:chgData name="Mari Wright (1901429)" userId="1cd269b5-d0ee-43fd-9130-719969bbc9fc" providerId="ADAL" clId="{9FC81E68-3293-2541-B02C-21EC34D774E1}" dt="2020-07-21T18:18:07.121" v="287" actId="404"/>
          <ac:spMkLst>
            <pc:docMk/>
            <pc:sldMk cId="2639382427" sldId="257"/>
            <ac:spMk id="9" creationId="{4D2A0263-DFB8-AF43-8AA9-730CEC1C757F}"/>
          </ac:spMkLst>
        </pc:spChg>
        <pc:picChg chg="add del">
          <ac:chgData name="Mari Wright (1901429)" userId="1cd269b5-d0ee-43fd-9130-719969bbc9fc" providerId="ADAL" clId="{9FC81E68-3293-2541-B02C-21EC34D774E1}" dt="2020-07-21T18:13:41.074" v="3" actId="478"/>
          <ac:picMkLst>
            <pc:docMk/>
            <pc:sldMk cId="2639382427" sldId="257"/>
            <ac:picMk id="1026" creationId="{F0E2FAA9-63CA-7441-8D37-3992679221BD}"/>
          </ac:picMkLst>
        </pc:picChg>
      </pc:sldChg>
    </pc:docChg>
  </pc:docChgLst>
  <pc:docChgLst>
    <pc:chgData name="Mari Wright (1901429)" userId="1cd269b5-d0ee-43fd-9130-719969bbc9fc" providerId="ADAL" clId="{B8D504B4-77CB-E848-B2CB-448C093B2D1D}"/>
    <pc:docChg chg="custSel addSld modSld">
      <pc:chgData name="Mari Wright (1901429)" userId="1cd269b5-d0ee-43fd-9130-719969bbc9fc" providerId="ADAL" clId="{B8D504B4-77CB-E848-B2CB-448C093B2D1D}" dt="2020-02-13T12:51:40.386" v="2456" actId="1076"/>
      <pc:docMkLst>
        <pc:docMk/>
      </pc:docMkLst>
      <pc:sldChg chg="addSp delSp modSp">
        <pc:chgData name="Mari Wright (1901429)" userId="1cd269b5-d0ee-43fd-9130-719969bbc9fc" providerId="ADAL" clId="{B8D504B4-77CB-E848-B2CB-448C093B2D1D}" dt="2020-02-13T12:51:40.386" v="2456" actId="1076"/>
        <pc:sldMkLst>
          <pc:docMk/>
          <pc:sldMk cId="2875768986" sldId="256"/>
        </pc:sldMkLst>
        <pc:spChg chg="add del mod">
          <ac:chgData name="Mari Wright (1901429)" userId="1cd269b5-d0ee-43fd-9130-719969bbc9fc" providerId="ADAL" clId="{B8D504B4-77CB-E848-B2CB-448C093B2D1D}" dt="2020-02-11T11:45:17.206" v="138" actId="478"/>
          <ac:spMkLst>
            <pc:docMk/>
            <pc:sldMk cId="2875768986" sldId="256"/>
            <ac:spMk id="2" creationId="{96D386EC-1863-C64E-AD10-6F6ACFC23849}"/>
          </ac:spMkLst>
        </pc:spChg>
        <pc:spChg chg="add del mod">
          <ac:chgData name="Mari Wright (1901429)" userId="1cd269b5-d0ee-43fd-9130-719969bbc9fc" providerId="ADAL" clId="{B8D504B4-77CB-E848-B2CB-448C093B2D1D}" dt="2020-02-13T11:33:33.513" v="2111"/>
          <ac:spMkLst>
            <pc:docMk/>
            <pc:sldMk cId="2875768986" sldId="256"/>
            <ac:spMk id="3" creationId="{660960F8-8927-9741-A816-D5E8E2A4594C}"/>
          </ac:spMkLst>
        </pc:spChg>
        <pc:spChg chg="mod">
          <ac:chgData name="Mari Wright (1901429)" userId="1cd269b5-d0ee-43fd-9130-719969bbc9fc" providerId="ADAL" clId="{B8D504B4-77CB-E848-B2CB-448C093B2D1D}" dt="2020-02-10T17:49:54.577" v="95" actId="1076"/>
          <ac:spMkLst>
            <pc:docMk/>
            <pc:sldMk cId="2875768986" sldId="256"/>
            <ac:spMk id="4" creationId="{100FE530-5076-3548-830F-D0D13138D1F2}"/>
          </ac:spMkLst>
        </pc:spChg>
        <pc:spChg chg="del mod">
          <ac:chgData name="Mari Wright (1901429)" userId="1cd269b5-d0ee-43fd-9130-719969bbc9fc" providerId="ADAL" clId="{B8D504B4-77CB-E848-B2CB-448C093B2D1D}" dt="2020-02-10T17:55:25.718" v="107" actId="478"/>
          <ac:spMkLst>
            <pc:docMk/>
            <pc:sldMk cId="2875768986" sldId="256"/>
            <ac:spMk id="9" creationId="{D026A489-E038-5944-ABA2-65BCF6E55FE6}"/>
          </ac:spMkLst>
        </pc:spChg>
        <pc:spChg chg="del mod">
          <ac:chgData name="Mari Wright (1901429)" userId="1cd269b5-d0ee-43fd-9130-719969bbc9fc" providerId="ADAL" clId="{B8D504B4-77CB-E848-B2CB-448C093B2D1D}" dt="2020-02-10T17:55:22.400" v="105" actId="478"/>
          <ac:spMkLst>
            <pc:docMk/>
            <pc:sldMk cId="2875768986" sldId="256"/>
            <ac:spMk id="10" creationId="{B60DB9BC-7425-234F-87D1-17C8F1DC52C6}"/>
          </ac:spMkLst>
        </pc:spChg>
        <pc:spChg chg="del mod">
          <ac:chgData name="Mari Wright (1901429)" userId="1cd269b5-d0ee-43fd-9130-719969bbc9fc" providerId="ADAL" clId="{B8D504B4-77CB-E848-B2CB-448C093B2D1D}" dt="2020-02-10T17:55:24.117" v="106" actId="478"/>
          <ac:spMkLst>
            <pc:docMk/>
            <pc:sldMk cId="2875768986" sldId="256"/>
            <ac:spMk id="11" creationId="{2C8F4A11-2B35-0F44-9077-8CB5C5760DD5}"/>
          </ac:spMkLst>
        </pc:spChg>
        <pc:spChg chg="del">
          <ac:chgData name="Mari Wright (1901429)" userId="1cd269b5-d0ee-43fd-9130-719969bbc9fc" providerId="ADAL" clId="{B8D504B4-77CB-E848-B2CB-448C093B2D1D}" dt="2020-02-10T17:55:27.805" v="108" actId="478"/>
          <ac:spMkLst>
            <pc:docMk/>
            <pc:sldMk cId="2875768986" sldId="256"/>
            <ac:spMk id="12" creationId="{BC66EAB7-0013-9748-AE3A-5619C64A2434}"/>
          </ac:spMkLst>
        </pc:spChg>
        <pc:spChg chg="del">
          <ac:chgData name="Mari Wright (1901429)" userId="1cd269b5-d0ee-43fd-9130-719969bbc9fc" providerId="ADAL" clId="{B8D504B4-77CB-E848-B2CB-448C093B2D1D}" dt="2020-02-10T17:55:29.903" v="109" actId="478"/>
          <ac:spMkLst>
            <pc:docMk/>
            <pc:sldMk cId="2875768986" sldId="256"/>
            <ac:spMk id="13" creationId="{3031A45A-54D2-A448-9A4E-F36FB7B99733}"/>
          </ac:spMkLst>
        </pc:spChg>
        <pc:spChg chg="mod">
          <ac:chgData name="Mari Wright (1901429)" userId="1cd269b5-d0ee-43fd-9130-719969bbc9fc" providerId="ADAL" clId="{B8D504B4-77CB-E848-B2CB-448C093B2D1D}" dt="2020-02-11T13:43:02.203" v="1165" actId="313"/>
          <ac:spMkLst>
            <pc:docMk/>
            <pc:sldMk cId="2875768986" sldId="256"/>
            <ac:spMk id="17" creationId="{5A83E9B4-E8E0-324C-BC7B-BE0E99CDCD30}"/>
          </ac:spMkLst>
        </pc:spChg>
        <pc:spChg chg="mod">
          <ac:chgData name="Mari Wright (1901429)" userId="1cd269b5-d0ee-43fd-9130-719969bbc9fc" providerId="ADAL" clId="{B8D504B4-77CB-E848-B2CB-448C093B2D1D}" dt="2020-02-11T15:07:27.531" v="1586" actId="20577"/>
          <ac:spMkLst>
            <pc:docMk/>
            <pc:sldMk cId="2875768986" sldId="256"/>
            <ac:spMk id="18" creationId="{11699A9A-CF2C-1C4C-A11E-0CD7B04ED296}"/>
          </ac:spMkLst>
        </pc:spChg>
        <pc:spChg chg="mod">
          <ac:chgData name="Mari Wright (1901429)" userId="1cd269b5-d0ee-43fd-9130-719969bbc9fc" providerId="ADAL" clId="{B8D504B4-77CB-E848-B2CB-448C093B2D1D}" dt="2020-02-13T12:37:29.771" v="2168" actId="1076"/>
          <ac:spMkLst>
            <pc:docMk/>
            <pc:sldMk cId="2875768986" sldId="256"/>
            <ac:spMk id="19" creationId="{2FA03696-E6F9-754F-A8DC-DE57BA5445BC}"/>
          </ac:spMkLst>
        </pc:spChg>
        <pc:spChg chg="mod">
          <ac:chgData name="Mari Wright (1901429)" userId="1cd269b5-d0ee-43fd-9130-719969bbc9fc" providerId="ADAL" clId="{B8D504B4-77CB-E848-B2CB-448C093B2D1D}" dt="2020-02-13T12:51:40.386" v="2456" actId="1076"/>
          <ac:spMkLst>
            <pc:docMk/>
            <pc:sldMk cId="2875768986" sldId="256"/>
            <ac:spMk id="20" creationId="{34B958F4-2287-0140-B265-7D0813B13861}"/>
          </ac:spMkLst>
        </pc:spChg>
        <pc:spChg chg="mod">
          <ac:chgData name="Mari Wright (1901429)" userId="1cd269b5-d0ee-43fd-9130-719969bbc9fc" providerId="ADAL" clId="{B8D504B4-77CB-E848-B2CB-448C093B2D1D}" dt="2020-02-13T12:51:14.910" v="2454" actId="20577"/>
          <ac:spMkLst>
            <pc:docMk/>
            <pc:sldMk cId="2875768986" sldId="256"/>
            <ac:spMk id="21" creationId="{5B45C8F8-2BC9-FF4A-BEA7-C532A520E54D}"/>
          </ac:spMkLst>
        </pc:spChg>
        <pc:spChg chg="add mod">
          <ac:chgData name="Mari Wright (1901429)" userId="1cd269b5-d0ee-43fd-9130-719969bbc9fc" providerId="ADAL" clId="{B8D504B4-77CB-E848-B2CB-448C093B2D1D}" dt="2020-02-10T17:57:09.304" v="131" actId="14100"/>
          <ac:spMkLst>
            <pc:docMk/>
            <pc:sldMk cId="2875768986" sldId="256"/>
            <ac:spMk id="22" creationId="{E728C7D0-DF2B-2945-BDC3-93668DE0A3F2}"/>
          </ac:spMkLst>
        </pc:spChg>
        <pc:spChg chg="add mod">
          <ac:chgData name="Mari Wright (1901429)" userId="1cd269b5-d0ee-43fd-9130-719969bbc9fc" providerId="ADAL" clId="{B8D504B4-77CB-E848-B2CB-448C093B2D1D}" dt="2020-02-10T17:56:42.412" v="125" actId="14100"/>
          <ac:spMkLst>
            <pc:docMk/>
            <pc:sldMk cId="2875768986" sldId="256"/>
            <ac:spMk id="23" creationId="{4B714C1F-6353-244D-8564-4284F68BD4C6}"/>
          </ac:spMkLst>
        </pc:spChg>
        <pc:spChg chg="add mod">
          <ac:chgData name="Mari Wright (1901429)" userId="1cd269b5-d0ee-43fd-9130-719969bbc9fc" providerId="ADAL" clId="{B8D504B4-77CB-E848-B2CB-448C093B2D1D}" dt="2020-02-10T17:56:52.487" v="128" actId="14100"/>
          <ac:spMkLst>
            <pc:docMk/>
            <pc:sldMk cId="2875768986" sldId="256"/>
            <ac:spMk id="24" creationId="{33544834-BBFD-8145-BDF3-F4166B33F30D}"/>
          </ac:spMkLst>
        </pc:spChg>
        <pc:spChg chg="add mod">
          <ac:chgData name="Mari Wright (1901429)" userId="1cd269b5-d0ee-43fd-9130-719969bbc9fc" providerId="ADAL" clId="{B8D504B4-77CB-E848-B2CB-448C093B2D1D}" dt="2020-02-13T12:51:22.820" v="2455" actId="14100"/>
          <ac:spMkLst>
            <pc:docMk/>
            <pc:sldMk cId="2875768986" sldId="256"/>
            <ac:spMk id="25" creationId="{F58F288E-1365-1446-860F-A54C60D911DF}"/>
          </ac:spMkLst>
        </pc:spChg>
        <pc:spChg chg="add mod">
          <ac:chgData name="Mari Wright (1901429)" userId="1cd269b5-d0ee-43fd-9130-719969bbc9fc" providerId="ADAL" clId="{B8D504B4-77CB-E848-B2CB-448C093B2D1D}" dt="2020-02-13T12:51:10.195" v="2448" actId="14100"/>
          <ac:spMkLst>
            <pc:docMk/>
            <pc:sldMk cId="2875768986" sldId="256"/>
            <ac:spMk id="26" creationId="{5192C939-9F7E-9847-A754-A239312CFCF6}"/>
          </ac:spMkLst>
        </pc:spChg>
        <pc:picChg chg="mod">
          <ac:chgData name="Mari Wright (1901429)" userId="1cd269b5-d0ee-43fd-9130-719969bbc9fc" providerId="ADAL" clId="{B8D504B4-77CB-E848-B2CB-448C093B2D1D}" dt="2020-02-10T17:54:56.602" v="101" actId="1076"/>
          <ac:picMkLst>
            <pc:docMk/>
            <pc:sldMk cId="2875768986" sldId="256"/>
            <ac:picMk id="8" creationId="{20692175-85E9-C345-9943-8447DB823BB9}"/>
          </ac:picMkLst>
        </pc:picChg>
        <pc:picChg chg="mod">
          <ac:chgData name="Mari Wright (1901429)" userId="1cd269b5-d0ee-43fd-9130-719969bbc9fc" providerId="ADAL" clId="{B8D504B4-77CB-E848-B2CB-448C093B2D1D}" dt="2020-02-10T17:54:53.072" v="99" actId="1076"/>
          <ac:picMkLst>
            <pc:docMk/>
            <pc:sldMk cId="2875768986" sldId="256"/>
            <ac:picMk id="16" creationId="{0ED572B0-5BE2-CB4E-8093-74086813A04B}"/>
          </ac:picMkLst>
        </pc:picChg>
      </pc:sldChg>
      <pc:sldChg chg="addSp delSp modSp add setBg">
        <pc:chgData name="Mari Wright (1901429)" userId="1cd269b5-d0ee-43fd-9130-719969bbc9fc" providerId="ADAL" clId="{B8D504B4-77CB-E848-B2CB-448C093B2D1D}" dt="2020-02-13T12:38:14.738" v="2170" actId="20577"/>
        <pc:sldMkLst>
          <pc:docMk/>
          <pc:sldMk cId="2639382427" sldId="257"/>
        </pc:sldMkLst>
        <pc:spChg chg="del mod">
          <ac:chgData name="Mari Wright (1901429)" userId="1cd269b5-d0ee-43fd-9130-719969bbc9fc" providerId="ADAL" clId="{B8D504B4-77CB-E848-B2CB-448C093B2D1D}" dt="2020-02-10T17:46:15.556" v="16" actId="478"/>
          <ac:spMkLst>
            <pc:docMk/>
            <pc:sldMk cId="2639382427" sldId="257"/>
            <ac:spMk id="2" creationId="{F52854EE-88D5-F94B-B45C-98A04BEEDBB1}"/>
          </ac:spMkLst>
        </pc:spChg>
        <pc:spChg chg="del">
          <ac:chgData name="Mari Wright (1901429)" userId="1cd269b5-d0ee-43fd-9130-719969bbc9fc" providerId="ADAL" clId="{B8D504B4-77CB-E848-B2CB-448C093B2D1D}" dt="2020-02-10T17:45:53.698" v="12" actId="478"/>
          <ac:spMkLst>
            <pc:docMk/>
            <pc:sldMk cId="2639382427" sldId="257"/>
            <ac:spMk id="3" creationId="{9BC5B950-C068-754A-9B68-4BECA82295F1}"/>
          </ac:spMkLst>
        </pc:spChg>
        <pc:spChg chg="add del mod">
          <ac:chgData name="Mari Wright (1901429)" userId="1cd269b5-d0ee-43fd-9130-719969bbc9fc" providerId="ADAL" clId="{B8D504B4-77CB-E848-B2CB-448C093B2D1D}" dt="2020-02-10T17:46:02.011" v="14" actId="478"/>
          <ac:spMkLst>
            <pc:docMk/>
            <pc:sldMk cId="2639382427" sldId="257"/>
            <ac:spMk id="4" creationId="{5BDC2D14-1964-124E-9A2E-BBCF236B7616}"/>
          </ac:spMkLst>
        </pc:spChg>
        <pc:spChg chg="add del mod">
          <ac:chgData name="Mari Wright (1901429)" userId="1cd269b5-d0ee-43fd-9130-719969bbc9fc" providerId="ADAL" clId="{B8D504B4-77CB-E848-B2CB-448C093B2D1D}" dt="2020-02-10T17:46:18.784" v="17" actId="478"/>
          <ac:spMkLst>
            <pc:docMk/>
            <pc:sldMk cId="2639382427" sldId="257"/>
            <ac:spMk id="6" creationId="{94B64959-FDD9-A946-90E1-17285538D2A8}"/>
          </ac:spMkLst>
        </pc:spChg>
        <pc:spChg chg="add del mod">
          <ac:chgData name="Mari Wright (1901429)" userId="1cd269b5-d0ee-43fd-9130-719969bbc9fc" providerId="ADAL" clId="{B8D504B4-77CB-E848-B2CB-448C093B2D1D}" dt="2020-02-10T17:47:09.734" v="45" actId="478"/>
          <ac:spMkLst>
            <pc:docMk/>
            <pc:sldMk cId="2639382427" sldId="257"/>
            <ac:spMk id="7" creationId="{73A7068D-C423-B343-83CB-554560DCE02A}"/>
          </ac:spMkLst>
        </pc:spChg>
        <pc:spChg chg="add del mod">
          <ac:chgData name="Mari Wright (1901429)" userId="1cd269b5-d0ee-43fd-9130-719969bbc9fc" providerId="ADAL" clId="{B8D504B4-77CB-E848-B2CB-448C093B2D1D}" dt="2020-02-10T17:47:43.821" v="48" actId="478"/>
          <ac:spMkLst>
            <pc:docMk/>
            <pc:sldMk cId="2639382427" sldId="257"/>
            <ac:spMk id="8" creationId="{46828459-DA92-3847-97A9-DA178EE8E611}"/>
          </ac:spMkLst>
        </pc:spChg>
        <pc:spChg chg="add mod">
          <ac:chgData name="Mari Wright (1901429)" userId="1cd269b5-d0ee-43fd-9130-719969bbc9fc" providerId="ADAL" clId="{B8D504B4-77CB-E848-B2CB-448C093B2D1D}" dt="2020-02-13T12:38:14.738" v="2170" actId="20577"/>
          <ac:spMkLst>
            <pc:docMk/>
            <pc:sldMk cId="2639382427" sldId="257"/>
            <ac:spMk id="9" creationId="{4D2A0263-DFB8-AF43-8AA9-730CEC1C757F}"/>
          </ac:spMkLst>
        </pc:spChg>
        <pc:spChg chg="add mod">
          <ac:chgData name="Mari Wright (1901429)" userId="1cd269b5-d0ee-43fd-9130-719969bbc9fc" providerId="ADAL" clId="{B8D504B4-77CB-E848-B2CB-448C093B2D1D}" dt="2020-02-10T17:48:26.040" v="68" actId="14100"/>
          <ac:spMkLst>
            <pc:docMk/>
            <pc:sldMk cId="2639382427" sldId="257"/>
            <ac:spMk id="10" creationId="{C607A0E1-5580-4042-9AAF-2E3CD050315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cy-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6B6E6E-BF16-FA4A-ABDC-6AAA9E553E54}" type="datetimeFigureOut">
              <a:rPr lang="cy-GB" smtClean="0"/>
              <a:t>21/07/20</a:t>
            </a:fld>
            <a:endParaRPr lang="cy-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cy-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cy-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C4281EC-E75B-F545-AF1E-74646EEF0243}" type="slidenum">
              <a:rPr lang="cy-GB" smtClean="0"/>
              <a:t>‹#›</a:t>
            </a:fld>
            <a:endParaRPr lang="cy-GB"/>
          </a:p>
        </p:txBody>
      </p:sp>
    </p:spTree>
    <p:extLst>
      <p:ext uri="{BB962C8B-B14F-4D97-AF65-F5344CB8AC3E}">
        <p14:creationId xmlns:p14="http://schemas.microsoft.com/office/powerpoint/2010/main" val="25905209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CC4281EC-E75B-F545-AF1E-74646EEF0243}" type="slidenum">
              <a:rPr lang="cy-GB" smtClean="0"/>
              <a:t>1</a:t>
            </a:fld>
            <a:endParaRPr lang="cy-GB"/>
          </a:p>
        </p:txBody>
      </p:sp>
    </p:spTree>
    <p:extLst>
      <p:ext uri="{BB962C8B-B14F-4D97-AF65-F5344CB8AC3E}">
        <p14:creationId xmlns:p14="http://schemas.microsoft.com/office/powerpoint/2010/main" val="41006918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120" y="1571308"/>
            <a:ext cx="10881360" cy="3342640"/>
          </a:xfrm>
        </p:spPr>
        <p:txBody>
          <a:bodyPr anchor="b"/>
          <a:lstStyle>
            <a:lvl1pPr algn="ctr">
              <a:defRPr sz="8400"/>
            </a:lvl1pPr>
          </a:lstStyle>
          <a:p>
            <a:r>
              <a:rPr lang="en-GB"/>
              <a:t>Click to edit Master title style</a:t>
            </a:r>
            <a:endParaRPr lang="en-US" dirty="0"/>
          </a:p>
        </p:txBody>
      </p:sp>
      <p:sp>
        <p:nvSpPr>
          <p:cNvPr id="3" name="Subtitle 2"/>
          <p:cNvSpPr>
            <a:spLocks noGrp="1"/>
          </p:cNvSpPr>
          <p:nvPr>
            <p:ph type="subTitle" idx="1"/>
          </p:nvPr>
        </p:nvSpPr>
        <p:spPr>
          <a:xfrm>
            <a:off x="1600200" y="5042853"/>
            <a:ext cx="9601200" cy="2318067"/>
          </a:xfrm>
        </p:spPr>
        <p:txBody>
          <a:bodyPr/>
          <a:lstStyle>
            <a:lvl1pPr marL="0" indent="0" algn="ctr">
              <a:buNone/>
              <a:defRPr sz="3360"/>
            </a:lvl1pPr>
            <a:lvl2pPr marL="640080" indent="0" algn="ctr">
              <a:buNone/>
              <a:defRPr sz="2800"/>
            </a:lvl2pPr>
            <a:lvl3pPr marL="1280160" indent="0" algn="ctr">
              <a:buNone/>
              <a:defRPr sz="2520"/>
            </a:lvl3pPr>
            <a:lvl4pPr marL="1920240" indent="0" algn="ctr">
              <a:buNone/>
              <a:defRPr sz="2240"/>
            </a:lvl4pPr>
            <a:lvl5pPr marL="2560320" indent="0" algn="ctr">
              <a:buNone/>
              <a:defRPr sz="2240"/>
            </a:lvl5pPr>
            <a:lvl6pPr marL="3200400" indent="0" algn="ctr">
              <a:buNone/>
              <a:defRPr sz="2240"/>
            </a:lvl6pPr>
            <a:lvl7pPr marL="3840480" indent="0" algn="ctr">
              <a:buNone/>
              <a:defRPr sz="2240"/>
            </a:lvl7pPr>
            <a:lvl8pPr marL="4480560" indent="0" algn="ctr">
              <a:buNone/>
              <a:defRPr sz="2240"/>
            </a:lvl8pPr>
            <a:lvl9pPr marL="5120640" indent="0" algn="ctr">
              <a:buNone/>
              <a:defRPr sz="224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0BE90BA-F254-EA4E-B208-84FD4C4584BC}" type="datetimeFigureOut">
              <a:rPr lang="cy-GB" smtClean="0"/>
              <a:t>21/07/20</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069824E9-41B4-8341-A0B3-E35C1BB03287}" type="slidenum">
              <a:rPr lang="cy-GB" smtClean="0"/>
              <a:t>‹#›</a:t>
            </a:fld>
            <a:endParaRPr lang="cy-GB"/>
          </a:p>
        </p:txBody>
      </p:sp>
    </p:spTree>
    <p:extLst>
      <p:ext uri="{BB962C8B-B14F-4D97-AF65-F5344CB8AC3E}">
        <p14:creationId xmlns:p14="http://schemas.microsoft.com/office/powerpoint/2010/main" val="26476464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0BE90BA-F254-EA4E-B208-84FD4C4584BC}" type="datetimeFigureOut">
              <a:rPr lang="cy-GB" smtClean="0"/>
              <a:t>21/07/20</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069824E9-41B4-8341-A0B3-E35C1BB03287}" type="slidenum">
              <a:rPr lang="cy-GB" smtClean="0"/>
              <a:t>‹#›</a:t>
            </a:fld>
            <a:endParaRPr lang="cy-GB"/>
          </a:p>
        </p:txBody>
      </p:sp>
    </p:spTree>
    <p:extLst>
      <p:ext uri="{BB962C8B-B14F-4D97-AF65-F5344CB8AC3E}">
        <p14:creationId xmlns:p14="http://schemas.microsoft.com/office/powerpoint/2010/main" val="31809960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73443" y="2393635"/>
            <a:ext cx="11041380" cy="3993832"/>
          </a:xfrm>
        </p:spPr>
        <p:txBody>
          <a:bodyPr anchor="b"/>
          <a:lstStyle>
            <a:lvl1pPr>
              <a:defRPr sz="8400"/>
            </a:lvl1pPr>
          </a:lstStyle>
          <a:p>
            <a:r>
              <a:rPr lang="en-GB"/>
              <a:t>Click to edit Master title style</a:t>
            </a:r>
            <a:endParaRPr lang="en-US" dirty="0"/>
          </a:p>
        </p:txBody>
      </p:sp>
      <p:sp>
        <p:nvSpPr>
          <p:cNvPr id="3" name="Text Placeholder 2"/>
          <p:cNvSpPr>
            <a:spLocks noGrp="1"/>
          </p:cNvSpPr>
          <p:nvPr>
            <p:ph type="body" idx="1"/>
          </p:nvPr>
        </p:nvSpPr>
        <p:spPr>
          <a:xfrm>
            <a:off x="873443" y="6425250"/>
            <a:ext cx="11041380" cy="2100262"/>
          </a:xfrm>
        </p:spPr>
        <p:txBody>
          <a:bodyPr/>
          <a:lstStyle>
            <a:lvl1pPr marL="0" indent="0">
              <a:buNone/>
              <a:defRPr sz="3360">
                <a:solidFill>
                  <a:schemeClr val="tx1"/>
                </a:solidFill>
              </a:defRPr>
            </a:lvl1pPr>
            <a:lvl2pPr marL="640080" indent="0">
              <a:buNone/>
              <a:defRPr sz="2800">
                <a:solidFill>
                  <a:schemeClr val="tx1">
                    <a:tint val="75000"/>
                  </a:schemeClr>
                </a:solidFill>
              </a:defRPr>
            </a:lvl2pPr>
            <a:lvl3pPr marL="1280160" indent="0">
              <a:buNone/>
              <a:defRPr sz="2520">
                <a:solidFill>
                  <a:schemeClr val="tx1">
                    <a:tint val="75000"/>
                  </a:schemeClr>
                </a:solidFill>
              </a:defRPr>
            </a:lvl3pPr>
            <a:lvl4pPr marL="1920240" indent="0">
              <a:buNone/>
              <a:defRPr sz="2240">
                <a:solidFill>
                  <a:schemeClr val="tx1">
                    <a:tint val="75000"/>
                  </a:schemeClr>
                </a:solidFill>
              </a:defRPr>
            </a:lvl4pPr>
            <a:lvl5pPr marL="2560320" indent="0">
              <a:buNone/>
              <a:defRPr sz="2240">
                <a:solidFill>
                  <a:schemeClr val="tx1">
                    <a:tint val="75000"/>
                  </a:schemeClr>
                </a:solidFill>
              </a:defRPr>
            </a:lvl5pPr>
            <a:lvl6pPr marL="3200400" indent="0">
              <a:buNone/>
              <a:defRPr sz="2240">
                <a:solidFill>
                  <a:schemeClr val="tx1">
                    <a:tint val="75000"/>
                  </a:schemeClr>
                </a:solidFill>
              </a:defRPr>
            </a:lvl6pPr>
            <a:lvl7pPr marL="3840480" indent="0">
              <a:buNone/>
              <a:defRPr sz="2240">
                <a:solidFill>
                  <a:schemeClr val="tx1">
                    <a:tint val="75000"/>
                  </a:schemeClr>
                </a:solidFill>
              </a:defRPr>
            </a:lvl7pPr>
            <a:lvl8pPr marL="4480560" indent="0">
              <a:buNone/>
              <a:defRPr sz="2240">
                <a:solidFill>
                  <a:schemeClr val="tx1">
                    <a:tint val="75000"/>
                  </a:schemeClr>
                </a:solidFill>
              </a:defRPr>
            </a:lvl8pPr>
            <a:lvl9pPr marL="5120640" indent="0">
              <a:buNone/>
              <a:defRPr sz="224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0BE90BA-F254-EA4E-B208-84FD4C4584BC}" type="datetimeFigureOut">
              <a:rPr lang="cy-GB" smtClean="0"/>
              <a:t>21/07/20</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069824E9-41B4-8341-A0B3-E35C1BB03287}" type="slidenum">
              <a:rPr lang="cy-GB" smtClean="0"/>
              <a:t>‹#›</a:t>
            </a:fld>
            <a:endParaRPr lang="cy-GB"/>
          </a:p>
        </p:txBody>
      </p:sp>
    </p:spTree>
    <p:extLst>
      <p:ext uri="{BB962C8B-B14F-4D97-AF65-F5344CB8AC3E}">
        <p14:creationId xmlns:p14="http://schemas.microsoft.com/office/powerpoint/2010/main" val="3167619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80110" y="2555875"/>
            <a:ext cx="5440680" cy="60918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80810" y="2555875"/>
            <a:ext cx="5440680" cy="60918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0BE90BA-F254-EA4E-B208-84FD4C4584BC}" type="datetimeFigureOut">
              <a:rPr lang="cy-GB" smtClean="0"/>
              <a:t>21/07/20</a:t>
            </a:fld>
            <a:endParaRPr lang="cy-GB"/>
          </a:p>
        </p:txBody>
      </p:sp>
      <p:sp>
        <p:nvSpPr>
          <p:cNvPr id="6" name="Footer Placeholder 5"/>
          <p:cNvSpPr>
            <a:spLocks noGrp="1"/>
          </p:cNvSpPr>
          <p:nvPr>
            <p:ph type="ftr" sz="quarter" idx="11"/>
          </p:nvPr>
        </p:nvSpPr>
        <p:spPr/>
        <p:txBody>
          <a:bodyPr/>
          <a:lstStyle/>
          <a:p>
            <a:endParaRPr lang="cy-GB"/>
          </a:p>
        </p:txBody>
      </p:sp>
      <p:sp>
        <p:nvSpPr>
          <p:cNvPr id="7" name="Slide Number Placeholder 6"/>
          <p:cNvSpPr>
            <a:spLocks noGrp="1"/>
          </p:cNvSpPr>
          <p:nvPr>
            <p:ph type="sldNum" sz="quarter" idx="12"/>
          </p:nvPr>
        </p:nvSpPr>
        <p:spPr/>
        <p:txBody>
          <a:bodyPr/>
          <a:lstStyle/>
          <a:p>
            <a:fld id="{069824E9-41B4-8341-A0B3-E35C1BB03287}" type="slidenum">
              <a:rPr lang="cy-GB" smtClean="0"/>
              <a:t>‹#›</a:t>
            </a:fld>
            <a:endParaRPr lang="cy-GB"/>
          </a:p>
        </p:txBody>
      </p:sp>
    </p:spTree>
    <p:extLst>
      <p:ext uri="{BB962C8B-B14F-4D97-AF65-F5344CB8AC3E}">
        <p14:creationId xmlns:p14="http://schemas.microsoft.com/office/powerpoint/2010/main" val="28861696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81777" y="511177"/>
            <a:ext cx="11041380" cy="1855788"/>
          </a:xfrm>
        </p:spPr>
        <p:txBody>
          <a:bodyPr/>
          <a:lstStyle/>
          <a:p>
            <a:r>
              <a:rPr lang="en-GB"/>
              <a:t>Click to edit Master title style</a:t>
            </a:r>
            <a:endParaRPr lang="en-US" dirty="0"/>
          </a:p>
        </p:txBody>
      </p:sp>
      <p:sp>
        <p:nvSpPr>
          <p:cNvPr id="3" name="Text Placeholder 2"/>
          <p:cNvSpPr>
            <a:spLocks noGrp="1"/>
          </p:cNvSpPr>
          <p:nvPr>
            <p:ph type="body" idx="1"/>
          </p:nvPr>
        </p:nvSpPr>
        <p:spPr>
          <a:xfrm>
            <a:off x="881779" y="2353628"/>
            <a:ext cx="5415676"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GB"/>
              <a:t>Click to edit Master text styles</a:t>
            </a:r>
          </a:p>
        </p:txBody>
      </p:sp>
      <p:sp>
        <p:nvSpPr>
          <p:cNvPr id="4" name="Content Placeholder 3"/>
          <p:cNvSpPr>
            <a:spLocks noGrp="1"/>
          </p:cNvSpPr>
          <p:nvPr>
            <p:ph sz="half" idx="2"/>
          </p:nvPr>
        </p:nvSpPr>
        <p:spPr>
          <a:xfrm>
            <a:off x="881779" y="3507105"/>
            <a:ext cx="5415676" cy="515842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80811" y="2353628"/>
            <a:ext cx="5442347"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GB"/>
              <a:t>Click to edit Master text styles</a:t>
            </a:r>
          </a:p>
        </p:txBody>
      </p:sp>
      <p:sp>
        <p:nvSpPr>
          <p:cNvPr id="6" name="Content Placeholder 5"/>
          <p:cNvSpPr>
            <a:spLocks noGrp="1"/>
          </p:cNvSpPr>
          <p:nvPr>
            <p:ph sz="quarter" idx="4"/>
          </p:nvPr>
        </p:nvSpPr>
        <p:spPr>
          <a:xfrm>
            <a:off x="6480811" y="3507105"/>
            <a:ext cx="5442347" cy="515842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0BE90BA-F254-EA4E-B208-84FD4C4584BC}" type="datetimeFigureOut">
              <a:rPr lang="cy-GB" smtClean="0"/>
              <a:t>21/07/20</a:t>
            </a:fld>
            <a:endParaRPr lang="cy-GB"/>
          </a:p>
        </p:txBody>
      </p:sp>
      <p:sp>
        <p:nvSpPr>
          <p:cNvPr id="8" name="Footer Placeholder 7"/>
          <p:cNvSpPr>
            <a:spLocks noGrp="1"/>
          </p:cNvSpPr>
          <p:nvPr>
            <p:ph type="ftr" sz="quarter" idx="11"/>
          </p:nvPr>
        </p:nvSpPr>
        <p:spPr/>
        <p:txBody>
          <a:bodyPr/>
          <a:lstStyle/>
          <a:p>
            <a:endParaRPr lang="cy-GB"/>
          </a:p>
        </p:txBody>
      </p:sp>
      <p:sp>
        <p:nvSpPr>
          <p:cNvPr id="9" name="Slide Number Placeholder 8"/>
          <p:cNvSpPr>
            <a:spLocks noGrp="1"/>
          </p:cNvSpPr>
          <p:nvPr>
            <p:ph type="sldNum" sz="quarter" idx="12"/>
          </p:nvPr>
        </p:nvSpPr>
        <p:spPr/>
        <p:txBody>
          <a:bodyPr/>
          <a:lstStyle/>
          <a:p>
            <a:fld id="{069824E9-41B4-8341-A0B3-E35C1BB03287}" type="slidenum">
              <a:rPr lang="cy-GB" smtClean="0"/>
              <a:t>‹#›</a:t>
            </a:fld>
            <a:endParaRPr lang="cy-GB"/>
          </a:p>
        </p:txBody>
      </p:sp>
    </p:spTree>
    <p:extLst>
      <p:ext uri="{BB962C8B-B14F-4D97-AF65-F5344CB8AC3E}">
        <p14:creationId xmlns:p14="http://schemas.microsoft.com/office/powerpoint/2010/main" val="1110636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0BE90BA-F254-EA4E-B208-84FD4C4584BC}" type="datetimeFigureOut">
              <a:rPr lang="cy-GB" smtClean="0"/>
              <a:t>21/07/20</a:t>
            </a:fld>
            <a:endParaRPr lang="cy-GB"/>
          </a:p>
        </p:txBody>
      </p:sp>
      <p:sp>
        <p:nvSpPr>
          <p:cNvPr id="4" name="Footer Placeholder 3"/>
          <p:cNvSpPr>
            <a:spLocks noGrp="1"/>
          </p:cNvSpPr>
          <p:nvPr>
            <p:ph type="ftr" sz="quarter" idx="11"/>
          </p:nvPr>
        </p:nvSpPr>
        <p:spPr/>
        <p:txBody>
          <a:bodyPr/>
          <a:lstStyle/>
          <a:p>
            <a:endParaRPr lang="cy-GB"/>
          </a:p>
        </p:txBody>
      </p:sp>
      <p:sp>
        <p:nvSpPr>
          <p:cNvPr id="5" name="Slide Number Placeholder 4"/>
          <p:cNvSpPr>
            <a:spLocks noGrp="1"/>
          </p:cNvSpPr>
          <p:nvPr>
            <p:ph type="sldNum" sz="quarter" idx="12"/>
          </p:nvPr>
        </p:nvSpPr>
        <p:spPr/>
        <p:txBody>
          <a:bodyPr/>
          <a:lstStyle/>
          <a:p>
            <a:fld id="{069824E9-41B4-8341-A0B3-E35C1BB03287}" type="slidenum">
              <a:rPr lang="cy-GB" smtClean="0"/>
              <a:t>‹#›</a:t>
            </a:fld>
            <a:endParaRPr lang="cy-GB"/>
          </a:p>
        </p:txBody>
      </p:sp>
    </p:spTree>
    <p:extLst>
      <p:ext uri="{BB962C8B-B14F-4D97-AF65-F5344CB8AC3E}">
        <p14:creationId xmlns:p14="http://schemas.microsoft.com/office/powerpoint/2010/main" val="15304706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0BE90BA-F254-EA4E-B208-84FD4C4584BC}" type="datetimeFigureOut">
              <a:rPr lang="cy-GB" smtClean="0"/>
              <a:t>21/07/20</a:t>
            </a:fld>
            <a:endParaRPr lang="cy-GB"/>
          </a:p>
        </p:txBody>
      </p:sp>
      <p:sp>
        <p:nvSpPr>
          <p:cNvPr id="3" name="Footer Placeholder 2"/>
          <p:cNvSpPr>
            <a:spLocks noGrp="1"/>
          </p:cNvSpPr>
          <p:nvPr>
            <p:ph type="ftr" sz="quarter" idx="11"/>
          </p:nvPr>
        </p:nvSpPr>
        <p:spPr/>
        <p:txBody>
          <a:bodyPr/>
          <a:lstStyle/>
          <a:p>
            <a:endParaRPr lang="cy-GB"/>
          </a:p>
        </p:txBody>
      </p:sp>
      <p:sp>
        <p:nvSpPr>
          <p:cNvPr id="4" name="Slide Number Placeholder 3"/>
          <p:cNvSpPr>
            <a:spLocks noGrp="1"/>
          </p:cNvSpPr>
          <p:nvPr>
            <p:ph type="sldNum" sz="quarter" idx="12"/>
          </p:nvPr>
        </p:nvSpPr>
        <p:spPr/>
        <p:txBody>
          <a:bodyPr/>
          <a:lstStyle/>
          <a:p>
            <a:fld id="{069824E9-41B4-8341-A0B3-E35C1BB03287}" type="slidenum">
              <a:rPr lang="cy-GB" smtClean="0"/>
              <a:t>‹#›</a:t>
            </a:fld>
            <a:endParaRPr lang="cy-GB"/>
          </a:p>
        </p:txBody>
      </p:sp>
    </p:spTree>
    <p:extLst>
      <p:ext uri="{BB962C8B-B14F-4D97-AF65-F5344CB8AC3E}">
        <p14:creationId xmlns:p14="http://schemas.microsoft.com/office/powerpoint/2010/main" val="16650250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GB"/>
              <a:t>Click to edit Master title style</a:t>
            </a:r>
            <a:endParaRPr lang="en-US" dirty="0"/>
          </a:p>
        </p:txBody>
      </p:sp>
      <p:sp>
        <p:nvSpPr>
          <p:cNvPr id="3" name="Content Placeholder 2"/>
          <p:cNvSpPr>
            <a:spLocks noGrp="1"/>
          </p:cNvSpPr>
          <p:nvPr>
            <p:ph idx="1"/>
          </p:nvPr>
        </p:nvSpPr>
        <p:spPr>
          <a:xfrm>
            <a:off x="5442347" y="1382397"/>
            <a:ext cx="6480810" cy="6823075"/>
          </a:xfrm>
        </p:spPr>
        <p:txBody>
          <a:bodyPr/>
          <a:lstStyle>
            <a:lvl1pPr>
              <a:defRPr sz="4480"/>
            </a:lvl1pPr>
            <a:lvl2pPr>
              <a:defRPr sz="3920"/>
            </a:lvl2pPr>
            <a:lvl3pPr>
              <a:defRPr sz="3360"/>
            </a:lvl3pPr>
            <a:lvl4pPr>
              <a:defRPr sz="2800"/>
            </a:lvl4pPr>
            <a:lvl5pPr>
              <a:defRPr sz="2800"/>
            </a:lvl5pPr>
            <a:lvl6pPr>
              <a:defRPr sz="2800"/>
            </a:lvl6pPr>
            <a:lvl7pPr>
              <a:defRPr sz="2800"/>
            </a:lvl7pPr>
            <a:lvl8pPr>
              <a:defRPr sz="2800"/>
            </a:lvl8pPr>
            <a:lvl9pPr>
              <a:defRPr sz="2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GB"/>
              <a:t>Click to edit Master text styles</a:t>
            </a:r>
          </a:p>
        </p:txBody>
      </p:sp>
      <p:sp>
        <p:nvSpPr>
          <p:cNvPr id="5" name="Date Placeholder 4"/>
          <p:cNvSpPr>
            <a:spLocks noGrp="1"/>
          </p:cNvSpPr>
          <p:nvPr>
            <p:ph type="dt" sz="half" idx="10"/>
          </p:nvPr>
        </p:nvSpPr>
        <p:spPr/>
        <p:txBody>
          <a:bodyPr/>
          <a:lstStyle/>
          <a:p>
            <a:fld id="{B0BE90BA-F254-EA4E-B208-84FD4C4584BC}" type="datetimeFigureOut">
              <a:rPr lang="cy-GB" smtClean="0"/>
              <a:t>21/07/20</a:t>
            </a:fld>
            <a:endParaRPr lang="cy-GB"/>
          </a:p>
        </p:txBody>
      </p:sp>
      <p:sp>
        <p:nvSpPr>
          <p:cNvPr id="6" name="Footer Placeholder 5"/>
          <p:cNvSpPr>
            <a:spLocks noGrp="1"/>
          </p:cNvSpPr>
          <p:nvPr>
            <p:ph type="ftr" sz="quarter" idx="11"/>
          </p:nvPr>
        </p:nvSpPr>
        <p:spPr/>
        <p:txBody>
          <a:bodyPr/>
          <a:lstStyle/>
          <a:p>
            <a:endParaRPr lang="cy-GB"/>
          </a:p>
        </p:txBody>
      </p:sp>
      <p:sp>
        <p:nvSpPr>
          <p:cNvPr id="7" name="Slide Number Placeholder 6"/>
          <p:cNvSpPr>
            <a:spLocks noGrp="1"/>
          </p:cNvSpPr>
          <p:nvPr>
            <p:ph type="sldNum" sz="quarter" idx="12"/>
          </p:nvPr>
        </p:nvSpPr>
        <p:spPr/>
        <p:txBody>
          <a:bodyPr/>
          <a:lstStyle/>
          <a:p>
            <a:fld id="{069824E9-41B4-8341-A0B3-E35C1BB03287}" type="slidenum">
              <a:rPr lang="cy-GB" smtClean="0"/>
              <a:t>‹#›</a:t>
            </a:fld>
            <a:endParaRPr lang="cy-GB"/>
          </a:p>
        </p:txBody>
      </p:sp>
    </p:spTree>
    <p:extLst>
      <p:ext uri="{BB962C8B-B14F-4D97-AF65-F5344CB8AC3E}">
        <p14:creationId xmlns:p14="http://schemas.microsoft.com/office/powerpoint/2010/main" val="37856526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GB"/>
              <a:t>Click to edit Master title style</a:t>
            </a:r>
            <a:endParaRPr lang="en-US" dirty="0"/>
          </a:p>
        </p:txBody>
      </p:sp>
      <p:sp>
        <p:nvSpPr>
          <p:cNvPr id="3" name="Picture Placeholder 2"/>
          <p:cNvSpPr>
            <a:spLocks noGrp="1" noChangeAspect="1"/>
          </p:cNvSpPr>
          <p:nvPr>
            <p:ph type="pic" idx="1"/>
          </p:nvPr>
        </p:nvSpPr>
        <p:spPr>
          <a:xfrm>
            <a:off x="5442347" y="1382397"/>
            <a:ext cx="6480810" cy="6823075"/>
          </a:xfrm>
        </p:spPr>
        <p:txBody>
          <a:bodyPr anchor="t"/>
          <a:lstStyle>
            <a:lvl1pPr marL="0" indent="0">
              <a:buNone/>
              <a:defRPr sz="4480"/>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en-GB"/>
              <a:t>Click icon to add picture</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GB"/>
              <a:t>Click to edit Master text styles</a:t>
            </a:r>
          </a:p>
        </p:txBody>
      </p:sp>
      <p:sp>
        <p:nvSpPr>
          <p:cNvPr id="5" name="Date Placeholder 4"/>
          <p:cNvSpPr>
            <a:spLocks noGrp="1"/>
          </p:cNvSpPr>
          <p:nvPr>
            <p:ph type="dt" sz="half" idx="10"/>
          </p:nvPr>
        </p:nvSpPr>
        <p:spPr/>
        <p:txBody>
          <a:bodyPr/>
          <a:lstStyle/>
          <a:p>
            <a:fld id="{B0BE90BA-F254-EA4E-B208-84FD4C4584BC}" type="datetimeFigureOut">
              <a:rPr lang="cy-GB" smtClean="0"/>
              <a:t>21/07/20</a:t>
            </a:fld>
            <a:endParaRPr lang="cy-GB"/>
          </a:p>
        </p:txBody>
      </p:sp>
      <p:sp>
        <p:nvSpPr>
          <p:cNvPr id="6" name="Footer Placeholder 5"/>
          <p:cNvSpPr>
            <a:spLocks noGrp="1"/>
          </p:cNvSpPr>
          <p:nvPr>
            <p:ph type="ftr" sz="quarter" idx="11"/>
          </p:nvPr>
        </p:nvSpPr>
        <p:spPr/>
        <p:txBody>
          <a:bodyPr/>
          <a:lstStyle/>
          <a:p>
            <a:endParaRPr lang="cy-GB"/>
          </a:p>
        </p:txBody>
      </p:sp>
      <p:sp>
        <p:nvSpPr>
          <p:cNvPr id="7" name="Slide Number Placeholder 6"/>
          <p:cNvSpPr>
            <a:spLocks noGrp="1"/>
          </p:cNvSpPr>
          <p:nvPr>
            <p:ph type="sldNum" sz="quarter" idx="12"/>
          </p:nvPr>
        </p:nvSpPr>
        <p:spPr/>
        <p:txBody>
          <a:bodyPr/>
          <a:lstStyle/>
          <a:p>
            <a:fld id="{069824E9-41B4-8341-A0B3-E35C1BB03287}" type="slidenum">
              <a:rPr lang="cy-GB" smtClean="0"/>
              <a:t>‹#›</a:t>
            </a:fld>
            <a:endParaRPr lang="cy-GB"/>
          </a:p>
        </p:txBody>
      </p:sp>
    </p:spTree>
    <p:extLst>
      <p:ext uri="{BB962C8B-B14F-4D97-AF65-F5344CB8AC3E}">
        <p14:creationId xmlns:p14="http://schemas.microsoft.com/office/powerpoint/2010/main" val="34422734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0BE90BA-F254-EA4E-B208-84FD4C4584BC}" type="datetimeFigureOut">
              <a:rPr lang="cy-GB" smtClean="0"/>
              <a:t>21/07/20</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069824E9-41B4-8341-A0B3-E35C1BB03287}" type="slidenum">
              <a:rPr lang="cy-GB" smtClean="0"/>
              <a:t>‹#›</a:t>
            </a:fld>
            <a:endParaRPr lang="cy-GB"/>
          </a:p>
        </p:txBody>
      </p:sp>
    </p:spTree>
    <p:extLst>
      <p:ext uri="{BB962C8B-B14F-4D97-AF65-F5344CB8AC3E}">
        <p14:creationId xmlns:p14="http://schemas.microsoft.com/office/powerpoint/2010/main" val="24620220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61146" y="511175"/>
            <a:ext cx="2760345" cy="8136573"/>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80111" y="511175"/>
            <a:ext cx="8121015" cy="813657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0BE90BA-F254-EA4E-B208-84FD4C4584BC}" type="datetimeFigureOut">
              <a:rPr lang="cy-GB" smtClean="0"/>
              <a:t>21/07/20</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069824E9-41B4-8341-A0B3-E35C1BB03287}" type="slidenum">
              <a:rPr lang="cy-GB" smtClean="0"/>
              <a:t>‹#›</a:t>
            </a:fld>
            <a:endParaRPr lang="cy-GB"/>
          </a:p>
        </p:txBody>
      </p:sp>
    </p:spTree>
    <p:extLst>
      <p:ext uri="{BB962C8B-B14F-4D97-AF65-F5344CB8AC3E}">
        <p14:creationId xmlns:p14="http://schemas.microsoft.com/office/powerpoint/2010/main" val="1054466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80110" y="511177"/>
            <a:ext cx="11041380" cy="185578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80110" y="2555875"/>
            <a:ext cx="11041380" cy="60918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80110" y="8898892"/>
            <a:ext cx="2880360" cy="511175"/>
          </a:xfrm>
          <a:prstGeom prst="rect">
            <a:avLst/>
          </a:prstGeom>
        </p:spPr>
        <p:txBody>
          <a:bodyPr vert="horz" lIns="91440" tIns="45720" rIns="91440" bIns="45720" rtlCol="0" anchor="ctr"/>
          <a:lstStyle>
            <a:lvl1pPr algn="l">
              <a:defRPr sz="1680">
                <a:solidFill>
                  <a:schemeClr val="tx1">
                    <a:tint val="75000"/>
                  </a:schemeClr>
                </a:solidFill>
              </a:defRPr>
            </a:lvl1pPr>
          </a:lstStyle>
          <a:p>
            <a:fld id="{B0BE90BA-F254-EA4E-B208-84FD4C4584BC}" type="datetimeFigureOut">
              <a:rPr lang="cy-GB" smtClean="0"/>
              <a:t>21/07/20</a:t>
            </a:fld>
            <a:endParaRPr lang="cy-GB"/>
          </a:p>
        </p:txBody>
      </p:sp>
      <p:sp>
        <p:nvSpPr>
          <p:cNvPr id="5" name="Footer Placeholder 4"/>
          <p:cNvSpPr>
            <a:spLocks noGrp="1"/>
          </p:cNvSpPr>
          <p:nvPr>
            <p:ph type="ftr" sz="quarter" idx="3"/>
          </p:nvPr>
        </p:nvSpPr>
        <p:spPr>
          <a:xfrm>
            <a:off x="4240530" y="8898892"/>
            <a:ext cx="4320540" cy="511175"/>
          </a:xfrm>
          <a:prstGeom prst="rect">
            <a:avLst/>
          </a:prstGeom>
        </p:spPr>
        <p:txBody>
          <a:bodyPr vert="horz" lIns="91440" tIns="45720" rIns="91440" bIns="45720" rtlCol="0" anchor="ctr"/>
          <a:lstStyle>
            <a:lvl1pPr algn="ctr">
              <a:defRPr sz="1680">
                <a:solidFill>
                  <a:schemeClr val="tx1">
                    <a:tint val="75000"/>
                  </a:schemeClr>
                </a:solidFill>
              </a:defRPr>
            </a:lvl1pPr>
          </a:lstStyle>
          <a:p>
            <a:endParaRPr lang="cy-GB"/>
          </a:p>
        </p:txBody>
      </p:sp>
      <p:sp>
        <p:nvSpPr>
          <p:cNvPr id="6" name="Slide Number Placeholder 5"/>
          <p:cNvSpPr>
            <a:spLocks noGrp="1"/>
          </p:cNvSpPr>
          <p:nvPr>
            <p:ph type="sldNum" sz="quarter" idx="4"/>
          </p:nvPr>
        </p:nvSpPr>
        <p:spPr>
          <a:xfrm>
            <a:off x="9041130" y="8898892"/>
            <a:ext cx="2880360" cy="511175"/>
          </a:xfrm>
          <a:prstGeom prst="rect">
            <a:avLst/>
          </a:prstGeom>
        </p:spPr>
        <p:txBody>
          <a:bodyPr vert="horz" lIns="91440" tIns="45720" rIns="91440" bIns="45720" rtlCol="0" anchor="ctr"/>
          <a:lstStyle>
            <a:lvl1pPr algn="r">
              <a:defRPr sz="1680">
                <a:solidFill>
                  <a:schemeClr val="tx1">
                    <a:tint val="75000"/>
                  </a:schemeClr>
                </a:solidFill>
              </a:defRPr>
            </a:lvl1pPr>
          </a:lstStyle>
          <a:p>
            <a:fld id="{069824E9-41B4-8341-A0B3-E35C1BB03287}" type="slidenum">
              <a:rPr lang="cy-GB" smtClean="0"/>
              <a:t>‹#›</a:t>
            </a:fld>
            <a:endParaRPr lang="cy-GB"/>
          </a:p>
        </p:txBody>
      </p:sp>
    </p:spTree>
    <p:extLst>
      <p:ext uri="{BB962C8B-B14F-4D97-AF65-F5344CB8AC3E}">
        <p14:creationId xmlns:p14="http://schemas.microsoft.com/office/powerpoint/2010/main" val="58471921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1280160" rtl="0" eaLnBrk="1" latinLnBrk="0" hangingPunct="1">
        <a:lnSpc>
          <a:spcPct val="90000"/>
        </a:lnSpc>
        <a:spcBef>
          <a:spcPct val="0"/>
        </a:spcBef>
        <a:buNone/>
        <a:defRPr sz="6160" kern="1200">
          <a:solidFill>
            <a:schemeClr val="tx1"/>
          </a:solidFill>
          <a:latin typeface="+mj-lt"/>
          <a:ea typeface="+mj-ea"/>
          <a:cs typeface="+mj-cs"/>
        </a:defRPr>
      </a:lvl1pPr>
    </p:titleStyle>
    <p:bodyStyle>
      <a:lvl1pPr marL="320040" indent="-320040" algn="l" defTabSz="1280160" rtl="0" eaLnBrk="1" latinLnBrk="0" hangingPunct="1">
        <a:lnSpc>
          <a:spcPct val="90000"/>
        </a:lnSpc>
        <a:spcBef>
          <a:spcPts val="1400"/>
        </a:spcBef>
        <a:buFont typeface="Arial" panose="020B0604020202020204" pitchFamily="34" charset="0"/>
        <a:buChar char="•"/>
        <a:defRPr sz="3920" kern="1200">
          <a:solidFill>
            <a:schemeClr val="tx1"/>
          </a:solidFill>
          <a:latin typeface="+mn-lt"/>
          <a:ea typeface="+mn-ea"/>
          <a:cs typeface="+mn-cs"/>
        </a:defRPr>
      </a:lvl1pPr>
      <a:lvl2pPr marL="960120" indent="-320040" algn="l" defTabSz="1280160" rtl="0" eaLnBrk="1" latinLnBrk="0" hangingPunct="1">
        <a:lnSpc>
          <a:spcPct val="90000"/>
        </a:lnSpc>
        <a:spcBef>
          <a:spcPts val="700"/>
        </a:spcBef>
        <a:buFont typeface="Arial" panose="020B0604020202020204" pitchFamily="34" charset="0"/>
        <a:buChar char="•"/>
        <a:defRPr sz="3360" kern="1200">
          <a:solidFill>
            <a:schemeClr val="tx1"/>
          </a:solidFill>
          <a:latin typeface="+mn-lt"/>
          <a:ea typeface="+mn-ea"/>
          <a:cs typeface="+mn-cs"/>
        </a:defRPr>
      </a:lvl2pPr>
      <a:lvl3pPr marL="1600200" indent="-320040" algn="l" defTabSz="1280160" rtl="0" eaLnBrk="1" latinLnBrk="0" hangingPunct="1">
        <a:lnSpc>
          <a:spcPct val="90000"/>
        </a:lnSpc>
        <a:spcBef>
          <a:spcPts val="700"/>
        </a:spcBef>
        <a:buFont typeface="Arial" panose="020B0604020202020204" pitchFamily="34" charset="0"/>
        <a:buChar char="•"/>
        <a:defRPr sz="2800" kern="1200">
          <a:solidFill>
            <a:schemeClr val="tx1"/>
          </a:solidFill>
          <a:latin typeface="+mn-lt"/>
          <a:ea typeface="+mn-ea"/>
          <a:cs typeface="+mn-cs"/>
        </a:defRPr>
      </a:lvl3pPr>
      <a:lvl4pPr marL="22402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4pPr>
      <a:lvl5pPr marL="288036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5pPr>
      <a:lvl6pPr marL="352044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6pPr>
      <a:lvl7pPr marL="416052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7pPr>
      <a:lvl8pPr marL="480060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8pPr>
      <a:lvl9pPr marL="54406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9pPr>
    </p:bodyStyle>
    <p:other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microsoft.com/office/2007/relationships/hdphoto" Target="../media/hdphoto1.wdp"/><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hyperlink" Target="https://www.ncbi.nlm.nih.gov/pmc/articles/PMC2528798/" TargetMode="External"/><Relationship Id="rId3" Type="http://schemas.openxmlformats.org/officeDocument/2006/relationships/hyperlink" Target="https://app.croneri.co.uk/feature-articles/supporting-language-development-early-years" TargetMode="External"/><Relationship Id="rId7" Type="http://schemas.openxmlformats.org/officeDocument/2006/relationships/hyperlink" Target="https://www.miamiherald.com/news/local/community/miami-dade/community-voices/article36727782.html" TargetMode="External"/><Relationship Id="rId2" Type="http://schemas.openxmlformats.org/officeDocument/2006/relationships/hyperlink" Target="https://www.childfund.org/Content/NewsDetail/2147489206/" TargetMode="External"/><Relationship Id="rId1" Type="http://schemas.openxmlformats.org/officeDocument/2006/relationships/slideLayout" Target="../slideLayouts/slideLayout2.xml"/><Relationship Id="rId6" Type="http://schemas.openxmlformats.org/officeDocument/2006/relationships/hyperlink" Target="https://gov.wales/sites/default/files/publications/2019-04/free-school-meals-in-wales-information-for-parents-and-guardians.pdf" TargetMode="External"/><Relationship Id="rId5" Type="http://schemas.openxmlformats.org/officeDocument/2006/relationships/hyperlink" Target="https://uowtsd-my.sharepoint.com/personal/1901429_student_uwtsd_ac_uk/Documents/Llywodraeth%20Cymru,%20Welsh%20in%20Education,%20https:/gov.wales/sites/default/files/publications/2018-02/welsh-in-education-action-plan-2017&#8211;21.pdf" TargetMode="External"/><Relationship Id="rId4" Type="http://schemas.openxmlformats.org/officeDocument/2006/relationships/hyperlink" Target="https://iris.peabody.vanderbilt.edu/module/env/cresource/q1/p01/" TargetMode="External"/><Relationship Id="rId9" Type="http://schemas.openxmlformats.org/officeDocument/2006/relationships/hyperlink" Target="http://theconversation.com/should-parents-help-their-kids-with-homework-12197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rgbClr val="FCAFF4"/>
            </a:gs>
            <a:gs pos="74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00FE530-5076-3548-830F-D0D13138D1F2}"/>
              </a:ext>
            </a:extLst>
          </p:cNvPr>
          <p:cNvSpPr/>
          <p:nvPr/>
        </p:nvSpPr>
        <p:spPr>
          <a:xfrm>
            <a:off x="2141172" y="73207"/>
            <a:ext cx="8519256" cy="1107996"/>
          </a:xfrm>
          <a:prstGeom prst="rect">
            <a:avLst/>
          </a:prstGeom>
          <a:noFill/>
        </p:spPr>
        <p:txBody>
          <a:bodyPr wrap="none" lIns="91440" tIns="45720" rIns="91440" bIns="45720">
            <a:spAutoFit/>
          </a:bodyPr>
          <a:lstStyle/>
          <a:p>
            <a:pPr algn="ctr"/>
            <a:r>
              <a:rPr lang="en-GB" sz="6600" b="1" dirty="0" err="1">
                <a:ln w="22225">
                  <a:solidFill>
                    <a:srgbClr val="7030A0"/>
                  </a:solidFill>
                  <a:prstDash val="solid"/>
                </a:ln>
                <a:solidFill>
                  <a:srgbClr val="BE4FFF"/>
                </a:solidFill>
              </a:rPr>
              <a:t>Dechrau</a:t>
            </a:r>
            <a:r>
              <a:rPr lang="en-GB" sz="6600" b="1" dirty="0">
                <a:ln w="22225">
                  <a:solidFill>
                    <a:srgbClr val="7030A0"/>
                  </a:solidFill>
                  <a:prstDash val="solid"/>
                </a:ln>
                <a:solidFill>
                  <a:srgbClr val="BE4FFF"/>
                </a:solidFill>
              </a:rPr>
              <a:t> </a:t>
            </a:r>
            <a:r>
              <a:rPr lang="en-GB" sz="6600" b="1" dirty="0" err="1">
                <a:ln w="22225">
                  <a:solidFill>
                    <a:srgbClr val="7030A0"/>
                  </a:solidFill>
                  <a:prstDash val="solid"/>
                </a:ln>
                <a:solidFill>
                  <a:srgbClr val="BE4FFF"/>
                </a:solidFill>
              </a:rPr>
              <a:t>wrth</a:t>
            </a:r>
            <a:r>
              <a:rPr lang="en-GB" sz="6600" b="1" dirty="0">
                <a:ln w="22225">
                  <a:solidFill>
                    <a:srgbClr val="7030A0"/>
                  </a:solidFill>
                  <a:prstDash val="solid"/>
                </a:ln>
                <a:solidFill>
                  <a:srgbClr val="BE4FFF"/>
                </a:solidFill>
              </a:rPr>
              <a:t> </a:t>
            </a:r>
            <a:r>
              <a:rPr lang="en-GB" sz="6600" b="1" dirty="0" err="1">
                <a:ln w="22225">
                  <a:solidFill>
                    <a:srgbClr val="7030A0"/>
                  </a:solidFill>
                  <a:prstDash val="solid"/>
                </a:ln>
                <a:solidFill>
                  <a:srgbClr val="BE4FFF"/>
                </a:solidFill>
              </a:rPr>
              <a:t>fy</a:t>
            </a:r>
            <a:r>
              <a:rPr lang="en-GB" sz="6600" b="1" dirty="0">
                <a:ln w="22225">
                  <a:solidFill>
                    <a:srgbClr val="7030A0"/>
                  </a:solidFill>
                  <a:prstDash val="solid"/>
                </a:ln>
                <a:solidFill>
                  <a:srgbClr val="BE4FFF"/>
                </a:solidFill>
              </a:rPr>
              <a:t> </a:t>
            </a:r>
            <a:r>
              <a:rPr lang="en-GB" sz="6600" b="1" dirty="0" err="1">
                <a:ln w="22225">
                  <a:solidFill>
                    <a:srgbClr val="7030A0"/>
                  </a:solidFill>
                  <a:prstDash val="solid"/>
                </a:ln>
                <a:solidFill>
                  <a:srgbClr val="BE4FFF"/>
                </a:solidFill>
              </a:rPr>
              <a:t>nhraed</a:t>
            </a:r>
            <a:endParaRPr lang="en-GB" sz="6600" b="1" cap="none" spc="0" dirty="0">
              <a:ln w="12700">
                <a:solidFill>
                  <a:srgbClr val="7030A0"/>
                </a:solidFill>
                <a:prstDash val="solid"/>
              </a:ln>
              <a:solidFill>
                <a:srgbClr val="BE4FFF"/>
              </a:solidFill>
              <a:effectLst>
                <a:outerShdw dist="38100" dir="2640000" algn="bl" rotWithShape="0">
                  <a:schemeClr val="accent1"/>
                </a:outerShdw>
              </a:effectLst>
            </a:endParaRPr>
          </a:p>
        </p:txBody>
      </p:sp>
      <p:pic>
        <p:nvPicPr>
          <p:cNvPr id="16" name="Picture 15" descr="A close up of a logo&#10;&#10;Description automatically generated">
            <a:extLst>
              <a:ext uri="{FF2B5EF4-FFF2-40B4-BE49-F238E27FC236}">
                <a16:creationId xmlns:a16="http://schemas.microsoft.com/office/drawing/2014/main" id="{0ED572B0-5BE2-CB4E-8093-74086813A04B}"/>
              </a:ext>
            </a:extLst>
          </p:cNvPr>
          <p:cNvPicPr>
            <a:picLocks noChangeAspect="1"/>
          </p:cNvPicPr>
          <p:nvPr/>
        </p:nvPicPr>
        <p:blipFill rotWithShape="1">
          <a:blip r:embed="rId3"/>
          <a:srcRect l="4343" t="5241" r="3605" b="4362"/>
          <a:stretch/>
        </p:blipFill>
        <p:spPr>
          <a:xfrm>
            <a:off x="6240924" y="2611929"/>
            <a:ext cx="2032077" cy="1818507"/>
          </a:xfrm>
          <a:prstGeom prst="rect">
            <a:avLst/>
          </a:prstGeom>
        </p:spPr>
      </p:pic>
      <p:pic>
        <p:nvPicPr>
          <p:cNvPr id="8" name="Picture 7">
            <a:extLst>
              <a:ext uri="{FF2B5EF4-FFF2-40B4-BE49-F238E27FC236}">
                <a16:creationId xmlns:a16="http://schemas.microsoft.com/office/drawing/2014/main" id="{20692175-85E9-C345-9943-8447DB823BB9}"/>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1215" b="94737" l="8008" r="89844">
                        <a14:foregroundMark x1="35156" y1="30972" x2="32963" y2="16759"/>
                        <a14:foregroundMark x1="29977" y1="11427" x2="26922" y2="6730"/>
                        <a14:foregroundMark x1="24414" y1="23887" x2="38477" y2="17206"/>
                        <a14:foregroundMark x1="38477" y1="17206" x2="33789" y2="15587"/>
                        <a14:foregroundMark x1="51953" y1="92915" x2="48047" y2="94939"/>
                        <a14:foregroundMark x1="46304" y1="71795" x2="46094" y2="69838"/>
                        <a14:foregroundMark x1="46592" y1="74485" x2="46604" y2="74593"/>
                        <a14:foregroundMark x1="46734" y1="75803" x2="46601" y2="74566"/>
                        <a14:foregroundMark x1="50977" y1="78947" x2="53906" y2="71862"/>
                        <a14:foregroundMark x1="72266" y1="85628" x2="63281" y2="71862"/>
                        <a14:foregroundMark x1="63281" y1="71862" x2="73828" y2="84008"/>
                        <a14:foregroundMark x1="73828" y1="84008" x2="64258" y2="72267"/>
                        <a14:foregroundMark x1="64258" y1="72267" x2="70703" y2="86235"/>
                        <a14:foregroundMark x1="70703" y1="86235" x2="75195" y2="84615"/>
                        <a14:foregroundMark x1="66797" y1="85223" x2="54883" y2="88259"/>
                        <a14:foregroundMark x1="81487" y1="66776" x2="82617" y2="64777"/>
                        <a14:foregroundMark x1="74609" y1="78947" x2="76646" y2="75342"/>
                        <a14:foregroundMark x1="89453" y1="61134" x2="86914" y2="63765"/>
                        <a14:foregroundMark x1="81765" y1="38102" x2="83789" y2="37449"/>
                        <a14:foregroundMark x1="78226" y1="39241" x2="79278" y2="38902"/>
                        <a14:foregroundMark x1="73871" y1="40644" x2="74263" y2="40518"/>
                        <a14:foregroundMark x1="70921" y1="41595" x2="71276" y2="41480"/>
                        <a14:foregroundMark x1="69948" y1="41908" x2="70169" y2="41837"/>
                        <a14:foregroundMark x1="69336" y1="42105" x2="69803" y2="41955"/>
                        <a14:foregroundMark x1="80075" y1="40701" x2="74924" y2="45212"/>
                        <a14:foregroundMark x1="81724" y1="39258" x2="80191" y2="40600"/>
                        <a14:foregroundMark x1="83789" y1="37449" x2="82140" y2="38893"/>
                        <a14:foregroundMark x1="70096" y1="44611" x2="69336" y2="43725"/>
                        <a14:foregroundMark x1="71072" y1="45749" x2="70294" y2="44842"/>
                        <a14:foregroundMark x1="72288" y1="47167" x2="71072" y2="45749"/>
                        <a14:foregroundMark x1="70313" y1="25911" x2="79688" y2="21255"/>
                        <a14:foregroundMark x1="55859" y1="12955" x2="71289" y2="20243"/>
                        <a14:foregroundMark x1="8984" y1="35020" x2="22266" y2="44534"/>
                        <a14:foregroundMark x1="22266" y1="44534" x2="11523" y2="33603"/>
                        <a14:foregroundMark x1="11523" y1="33603" x2="8008" y2="31984"/>
                        <a14:foregroundMark x1="88477" y1="35020" x2="88086" y2="35020"/>
                        <a14:foregroundMark x1="47461" y1="12955" x2="53906" y2="11538"/>
                        <a14:foregroundMark x1="10938" y1="63765" x2="8984" y2="62753"/>
                        <a14:foregroundMark x1="84766" y1="57692" x2="85352" y2="50405"/>
                        <a14:foregroundMark x1="21289" y1="40891" x2="21289" y2="38462"/>
                        <a14:foregroundMark x1="18555" y1="68826" x2="19336" y2="68623"/>
                        <a14:foregroundMark x1="49171" y1="74099" x2="49023" y2="72267"/>
                        <a14:foregroundMark x1="21680" y1="37652" x2="22266" y2="38664"/>
                        <a14:backgroundMark x1="30859" y1="14170" x2="33398" y2="15182"/>
                        <a14:backgroundMark x1="33398" y1="14777" x2="34180" y2="14777"/>
                        <a14:backgroundMark x1="31445" y1="13360" x2="30859" y2="13158"/>
                        <a14:backgroundMark x1="26758" y1="6680" x2="26953" y2="6680"/>
                        <a14:backgroundMark x1="47070" y1="1417" x2="48438" y2="1417"/>
                        <a14:backgroundMark x1="75391" y1="37449" x2="73828" y2="40283"/>
                        <a14:backgroundMark x1="73633" y1="44332" x2="74414" y2="43927"/>
                        <a14:backgroundMark x1="75000" y1="45344" x2="71680" y2="44939"/>
                        <a14:backgroundMark x1="70508" y1="45344" x2="70117" y2="45749"/>
                        <a14:backgroundMark x1="71289" y1="45749" x2="71289" y2="45749"/>
                        <a14:backgroundMark x1="72070" y1="41498" x2="73633" y2="41093"/>
                        <a14:backgroundMark x1="73633" y1="40891" x2="71289" y2="41498"/>
                        <a14:backgroundMark x1="70703" y1="41296" x2="69922" y2="41498"/>
                        <a14:backgroundMark x1="79883" y1="37854" x2="81836" y2="37652"/>
                        <a14:backgroundMark x1="82031" y1="38664" x2="81250" y2="38259"/>
                        <a14:backgroundMark x1="80664" y1="66397" x2="76563" y2="75304"/>
                        <a14:backgroundMark x1="46094" y1="75911" x2="46484" y2="74899"/>
                        <a14:backgroundMark x1="46289" y1="76113" x2="47070" y2="77126"/>
                        <a14:backgroundMark x1="47070" y1="76113" x2="47070" y2="74291"/>
                        <a14:backgroundMark x1="47070" y1="76113" x2="47070" y2="79960"/>
                        <a14:backgroundMark x1="47070" y1="76923" x2="46680" y2="79960"/>
                        <a14:backgroundMark x1="46875" y1="79757" x2="47461" y2="82591"/>
                      </a14:backgroundRemoval>
                    </a14:imgEffect>
                  </a14:imgLayer>
                </a14:imgProps>
              </a:ext>
            </a:extLst>
          </a:blip>
          <a:stretch>
            <a:fillRect/>
          </a:stretch>
        </p:blipFill>
        <p:spPr>
          <a:xfrm>
            <a:off x="4378414" y="1214898"/>
            <a:ext cx="2523109" cy="2434406"/>
          </a:xfrm>
          <a:prstGeom prst="rect">
            <a:avLst/>
          </a:prstGeom>
        </p:spPr>
      </p:pic>
      <p:sp>
        <p:nvSpPr>
          <p:cNvPr id="17" name="TextBox 16">
            <a:extLst>
              <a:ext uri="{FF2B5EF4-FFF2-40B4-BE49-F238E27FC236}">
                <a16:creationId xmlns:a16="http://schemas.microsoft.com/office/drawing/2014/main" id="{5A83E9B4-E8E0-324C-BC7B-BE0E99CDCD30}"/>
              </a:ext>
            </a:extLst>
          </p:cNvPr>
          <p:cNvSpPr txBox="1"/>
          <p:nvPr/>
        </p:nvSpPr>
        <p:spPr>
          <a:xfrm>
            <a:off x="162277" y="1078992"/>
            <a:ext cx="4185315" cy="3754874"/>
          </a:xfrm>
          <a:prstGeom prst="rect">
            <a:avLst/>
          </a:prstGeom>
          <a:noFill/>
        </p:spPr>
        <p:txBody>
          <a:bodyPr wrap="square" rtlCol="0">
            <a:spAutoFit/>
          </a:bodyPr>
          <a:lstStyle/>
          <a:p>
            <a:pPr algn="ctr"/>
            <a:r>
              <a:rPr lang="cy-GB" sz="2400" b="1" u="sng" dirty="0"/>
              <a:t>Teulu</a:t>
            </a:r>
          </a:p>
          <a:p>
            <a:r>
              <a:rPr lang="cy-GB" sz="1400" dirty="0"/>
              <a:t>Mae teulu yn cael effaith fawr ar ddatblygiad a chredoau plant. O brofiad yn fy ysgol lleoliad, mae plant sydd yn derbyn cymorth adref yn gallu deall pynciau yn well na phlant sydd yn cael cymorth yn yr ysgol yn unig. Mae helpu gyda gwaith cartref yn meithrin ymddygiadau dysgu cadarnhaol, yn atgyfnerthu deunydd dosbarth ac yn arwydd i blant bod eu haddysg yn bwysig. </a:t>
            </a:r>
          </a:p>
          <a:p>
            <a:pPr algn="ctr"/>
            <a:r>
              <a:rPr lang="en-GB" sz="1400" b="1" dirty="0"/>
              <a:t>‘Our image of the child is rich in potential, strong, powerful, competent and, most of all, connected to adults and other children.’</a:t>
            </a:r>
          </a:p>
          <a:p>
            <a:pPr algn="ctr"/>
            <a:r>
              <a:rPr lang="en-GB" sz="1400" b="1" dirty="0"/>
              <a:t>(Malaguzzi, 1993; quoted in Edwards, Gandini and Forman, 1998, p. 42)</a:t>
            </a:r>
          </a:p>
          <a:p>
            <a:endParaRPr lang="cy-GB" sz="1200" dirty="0"/>
          </a:p>
          <a:p>
            <a:endParaRPr lang="cy-GB" sz="2000" dirty="0"/>
          </a:p>
        </p:txBody>
      </p:sp>
      <p:sp>
        <p:nvSpPr>
          <p:cNvPr id="18" name="TextBox 17">
            <a:extLst>
              <a:ext uri="{FF2B5EF4-FFF2-40B4-BE49-F238E27FC236}">
                <a16:creationId xmlns:a16="http://schemas.microsoft.com/office/drawing/2014/main" id="{11699A9A-CF2C-1C4C-A11E-0CD7B04ED296}"/>
              </a:ext>
            </a:extLst>
          </p:cNvPr>
          <p:cNvSpPr txBox="1"/>
          <p:nvPr/>
        </p:nvSpPr>
        <p:spPr>
          <a:xfrm>
            <a:off x="193101" y="5428247"/>
            <a:ext cx="4244358" cy="3293209"/>
          </a:xfrm>
          <a:prstGeom prst="rect">
            <a:avLst/>
          </a:prstGeom>
          <a:noFill/>
        </p:spPr>
        <p:txBody>
          <a:bodyPr wrap="square" rtlCol="0">
            <a:spAutoFit/>
          </a:bodyPr>
          <a:lstStyle/>
          <a:p>
            <a:pPr algn="ctr"/>
            <a:r>
              <a:rPr lang="cy-GB" sz="2400" b="1" u="sng" dirty="0"/>
              <a:t>Iaith</a:t>
            </a:r>
          </a:p>
          <a:p>
            <a:r>
              <a:rPr lang="cy-GB" sz="1400" dirty="0"/>
              <a:t>Mae iaith yn cael effaith mawr ar addysg plant. Mae’n amlwg i fi’n bersonol nawr bod yng Nghymru mae llawer fwy yn danfon eu plant i ysgolion Gymraeg. Er hyn, nid yw’r chartrefi mae’r plant yn dod o yn rhai Gymraeg felly gall fod yn fwy anodd i blant cae</a:t>
            </a:r>
            <a:r>
              <a:rPr lang="cy-GB" sz="1600" dirty="0"/>
              <a:t>l </a:t>
            </a:r>
            <a:r>
              <a:rPr lang="cy-GB" sz="1400" dirty="0"/>
              <a:t>gafael â’r iaith. Mae sgiliau lleferydd, iaith a chyfathrebu yn hanfodol i ddatblygiad cyffredinol plant ifanc. Mae gallu siarad yn glir a phrosesu synau lleferydd, deall eraill, mynegi syniadau a rhyngweithio ag eraill yn flociau adeiladu sylfaenol ar gyfer datblygiad plentyn. Mae bod yn ddwyieithog yn helpu plant i ffurfio sylfaen ar gyfer phrosesu tasgau a phrosesau dysgu mwy cymhleth am y dyfodol.</a:t>
            </a:r>
            <a:endParaRPr lang="cy-GB" sz="2400" dirty="0"/>
          </a:p>
        </p:txBody>
      </p:sp>
      <p:sp>
        <p:nvSpPr>
          <p:cNvPr id="19" name="TextBox 18">
            <a:extLst>
              <a:ext uri="{FF2B5EF4-FFF2-40B4-BE49-F238E27FC236}">
                <a16:creationId xmlns:a16="http://schemas.microsoft.com/office/drawing/2014/main" id="{2FA03696-E6F9-754F-A8DC-DE57BA5445BC}"/>
              </a:ext>
            </a:extLst>
          </p:cNvPr>
          <p:cNvSpPr txBox="1"/>
          <p:nvPr/>
        </p:nvSpPr>
        <p:spPr>
          <a:xfrm>
            <a:off x="4618467" y="4570396"/>
            <a:ext cx="3898745" cy="4770537"/>
          </a:xfrm>
          <a:prstGeom prst="rect">
            <a:avLst/>
          </a:prstGeom>
          <a:noFill/>
        </p:spPr>
        <p:txBody>
          <a:bodyPr wrap="square" rtlCol="0">
            <a:spAutoFit/>
          </a:bodyPr>
          <a:lstStyle/>
          <a:p>
            <a:pPr algn="ctr"/>
            <a:r>
              <a:rPr lang="cy-GB" sz="2400" b="1" u="sng" dirty="0"/>
              <a:t>Cymuned</a:t>
            </a:r>
          </a:p>
          <a:p>
            <a:r>
              <a:rPr lang="cy-GB" sz="1400" dirty="0"/>
              <a:t>Fel unigolyn ifanc mae eich cwmpasoedd ac amgylchedd yn cael effaith fawr ar ddatblygiad. Mae model ecolegol Bronfenbrenner yn trefnu cyd-destunau datblygu mewn i bum lefel o ddylanwad allanol. Y lefel gyntaf, y system ficro, yw’r amgylchedd lleiaf a mwyaf uniongyrchol lle mae plant yn byw. Mae'r system ficro yn cynnwys cartref dyddiol, ysgol neu ofal dydd, grŵp cyfoedion ac amgylchedd cymunedol y plant. Dyma’r amgylchedd mae’r plentyn yn gwneud mwyaf o gysylltiadau ac yn cael fwyaf o ddylanwad o. Gwelaf o fy ysgol lleoliad, mae’r gymuned yn un agos ac felly mae hyn yn cael effaith da ar ddatblygiad y plant. Gan bod y cymuned yn agos ac yn cyfathrebu gyda’i gilydd, mae’r plant yn gallu dysgu sgiliau cyfathrebu a moesau. Mae hyn yn rhoi gwell cyfle yn y dyfodol i fod yn fwy gysylltiedig â’r gymuned.</a:t>
            </a:r>
          </a:p>
          <a:p>
            <a:pPr algn="ctr"/>
            <a:endParaRPr lang="cy-GB" sz="2400" b="1" u="sng" dirty="0"/>
          </a:p>
        </p:txBody>
      </p:sp>
      <p:sp>
        <p:nvSpPr>
          <p:cNvPr id="20" name="TextBox 19">
            <a:extLst>
              <a:ext uri="{FF2B5EF4-FFF2-40B4-BE49-F238E27FC236}">
                <a16:creationId xmlns:a16="http://schemas.microsoft.com/office/drawing/2014/main" id="{34B958F4-2287-0140-B265-7D0813B13861}"/>
              </a:ext>
            </a:extLst>
          </p:cNvPr>
          <p:cNvSpPr txBox="1"/>
          <p:nvPr/>
        </p:nvSpPr>
        <p:spPr>
          <a:xfrm>
            <a:off x="8813449" y="4832977"/>
            <a:ext cx="3755603" cy="4555093"/>
          </a:xfrm>
          <a:prstGeom prst="rect">
            <a:avLst/>
          </a:prstGeom>
          <a:noFill/>
        </p:spPr>
        <p:txBody>
          <a:bodyPr wrap="square" rtlCol="0">
            <a:spAutoFit/>
          </a:bodyPr>
          <a:lstStyle/>
          <a:p>
            <a:pPr algn="ctr"/>
            <a:r>
              <a:rPr lang="cy-GB" sz="2400" b="1" u="sng" dirty="0"/>
              <a:t>Diwylliant</a:t>
            </a:r>
          </a:p>
          <a:p>
            <a:r>
              <a:rPr lang="cy-GB" sz="1400" dirty="0"/>
              <a:t>Mae tueddiadau diwylliannol yn effeithio ar y ffordd y mae plant yn cymryd rhan mewn addysg. Er mwyn cynnwys myfyrwyr yn effeithiol yn y broses ddysgu, rhaid i athrawon adnabod eu myfyrwyr a'u galluoedd academaidd yn unigol, yn hytrach na dibynnu ar ystrydebau hiliol neu ethnig neu brofiad blaenorol gyda myfyrwyr eraill o gefndiroedd tebyg. Yn fy ysgol lleoliad, allan o’r dosbarth sydd yn cynnwys 28 plentyn roedd 27 ohonynt naill ai yn gristion neu dim crefydd. Roedd yr un disgybl arall yn Sicaidd. Roedd yn amlwg bod hyn ddim yn cael effaith ar y dysgu. Mae'r theori gwahaniaeth diwylliannol yn seiliedig ar y syniad y gall myfyrwyr sy'n cael eu magu mewn gwahanol leoliadau diwylliannol fynd at addysg a dysgu mewn gwahanol ffyrdd. Mae'n bwysig bod athrawon yn ymwybodol o'r gwahaniaethau rhwng awyrgylch yr ysgol ac amgylchedd y cartref.</a:t>
            </a:r>
          </a:p>
        </p:txBody>
      </p:sp>
      <p:sp>
        <p:nvSpPr>
          <p:cNvPr id="21" name="TextBox 20">
            <a:extLst>
              <a:ext uri="{FF2B5EF4-FFF2-40B4-BE49-F238E27FC236}">
                <a16:creationId xmlns:a16="http://schemas.microsoft.com/office/drawing/2014/main" id="{5B45C8F8-2BC9-FF4A-BEA7-C532A520E54D}"/>
              </a:ext>
            </a:extLst>
          </p:cNvPr>
          <p:cNvSpPr txBox="1"/>
          <p:nvPr/>
        </p:nvSpPr>
        <p:spPr>
          <a:xfrm>
            <a:off x="8538391" y="1078992"/>
            <a:ext cx="3957790" cy="3693319"/>
          </a:xfrm>
          <a:prstGeom prst="rect">
            <a:avLst/>
          </a:prstGeom>
          <a:noFill/>
        </p:spPr>
        <p:txBody>
          <a:bodyPr wrap="square" rtlCol="0">
            <a:spAutoFit/>
          </a:bodyPr>
          <a:lstStyle/>
          <a:p>
            <a:pPr algn="ctr"/>
            <a:r>
              <a:rPr lang="cy-GB" sz="2400" b="1" u="sng" dirty="0"/>
              <a:t>Socio-economaidd</a:t>
            </a:r>
          </a:p>
          <a:p>
            <a:r>
              <a:rPr lang="cy-GB" sz="1400" dirty="0"/>
              <a:t>Mae parodrwydd ysgol yn adlewyrchu gallu plentyn i lwyddo'n academaidd ac yn gymdeithasol mewn amgylchedd ysgol. Mae tlodi yn ffactor sydd effeithio addysg yn fawr. Mae nifer o ffyrdd er mwyn rhoi cymorth i blant sydd yn ddifreintiedig, er enghraifft ‘Flying Start’ neu ’Prydau bwyd am ddim’. O brofiad o fy ysgol lleoliad, mae 4 allan o ddosbarth o 28 yn cael Prydau Bwyd am ddim. Mae hyn yn golygu bod tua 1 o bob 7 disgybl yn eithaf ddifreintiedig. Mae tlodi yn lleihau parodrwydd plentyn i'r ysgol oherwydd ei fod yn arwain at iechyd corfforol a sgiliau echddygol gwael, yn lleihau gallu plentyn i ganolbwyntio a chofio gwybodaeth, ac yn lleihau sylw, chwilfrydedd a       chymhelliant.</a:t>
            </a:r>
          </a:p>
        </p:txBody>
      </p:sp>
      <p:sp>
        <p:nvSpPr>
          <p:cNvPr id="22" name="Rounded Rectangle 21">
            <a:extLst>
              <a:ext uri="{FF2B5EF4-FFF2-40B4-BE49-F238E27FC236}">
                <a16:creationId xmlns:a16="http://schemas.microsoft.com/office/drawing/2014/main" id="{E728C7D0-DF2B-2945-BDC3-93668DE0A3F2}"/>
              </a:ext>
            </a:extLst>
          </p:cNvPr>
          <p:cNvSpPr/>
          <p:nvPr/>
        </p:nvSpPr>
        <p:spPr>
          <a:xfrm>
            <a:off x="193101" y="1024128"/>
            <a:ext cx="4185313" cy="4081272"/>
          </a:xfrm>
          <a:prstGeom prst="roundRect">
            <a:avLst/>
          </a:prstGeom>
          <a:noFill/>
          <a:ln w="28575">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23" name="Rounded Rectangle 22">
            <a:extLst>
              <a:ext uri="{FF2B5EF4-FFF2-40B4-BE49-F238E27FC236}">
                <a16:creationId xmlns:a16="http://schemas.microsoft.com/office/drawing/2014/main" id="{4B714C1F-6353-244D-8564-4284F68BD4C6}"/>
              </a:ext>
            </a:extLst>
          </p:cNvPr>
          <p:cNvSpPr/>
          <p:nvPr/>
        </p:nvSpPr>
        <p:spPr>
          <a:xfrm>
            <a:off x="4580601" y="4590288"/>
            <a:ext cx="3957790" cy="4801816"/>
          </a:xfrm>
          <a:prstGeom prst="roundRect">
            <a:avLst/>
          </a:prstGeom>
          <a:noFill/>
          <a:ln w="28575">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24" name="Rounded Rectangle 23">
            <a:extLst>
              <a:ext uri="{FF2B5EF4-FFF2-40B4-BE49-F238E27FC236}">
                <a16:creationId xmlns:a16="http://schemas.microsoft.com/office/drawing/2014/main" id="{33544834-BBFD-8145-BDF3-F4166B33F30D}"/>
              </a:ext>
            </a:extLst>
          </p:cNvPr>
          <p:cNvSpPr/>
          <p:nvPr/>
        </p:nvSpPr>
        <p:spPr>
          <a:xfrm>
            <a:off x="162277" y="5354280"/>
            <a:ext cx="4275182" cy="4033790"/>
          </a:xfrm>
          <a:prstGeom prst="roundRect">
            <a:avLst/>
          </a:prstGeom>
          <a:noFill/>
          <a:ln w="28575">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25" name="Rounded Rectangle 24">
            <a:extLst>
              <a:ext uri="{FF2B5EF4-FFF2-40B4-BE49-F238E27FC236}">
                <a16:creationId xmlns:a16="http://schemas.microsoft.com/office/drawing/2014/main" id="{F58F288E-1365-1446-860F-A54C60D911DF}"/>
              </a:ext>
            </a:extLst>
          </p:cNvPr>
          <p:cNvSpPr/>
          <p:nvPr/>
        </p:nvSpPr>
        <p:spPr>
          <a:xfrm>
            <a:off x="8681533" y="4900922"/>
            <a:ext cx="3957790" cy="4491182"/>
          </a:xfrm>
          <a:prstGeom prst="roundRect">
            <a:avLst/>
          </a:prstGeom>
          <a:noFill/>
          <a:ln w="28575">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26" name="Rounded Rectangle 25">
            <a:extLst>
              <a:ext uri="{FF2B5EF4-FFF2-40B4-BE49-F238E27FC236}">
                <a16:creationId xmlns:a16="http://schemas.microsoft.com/office/drawing/2014/main" id="{5192C939-9F7E-9847-A754-A239312CFCF6}"/>
              </a:ext>
            </a:extLst>
          </p:cNvPr>
          <p:cNvSpPr/>
          <p:nvPr/>
        </p:nvSpPr>
        <p:spPr>
          <a:xfrm>
            <a:off x="8454009" y="1011936"/>
            <a:ext cx="4185313" cy="3821930"/>
          </a:xfrm>
          <a:prstGeom prst="roundRect">
            <a:avLst/>
          </a:prstGeom>
          <a:noFill/>
          <a:ln w="28575">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Tree>
    <p:extLst>
      <p:ext uri="{BB962C8B-B14F-4D97-AF65-F5344CB8AC3E}">
        <p14:creationId xmlns:p14="http://schemas.microsoft.com/office/powerpoint/2010/main" val="28757689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rgbClr val="FCAFF4"/>
            </a:gs>
            <a:gs pos="74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9" name="Content Placeholder 8">
            <a:extLst>
              <a:ext uri="{FF2B5EF4-FFF2-40B4-BE49-F238E27FC236}">
                <a16:creationId xmlns:a16="http://schemas.microsoft.com/office/drawing/2014/main" id="{4D2A0263-DFB8-AF43-8AA9-730CEC1C757F}"/>
              </a:ext>
            </a:extLst>
          </p:cNvPr>
          <p:cNvSpPr>
            <a:spLocks noGrp="1"/>
          </p:cNvSpPr>
          <p:nvPr>
            <p:ph idx="1"/>
          </p:nvPr>
        </p:nvSpPr>
        <p:spPr>
          <a:xfrm>
            <a:off x="565265" y="1805373"/>
            <a:ext cx="11356225" cy="6842375"/>
          </a:xfrm>
        </p:spPr>
        <p:txBody>
          <a:bodyPr>
            <a:normAutofit fontScale="25000" lnSpcReduction="20000"/>
          </a:bodyPr>
          <a:lstStyle/>
          <a:p>
            <a:r>
              <a:rPr lang="en-GB" sz="4800" dirty="0" err="1"/>
              <a:t>Athey</a:t>
            </a:r>
            <a:r>
              <a:rPr lang="en-GB" sz="4800" dirty="0"/>
              <a:t>, C. (2007) </a:t>
            </a:r>
            <a:r>
              <a:rPr lang="en-GB" sz="4800" i="1" dirty="0"/>
              <a:t>Extending Thought in Young Children: a parent teacher partnership. </a:t>
            </a:r>
            <a:r>
              <a:rPr lang="en-GB" sz="4800" dirty="0"/>
              <a:t>[2il </a:t>
            </a:r>
            <a:r>
              <a:rPr lang="en-GB" sz="4800" dirty="0" err="1"/>
              <a:t>Argraffiad</a:t>
            </a:r>
            <a:r>
              <a:rPr lang="en-GB" sz="4800" dirty="0"/>
              <a:t>] </a:t>
            </a:r>
            <a:r>
              <a:rPr lang="en-GB" sz="4800" dirty="0" err="1"/>
              <a:t>Llundain</a:t>
            </a:r>
            <a:r>
              <a:rPr lang="en-GB" sz="4800" dirty="0"/>
              <a:t>: Paul Chapman Publishing. </a:t>
            </a:r>
            <a:r>
              <a:rPr lang="en-GB" sz="4800" dirty="0" err="1"/>
              <a:t>Gwelwyd</a:t>
            </a:r>
            <a:r>
              <a:rPr lang="en-GB" sz="4800" dirty="0"/>
              <a:t>: 02/07/2020</a:t>
            </a:r>
          </a:p>
          <a:p>
            <a:r>
              <a:rPr lang="cy-GB" sz="4800" dirty="0"/>
              <a:t>Child Fund, </a:t>
            </a:r>
            <a:r>
              <a:rPr lang="cy-GB" sz="4800" i="1" dirty="0"/>
              <a:t>The Effects of Poverty on Education in the United States, </a:t>
            </a:r>
            <a:r>
              <a:rPr lang="cy-GB" sz="4800" u="sng" dirty="0">
                <a:hlinkClick r:id="rId2"/>
              </a:rPr>
              <a:t>https://www.childfund.org/Content/NewsDetail/2147489206/</a:t>
            </a:r>
            <a:r>
              <a:rPr lang="cy-GB" sz="4800" u="sng" dirty="0"/>
              <a:t> </a:t>
            </a:r>
            <a:r>
              <a:rPr lang="en-GB" sz="4800" dirty="0" err="1"/>
              <a:t>Gwelwyd</a:t>
            </a:r>
            <a:r>
              <a:rPr lang="en-GB" sz="4800" dirty="0"/>
              <a:t>: 02/07/2020</a:t>
            </a:r>
          </a:p>
          <a:p>
            <a:r>
              <a:rPr lang="en-GB" sz="4800" dirty="0"/>
              <a:t> </a:t>
            </a:r>
          </a:p>
          <a:p>
            <a:r>
              <a:rPr lang="en-GB" sz="4800" i="1" dirty="0"/>
              <a:t>Children’s Rights: a Teacher’s Guide</a:t>
            </a:r>
            <a:r>
              <a:rPr lang="en-GB" sz="4800" dirty="0"/>
              <a:t>: http://</a:t>
            </a:r>
            <a:r>
              <a:rPr lang="en-GB" sz="4800" dirty="0" err="1"/>
              <a:t>www.savethechildren.org.uk</a:t>
            </a:r>
            <a:r>
              <a:rPr lang="en-GB" sz="4800" dirty="0"/>
              <a:t>/resources/online-library/</a:t>
            </a:r>
            <a:r>
              <a:rPr lang="en-GB" sz="4800" dirty="0" err="1"/>
              <a:t>childrens</a:t>
            </a:r>
            <a:r>
              <a:rPr lang="en-GB" sz="4800" dirty="0"/>
              <a:t>-rights-a-teachers- guide </a:t>
            </a:r>
            <a:r>
              <a:rPr lang="en-GB" sz="4800" dirty="0" err="1"/>
              <a:t>Gwelwyd</a:t>
            </a:r>
            <a:r>
              <a:rPr lang="en-GB" sz="4800" dirty="0"/>
              <a:t>: 02/07/2020</a:t>
            </a:r>
          </a:p>
          <a:p>
            <a:r>
              <a:rPr lang="cy-GB" sz="4800" dirty="0"/>
              <a:t>Croner-i, </a:t>
            </a:r>
            <a:r>
              <a:rPr lang="cy-GB" sz="4800" i="1" dirty="0"/>
              <a:t>Supporting language development in the early years, </a:t>
            </a:r>
            <a:r>
              <a:rPr lang="cy-GB" sz="4800" u="sng" dirty="0">
                <a:hlinkClick r:id="rId3"/>
              </a:rPr>
              <a:t>https://app.croneri.co.uk/feature-articles/supporting-language-development-early-years</a:t>
            </a:r>
            <a:r>
              <a:rPr lang="cy-GB" sz="4800" u="sng" dirty="0"/>
              <a:t> </a:t>
            </a:r>
            <a:r>
              <a:rPr lang="en-GB" sz="4800" dirty="0" err="1"/>
              <a:t>Gwelwyd</a:t>
            </a:r>
            <a:r>
              <a:rPr lang="en-GB" sz="4800" dirty="0"/>
              <a:t>: 02/07/2020</a:t>
            </a:r>
          </a:p>
          <a:p>
            <a:r>
              <a:rPr lang="en-GB" sz="4800" dirty="0"/>
              <a:t>ESTYN (2012) </a:t>
            </a:r>
            <a:r>
              <a:rPr lang="en-GB" sz="4800" i="1" dirty="0" err="1"/>
              <a:t>Arfer</a:t>
            </a:r>
            <a:r>
              <a:rPr lang="en-GB" sz="4800" i="1" dirty="0"/>
              <a:t> </a:t>
            </a:r>
            <a:r>
              <a:rPr lang="en-GB" sz="4800" i="1" dirty="0" err="1"/>
              <a:t>Effeithiol</a:t>
            </a:r>
            <a:r>
              <a:rPr lang="en-GB" sz="4800" i="1" dirty="0"/>
              <a:t> </a:t>
            </a:r>
            <a:r>
              <a:rPr lang="en-GB" sz="4800" i="1" dirty="0" err="1"/>
              <a:t>wrth</a:t>
            </a:r>
            <a:r>
              <a:rPr lang="en-GB" sz="4800" i="1" dirty="0"/>
              <a:t> </a:t>
            </a:r>
            <a:r>
              <a:rPr lang="en-GB" sz="4800" i="1" dirty="0" err="1"/>
              <a:t>fynd</a:t>
            </a:r>
            <a:r>
              <a:rPr lang="en-GB" sz="4800" i="1" dirty="0"/>
              <a:t> </a:t>
            </a:r>
            <a:r>
              <a:rPr lang="en-GB" sz="4800" i="1" dirty="0" err="1"/>
              <a:t>i’r</a:t>
            </a:r>
            <a:r>
              <a:rPr lang="en-GB" sz="4800" i="1" dirty="0"/>
              <a:t> </a:t>
            </a:r>
            <a:r>
              <a:rPr lang="en-GB" sz="4800" i="1" dirty="0" err="1"/>
              <a:t>afael</a:t>
            </a:r>
            <a:r>
              <a:rPr lang="en-GB" sz="4800" i="1" dirty="0"/>
              <a:t> â </a:t>
            </a:r>
            <a:r>
              <a:rPr lang="en-GB" sz="4800" i="1" dirty="0" err="1"/>
              <a:t>Thlodi</a:t>
            </a:r>
            <a:r>
              <a:rPr lang="en-GB" sz="4800" i="1" dirty="0"/>
              <a:t> ac </a:t>
            </a:r>
            <a:r>
              <a:rPr lang="en-GB" sz="4800" i="1" dirty="0" err="1"/>
              <a:t>Anfantais</a:t>
            </a:r>
            <a:r>
              <a:rPr lang="en-GB" sz="4800" i="1" dirty="0"/>
              <a:t> </a:t>
            </a:r>
            <a:r>
              <a:rPr lang="en-GB" sz="4800" i="1" dirty="0" err="1"/>
              <a:t>mewn</a:t>
            </a:r>
            <a:r>
              <a:rPr lang="en-GB" sz="4800" i="1" dirty="0"/>
              <a:t> </a:t>
            </a:r>
            <a:r>
              <a:rPr lang="en-GB" sz="4800" i="1" dirty="0" err="1"/>
              <a:t>Ysgolion</a:t>
            </a:r>
            <a:r>
              <a:rPr lang="en-GB" sz="4800" dirty="0"/>
              <a:t>: http://</a:t>
            </a:r>
            <a:r>
              <a:rPr lang="en-GB" sz="4800" dirty="0" err="1"/>
              <a:t>learning.gov.wales</a:t>
            </a:r>
            <a:r>
              <a:rPr lang="en-GB" sz="4800" dirty="0"/>
              <a:t>/docs/</a:t>
            </a:r>
            <a:r>
              <a:rPr lang="en-GB" sz="4800" dirty="0" err="1"/>
              <a:t>learningwales</a:t>
            </a:r>
            <a:r>
              <a:rPr lang="en-GB" sz="4800" dirty="0"/>
              <a:t>/publications/140211-effective-practice-in- tackling-poverty-and-disadvantage-in-schools-</a:t>
            </a:r>
            <a:r>
              <a:rPr lang="en-GB" sz="4800" dirty="0" err="1"/>
              <a:t>en.pdf</a:t>
            </a:r>
            <a:r>
              <a:rPr lang="en-GB" sz="4800" dirty="0"/>
              <a:t> </a:t>
            </a:r>
            <a:r>
              <a:rPr lang="en-GB" sz="4800" dirty="0" err="1"/>
              <a:t>Gwelwyd</a:t>
            </a:r>
            <a:r>
              <a:rPr lang="en-GB" sz="4800" dirty="0"/>
              <a:t>: 02/07/2020</a:t>
            </a:r>
          </a:p>
          <a:p>
            <a:r>
              <a:rPr lang="cy-GB" sz="4800" dirty="0"/>
              <a:t>Iris Centre, </a:t>
            </a:r>
            <a:r>
              <a:rPr lang="cy-GB" sz="4800" i="1" dirty="0"/>
              <a:t>What can teachers do to make the classroom environment more conducive to children’s learning and development?</a:t>
            </a:r>
            <a:r>
              <a:rPr lang="cy-GB" sz="4800" dirty="0"/>
              <a:t> </a:t>
            </a:r>
            <a:r>
              <a:rPr lang="en-GB" sz="4800" u="sng" dirty="0">
                <a:hlinkClick r:id="rId4"/>
              </a:rPr>
              <a:t>https://iris.peabody.vanderbilt.edu/module/env/cresource/q1/p01/</a:t>
            </a:r>
            <a:r>
              <a:rPr lang="en-GB" sz="4800" u="sng" dirty="0"/>
              <a:t> </a:t>
            </a:r>
            <a:r>
              <a:rPr lang="en-GB" sz="4800" dirty="0" err="1"/>
              <a:t>Gwelwyd</a:t>
            </a:r>
            <a:r>
              <a:rPr lang="en-GB" sz="4800" dirty="0"/>
              <a:t>: 02/07/2020</a:t>
            </a:r>
          </a:p>
          <a:p>
            <a:r>
              <a:rPr lang="en-GB" sz="4800" dirty="0"/>
              <a:t> </a:t>
            </a:r>
          </a:p>
          <a:p>
            <a:r>
              <a:rPr lang="cy-GB" sz="4800" dirty="0">
                <a:hlinkClick r:id="rId5"/>
              </a:rPr>
              <a:t>Llywodraeth Cymru, </a:t>
            </a:r>
            <a:r>
              <a:rPr lang="cy-GB" sz="4800" i="1" dirty="0">
                <a:hlinkClick r:id="rId5"/>
              </a:rPr>
              <a:t>Welsh in Education, </a:t>
            </a:r>
            <a:r>
              <a:rPr lang="en-GB" sz="4800" u="sng" dirty="0">
                <a:hlinkClick r:id="rId5"/>
              </a:rPr>
              <a:t>https://gov.wales/sites/default/files/publications/2018-02/welsh-in-education-action-plan-2017–21.pdf</a:t>
            </a:r>
            <a:r>
              <a:rPr lang="cy-GB" sz="4800" u="sng" dirty="0"/>
              <a:t> </a:t>
            </a:r>
            <a:r>
              <a:rPr lang="en-GB" sz="4800" dirty="0" err="1"/>
              <a:t>Gwelwyd</a:t>
            </a:r>
            <a:r>
              <a:rPr lang="en-GB" sz="4800" dirty="0"/>
              <a:t>: 02/07/2020</a:t>
            </a:r>
          </a:p>
          <a:p>
            <a:r>
              <a:rPr lang="cy-GB" sz="4800" dirty="0"/>
              <a:t>Llywodraeth Cymru, </a:t>
            </a:r>
            <a:r>
              <a:rPr lang="cy-GB" sz="4800" i="1" dirty="0"/>
              <a:t>FREE SCHOOL MEALS IN WALES: </a:t>
            </a:r>
            <a:endParaRPr lang="en-GB" sz="4800" dirty="0"/>
          </a:p>
          <a:p>
            <a:r>
              <a:rPr lang="en-GB" sz="4800" i="1" dirty="0"/>
              <a:t>INFORMATION FOR PARENTS AND GUARDIANS, </a:t>
            </a:r>
            <a:r>
              <a:rPr lang="en-GB" sz="4800" u="sng" dirty="0">
                <a:hlinkClick r:id="rId6"/>
              </a:rPr>
              <a:t>https://gov.wales/sites/default/files/publications/2019-04/free-school-meals-in-wales-information-for-parents-and-guardians.pdf</a:t>
            </a:r>
            <a:r>
              <a:rPr lang="en-GB" sz="4800" u="sng" dirty="0"/>
              <a:t> </a:t>
            </a:r>
            <a:r>
              <a:rPr lang="en-GB" sz="4800" dirty="0" err="1"/>
              <a:t>Gwelwyd</a:t>
            </a:r>
            <a:r>
              <a:rPr lang="en-GB" sz="4800" dirty="0"/>
              <a:t>: 02/07/2020</a:t>
            </a:r>
          </a:p>
          <a:p>
            <a:r>
              <a:rPr lang="en-GB" sz="4800" dirty="0"/>
              <a:t> </a:t>
            </a:r>
          </a:p>
          <a:p>
            <a:r>
              <a:rPr lang="cy-GB" sz="4800" dirty="0"/>
              <a:t>Miami Herald, </a:t>
            </a:r>
            <a:r>
              <a:rPr lang="cy-GB" sz="4800" i="1" dirty="0"/>
              <a:t>Beyond the Classroom: The impact of culture on the classroom</a:t>
            </a:r>
            <a:r>
              <a:rPr lang="en-GB" sz="4800" dirty="0"/>
              <a:t>, </a:t>
            </a:r>
            <a:r>
              <a:rPr lang="cy-GB" sz="4800" u="sng" dirty="0">
                <a:hlinkClick r:id="rId7"/>
              </a:rPr>
              <a:t>https://www.miamiherald.com/news/local/community/miami-dade/community-voices/article36727782.html</a:t>
            </a:r>
            <a:r>
              <a:rPr lang="cy-GB" sz="4800" u="sng" dirty="0"/>
              <a:t> </a:t>
            </a:r>
            <a:r>
              <a:rPr lang="en-GB" sz="4800" dirty="0" err="1"/>
              <a:t>Gwelwyd</a:t>
            </a:r>
            <a:r>
              <a:rPr lang="en-GB" sz="4800" dirty="0"/>
              <a:t>: 02/07/2020</a:t>
            </a:r>
          </a:p>
          <a:p>
            <a:r>
              <a:rPr lang="en-GB" sz="4800" dirty="0"/>
              <a:t> </a:t>
            </a:r>
          </a:p>
          <a:p>
            <a:r>
              <a:rPr lang="en-GB" sz="4800" dirty="0"/>
              <a:t>Morris, D. (</a:t>
            </a:r>
            <a:r>
              <a:rPr lang="en-GB" sz="4800" dirty="0" err="1"/>
              <a:t>golygydd</a:t>
            </a:r>
            <a:r>
              <a:rPr lang="en-GB" sz="4800" dirty="0"/>
              <a:t>) (2010) </a:t>
            </a:r>
            <a:r>
              <a:rPr lang="en-GB" sz="4800" i="1" dirty="0"/>
              <a:t>Welsh in the Twenty-First Century. </a:t>
            </a:r>
            <a:r>
              <a:rPr lang="en-GB" sz="4800" dirty="0" err="1"/>
              <a:t>Caerdydd</a:t>
            </a:r>
            <a:r>
              <a:rPr lang="en-GB" sz="4800" dirty="0"/>
              <a:t>: </a:t>
            </a:r>
            <a:r>
              <a:rPr lang="en-GB" sz="4800" dirty="0" err="1"/>
              <a:t>Gwasg</a:t>
            </a:r>
            <a:r>
              <a:rPr lang="en-GB" sz="4800" dirty="0"/>
              <a:t> </a:t>
            </a:r>
            <a:r>
              <a:rPr lang="en-GB" sz="4800" dirty="0" err="1"/>
              <a:t>Prifysgol</a:t>
            </a:r>
            <a:r>
              <a:rPr lang="en-GB" sz="4800" dirty="0"/>
              <a:t> Cymru. </a:t>
            </a:r>
            <a:r>
              <a:rPr lang="en-GB" sz="4800" dirty="0" err="1"/>
              <a:t>Gwelwyd</a:t>
            </a:r>
            <a:r>
              <a:rPr lang="en-GB" sz="4800" dirty="0"/>
              <a:t>: 02/07/2020</a:t>
            </a:r>
          </a:p>
          <a:p>
            <a:r>
              <a:rPr lang="cy-GB" sz="4800" dirty="0"/>
              <a:t>NCBI, </a:t>
            </a:r>
            <a:r>
              <a:rPr lang="cy-GB" sz="4800" i="1" dirty="0"/>
              <a:t>The impact of poverty on educational outcomes for children</a:t>
            </a:r>
            <a:r>
              <a:rPr lang="en-GB" sz="4800" dirty="0"/>
              <a:t>, </a:t>
            </a:r>
            <a:r>
              <a:rPr lang="cy-GB" sz="4800" u="sng" dirty="0">
                <a:hlinkClick r:id="rId8"/>
              </a:rPr>
              <a:t>https://www.ncbi.nlm.nih.gov/pmc/articles/PMC2528798/</a:t>
            </a:r>
            <a:r>
              <a:rPr lang="cy-GB" sz="4800" u="sng" dirty="0"/>
              <a:t> </a:t>
            </a:r>
            <a:r>
              <a:rPr lang="en-GB" sz="4800" dirty="0" err="1"/>
              <a:t>Gwelwyd</a:t>
            </a:r>
            <a:r>
              <a:rPr lang="en-GB" sz="4800" dirty="0"/>
              <a:t>: 02/07/2020</a:t>
            </a:r>
          </a:p>
          <a:p>
            <a:r>
              <a:rPr lang="en-GB" sz="4800" dirty="0"/>
              <a:t> </a:t>
            </a:r>
          </a:p>
          <a:p>
            <a:r>
              <a:rPr lang="en-GB" sz="4800" dirty="0"/>
              <a:t>Siraj, I., Mayo, A. (2014) </a:t>
            </a:r>
            <a:r>
              <a:rPr lang="en-GB" sz="4800" i="1" dirty="0"/>
              <a:t>Social Class and Educational Inequality: The Impact of Parents and Schools</a:t>
            </a:r>
            <a:r>
              <a:rPr lang="en-GB" sz="4800" dirty="0"/>
              <a:t>. </a:t>
            </a:r>
            <a:r>
              <a:rPr lang="en-GB" sz="4800" dirty="0" err="1"/>
              <a:t>Caergrawnt</a:t>
            </a:r>
            <a:r>
              <a:rPr lang="en-GB" sz="4800" dirty="0"/>
              <a:t>: Cambridge University Press. </a:t>
            </a:r>
            <a:r>
              <a:rPr lang="en-GB" sz="4800" dirty="0" err="1"/>
              <a:t>Gwelwyd</a:t>
            </a:r>
            <a:r>
              <a:rPr lang="en-GB" sz="4800" dirty="0"/>
              <a:t>: 02/07/2020</a:t>
            </a:r>
          </a:p>
          <a:p>
            <a:r>
              <a:rPr lang="cy-GB" sz="4800" dirty="0"/>
              <a:t>The Conversation, </a:t>
            </a:r>
            <a:r>
              <a:rPr lang="cy-GB" sz="4800" i="1" dirty="0"/>
              <a:t>Should Parents Help Their Kids With Homework, </a:t>
            </a:r>
            <a:r>
              <a:rPr lang="cy-GB" sz="4800" u="sng" dirty="0">
                <a:hlinkClick r:id="rId9"/>
              </a:rPr>
              <a:t>http://theconversation.com/should-parents-help-their-kids-with-homework-121973</a:t>
            </a:r>
            <a:r>
              <a:rPr lang="cy-GB" sz="4800" u="sng" dirty="0"/>
              <a:t> </a:t>
            </a:r>
            <a:r>
              <a:rPr lang="en-GB" sz="4800" dirty="0" err="1"/>
              <a:t>Gwelwyd</a:t>
            </a:r>
            <a:r>
              <a:rPr lang="en-GB" sz="4800" dirty="0"/>
              <a:t>: 02/07/2020</a:t>
            </a:r>
          </a:p>
          <a:p>
            <a:r>
              <a:rPr lang="en-GB" sz="4800" dirty="0"/>
              <a:t>Thompson, N. (2011) </a:t>
            </a:r>
            <a:r>
              <a:rPr lang="en-GB" sz="4800" i="1" dirty="0"/>
              <a:t>Promoting Equality: Working with Difference and Diversity</a:t>
            </a:r>
            <a:r>
              <a:rPr lang="en-GB" sz="4800" dirty="0"/>
              <a:t>. Basingstoke: Palgrave </a:t>
            </a:r>
            <a:r>
              <a:rPr lang="en-GB" sz="4800" dirty="0" err="1"/>
              <a:t>Macmilllan</a:t>
            </a:r>
            <a:r>
              <a:rPr lang="en-GB" sz="4800" dirty="0"/>
              <a:t>. </a:t>
            </a:r>
            <a:r>
              <a:rPr lang="en-GB" sz="4800" dirty="0" err="1"/>
              <a:t>Gwelwyd</a:t>
            </a:r>
            <a:r>
              <a:rPr lang="en-GB" sz="4800" dirty="0"/>
              <a:t>: 02/07/2020</a:t>
            </a:r>
          </a:p>
          <a:p>
            <a:r>
              <a:rPr lang="en-GB" sz="4800" dirty="0"/>
              <a:t>Whalley, M. (2007) </a:t>
            </a:r>
            <a:r>
              <a:rPr lang="en-GB" sz="4800" i="1" dirty="0"/>
              <a:t>Involving Parents in their Children’s Learning</a:t>
            </a:r>
            <a:r>
              <a:rPr lang="en-GB" sz="4800" dirty="0"/>
              <a:t>, </a:t>
            </a:r>
            <a:r>
              <a:rPr lang="en-GB" sz="4800" dirty="0" err="1"/>
              <a:t>Llundain</a:t>
            </a:r>
            <a:r>
              <a:rPr lang="en-GB" sz="4800" dirty="0"/>
              <a:t>: Paul Chapman Publishing. </a:t>
            </a:r>
            <a:r>
              <a:rPr lang="en-GB" sz="4800" dirty="0" err="1"/>
              <a:t>Gwelwyd</a:t>
            </a:r>
            <a:r>
              <a:rPr lang="en-GB" sz="4800" dirty="0"/>
              <a:t>: 02/07/2020</a:t>
            </a:r>
          </a:p>
          <a:p>
            <a:endParaRPr lang="cy-GB" sz="2800" dirty="0"/>
          </a:p>
          <a:p>
            <a:endParaRPr lang="cy-GB" sz="2800" dirty="0"/>
          </a:p>
          <a:p>
            <a:endParaRPr lang="cy-GB" sz="2800" dirty="0"/>
          </a:p>
          <a:p>
            <a:endParaRPr lang="cy-GB" sz="2800" dirty="0"/>
          </a:p>
        </p:txBody>
      </p:sp>
      <p:sp>
        <p:nvSpPr>
          <p:cNvPr id="10" name="Rectangle 9">
            <a:extLst>
              <a:ext uri="{FF2B5EF4-FFF2-40B4-BE49-F238E27FC236}">
                <a16:creationId xmlns:a16="http://schemas.microsoft.com/office/drawing/2014/main" id="{C607A0E1-5580-4042-9AAF-2E3CD050315D}"/>
              </a:ext>
            </a:extLst>
          </p:cNvPr>
          <p:cNvSpPr/>
          <p:nvPr/>
        </p:nvSpPr>
        <p:spPr>
          <a:xfrm>
            <a:off x="880110" y="697377"/>
            <a:ext cx="5520690" cy="1107996"/>
          </a:xfrm>
          <a:prstGeom prst="rect">
            <a:avLst/>
          </a:prstGeom>
          <a:noFill/>
        </p:spPr>
        <p:txBody>
          <a:bodyPr wrap="square" lIns="91440" tIns="45720" rIns="91440" bIns="45720">
            <a:spAutoFit/>
          </a:bodyPr>
          <a:lstStyle/>
          <a:p>
            <a:pPr algn="ctr"/>
            <a:r>
              <a:rPr lang="en-GB" sz="6600" b="1" cap="none" spc="0" dirty="0" err="1">
                <a:ln w="22225">
                  <a:solidFill>
                    <a:srgbClr val="7030A0"/>
                  </a:solidFill>
                  <a:prstDash val="solid"/>
                </a:ln>
                <a:solidFill>
                  <a:srgbClr val="BE4FFF"/>
                </a:solidFill>
                <a:effectLst/>
              </a:rPr>
              <a:t>Cyfeirnodau</a:t>
            </a:r>
            <a:endParaRPr lang="en-GB" sz="6600" b="1" cap="none" spc="0" dirty="0">
              <a:ln w="22225">
                <a:solidFill>
                  <a:srgbClr val="7030A0"/>
                </a:solidFill>
                <a:prstDash val="solid"/>
              </a:ln>
              <a:solidFill>
                <a:srgbClr val="BE4FFF"/>
              </a:solidFill>
              <a:effectLst/>
            </a:endParaRPr>
          </a:p>
        </p:txBody>
      </p:sp>
    </p:spTree>
    <p:extLst>
      <p:ext uri="{BB962C8B-B14F-4D97-AF65-F5344CB8AC3E}">
        <p14:creationId xmlns:p14="http://schemas.microsoft.com/office/powerpoint/2010/main" val="263938242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2988</TotalTime>
  <Words>1148</Words>
  <Application>Microsoft Macintosh PowerPoint</Application>
  <PresentationFormat>A3 Paper (297x420 mm)</PresentationFormat>
  <Paragraphs>38</Paragraphs>
  <Slides>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Mari Wright (1901429)</dc:creator>
  <cp:lastModifiedBy>Mari Wright (1901429)</cp:lastModifiedBy>
  <cp:revision>3</cp:revision>
  <dcterms:created xsi:type="dcterms:W3CDTF">2020-02-10T17:20:00Z</dcterms:created>
  <dcterms:modified xsi:type="dcterms:W3CDTF">2020-07-21T18:18:17Z</dcterms:modified>
</cp:coreProperties>
</file>