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C71F92-8D51-4498-A98E-484400718FE8}" v="16" dt="2025-11-10T12:06:42.8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erelle Louise Egan (2443051)" userId="b61bee25-1efc-4a1f-b034-fa3d8aa86bf4" providerId="ADAL" clId="{1947C50D-3261-4268-9352-9BA295E47CFB}"/>
    <pc:docChg chg="undo custSel addSld delSld modSld sldOrd">
      <pc:chgData name="Cherelle Louise Egan (2443051)" userId="b61bee25-1efc-4a1f-b034-fa3d8aa86bf4" providerId="ADAL" clId="{1947C50D-3261-4268-9352-9BA295E47CFB}" dt="2025-11-10T12:06:42.876" v="4771"/>
      <pc:docMkLst>
        <pc:docMk/>
      </pc:docMkLst>
      <pc:sldChg chg="addSp delSp modSp mod setBg addAnim delAnim delDesignElem">
        <pc:chgData name="Cherelle Louise Egan (2443051)" userId="b61bee25-1efc-4a1f-b034-fa3d8aa86bf4" providerId="ADAL" clId="{1947C50D-3261-4268-9352-9BA295E47CFB}" dt="2025-11-10T12:06:42.876" v="4771"/>
        <pc:sldMkLst>
          <pc:docMk/>
          <pc:sldMk cId="2563627717" sldId="256"/>
        </pc:sldMkLst>
        <pc:spChg chg="mod">
          <ac:chgData name="Cherelle Louise Egan (2443051)" userId="b61bee25-1efc-4a1f-b034-fa3d8aa86bf4" providerId="ADAL" clId="{1947C50D-3261-4268-9352-9BA295E47CFB}" dt="2025-11-05T11:25:10.316" v="1415" actId="20577"/>
          <ac:spMkLst>
            <pc:docMk/>
            <pc:sldMk cId="2563627717" sldId="256"/>
            <ac:spMk id="2" creationId="{13877589-7B87-1810-7D1A-B5A2048E3490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563627717" sldId="256"/>
            <ac:spMk id="41" creationId="{57ABABA7-0420-4200-9B65-1C1967CE9373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563627717" sldId="256"/>
            <ac:spMk id="42" creationId="{A317EBE3-FF86-4DA1-BC9A-331F7F2144E9}"/>
          </ac:spMkLst>
        </pc:s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563627717" sldId="256"/>
            <ac:grpSpMk id="43" creationId="{7A03E380-9CD1-4ABA-A763-9F9D252B8908}"/>
          </ac:grpSpMkLst>
        </pc:grpChg>
        <pc:cxnChg chg="add del">
          <ac:chgData name="Cherelle Louise Egan (2443051)" userId="b61bee25-1efc-4a1f-b034-fa3d8aa86bf4" providerId="ADAL" clId="{1947C50D-3261-4268-9352-9BA295E47CFB}" dt="2025-11-10T12:06:42.876" v="4771"/>
          <ac:cxnSpMkLst>
            <pc:docMk/>
            <pc:sldMk cId="2563627717" sldId="256"/>
            <ac:cxnSpMk id="56" creationId="{34D43EC1-35FA-4FC3-8526-F655CEB09D9C}"/>
          </ac:cxnSpMkLst>
        </pc:cxnChg>
      </pc:sldChg>
      <pc:sldChg chg="addSp delSp modSp mod setBg setClrOvrMap delDesignElem">
        <pc:chgData name="Cherelle Louise Egan (2443051)" userId="b61bee25-1efc-4a1f-b034-fa3d8aa86bf4" providerId="ADAL" clId="{1947C50D-3261-4268-9352-9BA295E47CFB}" dt="2025-11-10T12:06:42.876" v="4771"/>
        <pc:sldMkLst>
          <pc:docMk/>
          <pc:sldMk cId="2715806010" sldId="257"/>
        </pc:sldMkLst>
        <pc:spChg chg="mod">
          <ac:chgData name="Cherelle Louise Egan (2443051)" userId="b61bee25-1efc-4a1f-b034-fa3d8aa86bf4" providerId="ADAL" clId="{1947C50D-3261-4268-9352-9BA295E47CFB}" dt="2025-11-05T11:05:10.164" v="1027" actId="26606"/>
          <ac:spMkLst>
            <pc:docMk/>
            <pc:sldMk cId="2715806010" sldId="257"/>
            <ac:spMk id="2" creationId="{84E262C7-2C0D-83A7-4B68-88CCFBE724BB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715806010" sldId="257"/>
            <ac:spMk id="274" creationId="{CE6C63DC-BAE4-42B6-8FDF-F6467C2D23AC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715806010" sldId="257"/>
            <ac:spMk id="275" creationId="{5BD23F8E-2E78-4C84-8EFB-FE6C8ACB7F1F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715806010" sldId="257"/>
            <ac:spMk id="276" creationId="{57ABABA7-0420-4200-9B65-1C1967CE9373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715806010" sldId="257"/>
            <ac:spMk id="277" creationId="{A317EBE3-FF86-4DA1-BC9A-331F7F2144E9}"/>
          </ac:spMkLst>
        </pc:spChg>
        <pc:spChg chg="add mod">
          <ac:chgData name="Cherelle Louise Egan (2443051)" userId="b61bee25-1efc-4a1f-b034-fa3d8aa86bf4" providerId="ADAL" clId="{1947C50D-3261-4268-9352-9BA295E47CFB}" dt="2025-11-10T10:41:57.057" v="3909"/>
          <ac:spMkLst>
            <pc:docMk/>
            <pc:sldMk cId="2715806010" sldId="257"/>
            <ac:spMk id="279" creationId="{3986ECFC-4802-880F-CAC4-59F9E04E17F0}"/>
          </ac:spMkLst>
        </pc:s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715806010" sldId="257"/>
            <ac:grpSpMk id="270" creationId="{8CD25866-F15D-40A4-AEC5-47C044637AB7}"/>
          </ac:grpSpMkLst>
        </pc:gr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715806010" sldId="257"/>
            <ac:grpSpMk id="272" creationId="{0C4A17ED-96AA-44A6-A050-E1A7A1CDD9E7}"/>
          </ac:grpSpMkLst>
        </pc:gr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715806010" sldId="257"/>
            <ac:grpSpMk id="278" creationId="{7A03E380-9CD1-4ABA-A763-9F9D252B8908}"/>
          </ac:grpSpMkLst>
        </pc:grpChg>
        <pc:cxnChg chg="add del">
          <ac:chgData name="Cherelle Louise Egan (2443051)" userId="b61bee25-1efc-4a1f-b034-fa3d8aa86bf4" providerId="ADAL" clId="{1947C50D-3261-4268-9352-9BA295E47CFB}" dt="2025-11-10T12:06:42.876" v="4771"/>
          <ac:cxnSpMkLst>
            <pc:docMk/>
            <pc:sldMk cId="2715806010" sldId="257"/>
            <ac:cxnSpMk id="280" creationId="{34D43EC1-35FA-4FC3-8526-F655CEB09D9C}"/>
          </ac:cxnSpMkLst>
        </pc:cxnChg>
      </pc:sldChg>
      <pc:sldChg chg="modSp mod">
        <pc:chgData name="Cherelle Louise Egan (2443051)" userId="b61bee25-1efc-4a1f-b034-fa3d8aa86bf4" providerId="ADAL" clId="{1947C50D-3261-4268-9352-9BA295E47CFB}" dt="2025-11-10T10:01:17.125" v="3797" actId="20577"/>
        <pc:sldMkLst>
          <pc:docMk/>
          <pc:sldMk cId="2897957523" sldId="258"/>
        </pc:sldMkLst>
        <pc:spChg chg="mod">
          <ac:chgData name="Cherelle Louise Egan (2443051)" userId="b61bee25-1efc-4a1f-b034-fa3d8aa86bf4" providerId="ADAL" clId="{1947C50D-3261-4268-9352-9BA295E47CFB}" dt="2025-11-10T10:01:17.125" v="3797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Cherelle Louise Egan (2443051)" userId="b61bee25-1efc-4a1f-b034-fa3d8aa86bf4" providerId="ADAL" clId="{1947C50D-3261-4268-9352-9BA295E47CFB}" dt="2025-11-10T10:40:49.567" v="3897"/>
        <pc:sldMkLst>
          <pc:docMk/>
          <pc:sldMk cId="1748499028" sldId="259"/>
        </pc:sldMkLst>
        <pc:spChg chg="mod">
          <ac:chgData name="Cherelle Louise Egan (2443051)" userId="b61bee25-1efc-4a1f-b034-fa3d8aa86bf4" providerId="ADAL" clId="{1947C50D-3261-4268-9352-9BA295E47CFB}" dt="2025-11-10T10:40:49.567" v="3897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Cherelle Louise Egan (2443051)" userId="b61bee25-1efc-4a1f-b034-fa3d8aa86bf4" providerId="ADAL" clId="{1947C50D-3261-4268-9352-9BA295E47CFB}" dt="2025-10-29T19:52:52.391" v="894" actId="33524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ord">
        <pc:chgData name="Cherelle Louise Egan (2443051)" userId="b61bee25-1efc-4a1f-b034-fa3d8aa86bf4" providerId="ADAL" clId="{1947C50D-3261-4268-9352-9BA295E47CFB}" dt="2025-11-10T10:40:49.567" v="3897"/>
        <pc:sldMkLst>
          <pc:docMk/>
          <pc:sldMk cId="1424087263" sldId="260"/>
        </pc:sldMkLst>
        <pc:spChg chg="mod">
          <ac:chgData name="Cherelle Louise Egan (2443051)" userId="b61bee25-1efc-4a1f-b034-fa3d8aa86bf4" providerId="ADAL" clId="{1947C50D-3261-4268-9352-9BA295E47CFB}" dt="2025-11-10T10:40:49.567" v="389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Cherelle Louise Egan (2443051)" userId="b61bee25-1efc-4a1f-b034-fa3d8aa86bf4" providerId="ADAL" clId="{1947C50D-3261-4268-9352-9BA295E47CFB}" dt="2025-11-10T09:41:12.867" v="3170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addSp delSp modSp add del mod setBg">
        <pc:chgData name="Cherelle Louise Egan (2443051)" userId="b61bee25-1efc-4a1f-b034-fa3d8aa86bf4" providerId="ADAL" clId="{1947C50D-3261-4268-9352-9BA295E47CFB}" dt="2025-11-10T12:04:05.868" v="4766" actId="20577"/>
        <pc:sldMkLst>
          <pc:docMk/>
          <pc:sldMk cId="1382716628" sldId="262"/>
        </pc:sldMkLst>
        <pc:spChg chg="mod">
          <ac:chgData name="Cherelle Louise Egan (2443051)" userId="b61bee25-1efc-4a1f-b034-fa3d8aa86bf4" providerId="ADAL" clId="{1947C50D-3261-4268-9352-9BA295E47CFB}" dt="2025-11-10T10:35:21.169" v="3880" actId="2660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Cherelle Louise Egan (2443051)" userId="b61bee25-1efc-4a1f-b034-fa3d8aa86bf4" providerId="ADAL" clId="{1947C50D-3261-4268-9352-9BA295E47CFB}" dt="2025-11-10T12:04:05.868" v="4766" actId="20577"/>
          <ac:spMkLst>
            <pc:docMk/>
            <pc:sldMk cId="1382716628" sldId="262"/>
            <ac:spMk id="3" creationId="{87B96C4E-C633-AD44-2B5D-616D8D99EE4D}"/>
          </ac:spMkLst>
        </pc:spChg>
        <pc:spChg chg="add del">
          <ac:chgData name="Cherelle Louise Egan (2443051)" userId="b61bee25-1efc-4a1f-b034-fa3d8aa86bf4" providerId="ADAL" clId="{1947C50D-3261-4268-9352-9BA295E47CFB}" dt="2025-11-10T10:35:01.438" v="3869" actId="26606"/>
          <ac:spMkLst>
            <pc:docMk/>
            <pc:sldMk cId="1382716628" sldId="262"/>
            <ac:spMk id="8" creationId="{4E1BEB12-92AF-4445-98AD-4C7756E7C93B}"/>
          </ac:spMkLst>
        </pc:spChg>
        <pc:spChg chg="add del">
          <ac:chgData name="Cherelle Louise Egan (2443051)" userId="b61bee25-1efc-4a1f-b034-fa3d8aa86bf4" providerId="ADAL" clId="{1947C50D-3261-4268-9352-9BA295E47CFB}" dt="2025-11-10T10:35:04.718" v="3872" actId="26606"/>
          <ac:spMkLst>
            <pc:docMk/>
            <pc:sldMk cId="1382716628" sldId="262"/>
            <ac:spMk id="9" creationId="{0671A8AE-40A1-4631-A6B8-581AFF065482}"/>
          </ac:spMkLst>
        </pc:spChg>
        <pc:spChg chg="add del">
          <ac:chgData name="Cherelle Louise Egan (2443051)" userId="b61bee25-1efc-4a1f-b034-fa3d8aa86bf4" providerId="ADAL" clId="{1947C50D-3261-4268-9352-9BA295E47CFB}" dt="2025-11-10T10:35:01.438" v="3869" actId="26606"/>
          <ac:spMkLst>
            <pc:docMk/>
            <pc:sldMk cId="1382716628" sldId="262"/>
            <ac:spMk id="10" creationId="{D0522C2C-7B5C-48A7-A969-03941E5D2E76}"/>
          </ac:spMkLst>
        </pc:spChg>
        <pc:spChg chg="add del">
          <ac:chgData name="Cherelle Louise Egan (2443051)" userId="b61bee25-1efc-4a1f-b034-fa3d8aa86bf4" providerId="ADAL" clId="{1947C50D-3261-4268-9352-9BA295E47CFB}" dt="2025-11-10T10:35:04.718" v="3872" actId="26606"/>
          <ac:spMkLst>
            <pc:docMk/>
            <pc:sldMk cId="1382716628" sldId="262"/>
            <ac:spMk id="11" creationId="{AB58EF07-17C2-48CF-ABB0-EEF1F17CB8F0}"/>
          </ac:spMkLst>
        </pc:spChg>
        <pc:spChg chg="add del">
          <ac:chgData name="Cherelle Louise Egan (2443051)" userId="b61bee25-1efc-4a1f-b034-fa3d8aa86bf4" providerId="ADAL" clId="{1947C50D-3261-4268-9352-9BA295E47CFB}" dt="2025-11-10T10:35:01.438" v="3869" actId="26606"/>
          <ac:spMkLst>
            <pc:docMk/>
            <pc:sldMk cId="1382716628" sldId="262"/>
            <ac:spMk id="12" creationId="{9C682A1A-5B2D-4111-BBD6-620165633E5B}"/>
          </ac:spMkLst>
        </pc:spChg>
        <pc:spChg chg="add del">
          <ac:chgData name="Cherelle Louise Egan (2443051)" userId="b61bee25-1efc-4a1f-b034-fa3d8aa86bf4" providerId="ADAL" clId="{1947C50D-3261-4268-9352-9BA295E47CFB}" dt="2025-11-10T10:35:04.718" v="3872" actId="26606"/>
          <ac:spMkLst>
            <pc:docMk/>
            <pc:sldMk cId="1382716628" sldId="262"/>
            <ac:spMk id="13" creationId="{AF2F604E-43BE-4DC3-B983-E071523364F8}"/>
          </ac:spMkLst>
        </pc:spChg>
        <pc:spChg chg="add del">
          <ac:chgData name="Cherelle Louise Egan (2443051)" userId="b61bee25-1efc-4a1f-b034-fa3d8aa86bf4" providerId="ADAL" clId="{1947C50D-3261-4268-9352-9BA295E47CFB}" dt="2025-11-10T10:35:01.438" v="3869" actId="26606"/>
          <ac:spMkLst>
            <pc:docMk/>
            <pc:sldMk cId="1382716628" sldId="262"/>
            <ac:spMk id="14" creationId="{D6EE29F2-D77F-4BD0-A20B-334D316A1C9D}"/>
          </ac:spMkLst>
        </pc:spChg>
        <pc:spChg chg="add del">
          <ac:chgData name="Cherelle Louise Egan (2443051)" userId="b61bee25-1efc-4a1f-b034-fa3d8aa86bf4" providerId="ADAL" clId="{1947C50D-3261-4268-9352-9BA295E47CFB}" dt="2025-11-10T10:35:04.718" v="3872" actId="26606"/>
          <ac:spMkLst>
            <pc:docMk/>
            <pc:sldMk cId="1382716628" sldId="262"/>
            <ac:spMk id="15" creationId="{08C9B587-E65E-4B52-B37C-ABEBB6E87928}"/>
          </ac:spMkLst>
        </pc:spChg>
        <pc:spChg chg="add del">
          <ac:chgData name="Cherelle Louise Egan (2443051)" userId="b61bee25-1efc-4a1f-b034-fa3d8aa86bf4" providerId="ADAL" clId="{1947C50D-3261-4268-9352-9BA295E47CFB}" dt="2025-11-10T10:35:01.438" v="3869" actId="26606"/>
          <ac:spMkLst>
            <pc:docMk/>
            <pc:sldMk cId="1382716628" sldId="262"/>
            <ac:spMk id="16" creationId="{22D09ED2-868F-42C6-866E-F92E0CEF314F}"/>
          </ac:spMkLst>
        </pc:spChg>
        <pc:spChg chg="add del">
          <ac:chgData name="Cherelle Louise Egan (2443051)" userId="b61bee25-1efc-4a1f-b034-fa3d8aa86bf4" providerId="ADAL" clId="{1947C50D-3261-4268-9352-9BA295E47CFB}" dt="2025-11-10T10:35:06.745" v="3875" actId="26606"/>
          <ac:spMkLst>
            <pc:docMk/>
            <pc:sldMk cId="1382716628" sldId="262"/>
            <ac:spMk id="20" creationId="{A8DB9CD9-59B1-4D73-BC4C-98796A48EF9B}"/>
          </ac:spMkLst>
        </pc:spChg>
        <pc:spChg chg="add del">
          <ac:chgData name="Cherelle Louise Egan (2443051)" userId="b61bee25-1efc-4a1f-b034-fa3d8aa86bf4" providerId="ADAL" clId="{1947C50D-3261-4268-9352-9BA295E47CFB}" dt="2025-11-10T10:35:06.745" v="3875" actId="26606"/>
          <ac:spMkLst>
            <pc:docMk/>
            <pc:sldMk cId="1382716628" sldId="262"/>
            <ac:spMk id="21" creationId="{8874A6A9-41FF-4E33-AFA8-F9F81436A59E}"/>
          </ac:spMkLst>
        </pc:spChg>
        <pc:spChg chg="add del">
          <ac:chgData name="Cherelle Louise Egan (2443051)" userId="b61bee25-1efc-4a1f-b034-fa3d8aa86bf4" providerId="ADAL" clId="{1947C50D-3261-4268-9352-9BA295E47CFB}" dt="2025-11-10T10:35:09.540" v="3878" actId="26606"/>
          <ac:spMkLst>
            <pc:docMk/>
            <pc:sldMk cId="1382716628" sldId="262"/>
            <ac:spMk id="28" creationId="{787F4F1C-8D3D-4EC1-B72D-A0470A5A08B8}"/>
          </ac:spMkLst>
        </pc:spChg>
        <pc:spChg chg="add del">
          <ac:chgData name="Cherelle Louise Egan (2443051)" userId="b61bee25-1efc-4a1f-b034-fa3d8aa86bf4" providerId="ADAL" clId="{1947C50D-3261-4268-9352-9BA295E47CFB}" dt="2025-11-10T10:35:21.169" v="3880" actId="26606"/>
          <ac:spMkLst>
            <pc:docMk/>
            <pc:sldMk cId="1382716628" sldId="262"/>
            <ac:spMk id="37" creationId="{6DDA8CE9-E0A6-4FF2-823D-D08607606DC2}"/>
          </ac:spMkLst>
        </pc:spChg>
        <pc:spChg chg="add del">
          <ac:chgData name="Cherelle Louise Egan (2443051)" userId="b61bee25-1efc-4a1f-b034-fa3d8aa86bf4" providerId="ADAL" clId="{1947C50D-3261-4268-9352-9BA295E47CFB}" dt="2025-11-10T10:35:21.169" v="3880" actId="26606"/>
          <ac:spMkLst>
            <pc:docMk/>
            <pc:sldMk cId="1382716628" sldId="262"/>
            <ac:spMk id="38" creationId="{11195564-33B9-434B-9641-764F5905A56F}"/>
          </ac:spMkLst>
        </pc:spChg>
        <pc:grpChg chg="add del">
          <ac:chgData name="Cherelle Louise Egan (2443051)" userId="b61bee25-1efc-4a1f-b034-fa3d8aa86bf4" providerId="ADAL" clId="{1947C50D-3261-4268-9352-9BA295E47CFB}" dt="2025-11-10T10:35:21.169" v="3880" actId="26606"/>
          <ac:grpSpMkLst>
            <pc:docMk/>
            <pc:sldMk cId="1382716628" sldId="262"/>
            <ac:grpSpMk id="18" creationId="{5A1259D8-0C3A-4069-A22F-537BBBB61A9C}"/>
          </ac:grpSpMkLst>
        </pc:grpChg>
        <pc:grpChg chg="add del">
          <ac:chgData name="Cherelle Louise Egan (2443051)" userId="b61bee25-1efc-4a1f-b034-fa3d8aa86bf4" providerId="ADAL" clId="{1947C50D-3261-4268-9352-9BA295E47CFB}" dt="2025-11-10T10:35:06.745" v="3875" actId="26606"/>
          <ac:grpSpMkLst>
            <pc:docMk/>
            <pc:sldMk cId="1382716628" sldId="262"/>
            <ac:grpSpMk id="22" creationId="{721D730E-1F97-4071-B143-B05E6D2599BC}"/>
          </ac:grpSpMkLst>
        </pc:grpChg>
        <pc:grpChg chg="add del">
          <ac:chgData name="Cherelle Louise Egan (2443051)" userId="b61bee25-1efc-4a1f-b034-fa3d8aa86bf4" providerId="ADAL" clId="{1947C50D-3261-4268-9352-9BA295E47CFB}" dt="2025-11-10T10:35:09.540" v="3878" actId="26606"/>
          <ac:grpSpMkLst>
            <pc:docMk/>
            <pc:sldMk cId="1382716628" sldId="262"/>
            <ac:grpSpMk id="29" creationId="{D1E3DD61-64DB-46AD-B249-E273CD86B051}"/>
          </ac:grpSpMkLst>
        </pc:grpChg>
        <pc:grpChg chg="add del">
          <ac:chgData name="Cherelle Louise Egan (2443051)" userId="b61bee25-1efc-4a1f-b034-fa3d8aa86bf4" providerId="ADAL" clId="{1947C50D-3261-4268-9352-9BA295E47CFB}" dt="2025-11-10T10:35:21.169" v="3880" actId="26606"/>
          <ac:grpSpMkLst>
            <pc:docMk/>
            <pc:sldMk cId="1382716628" sldId="262"/>
            <ac:grpSpMk id="39" creationId="{1D18C537-E336-47C4-836B-C342A230F8F3}"/>
          </ac:grpSpMkLst>
        </pc:grpChg>
        <pc:picChg chg="add del">
          <ac:chgData name="Cherelle Louise Egan (2443051)" userId="b61bee25-1efc-4a1f-b034-fa3d8aa86bf4" providerId="ADAL" clId="{1947C50D-3261-4268-9352-9BA295E47CFB}" dt="2025-11-10T10:35:04.718" v="3872" actId="26606"/>
          <ac:picMkLst>
            <pc:docMk/>
            <pc:sldMk cId="1382716628" sldId="262"/>
            <ac:picMk id="5" creationId="{3EC087CE-FD1C-B171-9AB4-295AE145CE47}"/>
          </ac:picMkLst>
        </pc:picChg>
      </pc:sldChg>
      <pc:sldChg chg="modSp mod">
        <pc:chgData name="Cherelle Louise Egan (2443051)" userId="b61bee25-1efc-4a1f-b034-fa3d8aa86bf4" providerId="ADAL" clId="{1947C50D-3261-4268-9352-9BA295E47CFB}" dt="2025-11-07T12:33:15.686" v="3071" actId="33524"/>
        <pc:sldMkLst>
          <pc:docMk/>
          <pc:sldMk cId="3970473306" sldId="264"/>
        </pc:sldMkLst>
        <pc:spChg chg="mod">
          <ac:chgData name="Cherelle Louise Egan (2443051)" userId="b61bee25-1efc-4a1f-b034-fa3d8aa86bf4" providerId="ADAL" clId="{1947C50D-3261-4268-9352-9BA295E47CFB}" dt="2025-11-07T12:33:15.686" v="3071" actId="33524"/>
          <ac:spMkLst>
            <pc:docMk/>
            <pc:sldMk cId="3970473306" sldId="264"/>
            <ac:spMk id="3" creationId="{4A53051C-8483-F6FD-7AB5-FC885653EC99}"/>
          </ac:spMkLst>
        </pc:spChg>
      </pc:sldChg>
      <pc:sldChg chg="addSp modSp mod">
        <pc:chgData name="Cherelle Louise Egan (2443051)" userId="b61bee25-1efc-4a1f-b034-fa3d8aa86bf4" providerId="ADAL" clId="{1947C50D-3261-4268-9352-9BA295E47CFB}" dt="2025-11-10T10:40:49.567" v="3897"/>
        <pc:sldMkLst>
          <pc:docMk/>
          <pc:sldMk cId="359125969" sldId="265"/>
        </pc:sldMkLst>
        <pc:spChg chg="mod">
          <ac:chgData name="Cherelle Louise Egan (2443051)" userId="b61bee25-1efc-4a1f-b034-fa3d8aa86bf4" providerId="ADAL" clId="{1947C50D-3261-4268-9352-9BA295E47CFB}" dt="2025-11-10T10:40:49.567" v="3897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Cherelle Louise Egan (2443051)" userId="b61bee25-1efc-4a1f-b034-fa3d8aa86bf4" providerId="ADAL" clId="{1947C50D-3261-4268-9352-9BA295E47CFB}" dt="2025-11-05T09:09:31.517" v="1004" actId="20577"/>
          <ac:spMkLst>
            <pc:docMk/>
            <pc:sldMk cId="359125969" sldId="265"/>
            <ac:spMk id="3" creationId="{5F8D0C3B-0DFC-3E5A-28D7-AC7CD95B6A10}"/>
          </ac:spMkLst>
        </pc:spChg>
        <pc:spChg chg="add mod">
          <ac:chgData name="Cherelle Louise Egan (2443051)" userId="b61bee25-1efc-4a1f-b034-fa3d8aa86bf4" providerId="ADAL" clId="{1947C50D-3261-4268-9352-9BA295E47CFB}" dt="2025-11-05T09:10:28.145" v="1008" actId="1076"/>
          <ac:spMkLst>
            <pc:docMk/>
            <pc:sldMk cId="359125969" sldId="265"/>
            <ac:spMk id="5" creationId="{C090D954-1A81-368D-056C-3AE46331AFFC}"/>
          </ac:spMkLst>
        </pc:spChg>
        <pc:picChg chg="add mod">
          <ac:chgData name="Cherelle Louise Egan (2443051)" userId="b61bee25-1efc-4a1f-b034-fa3d8aa86bf4" providerId="ADAL" clId="{1947C50D-3261-4268-9352-9BA295E47CFB}" dt="2025-11-05T09:09:43.427" v="1006" actId="1076"/>
          <ac:picMkLst>
            <pc:docMk/>
            <pc:sldMk cId="359125969" sldId="265"/>
            <ac:picMk id="4" creationId="{92E517B9-1C6C-4FEB-D652-7105A5DE2A99}"/>
          </ac:picMkLst>
        </pc:picChg>
      </pc:sldChg>
      <pc:sldChg chg="addSp delSp delDesignElem">
        <pc:chgData name="Cherelle Louise Egan (2443051)" userId="b61bee25-1efc-4a1f-b034-fa3d8aa86bf4" providerId="ADAL" clId="{1947C50D-3261-4268-9352-9BA295E47CFB}" dt="2025-11-10T12:06:42.876" v="4771"/>
        <pc:sldMkLst>
          <pc:docMk/>
          <pc:sldMk cId="2850782885" sldId="266"/>
        </pc:sldMkLst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850782885" sldId="266"/>
            <ac:spMk id="1067" creationId="{97A5CE44-9D07-4AD7-B94C-7C93513677DA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850782885" sldId="266"/>
            <ac:spMk id="1069" creationId="{1A703601-C9B7-448F-B403-01CBCB088B29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850782885" sldId="266"/>
            <ac:spMk id="1099" creationId="{E15F4FDF-1B24-4F56-AF01-4D0645A83005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850782885" sldId="266"/>
            <ac:spMk id="1101" creationId="{4FD76CDA-1C6B-40B2-9A61-FD38CE1B4DCF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850782885" sldId="266"/>
            <ac:spMk id="1123" creationId="{DE91395A-2D18-4AF6-A0AC-AAA7189FED11}"/>
          </ac:spMkLst>
        </pc:spChg>
        <pc:spChg chg="add del">
          <ac:chgData name="Cherelle Louise Egan (2443051)" userId="b61bee25-1efc-4a1f-b034-fa3d8aa86bf4" providerId="ADAL" clId="{1947C50D-3261-4268-9352-9BA295E47CFB}" dt="2025-11-10T12:06:42.876" v="4771"/>
          <ac:spMkLst>
            <pc:docMk/>
            <pc:sldMk cId="2850782885" sldId="266"/>
            <ac:spMk id="1124" creationId="{7BD08880-457D-4C62-A3B5-6A9B0878C7E9}"/>
          </ac:spMkLst>
        </pc:s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850782885" sldId="266"/>
            <ac:grpSpMk id="1068" creationId="{7398C59F-5A18-487B-91D6-B955AACF2E50}"/>
          </ac:grpSpMkLst>
        </pc:gr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850782885" sldId="266"/>
            <ac:grpSpMk id="1071" creationId="{7923CDCA-D161-4CE7-BA92-92AE20B96D6D}"/>
          </ac:grpSpMkLst>
        </pc:gr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850782885" sldId="266"/>
            <ac:grpSpMk id="1085" creationId="{B28C8CE4-C5A6-4B6C-B428-1D2852C394FC}"/>
          </ac:grpSpMkLst>
        </pc:grpChg>
        <pc:grpChg chg="add del">
          <ac:chgData name="Cherelle Louise Egan (2443051)" userId="b61bee25-1efc-4a1f-b034-fa3d8aa86bf4" providerId="ADAL" clId="{1947C50D-3261-4268-9352-9BA295E47CFB}" dt="2025-11-10T12:06:42.876" v="4771"/>
          <ac:grpSpMkLst>
            <pc:docMk/>
            <pc:sldMk cId="2850782885" sldId="266"/>
            <ac:grpSpMk id="1110" creationId="{520234FB-542E-4550-9C2F-1B56FD41A1CA}"/>
          </ac:grpSpMkLst>
        </pc:grpChg>
      </pc:sldChg>
      <pc:sldChg chg="addSp delSp modSp mod setBg">
        <pc:chgData name="Cherelle Louise Egan (2443051)" userId="b61bee25-1efc-4a1f-b034-fa3d8aa86bf4" providerId="ADAL" clId="{1947C50D-3261-4268-9352-9BA295E47CFB}" dt="2025-11-10T11:53:46.300" v="4423" actId="20577"/>
        <pc:sldMkLst>
          <pc:docMk/>
          <pc:sldMk cId="1917974163" sldId="267"/>
        </pc:sldMkLst>
        <pc:spChg chg="mod">
          <ac:chgData name="Cherelle Louise Egan (2443051)" userId="b61bee25-1efc-4a1f-b034-fa3d8aa86bf4" providerId="ADAL" clId="{1947C50D-3261-4268-9352-9BA295E47CFB}" dt="2025-11-10T10:53:05.915" v="3913" actId="2660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Cherelle Louise Egan (2443051)" userId="b61bee25-1efc-4a1f-b034-fa3d8aa86bf4" providerId="ADAL" clId="{1947C50D-3261-4268-9352-9BA295E47CFB}" dt="2025-11-10T11:53:46.300" v="4423" actId="20577"/>
          <ac:spMkLst>
            <pc:docMk/>
            <pc:sldMk cId="1917974163" sldId="267"/>
            <ac:spMk id="3" creationId="{C71705AF-A114-46D3-808C-4A69D3AE5A69}"/>
          </ac:spMkLst>
        </pc:spChg>
        <pc:spChg chg="add del">
          <ac:chgData name="Cherelle Louise Egan (2443051)" userId="b61bee25-1efc-4a1f-b034-fa3d8aa86bf4" providerId="ADAL" clId="{1947C50D-3261-4268-9352-9BA295E47CFB}" dt="2025-11-10T10:53:05.915" v="3913" actId="26606"/>
          <ac:spMkLst>
            <pc:docMk/>
            <pc:sldMk cId="1917974163" sldId="267"/>
            <ac:spMk id="8" creationId="{0B0685DC-0CEE-482C-8A89-7A85EECA3D93}"/>
          </ac:spMkLst>
        </pc:spChg>
        <pc:spChg chg="add del">
          <ac:chgData name="Cherelle Louise Egan (2443051)" userId="b61bee25-1efc-4a1f-b034-fa3d8aa86bf4" providerId="ADAL" clId="{1947C50D-3261-4268-9352-9BA295E47CFB}" dt="2025-11-10T10:53:05.915" v="3913" actId="26606"/>
          <ac:spMkLst>
            <pc:docMk/>
            <pc:sldMk cId="1917974163" sldId="267"/>
            <ac:spMk id="10" creationId="{A31628A5-06CF-426B-948A-59ED234C9D1A}"/>
          </ac:spMkLst>
        </pc:spChg>
        <pc:cxnChg chg="add del">
          <ac:chgData name="Cherelle Louise Egan (2443051)" userId="b61bee25-1efc-4a1f-b034-fa3d8aa86bf4" providerId="ADAL" clId="{1947C50D-3261-4268-9352-9BA295E47CFB}" dt="2025-11-10T10:53:05.915" v="3913" actId="26606"/>
          <ac:cxnSpMkLst>
            <pc:docMk/>
            <pc:sldMk cId="1917974163" sldId="267"/>
            <ac:cxnSpMk id="12" creationId="{2D902729-F83B-46AA-B572-057BD32A6991}"/>
          </ac:cxnSpMkLst>
        </pc:cxnChg>
      </pc:sldChg>
      <pc:sldChg chg="addSp delSp modSp mod">
        <pc:chgData name="Cherelle Louise Egan (2443051)" userId="b61bee25-1efc-4a1f-b034-fa3d8aa86bf4" providerId="ADAL" clId="{1947C50D-3261-4268-9352-9BA295E47CFB}" dt="2025-11-10T10:10:03.086" v="3801" actId="1076"/>
        <pc:sldMkLst>
          <pc:docMk/>
          <pc:sldMk cId="3645478630" sldId="268"/>
        </pc:sldMkLst>
        <pc:spChg chg="mod">
          <ac:chgData name="Cherelle Louise Egan (2443051)" userId="b61bee25-1efc-4a1f-b034-fa3d8aa86bf4" providerId="ADAL" clId="{1947C50D-3261-4268-9352-9BA295E47CFB}" dt="2025-11-05T12:32:52.015" v="2444"/>
          <ac:spMkLst>
            <pc:docMk/>
            <pc:sldMk cId="3645478630" sldId="268"/>
            <ac:spMk id="2" creationId="{3FC915AA-9AD6-9DEC-20C0-9E11999F2E2F}"/>
          </ac:spMkLst>
        </pc:spChg>
        <pc:spChg chg="add mod">
          <ac:chgData name="Cherelle Louise Egan (2443051)" userId="b61bee25-1efc-4a1f-b034-fa3d8aa86bf4" providerId="ADAL" clId="{1947C50D-3261-4268-9352-9BA295E47CFB}" dt="2025-11-02T13:43:22.361" v="967" actId="1076"/>
          <ac:spMkLst>
            <pc:docMk/>
            <pc:sldMk cId="3645478630" sldId="268"/>
            <ac:spMk id="3" creationId="{AE3D56A4-A739-850A-A691-4CC4A4927BC4}"/>
          </ac:spMkLst>
        </pc:spChg>
        <pc:spChg chg="add mod">
          <ac:chgData name="Cherelle Louise Egan (2443051)" userId="b61bee25-1efc-4a1f-b034-fa3d8aa86bf4" providerId="ADAL" clId="{1947C50D-3261-4268-9352-9BA295E47CFB}" dt="2025-11-07T18:33:20.037" v="3132" actId="20577"/>
          <ac:spMkLst>
            <pc:docMk/>
            <pc:sldMk cId="3645478630" sldId="268"/>
            <ac:spMk id="8" creationId="{DE6B3B63-CDB2-7D53-2749-547896AD3A19}"/>
          </ac:spMkLst>
        </pc:spChg>
        <pc:spChg chg="add mod">
          <ac:chgData name="Cherelle Louise Egan (2443051)" userId="b61bee25-1efc-4a1f-b034-fa3d8aa86bf4" providerId="ADAL" clId="{1947C50D-3261-4268-9352-9BA295E47CFB}" dt="2025-11-10T10:10:03.086" v="3801" actId="1076"/>
          <ac:spMkLst>
            <pc:docMk/>
            <pc:sldMk cId="3645478630" sldId="268"/>
            <ac:spMk id="10" creationId="{8BAABECF-9B27-EB50-4A02-5379E38A980A}"/>
          </ac:spMkLst>
        </pc:spChg>
        <pc:spChg chg="mod">
          <ac:chgData name="Cherelle Louise Egan (2443051)" userId="b61bee25-1efc-4a1f-b034-fa3d8aa86bf4" providerId="ADAL" clId="{1947C50D-3261-4268-9352-9BA295E47CFB}" dt="2025-10-29T12:22:41.170" v="482" actId="20577"/>
          <ac:spMkLst>
            <pc:docMk/>
            <pc:sldMk cId="3645478630" sldId="268"/>
            <ac:spMk id="18" creationId="{0003D007-5956-A202-1643-BFB388A24DD5}"/>
          </ac:spMkLst>
        </pc:spChg>
        <pc:spChg chg="mod">
          <ac:chgData name="Cherelle Louise Egan (2443051)" userId="b61bee25-1efc-4a1f-b034-fa3d8aa86bf4" providerId="ADAL" clId="{1947C50D-3261-4268-9352-9BA295E47CFB}" dt="2025-10-29T12:11:00.798" v="398" actId="20577"/>
          <ac:spMkLst>
            <pc:docMk/>
            <pc:sldMk cId="3645478630" sldId="268"/>
            <ac:spMk id="27" creationId="{6A61D71F-3851-27D6-C787-F7B2D1F87BC7}"/>
          </ac:spMkLst>
        </pc:spChg>
        <pc:spChg chg="add mod">
          <ac:chgData name="Cherelle Louise Egan (2443051)" userId="b61bee25-1efc-4a1f-b034-fa3d8aa86bf4" providerId="ADAL" clId="{1947C50D-3261-4268-9352-9BA295E47CFB}" dt="2025-10-29T11:47:05.768" v="306" actId="1076"/>
          <ac:spMkLst>
            <pc:docMk/>
            <pc:sldMk cId="3645478630" sldId="268"/>
            <ac:spMk id="51" creationId="{08B11721-6B00-687A-30A7-979A28708409}"/>
          </ac:spMkLst>
        </pc:spChg>
        <pc:spChg chg="add mod">
          <ac:chgData name="Cherelle Louise Egan (2443051)" userId="b61bee25-1efc-4a1f-b034-fa3d8aa86bf4" providerId="ADAL" clId="{1947C50D-3261-4268-9352-9BA295E47CFB}" dt="2025-10-29T11:47:00.728" v="305" actId="255"/>
          <ac:spMkLst>
            <pc:docMk/>
            <pc:sldMk cId="3645478630" sldId="268"/>
            <ac:spMk id="55" creationId="{1EA6D1FA-2129-585B-F49D-7786FDA6B7C9}"/>
          </ac:spMkLst>
        </pc:spChg>
        <pc:spChg chg="add mod">
          <ac:chgData name="Cherelle Louise Egan (2443051)" userId="b61bee25-1efc-4a1f-b034-fa3d8aa86bf4" providerId="ADAL" clId="{1947C50D-3261-4268-9352-9BA295E47CFB}" dt="2025-10-29T11:46:46.026" v="303" actId="255"/>
          <ac:spMkLst>
            <pc:docMk/>
            <pc:sldMk cId="3645478630" sldId="268"/>
            <ac:spMk id="58" creationId="{22533273-0C88-53A0-FA04-AF6C900D1B1A}"/>
          </ac:spMkLst>
        </pc:spChg>
        <pc:spChg chg="add mod">
          <ac:chgData name="Cherelle Louise Egan (2443051)" userId="b61bee25-1efc-4a1f-b034-fa3d8aa86bf4" providerId="ADAL" clId="{1947C50D-3261-4268-9352-9BA295E47CFB}" dt="2025-11-05T12:34:19.431" v="2552" actId="20577"/>
          <ac:spMkLst>
            <pc:docMk/>
            <pc:sldMk cId="3645478630" sldId="268"/>
            <ac:spMk id="61" creationId="{8A6B0612-892A-5B11-9F1D-647174D51D4A}"/>
          </ac:spMkLst>
        </pc:spChg>
        <pc:spChg chg="add mod">
          <ac:chgData name="Cherelle Louise Egan (2443051)" userId="b61bee25-1efc-4a1f-b034-fa3d8aa86bf4" providerId="ADAL" clId="{1947C50D-3261-4268-9352-9BA295E47CFB}" dt="2025-10-29T11:47:57.690" v="316" actId="1076"/>
          <ac:spMkLst>
            <pc:docMk/>
            <pc:sldMk cId="3645478630" sldId="268"/>
            <ac:spMk id="65" creationId="{6E5B2D72-5DBD-BD87-A58D-9D11BD4604F7}"/>
          </ac:spMkLst>
        </pc:spChg>
        <pc:spChg chg="add mod">
          <ac:chgData name="Cherelle Louise Egan (2443051)" userId="b61bee25-1efc-4a1f-b034-fa3d8aa86bf4" providerId="ADAL" clId="{1947C50D-3261-4268-9352-9BA295E47CFB}" dt="2025-10-29T11:52:46.683" v="381" actId="1076"/>
          <ac:spMkLst>
            <pc:docMk/>
            <pc:sldMk cId="3645478630" sldId="268"/>
            <ac:spMk id="68" creationId="{DFCB767B-E22C-30D5-3177-91DA6B2B8DE7}"/>
          </ac:spMkLst>
        </pc:spChg>
        <pc:picChg chg="add mod">
          <ac:chgData name="Cherelle Louise Egan (2443051)" userId="b61bee25-1efc-4a1f-b034-fa3d8aa86bf4" providerId="ADAL" clId="{1947C50D-3261-4268-9352-9BA295E47CFB}" dt="2025-11-10T10:08:52.627" v="3799" actId="1076"/>
          <ac:picMkLst>
            <pc:docMk/>
            <pc:sldMk cId="3645478630" sldId="268"/>
            <ac:picMk id="9" creationId="{04AF4A49-EA57-4A0D-C42D-C11508196D7E}"/>
          </ac:picMkLst>
        </pc:picChg>
        <pc:cxnChg chg="mod">
          <ac:chgData name="Cherelle Louise Egan (2443051)" userId="b61bee25-1efc-4a1f-b034-fa3d8aa86bf4" providerId="ADAL" clId="{1947C50D-3261-4268-9352-9BA295E47CFB}" dt="2025-10-29T11:31:15.492" v="94" actId="1076"/>
          <ac:cxnSpMkLst>
            <pc:docMk/>
            <pc:sldMk cId="3645478630" sldId="268"/>
            <ac:cxnSpMk id="16" creationId="{1BB1E693-8E0D-8667-ABEB-AAE0E805B808}"/>
          </ac:cxnSpMkLst>
        </pc:cxnChg>
        <pc:cxnChg chg="mod">
          <ac:chgData name="Cherelle Louise Egan (2443051)" userId="b61bee25-1efc-4a1f-b034-fa3d8aa86bf4" providerId="ADAL" clId="{1947C50D-3261-4268-9352-9BA295E47CFB}" dt="2025-10-29T11:31:18.763" v="95" actId="1076"/>
          <ac:cxnSpMkLst>
            <pc:docMk/>
            <pc:sldMk cId="3645478630" sldId="268"/>
            <ac:cxnSpMk id="20" creationId="{BCEEA173-23BA-810C-4F37-050D637AC1CF}"/>
          </ac:cxnSpMkLst>
        </pc:cxnChg>
        <pc:cxnChg chg="mod">
          <ac:chgData name="Cherelle Louise Egan (2443051)" userId="b61bee25-1efc-4a1f-b034-fa3d8aa86bf4" providerId="ADAL" clId="{1947C50D-3261-4268-9352-9BA295E47CFB}" dt="2025-10-29T11:30:46.853" v="89" actId="1076"/>
          <ac:cxnSpMkLst>
            <pc:docMk/>
            <pc:sldMk cId="3645478630" sldId="268"/>
            <ac:cxnSpMk id="22" creationId="{EB71C2F9-6DFD-8E84-EFB1-2CD16E459657}"/>
          </ac:cxnSpMkLst>
        </pc:cxnChg>
        <pc:cxnChg chg="mod">
          <ac:chgData name="Cherelle Louise Egan (2443051)" userId="b61bee25-1efc-4a1f-b034-fa3d8aa86bf4" providerId="ADAL" clId="{1947C50D-3261-4268-9352-9BA295E47CFB}" dt="2025-10-29T11:47:48.601" v="314" actId="1076"/>
          <ac:cxnSpMkLst>
            <pc:docMk/>
            <pc:sldMk cId="3645478630" sldId="268"/>
            <ac:cxnSpMk id="25" creationId="{BAF5465E-A986-6A74-EA52-DD4D49E16A5A}"/>
          </ac:cxnSpMkLst>
        </pc:cxnChg>
        <pc:cxnChg chg="mod">
          <ac:chgData name="Cherelle Louise Egan (2443051)" userId="b61bee25-1efc-4a1f-b034-fa3d8aa86bf4" providerId="ADAL" clId="{1947C50D-3261-4268-9352-9BA295E47CFB}" dt="2025-10-29T11:42:57.134" v="228" actId="14100"/>
          <ac:cxnSpMkLst>
            <pc:docMk/>
            <pc:sldMk cId="3645478630" sldId="268"/>
            <ac:cxnSpMk id="35" creationId="{324CE7AA-1BC5-6A84-AAB0-755CF67F2214}"/>
          </ac:cxnSpMkLst>
        </pc:cxnChg>
        <pc:cxnChg chg="mod">
          <ac:chgData name="Cherelle Louise Egan (2443051)" userId="b61bee25-1efc-4a1f-b034-fa3d8aa86bf4" providerId="ADAL" clId="{1947C50D-3261-4268-9352-9BA295E47CFB}" dt="2025-10-29T11:39:44.715" v="185" actId="14100"/>
          <ac:cxnSpMkLst>
            <pc:docMk/>
            <pc:sldMk cId="3645478630" sldId="268"/>
            <ac:cxnSpMk id="37" creationId="{019F7A9D-B140-9B13-0660-B3C9E4D5836F}"/>
          </ac:cxnSpMkLst>
        </pc:cxnChg>
        <pc:cxnChg chg="mod">
          <ac:chgData name="Cherelle Louise Egan (2443051)" userId="b61bee25-1efc-4a1f-b034-fa3d8aa86bf4" providerId="ADAL" clId="{1947C50D-3261-4268-9352-9BA295E47CFB}" dt="2025-10-29T12:20:01.259" v="478" actId="47"/>
          <ac:cxnSpMkLst>
            <pc:docMk/>
            <pc:sldMk cId="3645478630" sldId="268"/>
            <ac:cxnSpMk id="39" creationId="{F6F11F5E-CF8F-BFFD-9351-5A0AF2CC90D2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boarder.com/blog/bad-leadership-exampl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enboarder.com/blog/bad-leadership-examples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4103" y="1318591"/>
            <a:ext cx="5800929" cy="4220820"/>
          </a:xfrm>
        </p:spPr>
        <p:txBody>
          <a:bodyPr anchor="ctr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  <a:t>EFFECTIVE TEAMWORKING AND DECISION MAKING </a:t>
            </a:r>
            <a:b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  <a:t>LCLM4003_LON </a:t>
            </a:r>
            <a:b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  <a:t>Cherelle Egan</a:t>
            </a:r>
            <a:b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  <a:t>2443051</a:t>
            </a:r>
            <a:b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  <a:t>LECTURER</a:t>
            </a:r>
            <a:b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</a:br>
            <a:r>
              <a:rPr lang="en-GB" sz="4100" dirty="0">
                <a:solidFill>
                  <a:schemeClr val="tx2">
                    <a:lumMod val="75000"/>
                  </a:schemeClr>
                </a:solidFill>
                <a:latin typeface="A"/>
              </a:rPr>
              <a:t>Assignment 1: Presentation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0" name="Group 269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71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2" name="Group 27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7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74" name="Rectangle 273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5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76" name="Rectangle 275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8" name="Group 277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100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103" y="1318591"/>
            <a:ext cx="580092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60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279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855048" y="1871831"/>
            <a:ext cx="3084569" cy="319980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Introduction 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Company background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Problem: nature and scope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PESTLE ANALYSIS: Green Haven Florists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Cause and effect analysis: Fishbone diagram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  <a:p>
            <a:r>
              <a:rPr lang="en-US" sz="1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  <a:p>
            <a:endParaRPr lang="en-US" sz="1700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280" name="Straight Connector 279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806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 presentation is about Green Haven Florist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We will be looking at why sales have dropped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 pestle Analysis will be used to identify 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Flowers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b="1" dirty="0">
                <a:ea typeface="+mn-lt"/>
                <a:cs typeface="+mn-lt"/>
              </a:rPr>
              <a:t>R</a:t>
            </a:r>
            <a:r>
              <a:rPr lang="en-US" b="1" dirty="0"/>
              <a:t>eputation for its custom-made floral arrangements, eco-friendly packaging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5207627"/>
          </a:xfrm>
        </p:spPr>
        <p:txBody>
          <a:bodyPr>
            <a:normAutofit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Who: </a:t>
            </a:r>
            <a:r>
              <a:rPr lang="en-GB" sz="1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What: Decrease in sales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Where: Norwich Uk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Closure of nearby shops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Not a lot of foot traffic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Online shopping 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When: Last 12 months 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How: Store closers in the area leading to less foot traffic 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 Much: 30% Decrease in sales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5638800"/>
          </a:xfrm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u="sng" dirty="0">
                <a:highlight>
                  <a:srgbClr val="FFFF00"/>
                </a:highlight>
              </a:rPr>
              <a:t>Regulations</a:t>
            </a:r>
            <a:r>
              <a:rPr lang="en-GB" b="1" dirty="0"/>
              <a:t>: Green Haven Florist can be affected by local laws which are put in place, and also environmental laws.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highlight>
                  <a:srgbClr val="FFFF00"/>
                </a:highlight>
              </a:rPr>
              <a:t>Trade Policies</a:t>
            </a:r>
            <a:r>
              <a:rPr lang="en-GB" b="1" dirty="0"/>
              <a:t>: They can also be affected by laws implemented in regards to trading. </a:t>
            </a:r>
          </a:p>
          <a:p>
            <a:r>
              <a:rPr lang="en-GB" b="1" dirty="0"/>
              <a:t>ECONOMIC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highlight>
                  <a:srgbClr val="FFFF00"/>
                </a:highlight>
              </a:rPr>
              <a:t>Expenditure</a:t>
            </a:r>
            <a:r>
              <a:rPr lang="en-GB" b="1" dirty="0"/>
              <a:t>: This can impact Green Haven Florist, the prices of stock and reduce sales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highlight>
                  <a:srgbClr val="FFFF00"/>
                </a:highlight>
              </a:rPr>
              <a:t>Fiscal Policies</a:t>
            </a:r>
            <a:r>
              <a:rPr lang="en-GB" b="1" dirty="0"/>
              <a:t>: Green Haven Florist could be affected by taxes </a:t>
            </a:r>
          </a:p>
          <a:p>
            <a:endParaRPr lang="en-GB" b="1" dirty="0"/>
          </a:p>
          <a:p>
            <a:r>
              <a:rPr lang="en-GB" b="1" dirty="0"/>
              <a:t>SOCIAL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highlight>
                  <a:srgbClr val="FFFF00"/>
                </a:highlight>
              </a:rPr>
              <a:t>Cultural: </a:t>
            </a:r>
            <a:r>
              <a:rPr lang="en-GB" b="1" dirty="0"/>
              <a:t>different cultures may use specific floral arrangements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highlight>
                  <a:srgbClr val="FFFF00"/>
                </a:highlight>
              </a:rPr>
              <a:t>Seasonal: </a:t>
            </a:r>
            <a:r>
              <a:rPr lang="en-GB" b="1" dirty="0"/>
              <a:t>certain times of the year can be busier than other such as valentines day 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/>
          </a:p>
          <a:p>
            <a:endParaRPr lang="en-GB" b="1" dirty="0"/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</a:t>
            </a:r>
            <a:r>
              <a:rPr lang="en-GB" b="1"/>
              <a:t>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5152862"/>
          </a:xfrm>
        </p:spPr>
        <p:txBody>
          <a:bodyPr>
            <a:normAutofit/>
          </a:bodyPr>
          <a:lstStyle/>
          <a:p>
            <a:r>
              <a:rPr lang="en-GB" b="1" dirty="0"/>
              <a:t>TECHNOLOGICAL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Technology should be kept up to date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Social media is a great way to show arrangements and gain  new customers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LEGAL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Health and safety procedures must be followed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Consumer protection laws are put into place to protect consumers from unfair  business practices 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Climate change- this can have an impact on productivity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b="1" dirty="0"/>
              <a:t>Weather- depending on weather conditions can affect the amount of sales made</a:t>
            </a:r>
          </a:p>
          <a:p>
            <a:pPr>
              <a:buFont typeface="Wingdings" panose="05000000000000000000" pitchFamily="2" charset="2"/>
              <a:buChar char="v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4D91C11-1CAC-EF37-F632-73290E5F6D98}"/>
              </a:ext>
            </a:extLst>
          </p:cNvPr>
          <p:cNvSpPr/>
          <p:nvPr/>
        </p:nvSpPr>
        <p:spPr>
          <a:xfrm>
            <a:off x="9016181" y="2477729"/>
            <a:ext cx="2369574" cy="192712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30% drop in sales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B920EF0-701C-01F6-7FF0-CD3041935DC3}"/>
              </a:ext>
            </a:extLst>
          </p:cNvPr>
          <p:cNvCxnSpPr/>
          <p:nvPr/>
        </p:nvCxnSpPr>
        <p:spPr>
          <a:xfrm>
            <a:off x="1553497" y="3429000"/>
            <a:ext cx="73348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170C0912-8330-BA23-D4A0-4BCD9F4CC227}"/>
              </a:ext>
            </a:extLst>
          </p:cNvPr>
          <p:cNvSpPr/>
          <p:nvPr/>
        </p:nvSpPr>
        <p:spPr>
          <a:xfrm>
            <a:off x="1691148" y="1393950"/>
            <a:ext cx="1927123" cy="5218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BB1E693-8E0D-8667-ABEB-AAE0E805B808}"/>
              </a:ext>
            </a:extLst>
          </p:cNvPr>
          <p:cNvCxnSpPr>
            <a:cxnSpLocks/>
          </p:cNvCxnSpPr>
          <p:nvPr/>
        </p:nvCxnSpPr>
        <p:spPr>
          <a:xfrm>
            <a:off x="2526890" y="1960006"/>
            <a:ext cx="1189703" cy="1307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0003D007-5956-A202-1643-BFB388A24DD5}"/>
              </a:ext>
            </a:extLst>
          </p:cNvPr>
          <p:cNvSpPr/>
          <p:nvPr/>
        </p:nvSpPr>
        <p:spPr>
          <a:xfrm>
            <a:off x="1976283" y="5102944"/>
            <a:ext cx="1740310" cy="53127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CEEA173-23BA-810C-4F37-050D637AC1CF}"/>
              </a:ext>
            </a:extLst>
          </p:cNvPr>
          <p:cNvCxnSpPr/>
          <p:nvPr/>
        </p:nvCxnSpPr>
        <p:spPr>
          <a:xfrm flipV="1">
            <a:off x="2477729" y="3555291"/>
            <a:ext cx="1091380" cy="13863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B71C2F9-6DFD-8E84-EFB1-2CD16E459657}"/>
              </a:ext>
            </a:extLst>
          </p:cNvPr>
          <p:cNvCxnSpPr>
            <a:cxnSpLocks/>
          </p:cNvCxnSpPr>
          <p:nvPr/>
        </p:nvCxnSpPr>
        <p:spPr>
          <a:xfrm>
            <a:off x="934064" y="2834459"/>
            <a:ext cx="15141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AF5465E-A986-6A74-EA52-DD4D49E16A5A}"/>
              </a:ext>
            </a:extLst>
          </p:cNvPr>
          <p:cNvCxnSpPr/>
          <p:nvPr/>
        </p:nvCxnSpPr>
        <p:spPr>
          <a:xfrm>
            <a:off x="3716593" y="3106994"/>
            <a:ext cx="15043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6A61D71F-3851-27D6-C787-F7B2D1F87BC7}"/>
              </a:ext>
            </a:extLst>
          </p:cNvPr>
          <p:cNvSpPr/>
          <p:nvPr/>
        </p:nvSpPr>
        <p:spPr>
          <a:xfrm>
            <a:off x="6096000" y="1358423"/>
            <a:ext cx="1858296" cy="5628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73646D2-50A4-FEC3-7D8A-6293972DEBB8}"/>
              </a:ext>
            </a:extLst>
          </p:cNvPr>
          <p:cNvSpPr/>
          <p:nvPr/>
        </p:nvSpPr>
        <p:spPr>
          <a:xfrm>
            <a:off x="6705600" y="5036571"/>
            <a:ext cx="1956619" cy="53126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 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25F4D607-5927-DAA1-B7F4-49BA313C3C9C}"/>
              </a:ext>
            </a:extLst>
          </p:cNvPr>
          <p:cNvCxnSpPr>
            <a:cxnSpLocks/>
          </p:cNvCxnSpPr>
          <p:nvPr/>
        </p:nvCxnSpPr>
        <p:spPr>
          <a:xfrm>
            <a:off x="6705600" y="2046622"/>
            <a:ext cx="1120878" cy="11672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2780A79D-F8B0-8026-81EE-92B129002D98}"/>
              </a:ext>
            </a:extLst>
          </p:cNvPr>
          <p:cNvCxnSpPr/>
          <p:nvPr/>
        </p:nvCxnSpPr>
        <p:spPr>
          <a:xfrm flipV="1">
            <a:off x="6912077" y="3480617"/>
            <a:ext cx="914400" cy="15043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24CE7AA-1BC5-6A84-AAB0-755CF67F2214}"/>
              </a:ext>
            </a:extLst>
          </p:cNvPr>
          <p:cNvCxnSpPr>
            <a:cxnSpLocks/>
          </p:cNvCxnSpPr>
          <p:nvPr/>
        </p:nvCxnSpPr>
        <p:spPr>
          <a:xfrm flipV="1">
            <a:off x="3022984" y="4941639"/>
            <a:ext cx="2197945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19F7A9D-B140-9B13-0660-B3C9E4D5836F}"/>
              </a:ext>
            </a:extLst>
          </p:cNvPr>
          <p:cNvCxnSpPr>
            <a:cxnSpLocks/>
          </p:cNvCxnSpPr>
          <p:nvPr/>
        </p:nvCxnSpPr>
        <p:spPr>
          <a:xfrm>
            <a:off x="1111045" y="4404852"/>
            <a:ext cx="173539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F6F11F5E-CF8F-BFFD-9351-5A0AF2CC90D2}"/>
              </a:ext>
            </a:extLst>
          </p:cNvPr>
          <p:cNvCxnSpPr>
            <a:cxnSpLocks/>
          </p:cNvCxnSpPr>
          <p:nvPr/>
        </p:nvCxnSpPr>
        <p:spPr>
          <a:xfrm>
            <a:off x="5170899" y="2966294"/>
            <a:ext cx="199059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660C8F9D-A04E-5222-3BF0-74CA164B74DB}"/>
              </a:ext>
            </a:extLst>
          </p:cNvPr>
          <p:cNvCxnSpPr/>
          <p:nvPr/>
        </p:nvCxnSpPr>
        <p:spPr>
          <a:xfrm>
            <a:off x="7600335" y="2561303"/>
            <a:ext cx="164198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ECF1610F-BE28-5FF5-E169-23AB816274D8}"/>
              </a:ext>
            </a:extLst>
          </p:cNvPr>
          <p:cNvCxnSpPr/>
          <p:nvPr/>
        </p:nvCxnSpPr>
        <p:spPr>
          <a:xfrm>
            <a:off x="5574890" y="4011561"/>
            <a:ext cx="1622323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70BF1549-678C-FE7F-E631-2B317BB3A7FE}"/>
              </a:ext>
            </a:extLst>
          </p:cNvPr>
          <p:cNvCxnSpPr/>
          <p:nvPr/>
        </p:nvCxnSpPr>
        <p:spPr>
          <a:xfrm>
            <a:off x="7369277" y="4729316"/>
            <a:ext cx="16469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08B11721-6B00-687A-30A7-979A28708409}"/>
              </a:ext>
            </a:extLst>
          </p:cNvPr>
          <p:cNvSpPr txBox="1"/>
          <p:nvPr/>
        </p:nvSpPr>
        <p:spPr>
          <a:xfrm>
            <a:off x="561307" y="2561303"/>
            <a:ext cx="25309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Bad Communication skills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EA6D1FA-2129-585B-F49D-7786FDA6B7C9}"/>
              </a:ext>
            </a:extLst>
          </p:cNvPr>
          <p:cNvSpPr txBox="1"/>
          <p:nvPr/>
        </p:nvSpPr>
        <p:spPr>
          <a:xfrm>
            <a:off x="5423237" y="3678491"/>
            <a:ext cx="20750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Poor Leadership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22533273-0C88-53A0-FA04-AF6C900D1B1A}"/>
              </a:ext>
            </a:extLst>
          </p:cNvPr>
          <p:cNvSpPr txBox="1"/>
          <p:nvPr/>
        </p:nvSpPr>
        <p:spPr>
          <a:xfrm>
            <a:off x="1035435" y="4063799"/>
            <a:ext cx="22281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Prices have risen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8A6B0612-892A-5B11-9F1D-647174D51D4A}"/>
              </a:ext>
            </a:extLst>
          </p:cNvPr>
          <p:cNvSpPr txBox="1"/>
          <p:nvPr/>
        </p:nvSpPr>
        <p:spPr>
          <a:xfrm>
            <a:off x="2904997" y="4583371"/>
            <a:ext cx="2615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Material quality is less (Ref)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E5B2D72-5DBD-BD87-A58D-9D11BD4604F7}"/>
              </a:ext>
            </a:extLst>
          </p:cNvPr>
          <p:cNvSpPr txBox="1"/>
          <p:nvPr/>
        </p:nvSpPr>
        <p:spPr>
          <a:xfrm>
            <a:off x="4999702" y="2451858"/>
            <a:ext cx="23695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 flexibility when it come to delivery options 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FCB767B-E22C-30D5-3177-91DA6B2B8DE7}"/>
              </a:ext>
            </a:extLst>
          </p:cNvPr>
          <p:cNvSpPr txBox="1"/>
          <p:nvPr/>
        </p:nvSpPr>
        <p:spPr>
          <a:xfrm>
            <a:off x="7497097" y="2062492"/>
            <a:ext cx="1703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Not a great shop location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3D56A4-A739-850A-A691-4CC4A4927BC4}"/>
              </a:ext>
            </a:extLst>
          </p:cNvPr>
          <p:cNvSpPr txBox="1"/>
          <p:nvPr/>
        </p:nvSpPr>
        <p:spPr>
          <a:xfrm>
            <a:off x="3539610" y="2625820"/>
            <a:ext cx="14846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Poor knowledge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B3B63-CDB2-7D53-2749-547896AD3A19}"/>
              </a:ext>
            </a:extLst>
          </p:cNvPr>
          <p:cNvSpPr txBox="1"/>
          <p:nvPr/>
        </p:nvSpPr>
        <p:spPr>
          <a:xfrm>
            <a:off x="7369278" y="4289012"/>
            <a:ext cx="16469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Poor knowledge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4AF4A49-EA57-4A0D-C42D-C11508196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975" y="5916157"/>
            <a:ext cx="6437934" cy="7742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BAABECF-9B27-EB50-4A02-5379E38A980A}"/>
              </a:ext>
            </a:extLst>
          </p:cNvPr>
          <p:cNvSpPr txBox="1"/>
          <p:nvPr/>
        </p:nvSpPr>
        <p:spPr>
          <a:xfrm>
            <a:off x="8039668" y="5657671"/>
            <a:ext cx="356910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11 Examples of Bad Leadership and 9 Tips for Improvement</a:t>
            </a:r>
            <a:r>
              <a:rPr lang="en-US" dirty="0"/>
              <a:t> (</a:t>
            </a:r>
            <a:r>
              <a:rPr lang="en-US" dirty="0" err="1"/>
              <a:t>enboarder</a:t>
            </a:r>
            <a:r>
              <a:rPr lang="en-US" dirty="0"/>
              <a:t>, </a:t>
            </a:r>
            <a:r>
              <a:rPr lang="en-US" dirty="0" err="1"/>
              <a:t>n.d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Green haven florist have a good relationship with the locals which have gained them loyal customers. 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In conclusion the company have quite a few issues at hand that need to be resolved.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There are strategies that they can use to help the company get back on track and up to date with todays fast moving economy.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I have done a Pestle Analysis to highlight the factors which impact an organisation.  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endParaRPr lang="en-GB" b="1" dirty="0">
              <a:solidFill>
                <a:srgbClr val="FF0000"/>
              </a:solidFill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E517B9-1C6C-4FEB-D652-7105A5DE2A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1020" y="2654741"/>
            <a:ext cx="6437934" cy="7742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90D954-1A81-368D-056C-3AE46331AFFC}"/>
              </a:ext>
            </a:extLst>
          </p:cNvPr>
          <p:cNvSpPr txBox="1"/>
          <p:nvPr/>
        </p:nvSpPr>
        <p:spPr>
          <a:xfrm>
            <a:off x="1589706" y="3647592"/>
            <a:ext cx="356910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11 Examples of Bad Leadership and 9 Tips for Improvement</a:t>
            </a:r>
            <a:r>
              <a:rPr lang="en-US" dirty="0"/>
              <a:t> (</a:t>
            </a:r>
            <a:r>
              <a:rPr lang="en-US" dirty="0" err="1"/>
              <a:t>enboarder</a:t>
            </a:r>
            <a:r>
              <a:rPr lang="en-US" dirty="0"/>
              <a:t>, </a:t>
            </a:r>
            <a:r>
              <a:rPr lang="en-US" dirty="0" err="1"/>
              <a:t>n.d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9" ma:contentTypeDescription="Create a new document." ma:contentTypeScope="" ma:versionID="e22d4c602388b5ff56323a19f9ab6ffe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aab697dd839cd1e202fe3a9957812b0a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EBBA3D0F-5697-445F-9D07-B08D993A271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4539843-71C5-4931-9CC1-D149DBFC41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5A42D6B-9FE1-4754-80F8-0F2C220789CC}">
  <ds:schemaRefs>
    <ds:schemaRef ds:uri="http://purl.org/dc/elements/1.1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04d956d8-1ffd-4dba-87ce-03f615e16f58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17241</TotalTime>
  <Words>521</Words>
  <Application>Microsoft Office PowerPoint</Application>
  <PresentationFormat>Widescreen</PresentationFormat>
  <Paragraphs>85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EFFECTIVE TEAMWORKING AND DECISION MAKING  LCLM4003_LON  Cherelle Egan 2443051 LECTURER Assignment 1: Presentation</vt:lpstr>
      <vt:lpstr>OVERVIEW</vt:lpstr>
      <vt:lpstr>Introduction</vt:lpstr>
      <vt:lpstr>Company background</vt:lpstr>
      <vt:lpstr>Problem: nature and scope</vt:lpstr>
      <vt:lpstr>PESTLE ANALYSIS: Green Haven Florists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Cherelle Louise Egan (2443051)</cp:lastModifiedBy>
  <cp:revision>91</cp:revision>
  <dcterms:created xsi:type="dcterms:W3CDTF">2024-10-08T15:58:04Z</dcterms:created>
  <dcterms:modified xsi:type="dcterms:W3CDTF">2025-11-10T12:06:50Z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