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94660"/>
  </p:normalViewPr>
  <p:slideViewPr>
    <p:cSldViewPr snapToGrid="0">
      <p:cViewPr varScale="1">
        <p:scale>
          <a:sx n="80" d="100"/>
          <a:sy n="80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tx1">
              <a:lumMod val="8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chemeClr val="bg2">
              <a:lumMod val="60000"/>
              <a:lumOff val="40000"/>
              <a:alpha val="15000"/>
            </a:schemeClr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9/30/2024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69804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202C9-F5C8-F625-C7DA-A3219FC785D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CAST AND CREW GO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14A08D-A688-57FC-F3F1-DBCE026303D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TEMPLATE FOR PLAY ANALYSIS AND EXPLORATION</a:t>
            </a:r>
          </a:p>
        </p:txBody>
      </p:sp>
    </p:spTree>
    <p:extLst>
      <p:ext uri="{BB962C8B-B14F-4D97-AF65-F5344CB8AC3E}">
        <p14:creationId xmlns:p14="http://schemas.microsoft.com/office/powerpoint/2010/main" val="3642724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B08C099-2A94-9F37-5558-2B899749C80D}"/>
              </a:ext>
            </a:extLst>
          </p:cNvPr>
          <p:cNvSpPr txBox="1"/>
          <p:nvPr/>
        </p:nvSpPr>
        <p:spPr>
          <a:xfrm>
            <a:off x="3049003" y="542564"/>
            <a:ext cx="5736336" cy="16261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05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</a:t>
            </a:r>
            <a:r>
              <a:rPr lang="en-GB" sz="1100" kern="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Characters; who they are and how they relate to others. Status and hierarchy; social, cultural, or political influence.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105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05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Action; events and key moments in the play.</a:t>
            </a:r>
            <a:r>
              <a:rPr lang="en-GB" sz="105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105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Story; Plot and subplot - What is happening? Main story and other strands.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6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5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Themes; What are the themes of the play?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551FBA-7B1C-F031-4339-A02FBD0BC969}"/>
              </a:ext>
            </a:extLst>
          </p:cNvPr>
          <p:cNvSpPr txBox="1"/>
          <p:nvPr/>
        </p:nvSpPr>
        <p:spPr>
          <a:xfrm>
            <a:off x="3049003" y="1993772"/>
            <a:ext cx="6093994" cy="45981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20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1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	</a:t>
            </a:r>
            <a:r>
              <a:rPr lang="en-GB" sz="16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Aesthetic; how does it look and feel? Set, costumes, lighting, sound, props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Nuance and subtext; are their hidden meanings? Subtlety in performance and design.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sz="16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Dialogue; what is said? Important moments of dialogue/text/quotes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6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Connections; Who and what are connected? Characters, props, costume, places, words, themes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Reactions; characters and audience – what do they/we react to and why?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 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Environment; setting, staging – when and where is it set, and how is it staged?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Where &amp; how can it be performed? Theatre, animation, radio, puppets, TV, outside, non-theatrical venue, installation etc 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200"/>
              </a:spcAft>
            </a:pP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 </a:t>
            </a:r>
            <a:r>
              <a:rPr lang="en-GB" sz="11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Genre? Style?</a:t>
            </a:r>
            <a:endParaRPr lang="en-GB" sz="1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lang="en-GB" sz="11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Overview. What is it about? What does it mean to you? Did you like/dislike it? Why? Thoughts and ideas on performance and production? As creatives, </a:t>
            </a:r>
            <a:r>
              <a:rPr lang="en-GB" sz="10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do we need to do for the production and performances to work? </a:t>
            </a:r>
            <a:endParaRPr lang="en-GB" sz="105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35057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DF124EA-4750-1FD0-E767-6BE370F77CFC}"/>
              </a:ext>
            </a:extLst>
          </p:cNvPr>
          <p:cNvSpPr txBox="1"/>
          <p:nvPr/>
        </p:nvSpPr>
        <p:spPr>
          <a:xfrm>
            <a:off x="2121067" y="738487"/>
            <a:ext cx="7949865" cy="53810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28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lang="en-GB" sz="32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</a:t>
            </a:r>
            <a:r>
              <a:rPr lang="en-GB" sz="3200" kern="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Characters; who they are and how they 	relate to others. Status and hierarchy; 	social, cultural, or political influence.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8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8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Action; events and key moments in the 			play.</a:t>
            </a:r>
            <a:r>
              <a:rPr lang="en-GB" sz="28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8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32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32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Story; Plot and subplot - What is 	happening? Main story and other strands.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4400" b="1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44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8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3200" kern="100" dirty="0">
                <a:effectLst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Themes; What are the themes of the play?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5162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1487709-A548-2236-3DDF-41DC5761BC3A}"/>
              </a:ext>
            </a:extLst>
          </p:cNvPr>
          <p:cNvSpPr txBox="1"/>
          <p:nvPr/>
        </p:nvSpPr>
        <p:spPr>
          <a:xfrm>
            <a:off x="2500061" y="1327366"/>
            <a:ext cx="7191877" cy="4662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	</a:t>
            </a:r>
            <a:r>
              <a:rPr kumimoji="0" lang="en-GB" sz="44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Aesthetic; how does it look and feel? 	</a:t>
            </a:r>
          </a:p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lang="en-GB" sz="3200" kern="100" dirty="0">
                <a:solidFill>
                  <a:srgbClr val="FFFFFF"/>
                </a:solidFill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Set, costumes, lighting, sound, props</a:t>
            </a:r>
            <a:endParaRPr kumimoji="0" lang="en-GB" sz="24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kumimoji="0" lang="en-GB" sz="32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Nuance and subtext; are their hidden 	meanings? Subtlety in </a:t>
            </a:r>
            <a:r>
              <a:rPr kumimoji="0" lang="en-GB" sz="3200" b="0" i="0" u="none" strike="noStrike" kern="1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	and design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GB" sz="24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kumimoji="0" lang="en-GB" sz="44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Dialogue; what is said? Important 			moments of dialogue/text/quotes</a:t>
            </a:r>
            <a:endParaRPr kumimoji="0" lang="en-GB" sz="24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6154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37A7AB8-50C6-7E78-A647-ED3577F65974}"/>
              </a:ext>
            </a:extLst>
          </p:cNvPr>
          <p:cNvSpPr txBox="1"/>
          <p:nvPr/>
        </p:nvSpPr>
        <p:spPr>
          <a:xfrm>
            <a:off x="2247398" y="537022"/>
            <a:ext cx="7697203" cy="57839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kumimoji="0" lang="en-GB" sz="40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Connections; Who and what are connected? 	Characters, props, costume, places, words, 	themes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Reactions; characters and audience – what do 			they/we react to and why?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 </a:t>
            </a:r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Environment; setting, staging – when and where 	is it set, and how is it staged?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kumimoji="0" lang="en-GB" sz="28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Where &amp; how can it be performed? Theatre, 	animation, radio, puppets, TV, outside, non-	theatrical venue, installation etc </a:t>
            </a:r>
            <a:endParaRPr kumimoji="0" lang="en-GB" sz="20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881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F6D32F8-6D4C-AE38-EF18-65828910FF87}"/>
              </a:ext>
            </a:extLst>
          </p:cNvPr>
          <p:cNvSpPr txBox="1"/>
          <p:nvPr/>
        </p:nvSpPr>
        <p:spPr>
          <a:xfrm>
            <a:off x="2489033" y="1462916"/>
            <a:ext cx="7213934" cy="39321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 </a:t>
            </a:r>
            <a:r>
              <a:rPr kumimoji="0" lang="en-GB" sz="2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kumimoji="0" lang="en-GB" sz="24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Genre? Style?</a:t>
            </a:r>
            <a:endParaRPr kumimoji="0" lang="en-GB" sz="28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marR="0" lvl="0" indent="-457200" algn="l" defTabSz="457200" rtl="0" eaLnBrk="1" fontAlgn="auto" latinLnBrk="0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1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– </a:t>
            </a:r>
            <a:r>
              <a:rPr kumimoji="0" lang="en-GB" sz="2800" b="0" i="0" u="none" strike="noStrike" kern="1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Narrow" panose="020B00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Overview. What is it about? What does it mean to you? Did you like/dislike it? Why? Thoughts and ideas on performance and production? As creatives, what do we need to do for the production and performances to work? </a:t>
            </a:r>
            <a:endParaRPr kumimoji="0" lang="en-GB" sz="2400" b="0" i="0" u="none" strike="noStrike" kern="1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78173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635D4D"/>
      </a:dk2>
      <a:lt2>
        <a:srgbClr val="D8D6BA"/>
      </a:lt2>
      <a:accent1>
        <a:srgbClr val="9CBEBD"/>
      </a:accent1>
      <a:accent2>
        <a:srgbClr val="D2CB6C"/>
      </a:accent2>
      <a:accent3>
        <a:srgbClr val="9D9A93"/>
      </a:accent3>
      <a:accent4>
        <a:srgbClr val="C89F5D"/>
      </a:accent4>
      <a:accent5>
        <a:srgbClr val="A9A57C"/>
      </a:accent5>
      <a:accent6>
        <a:srgbClr val="95A39D"/>
      </a:accent6>
      <a:hlink>
        <a:srgbClr val="D25814"/>
      </a:hlink>
      <a:folHlink>
        <a:srgbClr val="849A0A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0BDC4BB7-8AF9-46FD-8C32-AB93AC9C41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14</TotalTime>
  <Words>599</Words>
  <Application>Microsoft Office PowerPoint</Application>
  <PresentationFormat>Widescreen</PresentationFormat>
  <Paragraphs>32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 Narrow</vt:lpstr>
      <vt:lpstr>Arial</vt:lpstr>
      <vt:lpstr>Calibri</vt:lpstr>
      <vt:lpstr>Gill Sans MT</vt:lpstr>
      <vt:lpstr>Parcel</vt:lpstr>
      <vt:lpstr>CAST AND CREW GO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James Scannell</dc:creator>
  <cp:lastModifiedBy>James Scannell</cp:lastModifiedBy>
  <cp:revision>2</cp:revision>
  <dcterms:created xsi:type="dcterms:W3CDTF">2024-09-30T01:16:37Z</dcterms:created>
  <dcterms:modified xsi:type="dcterms:W3CDTF">2024-09-30T02:14:37Z</dcterms:modified>
</cp:coreProperties>
</file>