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20" r:id="rId1"/>
    <p:sldMasterId id="2147483821" r:id="rId2"/>
  </p:sldMasterIdLst>
  <p:sldIdLst>
    <p:sldId id="256" r:id="rId3"/>
    <p:sldId id="268" r:id="rId4"/>
    <p:sldId id="257" r:id="rId5"/>
    <p:sldId id="269" r:id="rId6"/>
    <p:sldId id="259" r:id="rId7"/>
    <p:sldId id="260" r:id="rId8"/>
    <p:sldId id="271" r:id="rId9"/>
    <p:sldId id="266" r:id="rId10"/>
    <p:sldId id="267" r:id="rId11"/>
    <p:sldId id="270" r:id="rId12"/>
    <p:sldId id="272" r:id="rId13"/>
    <p:sldId id="273" r:id="rId14"/>
    <p:sldId id="274" r:id="rId15"/>
    <p:sldId id="263" r:id="rId16"/>
    <p:sldId id="264" r:id="rId17"/>
    <p:sldId id="26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colae- Profir (1815440)" initials="NP(" lastIdx="1" clrIdx="0">
    <p:extLst>
      <p:ext uri="{19B8F6BF-5375-455C-9EA6-DF929625EA0E}">
        <p15:presenceInfo xmlns:p15="http://schemas.microsoft.com/office/powerpoint/2012/main" userId="S::1815440@student.uwtsd.ac.uk::559af604-6259-48e2-85c5-0e7d7f695e1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944E1F-11F4-9347-92CF-2240513E8523}" v="28" dt="2020-03-11T19:53:12.0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421"/>
    <p:restoredTop sz="96654"/>
  </p:normalViewPr>
  <p:slideViewPr>
    <p:cSldViewPr snapToGrid="0" snapToObjects="1">
      <p:cViewPr varScale="1">
        <p:scale>
          <a:sx n="98" d="100"/>
          <a:sy n="98" d="100"/>
        </p:scale>
        <p:origin x="200" y="14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olae- Profir (1815440)" userId="559af604-6259-48e2-85c5-0e7d7f695e18" providerId="ADAL" clId="{35944E1F-11F4-9347-92CF-2240513E8523}"/>
    <pc:docChg chg="undo custSel mod addSld modSld sldOrd">
      <pc:chgData name="Nicolae- Profir (1815440)" userId="559af604-6259-48e2-85c5-0e7d7f695e18" providerId="ADAL" clId="{35944E1F-11F4-9347-92CF-2240513E8523}" dt="2020-03-11T19:53:27.730" v="814" actId="26606"/>
      <pc:docMkLst>
        <pc:docMk/>
      </pc:docMkLst>
      <pc:sldChg chg="addSp">
        <pc:chgData name="Nicolae- Profir (1815440)" userId="559af604-6259-48e2-85c5-0e7d7f695e18" providerId="ADAL" clId="{35944E1F-11F4-9347-92CF-2240513E8523}" dt="2020-03-10T01:22:28.669" v="0"/>
        <pc:sldMkLst>
          <pc:docMk/>
          <pc:sldMk cId="64571746" sldId="256"/>
        </pc:sldMkLst>
        <pc:spChg chg="add">
          <ac:chgData name="Nicolae- Profir (1815440)" userId="559af604-6259-48e2-85c5-0e7d7f695e18" providerId="ADAL" clId="{35944E1F-11F4-9347-92CF-2240513E8523}" dt="2020-03-10T01:22:28.669" v="0"/>
          <ac:spMkLst>
            <pc:docMk/>
            <pc:sldMk cId="64571746" sldId="256"/>
            <ac:spMk id="4" creationId="{6C633991-D102-3E4A-911E-D800D85C8554}"/>
          </ac:spMkLst>
        </pc:spChg>
      </pc:sldChg>
      <pc:sldChg chg="addSp delSp modSp mod ord setBg">
        <pc:chgData name="Nicolae- Profir (1815440)" userId="559af604-6259-48e2-85c5-0e7d7f695e18" providerId="ADAL" clId="{35944E1F-11F4-9347-92CF-2240513E8523}" dt="2020-03-11T14:35:21.603" v="470" actId="20577"/>
        <pc:sldMkLst>
          <pc:docMk/>
          <pc:sldMk cId="1567578710" sldId="270"/>
        </pc:sldMkLst>
        <pc:spChg chg="mod">
          <ac:chgData name="Nicolae- Profir (1815440)" userId="559af604-6259-48e2-85c5-0e7d7f695e18" providerId="ADAL" clId="{35944E1F-11F4-9347-92CF-2240513E8523}" dt="2020-03-11T14:35:21.603" v="470" actId="20577"/>
          <ac:spMkLst>
            <pc:docMk/>
            <pc:sldMk cId="1567578710" sldId="270"/>
            <ac:spMk id="2" creationId="{BC0D9C82-A0CE-5E47-B638-D516A788F2B2}"/>
          </ac:spMkLst>
        </pc:spChg>
        <pc:spChg chg="mod">
          <ac:chgData name="Nicolae- Profir (1815440)" userId="559af604-6259-48e2-85c5-0e7d7f695e18" providerId="ADAL" clId="{35944E1F-11F4-9347-92CF-2240513E8523}" dt="2020-03-11T00:13:22.037" v="109" actId="26606"/>
          <ac:spMkLst>
            <pc:docMk/>
            <pc:sldMk cId="1567578710" sldId="270"/>
            <ac:spMk id="3" creationId="{2A250A03-303F-784B-8FD7-A6C2EBC43E9E}"/>
          </ac:spMkLst>
        </pc:spChg>
        <pc:spChg chg="add del">
          <ac:chgData name="Nicolae- Profir (1815440)" userId="559af604-6259-48e2-85c5-0e7d7f695e18" providerId="ADAL" clId="{35944E1F-11F4-9347-92CF-2240513E8523}" dt="2020-03-11T00:13:18.139" v="104" actId="26606"/>
          <ac:spMkLst>
            <pc:docMk/>
            <pc:sldMk cId="1567578710" sldId="270"/>
            <ac:spMk id="10" creationId="{3CD9DF72-87A3-404E-A828-84CBF11A8303}"/>
          </ac:spMkLst>
        </pc:spChg>
        <pc:spChg chg="add del">
          <ac:chgData name="Nicolae- Profir (1815440)" userId="559af604-6259-48e2-85c5-0e7d7f695e18" providerId="ADAL" clId="{35944E1F-11F4-9347-92CF-2240513E8523}" dt="2020-03-11T00:13:20.428" v="106" actId="26606"/>
          <ac:spMkLst>
            <pc:docMk/>
            <pc:sldMk cId="1567578710" sldId="270"/>
            <ac:spMk id="14" creationId="{A5271697-90F1-4A23-8EF2-0179F2EAFACB}"/>
          </ac:spMkLst>
        </pc:spChg>
        <pc:spChg chg="add del">
          <ac:chgData name="Nicolae- Profir (1815440)" userId="559af604-6259-48e2-85c5-0e7d7f695e18" providerId="ADAL" clId="{35944E1F-11F4-9347-92CF-2240513E8523}" dt="2020-03-11T00:13:20.428" v="106" actId="26606"/>
          <ac:spMkLst>
            <pc:docMk/>
            <pc:sldMk cId="1567578710" sldId="270"/>
            <ac:spMk id="15" creationId="{A81E7530-396C-45F0-92F4-A885648D1631}"/>
          </ac:spMkLst>
        </pc:spChg>
        <pc:spChg chg="add del">
          <ac:chgData name="Nicolae- Profir (1815440)" userId="559af604-6259-48e2-85c5-0e7d7f695e18" providerId="ADAL" clId="{35944E1F-11F4-9347-92CF-2240513E8523}" dt="2020-03-11T00:13:20.428" v="106" actId="26606"/>
          <ac:spMkLst>
            <pc:docMk/>
            <pc:sldMk cId="1567578710" sldId="270"/>
            <ac:spMk id="37" creationId="{7316481C-0A49-4796-812B-0D64F063B720}"/>
          </ac:spMkLst>
        </pc:spChg>
        <pc:spChg chg="add del">
          <ac:chgData name="Nicolae- Profir (1815440)" userId="559af604-6259-48e2-85c5-0e7d7f695e18" providerId="ADAL" clId="{35944E1F-11F4-9347-92CF-2240513E8523}" dt="2020-03-11T00:13:20.428" v="106" actId="26606"/>
          <ac:spMkLst>
            <pc:docMk/>
            <pc:sldMk cId="1567578710" sldId="270"/>
            <ac:spMk id="38" creationId="{D9F5512A-48E1-4C07-B75E-3CCC517B6804}"/>
          </ac:spMkLst>
        </pc:spChg>
        <pc:spChg chg="add">
          <ac:chgData name="Nicolae- Profir (1815440)" userId="559af604-6259-48e2-85c5-0e7d7f695e18" providerId="ADAL" clId="{35944E1F-11F4-9347-92CF-2240513E8523}" dt="2020-03-11T00:13:22.037" v="109" actId="26606"/>
          <ac:spMkLst>
            <pc:docMk/>
            <pc:sldMk cId="1567578710" sldId="270"/>
            <ac:spMk id="42" creationId="{3CD9DF72-87A3-404E-A828-84CBF11A8303}"/>
          </ac:spMkLst>
        </pc:spChg>
        <pc:grpChg chg="add del">
          <ac:chgData name="Nicolae- Profir (1815440)" userId="559af604-6259-48e2-85c5-0e7d7f695e18" providerId="ADAL" clId="{35944E1F-11F4-9347-92CF-2240513E8523}" dt="2020-03-11T00:13:20.428" v="106" actId="26606"/>
          <ac:grpSpMkLst>
            <pc:docMk/>
            <pc:sldMk cId="1567578710" sldId="270"/>
            <ac:grpSpMk id="16" creationId="{81DE8B58-F373-409E-A253-4380A66091D4}"/>
          </ac:grpSpMkLst>
        </pc:grpChg>
        <pc:picChg chg="add mod ord">
          <ac:chgData name="Nicolae- Profir (1815440)" userId="559af604-6259-48e2-85c5-0e7d7f695e18" providerId="ADAL" clId="{35944E1F-11F4-9347-92CF-2240513E8523}" dt="2020-03-11T00:13:22.037" v="109" actId="26606"/>
          <ac:picMkLst>
            <pc:docMk/>
            <pc:sldMk cId="1567578710" sldId="270"/>
            <ac:picMk id="5" creationId="{A843DA56-33BA-CA4D-AF80-953ACD4EAF4B}"/>
          </ac:picMkLst>
        </pc:picChg>
        <pc:cxnChg chg="add del">
          <ac:chgData name="Nicolae- Profir (1815440)" userId="559af604-6259-48e2-85c5-0e7d7f695e18" providerId="ADAL" clId="{35944E1F-11F4-9347-92CF-2240513E8523}" dt="2020-03-11T00:13:18.139" v="104" actId="26606"/>
          <ac:cxnSpMkLst>
            <pc:docMk/>
            <pc:sldMk cId="1567578710" sldId="270"/>
            <ac:cxnSpMk id="12" creationId="{20E3A342-4D61-4E3F-AF90-1AB42AEB96CC}"/>
          </ac:cxnSpMkLst>
        </pc:cxnChg>
        <pc:cxnChg chg="add del">
          <ac:chgData name="Nicolae- Profir (1815440)" userId="559af604-6259-48e2-85c5-0e7d7f695e18" providerId="ADAL" clId="{35944E1F-11F4-9347-92CF-2240513E8523}" dt="2020-03-11T00:13:22.028" v="108" actId="26606"/>
          <ac:cxnSpMkLst>
            <pc:docMk/>
            <pc:sldMk cId="1567578710" sldId="270"/>
            <ac:cxnSpMk id="40" creationId="{E4A809D5-3600-46D4-A466-67F2349A54FB}"/>
          </ac:cxnSpMkLst>
        </pc:cxnChg>
        <pc:cxnChg chg="add">
          <ac:chgData name="Nicolae- Profir (1815440)" userId="559af604-6259-48e2-85c5-0e7d7f695e18" providerId="ADAL" clId="{35944E1F-11F4-9347-92CF-2240513E8523}" dt="2020-03-11T00:13:22.037" v="109" actId="26606"/>
          <ac:cxnSpMkLst>
            <pc:docMk/>
            <pc:sldMk cId="1567578710" sldId="270"/>
            <ac:cxnSpMk id="43" creationId="{20E3A342-4D61-4E3F-AF90-1AB42AEB96CC}"/>
          </ac:cxnSpMkLst>
        </pc:cxnChg>
      </pc:sldChg>
      <pc:sldChg chg="modSp">
        <pc:chgData name="Nicolae- Profir (1815440)" userId="559af604-6259-48e2-85c5-0e7d7f695e18" providerId="ADAL" clId="{35944E1F-11F4-9347-92CF-2240513E8523}" dt="2020-03-10T01:22:49.705" v="18" actId="20577"/>
        <pc:sldMkLst>
          <pc:docMk/>
          <pc:sldMk cId="1638718737" sldId="271"/>
        </pc:sldMkLst>
        <pc:spChg chg="mod">
          <ac:chgData name="Nicolae- Profir (1815440)" userId="559af604-6259-48e2-85c5-0e7d7f695e18" providerId="ADAL" clId="{35944E1F-11F4-9347-92CF-2240513E8523}" dt="2020-03-10T01:22:49.705" v="18" actId="20577"/>
          <ac:spMkLst>
            <pc:docMk/>
            <pc:sldMk cId="1638718737" sldId="271"/>
            <ac:spMk id="3" creationId="{75DFED88-EE1C-1E4D-BFA9-47B600FFE595}"/>
          </ac:spMkLst>
        </pc:spChg>
      </pc:sldChg>
      <pc:sldChg chg="addSp delSp modSp add mod setBg">
        <pc:chgData name="Nicolae- Profir (1815440)" userId="559af604-6259-48e2-85c5-0e7d7f695e18" providerId="ADAL" clId="{35944E1F-11F4-9347-92CF-2240513E8523}" dt="2020-03-11T19:53:27.730" v="814" actId="26606"/>
        <pc:sldMkLst>
          <pc:docMk/>
          <pc:sldMk cId="3936177457" sldId="273"/>
        </pc:sldMkLst>
        <pc:spChg chg="mod">
          <ac:chgData name="Nicolae- Profir (1815440)" userId="559af604-6259-48e2-85c5-0e7d7f695e18" providerId="ADAL" clId="{35944E1F-11F4-9347-92CF-2240513E8523}" dt="2020-03-11T19:53:27.730" v="814" actId="26606"/>
          <ac:spMkLst>
            <pc:docMk/>
            <pc:sldMk cId="3936177457" sldId="273"/>
            <ac:spMk id="2" creationId="{71927C04-26B1-C440-8BAD-3631BCEC04C4}"/>
          </ac:spMkLst>
        </pc:spChg>
        <pc:spChg chg="mod">
          <ac:chgData name="Nicolae- Profir (1815440)" userId="559af604-6259-48e2-85c5-0e7d7f695e18" providerId="ADAL" clId="{35944E1F-11F4-9347-92CF-2240513E8523}" dt="2020-03-11T19:53:27.730" v="814" actId="26606"/>
          <ac:spMkLst>
            <pc:docMk/>
            <pc:sldMk cId="3936177457" sldId="273"/>
            <ac:spMk id="3" creationId="{4D603CF3-C1E7-6146-A7A6-2E0A27637ADC}"/>
          </ac:spMkLst>
        </pc:spChg>
        <pc:spChg chg="add del">
          <ac:chgData name="Nicolae- Profir (1815440)" userId="559af604-6259-48e2-85c5-0e7d7f695e18" providerId="ADAL" clId="{35944E1F-11F4-9347-92CF-2240513E8523}" dt="2020-03-11T19:53:27.730" v="814" actId="26606"/>
          <ac:spMkLst>
            <pc:docMk/>
            <pc:sldMk cId="3936177457" sldId="273"/>
            <ac:spMk id="8" creationId="{9A297797-5C89-4791-8204-AB071FA1FBCA}"/>
          </ac:spMkLst>
        </pc:spChg>
        <pc:spChg chg="add del">
          <ac:chgData name="Nicolae- Profir (1815440)" userId="559af604-6259-48e2-85c5-0e7d7f695e18" providerId="ADAL" clId="{35944E1F-11F4-9347-92CF-2240513E8523}" dt="2020-03-11T19:53:27.730" v="814" actId="26606"/>
          <ac:spMkLst>
            <pc:docMk/>
            <pc:sldMk cId="3936177457" sldId="273"/>
            <ac:spMk id="10" creationId="{569BBA9B-8F4E-4D2B-BEFA-41A475443377}"/>
          </ac:spMkLst>
        </pc:spChg>
        <pc:spChg chg="add del">
          <ac:chgData name="Nicolae- Profir (1815440)" userId="559af604-6259-48e2-85c5-0e7d7f695e18" providerId="ADAL" clId="{35944E1F-11F4-9347-92CF-2240513E8523}" dt="2020-03-11T19:53:27.730" v="814" actId="26606"/>
          <ac:spMkLst>
            <pc:docMk/>
            <pc:sldMk cId="3936177457" sldId="273"/>
            <ac:spMk id="12" creationId="{851012D1-8033-40B1-9EC0-91390FFC7403}"/>
          </ac:spMkLst>
        </pc:spChg>
        <pc:spChg chg="add del">
          <ac:chgData name="Nicolae- Profir (1815440)" userId="559af604-6259-48e2-85c5-0e7d7f695e18" providerId="ADAL" clId="{35944E1F-11F4-9347-92CF-2240513E8523}" dt="2020-03-11T19:53:27.730" v="814" actId="26606"/>
          <ac:spMkLst>
            <pc:docMk/>
            <pc:sldMk cId="3936177457" sldId="273"/>
            <ac:spMk id="14" creationId="{2E80C965-DB6D-4F81-9E9E-B027384D0BD6}"/>
          </ac:spMkLst>
        </pc:spChg>
        <pc:spChg chg="add del">
          <ac:chgData name="Nicolae- Profir (1815440)" userId="559af604-6259-48e2-85c5-0e7d7f695e18" providerId="ADAL" clId="{35944E1F-11F4-9347-92CF-2240513E8523}" dt="2020-03-11T19:53:27.730" v="814" actId="26606"/>
          <ac:spMkLst>
            <pc:docMk/>
            <pc:sldMk cId="3936177457" sldId="273"/>
            <ac:spMk id="16" creationId="{D291F021-C45C-4D44-A2B8-A789E386CC42}"/>
          </ac:spMkLst>
        </pc:spChg>
        <pc:spChg chg="add del">
          <ac:chgData name="Nicolae- Profir (1815440)" userId="559af604-6259-48e2-85c5-0e7d7f695e18" providerId="ADAL" clId="{35944E1F-11F4-9347-92CF-2240513E8523}" dt="2020-03-11T19:53:20.496" v="811" actId="26606"/>
          <ac:spMkLst>
            <pc:docMk/>
            <pc:sldMk cId="3936177457" sldId="273"/>
            <ac:spMk id="21" creationId="{2B566528-1B12-4246-9431-5C2D7D081168}"/>
          </ac:spMkLst>
        </pc:spChg>
        <pc:spChg chg="add del">
          <ac:chgData name="Nicolae- Profir (1815440)" userId="559af604-6259-48e2-85c5-0e7d7f695e18" providerId="ADAL" clId="{35944E1F-11F4-9347-92CF-2240513E8523}" dt="2020-03-11T19:53:20.496" v="811" actId="26606"/>
          <ac:spMkLst>
            <pc:docMk/>
            <pc:sldMk cId="3936177457" sldId="273"/>
            <ac:spMk id="23" creationId="{2E80C965-DB6D-4F81-9E9E-B027384D0BD6}"/>
          </ac:spMkLst>
        </pc:spChg>
        <pc:spChg chg="add del">
          <ac:chgData name="Nicolae- Profir (1815440)" userId="559af604-6259-48e2-85c5-0e7d7f695e18" providerId="ADAL" clId="{35944E1F-11F4-9347-92CF-2240513E8523}" dt="2020-03-11T19:53:20.496" v="811" actId="26606"/>
          <ac:spMkLst>
            <pc:docMk/>
            <pc:sldMk cId="3936177457" sldId="273"/>
            <ac:spMk id="25" creationId="{A580F890-B085-4E95-96AA-55AEBEC5CE6E}"/>
          </ac:spMkLst>
        </pc:spChg>
        <pc:spChg chg="add del">
          <ac:chgData name="Nicolae- Profir (1815440)" userId="559af604-6259-48e2-85c5-0e7d7f695e18" providerId="ADAL" clId="{35944E1F-11F4-9347-92CF-2240513E8523}" dt="2020-03-11T19:53:20.496" v="811" actId="26606"/>
          <ac:spMkLst>
            <pc:docMk/>
            <pc:sldMk cId="3936177457" sldId="273"/>
            <ac:spMk id="27" creationId="{D3F51FEB-38FB-4F6C-9F7B-2F2AFAB65463}"/>
          </ac:spMkLst>
        </pc:spChg>
        <pc:spChg chg="add del">
          <ac:chgData name="Nicolae- Profir (1815440)" userId="559af604-6259-48e2-85c5-0e7d7f695e18" providerId="ADAL" clId="{35944E1F-11F4-9347-92CF-2240513E8523}" dt="2020-03-11T19:53:20.496" v="811" actId="26606"/>
          <ac:spMkLst>
            <pc:docMk/>
            <pc:sldMk cId="3936177457" sldId="273"/>
            <ac:spMk id="29" creationId="{1E547BA6-BAE0-43BB-A7CA-60F69CE252F0}"/>
          </ac:spMkLst>
        </pc:spChg>
        <pc:spChg chg="add del">
          <ac:chgData name="Nicolae- Profir (1815440)" userId="559af604-6259-48e2-85c5-0e7d7f695e18" providerId="ADAL" clId="{35944E1F-11F4-9347-92CF-2240513E8523}" dt="2020-03-11T19:53:27.720" v="813" actId="26606"/>
          <ac:spMkLst>
            <pc:docMk/>
            <pc:sldMk cId="3936177457" sldId="273"/>
            <ac:spMk id="48" creationId="{A81E7530-396C-45F0-92F4-A885648D1631}"/>
          </ac:spMkLst>
        </pc:spChg>
        <pc:spChg chg="add del">
          <ac:chgData name="Nicolae- Profir (1815440)" userId="559af604-6259-48e2-85c5-0e7d7f695e18" providerId="ADAL" clId="{35944E1F-11F4-9347-92CF-2240513E8523}" dt="2020-03-11T19:53:27.720" v="813" actId="26606"/>
          <ac:spMkLst>
            <pc:docMk/>
            <pc:sldMk cId="3936177457" sldId="273"/>
            <ac:spMk id="49" creationId="{D9F5512A-48E1-4C07-B75E-3CCC517B6804}"/>
          </ac:spMkLst>
        </pc:spChg>
        <pc:spChg chg="add del">
          <ac:chgData name="Nicolae- Profir (1815440)" userId="559af604-6259-48e2-85c5-0e7d7f695e18" providerId="ADAL" clId="{35944E1F-11F4-9347-92CF-2240513E8523}" dt="2020-03-11T19:53:27.720" v="813" actId="26606"/>
          <ac:spMkLst>
            <pc:docMk/>
            <pc:sldMk cId="3936177457" sldId="273"/>
            <ac:spMk id="50" creationId="{7316481C-0A49-4796-812B-0D64F063B720}"/>
          </ac:spMkLst>
        </pc:spChg>
        <pc:spChg chg="add del">
          <ac:chgData name="Nicolae- Profir (1815440)" userId="559af604-6259-48e2-85c5-0e7d7f695e18" providerId="ADAL" clId="{35944E1F-11F4-9347-92CF-2240513E8523}" dt="2020-03-11T19:53:27.720" v="813" actId="26606"/>
          <ac:spMkLst>
            <pc:docMk/>
            <pc:sldMk cId="3936177457" sldId="273"/>
            <ac:spMk id="51" creationId="{A5271697-90F1-4A23-8EF2-0179F2EAFACB}"/>
          </ac:spMkLst>
        </pc:spChg>
        <pc:spChg chg="add">
          <ac:chgData name="Nicolae- Profir (1815440)" userId="559af604-6259-48e2-85c5-0e7d7f695e18" providerId="ADAL" clId="{35944E1F-11F4-9347-92CF-2240513E8523}" dt="2020-03-11T19:53:27.730" v="814" actId="26606"/>
          <ac:spMkLst>
            <pc:docMk/>
            <pc:sldMk cId="3936177457" sldId="273"/>
            <ac:spMk id="55" creationId="{3CD9DF72-87A3-404E-A828-84CBF11A8303}"/>
          </ac:spMkLst>
        </pc:spChg>
        <pc:grpChg chg="add del">
          <ac:chgData name="Nicolae- Profir (1815440)" userId="559af604-6259-48e2-85c5-0e7d7f695e18" providerId="ADAL" clId="{35944E1F-11F4-9347-92CF-2240513E8523}" dt="2020-03-11T19:53:27.720" v="813" actId="26606"/>
          <ac:grpSpMkLst>
            <pc:docMk/>
            <pc:sldMk cId="3936177457" sldId="273"/>
            <ac:grpSpMk id="52" creationId="{81DE8B58-F373-409E-A253-4380A66091D4}"/>
          </ac:grpSpMkLst>
        </pc:grpChg>
        <pc:picChg chg="add mod ord">
          <ac:chgData name="Nicolae- Profir (1815440)" userId="559af604-6259-48e2-85c5-0e7d7f695e18" providerId="ADAL" clId="{35944E1F-11F4-9347-92CF-2240513E8523}" dt="2020-03-11T19:53:27.730" v="814" actId="26606"/>
          <ac:picMkLst>
            <pc:docMk/>
            <pc:sldMk cId="3936177457" sldId="273"/>
            <ac:picMk id="5" creationId="{F1F7B053-3179-A74E-AA04-866CC0A368FA}"/>
          </ac:picMkLst>
        </pc:picChg>
        <pc:cxnChg chg="add">
          <ac:chgData name="Nicolae- Profir (1815440)" userId="559af604-6259-48e2-85c5-0e7d7f695e18" providerId="ADAL" clId="{35944E1F-11F4-9347-92CF-2240513E8523}" dt="2020-03-11T19:53:27.730" v="814" actId="26606"/>
          <ac:cxnSpMkLst>
            <pc:docMk/>
            <pc:sldMk cId="3936177457" sldId="273"/>
            <ac:cxnSpMk id="56" creationId="{20E3A342-4D61-4E3F-AF90-1AB42AEB96CC}"/>
          </ac:cxnSpMkLst>
        </pc:cxnChg>
      </pc:sldChg>
      <pc:sldChg chg="addSp delSp modSp add mod setBg setClrOvrMap">
        <pc:chgData name="Nicolae- Profir (1815440)" userId="559af604-6259-48e2-85c5-0e7d7f695e18" providerId="ADAL" clId="{35944E1F-11F4-9347-92CF-2240513E8523}" dt="2020-03-11T14:41:57.219" v="505" actId="5793"/>
        <pc:sldMkLst>
          <pc:docMk/>
          <pc:sldMk cId="790631845" sldId="274"/>
        </pc:sldMkLst>
        <pc:spChg chg="mod">
          <ac:chgData name="Nicolae- Profir (1815440)" userId="559af604-6259-48e2-85c5-0e7d7f695e18" providerId="ADAL" clId="{35944E1F-11F4-9347-92CF-2240513E8523}" dt="2020-03-11T00:41:11.533" v="448" actId="26606"/>
          <ac:spMkLst>
            <pc:docMk/>
            <pc:sldMk cId="790631845" sldId="274"/>
            <ac:spMk id="2" creationId="{9B85376B-D55E-0A46-B055-75FBB2F8B543}"/>
          </ac:spMkLst>
        </pc:spChg>
        <pc:spChg chg="mod">
          <ac:chgData name="Nicolae- Profir (1815440)" userId="559af604-6259-48e2-85c5-0e7d7f695e18" providerId="ADAL" clId="{35944E1F-11F4-9347-92CF-2240513E8523}" dt="2020-03-11T14:41:57.219" v="505" actId="5793"/>
          <ac:spMkLst>
            <pc:docMk/>
            <pc:sldMk cId="790631845" sldId="274"/>
            <ac:spMk id="3" creationId="{604AE269-F871-DC42-BC1A-58AFEDB34139}"/>
          </ac:spMkLst>
        </pc:spChg>
        <pc:spChg chg="add del">
          <ac:chgData name="Nicolae- Profir (1815440)" userId="559af604-6259-48e2-85c5-0e7d7f695e18" providerId="ADAL" clId="{35944E1F-11F4-9347-92CF-2240513E8523}" dt="2020-03-11T00:28:14.207" v="203"/>
          <ac:spMkLst>
            <pc:docMk/>
            <pc:sldMk cId="790631845" sldId="274"/>
            <ac:spMk id="4" creationId="{07981155-502A-8544-9B29-A9BA6CF44972}"/>
          </ac:spMkLst>
        </pc:spChg>
        <pc:spChg chg="add del">
          <ac:chgData name="Nicolae- Profir (1815440)" userId="559af604-6259-48e2-85c5-0e7d7f695e18" providerId="ADAL" clId="{35944E1F-11F4-9347-92CF-2240513E8523}" dt="2020-03-11T00:38:58.352" v="431" actId="26606"/>
          <ac:spMkLst>
            <pc:docMk/>
            <pc:sldMk cId="790631845" sldId="274"/>
            <ac:spMk id="8" creationId="{3B854194-185D-494D-905C-7C7CB2E30F6E}"/>
          </ac:spMkLst>
        </pc:spChg>
        <pc:spChg chg="add del">
          <ac:chgData name="Nicolae- Profir (1815440)" userId="559af604-6259-48e2-85c5-0e7d7f695e18" providerId="ADAL" clId="{35944E1F-11F4-9347-92CF-2240513E8523}" dt="2020-03-11T00:38:58.352" v="431" actId="26606"/>
          <ac:spMkLst>
            <pc:docMk/>
            <pc:sldMk cId="790631845" sldId="274"/>
            <ac:spMk id="10" creationId="{B4F5FA0D-0104-4987-8241-EFF7C85B88DE}"/>
          </ac:spMkLst>
        </pc:spChg>
        <pc:spChg chg="add del">
          <ac:chgData name="Nicolae- Profir (1815440)" userId="559af604-6259-48e2-85c5-0e7d7f695e18" providerId="ADAL" clId="{35944E1F-11F4-9347-92CF-2240513E8523}" dt="2020-03-11T00:38:58.344" v="430" actId="26606"/>
          <ac:spMkLst>
            <pc:docMk/>
            <pc:sldMk cId="790631845" sldId="274"/>
            <ac:spMk id="17" creationId="{EA67B5B4-3A24-436E-B663-1B2EBFF8A0CD}"/>
          </ac:spMkLst>
        </pc:spChg>
        <pc:spChg chg="add del">
          <ac:chgData name="Nicolae- Profir (1815440)" userId="559af604-6259-48e2-85c5-0e7d7f695e18" providerId="ADAL" clId="{35944E1F-11F4-9347-92CF-2240513E8523}" dt="2020-03-11T00:38:58.344" v="430" actId="26606"/>
          <ac:spMkLst>
            <pc:docMk/>
            <pc:sldMk cId="790631845" sldId="274"/>
            <ac:spMk id="19" creationId="{987FDF89-C993-41F4-A1B8-DBAFF16008A9}"/>
          </ac:spMkLst>
        </pc:spChg>
        <pc:spChg chg="add del">
          <ac:chgData name="Nicolae- Profir (1815440)" userId="559af604-6259-48e2-85c5-0e7d7f695e18" providerId="ADAL" clId="{35944E1F-11F4-9347-92CF-2240513E8523}" dt="2020-03-11T00:38:58.344" v="430" actId="26606"/>
          <ac:spMkLst>
            <pc:docMk/>
            <pc:sldMk cId="790631845" sldId="274"/>
            <ac:spMk id="21" creationId="{D1D7179B-FF7C-482F-B3D9-2BE9ED1139F9}"/>
          </ac:spMkLst>
        </pc:spChg>
        <pc:spChg chg="add del">
          <ac:chgData name="Nicolae- Profir (1815440)" userId="559af604-6259-48e2-85c5-0e7d7f695e18" providerId="ADAL" clId="{35944E1F-11F4-9347-92CF-2240513E8523}" dt="2020-03-11T00:41:11.533" v="448" actId="26606"/>
          <ac:spMkLst>
            <pc:docMk/>
            <pc:sldMk cId="790631845" sldId="274"/>
            <ac:spMk id="23" creationId="{8D70B121-56F4-4848-B38B-182089D909FA}"/>
          </ac:spMkLst>
        </pc:spChg>
        <pc:spChg chg="add">
          <ac:chgData name="Nicolae- Profir (1815440)" userId="559af604-6259-48e2-85c5-0e7d7f695e18" providerId="ADAL" clId="{35944E1F-11F4-9347-92CF-2240513E8523}" dt="2020-03-11T00:41:11.533" v="448" actId="26606"/>
          <ac:spMkLst>
            <pc:docMk/>
            <pc:sldMk cId="790631845" sldId="274"/>
            <ac:spMk id="29" creationId="{9A297797-5C89-4791-8204-AB071FA1FBCA}"/>
          </ac:spMkLst>
        </pc:spChg>
        <pc:spChg chg="add">
          <ac:chgData name="Nicolae- Profir (1815440)" userId="559af604-6259-48e2-85c5-0e7d7f695e18" providerId="ADAL" clId="{35944E1F-11F4-9347-92CF-2240513E8523}" dt="2020-03-11T00:41:11.533" v="448" actId="26606"/>
          <ac:spMkLst>
            <pc:docMk/>
            <pc:sldMk cId="790631845" sldId="274"/>
            <ac:spMk id="31" creationId="{569BBA9B-8F4E-4D2B-BEFA-41A475443377}"/>
          </ac:spMkLst>
        </pc:spChg>
        <pc:spChg chg="add">
          <ac:chgData name="Nicolae- Profir (1815440)" userId="559af604-6259-48e2-85c5-0e7d7f695e18" providerId="ADAL" clId="{35944E1F-11F4-9347-92CF-2240513E8523}" dt="2020-03-11T00:41:11.533" v="448" actId="26606"/>
          <ac:spMkLst>
            <pc:docMk/>
            <pc:sldMk cId="790631845" sldId="274"/>
            <ac:spMk id="33" creationId="{851012D1-8033-40B1-9EC0-91390FFC7403}"/>
          </ac:spMkLst>
        </pc:spChg>
        <pc:spChg chg="add">
          <ac:chgData name="Nicolae- Profir (1815440)" userId="559af604-6259-48e2-85c5-0e7d7f695e18" providerId="ADAL" clId="{35944E1F-11F4-9347-92CF-2240513E8523}" dt="2020-03-11T00:41:11.533" v="448" actId="26606"/>
          <ac:spMkLst>
            <pc:docMk/>
            <pc:sldMk cId="790631845" sldId="274"/>
            <ac:spMk id="35" creationId="{2E80C965-DB6D-4F81-9E9E-B027384D0BD6}"/>
          </ac:spMkLst>
        </pc:spChg>
        <pc:spChg chg="add">
          <ac:chgData name="Nicolae- Profir (1815440)" userId="559af604-6259-48e2-85c5-0e7d7f695e18" providerId="ADAL" clId="{35944E1F-11F4-9347-92CF-2240513E8523}" dt="2020-03-11T00:41:11.533" v="448" actId="26606"/>
          <ac:spMkLst>
            <pc:docMk/>
            <pc:sldMk cId="790631845" sldId="274"/>
            <ac:spMk id="37" creationId="{D291F021-C45C-4D44-A2B8-A789E386CC42}"/>
          </ac:spMkLst>
        </pc:spChg>
        <pc:picChg chg="add del">
          <ac:chgData name="Nicolae- Profir (1815440)" userId="559af604-6259-48e2-85c5-0e7d7f695e18" providerId="ADAL" clId="{35944E1F-11F4-9347-92CF-2240513E8523}" dt="2020-03-11T00:38:58.352" v="431" actId="26606"/>
          <ac:picMkLst>
            <pc:docMk/>
            <pc:sldMk cId="790631845" sldId="274"/>
            <ac:picMk id="12" creationId="{2897127E-6CEF-446C-BE87-93B7C46E49D1}"/>
          </ac:picMkLst>
        </pc:picChg>
        <pc:picChg chg="add del">
          <ac:chgData name="Nicolae- Profir (1815440)" userId="559af604-6259-48e2-85c5-0e7d7f695e18" providerId="ADAL" clId="{35944E1F-11F4-9347-92CF-2240513E8523}" dt="2020-03-11T00:28:14.207" v="203"/>
          <ac:picMkLst>
            <pc:docMk/>
            <pc:sldMk cId="790631845" sldId="274"/>
            <ac:picMk id="1026" creationId="{5E5740A0-3B3E-D34E-8D5C-FAC75E1A34F4}"/>
          </ac:picMkLst>
        </pc:picChg>
        <pc:cxnChg chg="add del">
          <ac:chgData name="Nicolae- Profir (1815440)" userId="559af604-6259-48e2-85c5-0e7d7f695e18" providerId="ADAL" clId="{35944E1F-11F4-9347-92CF-2240513E8523}" dt="2020-03-11T00:41:11.533" v="448" actId="26606"/>
          <ac:cxnSpMkLst>
            <pc:docMk/>
            <pc:sldMk cId="790631845" sldId="274"/>
            <ac:cxnSpMk id="24" creationId="{2D72A2C9-F3CA-4216-8BAD-FA4C970C3C4E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FB49D5-97C9-46CC-980E-138959039E9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B37EB23-C4AC-459B-9BEB-35F62E857696}">
      <dgm:prSet/>
      <dgm:spPr/>
      <dgm:t>
        <a:bodyPr/>
        <a:lstStyle/>
        <a:p>
          <a:r>
            <a:rPr lang="en-US"/>
            <a:t>Current and futuristic design</a:t>
          </a:r>
        </a:p>
      </dgm:t>
    </dgm:pt>
    <dgm:pt modelId="{7605C124-D8C4-4422-A535-D434760A8352}" type="parTrans" cxnId="{88321AB4-33A0-41D2-809F-631F86080AF8}">
      <dgm:prSet/>
      <dgm:spPr/>
      <dgm:t>
        <a:bodyPr/>
        <a:lstStyle/>
        <a:p>
          <a:endParaRPr lang="en-US"/>
        </a:p>
      </dgm:t>
    </dgm:pt>
    <dgm:pt modelId="{DA65C196-D33C-4F53-AC89-E55FC242CCD3}" type="sibTrans" cxnId="{88321AB4-33A0-41D2-809F-631F86080AF8}">
      <dgm:prSet/>
      <dgm:spPr/>
      <dgm:t>
        <a:bodyPr/>
        <a:lstStyle/>
        <a:p>
          <a:endParaRPr lang="en-US"/>
        </a:p>
      </dgm:t>
    </dgm:pt>
    <dgm:pt modelId="{9AA232BE-2396-4164-9C9D-B1CBC79D3C97}">
      <dgm:prSet/>
      <dgm:spPr/>
      <dgm:t>
        <a:bodyPr/>
        <a:lstStyle/>
        <a:p>
          <a:r>
            <a:rPr lang="en-US"/>
            <a:t>High level of quality</a:t>
          </a:r>
        </a:p>
      </dgm:t>
    </dgm:pt>
    <dgm:pt modelId="{E9E60A2E-C27E-4868-9D63-A4AE9C888A97}" type="parTrans" cxnId="{66A6397C-3DC9-494C-A623-FCEB3CF519E9}">
      <dgm:prSet/>
      <dgm:spPr/>
      <dgm:t>
        <a:bodyPr/>
        <a:lstStyle/>
        <a:p>
          <a:endParaRPr lang="en-US"/>
        </a:p>
      </dgm:t>
    </dgm:pt>
    <dgm:pt modelId="{FD60EB6E-FE16-40E6-AB4B-A069585AFCF1}" type="sibTrans" cxnId="{66A6397C-3DC9-494C-A623-FCEB3CF519E9}">
      <dgm:prSet/>
      <dgm:spPr/>
      <dgm:t>
        <a:bodyPr/>
        <a:lstStyle/>
        <a:p>
          <a:endParaRPr lang="en-US"/>
        </a:p>
      </dgm:t>
    </dgm:pt>
    <dgm:pt modelId="{55FDDB00-8768-48BE-A5DA-3C085D0ED1A6}">
      <dgm:prSet/>
      <dgm:spPr/>
      <dgm:t>
        <a:bodyPr/>
        <a:lstStyle/>
        <a:p>
          <a:r>
            <a:rPr lang="en-US"/>
            <a:t>Innovation</a:t>
          </a:r>
        </a:p>
      </dgm:t>
    </dgm:pt>
    <dgm:pt modelId="{20A91CE7-DDDF-4115-AA16-E02564793615}" type="parTrans" cxnId="{4D783DCC-DDBA-4DD3-9B2D-6B85C0C4F147}">
      <dgm:prSet/>
      <dgm:spPr/>
      <dgm:t>
        <a:bodyPr/>
        <a:lstStyle/>
        <a:p>
          <a:endParaRPr lang="en-US"/>
        </a:p>
      </dgm:t>
    </dgm:pt>
    <dgm:pt modelId="{BCFB8E4B-14BD-4259-A15A-EF392A9E3E75}" type="sibTrans" cxnId="{4D783DCC-DDBA-4DD3-9B2D-6B85C0C4F147}">
      <dgm:prSet/>
      <dgm:spPr/>
      <dgm:t>
        <a:bodyPr/>
        <a:lstStyle/>
        <a:p>
          <a:endParaRPr lang="en-US"/>
        </a:p>
      </dgm:t>
    </dgm:pt>
    <dgm:pt modelId="{B650400A-E071-4CCC-AF89-02321ABCB1AD}">
      <dgm:prSet/>
      <dgm:spPr/>
      <dgm:t>
        <a:bodyPr/>
        <a:lstStyle/>
        <a:p>
          <a:r>
            <a:rPr lang="en-US"/>
            <a:t>Offers unique experiences that make guests come back</a:t>
          </a:r>
        </a:p>
      </dgm:t>
    </dgm:pt>
    <dgm:pt modelId="{73CC7E65-72B5-442E-8A81-8D7835FB8544}" type="parTrans" cxnId="{25FD6B89-F9CA-4D28-BBF4-A749A191DD3F}">
      <dgm:prSet/>
      <dgm:spPr/>
      <dgm:t>
        <a:bodyPr/>
        <a:lstStyle/>
        <a:p>
          <a:endParaRPr lang="en-US"/>
        </a:p>
      </dgm:t>
    </dgm:pt>
    <dgm:pt modelId="{97368EA6-001C-4482-93DC-9ECE5704281F}" type="sibTrans" cxnId="{25FD6B89-F9CA-4D28-BBF4-A749A191DD3F}">
      <dgm:prSet/>
      <dgm:spPr/>
      <dgm:t>
        <a:bodyPr/>
        <a:lstStyle/>
        <a:p>
          <a:endParaRPr lang="en-US"/>
        </a:p>
      </dgm:t>
    </dgm:pt>
    <dgm:pt modelId="{7605DAE3-FDFA-40B7-AA00-ED7285F7CE48}" type="pres">
      <dgm:prSet presAssocID="{94FB49D5-97C9-46CC-980E-138959039E95}" presName="root" presStyleCnt="0">
        <dgm:presLayoutVars>
          <dgm:dir/>
          <dgm:resizeHandles val="exact"/>
        </dgm:presLayoutVars>
      </dgm:prSet>
      <dgm:spPr/>
    </dgm:pt>
    <dgm:pt modelId="{9736545B-47BB-41CA-ACE5-FD107A269FFF}" type="pres">
      <dgm:prSet presAssocID="{7B37EB23-C4AC-459B-9BEB-35F62E857696}" presName="compNode" presStyleCnt="0"/>
      <dgm:spPr/>
    </dgm:pt>
    <dgm:pt modelId="{0A46F518-A901-4D3A-9B83-0919B24BF300}" type="pres">
      <dgm:prSet presAssocID="{7B37EB23-C4AC-459B-9BEB-35F62E857696}" presName="bgRect" presStyleLbl="bgShp" presStyleIdx="0" presStyleCnt="4"/>
      <dgm:spPr/>
    </dgm:pt>
    <dgm:pt modelId="{B50857BC-2BFB-4C6E-87D8-43A41B161E71}" type="pres">
      <dgm:prSet presAssocID="{7B37EB23-C4AC-459B-9BEB-35F62E85769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3CEF6E31-9AAC-4171-BABA-A27313AF45CB}" type="pres">
      <dgm:prSet presAssocID="{7B37EB23-C4AC-459B-9BEB-35F62E857696}" presName="spaceRect" presStyleCnt="0"/>
      <dgm:spPr/>
    </dgm:pt>
    <dgm:pt modelId="{E261C77D-4113-403B-A0A4-7A2AE641EB96}" type="pres">
      <dgm:prSet presAssocID="{7B37EB23-C4AC-459B-9BEB-35F62E857696}" presName="parTx" presStyleLbl="revTx" presStyleIdx="0" presStyleCnt="4">
        <dgm:presLayoutVars>
          <dgm:chMax val="0"/>
          <dgm:chPref val="0"/>
        </dgm:presLayoutVars>
      </dgm:prSet>
      <dgm:spPr/>
    </dgm:pt>
    <dgm:pt modelId="{A2693CE1-18AA-4ECA-9952-703EA82CD748}" type="pres">
      <dgm:prSet presAssocID="{DA65C196-D33C-4F53-AC89-E55FC242CCD3}" presName="sibTrans" presStyleCnt="0"/>
      <dgm:spPr/>
    </dgm:pt>
    <dgm:pt modelId="{7B636F4B-D32C-4121-A0B5-DEE9EEDACE91}" type="pres">
      <dgm:prSet presAssocID="{9AA232BE-2396-4164-9C9D-B1CBC79D3C97}" presName="compNode" presStyleCnt="0"/>
      <dgm:spPr/>
    </dgm:pt>
    <dgm:pt modelId="{5C2A01C4-BDDF-47E9-9128-40D6C80EAFED}" type="pres">
      <dgm:prSet presAssocID="{9AA232BE-2396-4164-9C9D-B1CBC79D3C97}" presName="bgRect" presStyleLbl="bgShp" presStyleIdx="1" presStyleCnt="4"/>
      <dgm:spPr/>
    </dgm:pt>
    <dgm:pt modelId="{43D22474-74F0-45EE-B8C1-213BE8999ADE}" type="pres">
      <dgm:prSet presAssocID="{9AA232BE-2396-4164-9C9D-B1CBC79D3C9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ckeyStickCurve"/>
        </a:ext>
      </dgm:extLst>
    </dgm:pt>
    <dgm:pt modelId="{CDE974EE-C904-48D1-BBB5-2C366F9669C9}" type="pres">
      <dgm:prSet presAssocID="{9AA232BE-2396-4164-9C9D-B1CBC79D3C97}" presName="spaceRect" presStyleCnt="0"/>
      <dgm:spPr/>
    </dgm:pt>
    <dgm:pt modelId="{B4371F80-544F-4189-9203-9430EBB4CF0D}" type="pres">
      <dgm:prSet presAssocID="{9AA232BE-2396-4164-9C9D-B1CBC79D3C97}" presName="parTx" presStyleLbl="revTx" presStyleIdx="1" presStyleCnt="4">
        <dgm:presLayoutVars>
          <dgm:chMax val="0"/>
          <dgm:chPref val="0"/>
        </dgm:presLayoutVars>
      </dgm:prSet>
      <dgm:spPr/>
    </dgm:pt>
    <dgm:pt modelId="{7544568B-3B4D-43D9-9D8E-DD2A59F6E5B6}" type="pres">
      <dgm:prSet presAssocID="{FD60EB6E-FE16-40E6-AB4B-A069585AFCF1}" presName="sibTrans" presStyleCnt="0"/>
      <dgm:spPr/>
    </dgm:pt>
    <dgm:pt modelId="{C5BAE363-E3CF-43DC-887C-DFB5ADE7522A}" type="pres">
      <dgm:prSet presAssocID="{55FDDB00-8768-48BE-A5DA-3C085D0ED1A6}" presName="compNode" presStyleCnt="0"/>
      <dgm:spPr/>
    </dgm:pt>
    <dgm:pt modelId="{78C4C784-0808-4A1A-8D12-9B86FB85AF7A}" type="pres">
      <dgm:prSet presAssocID="{55FDDB00-8768-48BE-A5DA-3C085D0ED1A6}" presName="bgRect" presStyleLbl="bgShp" presStyleIdx="2" presStyleCnt="4"/>
      <dgm:spPr/>
    </dgm:pt>
    <dgm:pt modelId="{EC7A1532-87E3-4704-BC1B-718389AC829E}" type="pres">
      <dgm:prSet presAssocID="{55FDDB00-8768-48BE-A5DA-3C085D0ED1A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51CA01F3-F0EC-4B00-B556-420F1C774EF0}" type="pres">
      <dgm:prSet presAssocID="{55FDDB00-8768-48BE-A5DA-3C085D0ED1A6}" presName="spaceRect" presStyleCnt="0"/>
      <dgm:spPr/>
    </dgm:pt>
    <dgm:pt modelId="{6022E644-1B69-4D4D-A9DD-13F436E1D1A1}" type="pres">
      <dgm:prSet presAssocID="{55FDDB00-8768-48BE-A5DA-3C085D0ED1A6}" presName="parTx" presStyleLbl="revTx" presStyleIdx="2" presStyleCnt="4">
        <dgm:presLayoutVars>
          <dgm:chMax val="0"/>
          <dgm:chPref val="0"/>
        </dgm:presLayoutVars>
      </dgm:prSet>
      <dgm:spPr/>
    </dgm:pt>
    <dgm:pt modelId="{007BB10B-5BC4-491E-A223-D316340750B1}" type="pres">
      <dgm:prSet presAssocID="{BCFB8E4B-14BD-4259-A15A-EF392A9E3E75}" presName="sibTrans" presStyleCnt="0"/>
      <dgm:spPr/>
    </dgm:pt>
    <dgm:pt modelId="{CD9FF4CB-11A4-446A-BCAB-9BBEF2FCA6E6}" type="pres">
      <dgm:prSet presAssocID="{B650400A-E071-4CCC-AF89-02321ABCB1AD}" presName="compNode" presStyleCnt="0"/>
      <dgm:spPr/>
    </dgm:pt>
    <dgm:pt modelId="{3E62C652-ECB7-4C57-8172-FA50696CA372}" type="pres">
      <dgm:prSet presAssocID="{B650400A-E071-4CCC-AF89-02321ABCB1AD}" presName="bgRect" presStyleLbl="bgShp" presStyleIdx="3" presStyleCnt="4"/>
      <dgm:spPr/>
    </dgm:pt>
    <dgm:pt modelId="{6AD5B3E8-330C-410B-B85A-C5C9E24D6132}" type="pres">
      <dgm:prSet presAssocID="{B650400A-E071-4CCC-AF89-02321ABCB1A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065F676B-9E4C-48F5-929D-6A0B1E732FD3}" type="pres">
      <dgm:prSet presAssocID="{B650400A-E071-4CCC-AF89-02321ABCB1AD}" presName="spaceRect" presStyleCnt="0"/>
      <dgm:spPr/>
    </dgm:pt>
    <dgm:pt modelId="{9781CF13-B0B0-40E5-B94D-37588B979DA8}" type="pres">
      <dgm:prSet presAssocID="{B650400A-E071-4CCC-AF89-02321ABCB1A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725AD1F-4458-4EC1-B305-425CEF021E8B}" type="presOf" srcId="{55FDDB00-8768-48BE-A5DA-3C085D0ED1A6}" destId="{6022E644-1B69-4D4D-A9DD-13F436E1D1A1}" srcOrd="0" destOrd="0" presId="urn:microsoft.com/office/officeart/2018/2/layout/IconVerticalSolidList"/>
    <dgm:cxn modelId="{B0435B54-664F-4BB3-9660-F0F9AEDDA3C9}" type="presOf" srcId="{7B37EB23-C4AC-459B-9BEB-35F62E857696}" destId="{E261C77D-4113-403B-A0A4-7A2AE641EB96}" srcOrd="0" destOrd="0" presId="urn:microsoft.com/office/officeart/2018/2/layout/IconVerticalSolidList"/>
    <dgm:cxn modelId="{32EB6071-0F1E-442E-B91E-63CA4BF295E5}" type="presOf" srcId="{94FB49D5-97C9-46CC-980E-138959039E95}" destId="{7605DAE3-FDFA-40B7-AA00-ED7285F7CE48}" srcOrd="0" destOrd="0" presId="urn:microsoft.com/office/officeart/2018/2/layout/IconVerticalSolidList"/>
    <dgm:cxn modelId="{66A6397C-3DC9-494C-A623-FCEB3CF519E9}" srcId="{94FB49D5-97C9-46CC-980E-138959039E95}" destId="{9AA232BE-2396-4164-9C9D-B1CBC79D3C97}" srcOrd="1" destOrd="0" parTransId="{E9E60A2E-C27E-4868-9D63-A4AE9C888A97}" sibTransId="{FD60EB6E-FE16-40E6-AB4B-A069585AFCF1}"/>
    <dgm:cxn modelId="{25FD6B89-F9CA-4D28-BBF4-A749A191DD3F}" srcId="{94FB49D5-97C9-46CC-980E-138959039E95}" destId="{B650400A-E071-4CCC-AF89-02321ABCB1AD}" srcOrd="3" destOrd="0" parTransId="{73CC7E65-72B5-442E-8A81-8D7835FB8544}" sibTransId="{97368EA6-001C-4482-93DC-9ECE5704281F}"/>
    <dgm:cxn modelId="{A4DA8D9E-D731-430B-A72D-7CFA2820FF3B}" type="presOf" srcId="{B650400A-E071-4CCC-AF89-02321ABCB1AD}" destId="{9781CF13-B0B0-40E5-B94D-37588B979DA8}" srcOrd="0" destOrd="0" presId="urn:microsoft.com/office/officeart/2018/2/layout/IconVerticalSolidList"/>
    <dgm:cxn modelId="{88321AB4-33A0-41D2-809F-631F86080AF8}" srcId="{94FB49D5-97C9-46CC-980E-138959039E95}" destId="{7B37EB23-C4AC-459B-9BEB-35F62E857696}" srcOrd="0" destOrd="0" parTransId="{7605C124-D8C4-4422-A535-D434760A8352}" sibTransId="{DA65C196-D33C-4F53-AC89-E55FC242CCD3}"/>
    <dgm:cxn modelId="{4D783DCC-DDBA-4DD3-9B2D-6B85C0C4F147}" srcId="{94FB49D5-97C9-46CC-980E-138959039E95}" destId="{55FDDB00-8768-48BE-A5DA-3C085D0ED1A6}" srcOrd="2" destOrd="0" parTransId="{20A91CE7-DDDF-4115-AA16-E02564793615}" sibTransId="{BCFB8E4B-14BD-4259-A15A-EF392A9E3E75}"/>
    <dgm:cxn modelId="{18D6ACFA-98CC-4D96-9934-446E690D345D}" type="presOf" srcId="{9AA232BE-2396-4164-9C9D-B1CBC79D3C97}" destId="{B4371F80-544F-4189-9203-9430EBB4CF0D}" srcOrd="0" destOrd="0" presId="urn:microsoft.com/office/officeart/2018/2/layout/IconVerticalSolidList"/>
    <dgm:cxn modelId="{6B1F7C2E-D6C5-47A5-A387-03FE71663B4F}" type="presParOf" srcId="{7605DAE3-FDFA-40B7-AA00-ED7285F7CE48}" destId="{9736545B-47BB-41CA-ACE5-FD107A269FFF}" srcOrd="0" destOrd="0" presId="urn:microsoft.com/office/officeart/2018/2/layout/IconVerticalSolidList"/>
    <dgm:cxn modelId="{150DB9AA-F851-43F8-9229-BA59B4A57DE9}" type="presParOf" srcId="{9736545B-47BB-41CA-ACE5-FD107A269FFF}" destId="{0A46F518-A901-4D3A-9B83-0919B24BF300}" srcOrd="0" destOrd="0" presId="urn:microsoft.com/office/officeart/2018/2/layout/IconVerticalSolidList"/>
    <dgm:cxn modelId="{FCBEA154-93BE-4396-B4C0-5BA5A0DA5127}" type="presParOf" srcId="{9736545B-47BB-41CA-ACE5-FD107A269FFF}" destId="{B50857BC-2BFB-4C6E-87D8-43A41B161E71}" srcOrd="1" destOrd="0" presId="urn:microsoft.com/office/officeart/2018/2/layout/IconVerticalSolidList"/>
    <dgm:cxn modelId="{3BA37957-03CA-44CA-9D31-4B1B06D1047E}" type="presParOf" srcId="{9736545B-47BB-41CA-ACE5-FD107A269FFF}" destId="{3CEF6E31-9AAC-4171-BABA-A27313AF45CB}" srcOrd="2" destOrd="0" presId="urn:microsoft.com/office/officeart/2018/2/layout/IconVerticalSolidList"/>
    <dgm:cxn modelId="{C31D35F7-E204-42F3-A555-83F4B0143516}" type="presParOf" srcId="{9736545B-47BB-41CA-ACE5-FD107A269FFF}" destId="{E261C77D-4113-403B-A0A4-7A2AE641EB96}" srcOrd="3" destOrd="0" presId="urn:microsoft.com/office/officeart/2018/2/layout/IconVerticalSolidList"/>
    <dgm:cxn modelId="{0BD217C2-B4F9-4F38-A8A2-0783552FE884}" type="presParOf" srcId="{7605DAE3-FDFA-40B7-AA00-ED7285F7CE48}" destId="{A2693CE1-18AA-4ECA-9952-703EA82CD748}" srcOrd="1" destOrd="0" presId="urn:microsoft.com/office/officeart/2018/2/layout/IconVerticalSolidList"/>
    <dgm:cxn modelId="{ED467471-C3C6-4CFB-B874-A620D3766F90}" type="presParOf" srcId="{7605DAE3-FDFA-40B7-AA00-ED7285F7CE48}" destId="{7B636F4B-D32C-4121-A0B5-DEE9EEDACE91}" srcOrd="2" destOrd="0" presId="urn:microsoft.com/office/officeart/2018/2/layout/IconVerticalSolidList"/>
    <dgm:cxn modelId="{A4F680B3-DA28-4557-B9DC-98AA257D7191}" type="presParOf" srcId="{7B636F4B-D32C-4121-A0B5-DEE9EEDACE91}" destId="{5C2A01C4-BDDF-47E9-9128-40D6C80EAFED}" srcOrd="0" destOrd="0" presId="urn:microsoft.com/office/officeart/2018/2/layout/IconVerticalSolidList"/>
    <dgm:cxn modelId="{37E7AE18-DAAB-46CD-8781-0CD538543C00}" type="presParOf" srcId="{7B636F4B-D32C-4121-A0B5-DEE9EEDACE91}" destId="{43D22474-74F0-45EE-B8C1-213BE8999ADE}" srcOrd="1" destOrd="0" presId="urn:microsoft.com/office/officeart/2018/2/layout/IconVerticalSolidList"/>
    <dgm:cxn modelId="{41A2A05D-E60E-445F-8C23-234E1DAC4801}" type="presParOf" srcId="{7B636F4B-D32C-4121-A0B5-DEE9EEDACE91}" destId="{CDE974EE-C904-48D1-BBB5-2C366F9669C9}" srcOrd="2" destOrd="0" presId="urn:microsoft.com/office/officeart/2018/2/layout/IconVerticalSolidList"/>
    <dgm:cxn modelId="{47CA0B7A-2D0E-4D9F-9FC2-C02B7CF26E54}" type="presParOf" srcId="{7B636F4B-D32C-4121-A0B5-DEE9EEDACE91}" destId="{B4371F80-544F-4189-9203-9430EBB4CF0D}" srcOrd="3" destOrd="0" presId="urn:microsoft.com/office/officeart/2018/2/layout/IconVerticalSolidList"/>
    <dgm:cxn modelId="{0135C8D4-AC6B-4D2C-8F8A-05ECD7CFB0ED}" type="presParOf" srcId="{7605DAE3-FDFA-40B7-AA00-ED7285F7CE48}" destId="{7544568B-3B4D-43D9-9D8E-DD2A59F6E5B6}" srcOrd="3" destOrd="0" presId="urn:microsoft.com/office/officeart/2018/2/layout/IconVerticalSolidList"/>
    <dgm:cxn modelId="{E364F364-23E1-4B79-8C0C-A93E3133A64E}" type="presParOf" srcId="{7605DAE3-FDFA-40B7-AA00-ED7285F7CE48}" destId="{C5BAE363-E3CF-43DC-887C-DFB5ADE7522A}" srcOrd="4" destOrd="0" presId="urn:microsoft.com/office/officeart/2018/2/layout/IconVerticalSolidList"/>
    <dgm:cxn modelId="{40AC7884-FF4F-441B-842E-F9E7A5A9E00D}" type="presParOf" srcId="{C5BAE363-E3CF-43DC-887C-DFB5ADE7522A}" destId="{78C4C784-0808-4A1A-8D12-9B86FB85AF7A}" srcOrd="0" destOrd="0" presId="urn:microsoft.com/office/officeart/2018/2/layout/IconVerticalSolidList"/>
    <dgm:cxn modelId="{7409B6CA-4B0C-4EB9-B8BD-C9D6D6FC7D77}" type="presParOf" srcId="{C5BAE363-E3CF-43DC-887C-DFB5ADE7522A}" destId="{EC7A1532-87E3-4704-BC1B-718389AC829E}" srcOrd="1" destOrd="0" presId="urn:microsoft.com/office/officeart/2018/2/layout/IconVerticalSolidList"/>
    <dgm:cxn modelId="{9EEE404F-9017-4228-B1DB-49AB42C5EBD4}" type="presParOf" srcId="{C5BAE363-E3CF-43DC-887C-DFB5ADE7522A}" destId="{51CA01F3-F0EC-4B00-B556-420F1C774EF0}" srcOrd="2" destOrd="0" presId="urn:microsoft.com/office/officeart/2018/2/layout/IconVerticalSolidList"/>
    <dgm:cxn modelId="{99180A28-FCD5-48C3-9ACD-0B82478F1B7F}" type="presParOf" srcId="{C5BAE363-E3CF-43DC-887C-DFB5ADE7522A}" destId="{6022E644-1B69-4D4D-A9DD-13F436E1D1A1}" srcOrd="3" destOrd="0" presId="urn:microsoft.com/office/officeart/2018/2/layout/IconVerticalSolidList"/>
    <dgm:cxn modelId="{AA45499B-67C6-4790-8EB2-E5ECB75410E7}" type="presParOf" srcId="{7605DAE3-FDFA-40B7-AA00-ED7285F7CE48}" destId="{007BB10B-5BC4-491E-A223-D316340750B1}" srcOrd="5" destOrd="0" presId="urn:microsoft.com/office/officeart/2018/2/layout/IconVerticalSolidList"/>
    <dgm:cxn modelId="{416AC93A-23C2-4249-A600-AC184BF80AA8}" type="presParOf" srcId="{7605DAE3-FDFA-40B7-AA00-ED7285F7CE48}" destId="{CD9FF4CB-11A4-446A-BCAB-9BBEF2FCA6E6}" srcOrd="6" destOrd="0" presId="urn:microsoft.com/office/officeart/2018/2/layout/IconVerticalSolidList"/>
    <dgm:cxn modelId="{79B5A8CD-7757-4595-B304-93C74F139AFF}" type="presParOf" srcId="{CD9FF4CB-11A4-446A-BCAB-9BBEF2FCA6E6}" destId="{3E62C652-ECB7-4C57-8172-FA50696CA372}" srcOrd="0" destOrd="0" presId="urn:microsoft.com/office/officeart/2018/2/layout/IconVerticalSolidList"/>
    <dgm:cxn modelId="{611CD543-58AC-474C-8F91-46A1461E323F}" type="presParOf" srcId="{CD9FF4CB-11A4-446A-BCAB-9BBEF2FCA6E6}" destId="{6AD5B3E8-330C-410B-B85A-C5C9E24D6132}" srcOrd="1" destOrd="0" presId="urn:microsoft.com/office/officeart/2018/2/layout/IconVerticalSolidList"/>
    <dgm:cxn modelId="{42BB143F-7C5B-49E1-994A-BD52845806AD}" type="presParOf" srcId="{CD9FF4CB-11A4-446A-BCAB-9BBEF2FCA6E6}" destId="{065F676B-9E4C-48F5-929D-6A0B1E732FD3}" srcOrd="2" destOrd="0" presId="urn:microsoft.com/office/officeart/2018/2/layout/IconVerticalSolidList"/>
    <dgm:cxn modelId="{EDB3217C-D419-43B5-B75D-19DA92CEE1BC}" type="presParOf" srcId="{CD9FF4CB-11A4-446A-BCAB-9BBEF2FCA6E6}" destId="{9781CF13-B0B0-40E5-B94D-37588B979DA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46F518-A901-4D3A-9B83-0919B24BF300}">
      <dsp:nvSpPr>
        <dsp:cNvPr id="0" name=""/>
        <dsp:cNvSpPr/>
      </dsp:nvSpPr>
      <dsp:spPr>
        <a:xfrm>
          <a:off x="0" y="2442"/>
          <a:ext cx="6513603" cy="123800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0857BC-2BFB-4C6E-87D8-43A41B161E71}">
      <dsp:nvSpPr>
        <dsp:cNvPr id="0" name=""/>
        <dsp:cNvSpPr/>
      </dsp:nvSpPr>
      <dsp:spPr>
        <a:xfrm>
          <a:off x="374497" y="280994"/>
          <a:ext cx="680904" cy="6809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61C77D-4113-403B-A0A4-7A2AE641EB96}">
      <dsp:nvSpPr>
        <dsp:cNvPr id="0" name=""/>
        <dsp:cNvSpPr/>
      </dsp:nvSpPr>
      <dsp:spPr>
        <a:xfrm>
          <a:off x="1429899" y="2442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Current and futuristic design</a:t>
          </a:r>
        </a:p>
      </dsp:txBody>
      <dsp:txXfrm>
        <a:off x="1429899" y="2442"/>
        <a:ext cx="5083704" cy="1238008"/>
      </dsp:txXfrm>
    </dsp:sp>
    <dsp:sp modelId="{5C2A01C4-BDDF-47E9-9128-40D6C80EAFED}">
      <dsp:nvSpPr>
        <dsp:cNvPr id="0" name=""/>
        <dsp:cNvSpPr/>
      </dsp:nvSpPr>
      <dsp:spPr>
        <a:xfrm>
          <a:off x="0" y="1549953"/>
          <a:ext cx="6513603" cy="123800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D22474-74F0-45EE-B8C1-213BE8999ADE}">
      <dsp:nvSpPr>
        <dsp:cNvPr id="0" name=""/>
        <dsp:cNvSpPr/>
      </dsp:nvSpPr>
      <dsp:spPr>
        <a:xfrm>
          <a:off x="374497" y="1828505"/>
          <a:ext cx="680904" cy="6809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71F80-544F-4189-9203-9430EBB4CF0D}">
      <dsp:nvSpPr>
        <dsp:cNvPr id="0" name=""/>
        <dsp:cNvSpPr/>
      </dsp:nvSpPr>
      <dsp:spPr>
        <a:xfrm>
          <a:off x="1429899" y="1549953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High level of quality</a:t>
          </a:r>
        </a:p>
      </dsp:txBody>
      <dsp:txXfrm>
        <a:off x="1429899" y="1549953"/>
        <a:ext cx="5083704" cy="1238008"/>
      </dsp:txXfrm>
    </dsp:sp>
    <dsp:sp modelId="{78C4C784-0808-4A1A-8D12-9B86FB85AF7A}">
      <dsp:nvSpPr>
        <dsp:cNvPr id="0" name=""/>
        <dsp:cNvSpPr/>
      </dsp:nvSpPr>
      <dsp:spPr>
        <a:xfrm>
          <a:off x="0" y="3097464"/>
          <a:ext cx="6513603" cy="123800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7A1532-87E3-4704-BC1B-718389AC829E}">
      <dsp:nvSpPr>
        <dsp:cNvPr id="0" name=""/>
        <dsp:cNvSpPr/>
      </dsp:nvSpPr>
      <dsp:spPr>
        <a:xfrm>
          <a:off x="374497" y="3376015"/>
          <a:ext cx="680904" cy="6809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22E644-1B69-4D4D-A9DD-13F436E1D1A1}">
      <dsp:nvSpPr>
        <dsp:cNvPr id="0" name=""/>
        <dsp:cNvSpPr/>
      </dsp:nvSpPr>
      <dsp:spPr>
        <a:xfrm>
          <a:off x="1429899" y="309746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Innovation</a:t>
          </a:r>
        </a:p>
      </dsp:txBody>
      <dsp:txXfrm>
        <a:off x="1429899" y="3097464"/>
        <a:ext cx="5083704" cy="1238008"/>
      </dsp:txXfrm>
    </dsp:sp>
    <dsp:sp modelId="{3E62C652-ECB7-4C57-8172-FA50696CA372}">
      <dsp:nvSpPr>
        <dsp:cNvPr id="0" name=""/>
        <dsp:cNvSpPr/>
      </dsp:nvSpPr>
      <dsp:spPr>
        <a:xfrm>
          <a:off x="0" y="4644974"/>
          <a:ext cx="6513603" cy="123800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D5B3E8-330C-410B-B85A-C5C9E24D6132}">
      <dsp:nvSpPr>
        <dsp:cNvPr id="0" name=""/>
        <dsp:cNvSpPr/>
      </dsp:nvSpPr>
      <dsp:spPr>
        <a:xfrm>
          <a:off x="374497" y="4923526"/>
          <a:ext cx="680904" cy="6809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81CF13-B0B0-40E5-B94D-37588B979DA8}">
      <dsp:nvSpPr>
        <dsp:cNvPr id="0" name=""/>
        <dsp:cNvSpPr/>
      </dsp:nvSpPr>
      <dsp:spPr>
        <a:xfrm>
          <a:off x="1429899" y="4644974"/>
          <a:ext cx="5083704" cy="1238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3" tIns="131023" rIns="131023" bIns="1310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Offers unique experiences that make guests come back</a:t>
          </a:r>
        </a:p>
      </dsp:txBody>
      <dsp:txXfrm>
        <a:off x="1429899" y="4644974"/>
        <a:ext cx="5083704" cy="12380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994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01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4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043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439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548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549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783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227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540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9352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116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96B6F-696D-0B48-AFB1-448FA853F4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B2CCB7-6EF4-4142-B154-67485529E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0327C-43D1-584A-988B-23E584ED9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C5C0C-8F02-0A46-B419-945F49875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E1FA4-C10D-AC4E-8A80-F5229C9BE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52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3B6E3-608F-C046-A586-20DE132D7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F2276-F81D-264F-A677-A373EA8A8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0C9AAB-6A43-D34E-96E6-313B3FEC5D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F1640-64E1-9A46-B365-04275D344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6396FF-7095-B840-A7FE-A12663F8B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6272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E2991-F6F5-254C-BFC4-9C402F1F8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519B55-D163-8A4C-9076-AFA51D28AB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47D5C-35DA-4441-89CD-E46CFE0BA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B1B66-C690-C84F-8F50-2E49DEFE0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A6D314-8963-CF48-87F7-44969362E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7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801C7-AED2-B941-BD40-157406B41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40170C-DACD-E749-B167-449C0837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EB8591-B68F-6247-AD7E-8F4FD9F549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A2CD0B-64B4-0E47-BD83-A3FAFD95F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A9D7FA-E414-4C4D-915E-2072674FF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657FF2-D2FA-B143-AA7D-EEC97994E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3187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18BF5-1742-854C-BA68-A958E2192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80BE3C-60EE-6C42-966D-82D3F4F77C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5C5545-F3B1-3E43-8CC7-DEEFD5DC28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B9ACD3-4300-B94F-88DC-95CE8E002B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27AE74-73DD-9642-8A2E-975AC76540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40CEA8-A49D-3C42-B0B5-A6C7906B9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1273DD-29B8-D647-812F-6186B2E35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DADD06-EE4A-494C-9CFB-109805C43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5264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965FC-99BB-4C48-9261-696F74283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490609-7379-8340-8689-D9D0F95A7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E9ADF8-D3E3-9A43-BBF7-C98D0EBAB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5569DC-8FB8-3D4F-B95D-4010ADA43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3283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A1B970-A78D-0F4B-880B-433EDF6ED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958275-30BC-5642-8248-56EE27AD2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5088E9-DB27-FD44-AFBD-A22C0EBDD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3913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800E4-43EC-1B44-BF2C-7F11731C1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1E231-5DD8-2848-A1D4-45B3199E2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3BC190-693E-2849-81A4-2EB27A1204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7EB119-C101-964F-A056-9CA8F09DF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0C8F7D-ABE2-504F-B271-8EC39748B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A4C393-39D1-D54D-8E19-47CA2CC37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470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C7FF5-B39A-CE49-95F5-2E8A1C69C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7FD486-76C1-144E-8F5F-6B33026D003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6FD245-21BB-7541-AF26-A24088AB3F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78318A-391A-C941-BE93-046CC859F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1D0C0-5C61-B743-A677-485AAEF63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704FFE-3F63-5446-90EB-8F01B8996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8741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E99D5-000C-AE4E-B85A-23DA57A07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EB7552-098A-D34E-A0B6-7DD12BEB80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975A3-40E0-8646-9F10-04F6BB254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D27CD-8CD3-D34F-9AAC-8E37DDE56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9D38E6-4FD1-1A40-97FC-DAC30DFF2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2704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EA8556-AA0F-3046-AB31-12F59F41A2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382F99-543D-6F4B-B42E-0E5C784E1D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1DEBE-EC54-4C40-BC5C-67C0B9C43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E217C-54D5-6549-A532-8154A885E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C574C7-69F6-CC4E-817B-00348E64D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018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724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08" r:id="rId5"/>
    <p:sldLayoutId id="2147483809" r:id="rId6"/>
    <p:sldLayoutId id="2147483815" r:id="rId7"/>
    <p:sldLayoutId id="2147483810" r:id="rId8"/>
    <p:sldLayoutId id="2147483811" r:id="rId9"/>
    <p:sldLayoutId id="2147483812" r:id="rId10"/>
    <p:sldLayoutId id="2147483813" r:id="rId11"/>
    <p:sldLayoutId id="214748381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F19A66-7338-B145-B17F-EE7F5BE1D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45CBB3-FC24-C543-B413-FE9B06F9AC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26213-DB20-2D43-8C20-9584532798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3/10/20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36CD27-6911-9544-8233-2DEA55B532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9E9650-8E3E-2F43-AF8A-B457B1D5DF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871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kift.com/wp-content/uploads/2016/09/StarwoodMarriott-e1501787242328.png" TargetMode="External"/><Relationship Id="rId2" Type="http://schemas.openxmlformats.org/officeDocument/2006/relationships/hyperlink" Target="https://www.marriott.co.uk/hotels/travel/cvtgs-forest-of-arden-marriott-hotel-and-country-club/" TargetMode="Externa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marriott.com/about/culture-and-values/history.mi" TargetMode="External"/><Relationship Id="rId4" Type="http://schemas.openxmlformats.org/officeDocument/2006/relationships/hyperlink" Target="https://www.marriott.com/marriott-brands.mi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FE923CB-9030-8E4E-A128-8C2B45ABF5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 rot="10800000">
            <a:off x="145275" y="-2"/>
            <a:ext cx="12046723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1A8BE6-EA39-5D4E-8331-35EEE2070B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3" y="3091928"/>
            <a:ext cx="4226824" cy="2176672"/>
          </a:xfrm>
        </p:spPr>
        <p:txBody>
          <a:bodyPr>
            <a:normAutofit/>
          </a:bodyPr>
          <a:lstStyle/>
          <a:p>
            <a:r>
              <a:rPr lang="en-US" sz="6600" dirty="0">
                <a:solidFill>
                  <a:schemeClr val="tx1">
                    <a:lumMod val="95000"/>
                  </a:schemeClr>
                </a:solidFill>
                <a:latin typeface="Bradley Hand ITC" panose="020F0502020204030204" pitchFamily="34" charset="0"/>
                <a:ea typeface="Ayuthaya" pitchFamily="2" charset="-34"/>
                <a:cs typeface="Bradley Hand ITC" panose="020F0502020204030204" pitchFamily="34" charset="0"/>
              </a:rPr>
              <a:t>Marriott  Hotel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C855C0-6046-C54E-ACC0-11E805A2A7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77" y="5634305"/>
            <a:ext cx="2776053" cy="1087129"/>
          </a:xfrm>
        </p:spPr>
        <p:txBody>
          <a:bodyPr anchor="ctr">
            <a:normAutofit fontScale="85000" lnSpcReduction="1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latin typeface="Monotype Corsiva" panose="03010101010201010101" pitchFamily="66" charset="0"/>
              </a:rPr>
              <a:t>                                </a:t>
            </a:r>
            <a:r>
              <a:rPr lang="en-US" sz="4000" b="1" dirty="0">
                <a:latin typeface="Monotype Corsiva" panose="03010101010201010101" pitchFamily="66" charset="0"/>
              </a:rPr>
              <a:t>Forest </a:t>
            </a:r>
            <a:r>
              <a:rPr lang="en-US" sz="4000" b="1" dirty="0"/>
              <a:t> </a:t>
            </a:r>
            <a:r>
              <a:rPr lang="en-US" sz="4000" b="1" dirty="0">
                <a:latin typeface="Chiller" panose="020F0502020204030204" pitchFamily="34" charset="0"/>
                <a:cs typeface="Chiller" panose="020F0502020204030204" pitchFamily="34" charset="0"/>
              </a:rPr>
              <a:t>of</a:t>
            </a:r>
            <a:r>
              <a:rPr lang="en-US" sz="4000" b="1" dirty="0"/>
              <a:t> </a:t>
            </a:r>
            <a:r>
              <a:rPr lang="en-US" sz="4000" b="1" dirty="0">
                <a:latin typeface="Monotype Corsiva" panose="03010101010201010101" pitchFamily="66" charset="0"/>
              </a:rPr>
              <a:t>Arden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633991-D102-3E4A-911E-D800D85C8554}"/>
              </a:ext>
            </a:extLst>
          </p:cNvPr>
          <p:cNvSpPr/>
          <p:nvPr/>
        </p:nvSpPr>
        <p:spPr>
          <a:xfrm>
            <a:off x="5254680" y="3244334"/>
            <a:ext cx="16826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summer terrace</a:t>
            </a:r>
          </a:p>
        </p:txBody>
      </p:sp>
    </p:spTree>
    <p:extLst>
      <p:ext uri="{BB962C8B-B14F-4D97-AF65-F5344CB8AC3E}">
        <p14:creationId xmlns:p14="http://schemas.microsoft.com/office/powerpoint/2010/main" val="645717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>
              <p:cTn id="2" repeatCount="indefinite" restart="whenNotActive" fill="hold" evtFilter="cancelBubble" nodeType="interactiveSeq">
                <p:stCondLst>
                  <p:cond delay="indefinite"/>
                  <p:cond evt="onBegin" delay="0">
                    <p:tn val="1"/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4922 -0.05641" pathEditMode="relative" ptsTypes="AA">
                                      <p:cBhvr>
                                        <p:cTn id="6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-0.24922 -0.05641 L 0.24922 0.07845" pathEditMode="relative" ptsTypes="AA">
                                      <p:cBhvr>
                                        <p:cTn id="11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5000"/>
                            </p:stCondLst>
                            <p:childTnLst>
                              <p:par>
                                <p:cTn id="13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24922 0.07845 L 0.24922 -0.24861" pathEditMode="relative" ptsTypes="AA">
                                      <p:cBhvr>
                                        <p:cTn id="14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00"/>
                            </p:stCondLst>
                            <p:childTnLst>
                              <p:par>
                                <p:cTn id="16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24922 -0.24861 L 0 0" pathEditMode="relative" ptsTypes="AA">
                                      <p:cBhvr>
                                        <p:cTn id="17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6" presetClass="emp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19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5000"/>
                            </p:stCondLst>
                            <p:childTnLst>
                              <p:par>
                                <p:cTn id="2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" pathEditMode="relative" ptsTypes="AA">
                                      <p:cBhvr>
                                        <p:cTn id="2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5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5735590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60A7C3-7852-A845-B739-50AEEF5CE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5239512" cy="1344975"/>
          </a:xfrm>
        </p:spPr>
        <p:txBody>
          <a:bodyPr>
            <a:normAutofit/>
          </a:bodyPr>
          <a:lstStyle/>
          <a:p>
            <a:pPr algn="ctr"/>
            <a:r>
              <a:rPr lang="en-US" sz="4000" b="1" u="sng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9297D-5846-BA4E-8C02-557E5C2FEA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610" y="1663430"/>
            <a:ext cx="5019250" cy="4367719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sz="2400" dirty="0"/>
              <a:t>Introduction</a:t>
            </a:r>
          </a:p>
          <a:p>
            <a:pPr lvl="0"/>
            <a:r>
              <a:rPr lang="en-GB" sz="2400" dirty="0"/>
              <a:t>History of Marriott</a:t>
            </a:r>
          </a:p>
          <a:p>
            <a:pPr lvl="0"/>
            <a:r>
              <a:rPr lang="en-GB" sz="2400" dirty="0"/>
              <a:t>History of Forest of Arden</a:t>
            </a:r>
          </a:p>
          <a:p>
            <a:pPr lvl="0"/>
            <a:r>
              <a:rPr lang="en-GB" sz="2400" dirty="0"/>
              <a:t>Different operations </a:t>
            </a:r>
          </a:p>
          <a:p>
            <a:pPr lvl="0"/>
            <a:r>
              <a:rPr lang="en-GB" sz="2400" dirty="0"/>
              <a:t>Food and beverage </a:t>
            </a:r>
          </a:p>
          <a:p>
            <a:pPr lvl="0"/>
            <a:r>
              <a:rPr lang="en-GB" sz="2400" dirty="0"/>
              <a:t>Types of restaurants</a:t>
            </a:r>
          </a:p>
          <a:p>
            <a:pPr lvl="0"/>
            <a:r>
              <a:rPr lang="en-GB" sz="2400" dirty="0"/>
              <a:t>Types of bar </a:t>
            </a:r>
          </a:p>
          <a:p>
            <a:pPr lvl="0"/>
            <a:r>
              <a:rPr lang="en-GB" sz="2400" dirty="0"/>
              <a:t>Types of kitchen/ services </a:t>
            </a:r>
          </a:p>
          <a:p>
            <a:pPr lvl="0"/>
            <a:r>
              <a:rPr lang="en-GB" sz="2400" dirty="0"/>
              <a:t>Market of their products</a:t>
            </a:r>
          </a:p>
          <a:p>
            <a:pPr lvl="0"/>
            <a:r>
              <a:rPr lang="en-GB" sz="2400" dirty="0"/>
              <a:t>Health and safety </a:t>
            </a:r>
          </a:p>
          <a:p>
            <a:pPr lvl="0"/>
            <a:r>
              <a:rPr lang="en-GB" sz="2400" dirty="0"/>
              <a:t> Conclusion</a:t>
            </a:r>
          </a:p>
          <a:p>
            <a:pPr lvl="0"/>
            <a:r>
              <a:rPr lang="en-GB" sz="2400" dirty="0"/>
              <a:t>References</a:t>
            </a:r>
          </a:p>
          <a:p>
            <a:endParaRPr lang="en-US" sz="1300" dirty="0"/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6C92F6F2-FA38-3444-8A37-D205B83E4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12" r="7689" b="1"/>
          <a:stretch/>
        </p:blipFill>
        <p:spPr>
          <a:xfrm>
            <a:off x="6580632" y="1909379"/>
            <a:ext cx="5126736" cy="2883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207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indoor, sitting, photo, white&#10;&#10;Description automatically generated">
            <a:extLst>
              <a:ext uri="{FF2B5EF4-FFF2-40B4-BE49-F238E27FC236}">
                <a16:creationId xmlns:a16="http://schemas.microsoft.com/office/drawing/2014/main" id="{2BFD7A2D-B86C-4547-ADE7-974BFE093B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69" t="6592" r="34038" b="1"/>
          <a:stretch/>
        </p:blipFill>
        <p:spPr>
          <a:xfrm>
            <a:off x="3453112" y="0"/>
            <a:ext cx="8738888" cy="691285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660BB1-FBAD-6D43-8CAE-6FD4E72F9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664" y="761930"/>
            <a:ext cx="3438144" cy="6873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  Marriott History </a:t>
            </a:r>
            <a:endParaRPr lang="en-US" sz="2800" dirty="0"/>
          </a:p>
        </p:txBody>
      </p:sp>
      <p:sp>
        <p:nvSpPr>
          <p:cNvPr id="85" name="Content Placeholder 84">
            <a:extLst>
              <a:ext uri="{FF2B5EF4-FFF2-40B4-BE49-F238E27FC236}">
                <a16:creationId xmlns:a16="http://schemas.microsoft.com/office/drawing/2014/main" id="{A05A11E5-9980-4D60-AEB6-E53877301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876" y="1476162"/>
            <a:ext cx="3813802" cy="5326974"/>
          </a:xfrm>
          <a:solidFill>
            <a:schemeClr val="bg1"/>
          </a:solidFill>
        </p:spPr>
        <p:txBody>
          <a:bodyPr anchor="t">
            <a:normAutofit fontScale="25000" lnSpcReduction="20000"/>
          </a:bodyPr>
          <a:lstStyle/>
          <a:p>
            <a:endParaRPr lang="en-US" sz="1700" dirty="0"/>
          </a:p>
          <a:p>
            <a:endParaRPr lang="en-US" sz="1700" dirty="0"/>
          </a:p>
          <a:p>
            <a:r>
              <a:rPr lang="en-US" sz="6400" dirty="0"/>
              <a:t>In 1927 starting to selling  beer </a:t>
            </a:r>
            <a:r>
              <a:rPr lang="en-GB" sz="6400" dirty="0"/>
              <a:t>J. Willard Marriott and his wife, Alice  under A&amp;W  franchise in Washington D.C. </a:t>
            </a:r>
          </a:p>
          <a:p>
            <a:r>
              <a:rPr lang="en-GB" sz="6400" dirty="0"/>
              <a:t>They introduce food products I the menu  named ”</a:t>
            </a:r>
            <a:r>
              <a:rPr lang="en-GB" sz="6400" dirty="0">
                <a:solidFill>
                  <a:srgbClr val="FF0000"/>
                </a:solidFill>
              </a:rPr>
              <a:t>Hot Shoppes</a:t>
            </a:r>
            <a:r>
              <a:rPr lang="en-GB" sz="6400" dirty="0"/>
              <a:t>” first time for this A&amp;W franchise. </a:t>
            </a:r>
          </a:p>
          <a:p>
            <a:r>
              <a:rPr lang="en-GB" sz="6400" dirty="0"/>
              <a:t>In 1928 opened another two </a:t>
            </a:r>
            <a:r>
              <a:rPr lang="en-GB" sz="6400" dirty="0">
                <a:solidFill>
                  <a:srgbClr val="FF0000"/>
                </a:solidFill>
              </a:rPr>
              <a:t>Hot Shoppes </a:t>
            </a:r>
            <a:r>
              <a:rPr lang="en-GB" sz="6400" dirty="0">
                <a:solidFill>
                  <a:schemeClr val="tx1">
                    <a:lumMod val="95000"/>
                  </a:schemeClr>
                </a:solidFill>
              </a:rPr>
              <a:t>the first </a:t>
            </a:r>
            <a:r>
              <a:rPr lang="en-GB" sz="6400" dirty="0">
                <a:solidFill>
                  <a:srgbClr val="00B0F0"/>
                </a:solidFill>
              </a:rPr>
              <a:t>drive in Restaurant</a:t>
            </a:r>
            <a:r>
              <a:rPr lang="en-GB" sz="6400" dirty="0"/>
              <a:t>.</a:t>
            </a:r>
          </a:p>
          <a:p>
            <a:r>
              <a:rPr lang="en-GB" sz="6400" dirty="0"/>
              <a:t>1937 they introduce </a:t>
            </a:r>
            <a:r>
              <a:rPr lang="en-GB" sz="6400" dirty="0">
                <a:solidFill>
                  <a:srgbClr val="FFFF00"/>
                </a:solidFill>
              </a:rPr>
              <a:t>airline catering </a:t>
            </a:r>
            <a:r>
              <a:rPr lang="en-GB" sz="6400" dirty="0"/>
              <a:t>.</a:t>
            </a:r>
          </a:p>
          <a:p>
            <a:r>
              <a:rPr lang="en-GB" sz="6400" dirty="0"/>
              <a:t>1957 the son J . Willard open </a:t>
            </a:r>
            <a:r>
              <a:rPr lang="en-GB" sz="6400" dirty="0">
                <a:solidFill>
                  <a:schemeClr val="accent2"/>
                </a:solidFill>
              </a:rPr>
              <a:t>first hotel </a:t>
            </a:r>
            <a:r>
              <a:rPr lang="en-GB" sz="6400" dirty="0"/>
              <a:t>in Arlington, Virginia. </a:t>
            </a:r>
          </a:p>
          <a:p>
            <a:r>
              <a:rPr lang="en-GB" sz="6400" dirty="0">
                <a:solidFill>
                  <a:schemeClr val="tx1">
                    <a:lumMod val="95000"/>
                  </a:schemeClr>
                </a:solidFill>
              </a:rPr>
              <a:t>2016 Marriott have </a:t>
            </a:r>
            <a:r>
              <a:rPr lang="en-GB" sz="6400" dirty="0">
                <a:solidFill>
                  <a:srgbClr val="FFFF00"/>
                </a:solidFill>
              </a:rPr>
              <a:t>5700</a:t>
            </a:r>
            <a:r>
              <a:rPr lang="en-GB" sz="6400" dirty="0">
                <a:solidFill>
                  <a:schemeClr val="tx1">
                    <a:lumMod val="95000"/>
                  </a:schemeClr>
                </a:solidFill>
              </a:rPr>
              <a:t> properties and more 1.1 million rooms in over 110 countries.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endParaRPr lang="en-US" sz="1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7528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mall clock tower in front of a house&#10;&#10;Description automatically generated">
            <a:extLst>
              <a:ext uri="{FF2B5EF4-FFF2-40B4-BE49-F238E27FC236}">
                <a16:creationId xmlns:a16="http://schemas.microsoft.com/office/drawing/2014/main" id="{A203E52C-C083-C44B-A0C5-D51DCB0F90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046" b="7955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4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8EBED9-6D12-0541-A107-353AD3CAC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3600"/>
              <a:t>History of Forest of Arden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F722E-DCBC-F246-91A9-E0A4F2E87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1879- restored I a private house </a:t>
            </a:r>
          </a:p>
          <a:p>
            <a:pPr marL="0" indent="0">
              <a:buNone/>
            </a:pPr>
            <a:r>
              <a:rPr lang="en-US" sz="2000" dirty="0"/>
              <a:t>1989- Forest of Arden was opened for business on 1st September</a:t>
            </a:r>
          </a:p>
          <a:p>
            <a:pPr marL="0" indent="0">
              <a:buNone/>
            </a:pPr>
            <a:r>
              <a:rPr lang="en-US" sz="2000" dirty="0"/>
              <a:t>1992-1997- for upgrade of Marriott standards and extension of bar and restaurant the Forest of Arden was spend £5.000.000</a:t>
            </a:r>
          </a:p>
        </p:txBody>
      </p:sp>
    </p:spTree>
    <p:extLst>
      <p:ext uri="{BB962C8B-B14F-4D97-AF65-F5344CB8AC3E}">
        <p14:creationId xmlns:p14="http://schemas.microsoft.com/office/powerpoint/2010/main" val="2895509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539B9-C0B1-8945-AF49-84D2CF27F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3" y="354331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3200" b="1" u="sng" dirty="0"/>
              <a:t>30 HOTEL BRANDS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45497D5-EF62-4477-B5E0-772734419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330" y="1792224"/>
            <a:ext cx="4079749" cy="4279392"/>
          </a:xfrm>
          <a:solidFill>
            <a:schemeClr val="bg1"/>
          </a:solidFill>
        </p:spPr>
        <p:txBody>
          <a:bodyPr anchor="t">
            <a:normAutofit/>
          </a:bodyPr>
          <a:lstStyle/>
          <a:p>
            <a:r>
              <a:rPr lang="en-US" sz="2000" b="1" dirty="0"/>
              <a:t>Classic Luxury</a:t>
            </a:r>
            <a:r>
              <a:rPr lang="en-US" sz="2000" dirty="0"/>
              <a:t> –The Ritz-Carlton; St. Regis.</a:t>
            </a:r>
          </a:p>
          <a:p>
            <a:r>
              <a:rPr lang="en-US" sz="2000" b="1" dirty="0"/>
              <a:t>Premium</a:t>
            </a:r>
            <a:r>
              <a:rPr lang="en-US" sz="2000" dirty="0"/>
              <a:t>– Sheraton; Marriott.</a:t>
            </a:r>
          </a:p>
          <a:p>
            <a:r>
              <a:rPr lang="en-US" sz="2000" b="1" dirty="0"/>
              <a:t>Distinctive premium </a:t>
            </a:r>
            <a:r>
              <a:rPr lang="en-US" sz="2000" dirty="0"/>
              <a:t>– Le Meridien; Westin.</a:t>
            </a:r>
          </a:p>
          <a:p>
            <a:r>
              <a:rPr lang="en-US" sz="2000" b="1" dirty="0"/>
              <a:t>Select</a:t>
            </a:r>
            <a:r>
              <a:rPr lang="en-US" sz="2000" dirty="0"/>
              <a:t>-Courtyard.</a:t>
            </a:r>
          </a:p>
          <a:p>
            <a:r>
              <a:rPr lang="en-US" sz="2000" b="1" dirty="0"/>
              <a:t>Classic Select</a:t>
            </a:r>
            <a:r>
              <a:rPr lang="en-US" sz="2000" dirty="0"/>
              <a:t>-Four Points.</a:t>
            </a:r>
          </a:p>
          <a:p>
            <a:r>
              <a:rPr lang="en-US" sz="2000" b="1" dirty="0"/>
              <a:t>Longer Stays</a:t>
            </a:r>
            <a:r>
              <a:rPr lang="en-US" sz="2000" dirty="0"/>
              <a:t>-Marriott Executive Apartments; Residence Inn.</a:t>
            </a:r>
          </a:p>
          <a:p>
            <a:r>
              <a:rPr lang="en-US" sz="2000" b="1" dirty="0"/>
              <a:t>Collections</a:t>
            </a:r>
            <a:r>
              <a:rPr lang="en-US" sz="2000" dirty="0"/>
              <a:t>- Autograph Collection Hotels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DB448470-EAC4-C044-B8EC-EA89A439F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8967" y="1233990"/>
            <a:ext cx="6921940" cy="4499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01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7E1F92-EEC5-5B45-9188-3F35D0C47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144" y="487534"/>
            <a:ext cx="5344015" cy="135345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u="sng" dirty="0"/>
              <a:t>Departments</a:t>
            </a:r>
            <a:r>
              <a:rPr lang="en-US" dirty="0"/>
              <a:t>  </a:t>
            </a:r>
          </a:p>
        </p:txBody>
      </p: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EDF5FE34-0A41-407A-8D94-10FCF68F1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5488" y="831087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Content Placeholder 85">
            <a:extLst>
              <a:ext uri="{FF2B5EF4-FFF2-40B4-BE49-F238E27FC236}">
                <a16:creationId xmlns:a16="http://schemas.microsoft.com/office/drawing/2014/main" id="{C52FF499-1B5A-4106-A468-52475E75AE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488" y="1745487"/>
            <a:ext cx="5154168" cy="4123944"/>
          </a:xfrm>
        </p:spPr>
        <p:txBody>
          <a:bodyPr anchor="t">
            <a:normAutofit/>
          </a:bodyPr>
          <a:lstStyle/>
          <a:p>
            <a:r>
              <a:rPr lang="en-US" sz="2200" dirty="0"/>
              <a:t>Front Office </a:t>
            </a:r>
          </a:p>
          <a:p>
            <a:r>
              <a:rPr lang="en-US" sz="2200" dirty="0"/>
              <a:t>Management</a:t>
            </a:r>
          </a:p>
          <a:p>
            <a:r>
              <a:rPr lang="en-US" sz="2200" dirty="0"/>
              <a:t>Marketing /Sales</a:t>
            </a:r>
          </a:p>
          <a:p>
            <a:r>
              <a:rPr lang="en-US" sz="2200" dirty="0"/>
              <a:t>HR</a:t>
            </a:r>
          </a:p>
          <a:p>
            <a:r>
              <a:rPr lang="en-US" sz="2200" dirty="0"/>
              <a:t>Finance</a:t>
            </a:r>
          </a:p>
          <a:p>
            <a:r>
              <a:rPr lang="en-US" sz="2200" dirty="0"/>
              <a:t>Facilities</a:t>
            </a:r>
          </a:p>
          <a:p>
            <a:r>
              <a:rPr lang="en-US" sz="2200" dirty="0"/>
              <a:t>Food &amp; Beverage </a:t>
            </a:r>
          </a:p>
          <a:p>
            <a:r>
              <a:rPr lang="en-US" sz="2200" dirty="0"/>
              <a:t>Housekeeping </a:t>
            </a:r>
          </a:p>
          <a:p>
            <a:r>
              <a:rPr lang="en-US" sz="2200" dirty="0"/>
              <a:t>Spa/Fitness</a:t>
            </a:r>
          </a:p>
        </p:txBody>
      </p:sp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3FF3BF11-AC52-9B4F-B00E-751406FFB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426" r="21714" b="1"/>
          <a:stretch/>
        </p:blipFill>
        <p:spPr>
          <a:xfrm>
            <a:off x="6696891" y="10"/>
            <a:ext cx="549510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3739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ning room table&#10;&#10;Description automatically generated">
            <a:extLst>
              <a:ext uri="{FF2B5EF4-FFF2-40B4-BE49-F238E27FC236}">
                <a16:creationId xmlns:a16="http://schemas.microsoft.com/office/drawing/2014/main" id="{018F967F-6E3E-E44F-888B-2D040C5F53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92" b="4038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4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F4CB5-9D8E-F943-932B-BCCEF38A7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Type of Restaurants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FED88-EE1C-1E4D-BFA9-47B600FFE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145135"/>
            <a:ext cx="4593021" cy="3376240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International-ZEST Restaurant</a:t>
            </a:r>
          </a:p>
          <a:p>
            <a:r>
              <a:rPr lang="en-GB" sz="2200" dirty="0"/>
              <a:t>Dining services</a:t>
            </a:r>
          </a:p>
          <a:p>
            <a:r>
              <a:rPr lang="en-GB" sz="2200" dirty="0"/>
              <a:t>Traditional Afternoon Tea</a:t>
            </a:r>
          </a:p>
          <a:p>
            <a:r>
              <a:rPr lang="en-GB" sz="2200" dirty="0"/>
              <a:t>Bar-B-Q and/or picnic area</a:t>
            </a:r>
          </a:p>
          <a:p>
            <a:r>
              <a:rPr lang="en-GB" sz="2200" dirty="0"/>
              <a:t>Grill-Cast Iron Bar &amp; Grill</a:t>
            </a:r>
          </a:p>
          <a:p>
            <a:r>
              <a:rPr lang="en-GB" sz="2200" dirty="0"/>
              <a:t>Room service, 24-hour</a:t>
            </a:r>
          </a:p>
          <a:p>
            <a:r>
              <a:rPr lang="en-GB" sz="2200" dirty="0"/>
              <a:t>Summer terrace </a:t>
            </a:r>
          </a:p>
          <a:p>
            <a:pPr marL="0" indent="0">
              <a:buNone/>
            </a:pPr>
            <a:r>
              <a:rPr lang="en-GB" sz="2200" dirty="0"/>
              <a:t>    </a:t>
            </a:r>
          </a:p>
          <a:p>
            <a:endParaRPr lang="en-GB" sz="2200" dirty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6387187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late of food&#10;&#10;Description automatically generated">
            <a:extLst>
              <a:ext uri="{FF2B5EF4-FFF2-40B4-BE49-F238E27FC236}">
                <a16:creationId xmlns:a16="http://schemas.microsoft.com/office/drawing/2014/main" id="{121E0F7F-BEBA-8E45-824D-258518E838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7" t="17853" r="7674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46" name="Freeform: Shape 84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7" name="Freeform: Shape 86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87C5B5-54A0-5B44-88C9-478CC86F3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548" y="468399"/>
            <a:ext cx="4062643" cy="1043409"/>
          </a:xfrm>
        </p:spPr>
        <p:txBody>
          <a:bodyPr>
            <a:normAutofit/>
          </a:bodyPr>
          <a:lstStyle/>
          <a:p>
            <a:r>
              <a:rPr lang="en-US" sz="3300" b="1" u="sng" dirty="0"/>
              <a:t>Food and Beverage</a:t>
            </a:r>
            <a:br>
              <a:rPr lang="en-US" sz="3300" b="1" u="sng" dirty="0"/>
            </a:br>
            <a:r>
              <a:rPr lang="en-US" sz="3300" b="1" u="sng" dirty="0"/>
              <a:t>(Type of Kitchen)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4D07B-98EA-EB4B-A638-8D70F39691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242" y="1511808"/>
            <a:ext cx="4600398" cy="4326462"/>
          </a:xfrm>
        </p:spPr>
        <p:txBody>
          <a:bodyPr anchor="t">
            <a:normAutofit lnSpcReduction="10000"/>
          </a:bodyPr>
          <a:lstStyle/>
          <a:p>
            <a:endParaRPr lang="en-US" sz="1100" dirty="0"/>
          </a:p>
          <a:p>
            <a:r>
              <a:rPr lang="en-US" sz="2200" dirty="0"/>
              <a:t>Fine Dining Kitchen</a:t>
            </a:r>
          </a:p>
          <a:p>
            <a:r>
              <a:rPr lang="en-US" sz="2200" dirty="0"/>
              <a:t>Canapé &amp; Bowl Food </a:t>
            </a:r>
          </a:p>
          <a:p>
            <a:r>
              <a:rPr lang="en-US" sz="2200" dirty="0"/>
              <a:t>French Style Kitchen  </a:t>
            </a:r>
          </a:p>
          <a:p>
            <a:r>
              <a:rPr lang="en-US" sz="2200" dirty="0"/>
              <a:t>Room service/24 hour</a:t>
            </a:r>
          </a:p>
          <a:p>
            <a:r>
              <a:rPr lang="en-US" sz="2200" dirty="0"/>
              <a:t>International Market Kitchen </a:t>
            </a:r>
          </a:p>
          <a:p>
            <a:r>
              <a:rPr lang="en-US" sz="2200" dirty="0"/>
              <a:t>International Bar &amp; Lounge </a:t>
            </a:r>
          </a:p>
          <a:p>
            <a:r>
              <a:rPr lang="en-US" sz="2200" dirty="0"/>
              <a:t>BBQ Menu</a:t>
            </a:r>
          </a:p>
          <a:p>
            <a:r>
              <a:rPr lang="en-US" sz="2200" dirty="0"/>
              <a:t>Buffet Option Menu </a:t>
            </a:r>
          </a:p>
          <a:p>
            <a:r>
              <a:rPr lang="en-US" sz="2200" dirty="0"/>
              <a:t>Breakfast (buffet from £16.50)</a:t>
            </a:r>
          </a:p>
          <a:p>
            <a:pPr marL="0" indent="0">
              <a:buNone/>
            </a:pPr>
            <a:r>
              <a:rPr lang="en-US" sz="2200" dirty="0"/>
              <a:t>                      (continental £14.50)</a:t>
            </a: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399372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view of a room&#10;&#10;Description automatically generated">
            <a:extLst>
              <a:ext uri="{FF2B5EF4-FFF2-40B4-BE49-F238E27FC236}">
                <a16:creationId xmlns:a16="http://schemas.microsoft.com/office/drawing/2014/main" id="{090F6603-8CE9-5A42-A679-53FD1D7CA2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719" r="48335" b="-1"/>
          <a:stretch/>
        </p:blipFill>
        <p:spPr>
          <a:xfrm rot="5400000">
            <a:off x="5565619" y="231924"/>
            <a:ext cx="6858000" cy="639415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BE29C9-A047-344D-A520-95EE03D27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US" b="1" u="sng" dirty="0">
                <a:solidFill>
                  <a:srgbClr val="000000"/>
                </a:solidFill>
              </a:rPr>
              <a:t>Type of Bar</a:t>
            </a:r>
            <a:br>
              <a:rPr lang="en-US" dirty="0">
                <a:solidFill>
                  <a:srgbClr val="000000"/>
                </a:solidFill>
              </a:rPr>
            </a:b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3232B57-3E8E-4615-BB80-41776B3FC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1645920"/>
            <a:ext cx="4706803" cy="4962144"/>
          </a:xfrm>
        </p:spPr>
        <p:txBody>
          <a:bodyPr anchor="ctr">
            <a:normAutofit lnSpcReduction="10000"/>
          </a:bodyPr>
          <a:lstStyle/>
          <a:p>
            <a:endParaRPr lang="en-US" sz="1000" dirty="0">
              <a:solidFill>
                <a:srgbClr val="000000"/>
              </a:solidFill>
            </a:endParaRPr>
          </a:p>
          <a:p>
            <a:endParaRPr lang="en-US" sz="1000" dirty="0">
              <a:solidFill>
                <a:srgbClr val="000000"/>
              </a:solidFill>
            </a:endParaRPr>
          </a:p>
          <a:p>
            <a:endParaRPr lang="en-US" sz="10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000" dirty="0">
              <a:solidFill>
                <a:srgbClr val="000000"/>
              </a:solidFill>
            </a:endParaRPr>
          </a:p>
          <a:p>
            <a:r>
              <a:rPr lang="en-US" sz="2000" dirty="0">
                <a:solidFill>
                  <a:srgbClr val="000000"/>
                </a:solidFill>
              </a:rPr>
              <a:t>Cast Iron Bar &amp; Grill-A La Carte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Course Lunch Menu £12.95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Course Dinner Menu £25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Cast Iron Bar &amp; Grill-Dessert Menu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Cast Iron Bar &amp; Grill Drinks Menu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Cast Iron Bar &amp; Grill Bar Menu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Cast Iron Bar &amp; Grill Kids Menu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Cast Iron Bar &amp; Grill Young Diners</a:t>
            </a:r>
          </a:p>
          <a:p>
            <a:r>
              <a:rPr lang="en-US" sz="2000" dirty="0">
                <a:solidFill>
                  <a:srgbClr val="000000"/>
                </a:solidFill>
              </a:rPr>
              <a:t>Afternoon Tea-Menu</a:t>
            </a:r>
          </a:p>
          <a:p>
            <a:r>
              <a:rPr lang="en-US" sz="2000" dirty="0">
                <a:solidFill>
                  <a:srgbClr val="000000"/>
                </a:solidFill>
              </a:rPr>
              <a:t>Afternoon Tea Drinks Menu</a:t>
            </a:r>
          </a:p>
          <a:p>
            <a:endParaRPr lang="en-US" sz="2000" dirty="0">
              <a:solidFill>
                <a:srgbClr val="000000"/>
              </a:solidFill>
            </a:endParaRPr>
          </a:p>
          <a:p>
            <a:endParaRPr lang="en-US" sz="2000" dirty="0">
              <a:solidFill>
                <a:srgbClr val="000000"/>
              </a:solidFill>
            </a:endParaRPr>
          </a:p>
          <a:p>
            <a:endParaRPr lang="en-US" sz="1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3288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sitting at a table in a park&#10;&#10;Description automatically generated">
            <a:extLst>
              <a:ext uri="{FF2B5EF4-FFF2-40B4-BE49-F238E27FC236}">
                <a16:creationId xmlns:a16="http://schemas.microsoft.com/office/drawing/2014/main" id="{A843DA56-33BA-CA4D-AF80-953ACD4EAF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4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D9C82-A0CE-5E47-B638-D516A788F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Market of Food &amp; Beverage products </a:t>
            </a:r>
          </a:p>
        </p:txBody>
      </p:sp>
      <p:cxnSp>
        <p:nvCxnSpPr>
          <p:cNvPr id="43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50A03-303F-784B-8FD7-A6C2EBC43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US" sz="1800" dirty="0" err="1"/>
              <a:t>Coference</a:t>
            </a:r>
            <a:r>
              <a:rPr lang="en-US" sz="1800" dirty="0"/>
              <a:t> room</a:t>
            </a:r>
          </a:p>
          <a:p>
            <a:r>
              <a:rPr lang="en-US" sz="1800" dirty="0"/>
              <a:t>Events hall</a:t>
            </a:r>
          </a:p>
          <a:p>
            <a:r>
              <a:rPr lang="en-GB" sz="1800" dirty="0"/>
              <a:t>Catering - Bubbly Bar</a:t>
            </a:r>
            <a:endParaRPr lang="en-US" sz="1800" dirty="0"/>
          </a:p>
          <a:p>
            <a:r>
              <a:rPr lang="en-US" sz="1800" dirty="0"/>
              <a:t>Indoor pool</a:t>
            </a:r>
          </a:p>
          <a:p>
            <a:r>
              <a:rPr lang="en-US" sz="1800" dirty="0"/>
              <a:t>Fitness suite</a:t>
            </a:r>
          </a:p>
          <a:p>
            <a:r>
              <a:rPr lang="en-GB" sz="1800" dirty="0"/>
              <a:t>Arden Championship Course</a:t>
            </a:r>
          </a:p>
          <a:p>
            <a:r>
              <a:rPr lang="en-GB" sz="1800" dirty="0"/>
              <a:t>Cedarwood Spa - Treatment Room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567578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F31A6-E3BC-6343-91CF-4BC9D985A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US" dirty="0"/>
              <a:t>Health and Safety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35B6B8-94E1-4633-8E6A-6DDE607DB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1802296"/>
            <a:ext cx="5127029" cy="4421523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Food Safety</a:t>
            </a:r>
            <a:r>
              <a:rPr lang="en-US" sz="2000" dirty="0"/>
              <a:t>- </a:t>
            </a:r>
            <a:r>
              <a:rPr lang="en-US" sz="2000" dirty="0">
                <a:solidFill>
                  <a:srgbClr val="00B050"/>
                </a:solidFill>
              </a:rPr>
              <a:t>the food is acceptable for human consumption</a:t>
            </a:r>
          </a:p>
          <a:p>
            <a:r>
              <a:rPr lang="en-US" sz="2000" dirty="0">
                <a:solidFill>
                  <a:srgbClr val="FF0000"/>
                </a:solidFill>
              </a:rPr>
              <a:t>Food Hazards </a:t>
            </a:r>
            <a:r>
              <a:rPr lang="en-US" sz="2000" dirty="0"/>
              <a:t>– mean the potential agents may cause adverse health</a:t>
            </a:r>
          </a:p>
          <a:p>
            <a:r>
              <a:rPr lang="en-US" sz="2000" dirty="0">
                <a:solidFill>
                  <a:srgbClr val="FF0000"/>
                </a:solidFill>
              </a:rPr>
              <a:t>Physical</a:t>
            </a:r>
            <a:r>
              <a:rPr lang="en-US" sz="2000" dirty="0"/>
              <a:t> –addition or any freight object accidentally in the food</a:t>
            </a:r>
          </a:p>
          <a:p>
            <a:r>
              <a:rPr lang="en-US" sz="2000" dirty="0">
                <a:solidFill>
                  <a:srgbClr val="FF0000"/>
                </a:solidFill>
              </a:rPr>
              <a:t>Chemical </a:t>
            </a:r>
            <a:r>
              <a:rPr lang="en-US" sz="2000" dirty="0"/>
              <a:t>– chemical which may be naturally occurring, or process induced chemical substances</a:t>
            </a:r>
          </a:p>
          <a:p>
            <a:r>
              <a:rPr lang="en-US" sz="2000" dirty="0">
                <a:solidFill>
                  <a:srgbClr val="FF0000"/>
                </a:solidFill>
              </a:rPr>
              <a:t>Biological</a:t>
            </a:r>
            <a:r>
              <a:rPr lang="en-US" sz="2000" dirty="0"/>
              <a:t>- when the food is contaminated by micro-organisms found I the air, food water, soil, animals or human body </a:t>
            </a:r>
          </a:p>
        </p:txBody>
      </p:sp>
      <p:pic>
        <p:nvPicPr>
          <p:cNvPr id="5" name="Content Placeholder 4" descr="A close up of a fruit stand&#10;&#10;Description automatically generated">
            <a:extLst>
              <a:ext uri="{FF2B5EF4-FFF2-40B4-BE49-F238E27FC236}">
                <a16:creationId xmlns:a16="http://schemas.microsoft.com/office/drawing/2014/main" id="{6F299028-6C80-8A4F-82CC-588A59A65F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" r="1923" b="-2"/>
          <a:stretch/>
        </p:blipFill>
        <p:spPr>
          <a:xfrm>
            <a:off x="6090613" y="640082"/>
            <a:ext cx="5461724" cy="55778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38383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iver with a lush green field&#10;&#10;Description automatically generated">
            <a:extLst>
              <a:ext uri="{FF2B5EF4-FFF2-40B4-BE49-F238E27FC236}">
                <a16:creationId xmlns:a16="http://schemas.microsoft.com/office/drawing/2014/main" id="{F1F7B053-3179-A74E-AA04-866CC0A368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55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927C04-26B1-C440-8BAD-3631BCEC0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3600"/>
              <a:t>Conclusions </a:t>
            </a:r>
          </a:p>
        </p:txBody>
      </p:sp>
      <p:cxnSp>
        <p:nvCxnSpPr>
          <p:cNvPr id="56" name="Straight Connector 2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03CF3-C1E7-6146-A7A6-2E0A27637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The Forest of Arden Marriott hotel it is a four-star hotel, but the services offered by the hotel are those of five stars </a:t>
            </a:r>
          </a:p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The Forest of Arden Marriott hotel have their culture and put the people first </a:t>
            </a:r>
          </a:p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For guests offer  high services at a good price </a:t>
            </a:r>
          </a:p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For staff offer specialty trainings</a:t>
            </a:r>
          </a:p>
        </p:txBody>
      </p:sp>
    </p:spTree>
    <p:extLst>
      <p:ext uri="{BB962C8B-B14F-4D97-AF65-F5344CB8AC3E}">
        <p14:creationId xmlns:p14="http://schemas.microsoft.com/office/powerpoint/2010/main" val="39361774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9A297797-5C89-4791-8204-AB071FA1F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85376B-D55E-0A46-B055-75FBB2F8B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804064" cy="5571065"/>
          </a:xfrm>
        </p:spPr>
        <p:txBody>
          <a:bodyPr>
            <a:normAutofit/>
          </a:bodyPr>
          <a:lstStyle/>
          <a:p>
            <a:r>
              <a:rPr lang="en-US" sz="3600"/>
              <a:t>References 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E269-F871-DC42-BC1A-58AFEDB34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0218" y="313509"/>
            <a:ext cx="8178314" cy="649918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Bill Marriott: success is never final \2019 his life and the decisions that built a hotel empire / Dale Van Atta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Service quality from the guest’s view/ 2014 Frank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Höchsmann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/>
              <a:t>FOOD &amp; BEVERAGE SERVICE Study Guide and Key notes Developed by ©2005 Training and development department Dolphin Hotels Limited, </a:t>
            </a:r>
            <a:r>
              <a:rPr lang="en-GB" sz="1400" dirty="0" err="1"/>
              <a:t>Ramoji</a:t>
            </a:r>
            <a:r>
              <a:rPr lang="en-GB" sz="1400" dirty="0"/>
              <a:t> Film City</a:t>
            </a:r>
          </a:p>
          <a:p>
            <a:r>
              <a:rPr lang="en-GB" sz="1400" dirty="0"/>
              <a:t>Vermont Department of Health DIVISION OF HEALTH PROTECTION FOOD &amp; LODGING PROGRAM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Food safety Management – A Practical Guide For The Food Industry-2014 / Yasmine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Motarjemi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Nyon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Switzerland) Huub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Lelieveld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(Global Harmonization Initiative,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Bilthoven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The Netherlands)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Marriott (2020)  </a:t>
            </a:r>
            <a:r>
              <a:rPr lang="en-GB" sz="14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https://www.marriott.co.uk/hotels/travel/cvtgs-forest-of-arden-marriott-hotel-and-country-club/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Marriott (2020)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https://skift.com/wp-content/uploads/2016/09/StarwoodMarriott-e1501787242328.png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Marriott (2020)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https://www.marriott.com/marriott-brands.mi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Marriott (2020)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https://www.marriott.com/about/culture-and-values/history.mi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6318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E36E08-7117-9F4E-90F5-9A92583CD6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39" y="1482811"/>
            <a:ext cx="4148602" cy="333092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The type of guests in the Marriott Hotels </a:t>
            </a:r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23" name="Content Placeholder 22">
            <a:extLst>
              <a:ext uri="{FF2B5EF4-FFF2-40B4-BE49-F238E27FC236}">
                <a16:creationId xmlns:a16="http://schemas.microsoft.com/office/drawing/2014/main" id="{ADAB47D5-886E-804C-8FDD-3AD4C323EC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0947431"/>
              </p:ext>
            </p:extLst>
          </p:nvPr>
        </p:nvGraphicFramePr>
        <p:xfrm>
          <a:off x="6749592" y="1904213"/>
          <a:ext cx="4176073" cy="39686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073">
                  <a:extLst>
                    <a:ext uri="{9D8B030D-6E8A-4147-A177-3AD203B41FA5}">
                      <a16:colId xmlns:a16="http://schemas.microsoft.com/office/drawing/2014/main" val="1297816537"/>
                    </a:ext>
                  </a:extLst>
                </a:gridCol>
              </a:tblGrid>
              <a:tr h="1194612">
                <a:tc>
                  <a:txBody>
                    <a:bodyPr/>
                    <a:lstStyle/>
                    <a:p>
                      <a:r>
                        <a:rPr lang="en-US" sz="2400" b="1" dirty="0"/>
                        <a:t>   </a:t>
                      </a:r>
                    </a:p>
                    <a:p>
                      <a:r>
                        <a:rPr lang="en-US" sz="2400" b="1" dirty="0"/>
                        <a:t>  Age average between </a:t>
                      </a:r>
                      <a:r>
                        <a:rPr lang="en-US" sz="2400" b="1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25 to 44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8632341"/>
                  </a:ext>
                </a:extLst>
              </a:tr>
              <a:tr h="682410">
                <a:tc>
                  <a:txBody>
                    <a:bodyPr/>
                    <a:lstStyle/>
                    <a:p>
                      <a:r>
                        <a:rPr lang="en-US" sz="2400" b="1" dirty="0"/>
                        <a:t>  More than</a:t>
                      </a:r>
                      <a:r>
                        <a:rPr lang="en-US" sz="2400" b="1" dirty="0">
                          <a:solidFill>
                            <a:schemeClr val="accent2"/>
                          </a:solidFill>
                        </a:rPr>
                        <a:t> 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5 trips </a:t>
                      </a:r>
                      <a:r>
                        <a:rPr lang="en-US" sz="2400" b="1" dirty="0"/>
                        <a:t>per year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8102006"/>
                  </a:ext>
                </a:extLst>
              </a:tr>
              <a:tr h="736422">
                <a:tc>
                  <a:txBody>
                    <a:bodyPr/>
                    <a:lstStyle/>
                    <a:p>
                      <a:r>
                        <a:rPr lang="en-US" sz="2400" b="1" dirty="0"/>
                        <a:t>  Constant </a:t>
                      </a:r>
                      <a:r>
                        <a:rPr lang="en-US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Business </a:t>
                      </a:r>
                      <a:r>
                        <a:rPr lang="en-US" sz="2400" b="1" dirty="0"/>
                        <a:t>Guests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4574938"/>
                  </a:ext>
                </a:extLst>
              </a:tr>
              <a:tr h="528203">
                <a:tc>
                  <a:txBody>
                    <a:bodyPr/>
                    <a:lstStyle/>
                    <a:p>
                      <a:r>
                        <a:rPr lang="en-US" sz="2400" b="1" dirty="0"/>
                        <a:t>  Well-behaved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5987226"/>
                  </a:ext>
                </a:extLst>
              </a:tr>
              <a:tr h="827039">
                <a:tc>
                  <a:txBody>
                    <a:bodyPr/>
                    <a:lstStyle/>
                    <a:p>
                      <a:r>
                        <a:rPr lang="en-US" sz="2400" b="1" dirty="0"/>
                        <a:t>  In trend with  the technology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29386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862516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A7F54B-C851-734D-AE8E-F4E5C3B13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Marriott Design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A9459E-0245-4E2B-A72D-A003156956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17290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873671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66E3F-F722-E34D-A624-B025A8CD7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A3351-F2C6-0346-B318-0B92F1009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855142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761</Words>
  <Application>Microsoft Macintosh PowerPoint</Application>
  <PresentationFormat>Widescreen</PresentationFormat>
  <Paragraphs>134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Arial</vt:lpstr>
      <vt:lpstr>Bradley Hand ITC</vt:lpstr>
      <vt:lpstr>Calibri</vt:lpstr>
      <vt:lpstr>Calibri Light</vt:lpstr>
      <vt:lpstr>Century Gothic</vt:lpstr>
      <vt:lpstr>Chiller</vt:lpstr>
      <vt:lpstr>Elephant</vt:lpstr>
      <vt:lpstr>Monotype Corsiva</vt:lpstr>
      <vt:lpstr>BrushVTI</vt:lpstr>
      <vt:lpstr>Office Theme</vt:lpstr>
      <vt:lpstr>Marriott  Hotel </vt:lpstr>
      <vt:lpstr>Introduction </vt:lpstr>
      <vt:lpstr>  Marriott History </vt:lpstr>
      <vt:lpstr>History of Forest of Arden </vt:lpstr>
      <vt:lpstr>30 HOTEL BRANDS</vt:lpstr>
      <vt:lpstr>Departments  </vt:lpstr>
      <vt:lpstr>Type of Restaurants</vt:lpstr>
      <vt:lpstr>Food and Beverage (Type of Kitchen)</vt:lpstr>
      <vt:lpstr>Type of Bar </vt:lpstr>
      <vt:lpstr>Market of Food &amp; Beverage products </vt:lpstr>
      <vt:lpstr>Health and Safety</vt:lpstr>
      <vt:lpstr>Conclusions </vt:lpstr>
      <vt:lpstr>References </vt:lpstr>
      <vt:lpstr>The type of guests in the Marriott Hotels </vt:lpstr>
      <vt:lpstr>Marriott Design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Marriott  Hotel </dc:title>
  <dc:creator>Nicolae- Profir (1815440)</dc:creator>
  <cp:lastModifiedBy>Nicolae- Profir (1815440)</cp:lastModifiedBy>
  <cp:revision>1</cp:revision>
  <dcterms:created xsi:type="dcterms:W3CDTF">2020-03-11T19:53:27Z</dcterms:created>
  <dcterms:modified xsi:type="dcterms:W3CDTF">2020-03-11T19:53:37Z</dcterms:modified>
</cp:coreProperties>
</file>