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719" r:id="rId3"/>
  </p:sldMasterIdLst>
  <p:notesMasterIdLst>
    <p:notesMasterId r:id="rId47"/>
  </p:notesMasterIdLst>
  <p:sldIdLst>
    <p:sldId id="256" r:id="rId4"/>
    <p:sldId id="298" r:id="rId5"/>
    <p:sldId id="339" r:id="rId6"/>
    <p:sldId id="445" r:id="rId7"/>
    <p:sldId id="442" r:id="rId8"/>
    <p:sldId id="410" r:id="rId9"/>
    <p:sldId id="411" r:id="rId10"/>
    <p:sldId id="440" r:id="rId11"/>
    <p:sldId id="415" r:id="rId12"/>
    <p:sldId id="454" r:id="rId13"/>
    <p:sldId id="443" r:id="rId14"/>
    <p:sldId id="441" r:id="rId15"/>
    <p:sldId id="420" r:id="rId16"/>
    <p:sldId id="444" r:id="rId17"/>
    <p:sldId id="447" r:id="rId18"/>
    <p:sldId id="368" r:id="rId19"/>
    <p:sldId id="423" r:id="rId20"/>
    <p:sldId id="424" r:id="rId21"/>
    <p:sldId id="448" r:id="rId22"/>
    <p:sldId id="449" r:id="rId23"/>
    <p:sldId id="450" r:id="rId24"/>
    <p:sldId id="300" r:id="rId25"/>
    <p:sldId id="455" r:id="rId26"/>
    <p:sldId id="431" r:id="rId27"/>
    <p:sldId id="425" r:id="rId28"/>
    <p:sldId id="437" r:id="rId29"/>
    <p:sldId id="438" r:id="rId30"/>
    <p:sldId id="427" r:id="rId31"/>
    <p:sldId id="429" r:id="rId32"/>
    <p:sldId id="433" r:id="rId33"/>
    <p:sldId id="434" r:id="rId34"/>
    <p:sldId id="436" r:id="rId35"/>
    <p:sldId id="435" r:id="rId36"/>
    <p:sldId id="451" r:id="rId37"/>
    <p:sldId id="426" r:id="rId38"/>
    <p:sldId id="428" r:id="rId39"/>
    <p:sldId id="412" r:id="rId40"/>
    <p:sldId id="414" r:id="rId41"/>
    <p:sldId id="416" r:id="rId42"/>
    <p:sldId id="452" r:id="rId43"/>
    <p:sldId id="453" r:id="rId44"/>
    <p:sldId id="296" r:id="rId45"/>
    <p:sldId id="342" r:id="rId46"/>
  </p:sldIdLst>
  <p:sldSz cx="12192000" cy="685800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78EE87-15E8-4A64-B629-81D819D1D7D5}" v="1" dt="2026-10-11T20:00:46.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5" autoAdjust="0"/>
    <p:restoredTop sz="82316" autoAdjust="0"/>
  </p:normalViewPr>
  <p:slideViewPr>
    <p:cSldViewPr snapToGrid="0">
      <p:cViewPr varScale="1">
        <p:scale>
          <a:sx n="63" d="100"/>
          <a:sy n="63" d="100"/>
        </p:scale>
        <p:origin x="629"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6/11/relationships/changesInfo" Target="changesInfos/changesInfo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gs" Target="tags/tag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D9131102-CC14-4FD3-B9E9-CFA492F1D401}"/>
    <pc:docChg chg="custSel modSld">
      <pc:chgData name="Lisa-Marie Bassler" userId="38f25fa2-f4e2-42aa-a629-d2ccc29b42c2" providerId="ADAL" clId="{D9131102-CC14-4FD3-B9E9-CFA492F1D401}" dt="2026-10-01T14:28:25.632" v="6836"/>
      <pc:docMkLst>
        <pc:docMk/>
      </pc:docMkLst>
    </pc:docChg>
  </pc:docChgLst>
  <pc:docChgLst>
    <pc:chgData name="Lisa-Marie Bassler" userId="38f25fa2-f4e2-42aa-a629-d2ccc29b42c2" providerId="ADAL" clId="{151E9CE8-B21B-4565-A978-68B2E862EE5B}"/>
    <pc:docChg chg="undo redo custSel addSld delSld modSld sldOrd">
      <pc:chgData name="Lisa-Marie Bassler" userId="38f25fa2-f4e2-42aa-a629-d2ccc29b42c2" providerId="ADAL" clId="{151E9CE8-B21B-4565-A978-68B2E862EE5B}" dt="2026-10-11T20:03:11.620" v="3243"/>
      <pc:docMkLst>
        <pc:docMk/>
      </pc:docMkLst>
      <pc:sldChg chg="modSp del mod modAnim">
        <pc:chgData name="Lisa-Marie Bassler" userId="38f25fa2-f4e2-42aa-a629-d2ccc29b42c2" providerId="ADAL" clId="{151E9CE8-B21B-4565-A978-68B2E862EE5B}" dt="2026-10-11T20:02:12.943" v="3232" actId="47"/>
        <pc:sldMkLst>
          <pc:docMk/>
          <pc:sldMk cId="282396609" sldId="297"/>
        </pc:sldMkLst>
      </pc:sldChg>
      <pc:sldChg chg="modSp mod">
        <pc:chgData name="Lisa-Marie Bassler" userId="38f25fa2-f4e2-42aa-a629-d2ccc29b42c2" providerId="ADAL" clId="{151E9CE8-B21B-4565-A978-68B2E862EE5B}" dt="2026-10-07T17:03:48.027" v="1" actId="6549"/>
        <pc:sldMkLst>
          <pc:docMk/>
          <pc:sldMk cId="1216546759" sldId="298"/>
        </pc:sldMkLst>
        <pc:spChg chg="mod">
          <ac:chgData name="Lisa-Marie Bassler" userId="38f25fa2-f4e2-42aa-a629-d2ccc29b42c2" providerId="ADAL" clId="{151E9CE8-B21B-4565-A978-68B2E862EE5B}" dt="2026-10-07T17:03:48.027" v="1" actId="6549"/>
          <ac:spMkLst>
            <pc:docMk/>
            <pc:sldMk cId="1216546759" sldId="298"/>
            <ac:spMk id="3" creationId="{FBF59CE3-4B58-F106-9F30-71A26417484F}"/>
          </ac:spMkLst>
        </pc:spChg>
      </pc:sldChg>
      <pc:sldChg chg="ord">
        <pc:chgData name="Lisa-Marie Bassler" userId="38f25fa2-f4e2-42aa-a629-d2ccc29b42c2" providerId="ADAL" clId="{151E9CE8-B21B-4565-A978-68B2E862EE5B}" dt="2026-10-11T20:03:11.620" v="3243"/>
        <pc:sldMkLst>
          <pc:docMk/>
          <pc:sldMk cId="131436553" sldId="300"/>
        </pc:sldMkLst>
      </pc:sldChg>
      <pc:sldChg chg="modSp mod">
        <pc:chgData name="Lisa-Marie Bassler" userId="38f25fa2-f4e2-42aa-a629-d2ccc29b42c2" providerId="ADAL" clId="{151E9CE8-B21B-4565-A978-68B2E862EE5B}" dt="2026-10-07T18:54:06.084" v="2362"/>
        <pc:sldMkLst>
          <pc:docMk/>
          <pc:sldMk cId="217773467" sldId="339"/>
        </pc:sldMkLst>
        <pc:spChg chg="mod">
          <ac:chgData name="Lisa-Marie Bassler" userId="38f25fa2-f4e2-42aa-a629-d2ccc29b42c2" providerId="ADAL" clId="{151E9CE8-B21B-4565-A978-68B2E862EE5B}" dt="2026-10-07T18:54:06.084" v="2362"/>
          <ac:spMkLst>
            <pc:docMk/>
            <pc:sldMk cId="217773467" sldId="339"/>
            <ac:spMk id="6" creationId="{3AA90229-7479-FC8C-B091-44BB087F8A03}"/>
          </ac:spMkLst>
        </pc:spChg>
        <pc:picChg chg="mod">
          <ac:chgData name="Lisa-Marie Bassler" userId="38f25fa2-f4e2-42aa-a629-d2ccc29b42c2" providerId="ADAL" clId="{151E9CE8-B21B-4565-A978-68B2E862EE5B}" dt="2026-10-07T18:53:36.849" v="2348" actId="1076"/>
          <ac:picMkLst>
            <pc:docMk/>
            <pc:sldMk cId="217773467" sldId="339"/>
            <ac:picMk id="4" creationId="{585D5D8A-66A0-F589-CB33-5868162E99ED}"/>
          </ac:picMkLst>
        </pc:picChg>
      </pc:sldChg>
      <pc:sldChg chg="modSp mod">
        <pc:chgData name="Lisa-Marie Bassler" userId="38f25fa2-f4e2-42aa-a629-d2ccc29b42c2" providerId="ADAL" clId="{151E9CE8-B21B-4565-A978-68B2E862EE5B}" dt="2026-10-11T20:01:35.584" v="3229" actId="403"/>
        <pc:sldMkLst>
          <pc:docMk/>
          <pc:sldMk cId="3011973025" sldId="342"/>
        </pc:sldMkLst>
        <pc:spChg chg="mod">
          <ac:chgData name="Lisa-Marie Bassler" userId="38f25fa2-f4e2-42aa-a629-d2ccc29b42c2" providerId="ADAL" clId="{151E9CE8-B21B-4565-A978-68B2E862EE5B}" dt="2026-10-11T20:01:35.584" v="3229" actId="403"/>
          <ac:spMkLst>
            <pc:docMk/>
            <pc:sldMk cId="3011973025" sldId="342"/>
            <ac:spMk id="2" creationId="{42070A06-D7ED-C328-CE8E-189AA7D68BA0}"/>
          </ac:spMkLst>
        </pc:spChg>
      </pc:sldChg>
      <pc:sldChg chg="modSp mod ord">
        <pc:chgData name="Lisa-Marie Bassler" userId="38f25fa2-f4e2-42aa-a629-d2ccc29b42c2" providerId="ADAL" clId="{151E9CE8-B21B-4565-A978-68B2E862EE5B}" dt="2026-10-07T18:55:50.257" v="2370" actId="113"/>
        <pc:sldMkLst>
          <pc:docMk/>
          <pc:sldMk cId="1069416627" sldId="410"/>
        </pc:sldMkLst>
        <pc:spChg chg="mod">
          <ac:chgData name="Lisa-Marie Bassler" userId="38f25fa2-f4e2-42aa-a629-d2ccc29b42c2" providerId="ADAL" clId="{151E9CE8-B21B-4565-A978-68B2E862EE5B}" dt="2026-10-07T18:55:50.257" v="2370" actId="113"/>
          <ac:spMkLst>
            <pc:docMk/>
            <pc:sldMk cId="1069416627" sldId="410"/>
            <ac:spMk id="6" creationId="{810D86DE-1C31-BBE7-0BB3-6DA8D45A1B01}"/>
          </ac:spMkLst>
        </pc:spChg>
      </pc:sldChg>
      <pc:sldChg chg="modSp mod ord">
        <pc:chgData name="Lisa-Marie Bassler" userId="38f25fa2-f4e2-42aa-a629-d2ccc29b42c2" providerId="ADAL" clId="{151E9CE8-B21B-4565-A978-68B2E862EE5B}" dt="2026-10-07T18:56:22.325" v="2374" actId="1076"/>
        <pc:sldMkLst>
          <pc:docMk/>
          <pc:sldMk cId="375086485" sldId="411"/>
        </pc:sldMkLst>
        <pc:spChg chg="mod">
          <ac:chgData name="Lisa-Marie Bassler" userId="38f25fa2-f4e2-42aa-a629-d2ccc29b42c2" providerId="ADAL" clId="{151E9CE8-B21B-4565-A978-68B2E862EE5B}" dt="2026-10-07T18:56:13.008" v="2372" actId="2710"/>
          <ac:spMkLst>
            <pc:docMk/>
            <pc:sldMk cId="375086485" sldId="411"/>
            <ac:spMk id="6" creationId="{EE79AC09-A61C-CECA-27BA-86B7BEB2B046}"/>
          </ac:spMkLst>
        </pc:spChg>
        <pc:picChg chg="mod">
          <ac:chgData name="Lisa-Marie Bassler" userId="38f25fa2-f4e2-42aa-a629-d2ccc29b42c2" providerId="ADAL" clId="{151E9CE8-B21B-4565-A978-68B2E862EE5B}" dt="2026-10-07T18:56:22.325" v="2374" actId="1076"/>
          <ac:picMkLst>
            <pc:docMk/>
            <pc:sldMk cId="375086485" sldId="411"/>
            <ac:picMk id="9" creationId="{99D9D441-933B-350E-BF6F-62BD50E8BF5A}"/>
          </ac:picMkLst>
        </pc:picChg>
      </pc:sldChg>
      <pc:sldChg chg="ord">
        <pc:chgData name="Lisa-Marie Bassler" userId="38f25fa2-f4e2-42aa-a629-d2ccc29b42c2" providerId="ADAL" clId="{151E9CE8-B21B-4565-A978-68B2E862EE5B}" dt="2026-10-07T18:31:15.138" v="2032"/>
        <pc:sldMkLst>
          <pc:docMk/>
          <pc:sldMk cId="2081861138" sldId="412"/>
        </pc:sldMkLst>
      </pc:sldChg>
      <pc:sldChg chg="ord">
        <pc:chgData name="Lisa-Marie Bassler" userId="38f25fa2-f4e2-42aa-a629-d2ccc29b42c2" providerId="ADAL" clId="{151E9CE8-B21B-4565-A978-68B2E862EE5B}" dt="2026-10-07T18:31:36.863" v="2046"/>
        <pc:sldMkLst>
          <pc:docMk/>
          <pc:sldMk cId="1393980056" sldId="414"/>
        </pc:sldMkLst>
      </pc:sldChg>
      <pc:sldChg chg="ord">
        <pc:chgData name="Lisa-Marie Bassler" userId="38f25fa2-f4e2-42aa-a629-d2ccc29b42c2" providerId="ADAL" clId="{151E9CE8-B21B-4565-A978-68B2E862EE5B}" dt="2026-10-07T17:26:12.595" v="1248"/>
        <pc:sldMkLst>
          <pc:docMk/>
          <pc:sldMk cId="2477046130" sldId="415"/>
        </pc:sldMkLst>
      </pc:sldChg>
      <pc:sldChg chg="modSp mod ord">
        <pc:chgData name="Lisa-Marie Bassler" userId="38f25fa2-f4e2-42aa-a629-d2ccc29b42c2" providerId="ADAL" clId="{151E9CE8-B21B-4565-A978-68B2E862EE5B}" dt="2026-10-07T20:43:44.240" v="2884" actId="20577"/>
        <pc:sldMkLst>
          <pc:docMk/>
          <pc:sldMk cId="2755321756" sldId="416"/>
        </pc:sldMkLst>
        <pc:spChg chg="mod">
          <ac:chgData name="Lisa-Marie Bassler" userId="38f25fa2-f4e2-42aa-a629-d2ccc29b42c2" providerId="ADAL" clId="{151E9CE8-B21B-4565-A978-68B2E862EE5B}" dt="2026-10-07T20:43:44.240" v="2884" actId="20577"/>
          <ac:spMkLst>
            <pc:docMk/>
            <pc:sldMk cId="2755321756" sldId="416"/>
            <ac:spMk id="5" creationId="{42C1211B-5E09-58B6-5E15-555C89AA0E29}"/>
          </ac:spMkLst>
        </pc:spChg>
      </pc:sldChg>
      <pc:sldChg chg="modSp mod">
        <pc:chgData name="Lisa-Marie Bassler" userId="38f25fa2-f4e2-42aa-a629-d2ccc29b42c2" providerId="ADAL" clId="{151E9CE8-B21B-4565-A978-68B2E862EE5B}" dt="2026-10-07T17:26:28.898" v="1268" actId="14100"/>
        <pc:sldMkLst>
          <pc:docMk/>
          <pc:sldMk cId="3564497610" sldId="420"/>
        </pc:sldMkLst>
        <pc:spChg chg="mod">
          <ac:chgData name="Lisa-Marie Bassler" userId="38f25fa2-f4e2-42aa-a629-d2ccc29b42c2" providerId="ADAL" clId="{151E9CE8-B21B-4565-A978-68B2E862EE5B}" dt="2026-10-07T17:26:28.898" v="1268" actId="14100"/>
          <ac:spMkLst>
            <pc:docMk/>
            <pc:sldMk cId="3564497610" sldId="420"/>
            <ac:spMk id="17" creationId="{0B4E3318-5F7B-54E2-A2F2-0690749683CF}"/>
          </ac:spMkLst>
        </pc:spChg>
      </pc:sldChg>
      <pc:sldChg chg="addSp modSp mod">
        <pc:chgData name="Lisa-Marie Bassler" userId="38f25fa2-f4e2-42aa-a629-d2ccc29b42c2" providerId="ADAL" clId="{151E9CE8-B21B-4565-A978-68B2E862EE5B}" dt="2026-10-07T19:41:27.607" v="2596" actId="1076"/>
        <pc:sldMkLst>
          <pc:docMk/>
          <pc:sldMk cId="2252084347" sldId="423"/>
        </pc:sldMkLst>
        <pc:spChg chg="mod">
          <ac:chgData name="Lisa-Marie Bassler" userId="38f25fa2-f4e2-42aa-a629-d2ccc29b42c2" providerId="ADAL" clId="{151E9CE8-B21B-4565-A978-68B2E862EE5B}" dt="2026-10-07T19:41:24.256" v="2595" actId="1076"/>
          <ac:spMkLst>
            <pc:docMk/>
            <pc:sldMk cId="2252084347" sldId="423"/>
            <ac:spMk id="3" creationId="{9060B207-75BC-C1DB-912F-0C19D980AC5E}"/>
          </ac:spMkLst>
        </pc:spChg>
        <pc:spChg chg="mod">
          <ac:chgData name="Lisa-Marie Bassler" userId="38f25fa2-f4e2-42aa-a629-d2ccc29b42c2" providerId="ADAL" clId="{151E9CE8-B21B-4565-A978-68B2E862EE5B}" dt="2026-10-07T19:41:27.607" v="2596" actId="1076"/>
          <ac:spMkLst>
            <pc:docMk/>
            <pc:sldMk cId="2252084347" sldId="423"/>
            <ac:spMk id="4" creationId="{30318E05-7033-394A-C9F0-3EB45BAB602F}"/>
          </ac:spMkLst>
        </pc:spChg>
        <pc:picChg chg="add mod">
          <ac:chgData name="Lisa-Marie Bassler" userId="38f25fa2-f4e2-42aa-a629-d2ccc29b42c2" providerId="ADAL" clId="{151E9CE8-B21B-4565-A978-68B2E862EE5B}" dt="2026-10-07T19:41:15.359" v="2593" actId="1076"/>
          <ac:picMkLst>
            <pc:docMk/>
            <pc:sldMk cId="2252084347" sldId="423"/>
            <ac:picMk id="5" creationId="{395C3957-56BD-B3DA-F1CD-3A03DD592D70}"/>
          </ac:picMkLst>
        </pc:picChg>
      </pc:sldChg>
      <pc:sldChg chg="modSp mod ord modNotesTx">
        <pc:chgData name="Lisa-Marie Bassler" userId="38f25fa2-f4e2-42aa-a629-d2ccc29b42c2" providerId="ADAL" clId="{151E9CE8-B21B-4565-A978-68B2E862EE5B}" dt="2026-10-11T19:57:37.753" v="3064" actId="20577"/>
        <pc:sldMkLst>
          <pc:docMk/>
          <pc:sldMk cId="124925014" sldId="424"/>
        </pc:sldMkLst>
        <pc:spChg chg="mod">
          <ac:chgData name="Lisa-Marie Bassler" userId="38f25fa2-f4e2-42aa-a629-d2ccc29b42c2" providerId="ADAL" clId="{151E9CE8-B21B-4565-A978-68B2E862EE5B}" dt="2026-10-11T19:57:37.753" v="3064" actId="20577"/>
          <ac:spMkLst>
            <pc:docMk/>
            <pc:sldMk cId="124925014" sldId="424"/>
            <ac:spMk id="2" creationId="{9BDA3C6F-71F5-8DCE-AD1B-7322EDAA81AD}"/>
          </ac:spMkLst>
        </pc:spChg>
        <pc:spChg chg="mod">
          <ac:chgData name="Lisa-Marie Bassler" userId="38f25fa2-f4e2-42aa-a629-d2ccc29b42c2" providerId="ADAL" clId="{151E9CE8-B21B-4565-A978-68B2E862EE5B}" dt="2026-10-07T18:24:47.012" v="1657" actId="14100"/>
          <ac:spMkLst>
            <pc:docMk/>
            <pc:sldMk cId="124925014" sldId="424"/>
            <ac:spMk id="6" creationId="{8FC13626-070E-1187-63EA-27A51BE3B19C}"/>
          </ac:spMkLst>
        </pc:spChg>
        <pc:picChg chg="mod">
          <ac:chgData name="Lisa-Marie Bassler" userId="38f25fa2-f4e2-42aa-a629-d2ccc29b42c2" providerId="ADAL" clId="{151E9CE8-B21B-4565-A978-68B2E862EE5B}" dt="2026-10-07T19:41:51.387" v="2600" actId="1076"/>
          <ac:picMkLst>
            <pc:docMk/>
            <pc:sldMk cId="124925014" sldId="424"/>
            <ac:picMk id="5" creationId="{E1A72B2A-F2FE-6C94-BC50-C31ABA9A572F}"/>
          </ac:picMkLst>
        </pc:picChg>
      </pc:sldChg>
      <pc:sldChg chg="modSp mod ord">
        <pc:chgData name="Lisa-Marie Bassler" userId="38f25fa2-f4e2-42aa-a629-d2ccc29b42c2" providerId="ADAL" clId="{151E9CE8-B21B-4565-A978-68B2E862EE5B}" dt="2026-10-07T20:22:48.928" v="2783" actId="20577"/>
        <pc:sldMkLst>
          <pc:docMk/>
          <pc:sldMk cId="213359812" sldId="425"/>
        </pc:sldMkLst>
        <pc:spChg chg="mod">
          <ac:chgData name="Lisa-Marie Bassler" userId="38f25fa2-f4e2-42aa-a629-d2ccc29b42c2" providerId="ADAL" clId="{151E9CE8-B21B-4565-A978-68B2E862EE5B}" dt="2026-10-07T20:22:48.928" v="2783" actId="20577"/>
          <ac:spMkLst>
            <pc:docMk/>
            <pc:sldMk cId="213359812" sldId="425"/>
            <ac:spMk id="3" creationId="{23167329-4E13-F81C-EE23-26DA171739A6}"/>
          </ac:spMkLst>
        </pc:spChg>
        <pc:spChg chg="mod">
          <ac:chgData name="Lisa-Marie Bassler" userId="38f25fa2-f4e2-42aa-a629-d2ccc29b42c2" providerId="ADAL" clId="{151E9CE8-B21B-4565-A978-68B2E862EE5B}" dt="2026-10-07T20:12:09.472" v="2715" actId="1076"/>
          <ac:spMkLst>
            <pc:docMk/>
            <pc:sldMk cId="213359812" sldId="425"/>
            <ac:spMk id="6" creationId="{C7169E3F-DF65-3CC0-0715-006C6CB5B7F8}"/>
          </ac:spMkLst>
        </pc:spChg>
      </pc:sldChg>
      <pc:sldChg chg="mod ord modShow">
        <pc:chgData name="Lisa-Marie Bassler" userId="38f25fa2-f4e2-42aa-a629-d2ccc29b42c2" providerId="ADAL" clId="{151E9CE8-B21B-4565-A978-68B2E862EE5B}" dt="2026-10-11T20:02:33.662" v="3235" actId="34476"/>
        <pc:sldMkLst>
          <pc:docMk/>
          <pc:sldMk cId="3567154980" sldId="426"/>
        </pc:sldMkLst>
      </pc:sldChg>
      <pc:sldChg chg="addSp modSp mod ord">
        <pc:chgData name="Lisa-Marie Bassler" userId="38f25fa2-f4e2-42aa-a629-d2ccc29b42c2" providerId="ADAL" clId="{151E9CE8-B21B-4565-A978-68B2E862EE5B}" dt="2026-10-07T20:35:15.171" v="2816" actId="1076"/>
        <pc:sldMkLst>
          <pc:docMk/>
          <pc:sldMk cId="2704143462" sldId="427"/>
        </pc:sldMkLst>
        <pc:picChg chg="add mod">
          <ac:chgData name="Lisa-Marie Bassler" userId="38f25fa2-f4e2-42aa-a629-d2ccc29b42c2" providerId="ADAL" clId="{151E9CE8-B21B-4565-A978-68B2E862EE5B}" dt="2026-10-07T20:35:15.171" v="2816" actId="1076"/>
          <ac:picMkLst>
            <pc:docMk/>
            <pc:sldMk cId="2704143462" sldId="427"/>
            <ac:picMk id="4" creationId="{43C48C01-E6DF-CF2F-0156-55936F617D08}"/>
          </ac:picMkLst>
        </pc:picChg>
        <pc:picChg chg="mod">
          <ac:chgData name="Lisa-Marie Bassler" userId="38f25fa2-f4e2-42aa-a629-d2ccc29b42c2" providerId="ADAL" clId="{151E9CE8-B21B-4565-A978-68B2E862EE5B}" dt="2026-10-07T20:35:11.712" v="2815" actId="1035"/>
          <ac:picMkLst>
            <pc:docMk/>
            <pc:sldMk cId="2704143462" sldId="427"/>
            <ac:picMk id="5" creationId="{FD15F4E4-6D32-6E8C-F148-C2F2E8F177AD}"/>
          </ac:picMkLst>
        </pc:picChg>
      </pc:sldChg>
      <pc:sldChg chg="mod ord modShow">
        <pc:chgData name="Lisa-Marie Bassler" userId="38f25fa2-f4e2-42aa-a629-d2ccc29b42c2" providerId="ADAL" clId="{151E9CE8-B21B-4565-A978-68B2E862EE5B}" dt="2026-10-11T20:02:37.988" v="3238" actId="34476"/>
        <pc:sldMkLst>
          <pc:docMk/>
          <pc:sldMk cId="1239963581" sldId="428"/>
        </pc:sldMkLst>
      </pc:sldChg>
      <pc:sldChg chg="modSp mod ord">
        <pc:chgData name="Lisa-Marie Bassler" userId="38f25fa2-f4e2-42aa-a629-d2ccc29b42c2" providerId="ADAL" clId="{151E9CE8-B21B-4565-A978-68B2E862EE5B}" dt="2026-10-07T20:37:17.669" v="2841" actId="1440"/>
        <pc:sldMkLst>
          <pc:docMk/>
          <pc:sldMk cId="1452732604" sldId="429"/>
        </pc:sldMkLst>
        <pc:spChg chg="mod">
          <ac:chgData name="Lisa-Marie Bassler" userId="38f25fa2-f4e2-42aa-a629-d2ccc29b42c2" providerId="ADAL" clId="{151E9CE8-B21B-4565-A978-68B2E862EE5B}" dt="2026-10-07T20:36:58.189" v="2839" actId="20577"/>
          <ac:spMkLst>
            <pc:docMk/>
            <pc:sldMk cId="1452732604" sldId="429"/>
            <ac:spMk id="5" creationId="{E9360712-8054-7490-CB2D-A6DC2F06AD04}"/>
          </ac:spMkLst>
        </pc:spChg>
        <pc:picChg chg="mod">
          <ac:chgData name="Lisa-Marie Bassler" userId="38f25fa2-f4e2-42aa-a629-d2ccc29b42c2" providerId="ADAL" clId="{151E9CE8-B21B-4565-A978-68B2E862EE5B}" dt="2026-10-07T20:37:17.669" v="2841" actId="1440"/>
          <ac:picMkLst>
            <pc:docMk/>
            <pc:sldMk cId="1452732604" sldId="429"/>
            <ac:picMk id="6" creationId="{293F168B-7C27-9EB7-4A19-6D6D06CD6966}"/>
          </ac:picMkLst>
        </pc:picChg>
        <pc:picChg chg="mod">
          <ac:chgData name="Lisa-Marie Bassler" userId="38f25fa2-f4e2-42aa-a629-d2ccc29b42c2" providerId="ADAL" clId="{151E9CE8-B21B-4565-A978-68B2E862EE5B}" dt="2026-10-07T20:37:14.261" v="2840" actId="1440"/>
          <ac:picMkLst>
            <pc:docMk/>
            <pc:sldMk cId="1452732604" sldId="429"/>
            <ac:picMk id="7" creationId="{2A64D272-18C3-DDD4-CA7B-F3B27F3B584D}"/>
          </ac:picMkLst>
        </pc:picChg>
      </pc:sldChg>
      <pc:sldChg chg="del mod ord modShow">
        <pc:chgData name="Lisa-Marie Bassler" userId="38f25fa2-f4e2-42aa-a629-d2ccc29b42c2" providerId="ADAL" clId="{151E9CE8-B21B-4565-A978-68B2E862EE5B}" dt="2026-10-11T19:56:55.036" v="3033" actId="47"/>
        <pc:sldMkLst>
          <pc:docMk/>
          <pc:sldMk cId="3764397673" sldId="430"/>
        </pc:sldMkLst>
      </pc:sldChg>
      <pc:sldChg chg="ord">
        <pc:chgData name="Lisa-Marie Bassler" userId="38f25fa2-f4e2-42aa-a629-d2ccc29b42c2" providerId="ADAL" clId="{151E9CE8-B21B-4565-A978-68B2E862EE5B}" dt="2026-10-07T18:38:05.289" v="2258"/>
        <pc:sldMkLst>
          <pc:docMk/>
          <pc:sldMk cId="1750517777" sldId="431"/>
        </pc:sldMkLst>
      </pc:sldChg>
      <pc:sldChg chg="modSp mod ord">
        <pc:chgData name="Lisa-Marie Bassler" userId="38f25fa2-f4e2-42aa-a629-d2ccc29b42c2" providerId="ADAL" clId="{151E9CE8-B21B-4565-A978-68B2E862EE5B}" dt="2026-10-11T19:58:59.979" v="3079" actId="1440"/>
        <pc:sldMkLst>
          <pc:docMk/>
          <pc:sldMk cId="3889485313" sldId="433"/>
        </pc:sldMkLst>
        <pc:spChg chg="mod">
          <ac:chgData name="Lisa-Marie Bassler" userId="38f25fa2-f4e2-42aa-a629-d2ccc29b42c2" providerId="ADAL" clId="{151E9CE8-B21B-4565-A978-68B2E862EE5B}" dt="2026-10-07T20:37:27.141" v="2856" actId="20577"/>
          <ac:spMkLst>
            <pc:docMk/>
            <pc:sldMk cId="3889485313" sldId="433"/>
            <ac:spMk id="5" creationId="{22988657-BBAB-23FA-BCE5-99D37348A9A0}"/>
          </ac:spMkLst>
        </pc:spChg>
        <pc:picChg chg="mod">
          <ac:chgData name="Lisa-Marie Bassler" userId="38f25fa2-f4e2-42aa-a629-d2ccc29b42c2" providerId="ADAL" clId="{151E9CE8-B21B-4565-A978-68B2E862EE5B}" dt="2026-10-11T19:58:59.979" v="3079" actId="1440"/>
          <ac:picMkLst>
            <pc:docMk/>
            <pc:sldMk cId="3889485313" sldId="433"/>
            <ac:picMk id="3" creationId="{DDADA127-58D9-043F-B00B-35A0A86248AC}"/>
          </ac:picMkLst>
        </pc:picChg>
      </pc:sldChg>
      <pc:sldChg chg="modSp mod ord">
        <pc:chgData name="Lisa-Marie Bassler" userId="38f25fa2-f4e2-42aa-a629-d2ccc29b42c2" providerId="ADAL" clId="{151E9CE8-B21B-4565-A978-68B2E862EE5B}" dt="2026-10-11T19:58:56.916" v="3078" actId="1440"/>
        <pc:sldMkLst>
          <pc:docMk/>
          <pc:sldMk cId="359519376" sldId="434"/>
        </pc:sldMkLst>
        <pc:spChg chg="mod">
          <ac:chgData name="Lisa-Marie Bassler" userId="38f25fa2-f4e2-42aa-a629-d2ccc29b42c2" providerId="ADAL" clId="{151E9CE8-B21B-4565-A978-68B2E862EE5B}" dt="2026-10-07T20:40:07.634" v="2860" actId="207"/>
          <ac:spMkLst>
            <pc:docMk/>
            <pc:sldMk cId="359519376" sldId="434"/>
            <ac:spMk id="5" creationId="{6D085898-5F40-C988-2CB1-B0F127DEFA85}"/>
          </ac:spMkLst>
        </pc:spChg>
        <pc:picChg chg="mod">
          <ac:chgData name="Lisa-Marie Bassler" userId="38f25fa2-f4e2-42aa-a629-d2ccc29b42c2" providerId="ADAL" clId="{151E9CE8-B21B-4565-A978-68B2E862EE5B}" dt="2026-10-11T19:58:56.916" v="3078" actId="1440"/>
          <ac:picMkLst>
            <pc:docMk/>
            <pc:sldMk cId="359519376" sldId="434"/>
            <ac:picMk id="4" creationId="{7931E705-D9E2-9561-926E-3193DE887E92}"/>
          </ac:picMkLst>
        </pc:picChg>
      </pc:sldChg>
      <pc:sldChg chg="modSp mod ord">
        <pc:chgData name="Lisa-Marie Bassler" userId="38f25fa2-f4e2-42aa-a629-d2ccc29b42c2" providerId="ADAL" clId="{151E9CE8-B21B-4565-A978-68B2E862EE5B}" dt="2026-10-11T19:58:49.574" v="3077" actId="1440"/>
        <pc:sldMkLst>
          <pc:docMk/>
          <pc:sldMk cId="151719235" sldId="435"/>
        </pc:sldMkLst>
        <pc:spChg chg="mod">
          <ac:chgData name="Lisa-Marie Bassler" userId="38f25fa2-f4e2-42aa-a629-d2ccc29b42c2" providerId="ADAL" clId="{151E9CE8-B21B-4565-A978-68B2E862EE5B}" dt="2026-10-07T20:40:32.110" v="2863" actId="20577"/>
          <ac:spMkLst>
            <pc:docMk/>
            <pc:sldMk cId="151719235" sldId="435"/>
            <ac:spMk id="5" creationId="{43FC6439-2109-6122-52BF-75D2A780EBB3}"/>
          </ac:spMkLst>
        </pc:spChg>
        <pc:picChg chg="mod">
          <ac:chgData name="Lisa-Marie Bassler" userId="38f25fa2-f4e2-42aa-a629-d2ccc29b42c2" providerId="ADAL" clId="{151E9CE8-B21B-4565-A978-68B2E862EE5B}" dt="2026-10-11T19:58:49.574" v="3077" actId="1440"/>
          <ac:picMkLst>
            <pc:docMk/>
            <pc:sldMk cId="151719235" sldId="435"/>
            <ac:picMk id="3" creationId="{B0378FBA-6925-4AF4-5465-67F544EE88EF}"/>
          </ac:picMkLst>
        </pc:picChg>
      </pc:sldChg>
      <pc:sldChg chg="modSp mod ord">
        <pc:chgData name="Lisa-Marie Bassler" userId="38f25fa2-f4e2-42aa-a629-d2ccc29b42c2" providerId="ADAL" clId="{151E9CE8-B21B-4565-A978-68B2E862EE5B}" dt="2026-10-11T19:58:41.374" v="3076" actId="2711"/>
        <pc:sldMkLst>
          <pc:docMk/>
          <pc:sldMk cId="2037176217" sldId="436"/>
        </pc:sldMkLst>
        <pc:spChg chg="mod">
          <ac:chgData name="Lisa-Marie Bassler" userId="38f25fa2-f4e2-42aa-a629-d2ccc29b42c2" providerId="ADAL" clId="{151E9CE8-B21B-4565-A978-68B2E862EE5B}" dt="2026-10-11T19:58:41.374" v="3076" actId="2711"/>
          <ac:spMkLst>
            <pc:docMk/>
            <pc:sldMk cId="2037176217" sldId="436"/>
            <ac:spMk id="5" creationId="{BB4752DD-FBC5-C4B1-CE52-0955CB43295D}"/>
          </ac:spMkLst>
        </pc:spChg>
        <pc:picChg chg="mod">
          <ac:chgData name="Lisa-Marie Bassler" userId="38f25fa2-f4e2-42aa-a629-d2ccc29b42c2" providerId="ADAL" clId="{151E9CE8-B21B-4565-A978-68B2E862EE5B}" dt="2026-10-07T20:43:13.632" v="2874" actId="1076"/>
          <ac:picMkLst>
            <pc:docMk/>
            <pc:sldMk cId="2037176217" sldId="436"/>
            <ac:picMk id="4" creationId="{A6C6786F-F1C8-094D-18EB-709930A870D7}"/>
          </ac:picMkLst>
        </pc:picChg>
      </pc:sldChg>
      <pc:sldChg chg="modSp mod ord">
        <pc:chgData name="Lisa-Marie Bassler" userId="38f25fa2-f4e2-42aa-a629-d2ccc29b42c2" providerId="ADAL" clId="{151E9CE8-B21B-4565-A978-68B2E862EE5B}" dt="2026-10-11T20:03:04.987" v="3241" actId="20578"/>
        <pc:sldMkLst>
          <pc:docMk/>
          <pc:sldMk cId="1790954379" sldId="437"/>
        </pc:sldMkLst>
        <pc:graphicFrameChg chg="mod modGraphic">
          <ac:chgData name="Lisa-Marie Bassler" userId="38f25fa2-f4e2-42aa-a629-d2ccc29b42c2" providerId="ADAL" clId="{151E9CE8-B21B-4565-A978-68B2E862EE5B}" dt="2026-10-07T20:23:46.996" v="2791" actId="120"/>
          <ac:graphicFrameMkLst>
            <pc:docMk/>
            <pc:sldMk cId="1790954379" sldId="437"/>
            <ac:graphicFrameMk id="11" creationId="{05235107-159E-81C1-0B38-DD7640C96FB2}"/>
          </ac:graphicFrameMkLst>
        </pc:graphicFrameChg>
      </pc:sldChg>
      <pc:sldChg chg="modSp mod ord">
        <pc:chgData name="Lisa-Marie Bassler" userId="38f25fa2-f4e2-42aa-a629-d2ccc29b42c2" providerId="ADAL" clId="{151E9CE8-B21B-4565-A978-68B2E862EE5B}" dt="2026-10-07T20:30:22.909" v="2806" actId="20577"/>
        <pc:sldMkLst>
          <pc:docMk/>
          <pc:sldMk cId="202982280" sldId="438"/>
        </pc:sldMkLst>
        <pc:graphicFrameChg chg="modGraphic">
          <ac:chgData name="Lisa-Marie Bassler" userId="38f25fa2-f4e2-42aa-a629-d2ccc29b42c2" providerId="ADAL" clId="{151E9CE8-B21B-4565-A978-68B2E862EE5B}" dt="2026-10-07T20:30:22.909" v="2806" actId="20577"/>
          <ac:graphicFrameMkLst>
            <pc:docMk/>
            <pc:sldMk cId="202982280" sldId="438"/>
            <ac:graphicFrameMk id="11" creationId="{5D68B555-23CC-91A2-F2E7-304FCA8DBB94}"/>
          </ac:graphicFrameMkLst>
        </pc:graphicFrameChg>
      </pc:sldChg>
      <pc:sldChg chg="addSp delSp modSp add mod ord">
        <pc:chgData name="Lisa-Marie Bassler" userId="38f25fa2-f4e2-42aa-a629-d2ccc29b42c2" providerId="ADAL" clId="{151E9CE8-B21B-4565-A978-68B2E862EE5B}" dt="2026-10-07T19:02:39.203" v="2411"/>
        <pc:sldMkLst>
          <pc:docMk/>
          <pc:sldMk cId="3152672223" sldId="440"/>
        </pc:sldMkLst>
        <pc:spChg chg="mod">
          <ac:chgData name="Lisa-Marie Bassler" userId="38f25fa2-f4e2-42aa-a629-d2ccc29b42c2" providerId="ADAL" clId="{151E9CE8-B21B-4565-A978-68B2E862EE5B}" dt="2026-10-07T17:24:20.246" v="1211" actId="20577"/>
          <ac:spMkLst>
            <pc:docMk/>
            <pc:sldMk cId="3152672223" sldId="440"/>
            <ac:spMk id="2" creationId="{7F34F1F4-82AB-FFAA-E123-A7C072AB4DB6}"/>
          </ac:spMkLst>
        </pc:spChg>
        <pc:spChg chg="mod">
          <ac:chgData name="Lisa-Marie Bassler" userId="38f25fa2-f4e2-42aa-a629-d2ccc29b42c2" providerId="ADAL" clId="{151E9CE8-B21B-4565-A978-68B2E862EE5B}" dt="2026-10-07T19:01:32.427" v="2407" actId="207"/>
          <ac:spMkLst>
            <pc:docMk/>
            <pc:sldMk cId="3152672223" sldId="440"/>
            <ac:spMk id="6" creationId="{E525DBAA-F4A7-0DF4-D40B-9D00E73BDA33}"/>
          </ac:spMkLst>
        </pc:spChg>
        <pc:picChg chg="add mod">
          <ac:chgData name="Lisa-Marie Bassler" userId="38f25fa2-f4e2-42aa-a629-d2ccc29b42c2" providerId="ADAL" clId="{151E9CE8-B21B-4565-A978-68B2E862EE5B}" dt="2026-10-07T19:01:02.954" v="2380" actId="1440"/>
          <ac:picMkLst>
            <pc:docMk/>
            <pc:sldMk cId="3152672223" sldId="440"/>
            <ac:picMk id="4" creationId="{B5525C5E-E9FB-5C69-7E1F-953ABF7527D7}"/>
          </ac:picMkLst>
        </pc:picChg>
      </pc:sldChg>
      <pc:sldChg chg="addSp modSp add mod ord">
        <pc:chgData name="Lisa-Marie Bassler" userId="38f25fa2-f4e2-42aa-a629-d2ccc29b42c2" providerId="ADAL" clId="{151E9CE8-B21B-4565-A978-68B2E862EE5B}" dt="2026-10-07T19:25:03.623" v="2521" actId="1076"/>
        <pc:sldMkLst>
          <pc:docMk/>
          <pc:sldMk cId="2373565463" sldId="441"/>
        </pc:sldMkLst>
        <pc:spChg chg="mod">
          <ac:chgData name="Lisa-Marie Bassler" userId="38f25fa2-f4e2-42aa-a629-d2ccc29b42c2" providerId="ADAL" clId="{151E9CE8-B21B-4565-A978-68B2E862EE5B}" dt="2026-10-07T19:25:00.688" v="2520" actId="14100"/>
          <ac:spMkLst>
            <pc:docMk/>
            <pc:sldMk cId="2373565463" sldId="441"/>
            <ac:spMk id="2" creationId="{0BFCFC53-D3B7-E2F2-7967-6CCA72AA3014}"/>
          </ac:spMkLst>
        </pc:spChg>
        <pc:spChg chg="mod">
          <ac:chgData name="Lisa-Marie Bassler" userId="38f25fa2-f4e2-42aa-a629-d2ccc29b42c2" providerId="ADAL" clId="{151E9CE8-B21B-4565-A978-68B2E862EE5B}" dt="2026-10-07T19:25:03.623" v="2521" actId="1076"/>
          <ac:spMkLst>
            <pc:docMk/>
            <pc:sldMk cId="2373565463" sldId="441"/>
            <ac:spMk id="6" creationId="{C3CD893B-C087-BFEC-384E-CC52EAE95F26}"/>
          </ac:spMkLst>
        </pc:spChg>
        <pc:picChg chg="add mod">
          <ac:chgData name="Lisa-Marie Bassler" userId="38f25fa2-f4e2-42aa-a629-d2ccc29b42c2" providerId="ADAL" clId="{151E9CE8-B21B-4565-A978-68B2E862EE5B}" dt="2026-10-07T17:25:47.723" v="1220" actId="1076"/>
          <ac:picMkLst>
            <pc:docMk/>
            <pc:sldMk cId="2373565463" sldId="441"/>
            <ac:picMk id="4" creationId="{AB2DC708-2E85-C6C9-473A-1F3772D19110}"/>
          </ac:picMkLst>
        </pc:picChg>
        <pc:picChg chg="add mod">
          <ac:chgData name="Lisa-Marie Bassler" userId="38f25fa2-f4e2-42aa-a629-d2ccc29b42c2" providerId="ADAL" clId="{151E9CE8-B21B-4565-A978-68B2E862EE5B}" dt="2026-10-07T17:25:54.735" v="1224" actId="14100"/>
          <ac:picMkLst>
            <pc:docMk/>
            <pc:sldMk cId="2373565463" sldId="441"/>
            <ac:picMk id="7" creationId="{0D881BED-1BD6-0F62-D91A-B7F102AFBCDC}"/>
          </ac:picMkLst>
        </pc:picChg>
      </pc:sldChg>
      <pc:sldChg chg="modSp add mod ord">
        <pc:chgData name="Lisa-Marie Bassler" userId="38f25fa2-f4e2-42aa-a629-d2ccc29b42c2" providerId="ADAL" clId="{151E9CE8-B21B-4565-A978-68B2E862EE5B}" dt="2026-10-07T17:24:02.387" v="1186" actId="20577"/>
        <pc:sldMkLst>
          <pc:docMk/>
          <pc:sldMk cId="719615580" sldId="442"/>
        </pc:sldMkLst>
        <pc:spChg chg="mod">
          <ac:chgData name="Lisa-Marie Bassler" userId="38f25fa2-f4e2-42aa-a629-d2ccc29b42c2" providerId="ADAL" clId="{151E9CE8-B21B-4565-A978-68B2E862EE5B}" dt="2026-10-07T17:24:02.387" v="1186" actId="20577"/>
          <ac:spMkLst>
            <pc:docMk/>
            <pc:sldMk cId="719615580" sldId="442"/>
            <ac:spMk id="17" creationId="{A0162BFD-91AC-B76A-7B4D-1C94D5A16DBD}"/>
          </ac:spMkLst>
        </pc:spChg>
      </pc:sldChg>
      <pc:sldChg chg="addSp delSp modSp add mod ord">
        <pc:chgData name="Lisa-Marie Bassler" userId="38f25fa2-f4e2-42aa-a629-d2ccc29b42c2" providerId="ADAL" clId="{151E9CE8-B21B-4565-A978-68B2E862EE5B}" dt="2026-10-07T18:52:51.836" v="2338" actId="1076"/>
        <pc:sldMkLst>
          <pc:docMk/>
          <pc:sldMk cId="2489613598" sldId="443"/>
        </pc:sldMkLst>
        <pc:spChg chg="mod">
          <ac:chgData name="Lisa-Marie Bassler" userId="38f25fa2-f4e2-42aa-a629-d2ccc29b42c2" providerId="ADAL" clId="{151E9CE8-B21B-4565-A978-68B2E862EE5B}" dt="2026-10-07T18:52:51.836" v="2338" actId="1076"/>
          <ac:spMkLst>
            <pc:docMk/>
            <pc:sldMk cId="2489613598" sldId="443"/>
            <ac:spMk id="17" creationId="{AE18ECC2-D308-13ED-DE5F-9917697CE3E1}"/>
          </ac:spMkLst>
        </pc:spChg>
        <pc:picChg chg="add mod">
          <ac:chgData name="Lisa-Marie Bassler" userId="38f25fa2-f4e2-42aa-a629-d2ccc29b42c2" providerId="ADAL" clId="{151E9CE8-B21B-4565-A978-68B2E862EE5B}" dt="2026-10-07T18:52:32.976" v="2337" actId="14100"/>
          <ac:picMkLst>
            <pc:docMk/>
            <pc:sldMk cId="2489613598" sldId="443"/>
            <ac:picMk id="7" creationId="{3902023A-082E-5986-5534-ED5E2D4C2B6B}"/>
          </ac:picMkLst>
        </pc:picChg>
      </pc:sldChg>
      <pc:sldChg chg="addSp delSp modSp add mod ord">
        <pc:chgData name="Lisa-Marie Bassler" userId="38f25fa2-f4e2-42aa-a629-d2ccc29b42c2" providerId="ADAL" clId="{151E9CE8-B21B-4565-A978-68B2E862EE5B}" dt="2026-10-07T19:39:13.292" v="2580" actId="14100"/>
        <pc:sldMkLst>
          <pc:docMk/>
          <pc:sldMk cId="1358792563" sldId="444"/>
        </pc:sldMkLst>
        <pc:spChg chg="mod">
          <ac:chgData name="Lisa-Marie Bassler" userId="38f25fa2-f4e2-42aa-a629-d2ccc29b42c2" providerId="ADAL" clId="{151E9CE8-B21B-4565-A978-68B2E862EE5B}" dt="2026-10-07T19:38:13.084" v="2569"/>
          <ac:spMkLst>
            <pc:docMk/>
            <pc:sldMk cId="1358792563" sldId="444"/>
            <ac:spMk id="4" creationId="{22952974-556F-3D0A-4DA0-4A31940D0DD0}"/>
          </ac:spMkLst>
        </pc:spChg>
        <pc:spChg chg="mod">
          <ac:chgData name="Lisa-Marie Bassler" userId="38f25fa2-f4e2-42aa-a629-d2ccc29b42c2" providerId="ADAL" clId="{151E9CE8-B21B-4565-A978-68B2E862EE5B}" dt="2026-10-07T19:39:13.292" v="2580" actId="14100"/>
          <ac:spMkLst>
            <pc:docMk/>
            <pc:sldMk cId="1358792563" sldId="444"/>
            <ac:spMk id="5" creationId="{11D806B5-1FCD-16E1-38B4-F24E39F7A7EC}"/>
          </ac:spMkLst>
        </pc:spChg>
        <pc:picChg chg="add mod">
          <ac:chgData name="Lisa-Marie Bassler" userId="38f25fa2-f4e2-42aa-a629-d2ccc29b42c2" providerId="ADAL" clId="{151E9CE8-B21B-4565-A978-68B2E862EE5B}" dt="2026-10-07T19:38:41.051" v="2577" actId="1038"/>
          <ac:picMkLst>
            <pc:docMk/>
            <pc:sldMk cId="1358792563" sldId="444"/>
            <ac:picMk id="6" creationId="{3E65CF55-DAC4-19BC-878C-96AE475CCFAB}"/>
          </ac:picMkLst>
        </pc:picChg>
      </pc:sldChg>
      <pc:sldChg chg="delSp modSp add mod">
        <pc:chgData name="Lisa-Marie Bassler" userId="38f25fa2-f4e2-42aa-a629-d2ccc29b42c2" providerId="ADAL" clId="{151E9CE8-B21B-4565-A978-68B2E862EE5B}" dt="2026-10-07T18:17:31.266" v="1393" actId="20577"/>
        <pc:sldMkLst>
          <pc:docMk/>
          <pc:sldMk cId="704531471" sldId="445"/>
        </pc:sldMkLst>
        <pc:spChg chg="mod">
          <ac:chgData name="Lisa-Marie Bassler" userId="38f25fa2-f4e2-42aa-a629-d2ccc29b42c2" providerId="ADAL" clId="{151E9CE8-B21B-4565-A978-68B2E862EE5B}" dt="2026-10-07T18:17:08.922" v="1385" actId="20577"/>
          <ac:spMkLst>
            <pc:docMk/>
            <pc:sldMk cId="704531471" sldId="445"/>
            <ac:spMk id="2" creationId="{BE727F64-5CE2-EB43-18B9-B3F94A85FECB}"/>
          </ac:spMkLst>
        </pc:spChg>
        <pc:spChg chg="mod">
          <ac:chgData name="Lisa-Marie Bassler" userId="38f25fa2-f4e2-42aa-a629-d2ccc29b42c2" providerId="ADAL" clId="{151E9CE8-B21B-4565-A978-68B2E862EE5B}" dt="2026-10-07T18:17:31.266" v="1393" actId="20577"/>
          <ac:spMkLst>
            <pc:docMk/>
            <pc:sldMk cId="704531471" sldId="445"/>
            <ac:spMk id="6" creationId="{EEE4B4C5-F90D-4FA0-EB39-3F39EEB099CB}"/>
          </ac:spMkLst>
        </pc:spChg>
      </pc:sldChg>
      <pc:sldChg chg="addSp delSp modSp add mod">
        <pc:chgData name="Lisa-Marie Bassler" userId="38f25fa2-f4e2-42aa-a629-d2ccc29b42c2" providerId="ADAL" clId="{151E9CE8-B21B-4565-A978-68B2E862EE5B}" dt="2026-10-07T19:42:44.771" v="2603" actId="2711"/>
        <pc:sldMkLst>
          <pc:docMk/>
          <pc:sldMk cId="2471090613" sldId="447"/>
        </pc:sldMkLst>
        <pc:spChg chg="mod">
          <ac:chgData name="Lisa-Marie Bassler" userId="38f25fa2-f4e2-42aa-a629-d2ccc29b42c2" providerId="ADAL" clId="{151E9CE8-B21B-4565-A978-68B2E862EE5B}" dt="2026-10-07T18:20:10.276" v="1463" actId="6549"/>
          <ac:spMkLst>
            <pc:docMk/>
            <pc:sldMk cId="2471090613" sldId="447"/>
            <ac:spMk id="2" creationId="{55A4EC91-EE3B-365C-6763-07B125F01F0A}"/>
          </ac:spMkLst>
        </pc:spChg>
        <pc:spChg chg="mod">
          <ac:chgData name="Lisa-Marie Bassler" userId="38f25fa2-f4e2-42aa-a629-d2ccc29b42c2" providerId="ADAL" clId="{151E9CE8-B21B-4565-A978-68B2E862EE5B}" dt="2026-10-07T18:20:29.712" v="1465"/>
          <ac:spMkLst>
            <pc:docMk/>
            <pc:sldMk cId="2471090613" sldId="447"/>
            <ac:spMk id="5" creationId="{6C272BCE-2E8A-7F24-A233-944703CB9122}"/>
          </ac:spMkLst>
        </pc:spChg>
        <pc:spChg chg="mod">
          <ac:chgData name="Lisa-Marie Bassler" userId="38f25fa2-f4e2-42aa-a629-d2ccc29b42c2" providerId="ADAL" clId="{151E9CE8-B21B-4565-A978-68B2E862EE5B}" dt="2026-10-07T19:42:44.771" v="2603" actId="2711"/>
          <ac:spMkLst>
            <pc:docMk/>
            <pc:sldMk cId="2471090613" sldId="447"/>
            <ac:spMk id="6" creationId="{33C6CC22-DDE4-CA57-726B-53A2EBC7ACF9}"/>
          </ac:spMkLst>
        </pc:spChg>
        <pc:spChg chg="mod">
          <ac:chgData name="Lisa-Marie Bassler" userId="38f25fa2-f4e2-42aa-a629-d2ccc29b42c2" providerId="ADAL" clId="{151E9CE8-B21B-4565-A978-68B2E862EE5B}" dt="2026-10-07T18:20:29.712" v="1465"/>
          <ac:spMkLst>
            <pc:docMk/>
            <pc:sldMk cId="2471090613" sldId="447"/>
            <ac:spMk id="7" creationId="{F683859D-E542-EC80-8F94-4D0EA1D7F590}"/>
          </ac:spMkLst>
        </pc:spChg>
        <pc:spChg chg="mod">
          <ac:chgData name="Lisa-Marie Bassler" userId="38f25fa2-f4e2-42aa-a629-d2ccc29b42c2" providerId="ADAL" clId="{151E9CE8-B21B-4565-A978-68B2E862EE5B}" dt="2026-10-07T18:20:29.712" v="1465"/>
          <ac:spMkLst>
            <pc:docMk/>
            <pc:sldMk cId="2471090613" sldId="447"/>
            <ac:spMk id="8" creationId="{AC442B83-725B-31CE-B23F-054326E360E8}"/>
          </ac:spMkLst>
        </pc:spChg>
        <pc:spChg chg="mod">
          <ac:chgData name="Lisa-Marie Bassler" userId="38f25fa2-f4e2-42aa-a629-d2ccc29b42c2" providerId="ADAL" clId="{151E9CE8-B21B-4565-A978-68B2E862EE5B}" dt="2026-10-07T18:20:29.712" v="1465"/>
          <ac:spMkLst>
            <pc:docMk/>
            <pc:sldMk cId="2471090613" sldId="447"/>
            <ac:spMk id="9" creationId="{90D89AA9-019A-B2C5-CA22-6D4787D9CFFE}"/>
          </ac:spMkLst>
        </pc:spChg>
        <pc:spChg chg="mod">
          <ac:chgData name="Lisa-Marie Bassler" userId="38f25fa2-f4e2-42aa-a629-d2ccc29b42c2" providerId="ADAL" clId="{151E9CE8-B21B-4565-A978-68B2E862EE5B}" dt="2026-10-07T18:20:29.712" v="1465"/>
          <ac:spMkLst>
            <pc:docMk/>
            <pc:sldMk cId="2471090613" sldId="447"/>
            <ac:spMk id="10" creationId="{EC8EAB6F-056A-E326-BD66-FCB811BD388E}"/>
          </ac:spMkLst>
        </pc:spChg>
        <pc:spChg chg="mod">
          <ac:chgData name="Lisa-Marie Bassler" userId="38f25fa2-f4e2-42aa-a629-d2ccc29b42c2" providerId="ADAL" clId="{151E9CE8-B21B-4565-A978-68B2E862EE5B}" dt="2026-10-07T18:20:29.712" v="1465"/>
          <ac:spMkLst>
            <pc:docMk/>
            <pc:sldMk cId="2471090613" sldId="447"/>
            <ac:spMk id="11" creationId="{C9D05E3C-BE65-7F4A-2FA7-ED51D6B8F2E3}"/>
          </ac:spMkLst>
        </pc:spChg>
        <pc:grpChg chg="add mod">
          <ac:chgData name="Lisa-Marie Bassler" userId="38f25fa2-f4e2-42aa-a629-d2ccc29b42c2" providerId="ADAL" clId="{151E9CE8-B21B-4565-A978-68B2E862EE5B}" dt="2026-10-07T18:21:17.080" v="1505" actId="1076"/>
          <ac:grpSpMkLst>
            <pc:docMk/>
            <pc:sldMk cId="2471090613" sldId="447"/>
            <ac:grpSpMk id="3" creationId="{7276BF57-9479-A53F-C1EB-AB29842C7B85}"/>
          </ac:grpSpMkLst>
        </pc:grpChg>
        <pc:picChg chg="add mod">
          <ac:chgData name="Lisa-Marie Bassler" userId="38f25fa2-f4e2-42aa-a629-d2ccc29b42c2" providerId="ADAL" clId="{151E9CE8-B21B-4565-A978-68B2E862EE5B}" dt="2026-10-07T18:21:17.080" v="1505" actId="1076"/>
          <ac:picMkLst>
            <pc:docMk/>
            <pc:sldMk cId="2471090613" sldId="447"/>
            <ac:picMk id="12" creationId="{929BEB20-ED24-7211-D0DA-958E5FB355E2}"/>
          </ac:picMkLst>
        </pc:picChg>
      </pc:sldChg>
      <pc:sldChg chg="modSp add mod ord">
        <pc:chgData name="Lisa-Marie Bassler" userId="38f25fa2-f4e2-42aa-a629-d2ccc29b42c2" providerId="ADAL" clId="{151E9CE8-B21B-4565-A978-68B2E862EE5B}" dt="2026-10-11T19:58:03.098" v="3075" actId="404"/>
        <pc:sldMkLst>
          <pc:docMk/>
          <pc:sldMk cId="1082696728" sldId="448"/>
        </pc:sldMkLst>
        <pc:spChg chg="mod">
          <ac:chgData name="Lisa-Marie Bassler" userId="38f25fa2-f4e2-42aa-a629-d2ccc29b42c2" providerId="ADAL" clId="{151E9CE8-B21B-4565-A978-68B2E862EE5B}" dt="2026-10-07T18:22:46.093" v="1565" actId="6549"/>
          <ac:spMkLst>
            <pc:docMk/>
            <pc:sldMk cId="1082696728" sldId="448"/>
            <ac:spMk id="2" creationId="{2A22B2DA-F60A-E046-85AC-33AB7206F56B}"/>
          </ac:spMkLst>
        </pc:spChg>
        <pc:spChg chg="mod">
          <ac:chgData name="Lisa-Marie Bassler" userId="38f25fa2-f4e2-42aa-a629-d2ccc29b42c2" providerId="ADAL" clId="{151E9CE8-B21B-4565-A978-68B2E862EE5B}" dt="2026-10-11T19:58:03.098" v="3075" actId="404"/>
          <ac:spMkLst>
            <pc:docMk/>
            <pc:sldMk cId="1082696728" sldId="448"/>
            <ac:spMk id="6" creationId="{42D7DA8A-97B2-1BB1-CF6C-FD5AE392CF31}"/>
          </ac:spMkLst>
        </pc:spChg>
      </pc:sldChg>
      <pc:sldChg chg="addSp delSp modSp add mod modNotesTx">
        <pc:chgData name="Lisa-Marie Bassler" userId="38f25fa2-f4e2-42aa-a629-d2ccc29b42c2" providerId="ADAL" clId="{151E9CE8-B21B-4565-A978-68B2E862EE5B}" dt="2026-10-07T19:43:32.044" v="2645" actId="6549"/>
        <pc:sldMkLst>
          <pc:docMk/>
          <pc:sldMk cId="804206742" sldId="449"/>
        </pc:sldMkLst>
        <pc:spChg chg="mod">
          <ac:chgData name="Lisa-Marie Bassler" userId="38f25fa2-f4e2-42aa-a629-d2ccc29b42c2" providerId="ADAL" clId="{151E9CE8-B21B-4565-A978-68B2E862EE5B}" dt="2026-10-07T18:25:32.330" v="1664" actId="122"/>
          <ac:spMkLst>
            <pc:docMk/>
            <pc:sldMk cId="804206742" sldId="449"/>
            <ac:spMk id="2" creationId="{11A7D9D2-AC55-D3D0-06C2-5F6754FEDFC6}"/>
          </ac:spMkLst>
        </pc:spChg>
        <pc:spChg chg="mod">
          <ac:chgData name="Lisa-Marie Bassler" userId="38f25fa2-f4e2-42aa-a629-d2ccc29b42c2" providerId="ADAL" clId="{151E9CE8-B21B-4565-A978-68B2E862EE5B}" dt="2026-10-07T19:43:32.044" v="2645" actId="6549"/>
          <ac:spMkLst>
            <pc:docMk/>
            <pc:sldMk cId="804206742" sldId="449"/>
            <ac:spMk id="6" creationId="{3261D929-7A97-8F72-EE3D-1317C49ABBB4}"/>
          </ac:spMkLst>
        </pc:spChg>
        <pc:picChg chg="add mod">
          <ac:chgData name="Lisa-Marie Bassler" userId="38f25fa2-f4e2-42aa-a629-d2ccc29b42c2" providerId="ADAL" clId="{151E9CE8-B21B-4565-A978-68B2E862EE5B}" dt="2026-10-07T18:46:53.897" v="2307" actId="14100"/>
          <ac:picMkLst>
            <pc:docMk/>
            <pc:sldMk cId="804206742" sldId="449"/>
            <ac:picMk id="10" creationId="{11D68F72-7899-7135-774C-E1FC2E0EB35C}"/>
          </ac:picMkLst>
        </pc:picChg>
      </pc:sldChg>
      <pc:sldChg chg="modSp add mod ord">
        <pc:chgData name="Lisa-Marie Bassler" userId="38f25fa2-f4e2-42aa-a629-d2ccc29b42c2" providerId="ADAL" clId="{151E9CE8-B21B-4565-A978-68B2E862EE5B}" dt="2026-10-07T19:44:10.606" v="2654" actId="20577"/>
        <pc:sldMkLst>
          <pc:docMk/>
          <pc:sldMk cId="2304847643" sldId="450"/>
        </pc:sldMkLst>
        <pc:spChg chg="mod">
          <ac:chgData name="Lisa-Marie Bassler" userId="38f25fa2-f4e2-42aa-a629-d2ccc29b42c2" providerId="ADAL" clId="{151E9CE8-B21B-4565-A978-68B2E862EE5B}" dt="2026-10-07T18:27:53.909" v="1741" actId="20577"/>
          <ac:spMkLst>
            <pc:docMk/>
            <pc:sldMk cId="2304847643" sldId="450"/>
            <ac:spMk id="2" creationId="{6320957F-19FD-8C40-07B0-F929CA9A7AA0}"/>
          </ac:spMkLst>
        </pc:spChg>
        <pc:spChg chg="mod">
          <ac:chgData name="Lisa-Marie Bassler" userId="38f25fa2-f4e2-42aa-a629-d2ccc29b42c2" providerId="ADAL" clId="{151E9CE8-B21B-4565-A978-68B2E862EE5B}" dt="2026-10-07T19:44:10.606" v="2654" actId="20577"/>
          <ac:spMkLst>
            <pc:docMk/>
            <pc:sldMk cId="2304847643" sldId="450"/>
            <ac:spMk id="6" creationId="{8CAC490C-09F9-129C-9393-DC8284D00862}"/>
          </ac:spMkLst>
        </pc:spChg>
        <pc:picChg chg="mod">
          <ac:chgData name="Lisa-Marie Bassler" userId="38f25fa2-f4e2-42aa-a629-d2ccc29b42c2" providerId="ADAL" clId="{151E9CE8-B21B-4565-A978-68B2E862EE5B}" dt="2026-10-07T18:28:15.491" v="1936" actId="1037"/>
          <ac:picMkLst>
            <pc:docMk/>
            <pc:sldMk cId="2304847643" sldId="450"/>
            <ac:picMk id="4" creationId="{F092955F-3E2D-9347-0977-7524E60595F1}"/>
          </ac:picMkLst>
        </pc:picChg>
        <pc:picChg chg="mod">
          <ac:chgData name="Lisa-Marie Bassler" userId="38f25fa2-f4e2-42aa-a629-d2ccc29b42c2" providerId="ADAL" clId="{151E9CE8-B21B-4565-A978-68B2E862EE5B}" dt="2026-10-07T18:28:10.897" v="1883" actId="1037"/>
          <ac:picMkLst>
            <pc:docMk/>
            <pc:sldMk cId="2304847643" sldId="450"/>
            <ac:picMk id="8" creationId="{9A5B0CD2-8EF5-A448-4DE9-D3FCB59B6076}"/>
          </ac:picMkLst>
        </pc:picChg>
      </pc:sldChg>
      <pc:sldChg chg="addSp delSp modSp add mod ord">
        <pc:chgData name="Lisa-Marie Bassler" userId="38f25fa2-f4e2-42aa-a629-d2ccc29b42c2" providerId="ADAL" clId="{151E9CE8-B21B-4565-A978-68B2E862EE5B}" dt="2026-10-11T19:59:15.286" v="3101" actId="1036"/>
        <pc:sldMkLst>
          <pc:docMk/>
          <pc:sldMk cId="3659336626" sldId="451"/>
        </pc:sldMkLst>
        <pc:spChg chg="mod">
          <ac:chgData name="Lisa-Marie Bassler" userId="38f25fa2-f4e2-42aa-a629-d2ccc29b42c2" providerId="ADAL" clId="{151E9CE8-B21B-4565-A978-68B2E862EE5B}" dt="2026-10-07T18:28:45.519" v="2013" actId="6549"/>
          <ac:spMkLst>
            <pc:docMk/>
            <pc:sldMk cId="3659336626" sldId="451"/>
            <ac:spMk id="2" creationId="{EE672F94-B366-5452-EAC2-58F595524FFD}"/>
          </ac:spMkLst>
        </pc:spChg>
        <pc:spChg chg="mod">
          <ac:chgData name="Lisa-Marie Bassler" userId="38f25fa2-f4e2-42aa-a629-d2ccc29b42c2" providerId="ADAL" clId="{151E9CE8-B21B-4565-A978-68B2E862EE5B}" dt="2026-10-07T20:41:35.655" v="2868" actId="2710"/>
          <ac:spMkLst>
            <pc:docMk/>
            <pc:sldMk cId="3659336626" sldId="451"/>
            <ac:spMk id="6" creationId="{DB853FD6-1050-80D8-9D18-9A27F4E1CF14}"/>
          </ac:spMkLst>
        </pc:spChg>
        <pc:picChg chg="add mod">
          <ac:chgData name="Lisa-Marie Bassler" userId="38f25fa2-f4e2-42aa-a629-d2ccc29b42c2" providerId="ADAL" clId="{151E9CE8-B21B-4565-A978-68B2E862EE5B}" dt="2026-10-11T19:59:15.286" v="3101" actId="1036"/>
          <ac:picMkLst>
            <pc:docMk/>
            <pc:sldMk cId="3659336626" sldId="451"/>
            <ac:picMk id="7" creationId="{2970AEAA-A2FF-2F4A-3F3C-D550828F0C2C}"/>
          </ac:picMkLst>
        </pc:picChg>
      </pc:sldChg>
      <pc:sldChg chg="delSp modSp add mod ord">
        <pc:chgData name="Lisa-Marie Bassler" userId="38f25fa2-f4e2-42aa-a629-d2ccc29b42c2" providerId="ADAL" clId="{151E9CE8-B21B-4565-A978-68B2E862EE5B}" dt="2026-10-11T19:59:42.616" v="3120" actId="6549"/>
        <pc:sldMkLst>
          <pc:docMk/>
          <pc:sldMk cId="2864652390" sldId="452"/>
        </pc:sldMkLst>
        <pc:spChg chg="mod">
          <ac:chgData name="Lisa-Marie Bassler" userId="38f25fa2-f4e2-42aa-a629-d2ccc29b42c2" providerId="ADAL" clId="{151E9CE8-B21B-4565-A978-68B2E862EE5B}" dt="2026-10-11T19:59:42.616" v="3120" actId="6549"/>
          <ac:spMkLst>
            <pc:docMk/>
            <pc:sldMk cId="2864652390" sldId="452"/>
            <ac:spMk id="4" creationId="{CCEE94F9-C4B0-95EA-C32C-6DF034C2EFA4}"/>
          </ac:spMkLst>
        </pc:spChg>
        <pc:spChg chg="mod">
          <ac:chgData name="Lisa-Marie Bassler" userId="38f25fa2-f4e2-42aa-a629-d2ccc29b42c2" providerId="ADAL" clId="{151E9CE8-B21B-4565-A978-68B2E862EE5B}" dt="2026-10-07T18:32:51.595" v="2112" actId="113"/>
          <ac:spMkLst>
            <pc:docMk/>
            <pc:sldMk cId="2864652390" sldId="452"/>
            <ac:spMk id="5" creationId="{534F6D1C-7819-1269-E918-D533901586E6}"/>
          </ac:spMkLst>
        </pc:spChg>
      </pc:sldChg>
      <pc:sldChg chg="addSp modSp add mod ord">
        <pc:chgData name="Lisa-Marie Bassler" userId="38f25fa2-f4e2-42aa-a629-d2ccc29b42c2" providerId="ADAL" clId="{151E9CE8-B21B-4565-A978-68B2E862EE5B}" dt="2026-10-11T20:02:06.821" v="3231"/>
        <pc:sldMkLst>
          <pc:docMk/>
          <pc:sldMk cId="3929671878" sldId="453"/>
        </pc:sldMkLst>
        <pc:spChg chg="add mod">
          <ac:chgData name="Lisa-Marie Bassler" userId="38f25fa2-f4e2-42aa-a629-d2ccc29b42c2" providerId="ADAL" clId="{151E9CE8-B21B-4565-A978-68B2E862EE5B}" dt="2026-10-07T18:36:46.723" v="2253" actId="1076"/>
          <ac:spMkLst>
            <pc:docMk/>
            <pc:sldMk cId="3929671878" sldId="453"/>
            <ac:spMk id="3" creationId="{C17A04D6-9FE2-F766-9624-71CB45826590}"/>
          </ac:spMkLst>
        </pc:spChg>
        <pc:spChg chg="mod">
          <ac:chgData name="Lisa-Marie Bassler" userId="38f25fa2-f4e2-42aa-a629-d2ccc29b42c2" providerId="ADAL" clId="{151E9CE8-B21B-4565-A978-68B2E862EE5B}" dt="2026-10-07T18:33:17.774" v="2136" actId="6549"/>
          <ac:spMkLst>
            <pc:docMk/>
            <pc:sldMk cId="3929671878" sldId="453"/>
            <ac:spMk id="4" creationId="{6658C004-8010-60E5-7B99-6369A386F961}"/>
          </ac:spMkLst>
        </pc:spChg>
        <pc:spChg chg="mod">
          <ac:chgData name="Lisa-Marie Bassler" userId="38f25fa2-f4e2-42aa-a629-d2ccc29b42c2" providerId="ADAL" clId="{151E9CE8-B21B-4565-A978-68B2E862EE5B}" dt="2026-10-07T18:36:39.558" v="2252" actId="20577"/>
          <ac:spMkLst>
            <pc:docMk/>
            <pc:sldMk cId="3929671878" sldId="453"/>
            <ac:spMk id="5" creationId="{C8823BD8-5430-A1E2-41D9-7CDA89034C63}"/>
          </ac:spMkLst>
        </pc:spChg>
        <pc:picChg chg="add mod">
          <ac:chgData name="Lisa-Marie Bassler" userId="38f25fa2-f4e2-42aa-a629-d2ccc29b42c2" providerId="ADAL" clId="{151E9CE8-B21B-4565-A978-68B2E862EE5B}" dt="2026-10-07T18:37:40.256" v="2256" actId="1076"/>
          <ac:picMkLst>
            <pc:docMk/>
            <pc:sldMk cId="3929671878" sldId="453"/>
            <ac:picMk id="7" creationId="{870FD505-3C3C-85CA-F01A-ADB846154E01}"/>
          </ac:picMkLst>
        </pc:picChg>
      </pc:sldChg>
      <pc:sldChg chg="addSp delSp modSp add mod ord">
        <pc:chgData name="Lisa-Marie Bassler" userId="38f25fa2-f4e2-42aa-a629-d2ccc29b42c2" providerId="ADAL" clId="{151E9CE8-B21B-4565-A978-68B2E862EE5B}" dt="2026-10-07T18:49:39.364" v="2320" actId="1076"/>
        <pc:sldMkLst>
          <pc:docMk/>
          <pc:sldMk cId="3871623954" sldId="454"/>
        </pc:sldMkLst>
        <pc:picChg chg="add mod">
          <ac:chgData name="Lisa-Marie Bassler" userId="38f25fa2-f4e2-42aa-a629-d2ccc29b42c2" providerId="ADAL" clId="{151E9CE8-B21B-4565-A978-68B2E862EE5B}" dt="2026-10-07T18:49:32.236" v="2319" actId="1076"/>
          <ac:picMkLst>
            <pc:docMk/>
            <pc:sldMk cId="3871623954" sldId="454"/>
            <ac:picMk id="2" creationId="{43D3782B-7787-B902-EACF-52EF003E3F0B}"/>
          </ac:picMkLst>
        </pc:picChg>
        <pc:picChg chg="add mod">
          <ac:chgData name="Lisa-Marie Bassler" userId="38f25fa2-f4e2-42aa-a629-d2ccc29b42c2" providerId="ADAL" clId="{151E9CE8-B21B-4565-A978-68B2E862EE5B}" dt="2026-10-07T18:49:39.364" v="2320" actId="1076"/>
          <ac:picMkLst>
            <pc:docMk/>
            <pc:sldMk cId="3871623954" sldId="454"/>
            <ac:picMk id="3" creationId="{2054D8FF-FDE5-A6CC-CFC0-BA0A2EE4CFD2}"/>
          </ac:picMkLst>
        </pc:picChg>
      </pc:sldChg>
      <pc:sldChg chg="modSp add mod ord">
        <pc:chgData name="Lisa-Marie Bassler" userId="38f25fa2-f4e2-42aa-a629-d2ccc29b42c2" providerId="ADAL" clId="{151E9CE8-B21B-4565-A978-68B2E862EE5B}" dt="2026-10-07T19:44:30.385" v="2671" actId="20577"/>
        <pc:sldMkLst>
          <pc:docMk/>
          <pc:sldMk cId="1148842868" sldId="455"/>
        </pc:sldMkLst>
        <pc:spChg chg="mod">
          <ac:chgData name="Lisa-Marie Bassler" userId="38f25fa2-f4e2-42aa-a629-d2ccc29b42c2" providerId="ADAL" clId="{151E9CE8-B21B-4565-A978-68B2E862EE5B}" dt="2026-10-07T19:44:30.385" v="2671" actId="20577"/>
          <ac:spMkLst>
            <pc:docMk/>
            <pc:sldMk cId="1148842868" sldId="455"/>
            <ac:spMk id="17" creationId="{6DF8375F-C875-FD55-46CC-64F922060A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274087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115DE-B456-5A1B-683A-B32602D4D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74CFC-5094-A1A7-EE7A-6C2ED70048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F2926-476B-FAD2-3914-8329A924CB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D5FF841-DBB3-8192-9C2B-666D8826D928}"/>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118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62D46-FA01-0B4B-6BF1-DD17779329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D9E33A-7706-35DC-BB90-6B847D8F80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F2DEEC-41AD-8068-6D19-6AAABD0805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0655E16-48DB-F305-3C4D-39B37D2721AB}"/>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4134141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38DD1-E5B9-2C16-01CA-BACC71C6F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19E936-5AA0-2D52-8AD4-90739EF5A1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FA4F08-0A4F-784D-322E-C0DD03B8914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F6E8758-DCE0-BE69-B593-9F82DEAFF039}"/>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2157157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87C9F-41C5-61AD-C20D-5453C194E9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871B44-4732-6529-8482-28A9FDA48B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614D11-AE8C-8E8B-4F9A-A5DF04B98F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D7227C-B86F-FF89-0C27-58CF5B4570A8}"/>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4210994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00D27-82E8-7328-B6BF-CCA94A7DA3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AAA30-2281-9F5A-0466-2C937206B1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D7085B-2004-14FF-FF28-D7E38E7970C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4048EB8-7B6F-71FF-801B-9D188D249877}"/>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983637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A9372-C8BE-D66B-9F81-7FCD9708D9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50B365-3D16-C775-AB8D-1DB41EB509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0DB396-57E7-EEBB-91BF-7387F80E170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3F18C02-A41B-CA60-0BAE-EDDACCE8137F}"/>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1560583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66536-8B3B-1B0B-545A-889FAC416B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6BE581-FC73-2FEE-172C-D39E38CED4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5D1F18-5490-2A63-B5B4-7169BDFC5D9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B77544F-A58F-499C-4CEE-E8543DABE69C}"/>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838878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1636C-037D-E9A0-D2B3-81752F8C57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BB3A4A-4C5E-B7DF-C3CB-3DD4C0F2AE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B9503E-0488-2BC8-75A5-D86535759E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42A246-16BD-74FF-ADC3-1C4E832097A8}"/>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1285614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ECF21-29BA-A75B-75B0-44390D072A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07786-51EE-D6A9-1A13-E2092BC42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67D3B9-BF26-BAB5-9A5B-C042077594C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51BCFC7-27BE-0DC6-87E8-3E219B132CCC}"/>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2914904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0788B-D8EB-8B61-BFE6-46CBE11445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8B45A5-BCBA-CF25-7311-ABB1FF531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DC1B2-3B6C-B1D7-6F0D-01592E00E7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9B927E-4C0B-45CA-715D-E464E7813A51}"/>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1335635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FB151-62C5-287C-08A7-8C5D2379BC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71C836-C291-8770-1C6D-BB2F3C4B6D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A99674-09DB-1FC9-85C7-F7217C0916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6439CE-B7E6-6D8D-4860-27B8D12E368A}"/>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1988112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0932F-C656-A058-DB27-F141595999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8F9CDF-E56D-9CE1-1A4C-DF61A98A52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E37240-3A5B-A3FE-E467-D3688BF483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D6CB74-7359-DAA9-8925-584F218E2F85}"/>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1321913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D67DA-D8E1-C007-0A1E-E477FB963F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7E3AA-108F-A4A8-7418-BA43E84926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340F9F-21D7-9677-65E8-6B7A3D86DB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E2C5CC-D2FE-A85D-9409-9242D8415EEC}"/>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15856433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7ACC0-FBDD-6621-80B8-ECC707B717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63924F-013B-946D-6F18-6DF59182FC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7A556C-B244-20A2-5E3C-4AEA54F814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461823-12F5-6B09-6B44-EDF449E3F3EA}"/>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40702257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5567B-3251-25B3-5E20-262AEC08B2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D92934-FF16-40EB-4C72-11D55C82AE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74F3FE-7E90-0CA1-1F0F-0DCBC9D20E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09CE69-7135-91D9-D0C6-4AB49202C462}"/>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36647417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3816613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80102-0C7A-ECF9-85CC-DB62FFAADC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5CC60-176C-FA68-14CE-30AB0874FF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46A534-AC34-8D4B-AF8A-8F8F22E6FF5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993A17-8E5F-BCBB-0C25-B5B1B3EA44B7}"/>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11430286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D1DB2-4B4A-F442-F26C-FF735087F6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1B9F35-C22C-11BA-6BE1-039E403C8A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49136E-5354-8B70-7BC9-846195E607F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23EE418-FCCC-036F-4124-2D2A63B85EE5}"/>
              </a:ext>
            </a:extLst>
          </p:cNvPr>
          <p:cNvSpPr>
            <a:spLocks noGrp="1"/>
          </p:cNvSpPr>
          <p:nvPr>
            <p:ph type="sldNum" sz="quarter" idx="5"/>
          </p:nvPr>
        </p:nvSpPr>
        <p:spPr/>
        <p:txBody>
          <a:bodyPr/>
          <a:lstStyle/>
          <a:p>
            <a:fld id="{196F252E-9641-4246-9FEB-8220527B77E0}" type="slidenum">
              <a:rPr lang="en-GB" smtClean="0"/>
              <a:t>35</a:t>
            </a:fld>
            <a:endParaRPr lang="en-GB"/>
          </a:p>
        </p:txBody>
      </p:sp>
    </p:spTree>
    <p:extLst>
      <p:ext uri="{BB962C8B-B14F-4D97-AF65-F5344CB8AC3E}">
        <p14:creationId xmlns:p14="http://schemas.microsoft.com/office/powerpoint/2010/main" val="1916880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4F4F1-6268-1EC4-C56D-6909B5B36A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915C0-6D51-0856-EB73-CD2844D32F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36812C-B02B-BC4B-0CA1-E1808BBCA75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0183B58-DBC2-74F8-49F9-0002C2E0A513}"/>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1951839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11/10/2026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11/10/2026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10/11/2026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1606253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10/11/2026</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8740711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12952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11/10/2026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25" r:id="rId7"/>
    <p:sldLayoutId id="214748372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4.jpeg"/><Relationship Id="rId1" Type="http://schemas.openxmlformats.org/officeDocument/2006/relationships/slideLayout" Target="../slideLayouts/slideLayout23.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hyperlink" Target="https://forms.uwtsd.ac.uk/view.php?id=265042" TargetMode="External"/><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hyperlink" Target="https://forms.uwtsd.ac.uk/view.php?id=494423"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5.sv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hyperlink" Target="https://helpfulprofessor.com/collaborative-learning/" TargetMode="External"/><Relationship Id="rId2" Type="http://schemas.openxmlformats.org/officeDocument/2006/relationships/hyperlink" Target="https://helpfulprofessor.com/experiential-learning-examples/" TargetMode="Externa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9.jpg"/></Relationships>
</file>

<file path=ppt/slides/_rels/slide3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748794" y="1835313"/>
            <a:ext cx="10244945" cy="3539430"/>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Professional Placement and Enterprise Project for Tourism, Events and Leisure (BMTP5020)</a:t>
            </a:r>
          </a:p>
          <a:p>
            <a:endPar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Level 5</a:t>
            </a:r>
          </a:p>
          <a:p>
            <a:endPar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Lisa Bassler</a:t>
            </a: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l.bassler@uwtsd.ac.uk</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3156133"/>
            <a:ext cx="9609827" cy="2308324"/>
          </a:xfrm>
          <a:prstGeom prst="rect">
            <a:avLst/>
          </a:prstGeom>
          <a:noFill/>
        </p:spPr>
        <p:txBody>
          <a:bodyPr wrap="square" lIns="91440" tIns="45720" rIns="91440" bIns="45720" rtlCol="0" anchor="t">
            <a:spAutoFit/>
          </a:bodyPr>
          <a:lstStyle/>
          <a:p>
            <a:pPr algn="ctr"/>
            <a:r>
              <a:rPr lang="en-GB" sz="4800" b="1" dirty="0">
                <a:solidFill>
                  <a:schemeClr val="bg1"/>
                </a:solidFill>
                <a:effectLst>
                  <a:outerShdw blurRad="38100" dist="38100" dir="2700000" algn="tl">
                    <a:srgbClr val="000000">
                      <a:alpha val="43137"/>
                    </a:srgbClr>
                  </a:outerShdw>
                </a:effectLst>
              </a:rPr>
              <a:t>BMTP5020 – Professional Placements</a:t>
            </a:r>
          </a:p>
          <a:p>
            <a:pPr algn="ctr"/>
            <a:r>
              <a:rPr lang="en-GB" sz="4800" b="1" dirty="0">
                <a:solidFill>
                  <a:schemeClr val="bg1"/>
                </a:solidFill>
                <a:effectLst>
                  <a:outerShdw blurRad="38100" dist="38100" dir="2700000" algn="tl">
                    <a:srgbClr val="000000">
                      <a:alpha val="43137"/>
                    </a:srgbClr>
                  </a:outerShdw>
                </a:effectLst>
              </a:rPr>
              <a:t>Week 2</a:t>
            </a:r>
            <a:endParaRPr lang="en-GB" sz="4800" b="1" dirty="0">
              <a:solidFill>
                <a:schemeClr val="bg1"/>
              </a:solidFill>
              <a:effectLst>
                <a:outerShdw blurRad="38100" dist="38100" dir="2700000" algn="tl">
                  <a:srgbClr val="000000">
                    <a:alpha val="43137"/>
                  </a:srgbClr>
                </a:outerShdw>
              </a:effectLst>
              <a:ea typeface="Calibri"/>
              <a:cs typeface="Calibri"/>
            </a:endParaRP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AA05-3652-5277-C63A-9C5372F1A0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A6095-967D-7890-D70E-C3D63763B10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Aims for Today</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AA90229-7479-FC8C-B091-44BB087F8A03}"/>
              </a:ext>
            </a:extLst>
          </p:cNvPr>
          <p:cNvSpPr>
            <a:spLocks noGrp="1"/>
          </p:cNvSpPr>
          <p:nvPr>
            <p:ph idx="1"/>
          </p:nvPr>
        </p:nvSpPr>
        <p:spPr>
          <a:xfrm>
            <a:off x="543921" y="1614858"/>
            <a:ext cx="9494308" cy="4000239"/>
          </a:xfrm>
        </p:spPr>
        <p:txBody>
          <a:bodyPr>
            <a:normAutofit/>
          </a:bodyPr>
          <a:lstStyle/>
          <a:p>
            <a:pPr>
              <a:lnSpc>
                <a:spcPct val="150000"/>
              </a:lnSpc>
              <a:buFont typeface="Wingdings" panose="05000000000000000000" pitchFamily="2" charset="2"/>
              <a:buChar char="§"/>
            </a:pPr>
            <a:r>
              <a:rPr lang="en-GB" sz="2400" dirty="0">
                <a:latin typeface="Aptos" panose="020B0004020202020204" pitchFamily="34" charset="0"/>
              </a:rPr>
              <a:t>Reminder: Placement and </a:t>
            </a:r>
            <a:r>
              <a:rPr lang="en-GB" sz="2400" dirty="0" err="1">
                <a:latin typeface="Aptos" panose="020B0004020202020204" pitchFamily="34" charset="0"/>
              </a:rPr>
              <a:t>Taith</a:t>
            </a:r>
            <a:r>
              <a:rPr lang="en-GB" sz="2400" dirty="0">
                <a:latin typeface="Aptos" panose="020B0004020202020204" pitchFamily="34" charset="0"/>
              </a:rPr>
              <a:t> pathways</a:t>
            </a:r>
          </a:p>
          <a:p>
            <a:pPr>
              <a:lnSpc>
                <a:spcPct val="150000"/>
              </a:lnSpc>
              <a:buFont typeface="Wingdings" panose="05000000000000000000" pitchFamily="2" charset="2"/>
              <a:buChar char="§"/>
            </a:pPr>
            <a:r>
              <a:rPr lang="en-GB" sz="2400" dirty="0">
                <a:latin typeface="Aptos" panose="020B0004020202020204" pitchFamily="34" charset="0"/>
              </a:rPr>
              <a:t>Fieldwork Participant Health / Emergency Contact Form  et al.</a:t>
            </a:r>
          </a:p>
          <a:p>
            <a:pPr>
              <a:lnSpc>
                <a:spcPct val="150000"/>
              </a:lnSpc>
              <a:buFont typeface="Wingdings" panose="05000000000000000000" pitchFamily="2" charset="2"/>
              <a:buChar char="§"/>
            </a:pPr>
            <a:r>
              <a:rPr lang="en-GB" sz="2400" dirty="0">
                <a:latin typeface="Aptos" panose="020B0004020202020204" pitchFamily="34" charset="0"/>
              </a:rPr>
              <a:t>Placement Recap</a:t>
            </a:r>
          </a:p>
          <a:p>
            <a:pPr>
              <a:lnSpc>
                <a:spcPct val="150000"/>
              </a:lnSpc>
              <a:buFont typeface="Wingdings" panose="05000000000000000000" pitchFamily="2" charset="2"/>
              <a:buChar char="§"/>
            </a:pPr>
            <a:r>
              <a:rPr lang="en-GB" sz="2400" dirty="0">
                <a:latin typeface="Aptos" panose="020B0004020202020204" pitchFamily="34" charset="0"/>
              </a:rPr>
              <a:t>Experiential Learning: the Specifics</a:t>
            </a:r>
          </a:p>
          <a:p>
            <a:pPr>
              <a:lnSpc>
                <a:spcPct val="150000"/>
              </a:lnSpc>
              <a:buFont typeface="Wingdings" panose="05000000000000000000" pitchFamily="2" charset="2"/>
              <a:buChar char="§"/>
            </a:pPr>
            <a:r>
              <a:rPr lang="en-GB" sz="2400" dirty="0">
                <a:latin typeface="Aptos" panose="020B0004020202020204" pitchFamily="34" charset="0"/>
              </a:rPr>
              <a:t>Reflecting on previous placement experiences</a:t>
            </a:r>
          </a:p>
          <a:p>
            <a:pPr>
              <a:lnSpc>
                <a:spcPct val="150000"/>
              </a:lnSpc>
              <a:buFont typeface="Wingdings" panose="05000000000000000000" pitchFamily="2" charset="2"/>
              <a:buChar char="§"/>
            </a:pPr>
            <a:endParaRPr lang="en-GB" sz="2400" dirty="0">
              <a:latin typeface="Aptos" panose="020B0004020202020204" pitchFamily="34" charset="0"/>
            </a:endParaRPr>
          </a:p>
          <a:p>
            <a:pPr>
              <a:lnSpc>
                <a:spcPct val="120000"/>
              </a:lnSpc>
              <a:buFont typeface="Wingdings" panose="05000000000000000000" pitchFamily="2" charset="2"/>
              <a:buChar char="§"/>
            </a:pPr>
            <a:endParaRPr lang="en-GB" sz="2400" dirty="0">
              <a:latin typeface="Aptos" panose="020B0004020202020204" pitchFamily="34" charset="0"/>
            </a:endParaRPr>
          </a:p>
          <a:p>
            <a:pPr lvl="0">
              <a:lnSpc>
                <a:spcPct val="150000"/>
              </a:lnSpc>
              <a:buFont typeface="Wingdings" panose="05000000000000000000" pitchFamily="2" charset="2"/>
              <a:buChar char="§"/>
            </a:pPr>
            <a:endParaRPr lang="en-GB" sz="2400" dirty="0">
              <a:latin typeface="Aptos" panose="020B0004020202020204" pitchFamily="34" charset="0"/>
            </a:endParaRPr>
          </a:p>
        </p:txBody>
      </p:sp>
      <p:pic>
        <p:nvPicPr>
          <p:cNvPr id="4" name="Picture 3">
            <a:extLst>
              <a:ext uri="{FF2B5EF4-FFF2-40B4-BE49-F238E27FC236}">
                <a16:creationId xmlns:a16="http://schemas.microsoft.com/office/drawing/2014/main" id="{585D5D8A-66A0-F589-CB33-5868162E99ED}"/>
              </a:ext>
            </a:extLst>
          </p:cNvPr>
          <p:cNvPicPr>
            <a:picLocks noChangeAspect="1"/>
          </p:cNvPicPr>
          <p:nvPr/>
        </p:nvPicPr>
        <p:blipFill>
          <a:blip r:embed="rId3"/>
          <a:stretch>
            <a:fillRect/>
          </a:stretch>
        </p:blipFill>
        <p:spPr>
          <a:xfrm>
            <a:off x="7617644" y="3113742"/>
            <a:ext cx="4111925" cy="2724150"/>
          </a:xfrm>
          <a:prstGeom prst="rect">
            <a:avLst/>
          </a:prstGeom>
        </p:spPr>
      </p:pic>
    </p:spTree>
    <p:extLst>
      <p:ext uri="{BB962C8B-B14F-4D97-AF65-F5344CB8AC3E}">
        <p14:creationId xmlns:p14="http://schemas.microsoft.com/office/powerpoint/2010/main" val="217773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AA80B-D25C-5E7C-6B66-5416E72132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727F64-5CE2-EB43-18B9-B3F94A85FEC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EEE4B4C5-F90D-4FA0-EB39-3F39EEB099CB}"/>
              </a:ext>
            </a:extLst>
          </p:cNvPr>
          <p:cNvSpPr>
            <a:spLocks noGrp="1"/>
          </p:cNvSpPr>
          <p:nvPr>
            <p:ph idx="1"/>
          </p:nvPr>
        </p:nvSpPr>
        <p:spPr>
          <a:xfrm>
            <a:off x="543921" y="1614858"/>
            <a:ext cx="11155020" cy="4000239"/>
          </a:xfrm>
        </p:spPr>
        <p:txBody>
          <a:bodyPr>
            <a:normAutofit/>
          </a:bodyPr>
          <a:lstStyle/>
          <a:p>
            <a:pPr fontAlgn="t">
              <a:buNone/>
            </a:pPr>
            <a:r>
              <a:rPr lang="en-GB" dirty="0">
                <a:latin typeface="Aptos" panose="020B0004020202020204" pitchFamily="34" charset="0"/>
              </a:rPr>
              <a:t>By the end of this session, you should be able to:</a:t>
            </a:r>
          </a:p>
          <a:p>
            <a:pPr fontAlgn="t">
              <a:buNone/>
            </a:pPr>
            <a:endParaRPr lang="en-GB" dirty="0">
              <a:latin typeface="Aptos" panose="020B0004020202020204" pitchFamily="34" charset="0"/>
            </a:endParaRPr>
          </a:p>
          <a:p>
            <a:pPr lvl="1" fontAlgn="t">
              <a:buFont typeface="Wingdings" panose="05000000000000000000" pitchFamily="2" charset="2"/>
              <a:buChar char="§"/>
            </a:pPr>
            <a:r>
              <a:rPr lang="en-GB" sz="2800" dirty="0">
                <a:latin typeface="Aptos" panose="020B0004020202020204" pitchFamily="34" charset="0"/>
              </a:rPr>
              <a:t>Define experiential learning</a:t>
            </a:r>
          </a:p>
          <a:p>
            <a:pPr lvl="1" fontAlgn="t">
              <a:buFont typeface="Wingdings" panose="05000000000000000000" pitchFamily="2" charset="2"/>
              <a:buChar char="§"/>
            </a:pPr>
            <a:r>
              <a:rPr lang="en-GB" sz="2800" dirty="0">
                <a:latin typeface="Aptos" panose="020B0004020202020204" pitchFamily="34" charset="0"/>
              </a:rPr>
              <a:t>Explain the benefits of experiential learning</a:t>
            </a:r>
          </a:p>
          <a:p>
            <a:pPr lvl="1" fontAlgn="t">
              <a:buFont typeface="Wingdings" panose="05000000000000000000" pitchFamily="2" charset="2"/>
              <a:buChar char="§"/>
            </a:pPr>
            <a:r>
              <a:rPr lang="en-GB" sz="2800" dirty="0">
                <a:latin typeface="Aptos" panose="020B0004020202020204" pitchFamily="34" charset="0"/>
              </a:rPr>
              <a:t>Apply Kolb's Learning Cycle</a:t>
            </a:r>
          </a:p>
          <a:p>
            <a:pPr lvl="1" fontAlgn="t">
              <a:buFont typeface="Wingdings" panose="05000000000000000000" pitchFamily="2" charset="2"/>
              <a:buChar char="§"/>
            </a:pPr>
            <a:r>
              <a:rPr lang="en-GB" sz="2800" dirty="0">
                <a:latin typeface="Aptos" panose="020B0004020202020204" pitchFamily="34" charset="0"/>
              </a:rPr>
              <a:t>Identify skills developed through placements and projects</a:t>
            </a:r>
          </a:p>
          <a:p>
            <a:pPr lvl="1" fontAlgn="t">
              <a:buFont typeface="Wingdings" panose="05000000000000000000" pitchFamily="2" charset="2"/>
              <a:buChar char="§"/>
            </a:pPr>
            <a:r>
              <a:rPr lang="en-GB" sz="2800" dirty="0">
                <a:latin typeface="Aptos" panose="020B0004020202020204" pitchFamily="34" charset="0"/>
              </a:rPr>
              <a:t>Reflect upon personal experiences</a:t>
            </a:r>
          </a:p>
          <a:p>
            <a:pPr lvl="1" fontAlgn="t">
              <a:buFont typeface="Wingdings" panose="05000000000000000000" pitchFamily="2" charset="2"/>
              <a:buChar char="§"/>
            </a:pPr>
            <a:r>
              <a:rPr lang="en-GB" sz="2800" dirty="0">
                <a:latin typeface="Aptos" panose="020B0004020202020204" pitchFamily="34" charset="0"/>
              </a:rPr>
              <a:t>Recognise how experiential learning supports employability</a:t>
            </a:r>
          </a:p>
          <a:p>
            <a:pPr>
              <a:lnSpc>
                <a:spcPct val="120000"/>
              </a:lnSpc>
              <a:buFont typeface="Wingdings" panose="05000000000000000000" pitchFamily="2" charset="2"/>
              <a:buChar char="§"/>
            </a:pPr>
            <a:endParaRPr lang="en-GB" sz="2400" dirty="0">
              <a:latin typeface="Aptos" panose="020B0004020202020204" pitchFamily="34" charset="0"/>
            </a:endParaRPr>
          </a:p>
          <a:p>
            <a:pPr lvl="0">
              <a:lnSpc>
                <a:spcPct val="150000"/>
              </a:lnSpc>
              <a:buFont typeface="Wingdings" panose="05000000000000000000" pitchFamily="2" charset="2"/>
              <a:buChar char="§"/>
            </a:pPr>
            <a:endParaRPr lang="en-GB" sz="2400" dirty="0">
              <a:latin typeface="Aptos" panose="020B0004020202020204" pitchFamily="34" charset="0"/>
            </a:endParaRPr>
          </a:p>
        </p:txBody>
      </p:sp>
    </p:spTree>
    <p:extLst>
      <p:ext uri="{BB962C8B-B14F-4D97-AF65-F5344CB8AC3E}">
        <p14:creationId xmlns:p14="http://schemas.microsoft.com/office/powerpoint/2010/main" val="70453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1374A139-1F9F-3825-0551-A79018DF058C}"/>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A0162BFD-91AC-B76A-7B4D-1C94D5A16DBD}"/>
              </a:ext>
            </a:extLst>
          </p:cNvPr>
          <p:cNvSpPr txBox="1"/>
          <p:nvPr/>
        </p:nvSpPr>
        <p:spPr>
          <a:xfrm>
            <a:off x="1273190" y="2077931"/>
            <a:ext cx="10112360" cy="1754326"/>
          </a:xfrm>
          <a:prstGeom prst="rect">
            <a:avLst/>
          </a:prstGeom>
          <a:noFill/>
        </p:spPr>
        <p:txBody>
          <a:bodyPr wrap="square">
            <a:spAutoFit/>
          </a:bodyPr>
          <a:lstStyle/>
          <a:p>
            <a:r>
              <a:rPr lang="en-GB" sz="5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Reminder:</a:t>
            </a:r>
          </a:p>
          <a:p>
            <a:r>
              <a:rPr lang="en-GB" sz="5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Placement/</a:t>
            </a:r>
            <a:r>
              <a:rPr lang="en-GB" sz="5400" b="1" dirty="0" err="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Taith</a:t>
            </a:r>
            <a:r>
              <a:rPr lang="en-GB" sz="5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 Pathways</a:t>
            </a:r>
            <a:endParaRPr lang="en-GB" sz="1600" dirty="0"/>
          </a:p>
        </p:txBody>
      </p:sp>
    </p:spTree>
    <p:extLst>
      <p:ext uri="{BB962C8B-B14F-4D97-AF65-F5344CB8AC3E}">
        <p14:creationId xmlns:p14="http://schemas.microsoft.com/office/powerpoint/2010/main" val="719615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27343-8EE6-F1C8-AED8-DF6AD985C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CF8FB8-2219-D76D-534B-B07A2F0F0EB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Placement Pathway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10D86DE-1C31-BBE7-0BB3-6DA8D45A1B01}"/>
              </a:ext>
            </a:extLst>
          </p:cNvPr>
          <p:cNvSpPr>
            <a:spLocks noGrp="1"/>
          </p:cNvSpPr>
          <p:nvPr>
            <p:ph idx="1"/>
          </p:nvPr>
        </p:nvSpPr>
        <p:spPr>
          <a:xfrm>
            <a:off x="461371" y="1492250"/>
            <a:ext cx="11269258" cy="3752850"/>
          </a:xfrm>
        </p:spPr>
        <p:txBody>
          <a:bodyPr>
            <a:normAutofit/>
          </a:bodyPr>
          <a:lstStyle/>
          <a:p>
            <a:pPr algn="just">
              <a:buFont typeface="Wingdings" panose="05000000000000000000" pitchFamily="2" charset="2"/>
              <a:buChar char="§"/>
            </a:pPr>
            <a:r>
              <a:rPr lang="en-GB" sz="2000" dirty="0">
                <a:latin typeface="Aptos" panose="020B0004020202020204" pitchFamily="34" charset="0"/>
              </a:rPr>
              <a:t>Organise and complete your own work placements!</a:t>
            </a:r>
          </a:p>
          <a:p>
            <a:pPr algn="just">
              <a:buFont typeface="Wingdings" panose="05000000000000000000" pitchFamily="2" charset="2"/>
              <a:buChar char="§"/>
            </a:pPr>
            <a:r>
              <a:rPr lang="en-GB" sz="2000" dirty="0">
                <a:latin typeface="Aptos" panose="020B0004020202020204" pitchFamily="34" charset="0"/>
              </a:rPr>
              <a:t>Students, if they wish, will be able to complete some of their placements working on events run by the University. This can be in addition to their own placement, which can be undertaken throughout the academic year, or in blocks during the academic year, or in a block from 5</a:t>
            </a:r>
            <a:r>
              <a:rPr lang="en-GB" sz="2000" baseline="30000" dirty="0">
                <a:latin typeface="Aptos" panose="020B0004020202020204" pitchFamily="34" charset="0"/>
              </a:rPr>
              <a:t>th</a:t>
            </a:r>
            <a:r>
              <a:rPr lang="en-GB" sz="2000" dirty="0">
                <a:latin typeface="Aptos" panose="020B0004020202020204" pitchFamily="34" charset="0"/>
              </a:rPr>
              <a:t> April until 12</a:t>
            </a:r>
            <a:r>
              <a:rPr lang="en-GB" sz="2000" baseline="30000" dirty="0">
                <a:latin typeface="Aptos" panose="020B0004020202020204" pitchFamily="34" charset="0"/>
              </a:rPr>
              <a:t>th</a:t>
            </a:r>
            <a:r>
              <a:rPr lang="en-GB" sz="2000" dirty="0">
                <a:latin typeface="Aptos" panose="020B0004020202020204" pitchFamily="34" charset="0"/>
              </a:rPr>
              <a:t> July.</a:t>
            </a:r>
          </a:p>
          <a:p>
            <a:pPr algn="just">
              <a:buFont typeface="Wingdings" panose="05000000000000000000" pitchFamily="2" charset="2"/>
              <a:buChar char="§"/>
            </a:pPr>
            <a:r>
              <a:rPr lang="en-GB" sz="2000" dirty="0">
                <a:latin typeface="Aptos" panose="020B0004020202020204" pitchFamily="34" charset="0"/>
              </a:rPr>
              <a:t>The event schedule can be found in the </a:t>
            </a:r>
            <a:r>
              <a:rPr lang="en-GB" sz="2000" b="1" dirty="0">
                <a:latin typeface="Aptos" panose="020B0004020202020204" pitchFamily="34" charset="0"/>
              </a:rPr>
              <a:t>Module Handbook </a:t>
            </a:r>
            <a:r>
              <a:rPr lang="en-GB" sz="2000" dirty="0">
                <a:latin typeface="Aptos" panose="020B0004020202020204" pitchFamily="34" charset="0"/>
              </a:rPr>
              <a:t>(pp. 6-7; subject to change)</a:t>
            </a:r>
          </a:p>
          <a:p>
            <a:pPr algn="just">
              <a:buFont typeface="Wingdings" panose="05000000000000000000" pitchFamily="2" charset="2"/>
              <a:buChar char="§"/>
            </a:pPr>
            <a:r>
              <a:rPr lang="en-GB" sz="2000" dirty="0">
                <a:latin typeface="Aptos" panose="020B0004020202020204" pitchFamily="34" charset="0"/>
              </a:rPr>
              <a:t>All 200 hours towards placements MUST be completed by </a:t>
            </a:r>
            <a:r>
              <a:rPr lang="en-GB" sz="2000" b="1" dirty="0">
                <a:latin typeface="Aptos" panose="020B0004020202020204" pitchFamily="34" charset="0"/>
              </a:rPr>
              <a:t>12</a:t>
            </a:r>
            <a:r>
              <a:rPr lang="en-GB" sz="2000" b="1" baseline="30000" dirty="0">
                <a:latin typeface="Aptos" panose="020B0004020202020204" pitchFamily="34" charset="0"/>
              </a:rPr>
              <a:t>th</a:t>
            </a:r>
            <a:r>
              <a:rPr lang="en-GB" sz="2000" b="1" dirty="0">
                <a:latin typeface="Aptos" panose="020B0004020202020204" pitchFamily="34" charset="0"/>
              </a:rPr>
              <a:t> July</a:t>
            </a:r>
            <a:r>
              <a:rPr lang="en-GB" sz="2000" dirty="0">
                <a:latin typeface="Aptos" panose="020B0004020202020204" pitchFamily="34" charset="0"/>
              </a:rPr>
              <a:t>. </a:t>
            </a:r>
          </a:p>
        </p:txBody>
      </p:sp>
      <p:pic>
        <p:nvPicPr>
          <p:cNvPr id="5" name="Picture 4">
            <a:extLst>
              <a:ext uri="{FF2B5EF4-FFF2-40B4-BE49-F238E27FC236}">
                <a16:creationId xmlns:a16="http://schemas.microsoft.com/office/drawing/2014/main" id="{607FA8FD-F27D-B8F4-AFAB-02558178E738}"/>
              </a:ext>
            </a:extLst>
          </p:cNvPr>
          <p:cNvPicPr>
            <a:picLocks noChangeAspect="1"/>
          </p:cNvPicPr>
          <p:nvPr/>
        </p:nvPicPr>
        <p:blipFill>
          <a:blip r:embed="rId3"/>
          <a:stretch>
            <a:fillRect/>
          </a:stretch>
        </p:blipFill>
        <p:spPr>
          <a:xfrm>
            <a:off x="3917950" y="3926218"/>
            <a:ext cx="4263822" cy="2838107"/>
          </a:xfrm>
          <a:prstGeom prst="rect">
            <a:avLst/>
          </a:prstGeom>
        </p:spPr>
      </p:pic>
    </p:spTree>
    <p:extLst>
      <p:ext uri="{BB962C8B-B14F-4D97-AF65-F5344CB8AC3E}">
        <p14:creationId xmlns:p14="http://schemas.microsoft.com/office/powerpoint/2010/main" val="1069416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FA3A2-7BC2-5EEB-DBB8-4715B070E0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0B88F3-4670-A156-CD88-2B196F54983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err="1">
                <a:solidFill>
                  <a:schemeClr val="bg1"/>
                </a:solidFill>
                <a:effectLst>
                  <a:outerShdw blurRad="38100" dist="38100" dir="2700000" algn="tl">
                    <a:srgbClr val="000000">
                      <a:alpha val="43137"/>
                    </a:srgbClr>
                  </a:outerShdw>
                </a:effectLst>
              </a:rPr>
              <a:t>Taith</a:t>
            </a:r>
            <a:r>
              <a:rPr lang="en-GB" sz="4800" b="1" dirty="0">
                <a:solidFill>
                  <a:schemeClr val="bg1"/>
                </a:solidFill>
                <a:effectLst>
                  <a:outerShdw blurRad="38100" dist="38100" dir="2700000" algn="tl">
                    <a:srgbClr val="000000">
                      <a:alpha val="43137"/>
                    </a:srgbClr>
                  </a:outerShdw>
                </a:effectLst>
              </a:rPr>
              <a:t> Pathway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EE79AC09-A61C-CECA-27BA-86B7BEB2B046}"/>
              </a:ext>
            </a:extLst>
          </p:cNvPr>
          <p:cNvSpPr>
            <a:spLocks noGrp="1"/>
          </p:cNvSpPr>
          <p:nvPr>
            <p:ph idx="1"/>
          </p:nvPr>
        </p:nvSpPr>
        <p:spPr>
          <a:xfrm>
            <a:off x="314529" y="1581150"/>
            <a:ext cx="7209429" cy="2667000"/>
          </a:xfrm>
        </p:spPr>
        <p:txBody>
          <a:bodyPr>
            <a:normAutofit/>
          </a:bodyPr>
          <a:lstStyle/>
          <a:p>
            <a:pPr marL="0" indent="0" algn="just">
              <a:lnSpc>
                <a:spcPct val="100000"/>
              </a:lnSpc>
              <a:buNone/>
            </a:pPr>
            <a:r>
              <a:rPr lang="en-GB" sz="2400" b="1" dirty="0" err="1">
                <a:latin typeface="Aptos" panose="020B0004020202020204" pitchFamily="34" charset="0"/>
              </a:rPr>
              <a:t>Taith</a:t>
            </a:r>
            <a:r>
              <a:rPr lang="en-GB" sz="2400" dirty="0">
                <a:latin typeface="Aptos" panose="020B0004020202020204" pitchFamily="34" charset="0"/>
              </a:rPr>
              <a:t> is </a:t>
            </a:r>
            <a:r>
              <a:rPr lang="en-GB" sz="2400" dirty="0" err="1">
                <a:latin typeface="Aptos" panose="020B0004020202020204" pitchFamily="34" charset="0"/>
              </a:rPr>
              <a:t>Wales'</a:t>
            </a:r>
            <a:r>
              <a:rPr lang="en-GB" sz="2400" dirty="0">
                <a:latin typeface="Aptos" panose="020B0004020202020204" pitchFamily="34" charset="0"/>
              </a:rPr>
              <a:t> international learning exchange programme, providing global mobility and educational collaboration opportunities for students.</a:t>
            </a:r>
            <a:endParaRPr lang="en-GB" sz="2400" b="1" dirty="0">
              <a:latin typeface="Aptos" panose="020B0004020202020204" pitchFamily="34" charset="0"/>
            </a:endParaRPr>
          </a:p>
          <a:p>
            <a:pPr lvl="1">
              <a:lnSpc>
                <a:spcPct val="150000"/>
              </a:lnSpc>
              <a:buFont typeface="Wingdings" panose="05000000000000000000" pitchFamily="2" charset="2"/>
              <a:buChar char="§"/>
            </a:pPr>
            <a:r>
              <a:rPr lang="en-GB" b="1" dirty="0">
                <a:latin typeface="Aptos" panose="020B0004020202020204" pitchFamily="34" charset="0"/>
              </a:rPr>
              <a:t>Malta </a:t>
            </a:r>
            <a:r>
              <a:rPr lang="en-GB" sz="2000" dirty="0">
                <a:latin typeface="Aptos" panose="020B0004020202020204" pitchFamily="34" charset="0"/>
              </a:rPr>
              <a:t>(January 2027)</a:t>
            </a:r>
          </a:p>
          <a:p>
            <a:pPr lvl="1">
              <a:lnSpc>
                <a:spcPct val="150000"/>
              </a:lnSpc>
              <a:buFont typeface="Wingdings" panose="05000000000000000000" pitchFamily="2" charset="2"/>
              <a:buChar char="§"/>
            </a:pPr>
            <a:r>
              <a:rPr lang="en-GB" b="1" dirty="0">
                <a:latin typeface="Aptos" panose="020B0004020202020204" pitchFamily="34" charset="0"/>
              </a:rPr>
              <a:t>New Zealand </a:t>
            </a:r>
            <a:r>
              <a:rPr lang="en-GB" sz="2000" dirty="0">
                <a:latin typeface="Aptos" panose="020B0004020202020204" pitchFamily="34" charset="0"/>
              </a:rPr>
              <a:t>(May 2027)</a:t>
            </a:r>
            <a:endParaRPr lang="en-GB" dirty="0">
              <a:latin typeface="Aptos" panose="020B0004020202020204" pitchFamily="34" charset="0"/>
            </a:endParaRPr>
          </a:p>
        </p:txBody>
      </p:sp>
      <p:pic>
        <p:nvPicPr>
          <p:cNvPr id="3" name="Picture 2" descr="Homepage - Taith - Wales' international exchange programme">
            <a:extLst>
              <a:ext uri="{FF2B5EF4-FFF2-40B4-BE49-F238E27FC236}">
                <a16:creationId xmlns:a16="http://schemas.microsoft.com/office/drawing/2014/main" id="{B4694D52-5C61-D480-7572-E9B9883860B4}"/>
              </a:ext>
            </a:extLst>
          </p:cNvPr>
          <p:cNvPicPr>
            <a:picLocks noChangeAspect="1"/>
          </p:cNvPicPr>
          <p:nvPr/>
        </p:nvPicPr>
        <p:blipFill>
          <a:blip r:embed="rId3"/>
          <a:stretch>
            <a:fillRect/>
          </a:stretch>
        </p:blipFill>
        <p:spPr>
          <a:xfrm>
            <a:off x="3232149" y="4396718"/>
            <a:ext cx="4541561" cy="2270781"/>
          </a:xfrm>
          <a:prstGeom prst="rect">
            <a:avLst/>
          </a:prstGeom>
        </p:spPr>
      </p:pic>
      <p:pic>
        <p:nvPicPr>
          <p:cNvPr id="4" name="Picture 3">
            <a:extLst>
              <a:ext uri="{FF2B5EF4-FFF2-40B4-BE49-F238E27FC236}">
                <a16:creationId xmlns:a16="http://schemas.microsoft.com/office/drawing/2014/main" id="{136EB930-D548-5568-1EA2-09DE9904104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73711" y="3590289"/>
            <a:ext cx="4103760" cy="3077211"/>
          </a:xfrm>
          <a:prstGeom prst="rect">
            <a:avLst/>
          </a:prstGeom>
          <a:noFill/>
          <a:ln>
            <a:noFill/>
          </a:ln>
        </p:spPr>
      </p:pic>
      <p:pic>
        <p:nvPicPr>
          <p:cNvPr id="7" name="Picture 6">
            <a:extLst>
              <a:ext uri="{FF2B5EF4-FFF2-40B4-BE49-F238E27FC236}">
                <a16:creationId xmlns:a16="http://schemas.microsoft.com/office/drawing/2014/main" id="{B62CFA18-7300-B5A8-FCE5-4C9B60D7812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758946" y="1246521"/>
            <a:ext cx="4118525" cy="3154029"/>
          </a:xfrm>
          <a:prstGeom prst="rect">
            <a:avLst/>
          </a:prstGeom>
          <a:noFill/>
        </p:spPr>
      </p:pic>
      <p:pic>
        <p:nvPicPr>
          <p:cNvPr id="9" name="Graphic 8" descr="Earth Globe - Asia with solid fill">
            <a:extLst>
              <a:ext uri="{FF2B5EF4-FFF2-40B4-BE49-F238E27FC236}">
                <a16:creationId xmlns:a16="http://schemas.microsoft.com/office/drawing/2014/main" id="{99D9D441-933B-350E-BF6F-62BD50E8BF5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88206" y="2806700"/>
            <a:ext cx="1244600" cy="1244600"/>
          </a:xfrm>
          <a:prstGeom prst="rect">
            <a:avLst/>
          </a:prstGeom>
        </p:spPr>
      </p:pic>
    </p:spTree>
    <p:extLst>
      <p:ext uri="{BB962C8B-B14F-4D97-AF65-F5344CB8AC3E}">
        <p14:creationId xmlns:p14="http://schemas.microsoft.com/office/powerpoint/2010/main" val="375086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42B41-668D-A438-9435-5C8A710AF5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34F1F4-82AB-FFAA-E123-A7C072AB4DB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Placement Hours: Employment</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E525DBAA-F4A7-0DF4-D40B-9D00E73BDA33}"/>
              </a:ext>
            </a:extLst>
          </p:cNvPr>
          <p:cNvSpPr>
            <a:spLocks noGrp="1"/>
          </p:cNvSpPr>
          <p:nvPr>
            <p:ph idx="1"/>
          </p:nvPr>
        </p:nvSpPr>
        <p:spPr>
          <a:xfrm>
            <a:off x="543921" y="1527452"/>
            <a:ext cx="10879729" cy="4000239"/>
          </a:xfrm>
        </p:spPr>
        <p:txBody>
          <a:bodyPr>
            <a:normAutofit/>
          </a:bodyPr>
          <a:lstStyle/>
          <a:p>
            <a:pPr lvl="0" algn="just">
              <a:lnSpc>
                <a:spcPct val="100000"/>
              </a:lnSpc>
              <a:buFont typeface="Wingdings" panose="05000000000000000000" pitchFamily="2" charset="2"/>
              <a:buChar char="§"/>
            </a:pPr>
            <a:r>
              <a:rPr lang="en-GB" sz="2400" dirty="0">
                <a:latin typeface="Aptos" panose="020B0004020202020204" pitchFamily="34" charset="0"/>
              </a:rPr>
              <a:t>You may be able to claim placement hours for employment in a subject-related role.</a:t>
            </a:r>
          </a:p>
          <a:p>
            <a:pPr lvl="0" algn="just">
              <a:lnSpc>
                <a:spcPct val="100000"/>
              </a:lnSpc>
              <a:buFont typeface="Wingdings" panose="05000000000000000000" pitchFamily="2" charset="2"/>
              <a:buChar char="§"/>
            </a:pPr>
            <a:r>
              <a:rPr lang="en-GB" sz="2400" dirty="0">
                <a:latin typeface="Aptos" panose="020B0004020202020204" pitchFamily="34" charset="0"/>
              </a:rPr>
              <a:t>Please get in touch if you would like to arrange a one-to-one meeting to discuss your circumstances.</a:t>
            </a:r>
          </a:p>
          <a:p>
            <a:pPr lvl="0" algn="just">
              <a:lnSpc>
                <a:spcPct val="100000"/>
              </a:lnSpc>
              <a:buFont typeface="Wingdings" panose="05000000000000000000" pitchFamily="2" charset="2"/>
              <a:buChar char="§"/>
            </a:pPr>
            <a:r>
              <a:rPr lang="en-GB" sz="2400" dirty="0">
                <a:latin typeface="Aptos" panose="020B0004020202020204" pitchFamily="34" charset="0"/>
              </a:rPr>
              <a:t>Personal circumstances and employment contexts will be considered on an individual basis.</a:t>
            </a:r>
          </a:p>
          <a:p>
            <a:pPr lvl="0" algn="just">
              <a:lnSpc>
                <a:spcPct val="100000"/>
              </a:lnSpc>
              <a:buFont typeface="Wingdings" panose="05000000000000000000" pitchFamily="2" charset="2"/>
              <a:buChar char="§"/>
            </a:pPr>
            <a:r>
              <a:rPr lang="en-GB" sz="2400" b="1" dirty="0">
                <a:solidFill>
                  <a:srgbClr val="C00000"/>
                </a:solidFill>
                <a:latin typeface="Aptos" panose="020B0004020202020204" pitchFamily="34" charset="0"/>
              </a:rPr>
              <a:t>FORMS!!!!</a:t>
            </a:r>
          </a:p>
        </p:txBody>
      </p:sp>
      <p:pic>
        <p:nvPicPr>
          <p:cNvPr id="4" name="Picture 3">
            <a:extLst>
              <a:ext uri="{FF2B5EF4-FFF2-40B4-BE49-F238E27FC236}">
                <a16:creationId xmlns:a16="http://schemas.microsoft.com/office/drawing/2014/main" id="{B5525C5E-E9FB-5C69-7E1F-953ABF7527D7}"/>
              </a:ext>
            </a:extLst>
          </p:cNvPr>
          <p:cNvPicPr>
            <a:picLocks noChangeAspect="1"/>
          </p:cNvPicPr>
          <p:nvPr/>
        </p:nvPicPr>
        <p:blipFill>
          <a:blip r:embed="rId3"/>
          <a:stretch>
            <a:fillRect/>
          </a:stretch>
        </p:blipFill>
        <p:spPr>
          <a:xfrm>
            <a:off x="4020671" y="3984170"/>
            <a:ext cx="3778391" cy="251794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5267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33BD8-0D99-505F-16C2-429448903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AC3F81-AB32-6CAA-BF2E-1DBB11122A8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Placement Hours Tracker</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DEBA6ED-B56B-DEF3-479B-FA541649886E}"/>
              </a:ext>
            </a:extLst>
          </p:cNvPr>
          <p:cNvSpPr>
            <a:spLocks noGrp="1"/>
          </p:cNvSpPr>
          <p:nvPr>
            <p:ph idx="1"/>
          </p:nvPr>
        </p:nvSpPr>
        <p:spPr>
          <a:xfrm>
            <a:off x="461371" y="4984750"/>
            <a:ext cx="11269258" cy="730250"/>
          </a:xfrm>
          <a:solidFill>
            <a:schemeClr val="accent6">
              <a:lumMod val="60000"/>
              <a:lumOff val="40000"/>
            </a:schemeClr>
          </a:solidFill>
        </p:spPr>
        <p:txBody>
          <a:bodyPr>
            <a:normAutofit/>
          </a:bodyPr>
          <a:lstStyle/>
          <a:p>
            <a:pPr marL="0" indent="0" algn="ctr">
              <a:lnSpc>
                <a:spcPct val="120000"/>
              </a:lnSpc>
              <a:buNone/>
            </a:pPr>
            <a:r>
              <a:rPr lang="en-GB" sz="2400" b="1" dirty="0">
                <a:latin typeface="ADLaM Display" panose="02010000000000000000" pitchFamily="2" charset="0"/>
                <a:ea typeface="ADLaM Display" panose="02010000000000000000" pitchFamily="2" charset="0"/>
                <a:cs typeface="ADLaM Display" panose="02010000000000000000" pitchFamily="2" charset="0"/>
              </a:rPr>
              <a:t>As a general rule: If I do not know about it, it did not happen!</a:t>
            </a:r>
          </a:p>
        </p:txBody>
      </p:sp>
      <p:sp>
        <p:nvSpPr>
          <p:cNvPr id="3" name="TextBox 2">
            <a:extLst>
              <a:ext uri="{FF2B5EF4-FFF2-40B4-BE49-F238E27FC236}">
                <a16:creationId xmlns:a16="http://schemas.microsoft.com/office/drawing/2014/main" id="{3CA1C715-CDA2-0FBE-EBFE-FA50ECD1A631}"/>
              </a:ext>
            </a:extLst>
          </p:cNvPr>
          <p:cNvSpPr txBox="1"/>
          <p:nvPr/>
        </p:nvSpPr>
        <p:spPr>
          <a:xfrm>
            <a:off x="820455" y="1615858"/>
            <a:ext cx="10501595" cy="2862322"/>
          </a:xfrm>
          <a:prstGeom prst="rect">
            <a:avLst/>
          </a:prstGeom>
          <a:noFill/>
        </p:spPr>
        <p:txBody>
          <a:bodyPr wrap="square" rtlCol="0">
            <a:spAutoFit/>
          </a:bodyPr>
          <a:lstStyle/>
          <a:p>
            <a:pPr marL="342900" lvl="0" indent="-342900" fontAlgn="t">
              <a:lnSpc>
                <a:spcPct val="150000"/>
              </a:lnSpc>
              <a:buFont typeface="Wingdings" panose="05000000000000000000" pitchFamily="2" charset="2"/>
              <a:buChar char="§"/>
            </a:pPr>
            <a:r>
              <a:rPr lang="en-GB" sz="2000" dirty="0">
                <a:latin typeface="Aptos" panose="020B0004020202020204" pitchFamily="34" charset="0"/>
              </a:rPr>
              <a:t>You are responsible for notifying your Placement Tutor of all events you have worked at.</a:t>
            </a:r>
          </a:p>
          <a:p>
            <a:pPr marL="342900" lvl="0" indent="-342900" fontAlgn="t">
              <a:lnSpc>
                <a:spcPct val="150000"/>
              </a:lnSpc>
              <a:buFont typeface="Wingdings" panose="05000000000000000000" pitchFamily="2" charset="2"/>
              <a:buChar char="§"/>
            </a:pPr>
            <a:r>
              <a:rPr lang="en-GB" sz="2000" dirty="0">
                <a:latin typeface="Aptos" panose="020B0004020202020204" pitchFamily="34" charset="0"/>
              </a:rPr>
              <a:t>Please email your Placement Tutor after each event.</a:t>
            </a:r>
          </a:p>
          <a:p>
            <a:pPr marL="342900" lvl="0" indent="-342900" fontAlgn="t">
              <a:lnSpc>
                <a:spcPct val="150000"/>
              </a:lnSpc>
              <a:buFont typeface="Wingdings" panose="05000000000000000000" pitchFamily="2" charset="2"/>
              <a:buChar char="§"/>
            </a:pPr>
            <a:r>
              <a:rPr lang="en-GB" sz="2000" dirty="0">
                <a:latin typeface="Aptos" panose="020B0004020202020204" pitchFamily="34" charset="0"/>
              </a:rPr>
              <a:t>Include the following information: </a:t>
            </a:r>
          </a:p>
          <a:p>
            <a:pPr marL="800100" lvl="1" indent="-342900" fontAlgn="t">
              <a:lnSpc>
                <a:spcPct val="150000"/>
              </a:lnSpc>
              <a:buFont typeface="Wingdings" panose="05000000000000000000" pitchFamily="2" charset="2"/>
              <a:buChar char="q"/>
            </a:pPr>
            <a:r>
              <a:rPr lang="en-GB" sz="2000" dirty="0">
                <a:latin typeface="Aptos" panose="020B0004020202020204" pitchFamily="34" charset="0"/>
              </a:rPr>
              <a:t>Name and date of the event</a:t>
            </a:r>
          </a:p>
          <a:p>
            <a:pPr marL="800100" lvl="1" indent="-342900" fontAlgn="t">
              <a:lnSpc>
                <a:spcPct val="150000"/>
              </a:lnSpc>
              <a:buFont typeface="Wingdings" panose="05000000000000000000" pitchFamily="2" charset="2"/>
              <a:buChar char="q"/>
            </a:pPr>
            <a:r>
              <a:rPr lang="en-GB" sz="2000" dirty="0">
                <a:latin typeface="Aptos" panose="020B0004020202020204" pitchFamily="34" charset="0"/>
              </a:rPr>
              <a:t>Number of hours worked (exact start and finish time)</a:t>
            </a:r>
          </a:p>
          <a:p>
            <a:pPr marL="800100" lvl="1" indent="-342900" fontAlgn="t">
              <a:lnSpc>
                <a:spcPct val="150000"/>
              </a:lnSpc>
              <a:buFont typeface="Wingdings" panose="05000000000000000000" pitchFamily="2" charset="2"/>
              <a:buChar char="q"/>
            </a:pPr>
            <a:r>
              <a:rPr lang="en-GB" sz="2000" dirty="0">
                <a:latin typeface="Aptos" panose="020B0004020202020204" pitchFamily="34" charset="0"/>
              </a:rPr>
              <a:t>A brief summary of your responsibilities and duties at the event.</a:t>
            </a:r>
          </a:p>
        </p:txBody>
      </p:sp>
    </p:spTree>
    <p:extLst>
      <p:ext uri="{BB962C8B-B14F-4D97-AF65-F5344CB8AC3E}">
        <p14:creationId xmlns:p14="http://schemas.microsoft.com/office/powerpoint/2010/main" val="2477046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2CE0FC91-51B3-335E-BA2E-3C58812BC5F3}"/>
            </a:ext>
          </a:extLst>
        </p:cNvPr>
        <p:cNvGrpSpPr/>
        <p:nvPr/>
      </p:nvGrpSpPr>
      <p:grpSpPr>
        <a:xfrm>
          <a:off x="0" y="0"/>
          <a:ext cx="0" cy="0"/>
          <a:chOff x="0" y="0"/>
          <a:chExt cx="0" cy="0"/>
        </a:xfrm>
      </p:grpSpPr>
      <p:pic>
        <p:nvPicPr>
          <p:cNvPr id="2" name="Picture 1" descr="Swansea Arena | Child of Wales Awards 2026">
            <a:extLst>
              <a:ext uri="{FF2B5EF4-FFF2-40B4-BE49-F238E27FC236}">
                <a16:creationId xmlns:a16="http://schemas.microsoft.com/office/drawing/2014/main" id="{43D3782B-7787-B902-EACF-52EF003E3F0B}"/>
              </a:ext>
            </a:extLst>
          </p:cNvPr>
          <p:cNvPicPr>
            <a:picLocks noChangeAspect="1"/>
          </p:cNvPicPr>
          <p:nvPr/>
        </p:nvPicPr>
        <p:blipFill>
          <a:blip r:embed="rId3"/>
          <a:stretch>
            <a:fillRect/>
          </a:stretch>
        </p:blipFill>
        <p:spPr>
          <a:xfrm>
            <a:off x="544386" y="1764562"/>
            <a:ext cx="6097417" cy="34297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descr="Swansea's Student Night 2026 - Quadrant Shopping">
            <a:extLst>
              <a:ext uri="{FF2B5EF4-FFF2-40B4-BE49-F238E27FC236}">
                <a16:creationId xmlns:a16="http://schemas.microsoft.com/office/drawing/2014/main" id="{2054D8FF-FDE5-A6CC-CFC0-BA0A2EE4CFD2}"/>
              </a:ext>
            </a:extLst>
          </p:cNvPr>
          <p:cNvPicPr>
            <a:picLocks noChangeAspect="1"/>
          </p:cNvPicPr>
          <p:nvPr/>
        </p:nvPicPr>
        <p:blipFill>
          <a:blip r:embed="rId4"/>
          <a:stretch>
            <a:fillRect/>
          </a:stretch>
        </p:blipFill>
        <p:spPr>
          <a:xfrm>
            <a:off x="6641803" y="489098"/>
            <a:ext cx="5146158" cy="51461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71623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8D315D09-5687-3676-82C0-B5AB10A84BBC}"/>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AE18ECC2-D308-13ED-DE5F-9917697CE3E1}"/>
              </a:ext>
            </a:extLst>
          </p:cNvPr>
          <p:cNvSpPr txBox="1"/>
          <p:nvPr/>
        </p:nvSpPr>
        <p:spPr>
          <a:xfrm>
            <a:off x="1190847" y="2354377"/>
            <a:ext cx="10112360" cy="923330"/>
          </a:xfrm>
          <a:prstGeom prst="rect">
            <a:avLst/>
          </a:prstGeom>
          <a:noFill/>
        </p:spPr>
        <p:txBody>
          <a:bodyPr wrap="square">
            <a:spAutoFit/>
          </a:bodyPr>
          <a:lstStyle/>
          <a:p>
            <a:r>
              <a:rPr lang="en-GB" sz="5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Forms….</a:t>
            </a:r>
            <a:endParaRPr lang="en-GB" sz="1600" dirty="0"/>
          </a:p>
        </p:txBody>
      </p:sp>
      <p:pic>
        <p:nvPicPr>
          <p:cNvPr id="7" name="Picture 6">
            <a:extLst>
              <a:ext uri="{FF2B5EF4-FFF2-40B4-BE49-F238E27FC236}">
                <a16:creationId xmlns:a16="http://schemas.microsoft.com/office/drawing/2014/main" id="{3902023A-082E-5986-5534-ED5E2D4C2B6B}"/>
              </a:ext>
            </a:extLst>
          </p:cNvPr>
          <p:cNvPicPr>
            <a:picLocks noChangeAspect="1"/>
          </p:cNvPicPr>
          <p:nvPr/>
        </p:nvPicPr>
        <p:blipFill>
          <a:blip r:embed="rId3"/>
          <a:stretch>
            <a:fillRect/>
          </a:stretch>
        </p:blipFill>
        <p:spPr>
          <a:xfrm>
            <a:off x="4994609" y="871869"/>
            <a:ext cx="6006544" cy="42984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89613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502EE-E397-CA5B-4D8F-0B3BC31FBE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FCFC53-D3B7-E2F2-7967-6CCA72AA3014}"/>
              </a:ext>
            </a:extLst>
          </p:cNvPr>
          <p:cNvSpPr>
            <a:spLocks noGrp="1"/>
          </p:cNvSpPr>
          <p:nvPr>
            <p:ph type="title"/>
          </p:nvPr>
        </p:nvSpPr>
        <p:spPr>
          <a:xfrm>
            <a:off x="291830" y="92902"/>
            <a:ext cx="11585642" cy="891350"/>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Action Required: Forms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3CD893B-C087-BFEC-384E-CC52EAE95F26}"/>
              </a:ext>
            </a:extLst>
          </p:cNvPr>
          <p:cNvSpPr>
            <a:spLocks noGrp="1"/>
          </p:cNvSpPr>
          <p:nvPr>
            <p:ph idx="1"/>
          </p:nvPr>
        </p:nvSpPr>
        <p:spPr>
          <a:xfrm>
            <a:off x="636350" y="1223927"/>
            <a:ext cx="10740029" cy="4000239"/>
          </a:xfrm>
        </p:spPr>
        <p:txBody>
          <a:bodyPr>
            <a:normAutofit/>
          </a:bodyPr>
          <a:lstStyle/>
          <a:p>
            <a:pPr marL="0" indent="0">
              <a:lnSpc>
                <a:spcPct val="120000"/>
              </a:lnSpc>
              <a:buNone/>
            </a:pPr>
            <a:r>
              <a:rPr lang="en-GB" sz="2000" dirty="0">
                <a:latin typeface="Aptos" panose="020B0004020202020204" pitchFamily="34" charset="0"/>
              </a:rPr>
              <a:t>Please complete the following form:</a:t>
            </a:r>
          </a:p>
          <a:p>
            <a:pPr marL="0" indent="0">
              <a:buNone/>
            </a:pPr>
            <a:r>
              <a:rPr lang="en-GB" sz="2000" b="1" dirty="0">
                <a:latin typeface="Aptos" panose="020B0004020202020204" pitchFamily="34" charset="0"/>
                <a:hlinkClick r:id="rId3"/>
              </a:rPr>
              <a:t>Fieldwork Participant Health / Emergency Contact Form</a:t>
            </a:r>
            <a:endParaRPr lang="en-GB" sz="2000" b="1" dirty="0">
              <a:latin typeface="Aptos" panose="020B0004020202020204" pitchFamily="34" charset="0"/>
            </a:endParaRPr>
          </a:p>
          <a:p>
            <a:pPr marL="0" indent="0">
              <a:buNone/>
            </a:pPr>
            <a:r>
              <a:rPr lang="en-GB" sz="2000" b="1" dirty="0">
                <a:latin typeface="Aptos" panose="020B0004020202020204" pitchFamily="34" charset="0"/>
                <a:hlinkClick r:id="rId4"/>
              </a:rPr>
              <a:t>International Travel Participant Health / Emergency Contact Form</a:t>
            </a:r>
            <a:endParaRPr lang="en-GB" sz="2000" b="1" dirty="0">
              <a:latin typeface="Aptos" panose="020B0004020202020204" pitchFamily="34" charset="0"/>
            </a:endParaRPr>
          </a:p>
          <a:p>
            <a:pPr marL="0" indent="0">
              <a:buNone/>
            </a:pPr>
            <a:r>
              <a:rPr lang="en-GB" sz="2000" b="1" dirty="0">
                <a:latin typeface="Aptos" panose="020B0004020202020204" pitchFamily="34" charset="0"/>
              </a:rPr>
              <a:t>PL1g Post Placement Review and Feedback Form </a:t>
            </a:r>
            <a:r>
              <a:rPr lang="en-GB" sz="2000" dirty="0">
                <a:latin typeface="Aptos" panose="020B0004020202020204" pitchFamily="34" charset="0"/>
              </a:rPr>
              <a:t>(email attachment)</a:t>
            </a:r>
          </a:p>
        </p:txBody>
      </p:sp>
      <p:pic>
        <p:nvPicPr>
          <p:cNvPr id="4" name="Picture 3">
            <a:extLst>
              <a:ext uri="{FF2B5EF4-FFF2-40B4-BE49-F238E27FC236}">
                <a16:creationId xmlns:a16="http://schemas.microsoft.com/office/drawing/2014/main" id="{AB2DC708-2E85-C6C9-473A-1F3772D19110}"/>
              </a:ext>
            </a:extLst>
          </p:cNvPr>
          <p:cNvPicPr>
            <a:picLocks noChangeAspect="1"/>
          </p:cNvPicPr>
          <p:nvPr/>
        </p:nvPicPr>
        <p:blipFill>
          <a:blip r:embed="rId5"/>
          <a:stretch>
            <a:fillRect/>
          </a:stretch>
        </p:blipFill>
        <p:spPr>
          <a:xfrm>
            <a:off x="1620456" y="3224048"/>
            <a:ext cx="3976104" cy="2649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0D881BED-1BD6-0F62-D91A-B7F102AFBCDC}"/>
              </a:ext>
            </a:extLst>
          </p:cNvPr>
          <p:cNvPicPr>
            <a:picLocks noChangeAspect="1"/>
          </p:cNvPicPr>
          <p:nvPr/>
        </p:nvPicPr>
        <p:blipFill>
          <a:blip r:embed="rId6"/>
          <a:stretch>
            <a:fillRect/>
          </a:stretch>
        </p:blipFill>
        <p:spPr>
          <a:xfrm>
            <a:off x="6006365" y="3224047"/>
            <a:ext cx="3976105" cy="2649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73565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9D2FE4E-F631-FEBD-CA87-DBB35E4B2908}"/>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0B4E3318-5F7B-54E2-A2F2-0690749683CF}"/>
              </a:ext>
            </a:extLst>
          </p:cNvPr>
          <p:cNvSpPr txBox="1"/>
          <p:nvPr/>
        </p:nvSpPr>
        <p:spPr>
          <a:xfrm>
            <a:off x="1273190" y="2077931"/>
            <a:ext cx="9204310" cy="193899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Experiential Learning: the Specifics</a:t>
            </a:r>
            <a:endParaRPr lang="en-GB" dirty="0"/>
          </a:p>
        </p:txBody>
      </p:sp>
    </p:spTree>
    <p:extLst>
      <p:ext uri="{BB962C8B-B14F-4D97-AF65-F5344CB8AC3E}">
        <p14:creationId xmlns:p14="http://schemas.microsoft.com/office/powerpoint/2010/main" val="3564497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2FC1A-521B-48A9-67AA-BD3D27E9483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22952974-556F-3D0A-4DA0-4A31940D0DD0}"/>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solidFill>
                  <a:schemeClr val="bg1"/>
                </a:solidFill>
                <a:latin typeface="Aptos" panose="020B0004020202020204" pitchFamily="34" charset="0"/>
              </a:rPr>
              <a:t>Think-Pair-Share</a:t>
            </a:r>
            <a:r>
              <a:rPr lang="en-GB" sz="4800" b="1" dirty="0">
                <a:solidFill>
                  <a:schemeClr val="bg1"/>
                </a:solidFill>
                <a:effectLst>
                  <a:outerShdw blurRad="38100" dist="38100" dir="2700000" algn="tl">
                    <a:srgbClr val="000000">
                      <a:alpha val="43137"/>
                    </a:srgbClr>
                  </a:outerShdw>
                </a:effectLst>
              </a:rPr>
              <a:t> Activity</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11D806B5-1FCD-16E1-38B4-F24E39F7A7EC}"/>
              </a:ext>
            </a:extLst>
          </p:cNvPr>
          <p:cNvSpPr txBox="1">
            <a:spLocks/>
          </p:cNvSpPr>
          <p:nvPr/>
        </p:nvSpPr>
        <p:spPr>
          <a:xfrm>
            <a:off x="715412" y="1710917"/>
            <a:ext cx="7715526" cy="3022447"/>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2400" dirty="0">
              <a:latin typeface="Aptos" panose="020B0004020202020204" pitchFamily="34" charset="0"/>
            </a:endParaRPr>
          </a:p>
          <a:p>
            <a:pPr marL="0" indent="0" algn="ctr">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Think about a previous job, volunteering role, project or event.</a:t>
            </a:r>
          </a:p>
          <a:p>
            <a:pPr algn="ctr">
              <a:buFont typeface="Wingdings" panose="05000000000000000000" pitchFamily="2" charset="2"/>
              <a:buChar char="§"/>
            </a:pPr>
            <a:endParaRPr lang="en-GB" sz="2400" dirty="0">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What was the most valuable thing you learned?</a:t>
            </a:r>
          </a:p>
          <a:p>
            <a:pPr marL="0" indent="0" algn="ctr">
              <a:buNone/>
            </a:pPr>
            <a:endParaRPr lang="en-GB" sz="2400" dirty="0">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Discuss with a partner.</a:t>
            </a:r>
          </a:p>
        </p:txBody>
      </p:sp>
      <p:pic>
        <p:nvPicPr>
          <p:cNvPr id="6" name="Graphic 5" descr="Backpack with skateboard and football">
            <a:extLst>
              <a:ext uri="{FF2B5EF4-FFF2-40B4-BE49-F238E27FC236}">
                <a16:creationId xmlns:a16="http://schemas.microsoft.com/office/drawing/2014/main" id="{3E65CF55-DAC4-19BC-878C-96AE475CCFA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754058" y="2122022"/>
            <a:ext cx="4749426" cy="4749426"/>
          </a:xfrm>
          <a:prstGeom prst="rect">
            <a:avLst/>
          </a:prstGeom>
        </p:spPr>
      </p:pic>
    </p:spTree>
    <p:extLst>
      <p:ext uri="{BB962C8B-B14F-4D97-AF65-F5344CB8AC3E}">
        <p14:creationId xmlns:p14="http://schemas.microsoft.com/office/powerpoint/2010/main" val="1358792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F3956-30E2-7725-A812-8A6BDCE29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4EC91-EE3B-365C-6763-07B125F01F0A}"/>
              </a:ext>
            </a:extLst>
          </p:cNvPr>
          <p:cNvSpPr>
            <a:spLocks noGrp="1"/>
          </p:cNvSpPr>
          <p:nvPr>
            <p:ph type="title"/>
          </p:nvPr>
        </p:nvSpPr>
        <p:spPr>
          <a:xfrm>
            <a:off x="291830" y="92901"/>
            <a:ext cx="11585642" cy="1152239"/>
          </a:xfrm>
          <a:solidFill>
            <a:srgbClr val="295E80"/>
          </a:solidFill>
        </p:spPr>
        <p:txBody>
          <a:bodyPr>
            <a:normAutofit/>
          </a:bodyPr>
          <a:lstStyle/>
          <a:p>
            <a:pPr algn="ctr" fontAlgn="t"/>
            <a:r>
              <a:rPr lang="en-GB" dirty="0">
                <a:solidFill>
                  <a:schemeClr val="bg1"/>
                </a:solidFill>
                <a:latin typeface="Aptos" panose="020B0004020202020204" pitchFamily="34" charset="0"/>
              </a:rPr>
              <a:t>Group Discussion</a:t>
            </a:r>
          </a:p>
        </p:txBody>
      </p:sp>
      <p:sp>
        <p:nvSpPr>
          <p:cNvPr id="6" name="Content Placeholder 2">
            <a:extLst>
              <a:ext uri="{FF2B5EF4-FFF2-40B4-BE49-F238E27FC236}">
                <a16:creationId xmlns:a16="http://schemas.microsoft.com/office/drawing/2014/main" id="{33C6CC22-DDE4-CA57-726B-53A2EBC7ACF9}"/>
              </a:ext>
            </a:extLst>
          </p:cNvPr>
          <p:cNvSpPr>
            <a:spLocks noGrp="1"/>
          </p:cNvSpPr>
          <p:nvPr>
            <p:ph idx="1"/>
          </p:nvPr>
        </p:nvSpPr>
        <p:spPr>
          <a:xfrm>
            <a:off x="504265" y="1459006"/>
            <a:ext cx="11137464" cy="4175312"/>
          </a:xfrm>
          <a:solidFill>
            <a:schemeClr val="accent1">
              <a:lumMod val="20000"/>
              <a:lumOff val="80000"/>
            </a:schemeClr>
          </a:solidFill>
        </p:spPr>
        <p:txBody>
          <a:bodyPr>
            <a:normAutofit fontScale="92500" lnSpcReduction="10000"/>
          </a:bodyPr>
          <a:lstStyle/>
          <a:p>
            <a:pPr lvl="1" fontAlgn="t">
              <a:buNone/>
            </a:pPr>
            <a:r>
              <a:rPr lang="en-GB" sz="2800" b="1" dirty="0">
                <a:latin typeface="Aptos" panose="020B0004020202020204" pitchFamily="34" charset="0"/>
              </a:rPr>
              <a:t>Skill development</a:t>
            </a:r>
            <a:r>
              <a:rPr lang="en-GB" sz="2800" dirty="0">
                <a:latin typeface="Aptos" panose="020B0004020202020204" pitchFamily="34" charset="0"/>
              </a:rPr>
              <a:t>:</a:t>
            </a:r>
          </a:p>
          <a:p>
            <a:pPr lvl="1" fontAlgn="t">
              <a:buNone/>
            </a:pPr>
            <a:endParaRPr lang="en-GB" sz="2800" dirty="0">
              <a:latin typeface="Aptos" panose="020B0004020202020204" pitchFamily="34" charset="0"/>
            </a:endParaRPr>
          </a:p>
          <a:p>
            <a:pPr lvl="1" fontAlgn="t">
              <a:buFont typeface="Wingdings" panose="05000000000000000000" pitchFamily="2" charset="2"/>
              <a:buChar char="§"/>
            </a:pPr>
            <a:r>
              <a:rPr lang="en-GB" sz="2800" dirty="0">
                <a:latin typeface="Aptos" panose="020B0004020202020204" pitchFamily="34" charset="0"/>
              </a:rPr>
              <a:t>Confidence</a:t>
            </a:r>
          </a:p>
          <a:p>
            <a:pPr lvl="1" fontAlgn="t">
              <a:buFont typeface="Wingdings" panose="05000000000000000000" pitchFamily="2" charset="2"/>
              <a:buChar char="§"/>
            </a:pPr>
            <a:r>
              <a:rPr lang="en-GB" sz="2800" dirty="0">
                <a:latin typeface="Aptos" panose="020B0004020202020204" pitchFamily="34" charset="0"/>
              </a:rPr>
              <a:t>Communication</a:t>
            </a:r>
          </a:p>
          <a:p>
            <a:pPr lvl="1" fontAlgn="t">
              <a:buFont typeface="Wingdings" panose="05000000000000000000" pitchFamily="2" charset="2"/>
              <a:buChar char="§"/>
            </a:pPr>
            <a:r>
              <a:rPr lang="en-GB" sz="2800" dirty="0">
                <a:latin typeface="Aptos" panose="020B0004020202020204" pitchFamily="34" charset="0"/>
              </a:rPr>
              <a:t>Teamwork</a:t>
            </a:r>
          </a:p>
          <a:p>
            <a:pPr lvl="1" fontAlgn="t">
              <a:buFont typeface="Wingdings" panose="05000000000000000000" pitchFamily="2" charset="2"/>
              <a:buChar char="§"/>
            </a:pPr>
            <a:r>
              <a:rPr lang="en-GB" sz="2800" dirty="0">
                <a:latin typeface="Aptos" panose="020B0004020202020204" pitchFamily="34" charset="0"/>
              </a:rPr>
              <a:t>Customer service</a:t>
            </a:r>
          </a:p>
          <a:p>
            <a:pPr lvl="1" fontAlgn="t">
              <a:buFont typeface="Wingdings" panose="05000000000000000000" pitchFamily="2" charset="2"/>
              <a:buChar char="§"/>
            </a:pPr>
            <a:r>
              <a:rPr lang="en-GB" sz="2800" dirty="0">
                <a:latin typeface="Aptos" panose="020B0004020202020204" pitchFamily="34" charset="0"/>
              </a:rPr>
              <a:t>Leadership</a:t>
            </a:r>
          </a:p>
          <a:p>
            <a:pPr lvl="1" fontAlgn="t">
              <a:buFont typeface="Wingdings" panose="05000000000000000000" pitchFamily="2" charset="2"/>
              <a:buChar char="§"/>
            </a:pPr>
            <a:r>
              <a:rPr lang="en-GB" sz="2800" dirty="0">
                <a:latin typeface="Aptos" panose="020B0004020202020204" pitchFamily="34" charset="0"/>
              </a:rPr>
              <a:t>Time management</a:t>
            </a:r>
          </a:p>
          <a:p>
            <a:pPr fontAlgn="t">
              <a:buNone/>
            </a:pPr>
            <a:endParaRPr lang="en-GB" dirty="0">
              <a:latin typeface="Aptos" panose="020B0004020202020204" pitchFamily="34" charset="0"/>
            </a:endParaRPr>
          </a:p>
          <a:p>
            <a:pPr algn="ctr" fontAlgn="t">
              <a:buNone/>
            </a:pPr>
            <a:r>
              <a:rPr lang="en-GB" b="1" dirty="0">
                <a:solidFill>
                  <a:schemeClr val="accent5">
                    <a:lumMod val="50000"/>
                  </a:schemeClr>
                </a:solidFill>
                <a:latin typeface="ADLaM Display" panose="02010000000000000000" pitchFamily="2" charset="0"/>
                <a:ea typeface="ADLaM Display" panose="02010000000000000000" pitchFamily="2" charset="0"/>
                <a:cs typeface="ADLaM Display" panose="02010000000000000000" pitchFamily="2" charset="0"/>
              </a:rPr>
              <a:t>Did you learn these from a textbook or from experience?</a:t>
            </a:r>
          </a:p>
        </p:txBody>
      </p:sp>
      <p:grpSp>
        <p:nvGrpSpPr>
          <p:cNvPr id="3" name="Graphic 37" descr="Users with solid fill">
            <a:extLst>
              <a:ext uri="{FF2B5EF4-FFF2-40B4-BE49-F238E27FC236}">
                <a16:creationId xmlns:a16="http://schemas.microsoft.com/office/drawing/2014/main" id="{7276BF57-9479-A53F-C1EB-AB29842C7B85}"/>
              </a:ext>
            </a:extLst>
          </p:cNvPr>
          <p:cNvGrpSpPr/>
          <p:nvPr/>
        </p:nvGrpSpPr>
        <p:grpSpPr>
          <a:xfrm>
            <a:off x="7794504" y="3094554"/>
            <a:ext cx="1665526" cy="1038971"/>
            <a:chOff x="9291283" y="3657927"/>
            <a:chExt cx="1665526" cy="1038971"/>
          </a:xfrm>
          <a:solidFill>
            <a:schemeClr val="accent1">
              <a:lumMod val="50000"/>
            </a:schemeClr>
          </a:solidFill>
        </p:grpSpPr>
        <p:sp>
          <p:nvSpPr>
            <p:cNvPr id="5" name="Oval 4">
              <a:extLst>
                <a:ext uri="{FF2B5EF4-FFF2-40B4-BE49-F238E27FC236}">
                  <a16:creationId xmlns:a16="http://schemas.microsoft.com/office/drawing/2014/main" id="{6C272BCE-2E8A-7F24-A233-944703CB9122}"/>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7" name="Oval 6">
              <a:extLst>
                <a:ext uri="{FF2B5EF4-FFF2-40B4-BE49-F238E27FC236}">
                  <a16:creationId xmlns:a16="http://schemas.microsoft.com/office/drawing/2014/main" id="{F683859D-E542-EC80-8F94-4D0EA1D7F590}"/>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8" name="Freeform: Shape 7">
              <a:extLst>
                <a:ext uri="{FF2B5EF4-FFF2-40B4-BE49-F238E27FC236}">
                  <a16:creationId xmlns:a16="http://schemas.microsoft.com/office/drawing/2014/main" id="{AC442B83-725B-31CE-B23F-054326E360E8}"/>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9" name="Oval 8">
              <a:extLst>
                <a:ext uri="{FF2B5EF4-FFF2-40B4-BE49-F238E27FC236}">
                  <a16:creationId xmlns:a16="http://schemas.microsoft.com/office/drawing/2014/main" id="{90D89AA9-019A-B2C5-CA22-6D4787D9CFFE}"/>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0" name="Freeform: Shape 9">
              <a:extLst>
                <a:ext uri="{FF2B5EF4-FFF2-40B4-BE49-F238E27FC236}">
                  <a16:creationId xmlns:a16="http://schemas.microsoft.com/office/drawing/2014/main" id="{EC8EAB6F-056A-E326-BD66-FCB811BD388E}"/>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1" name="Freeform: Shape 10">
              <a:extLst>
                <a:ext uri="{FF2B5EF4-FFF2-40B4-BE49-F238E27FC236}">
                  <a16:creationId xmlns:a16="http://schemas.microsoft.com/office/drawing/2014/main" id="{C9D05E3C-BE65-7F4A-2FA7-ED51D6B8F2E3}"/>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2" name="Graphic 11" descr="Chat with solid fill">
            <a:extLst>
              <a:ext uri="{FF2B5EF4-FFF2-40B4-BE49-F238E27FC236}">
                <a16:creationId xmlns:a16="http://schemas.microsoft.com/office/drawing/2014/main" id="{929BEB20-ED24-7211-D0DA-958E5FB355E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0248" y="1796018"/>
            <a:ext cx="1529781" cy="1529781"/>
          </a:xfrm>
          <a:prstGeom prst="rect">
            <a:avLst/>
          </a:prstGeom>
        </p:spPr>
      </p:pic>
    </p:spTree>
    <p:extLst>
      <p:ext uri="{BB962C8B-B14F-4D97-AF65-F5344CB8AC3E}">
        <p14:creationId xmlns:p14="http://schemas.microsoft.com/office/powerpoint/2010/main" val="2471090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F6613-E5ED-FC1E-4EC9-47369EAFD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ACDB5-E59C-EE59-8F9F-C14BCCB6F64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Experiential Learning</a:t>
            </a:r>
            <a:endParaRPr lang="en-GB" sz="4800" dirty="0">
              <a:solidFill>
                <a:schemeClr val="bg1"/>
              </a:solidFill>
              <a:effectLst>
                <a:outerShdw blurRad="38100" dist="38100" dir="2700000" algn="tl">
                  <a:srgbClr val="000000">
                    <a:alpha val="43137"/>
                  </a:srgbClr>
                </a:outerShdw>
              </a:effectLst>
            </a:endParaRPr>
          </a:p>
        </p:txBody>
      </p:sp>
      <p:pic>
        <p:nvPicPr>
          <p:cNvPr id="5" name="Graphic 4" descr="Open book with table lamp, books, pen and pencil">
            <a:extLst>
              <a:ext uri="{FF2B5EF4-FFF2-40B4-BE49-F238E27FC236}">
                <a16:creationId xmlns:a16="http://schemas.microsoft.com/office/drawing/2014/main" id="{6526929D-5BCD-E595-1132-7C11A57B92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56784" y="2766797"/>
            <a:ext cx="4640333" cy="4640333"/>
          </a:xfrm>
          <a:prstGeom prst="rect">
            <a:avLst/>
          </a:prstGeom>
        </p:spPr>
      </p:pic>
      <p:sp>
        <p:nvSpPr>
          <p:cNvPr id="10" name="Speech Bubble: Oval 9">
            <a:extLst>
              <a:ext uri="{FF2B5EF4-FFF2-40B4-BE49-F238E27FC236}">
                <a16:creationId xmlns:a16="http://schemas.microsoft.com/office/drawing/2014/main" id="{23BDB046-BF5E-BCA1-21C7-6762F902F6DE}"/>
              </a:ext>
            </a:extLst>
          </p:cNvPr>
          <p:cNvSpPr/>
          <p:nvPr/>
        </p:nvSpPr>
        <p:spPr>
          <a:xfrm>
            <a:off x="642614" y="1546964"/>
            <a:ext cx="5931074" cy="376407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D5391F5-6921-5107-7222-4C4BB307F424}"/>
              </a:ext>
            </a:extLst>
          </p:cNvPr>
          <p:cNvSpPr txBox="1"/>
          <p:nvPr/>
        </p:nvSpPr>
        <p:spPr>
          <a:xfrm>
            <a:off x="911486" y="2639270"/>
            <a:ext cx="5393329" cy="2031325"/>
          </a:xfrm>
          <a:prstGeom prst="rect">
            <a:avLst/>
          </a:prstGeom>
          <a:noFill/>
        </p:spPr>
        <p:txBody>
          <a:bodyPr wrap="square" rtlCol="0">
            <a:spAutoFit/>
          </a:bodyPr>
          <a:lstStyle/>
          <a:p>
            <a:pPr algn="ctr">
              <a:lnSpc>
                <a:spcPct val="150000"/>
              </a:lnSpc>
            </a:pP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Based on your understanding from Level 4, what is Experiential Learning?</a:t>
            </a:r>
          </a:p>
          <a:p>
            <a:pPr marL="285750" indent="-285750">
              <a:buFont typeface="Wingdings" panose="05000000000000000000" pitchFamily="2" charset="2"/>
              <a:buChar char="§"/>
            </a:pPr>
            <a:endParaRPr lang="en-GB" dirty="0">
              <a:latin typeface="Aptos" panose="020B0004020202020204" pitchFamily="34" charset="0"/>
            </a:endParaRPr>
          </a:p>
        </p:txBody>
      </p:sp>
      <p:sp>
        <p:nvSpPr>
          <p:cNvPr id="6" name="TextBox 5">
            <a:extLst>
              <a:ext uri="{FF2B5EF4-FFF2-40B4-BE49-F238E27FC236}">
                <a16:creationId xmlns:a16="http://schemas.microsoft.com/office/drawing/2014/main" id="{45797CE3-71A4-AC65-496E-065B5B3CA6D4}"/>
              </a:ext>
            </a:extLst>
          </p:cNvPr>
          <p:cNvSpPr txBox="1"/>
          <p:nvPr/>
        </p:nvSpPr>
        <p:spPr>
          <a:xfrm>
            <a:off x="6842561" y="1885674"/>
            <a:ext cx="5034912" cy="1631216"/>
          </a:xfrm>
          <a:prstGeom prst="rect">
            <a:avLst/>
          </a:prstGeom>
          <a:solidFill>
            <a:schemeClr val="tx2">
              <a:lumMod val="40000"/>
              <a:lumOff val="60000"/>
            </a:schemeClr>
          </a:solidFill>
        </p:spPr>
        <p:txBody>
          <a:bodyPr wrap="square">
            <a:spAutoFit/>
          </a:bodyPr>
          <a:lstStyle/>
          <a:p>
            <a:pPr marL="0" indent="0">
              <a:buNone/>
            </a:pPr>
            <a:r>
              <a:rPr lang="en-US" sz="2000" dirty="0">
                <a:latin typeface="Aptos" panose="020B0004020202020204" pitchFamily="34" charset="0"/>
              </a:rPr>
              <a:t>1: Think about what you already know </a:t>
            </a:r>
          </a:p>
          <a:p>
            <a:pPr marL="0" indent="0">
              <a:buNone/>
            </a:pPr>
            <a:endParaRPr lang="en-US" sz="2000" dirty="0">
              <a:latin typeface="Aptos" panose="020B0004020202020204" pitchFamily="34" charset="0"/>
            </a:endParaRPr>
          </a:p>
          <a:p>
            <a:pPr marL="0" indent="0">
              <a:buNone/>
            </a:pPr>
            <a:r>
              <a:rPr lang="en-US" sz="2000" dirty="0">
                <a:latin typeface="Aptos" panose="020B0004020202020204" pitchFamily="34" charset="0"/>
              </a:rPr>
              <a:t>2: Share with the person next to you </a:t>
            </a:r>
          </a:p>
          <a:p>
            <a:pPr marL="0" indent="0">
              <a:buNone/>
            </a:pPr>
            <a:endParaRPr lang="en-US" sz="2000" dirty="0">
              <a:latin typeface="Aptos" panose="020B0004020202020204" pitchFamily="34" charset="0"/>
            </a:endParaRPr>
          </a:p>
          <a:p>
            <a:pPr marL="0" indent="0">
              <a:buNone/>
            </a:pPr>
            <a:r>
              <a:rPr lang="en-US" sz="2000" dirty="0">
                <a:latin typeface="Aptos" panose="020B0004020202020204" pitchFamily="34" charset="0"/>
              </a:rPr>
              <a:t>3: Share answers with the class </a:t>
            </a:r>
          </a:p>
        </p:txBody>
      </p:sp>
    </p:spTree>
    <p:extLst>
      <p:ext uri="{BB962C8B-B14F-4D97-AF65-F5344CB8AC3E}">
        <p14:creationId xmlns:p14="http://schemas.microsoft.com/office/powerpoint/2010/main" val="1365284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3FFF7-EE6A-3D8F-0875-9B02151447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8965E5-8577-10E1-D4DF-EFFB273F0D8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Experiential Learning</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4AA93FF-4210-5506-0819-6EE134CA5EAA}"/>
              </a:ext>
            </a:extLst>
          </p:cNvPr>
          <p:cNvSpPr>
            <a:spLocks noGrp="1"/>
          </p:cNvSpPr>
          <p:nvPr>
            <p:ph idx="1"/>
          </p:nvPr>
        </p:nvSpPr>
        <p:spPr>
          <a:xfrm>
            <a:off x="461371" y="1492250"/>
            <a:ext cx="11269258" cy="1466850"/>
          </a:xfrm>
          <a:solidFill>
            <a:schemeClr val="tx2">
              <a:lumMod val="20000"/>
              <a:lumOff val="80000"/>
            </a:schemeClr>
          </a:solidFill>
        </p:spPr>
        <p:txBody>
          <a:bodyPr>
            <a:normAutofit lnSpcReduction="10000"/>
          </a:bodyPr>
          <a:lstStyle/>
          <a:p>
            <a:pPr marL="0" indent="0" algn="just">
              <a:lnSpc>
                <a:spcPct val="100000"/>
              </a:lnSpc>
              <a:buNone/>
            </a:pPr>
            <a:r>
              <a:rPr lang="en-GB" sz="2200" b="1" dirty="0">
                <a:latin typeface="Aptos" panose="020B0004020202020204" pitchFamily="34" charset="0"/>
              </a:rPr>
              <a:t>Experiential learning</a:t>
            </a:r>
            <a:r>
              <a:rPr lang="en-GB" sz="2200" dirty="0">
                <a:latin typeface="Aptos" panose="020B0004020202020204" pitchFamily="34" charset="0"/>
              </a:rPr>
              <a:t> is a process of learning through </a:t>
            </a:r>
            <a:r>
              <a:rPr lang="en-GB" sz="2200" b="1" dirty="0">
                <a:latin typeface="Aptos" panose="020B0004020202020204" pitchFamily="34" charset="0"/>
              </a:rPr>
              <a:t>direct experience, reflection and application</a:t>
            </a:r>
            <a:r>
              <a:rPr lang="en-GB" sz="2200" dirty="0">
                <a:latin typeface="Aptos" panose="020B0004020202020204" pitchFamily="34" charset="0"/>
              </a:rPr>
              <a:t>.</a:t>
            </a:r>
          </a:p>
          <a:p>
            <a:pPr marL="0" indent="0" algn="just">
              <a:lnSpc>
                <a:spcPct val="100000"/>
              </a:lnSpc>
              <a:buNone/>
            </a:pPr>
            <a:r>
              <a:rPr lang="en-GB" sz="2200" dirty="0">
                <a:latin typeface="Aptos" panose="020B0004020202020204" pitchFamily="34" charset="0"/>
              </a:rPr>
              <a:t>Rather than simply reading about a topic or listening to a lecture, students learn by actively doing something and then reflecting on what they have learned from that experience.</a:t>
            </a:r>
          </a:p>
        </p:txBody>
      </p:sp>
      <p:sp>
        <p:nvSpPr>
          <p:cNvPr id="3" name="Speech Bubble: Oval 2">
            <a:extLst>
              <a:ext uri="{FF2B5EF4-FFF2-40B4-BE49-F238E27FC236}">
                <a16:creationId xmlns:a16="http://schemas.microsoft.com/office/drawing/2014/main" id="{9060B207-75BC-C1DB-912F-0C19D980AC5E}"/>
              </a:ext>
            </a:extLst>
          </p:cNvPr>
          <p:cNvSpPr/>
          <p:nvPr/>
        </p:nvSpPr>
        <p:spPr>
          <a:xfrm>
            <a:off x="6423089" y="3141454"/>
            <a:ext cx="4317565" cy="248763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0318E05-7033-394A-C9F0-3EB45BAB602F}"/>
              </a:ext>
            </a:extLst>
          </p:cNvPr>
          <p:cNvSpPr txBox="1"/>
          <p:nvPr/>
        </p:nvSpPr>
        <p:spPr>
          <a:xfrm>
            <a:off x="7057305" y="3600441"/>
            <a:ext cx="3049131" cy="1569660"/>
          </a:xfrm>
          <a:prstGeom prst="rect">
            <a:avLst/>
          </a:prstGeom>
          <a:noFill/>
        </p:spPr>
        <p:txBody>
          <a:bodyPr wrap="square" rtlCol="0">
            <a:spAutoFit/>
          </a:bodyPr>
          <a:lstStyle/>
          <a:p>
            <a:pPr algn="ct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What are the benefits of experiential learning?</a:t>
            </a:r>
          </a:p>
        </p:txBody>
      </p:sp>
      <p:pic>
        <p:nvPicPr>
          <p:cNvPr id="5" name="Picture 2">
            <a:extLst>
              <a:ext uri="{FF2B5EF4-FFF2-40B4-BE49-F238E27FC236}">
                <a16:creationId xmlns:a16="http://schemas.microsoft.com/office/drawing/2014/main" id="{395C3957-56BD-B3DA-F1CD-3A03DD592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1628" y="3141454"/>
            <a:ext cx="2872129" cy="26327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084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400E6-1537-40E8-5B80-05D5234BDD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DA3C6F-71F5-8DCE-AD1B-7322EDAA81A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Benefits of Experiential Learning</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FC13626-070E-1187-63EA-27A51BE3B19C}"/>
              </a:ext>
            </a:extLst>
          </p:cNvPr>
          <p:cNvSpPr>
            <a:spLocks noGrp="1"/>
          </p:cNvSpPr>
          <p:nvPr>
            <p:ph idx="1"/>
          </p:nvPr>
        </p:nvSpPr>
        <p:spPr>
          <a:xfrm>
            <a:off x="1028700" y="1452283"/>
            <a:ext cx="10566670" cy="4605618"/>
          </a:xfrm>
          <a:noFill/>
        </p:spPr>
        <p:txBody>
          <a:bodyPr>
            <a:normAutofit/>
          </a:bodyPr>
          <a:lstStyle/>
          <a:p>
            <a:pPr fontAlgn="t">
              <a:lnSpc>
                <a:spcPct val="120000"/>
              </a:lnSpc>
              <a:buNone/>
            </a:pPr>
            <a:r>
              <a:rPr lang="en-GB" sz="2400" b="1" dirty="0">
                <a:latin typeface="Aptos" panose="020B0004020202020204" pitchFamily="34" charset="0"/>
              </a:rPr>
              <a:t>Experiential learning</a:t>
            </a:r>
            <a:r>
              <a:rPr lang="en-GB" sz="2400" dirty="0">
                <a:latin typeface="Aptos" panose="020B0004020202020204" pitchFamily="34" charset="0"/>
              </a:rPr>
              <a:t>:</a:t>
            </a:r>
          </a:p>
          <a:p>
            <a:pPr fontAlgn="t">
              <a:lnSpc>
                <a:spcPct val="120000"/>
              </a:lnSpc>
              <a:buFont typeface="Wingdings" panose="05000000000000000000" pitchFamily="2" charset="2"/>
              <a:buChar char="ü"/>
            </a:pPr>
            <a:r>
              <a:rPr lang="en-GB" sz="2400" dirty="0">
                <a:latin typeface="Aptos" panose="020B0004020202020204" pitchFamily="34" charset="0"/>
              </a:rPr>
              <a:t> Connects theory to practice</a:t>
            </a:r>
          </a:p>
          <a:p>
            <a:pPr fontAlgn="t">
              <a:lnSpc>
                <a:spcPct val="120000"/>
              </a:lnSpc>
              <a:buFont typeface="Wingdings" panose="05000000000000000000" pitchFamily="2" charset="2"/>
              <a:buChar char="ü"/>
            </a:pPr>
            <a:r>
              <a:rPr lang="en-GB" sz="2400" dirty="0">
                <a:latin typeface="Aptos" panose="020B0004020202020204" pitchFamily="34" charset="0"/>
              </a:rPr>
              <a:t> Improves confidence</a:t>
            </a:r>
          </a:p>
          <a:p>
            <a:pPr fontAlgn="t">
              <a:lnSpc>
                <a:spcPct val="120000"/>
              </a:lnSpc>
              <a:buFont typeface="Wingdings" panose="05000000000000000000" pitchFamily="2" charset="2"/>
              <a:buChar char="ü"/>
            </a:pPr>
            <a:r>
              <a:rPr lang="en-GB" sz="2400" dirty="0">
                <a:latin typeface="Aptos" panose="020B0004020202020204" pitchFamily="34" charset="0"/>
              </a:rPr>
              <a:t> Develops industry skills</a:t>
            </a:r>
          </a:p>
          <a:p>
            <a:pPr fontAlgn="t">
              <a:lnSpc>
                <a:spcPct val="120000"/>
              </a:lnSpc>
              <a:buFont typeface="Wingdings" panose="05000000000000000000" pitchFamily="2" charset="2"/>
              <a:buChar char="ü"/>
            </a:pPr>
            <a:r>
              <a:rPr lang="en-GB" sz="2400" dirty="0">
                <a:latin typeface="Aptos" panose="020B0004020202020204" pitchFamily="34" charset="0"/>
              </a:rPr>
              <a:t> Encourages independence</a:t>
            </a:r>
          </a:p>
          <a:p>
            <a:pPr fontAlgn="t">
              <a:lnSpc>
                <a:spcPct val="120000"/>
              </a:lnSpc>
              <a:buFont typeface="Wingdings" panose="05000000000000000000" pitchFamily="2" charset="2"/>
              <a:buChar char="ü"/>
            </a:pPr>
            <a:r>
              <a:rPr lang="en-GB" sz="2400" dirty="0">
                <a:latin typeface="Aptos" panose="020B0004020202020204" pitchFamily="34" charset="0"/>
              </a:rPr>
              <a:t> Increases employability</a:t>
            </a:r>
          </a:p>
          <a:p>
            <a:pPr fontAlgn="t">
              <a:lnSpc>
                <a:spcPct val="120000"/>
              </a:lnSpc>
              <a:buFont typeface="Wingdings" panose="05000000000000000000" pitchFamily="2" charset="2"/>
              <a:buChar char="ü"/>
            </a:pPr>
            <a:r>
              <a:rPr lang="en-GB" sz="2400" dirty="0">
                <a:latin typeface="Aptos" panose="020B0004020202020204" pitchFamily="34" charset="0"/>
              </a:rPr>
              <a:t> Supports career development</a:t>
            </a:r>
          </a:p>
          <a:p>
            <a:pPr marL="0" lvl="0" indent="0" fontAlgn="t">
              <a:lnSpc>
                <a:spcPct val="150000"/>
              </a:lnSpc>
              <a:buNone/>
            </a:pPr>
            <a:endParaRPr lang="en-GB" sz="2000" dirty="0">
              <a:solidFill>
                <a:schemeClr val="accent5">
                  <a:lumMod val="50000"/>
                </a:schemeClr>
              </a:solidFill>
              <a:latin typeface="Aptos" panose="020B0004020202020204" pitchFamily="34" charset="0"/>
            </a:endParaRPr>
          </a:p>
        </p:txBody>
      </p:sp>
      <p:pic>
        <p:nvPicPr>
          <p:cNvPr id="5" name="Picture 4">
            <a:extLst>
              <a:ext uri="{FF2B5EF4-FFF2-40B4-BE49-F238E27FC236}">
                <a16:creationId xmlns:a16="http://schemas.microsoft.com/office/drawing/2014/main" id="{E1A72B2A-F2FE-6C94-BC50-C31ABA9A57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2035" y="1865214"/>
            <a:ext cx="4346528" cy="3328637"/>
          </a:xfrm>
          <a:prstGeom prst="rect">
            <a:avLst/>
          </a:prstGeom>
          <a:noFill/>
        </p:spPr>
      </p:pic>
    </p:spTree>
    <p:extLst>
      <p:ext uri="{BB962C8B-B14F-4D97-AF65-F5344CB8AC3E}">
        <p14:creationId xmlns:p14="http://schemas.microsoft.com/office/powerpoint/2010/main" val="124925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ADD4D-4827-48DE-A601-071AE7ABBF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22B2DA-F60A-E046-85AC-33AB7206F56B}"/>
              </a:ext>
            </a:extLst>
          </p:cNvPr>
          <p:cNvSpPr>
            <a:spLocks noGrp="1"/>
          </p:cNvSpPr>
          <p:nvPr>
            <p:ph type="title"/>
          </p:nvPr>
        </p:nvSpPr>
        <p:spPr>
          <a:xfrm>
            <a:off x="291830" y="92901"/>
            <a:ext cx="11585642" cy="1152239"/>
          </a:xfrm>
          <a:solidFill>
            <a:srgbClr val="295E80"/>
          </a:solidFill>
        </p:spPr>
        <p:txBody>
          <a:bodyPr>
            <a:normAutofit/>
          </a:bodyPr>
          <a:lstStyle/>
          <a:p>
            <a:pPr algn="ctr" fontAlgn="t"/>
            <a:r>
              <a:rPr lang="en-GB" dirty="0">
                <a:solidFill>
                  <a:schemeClr val="bg1"/>
                </a:solidFill>
                <a:latin typeface="Aptos" panose="020B0004020202020204" pitchFamily="34" charset="0"/>
              </a:rPr>
              <a:t>Experience Alone Is Not Enough</a:t>
            </a:r>
          </a:p>
        </p:txBody>
      </p:sp>
      <p:sp>
        <p:nvSpPr>
          <p:cNvPr id="6" name="Content Placeholder 2">
            <a:extLst>
              <a:ext uri="{FF2B5EF4-FFF2-40B4-BE49-F238E27FC236}">
                <a16:creationId xmlns:a16="http://schemas.microsoft.com/office/drawing/2014/main" id="{42D7DA8A-97B2-1BB1-CF6C-FD5AE392CF31}"/>
              </a:ext>
            </a:extLst>
          </p:cNvPr>
          <p:cNvSpPr>
            <a:spLocks noGrp="1"/>
          </p:cNvSpPr>
          <p:nvPr>
            <p:ph idx="1"/>
          </p:nvPr>
        </p:nvSpPr>
        <p:spPr>
          <a:xfrm>
            <a:off x="372471" y="1459006"/>
            <a:ext cx="11269258" cy="4175312"/>
          </a:xfrm>
          <a:noFill/>
        </p:spPr>
        <p:txBody>
          <a:bodyPr>
            <a:normAutofit fontScale="70000" lnSpcReduction="20000"/>
          </a:bodyPr>
          <a:lstStyle/>
          <a:p>
            <a:pPr fontAlgn="t">
              <a:buNone/>
            </a:pPr>
            <a:r>
              <a:rPr lang="en-GB" dirty="0">
                <a:latin typeface="Aptos" panose="020B0004020202020204" pitchFamily="34" charset="0"/>
              </a:rPr>
              <a:t>Consider: Two students complete exactly the same placement.</a:t>
            </a:r>
          </a:p>
          <a:p>
            <a:pPr fontAlgn="t">
              <a:buNone/>
            </a:pPr>
            <a:endParaRPr lang="en-GB" dirty="0">
              <a:latin typeface="Aptos" panose="020B0004020202020204" pitchFamily="34" charset="0"/>
            </a:endParaRPr>
          </a:p>
          <a:p>
            <a:pPr fontAlgn="t">
              <a:buNone/>
            </a:pPr>
            <a:r>
              <a:rPr lang="en-GB" b="1" dirty="0">
                <a:latin typeface="Aptos" panose="020B0004020202020204" pitchFamily="34" charset="0"/>
              </a:rPr>
              <a:t>Student A</a:t>
            </a:r>
          </a:p>
          <a:p>
            <a:pPr fontAlgn="t">
              <a:buNone/>
            </a:pPr>
            <a:r>
              <a:rPr lang="en-GB" dirty="0">
                <a:latin typeface="Aptos" panose="020B0004020202020204" pitchFamily="34" charset="0"/>
              </a:rPr>
              <a:t>Completes tasks every day.</a:t>
            </a:r>
          </a:p>
          <a:p>
            <a:pPr fontAlgn="t">
              <a:buNone/>
            </a:pPr>
            <a:endParaRPr lang="en-GB" dirty="0">
              <a:latin typeface="Aptos" panose="020B0004020202020204" pitchFamily="34" charset="0"/>
            </a:endParaRPr>
          </a:p>
          <a:p>
            <a:pPr fontAlgn="t">
              <a:buNone/>
            </a:pPr>
            <a:r>
              <a:rPr lang="en-GB" b="1" dirty="0">
                <a:latin typeface="Aptos" panose="020B0004020202020204" pitchFamily="34" charset="0"/>
              </a:rPr>
              <a:t>Student B</a:t>
            </a:r>
          </a:p>
          <a:p>
            <a:pPr fontAlgn="t">
              <a:buNone/>
            </a:pPr>
            <a:r>
              <a:rPr lang="en-GB" dirty="0">
                <a:latin typeface="Aptos" panose="020B0004020202020204" pitchFamily="34" charset="0"/>
              </a:rPr>
              <a:t>Completes tasks and reflects on:</a:t>
            </a:r>
          </a:p>
          <a:p>
            <a:pPr lvl="0" fontAlgn="t">
              <a:buFont typeface="Wingdings" panose="05000000000000000000" pitchFamily="2" charset="2"/>
              <a:buChar char="§"/>
            </a:pPr>
            <a:r>
              <a:rPr lang="en-GB" dirty="0">
                <a:latin typeface="Aptos" panose="020B0004020202020204" pitchFamily="34" charset="0"/>
              </a:rPr>
              <a:t>What happened?</a:t>
            </a:r>
          </a:p>
          <a:p>
            <a:pPr lvl="0" fontAlgn="t">
              <a:buFont typeface="Wingdings" panose="05000000000000000000" pitchFamily="2" charset="2"/>
              <a:buChar char="§"/>
            </a:pPr>
            <a:r>
              <a:rPr lang="en-GB" dirty="0">
                <a:latin typeface="Aptos" panose="020B0004020202020204" pitchFamily="34" charset="0"/>
              </a:rPr>
              <a:t>What worked?</a:t>
            </a:r>
          </a:p>
          <a:p>
            <a:pPr lvl="0" fontAlgn="t">
              <a:buFont typeface="Wingdings" panose="05000000000000000000" pitchFamily="2" charset="2"/>
              <a:buChar char="§"/>
            </a:pPr>
            <a:r>
              <a:rPr lang="en-GB" dirty="0">
                <a:latin typeface="Aptos" panose="020B0004020202020204" pitchFamily="34" charset="0"/>
              </a:rPr>
              <a:t>What did not work?</a:t>
            </a:r>
          </a:p>
          <a:p>
            <a:pPr lvl="0" fontAlgn="t">
              <a:buFont typeface="Wingdings" panose="05000000000000000000" pitchFamily="2" charset="2"/>
              <a:buChar char="§"/>
            </a:pPr>
            <a:r>
              <a:rPr lang="en-GB" dirty="0">
                <a:latin typeface="Aptos" panose="020B0004020202020204" pitchFamily="34" charset="0"/>
              </a:rPr>
              <a:t>What could improve?</a:t>
            </a:r>
          </a:p>
          <a:p>
            <a:pPr algn="ctr" fontAlgn="t">
              <a:buNone/>
            </a:pPr>
            <a:r>
              <a:rPr lang="en-GB" sz="4000" b="1" dirty="0">
                <a:solidFill>
                  <a:schemeClr val="accent5">
                    <a:lumMod val="75000"/>
                  </a:schemeClr>
                </a:solidFill>
                <a:latin typeface="ADLaM Display" panose="02010000000000000000" pitchFamily="2" charset="0"/>
                <a:ea typeface="ADLaM Display" panose="02010000000000000000" pitchFamily="2" charset="0"/>
                <a:cs typeface="ADLaM Display" panose="02010000000000000000" pitchFamily="2" charset="0"/>
              </a:rPr>
              <a:t>Who is likely to learn more, and why?</a:t>
            </a:r>
          </a:p>
        </p:txBody>
      </p:sp>
      <p:pic>
        <p:nvPicPr>
          <p:cNvPr id="4" name="Graphic 3" descr="A cookie with sprinkles and sauce">
            <a:extLst>
              <a:ext uri="{FF2B5EF4-FFF2-40B4-BE49-F238E27FC236}">
                <a16:creationId xmlns:a16="http://schemas.microsoft.com/office/drawing/2014/main" id="{77B9FB4A-EBA1-FA7B-306F-F94BD50BBA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60975" y="1805267"/>
            <a:ext cx="3247465" cy="3247465"/>
          </a:xfrm>
          <a:prstGeom prst="rect">
            <a:avLst/>
          </a:prstGeom>
        </p:spPr>
      </p:pic>
    </p:spTree>
    <p:extLst>
      <p:ext uri="{BB962C8B-B14F-4D97-AF65-F5344CB8AC3E}">
        <p14:creationId xmlns:p14="http://schemas.microsoft.com/office/powerpoint/2010/main" val="1082696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6391E-2C7B-06E5-8663-EC9EDAC969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A7D9D2-AC55-D3D0-06C2-5F6754FEDFC6}"/>
              </a:ext>
            </a:extLst>
          </p:cNvPr>
          <p:cNvSpPr>
            <a:spLocks noGrp="1"/>
          </p:cNvSpPr>
          <p:nvPr>
            <p:ph type="title"/>
          </p:nvPr>
        </p:nvSpPr>
        <p:spPr>
          <a:xfrm>
            <a:off x="291830" y="92901"/>
            <a:ext cx="11585642" cy="1152239"/>
          </a:xfrm>
          <a:solidFill>
            <a:srgbClr val="295E80"/>
          </a:solidFill>
        </p:spPr>
        <p:txBody>
          <a:bodyPr>
            <a:normAutofit fontScale="90000"/>
          </a:bodyPr>
          <a:lstStyle/>
          <a:p>
            <a:pPr algn="ctr" fontAlgn="t"/>
            <a:r>
              <a:rPr lang="en-GB" dirty="0">
                <a:solidFill>
                  <a:schemeClr val="bg1"/>
                </a:solidFill>
                <a:latin typeface="Aptos" panose="020B0004020202020204" pitchFamily="34" charset="0"/>
              </a:rPr>
              <a:t>Employers Want More Than Academic Knowledge</a:t>
            </a:r>
          </a:p>
        </p:txBody>
      </p:sp>
      <p:sp>
        <p:nvSpPr>
          <p:cNvPr id="6" name="Content Placeholder 2">
            <a:extLst>
              <a:ext uri="{FF2B5EF4-FFF2-40B4-BE49-F238E27FC236}">
                <a16:creationId xmlns:a16="http://schemas.microsoft.com/office/drawing/2014/main" id="{3261D929-7A97-8F72-EE3D-1317C49ABBB4}"/>
              </a:ext>
            </a:extLst>
          </p:cNvPr>
          <p:cNvSpPr>
            <a:spLocks noGrp="1"/>
          </p:cNvSpPr>
          <p:nvPr>
            <p:ph idx="1"/>
          </p:nvPr>
        </p:nvSpPr>
        <p:spPr>
          <a:xfrm>
            <a:off x="860612" y="1452283"/>
            <a:ext cx="10734758" cy="4605618"/>
          </a:xfrm>
          <a:noFill/>
        </p:spPr>
        <p:txBody>
          <a:bodyPr>
            <a:normAutofit/>
          </a:bodyPr>
          <a:lstStyle/>
          <a:p>
            <a:pPr fontAlgn="t">
              <a:buNone/>
            </a:pPr>
            <a:r>
              <a:rPr lang="en-GB" sz="2400" dirty="0">
                <a:latin typeface="Aptos" panose="020B0004020202020204" pitchFamily="34" charset="0"/>
              </a:rPr>
              <a:t>Employers increasingly seek graduates who can demonstrate:</a:t>
            </a:r>
          </a:p>
          <a:p>
            <a:pPr lvl="0" fontAlgn="t">
              <a:buFont typeface="Wingdings" panose="05000000000000000000" pitchFamily="2" charset="2"/>
              <a:buChar char="§"/>
            </a:pPr>
            <a:r>
              <a:rPr lang="en-GB" sz="2400" dirty="0">
                <a:latin typeface="Aptos" panose="020B0004020202020204" pitchFamily="34" charset="0"/>
              </a:rPr>
              <a:t>Professionalism</a:t>
            </a:r>
          </a:p>
          <a:p>
            <a:pPr lvl="0" fontAlgn="t">
              <a:buFont typeface="Wingdings" panose="05000000000000000000" pitchFamily="2" charset="2"/>
              <a:buChar char="§"/>
            </a:pPr>
            <a:r>
              <a:rPr lang="en-GB" sz="2400" dirty="0">
                <a:latin typeface="Aptos" panose="020B0004020202020204" pitchFamily="34" charset="0"/>
              </a:rPr>
              <a:t>Adaptability</a:t>
            </a:r>
          </a:p>
          <a:p>
            <a:pPr lvl="0" fontAlgn="t">
              <a:buFont typeface="Wingdings" panose="05000000000000000000" pitchFamily="2" charset="2"/>
              <a:buChar char="§"/>
            </a:pPr>
            <a:r>
              <a:rPr lang="en-GB" sz="2400" dirty="0">
                <a:latin typeface="Aptos" panose="020B0004020202020204" pitchFamily="34" charset="0"/>
              </a:rPr>
              <a:t>Communication</a:t>
            </a:r>
          </a:p>
          <a:p>
            <a:pPr lvl="0" fontAlgn="t">
              <a:buFont typeface="Wingdings" panose="05000000000000000000" pitchFamily="2" charset="2"/>
              <a:buChar char="§"/>
            </a:pPr>
            <a:r>
              <a:rPr lang="en-GB" sz="2400" dirty="0">
                <a:latin typeface="Aptos" panose="020B0004020202020204" pitchFamily="34" charset="0"/>
              </a:rPr>
              <a:t>Teamwork</a:t>
            </a:r>
          </a:p>
          <a:p>
            <a:pPr lvl="0" fontAlgn="t">
              <a:buFont typeface="Wingdings" panose="05000000000000000000" pitchFamily="2" charset="2"/>
              <a:buChar char="§"/>
            </a:pPr>
            <a:r>
              <a:rPr lang="en-GB" sz="2400" dirty="0">
                <a:latin typeface="Aptos" panose="020B0004020202020204" pitchFamily="34" charset="0"/>
              </a:rPr>
              <a:t>Problem-solving</a:t>
            </a:r>
          </a:p>
          <a:p>
            <a:pPr lvl="0" fontAlgn="t">
              <a:buFont typeface="Wingdings" panose="05000000000000000000" pitchFamily="2" charset="2"/>
              <a:buChar char="§"/>
            </a:pPr>
            <a:r>
              <a:rPr lang="en-GB" sz="2400" dirty="0">
                <a:latin typeface="Aptos" panose="020B0004020202020204" pitchFamily="34" charset="0"/>
              </a:rPr>
              <a:t>Critical thinking</a:t>
            </a:r>
          </a:p>
          <a:p>
            <a:pPr lvl="0" fontAlgn="t">
              <a:buFont typeface="Wingdings" panose="05000000000000000000" pitchFamily="2" charset="2"/>
              <a:buChar char="§"/>
            </a:pPr>
            <a:r>
              <a:rPr lang="en-GB" sz="2400" dirty="0">
                <a:latin typeface="Aptos" panose="020B0004020202020204" pitchFamily="34" charset="0"/>
              </a:rPr>
              <a:t>Initiative</a:t>
            </a:r>
          </a:p>
          <a:p>
            <a:pPr algn="ctr" fontAlgn="t">
              <a:buNone/>
            </a:pPr>
            <a:r>
              <a:rPr lang="en-GB" sz="2400" b="1"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How can students develop these skills?</a:t>
            </a:r>
          </a:p>
          <a:p>
            <a:pPr marL="0" lvl="0" indent="0" fontAlgn="t">
              <a:lnSpc>
                <a:spcPct val="150000"/>
              </a:lnSpc>
              <a:buNone/>
            </a:pPr>
            <a:endParaRPr lang="en-GB" sz="2000" dirty="0">
              <a:solidFill>
                <a:schemeClr val="accent5">
                  <a:lumMod val="50000"/>
                </a:schemeClr>
              </a:solidFill>
              <a:latin typeface="Aptos" panose="020B0004020202020204" pitchFamily="34" charset="0"/>
            </a:endParaRPr>
          </a:p>
        </p:txBody>
      </p:sp>
      <p:pic>
        <p:nvPicPr>
          <p:cNvPr id="10" name="Picture 9">
            <a:extLst>
              <a:ext uri="{FF2B5EF4-FFF2-40B4-BE49-F238E27FC236}">
                <a16:creationId xmlns:a16="http://schemas.microsoft.com/office/drawing/2014/main" id="{11D68F72-7899-7135-774C-E1FC2E0EB35C}"/>
              </a:ext>
            </a:extLst>
          </p:cNvPr>
          <p:cNvPicPr>
            <a:picLocks noChangeAspect="1"/>
          </p:cNvPicPr>
          <p:nvPr/>
        </p:nvPicPr>
        <p:blipFill>
          <a:blip r:embed="rId3"/>
          <a:stretch>
            <a:fillRect/>
          </a:stretch>
        </p:blipFill>
        <p:spPr>
          <a:xfrm>
            <a:off x="5224130" y="2148954"/>
            <a:ext cx="6107258" cy="26003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04206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80A42-06E2-5252-8D2C-EC8CA0C9D5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20957F-19FD-8C40-07B0-F929CA9A7AA0}"/>
              </a:ext>
            </a:extLst>
          </p:cNvPr>
          <p:cNvSpPr>
            <a:spLocks noGrp="1"/>
          </p:cNvSpPr>
          <p:nvPr>
            <p:ph type="title"/>
          </p:nvPr>
        </p:nvSpPr>
        <p:spPr>
          <a:xfrm>
            <a:off x="291830" y="92901"/>
            <a:ext cx="11585642" cy="1152239"/>
          </a:xfrm>
          <a:solidFill>
            <a:srgbClr val="295E80"/>
          </a:solidFill>
        </p:spPr>
        <p:txBody>
          <a:bodyPr>
            <a:normAutofit/>
          </a:bodyPr>
          <a:lstStyle/>
          <a:p>
            <a:pPr algn="ctr" fontAlgn="t"/>
            <a:r>
              <a:rPr lang="en-GB" dirty="0">
                <a:solidFill>
                  <a:schemeClr val="bg1"/>
                </a:solidFill>
                <a:latin typeface="Aptos" panose="020B0004020202020204" pitchFamily="34" charset="0"/>
              </a:rPr>
              <a:t>Who Would Hire You, and Why?</a:t>
            </a:r>
          </a:p>
        </p:txBody>
      </p:sp>
      <p:sp>
        <p:nvSpPr>
          <p:cNvPr id="6" name="Content Placeholder 2">
            <a:extLst>
              <a:ext uri="{FF2B5EF4-FFF2-40B4-BE49-F238E27FC236}">
                <a16:creationId xmlns:a16="http://schemas.microsoft.com/office/drawing/2014/main" id="{8CAC490C-09F9-129C-9393-DC8284D00862}"/>
              </a:ext>
            </a:extLst>
          </p:cNvPr>
          <p:cNvSpPr>
            <a:spLocks noGrp="1"/>
          </p:cNvSpPr>
          <p:nvPr>
            <p:ph idx="1"/>
          </p:nvPr>
        </p:nvSpPr>
        <p:spPr>
          <a:xfrm>
            <a:off x="6232712" y="1452283"/>
            <a:ext cx="5362657" cy="4605618"/>
          </a:xfrm>
          <a:noFill/>
        </p:spPr>
        <p:txBody>
          <a:bodyPr>
            <a:normAutofit/>
          </a:bodyPr>
          <a:lstStyle/>
          <a:p>
            <a:pPr fontAlgn="t">
              <a:buNone/>
            </a:pPr>
            <a:r>
              <a:rPr lang="en-GB" b="1" dirty="0">
                <a:solidFill>
                  <a:schemeClr val="accent2">
                    <a:lumMod val="75000"/>
                  </a:schemeClr>
                </a:solidFill>
                <a:latin typeface="Aptos" panose="020B0004020202020204" pitchFamily="34" charset="0"/>
              </a:rPr>
              <a:t>Graduate A</a:t>
            </a:r>
          </a:p>
          <a:p>
            <a:pPr lvl="0" fontAlgn="t">
              <a:buFont typeface="Wingdings" panose="05000000000000000000" pitchFamily="2" charset="2"/>
              <a:buChar char="§"/>
            </a:pPr>
            <a:r>
              <a:rPr lang="en-GB" dirty="0">
                <a:latin typeface="Aptos" panose="020B0004020202020204" pitchFamily="34" charset="0"/>
              </a:rPr>
              <a:t>First-class degree</a:t>
            </a:r>
          </a:p>
          <a:p>
            <a:pPr lvl="0" fontAlgn="t">
              <a:buFont typeface="Wingdings" panose="05000000000000000000" pitchFamily="2" charset="2"/>
              <a:buChar char="§"/>
            </a:pPr>
            <a:r>
              <a:rPr lang="en-GB" dirty="0">
                <a:latin typeface="Aptos" panose="020B0004020202020204" pitchFamily="34" charset="0"/>
              </a:rPr>
              <a:t>No experience</a:t>
            </a:r>
          </a:p>
          <a:p>
            <a:pPr lvl="0" fontAlgn="t">
              <a:buFont typeface="Wingdings" panose="05000000000000000000" pitchFamily="2" charset="2"/>
              <a:buChar char="§"/>
            </a:pPr>
            <a:endParaRPr lang="en-GB" dirty="0">
              <a:latin typeface="Aptos" panose="020B0004020202020204" pitchFamily="34" charset="0"/>
            </a:endParaRPr>
          </a:p>
          <a:p>
            <a:pPr fontAlgn="t">
              <a:buNone/>
            </a:pPr>
            <a:r>
              <a:rPr lang="en-GB" b="1" dirty="0">
                <a:solidFill>
                  <a:schemeClr val="accent2">
                    <a:lumMod val="75000"/>
                  </a:schemeClr>
                </a:solidFill>
                <a:latin typeface="Aptos" panose="020B0004020202020204" pitchFamily="34" charset="0"/>
              </a:rPr>
              <a:t>Graduate B</a:t>
            </a:r>
          </a:p>
          <a:p>
            <a:pPr lvl="0" fontAlgn="t">
              <a:buFont typeface="Wingdings" panose="05000000000000000000" pitchFamily="2" charset="2"/>
              <a:buChar char="§"/>
            </a:pPr>
            <a:r>
              <a:rPr lang="en-GB" dirty="0">
                <a:latin typeface="Aptos" panose="020B0004020202020204" pitchFamily="34" charset="0"/>
              </a:rPr>
              <a:t>2:1 degree</a:t>
            </a:r>
          </a:p>
          <a:p>
            <a:pPr lvl="0" fontAlgn="t">
              <a:buFont typeface="Wingdings" panose="05000000000000000000" pitchFamily="2" charset="2"/>
              <a:buChar char="§"/>
            </a:pPr>
            <a:r>
              <a:rPr lang="en-GB" dirty="0">
                <a:latin typeface="Aptos" panose="020B0004020202020204" pitchFamily="34" charset="0"/>
              </a:rPr>
              <a:t>Relevant experience</a:t>
            </a:r>
          </a:p>
          <a:p>
            <a:pPr lvl="0" fontAlgn="t">
              <a:buFont typeface="Wingdings" panose="05000000000000000000" pitchFamily="2" charset="2"/>
              <a:buChar char="§"/>
            </a:pPr>
            <a:r>
              <a:rPr lang="en-GB" dirty="0">
                <a:latin typeface="Aptos" panose="020B0004020202020204" pitchFamily="34" charset="0"/>
              </a:rPr>
              <a:t>Placement(s) completed</a:t>
            </a:r>
          </a:p>
          <a:p>
            <a:pPr lvl="0" fontAlgn="t">
              <a:buFont typeface="Wingdings" panose="05000000000000000000" pitchFamily="2" charset="2"/>
              <a:buChar char="§"/>
            </a:pPr>
            <a:endParaRPr lang="en-GB" dirty="0">
              <a:latin typeface="Aptos" panose="020B0004020202020204" pitchFamily="34" charset="0"/>
            </a:endParaRPr>
          </a:p>
          <a:p>
            <a:pPr marL="0" lvl="0" indent="0" fontAlgn="t">
              <a:lnSpc>
                <a:spcPct val="150000"/>
              </a:lnSpc>
              <a:buNone/>
            </a:pPr>
            <a:endParaRPr lang="en-GB" sz="2000" dirty="0">
              <a:solidFill>
                <a:schemeClr val="accent5">
                  <a:lumMod val="50000"/>
                </a:schemeClr>
              </a:solidFill>
              <a:latin typeface="Aptos" panose="020B0004020202020204" pitchFamily="34" charset="0"/>
            </a:endParaRPr>
          </a:p>
        </p:txBody>
      </p:sp>
      <p:pic>
        <p:nvPicPr>
          <p:cNvPr id="4" name="Graphic 3" descr="Briefcase with solid fill">
            <a:extLst>
              <a:ext uri="{FF2B5EF4-FFF2-40B4-BE49-F238E27FC236}">
                <a16:creationId xmlns:a16="http://schemas.microsoft.com/office/drawing/2014/main" id="{F092955F-3E2D-9347-0977-7524E60595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00715" y="2888876"/>
            <a:ext cx="1467971" cy="1467971"/>
          </a:xfrm>
          <a:prstGeom prst="rect">
            <a:avLst/>
          </a:prstGeom>
        </p:spPr>
      </p:pic>
      <p:pic>
        <p:nvPicPr>
          <p:cNvPr id="8" name="Graphic 7" descr="A puzzle">
            <a:extLst>
              <a:ext uri="{FF2B5EF4-FFF2-40B4-BE49-F238E27FC236}">
                <a16:creationId xmlns:a16="http://schemas.microsoft.com/office/drawing/2014/main" id="{9A5B0CD2-8EF5-A448-4DE9-D3FCB59B607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09558" y="2458739"/>
            <a:ext cx="2603364" cy="2603364"/>
          </a:xfrm>
          <a:prstGeom prst="rect">
            <a:avLst/>
          </a:prstGeom>
        </p:spPr>
      </p:pic>
    </p:spTree>
    <p:extLst>
      <p:ext uri="{BB962C8B-B14F-4D97-AF65-F5344CB8AC3E}">
        <p14:creationId xmlns:p14="http://schemas.microsoft.com/office/powerpoint/2010/main" val="2304847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1273190" y="2077931"/>
            <a:ext cx="7808879" cy="129266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Break Time</a:t>
            </a:r>
            <a:br>
              <a:rPr lang="en-GB" sz="18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dirty="0"/>
          </a:p>
        </p:txBody>
      </p:sp>
      <p:pic>
        <p:nvPicPr>
          <p:cNvPr id="5" name="Picture 4">
            <a:extLst>
              <a:ext uri="{FF2B5EF4-FFF2-40B4-BE49-F238E27FC236}">
                <a16:creationId xmlns:a16="http://schemas.microsoft.com/office/drawing/2014/main" id="{B325A6EE-03E6-92F2-7F43-BAA7ABD2415E}"/>
              </a:ext>
            </a:extLst>
          </p:cNvPr>
          <p:cNvPicPr>
            <a:picLocks noChangeAspect="1"/>
          </p:cNvPicPr>
          <p:nvPr/>
        </p:nvPicPr>
        <p:blipFill>
          <a:blip r:embed="rId3"/>
          <a:stretch>
            <a:fillRect/>
          </a:stretch>
        </p:blipFill>
        <p:spPr>
          <a:xfrm>
            <a:off x="6426200" y="1224293"/>
            <a:ext cx="4292600" cy="4292600"/>
          </a:xfrm>
          <a:prstGeom prst="rect">
            <a:avLst/>
          </a:prstGeom>
        </p:spPr>
      </p:pic>
    </p:spTree>
    <p:extLst>
      <p:ext uri="{BB962C8B-B14F-4D97-AF65-F5344CB8AC3E}">
        <p14:creationId xmlns:p14="http://schemas.microsoft.com/office/powerpoint/2010/main" val="131436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C4279A70-FA1F-F2F6-A734-83FAD6BA00BB}"/>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6DF8375F-C875-FD55-46CC-64F922060AB0}"/>
              </a:ext>
            </a:extLst>
          </p:cNvPr>
          <p:cNvSpPr txBox="1"/>
          <p:nvPr/>
        </p:nvSpPr>
        <p:spPr>
          <a:xfrm>
            <a:off x="1273190" y="2077931"/>
            <a:ext cx="9204310" cy="193899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Experiential Learning: Typologies</a:t>
            </a:r>
            <a:endParaRPr lang="en-GB" dirty="0"/>
          </a:p>
        </p:txBody>
      </p:sp>
    </p:spTree>
    <p:extLst>
      <p:ext uri="{BB962C8B-B14F-4D97-AF65-F5344CB8AC3E}">
        <p14:creationId xmlns:p14="http://schemas.microsoft.com/office/powerpoint/2010/main" val="11488428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21A58-2E2E-A0FA-0E80-2FCB7F5EFA5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788D92-8D51-9781-BEF9-444D85FEA0F0}"/>
              </a:ext>
            </a:extLst>
          </p:cNvPr>
          <p:cNvSpPr>
            <a:spLocks noGrp="1"/>
          </p:cNvSpPr>
          <p:nvPr>
            <p:ph sz="half" idx="1"/>
          </p:nvPr>
        </p:nvSpPr>
        <p:spPr>
          <a:xfrm>
            <a:off x="838200" y="1825625"/>
            <a:ext cx="11039272" cy="3809862"/>
          </a:xfrm>
        </p:spPr>
        <p:txBody>
          <a:bodyPr>
            <a:normAutofit/>
          </a:bodyPr>
          <a:lstStyle/>
          <a:p>
            <a:pPr fontAlgn="base">
              <a:lnSpc>
                <a:spcPct val="150000"/>
              </a:lnSpc>
              <a:buFont typeface="Wingdings" panose="05000000000000000000" pitchFamily="2" charset="2"/>
              <a:buChar char="§"/>
            </a:pPr>
            <a:r>
              <a:rPr lang="en-GB" sz="2400" b="1" dirty="0">
                <a:latin typeface="Arial" panose="020B0604020202020204" pitchFamily="34" charset="0"/>
              </a:rPr>
              <a:t>Structured –</a:t>
            </a:r>
            <a:r>
              <a:rPr lang="en-GB" sz="2400" dirty="0">
                <a:latin typeface="Arial" panose="020B0604020202020204" pitchFamily="34" charset="0"/>
              </a:rPr>
              <a:t> Clear procedure to ensure learning occurs</a:t>
            </a:r>
          </a:p>
          <a:p>
            <a:pPr fontAlgn="base">
              <a:lnSpc>
                <a:spcPct val="150000"/>
              </a:lnSpc>
              <a:buFont typeface="Wingdings" panose="05000000000000000000" pitchFamily="2" charset="2"/>
              <a:buChar char="§"/>
            </a:pPr>
            <a:r>
              <a:rPr lang="en-GB" sz="2400" b="1" dirty="0">
                <a:latin typeface="Arial" panose="020B0604020202020204" pitchFamily="34" charset="0"/>
              </a:rPr>
              <a:t>Unstructured –</a:t>
            </a:r>
            <a:r>
              <a:rPr lang="en-GB" sz="2400" dirty="0">
                <a:latin typeface="Arial" panose="020B0604020202020204" pitchFamily="34" charset="0"/>
              </a:rPr>
              <a:t> Experiences have learning as a goal, but allow flexibility </a:t>
            </a:r>
          </a:p>
          <a:p>
            <a:pPr fontAlgn="base">
              <a:lnSpc>
                <a:spcPct val="150000"/>
              </a:lnSpc>
              <a:buFont typeface="Wingdings" panose="05000000000000000000" pitchFamily="2" charset="2"/>
              <a:buChar char="§"/>
            </a:pPr>
            <a:r>
              <a:rPr lang="en-GB" sz="2400" b="1" dirty="0">
                <a:latin typeface="Arial" panose="020B0604020202020204" pitchFamily="34" charset="0"/>
                <a:hlinkClick r:id="rId2">
                  <a:extLst>
                    <a:ext uri="{A12FA001-AC4F-418D-AE19-62706E023703}">
                      <ahyp:hlinkClr xmlns:ahyp="http://schemas.microsoft.com/office/drawing/2018/hyperlinkcolor" val="tx"/>
                    </a:ext>
                  </a:extLst>
                </a:hlinkClick>
              </a:rPr>
              <a:t>Experiential</a:t>
            </a:r>
            <a:r>
              <a:rPr lang="en-GB" sz="2400" b="1" dirty="0">
                <a:latin typeface="Arial" panose="020B0604020202020204" pitchFamily="34" charset="0"/>
              </a:rPr>
              <a:t> –</a:t>
            </a:r>
            <a:r>
              <a:rPr lang="en-GB" sz="2400" dirty="0">
                <a:latin typeface="Arial" panose="020B0604020202020204" pitchFamily="34" charset="0"/>
              </a:rPr>
              <a:t> ‘Experiencing’ situations</a:t>
            </a:r>
          </a:p>
          <a:p>
            <a:pPr fontAlgn="base">
              <a:lnSpc>
                <a:spcPct val="150000"/>
              </a:lnSpc>
              <a:buFont typeface="Wingdings" panose="05000000000000000000" pitchFamily="2" charset="2"/>
              <a:buChar char="§"/>
            </a:pPr>
            <a:r>
              <a:rPr lang="en-GB" sz="2400" b="1" dirty="0">
                <a:latin typeface="Arial" panose="020B0604020202020204" pitchFamily="34" charset="0"/>
                <a:hlinkClick r:id="rId3">
                  <a:extLst>
                    <a:ext uri="{A12FA001-AC4F-418D-AE19-62706E023703}">
                      <ahyp:hlinkClr xmlns:ahyp="http://schemas.microsoft.com/office/drawing/2018/hyperlinkcolor" val="tx"/>
                    </a:ext>
                  </a:extLst>
                </a:hlinkClick>
              </a:rPr>
              <a:t>Collaborative</a:t>
            </a:r>
            <a:r>
              <a:rPr lang="en-GB" sz="2400" b="1" dirty="0">
                <a:latin typeface="Arial" panose="020B0604020202020204" pitchFamily="34" charset="0"/>
              </a:rPr>
              <a:t> –</a:t>
            </a:r>
            <a:r>
              <a:rPr lang="en-GB" sz="2400" dirty="0">
                <a:latin typeface="Arial" panose="020B0604020202020204" pitchFamily="34" charset="0"/>
              </a:rPr>
              <a:t> Learning that occurs alongside and with other learners. </a:t>
            </a:r>
            <a:endParaRPr lang="en-GB" sz="2400" dirty="0"/>
          </a:p>
          <a:p>
            <a:pPr marL="0" indent="0">
              <a:buNone/>
            </a:pPr>
            <a:endParaRPr lang="en-GB" dirty="0"/>
          </a:p>
        </p:txBody>
      </p:sp>
      <p:sp>
        <p:nvSpPr>
          <p:cNvPr id="5" name="Title 1">
            <a:extLst>
              <a:ext uri="{FF2B5EF4-FFF2-40B4-BE49-F238E27FC236}">
                <a16:creationId xmlns:a16="http://schemas.microsoft.com/office/drawing/2014/main" id="{D3F3B474-449A-B6AD-45A3-352A0B30A0EF}"/>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Types of Learning &amp; Development</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50517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167329-4E13-F81C-EE23-26DA171739A6}"/>
              </a:ext>
            </a:extLst>
          </p:cNvPr>
          <p:cNvSpPr>
            <a:spLocks noGrp="1"/>
          </p:cNvSpPr>
          <p:nvPr>
            <p:ph sz="half" idx="1"/>
          </p:nvPr>
        </p:nvSpPr>
        <p:spPr>
          <a:xfrm>
            <a:off x="838200" y="2022475"/>
            <a:ext cx="5156200" cy="3809862"/>
          </a:xfrm>
        </p:spPr>
        <p:txBody>
          <a:bodyPr>
            <a:normAutofit/>
          </a:bodyPr>
          <a:lstStyle/>
          <a:p>
            <a:pPr>
              <a:buFont typeface="Wingdings" panose="05000000000000000000" pitchFamily="2" charset="2"/>
              <a:buChar char="§"/>
            </a:pPr>
            <a:r>
              <a:rPr lang="en-GB" sz="2400" dirty="0">
                <a:latin typeface="Aptos" panose="020B0004020202020204" pitchFamily="34" charset="0"/>
              </a:rPr>
              <a:t>Placement</a:t>
            </a:r>
          </a:p>
          <a:p>
            <a:pPr>
              <a:buFont typeface="Wingdings" panose="05000000000000000000" pitchFamily="2" charset="2"/>
              <a:buChar char="§"/>
            </a:pPr>
            <a:r>
              <a:rPr lang="en-GB" sz="2400" dirty="0">
                <a:latin typeface="Aptos" panose="020B0004020202020204" pitchFamily="34" charset="0"/>
              </a:rPr>
              <a:t>Project-Based</a:t>
            </a:r>
          </a:p>
          <a:p>
            <a:pPr>
              <a:buFont typeface="Wingdings" panose="05000000000000000000" pitchFamily="2" charset="2"/>
              <a:buChar char="§"/>
            </a:pPr>
            <a:r>
              <a:rPr lang="en-GB" sz="2400" dirty="0">
                <a:latin typeface="Aptos" panose="020B0004020202020204" pitchFamily="34" charset="0"/>
              </a:rPr>
              <a:t>Enquiry / Research-Based </a:t>
            </a:r>
          </a:p>
          <a:p>
            <a:pPr>
              <a:buFont typeface="Wingdings" panose="05000000000000000000" pitchFamily="2" charset="2"/>
              <a:buChar char="§"/>
            </a:pPr>
            <a:r>
              <a:rPr lang="en-GB" sz="2400" dirty="0">
                <a:latin typeface="Aptos" panose="020B0004020202020204" pitchFamily="34" charset="0"/>
              </a:rPr>
              <a:t>Observation</a:t>
            </a:r>
          </a:p>
          <a:p>
            <a:pPr>
              <a:buFont typeface="Wingdings" panose="05000000000000000000" pitchFamily="2" charset="2"/>
              <a:buChar char="§"/>
            </a:pPr>
            <a:r>
              <a:rPr lang="en-GB" sz="2400" dirty="0">
                <a:latin typeface="Aptos" panose="020B0004020202020204" pitchFamily="34" charset="0"/>
              </a:rPr>
              <a:t>Experimentation</a:t>
            </a:r>
          </a:p>
          <a:p>
            <a:pPr>
              <a:buFont typeface="Wingdings" panose="05000000000000000000" pitchFamily="2" charset="2"/>
              <a:buChar char="§"/>
            </a:pPr>
            <a:r>
              <a:rPr lang="en-GB" sz="2400" dirty="0">
                <a:latin typeface="Aptos" panose="020B0004020202020204" pitchFamily="34" charset="0"/>
              </a:rPr>
              <a:t>Self Reflection</a:t>
            </a:r>
          </a:p>
          <a:p>
            <a:pPr>
              <a:buFont typeface="Wingdings" panose="05000000000000000000" pitchFamily="2" charset="2"/>
              <a:buChar char="§"/>
            </a:pPr>
            <a:r>
              <a:rPr lang="en-GB" sz="2400" dirty="0">
                <a:latin typeface="Aptos" panose="020B0004020202020204" pitchFamily="34" charset="0"/>
              </a:rPr>
              <a:t>Professional Development</a:t>
            </a:r>
          </a:p>
          <a:p>
            <a:endParaRPr lang="en-GB" dirty="0"/>
          </a:p>
        </p:txBody>
      </p:sp>
      <p:sp>
        <p:nvSpPr>
          <p:cNvPr id="4" name="Content Placeholder 3">
            <a:extLst>
              <a:ext uri="{FF2B5EF4-FFF2-40B4-BE49-F238E27FC236}">
                <a16:creationId xmlns:a16="http://schemas.microsoft.com/office/drawing/2014/main" id="{E3C05377-542D-8B69-143B-BBB086D38201}"/>
              </a:ext>
            </a:extLst>
          </p:cNvPr>
          <p:cNvSpPr>
            <a:spLocks noGrp="1"/>
          </p:cNvSpPr>
          <p:nvPr>
            <p:ph sz="half" idx="2"/>
          </p:nvPr>
        </p:nvSpPr>
        <p:spPr>
          <a:xfrm>
            <a:off x="6197600" y="2022475"/>
            <a:ext cx="5156200" cy="3809862"/>
          </a:xfrm>
        </p:spPr>
        <p:txBody>
          <a:bodyPr>
            <a:normAutofit/>
          </a:bodyPr>
          <a:lstStyle/>
          <a:p>
            <a:pPr>
              <a:buFont typeface="Wingdings" panose="05000000000000000000" pitchFamily="2" charset="2"/>
              <a:buChar char="§"/>
            </a:pPr>
            <a:r>
              <a:rPr lang="en-GB" sz="2400" dirty="0">
                <a:latin typeface="Aptos" panose="020B0004020202020204" pitchFamily="34" charset="0"/>
              </a:rPr>
              <a:t>Cooperative Learning </a:t>
            </a:r>
          </a:p>
          <a:p>
            <a:pPr>
              <a:buFont typeface="Wingdings" panose="05000000000000000000" pitchFamily="2" charset="2"/>
              <a:buChar char="§"/>
            </a:pPr>
            <a:r>
              <a:rPr lang="en-GB" sz="2400" dirty="0">
                <a:latin typeface="Aptos" panose="020B0004020202020204" pitchFamily="34" charset="0"/>
              </a:rPr>
              <a:t>Service Learning</a:t>
            </a:r>
          </a:p>
          <a:p>
            <a:pPr>
              <a:buFont typeface="Wingdings" panose="05000000000000000000" pitchFamily="2" charset="2"/>
              <a:buChar char="§"/>
            </a:pPr>
            <a:r>
              <a:rPr lang="en-GB" sz="2400" dirty="0">
                <a:latin typeface="Aptos" panose="020B0004020202020204" pitchFamily="34" charset="0"/>
              </a:rPr>
              <a:t>Performance Based</a:t>
            </a:r>
          </a:p>
          <a:p>
            <a:pPr>
              <a:buFont typeface="Wingdings" panose="05000000000000000000" pitchFamily="2" charset="2"/>
              <a:buChar char="§"/>
            </a:pPr>
            <a:r>
              <a:rPr lang="en-GB" sz="2400" dirty="0">
                <a:latin typeface="Aptos" panose="020B0004020202020204" pitchFamily="34" charset="0"/>
              </a:rPr>
              <a:t>Study Abroad</a:t>
            </a:r>
          </a:p>
          <a:p>
            <a:pPr>
              <a:buFont typeface="Wingdings" panose="05000000000000000000" pitchFamily="2" charset="2"/>
              <a:buChar char="§"/>
            </a:pPr>
            <a:r>
              <a:rPr lang="en-GB" sz="2400" dirty="0">
                <a:latin typeface="Aptos" panose="020B0004020202020204" pitchFamily="34" charset="0"/>
              </a:rPr>
              <a:t>Volunteering / Civic Engagement / Community Projects</a:t>
            </a:r>
          </a:p>
          <a:p>
            <a:pPr>
              <a:buFont typeface="Wingdings" panose="05000000000000000000" pitchFamily="2" charset="2"/>
              <a:buChar char="§"/>
            </a:pPr>
            <a:r>
              <a:rPr lang="en-GB" sz="2400" dirty="0">
                <a:latin typeface="Aptos" panose="020B0004020202020204" pitchFamily="34" charset="0"/>
              </a:rPr>
              <a:t>Events</a:t>
            </a:r>
          </a:p>
          <a:p>
            <a:endParaRPr lang="en-GB" dirty="0"/>
          </a:p>
        </p:txBody>
      </p:sp>
      <p:sp>
        <p:nvSpPr>
          <p:cNvPr id="5" name="Title 1">
            <a:extLst>
              <a:ext uri="{FF2B5EF4-FFF2-40B4-BE49-F238E27FC236}">
                <a16:creationId xmlns:a16="http://schemas.microsoft.com/office/drawing/2014/main" id="{B7C1520E-FC3D-BBE0-FCE0-0654F01601B0}"/>
              </a:ext>
            </a:extLst>
          </p:cNvPr>
          <p:cNvSpPr txBox="1">
            <a:spLocks/>
          </p:cNvSpPr>
          <p:nvPr/>
        </p:nvSpPr>
        <p:spPr>
          <a:xfrm>
            <a:off x="291830" y="92901"/>
            <a:ext cx="11585642" cy="95484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Experiential Learning Typologies</a:t>
            </a:r>
            <a:endParaRPr lang="en-GB" sz="4800" dirty="0">
              <a:solidFill>
                <a:schemeClr val="bg1"/>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C7169E3F-DF65-3CC0-0715-006C6CB5B7F8}"/>
              </a:ext>
            </a:extLst>
          </p:cNvPr>
          <p:cNvSpPr txBox="1"/>
          <p:nvPr/>
        </p:nvSpPr>
        <p:spPr>
          <a:xfrm>
            <a:off x="2048061" y="1279290"/>
            <a:ext cx="7892677" cy="400110"/>
          </a:xfrm>
          <a:prstGeom prst="rect">
            <a:avLst/>
          </a:prstGeom>
          <a:solidFill>
            <a:schemeClr val="accent5">
              <a:lumMod val="20000"/>
              <a:lumOff val="80000"/>
            </a:schemeClr>
          </a:solidFill>
        </p:spPr>
        <p:txBody>
          <a:bodyPr wrap="square">
            <a:spAutoFit/>
          </a:bodyPr>
          <a:lstStyle/>
          <a:p>
            <a:pPr marL="0" indent="0">
              <a:buNone/>
            </a:pPr>
            <a:r>
              <a:rPr lang="en-US" sz="2000" b="1" dirty="0">
                <a:latin typeface="Aptos" panose="020B0004020202020204" pitchFamily="34" charset="0"/>
              </a:rPr>
              <a:t>Task</a:t>
            </a:r>
            <a:r>
              <a:rPr lang="en-US" sz="2000" dirty="0">
                <a:latin typeface="Aptos" panose="020B0004020202020204" pitchFamily="34" charset="0"/>
              </a:rPr>
              <a:t>: In pairs, research and provide definitions for the following terms:</a:t>
            </a:r>
          </a:p>
        </p:txBody>
      </p:sp>
    </p:spTree>
    <p:extLst>
      <p:ext uri="{BB962C8B-B14F-4D97-AF65-F5344CB8AC3E}">
        <p14:creationId xmlns:p14="http://schemas.microsoft.com/office/powerpoint/2010/main" val="213359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EE1A1-B4C1-DD57-12B4-0F3CCE57D165}"/>
            </a:ext>
          </a:extLst>
        </p:cNvPr>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05235107-159E-81C1-0B38-DD7640C96FB2}"/>
              </a:ext>
            </a:extLst>
          </p:cNvPr>
          <p:cNvGraphicFramePr>
            <a:graphicFrameLocks noGrp="1"/>
          </p:cNvGraphicFramePr>
          <p:nvPr>
            <p:extLst>
              <p:ext uri="{D42A27DB-BD31-4B8C-83A1-F6EECF244321}">
                <p14:modId xmlns:p14="http://schemas.microsoft.com/office/powerpoint/2010/main" val="2214568430"/>
              </p:ext>
            </p:extLst>
          </p:nvPr>
        </p:nvGraphicFramePr>
        <p:xfrm>
          <a:off x="195180" y="168276"/>
          <a:ext cx="11609470" cy="5767801"/>
        </p:xfrm>
        <a:graphic>
          <a:graphicData uri="http://schemas.openxmlformats.org/drawingml/2006/table">
            <a:tbl>
              <a:tblPr firstRow="1" firstCol="1" bandRow="1">
                <a:tableStyleId>{5C22544A-7EE6-4342-B048-85BDC9FD1C3A}</a:tableStyleId>
              </a:tblPr>
              <a:tblGrid>
                <a:gridCol w="4279040">
                  <a:extLst>
                    <a:ext uri="{9D8B030D-6E8A-4147-A177-3AD203B41FA5}">
                      <a16:colId xmlns:a16="http://schemas.microsoft.com/office/drawing/2014/main" val="1738491391"/>
                    </a:ext>
                  </a:extLst>
                </a:gridCol>
                <a:gridCol w="7330430">
                  <a:extLst>
                    <a:ext uri="{9D8B030D-6E8A-4147-A177-3AD203B41FA5}">
                      <a16:colId xmlns:a16="http://schemas.microsoft.com/office/drawing/2014/main" val="911664345"/>
                    </a:ext>
                  </a:extLst>
                </a:gridCol>
              </a:tblGrid>
              <a:tr h="360638">
                <a:tc>
                  <a:txBody>
                    <a:bodyPr/>
                    <a:lstStyle/>
                    <a:p>
                      <a:pPr algn="ctr">
                        <a:lnSpc>
                          <a:spcPct val="115000"/>
                        </a:lnSpc>
                        <a:spcAft>
                          <a:spcPts val="800"/>
                        </a:spcAft>
                        <a:buNone/>
                      </a:pPr>
                      <a:r>
                        <a:rPr lang="en-GB" sz="1800" kern="100">
                          <a:effectLst/>
                          <a:latin typeface="Aptos" panose="020B0004020202020204" pitchFamily="34" charset="0"/>
                        </a:rPr>
                        <a:t>Typology</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gn="ctr">
                        <a:lnSpc>
                          <a:spcPct val="115000"/>
                        </a:lnSpc>
                        <a:spcAft>
                          <a:spcPts val="800"/>
                        </a:spcAft>
                        <a:buNone/>
                      </a:pPr>
                      <a:r>
                        <a:rPr lang="en-GB" sz="1800" kern="100" dirty="0">
                          <a:effectLst/>
                          <a:latin typeface="Aptos" panose="020B0004020202020204" pitchFamily="34" charset="0"/>
                        </a:rPr>
                        <a:t>Definition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760913976"/>
                  </a:ext>
                </a:extLst>
              </a:tr>
              <a:tr h="722727">
                <a:tc>
                  <a:txBody>
                    <a:bodyPr/>
                    <a:lstStyle/>
                    <a:p>
                      <a:pPr algn="ctr">
                        <a:lnSpc>
                          <a:spcPct val="115000"/>
                        </a:lnSpc>
                        <a:spcAft>
                          <a:spcPts val="800"/>
                        </a:spcAft>
                        <a:buNone/>
                      </a:pPr>
                      <a:r>
                        <a:rPr lang="en-GB" sz="1800" kern="100">
                          <a:effectLst/>
                          <a:latin typeface="Aptos" panose="020B0004020202020204" pitchFamily="34" charset="0"/>
                        </a:rPr>
                        <a:t>Placements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a:effectLst/>
                          <a:latin typeface="Aptos" panose="020B0004020202020204" pitchFamily="34" charset="0"/>
                        </a:rPr>
                        <a:t>Structured work experience in a real workplace to develop professional skills and knowledge.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967683124"/>
                  </a:ext>
                </a:extLst>
              </a:tr>
              <a:tr h="722727">
                <a:tc>
                  <a:txBody>
                    <a:bodyPr/>
                    <a:lstStyle/>
                    <a:p>
                      <a:pPr algn="ctr">
                        <a:lnSpc>
                          <a:spcPct val="115000"/>
                        </a:lnSpc>
                        <a:spcAft>
                          <a:spcPts val="800"/>
                        </a:spcAft>
                        <a:buNone/>
                      </a:pPr>
                      <a:r>
                        <a:rPr lang="en-GB" sz="1800" kern="100" dirty="0">
                          <a:effectLst/>
                          <a:latin typeface="Aptos" panose="020B0004020202020204" pitchFamily="34" charset="0"/>
                        </a:rPr>
                        <a:t>Project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Learning through the completion of a practical project that addresses a real-world problem or challenge (e.g. </a:t>
                      </a:r>
                      <a:r>
                        <a:rPr lang="en-GB" sz="1800" i="1" kern="100" dirty="0">
                          <a:effectLst/>
                          <a:latin typeface="Aptos" panose="020B0004020202020204" pitchFamily="34" charset="0"/>
                        </a:rPr>
                        <a:t>Enterprise Project</a:t>
                      </a:r>
                      <a:r>
                        <a:rPr lang="en-GB" sz="1800" kern="100" dirty="0">
                          <a:effectLst/>
                          <a:latin typeface="Aptos" panose="020B00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122832564"/>
                  </a:ext>
                </a:extLst>
              </a:tr>
              <a:tr h="722727">
                <a:tc>
                  <a:txBody>
                    <a:bodyPr/>
                    <a:lstStyle/>
                    <a:p>
                      <a:pPr algn="ctr">
                        <a:lnSpc>
                          <a:spcPct val="115000"/>
                        </a:lnSpc>
                        <a:spcAft>
                          <a:spcPts val="800"/>
                        </a:spcAft>
                        <a:buNone/>
                      </a:pPr>
                      <a:r>
                        <a:rPr lang="en-GB" sz="1800" kern="100" dirty="0">
                          <a:effectLst/>
                          <a:latin typeface="Aptos" panose="020B0004020202020204" pitchFamily="34" charset="0"/>
                        </a:rPr>
                        <a:t>Enquiry / Research-Based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Learning driven by investigating questions, gathering evidence, and drawing conclusions (e.g. </a:t>
                      </a:r>
                      <a:r>
                        <a:rPr lang="en-GB" sz="1800" i="1" kern="100" dirty="0">
                          <a:effectLst/>
                          <a:latin typeface="Aptos" panose="020B0004020202020204" pitchFamily="34" charset="0"/>
                        </a:rPr>
                        <a:t>BMTP5022</a:t>
                      </a:r>
                      <a:r>
                        <a:rPr lang="en-GB" sz="1800" kern="100" dirty="0">
                          <a:effectLst/>
                          <a:latin typeface="Aptos" panose="020B00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2047268620"/>
                  </a:ext>
                </a:extLst>
              </a:tr>
              <a:tr h="722727">
                <a:tc>
                  <a:txBody>
                    <a:bodyPr/>
                    <a:lstStyle/>
                    <a:p>
                      <a:pPr algn="ctr">
                        <a:lnSpc>
                          <a:spcPct val="115000"/>
                        </a:lnSpc>
                        <a:spcAft>
                          <a:spcPts val="800"/>
                        </a:spcAft>
                        <a:buNone/>
                      </a:pPr>
                      <a:r>
                        <a:rPr lang="en-GB" sz="1800" kern="100" dirty="0">
                          <a:effectLst/>
                          <a:latin typeface="Aptos" panose="020B0004020202020204" pitchFamily="34" charset="0"/>
                        </a:rPr>
                        <a:t>Observation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Learning by watching people, processes, or situations and reflecting on what is observed.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2578508802"/>
                  </a:ext>
                </a:extLst>
              </a:tr>
              <a:tr h="722727">
                <a:tc>
                  <a:txBody>
                    <a:bodyPr/>
                    <a:lstStyle/>
                    <a:p>
                      <a:pPr algn="ctr">
                        <a:lnSpc>
                          <a:spcPct val="115000"/>
                        </a:lnSpc>
                        <a:spcAft>
                          <a:spcPts val="800"/>
                        </a:spcAft>
                        <a:buNone/>
                      </a:pPr>
                      <a:r>
                        <a:rPr lang="en-GB" sz="1800" kern="100">
                          <a:effectLst/>
                          <a:latin typeface="Aptos" panose="020B0004020202020204" pitchFamily="34" charset="0"/>
                        </a:rPr>
                        <a:t>Experimentation</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a:effectLst/>
                          <a:latin typeface="Aptos" panose="020B0004020202020204" pitchFamily="34" charset="0"/>
                        </a:rPr>
                        <a:t>Learning through testing ideas, trying new approaches, and evaluating outcomes.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2459351314"/>
                  </a:ext>
                </a:extLst>
              </a:tr>
              <a:tr h="722727">
                <a:tc>
                  <a:txBody>
                    <a:bodyPr/>
                    <a:lstStyle/>
                    <a:p>
                      <a:pPr algn="ctr">
                        <a:lnSpc>
                          <a:spcPct val="115000"/>
                        </a:lnSpc>
                        <a:spcAft>
                          <a:spcPts val="800"/>
                        </a:spcAft>
                        <a:buNone/>
                      </a:pPr>
                      <a:r>
                        <a:rPr lang="en-GB" sz="1800" kern="100">
                          <a:effectLst/>
                          <a:latin typeface="Aptos" panose="020B0004020202020204" pitchFamily="34" charset="0"/>
                        </a:rPr>
                        <a:t>Self-Reflection</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Examining personal experiences, actions, and learning to improve future performance.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76432693"/>
                  </a:ext>
                </a:extLst>
              </a:tr>
              <a:tr h="722727">
                <a:tc>
                  <a:txBody>
                    <a:bodyPr/>
                    <a:lstStyle/>
                    <a:p>
                      <a:pPr algn="ctr">
                        <a:lnSpc>
                          <a:spcPct val="115000"/>
                        </a:lnSpc>
                        <a:spcAft>
                          <a:spcPts val="800"/>
                        </a:spcAft>
                        <a:buNone/>
                      </a:pPr>
                      <a:r>
                        <a:rPr lang="en-GB" sz="1800" kern="100" dirty="0">
                          <a:effectLst/>
                          <a:latin typeface="Aptos" panose="020B0004020202020204" pitchFamily="34" charset="0"/>
                        </a:rPr>
                        <a:t>Professional Development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gn="l" fontAlgn="t">
                        <a:lnSpc>
                          <a:spcPct val="119048"/>
                        </a:lnSpc>
                        <a:buNone/>
                      </a:pPr>
                      <a:r>
                        <a:rPr lang="en-GB" sz="1800" b="0" i="0" dirty="0">
                          <a:effectLst/>
                          <a:latin typeface="Aptos" panose="020B0004020202020204" pitchFamily="34" charset="0"/>
                        </a:rPr>
                        <a:t>Learning aimed at enhancing professional knowledge, skills, behaviours, and career readiness through ongoing training, feedback, networking, and reflective practice.</a:t>
                      </a:r>
                    </a:p>
                  </a:txBody>
                  <a:tcPr/>
                </a:tc>
                <a:extLst>
                  <a:ext uri="{0D108BD9-81ED-4DB2-BD59-A6C34878D82A}">
                    <a16:rowId xmlns:a16="http://schemas.microsoft.com/office/drawing/2014/main" val="797978876"/>
                  </a:ext>
                </a:extLst>
              </a:tr>
            </a:tbl>
          </a:graphicData>
        </a:graphic>
      </p:graphicFrame>
    </p:spTree>
    <p:extLst>
      <p:ext uri="{BB962C8B-B14F-4D97-AF65-F5344CB8AC3E}">
        <p14:creationId xmlns:p14="http://schemas.microsoft.com/office/powerpoint/2010/main" val="17909543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5042A0-FEFC-3496-F49C-AA81C72F2C86}"/>
            </a:ext>
          </a:extLst>
        </p:cNvPr>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5D68B555-23CC-91A2-F2E7-304FCA8DBB94}"/>
              </a:ext>
            </a:extLst>
          </p:cNvPr>
          <p:cNvGraphicFramePr>
            <a:graphicFrameLocks noGrp="1"/>
          </p:cNvGraphicFramePr>
          <p:nvPr>
            <p:extLst>
              <p:ext uri="{D42A27DB-BD31-4B8C-83A1-F6EECF244321}">
                <p14:modId xmlns:p14="http://schemas.microsoft.com/office/powerpoint/2010/main" val="1378267049"/>
              </p:ext>
            </p:extLst>
          </p:nvPr>
        </p:nvGraphicFramePr>
        <p:xfrm>
          <a:off x="188830" y="60326"/>
          <a:ext cx="11838070" cy="5788022"/>
        </p:xfrm>
        <a:graphic>
          <a:graphicData uri="http://schemas.openxmlformats.org/drawingml/2006/table">
            <a:tbl>
              <a:tblPr firstRow="1" firstCol="1" bandRow="1">
                <a:tableStyleId>{5C22544A-7EE6-4342-B048-85BDC9FD1C3A}</a:tableStyleId>
              </a:tblPr>
              <a:tblGrid>
                <a:gridCol w="4059320">
                  <a:extLst>
                    <a:ext uri="{9D8B030D-6E8A-4147-A177-3AD203B41FA5}">
                      <a16:colId xmlns:a16="http://schemas.microsoft.com/office/drawing/2014/main" val="1738491391"/>
                    </a:ext>
                  </a:extLst>
                </a:gridCol>
                <a:gridCol w="7778750">
                  <a:extLst>
                    <a:ext uri="{9D8B030D-6E8A-4147-A177-3AD203B41FA5}">
                      <a16:colId xmlns:a16="http://schemas.microsoft.com/office/drawing/2014/main" val="911664345"/>
                    </a:ext>
                  </a:extLst>
                </a:gridCol>
              </a:tblGrid>
              <a:tr h="463855">
                <a:tc>
                  <a:txBody>
                    <a:bodyPr/>
                    <a:lstStyle/>
                    <a:p>
                      <a:pPr algn="ctr">
                        <a:lnSpc>
                          <a:spcPct val="115000"/>
                        </a:lnSpc>
                        <a:spcAft>
                          <a:spcPts val="800"/>
                        </a:spcAft>
                        <a:buNone/>
                      </a:pPr>
                      <a:r>
                        <a:rPr lang="en-GB" sz="1800" kern="100">
                          <a:effectLst/>
                          <a:latin typeface="Aptos" panose="020B0004020202020204" pitchFamily="34" charset="0"/>
                        </a:rPr>
                        <a:t>Typology</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gn="ctr">
                        <a:lnSpc>
                          <a:spcPct val="115000"/>
                        </a:lnSpc>
                        <a:spcAft>
                          <a:spcPts val="800"/>
                        </a:spcAft>
                        <a:buNone/>
                      </a:pPr>
                      <a:r>
                        <a:rPr lang="en-GB" sz="1800" kern="100" dirty="0">
                          <a:effectLst/>
                          <a:latin typeface="Aptos" panose="020B0004020202020204" pitchFamily="34" charset="0"/>
                        </a:rPr>
                        <a:t>Definition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760913976"/>
                  </a:ext>
                </a:extLst>
              </a:tr>
              <a:tr h="880972">
                <a:tc>
                  <a:txBody>
                    <a:bodyPr/>
                    <a:lstStyle/>
                    <a:p>
                      <a:pPr algn="ctr">
                        <a:lnSpc>
                          <a:spcPct val="115000"/>
                        </a:lnSpc>
                        <a:spcAft>
                          <a:spcPts val="800"/>
                        </a:spcAft>
                        <a:buNone/>
                      </a:pPr>
                      <a:r>
                        <a:rPr lang="en-GB" sz="1800" kern="100">
                          <a:effectLst/>
                          <a:latin typeface="Aptos" panose="020B0004020202020204" pitchFamily="34" charset="0"/>
                        </a:rPr>
                        <a:t>Cooperative Learning</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Learning in small groups where individuals work together to achieve shared goals.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649655161"/>
                  </a:ext>
                </a:extLst>
              </a:tr>
              <a:tr h="880972">
                <a:tc>
                  <a:txBody>
                    <a:bodyPr/>
                    <a:lstStyle/>
                    <a:p>
                      <a:pPr algn="ctr">
                        <a:lnSpc>
                          <a:spcPct val="115000"/>
                        </a:lnSpc>
                        <a:spcAft>
                          <a:spcPts val="800"/>
                        </a:spcAft>
                        <a:buNone/>
                      </a:pPr>
                      <a:r>
                        <a:rPr lang="en-GB" sz="1800" kern="100">
                          <a:effectLst/>
                          <a:latin typeface="Aptos" panose="020B0004020202020204" pitchFamily="34" charset="0"/>
                        </a:rPr>
                        <a:t>Service Learning</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a:effectLst/>
                          <a:latin typeface="Aptos" panose="020B0004020202020204" pitchFamily="34" charset="0"/>
                        </a:rPr>
                        <a:t>Combining academic learning with meaningful community service and reflection.</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868439445"/>
                  </a:ext>
                </a:extLst>
              </a:tr>
              <a:tr h="880972">
                <a:tc>
                  <a:txBody>
                    <a:bodyPr/>
                    <a:lstStyle/>
                    <a:p>
                      <a:pPr algn="ctr">
                        <a:lnSpc>
                          <a:spcPct val="115000"/>
                        </a:lnSpc>
                        <a:spcAft>
                          <a:spcPts val="800"/>
                        </a:spcAft>
                        <a:buNone/>
                      </a:pPr>
                      <a:r>
                        <a:rPr lang="en-GB" sz="1800" kern="100">
                          <a:effectLst/>
                          <a:latin typeface="Aptos" panose="020B0004020202020204" pitchFamily="34" charset="0"/>
                        </a:rPr>
                        <a:t>Performance-Based Learning</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Demonstrating learning through (real-world) practical tasks, presentations, performances, or skills application.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812865826"/>
                  </a:ext>
                </a:extLst>
              </a:tr>
              <a:tr h="919307">
                <a:tc>
                  <a:txBody>
                    <a:bodyPr/>
                    <a:lstStyle/>
                    <a:p>
                      <a:pPr algn="ctr">
                        <a:lnSpc>
                          <a:spcPct val="115000"/>
                        </a:lnSpc>
                        <a:spcAft>
                          <a:spcPts val="800"/>
                        </a:spcAft>
                        <a:buNone/>
                      </a:pPr>
                      <a:r>
                        <a:rPr lang="en-GB" sz="1800" kern="100">
                          <a:effectLst/>
                          <a:latin typeface="Aptos" panose="020B0004020202020204" pitchFamily="34" charset="0"/>
                        </a:rPr>
                        <a:t>Study Abroad</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a:effectLst/>
                          <a:latin typeface="Aptos" panose="020B0004020202020204" pitchFamily="34" charset="0"/>
                        </a:rPr>
                        <a:t>Learning through educational experiences in another country, exposing students to different cultures and perspectives.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2752504217"/>
                  </a:ext>
                </a:extLst>
              </a:tr>
              <a:tr h="880972">
                <a:tc>
                  <a:txBody>
                    <a:bodyPr/>
                    <a:lstStyle/>
                    <a:p>
                      <a:pPr algn="ctr">
                        <a:lnSpc>
                          <a:spcPct val="115000"/>
                        </a:lnSpc>
                        <a:spcAft>
                          <a:spcPts val="800"/>
                        </a:spcAft>
                        <a:buNone/>
                      </a:pPr>
                      <a:r>
                        <a:rPr lang="en-GB" sz="1800" kern="100">
                          <a:effectLst/>
                          <a:latin typeface="Aptos" panose="020B0004020202020204" pitchFamily="34" charset="0"/>
                        </a:rPr>
                        <a:t>Volunteering / Civic Engagement / Community Projects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a:effectLst/>
                          <a:latin typeface="Aptos" panose="020B0004020202020204" pitchFamily="34" charset="0"/>
                        </a:rPr>
                        <a:t>Learning through contributing time and skills to community initiatives and social causes.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2040006970"/>
                  </a:ext>
                </a:extLst>
              </a:tr>
              <a:tr h="880972">
                <a:tc>
                  <a:txBody>
                    <a:bodyPr/>
                    <a:lstStyle/>
                    <a:p>
                      <a:pPr algn="ctr">
                        <a:lnSpc>
                          <a:spcPct val="115000"/>
                        </a:lnSpc>
                        <a:spcAft>
                          <a:spcPts val="800"/>
                        </a:spcAft>
                        <a:buNone/>
                      </a:pPr>
                      <a:r>
                        <a:rPr lang="en-GB" sz="1800" kern="100" dirty="0">
                          <a:effectLst/>
                          <a:latin typeface="Aptos" panose="020B0004020202020204" pitchFamily="34" charset="0"/>
                        </a:rPr>
                        <a:t>Events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tc>
                  <a:txBody>
                    <a:bodyPr/>
                    <a:lstStyle/>
                    <a:p>
                      <a:pPr>
                        <a:lnSpc>
                          <a:spcPct val="115000"/>
                        </a:lnSpc>
                        <a:spcAft>
                          <a:spcPts val="800"/>
                        </a:spcAft>
                        <a:buNone/>
                      </a:pPr>
                      <a:r>
                        <a:rPr lang="en-GB" sz="1800" kern="100" dirty="0">
                          <a:effectLst/>
                          <a:latin typeface="Aptos" panose="020B0004020202020204" pitchFamily="34" charset="0"/>
                        </a:rPr>
                        <a:t>Learning through planning, managing, participating in, or evaluating organised events and activities.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7147" marR="7147" marT="7147" marB="7147" anchor="ctr"/>
                </a:tc>
                <a:extLst>
                  <a:ext uri="{0D108BD9-81ED-4DB2-BD59-A6C34878D82A}">
                    <a16:rowId xmlns:a16="http://schemas.microsoft.com/office/drawing/2014/main" val="304285142"/>
                  </a:ext>
                </a:extLst>
              </a:tr>
            </a:tbl>
          </a:graphicData>
        </a:graphic>
      </p:graphicFrame>
    </p:spTree>
    <p:extLst>
      <p:ext uri="{BB962C8B-B14F-4D97-AF65-F5344CB8AC3E}">
        <p14:creationId xmlns:p14="http://schemas.microsoft.com/office/powerpoint/2010/main" val="2029822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5BBB7-85A2-A3F3-8244-71041FF84E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70AB5F-DA38-E6D9-DF9A-05760E5B194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Experiential Learning Education</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EE89AB9-C595-C835-54C3-3B6C187DB527}"/>
              </a:ext>
            </a:extLst>
          </p:cNvPr>
          <p:cNvSpPr>
            <a:spLocks noGrp="1"/>
          </p:cNvSpPr>
          <p:nvPr>
            <p:ph idx="1"/>
          </p:nvPr>
        </p:nvSpPr>
        <p:spPr>
          <a:xfrm>
            <a:off x="372471" y="1695450"/>
            <a:ext cx="11269258" cy="2984500"/>
          </a:xfrm>
          <a:noFill/>
        </p:spPr>
        <p:txBody>
          <a:bodyPr>
            <a:normAutofit/>
          </a:bodyPr>
          <a:lstStyle/>
          <a:p>
            <a:pPr algn="just">
              <a:lnSpc>
                <a:spcPct val="100000"/>
              </a:lnSpc>
              <a:buFont typeface="Wingdings" panose="05000000000000000000" pitchFamily="2" charset="2"/>
              <a:buChar char="§"/>
            </a:pPr>
            <a:r>
              <a:rPr lang="en-GB" sz="2400" dirty="0">
                <a:latin typeface="Aptos" panose="020B0004020202020204" pitchFamily="34" charset="0"/>
              </a:rPr>
              <a:t>In its simplest form, experiential learning means learning from experience or learning by doing. </a:t>
            </a:r>
          </a:p>
          <a:p>
            <a:pPr algn="just">
              <a:lnSpc>
                <a:spcPct val="100000"/>
              </a:lnSpc>
              <a:buFont typeface="Wingdings" panose="05000000000000000000" pitchFamily="2" charset="2"/>
              <a:buChar char="§"/>
            </a:pPr>
            <a:r>
              <a:rPr lang="en-GB" sz="2400" dirty="0">
                <a:latin typeface="Aptos" panose="020B0004020202020204" pitchFamily="34" charset="0"/>
              </a:rPr>
              <a:t>Experiential education first immerses learners in an experience and then encourages reflection about the experience to develop new skills, new attitudes, or new ways of thinking.</a:t>
            </a:r>
          </a:p>
          <a:p>
            <a:pPr marL="0" indent="0" algn="just">
              <a:lnSpc>
                <a:spcPct val="100000"/>
              </a:lnSpc>
              <a:buNone/>
            </a:pPr>
            <a:br>
              <a:rPr lang="en-GB" sz="2400" dirty="0">
                <a:latin typeface="Aptos" panose="020B0004020202020204" pitchFamily="34" charset="0"/>
              </a:rPr>
            </a:br>
            <a:r>
              <a:rPr lang="en-GB" sz="2400" dirty="0">
                <a:latin typeface="Aptos" panose="020B0004020202020204" pitchFamily="34" charset="0"/>
              </a:rPr>
              <a:t>(Lewis &amp; Williams, 1994)</a:t>
            </a:r>
          </a:p>
        </p:txBody>
      </p:sp>
      <p:pic>
        <p:nvPicPr>
          <p:cNvPr id="5" name="Picture 4" descr="A group of people posing for a photo&#10;&#10;Description automatically generated">
            <a:extLst>
              <a:ext uri="{FF2B5EF4-FFF2-40B4-BE49-F238E27FC236}">
                <a16:creationId xmlns:a16="http://schemas.microsoft.com/office/drawing/2014/main" id="{FD15F4E4-6D32-6E8C-F148-C2F2E8F177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9969" y="3726399"/>
            <a:ext cx="3048000" cy="2286000"/>
          </a:xfrm>
          <a:prstGeom prst="rect">
            <a:avLst/>
          </a:prstGeom>
        </p:spPr>
      </p:pic>
      <p:pic>
        <p:nvPicPr>
          <p:cNvPr id="4" name="Picture 2">
            <a:extLst>
              <a:ext uri="{FF2B5EF4-FFF2-40B4-BE49-F238E27FC236}">
                <a16:creationId xmlns:a16="http://schemas.microsoft.com/office/drawing/2014/main" id="{43C48C01-E6DF-CF2F-0156-55936F617D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5958" y="3726399"/>
            <a:ext cx="2872129" cy="26327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143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9360712-8054-7490-CB2D-A6DC2F06AD04}"/>
              </a:ext>
            </a:extLst>
          </p:cNvPr>
          <p:cNvSpPr txBox="1">
            <a:spLocks/>
          </p:cNvSpPr>
          <p:nvPr/>
        </p:nvSpPr>
        <p:spPr>
          <a:xfrm>
            <a:off x="314528" y="1198016"/>
            <a:ext cx="10997453" cy="556708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GB" sz="2400" dirty="0">
                <a:solidFill>
                  <a:srgbClr val="16192B"/>
                </a:solidFill>
                <a:latin typeface="Aptos" panose="020B0004020202020204" pitchFamily="34" charset="0"/>
              </a:rPr>
              <a:t>Increases student motivation to learn</a:t>
            </a:r>
          </a:p>
          <a:p>
            <a:pPr>
              <a:buFont typeface="Wingdings" panose="05000000000000000000" pitchFamily="2" charset="2"/>
              <a:buChar char="§"/>
            </a:pPr>
            <a:r>
              <a:rPr lang="en-GB" sz="2400" dirty="0">
                <a:solidFill>
                  <a:srgbClr val="16192B"/>
                </a:solidFill>
                <a:latin typeface="Aptos" panose="020B0004020202020204" pitchFamily="34" charset="0"/>
              </a:rPr>
              <a:t> Appreciates relevance</a:t>
            </a:r>
          </a:p>
          <a:p>
            <a:pPr>
              <a:buFont typeface="Wingdings" panose="05000000000000000000" pitchFamily="2" charset="2"/>
              <a:buChar char="§"/>
            </a:pPr>
            <a:r>
              <a:rPr lang="en-GB" sz="2400" dirty="0">
                <a:solidFill>
                  <a:srgbClr val="16192B"/>
                </a:solidFill>
                <a:latin typeface="Aptos" panose="020B0004020202020204" pitchFamily="34" charset="0"/>
              </a:rPr>
              <a:t>Stimulates academic inquiry </a:t>
            </a:r>
          </a:p>
          <a:p>
            <a:pPr>
              <a:buFont typeface="Wingdings" panose="05000000000000000000" pitchFamily="2" charset="2"/>
              <a:buChar char="§"/>
            </a:pPr>
            <a:r>
              <a:rPr lang="en-GB" sz="2400" dirty="0">
                <a:solidFill>
                  <a:srgbClr val="16192B"/>
                </a:solidFill>
                <a:latin typeface="Aptos" panose="020B0004020202020204" pitchFamily="34" charset="0"/>
              </a:rPr>
              <a:t>Enriches and applies the content</a:t>
            </a:r>
          </a:p>
          <a:p>
            <a:pPr>
              <a:buFont typeface="Wingdings" panose="05000000000000000000" pitchFamily="2" charset="2"/>
              <a:buChar char="§"/>
            </a:pPr>
            <a:r>
              <a:rPr lang="en-GB" sz="2400" dirty="0">
                <a:solidFill>
                  <a:srgbClr val="16192B"/>
                </a:solidFill>
                <a:latin typeface="Aptos" panose="020B0004020202020204" pitchFamily="34" charset="0"/>
              </a:rPr>
              <a:t> Provides authentic opportunities for applying learning </a:t>
            </a:r>
          </a:p>
          <a:p>
            <a:pPr>
              <a:buFont typeface="Wingdings" panose="05000000000000000000" pitchFamily="2" charset="2"/>
              <a:buChar char="§"/>
            </a:pPr>
            <a:r>
              <a:rPr lang="en-GB" sz="2400" dirty="0">
                <a:solidFill>
                  <a:srgbClr val="16192B"/>
                </a:solidFill>
                <a:latin typeface="Aptos" panose="020B0004020202020204" pitchFamily="34" charset="0"/>
              </a:rPr>
              <a:t>Produces autonomous learners</a:t>
            </a:r>
          </a:p>
          <a:p>
            <a:pPr>
              <a:buFont typeface="Wingdings" panose="05000000000000000000" pitchFamily="2" charset="2"/>
              <a:buChar char="§"/>
            </a:pPr>
            <a:r>
              <a:rPr lang="en-GB" sz="2400" dirty="0">
                <a:solidFill>
                  <a:srgbClr val="16192B"/>
                </a:solidFill>
                <a:latin typeface="Aptos" panose="020B0004020202020204" pitchFamily="34" charset="0"/>
              </a:rPr>
              <a:t>Problem Solving </a:t>
            </a:r>
          </a:p>
          <a:p>
            <a:pPr>
              <a:buFont typeface="Wingdings" panose="05000000000000000000" pitchFamily="2" charset="2"/>
              <a:buChar char="§"/>
            </a:pPr>
            <a:r>
              <a:rPr lang="en-GB" sz="2400" dirty="0">
                <a:solidFill>
                  <a:srgbClr val="16192B"/>
                </a:solidFill>
                <a:latin typeface="Aptos" panose="020B0004020202020204" pitchFamily="34" charset="0"/>
              </a:rPr>
              <a:t>Task Management</a:t>
            </a:r>
          </a:p>
          <a:p>
            <a:pPr>
              <a:buFont typeface="Wingdings" panose="05000000000000000000" pitchFamily="2" charset="2"/>
              <a:buChar char="§"/>
            </a:pPr>
            <a:r>
              <a:rPr lang="en-GB" sz="2400" dirty="0">
                <a:solidFill>
                  <a:srgbClr val="16192B"/>
                </a:solidFill>
                <a:latin typeface="Aptos" panose="020B0004020202020204" pitchFamily="34" charset="0"/>
              </a:rPr>
              <a:t>Real-world context</a:t>
            </a:r>
          </a:p>
          <a:p>
            <a:pPr>
              <a:buFont typeface="Wingdings" panose="05000000000000000000" pitchFamily="2" charset="2"/>
              <a:buChar char="§"/>
            </a:pPr>
            <a:r>
              <a:rPr lang="en-GB" sz="2400" dirty="0">
                <a:solidFill>
                  <a:srgbClr val="16192B"/>
                </a:solidFill>
                <a:latin typeface="Aptos" panose="020B0004020202020204" pitchFamily="34" charset="0"/>
              </a:rPr>
              <a:t>Understanding</a:t>
            </a:r>
          </a:p>
          <a:p>
            <a:pPr>
              <a:buFont typeface="Wingdings" panose="05000000000000000000" pitchFamily="2" charset="2"/>
              <a:buChar char="§"/>
            </a:pPr>
            <a:r>
              <a:rPr lang="en-GB" sz="2400" dirty="0">
                <a:solidFill>
                  <a:srgbClr val="16192B"/>
                </a:solidFill>
                <a:latin typeface="Aptos" panose="020B0004020202020204" pitchFamily="34" charset="0"/>
              </a:rPr>
              <a:t>What you know, what you do not know, and how to learn it.</a:t>
            </a:r>
            <a:br>
              <a:rPr lang="en-GB" dirty="0"/>
            </a:br>
            <a:br>
              <a:rPr lang="en-GB" dirty="0"/>
            </a:br>
            <a:endParaRPr lang="en-GB" dirty="0"/>
          </a:p>
        </p:txBody>
      </p:sp>
      <p:pic>
        <p:nvPicPr>
          <p:cNvPr id="6" name="Picture 5" descr="A person holding a microphone and another person holding a microphone&#10;&#10;Description automatically generated">
            <a:extLst>
              <a:ext uri="{FF2B5EF4-FFF2-40B4-BE49-F238E27FC236}">
                <a16:creationId xmlns:a16="http://schemas.microsoft.com/office/drawing/2014/main" id="{293F168B-7C27-9EB7-4A19-6D6D06CD69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2494" y="3376083"/>
            <a:ext cx="3394978" cy="1989667"/>
          </a:xfrm>
          <a:prstGeom prst="rect">
            <a:avLst/>
          </a:prstGeom>
          <a:ln>
            <a:noFill/>
          </a:ln>
          <a:effectLst>
            <a:outerShdw blurRad="292100" dist="139700" dir="2700000" algn="tl" rotWithShape="0">
              <a:srgbClr val="333333">
                <a:alpha val="65000"/>
              </a:srgbClr>
            </a:outerShdw>
          </a:effectLst>
        </p:spPr>
      </p:pic>
      <p:pic>
        <p:nvPicPr>
          <p:cNvPr id="7" name="Picture 6" descr="A group of people at tables&#10;&#10;Description automatically generated">
            <a:extLst>
              <a:ext uri="{FF2B5EF4-FFF2-40B4-BE49-F238E27FC236}">
                <a16:creationId xmlns:a16="http://schemas.microsoft.com/office/drawing/2014/main" id="{2A64D272-18C3-DDD4-CA7B-F3B27F3B58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1979" y="1245140"/>
            <a:ext cx="2465493" cy="1945052"/>
          </a:xfrm>
          <a:prstGeom prst="rect">
            <a:avLst/>
          </a:prstGeom>
          <a:ln>
            <a:noFill/>
          </a:ln>
          <a:effectLst>
            <a:outerShdw blurRad="292100" dist="139700" dir="2700000" algn="tl" rotWithShape="0">
              <a:srgbClr val="333333">
                <a:alpha val="65000"/>
              </a:srgbClr>
            </a:outerShdw>
          </a:effectLst>
        </p:spPr>
      </p:pic>
      <p:sp>
        <p:nvSpPr>
          <p:cNvPr id="9" name="Title 1">
            <a:extLst>
              <a:ext uri="{FF2B5EF4-FFF2-40B4-BE49-F238E27FC236}">
                <a16:creationId xmlns:a16="http://schemas.microsoft.com/office/drawing/2014/main" id="{0B27521A-DF13-A29D-6368-E24C465FF711}"/>
              </a:ext>
            </a:extLst>
          </p:cNvPr>
          <p:cNvSpPr>
            <a:spLocks noGrp="1"/>
          </p:cNvSpPr>
          <p:nvPr>
            <p:ph type="title"/>
          </p:nvPr>
        </p:nvSpPr>
        <p:spPr>
          <a:xfrm>
            <a:off x="291830" y="92901"/>
            <a:ext cx="11585642" cy="8595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Aims and Objectives of Experiential Learning</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27326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4B669-EC65-245D-AEDA-9CF4011E9EF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22988657-BBAB-23FA-BCE5-99D37348A9A0}"/>
              </a:ext>
            </a:extLst>
          </p:cNvPr>
          <p:cNvSpPr txBox="1">
            <a:spLocks/>
          </p:cNvSpPr>
          <p:nvPr/>
        </p:nvSpPr>
        <p:spPr>
          <a:xfrm>
            <a:off x="314528" y="1198016"/>
            <a:ext cx="10997453" cy="5567083"/>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latin typeface="Aptos" panose="020B0004020202020204" pitchFamily="34" charset="0"/>
              </a:rPr>
              <a:t>Experiential Learning </a:t>
            </a:r>
            <a:r>
              <a:rPr lang="en-GB" sz="2400" dirty="0">
                <a:latin typeface="Aptos" panose="020B0004020202020204" pitchFamily="34" charset="0"/>
              </a:rPr>
              <a:t>aims to enable students to:</a:t>
            </a:r>
          </a:p>
          <a:p>
            <a:pPr>
              <a:buFont typeface="Wingdings" panose="05000000000000000000" pitchFamily="2" charset="2"/>
              <a:buChar char="§"/>
            </a:pPr>
            <a:r>
              <a:rPr lang="en-GB" sz="2400" dirty="0">
                <a:latin typeface="Aptos" panose="020B0004020202020204" pitchFamily="34" charset="0"/>
              </a:rPr>
              <a:t>Select suitable experiences – Action-centred </a:t>
            </a:r>
          </a:p>
          <a:p>
            <a:pPr>
              <a:buFont typeface="Wingdings" panose="05000000000000000000" pitchFamily="2" charset="2"/>
              <a:buChar char="§"/>
            </a:pPr>
            <a:r>
              <a:rPr lang="en-GB" sz="2400" dirty="0">
                <a:latin typeface="Aptos" panose="020B0004020202020204" pitchFamily="34" charset="0"/>
              </a:rPr>
              <a:t>Link to criteria</a:t>
            </a:r>
          </a:p>
          <a:p>
            <a:pPr>
              <a:buFont typeface="Wingdings" panose="05000000000000000000" pitchFamily="2" charset="2"/>
              <a:buChar char="§"/>
            </a:pPr>
            <a:r>
              <a:rPr lang="en-GB" sz="2400" dirty="0">
                <a:latin typeface="Aptos" panose="020B0004020202020204" pitchFamily="34" charset="0"/>
              </a:rPr>
              <a:t>Problem Solving</a:t>
            </a:r>
          </a:p>
          <a:p>
            <a:pPr>
              <a:buFont typeface="Wingdings" panose="05000000000000000000" pitchFamily="2" charset="2"/>
              <a:buChar char="§"/>
            </a:pPr>
            <a:r>
              <a:rPr lang="en-GB" sz="2400" dirty="0">
                <a:latin typeface="Aptos" panose="020B0004020202020204" pitchFamily="34" charset="0"/>
              </a:rPr>
              <a:t>Empowerment</a:t>
            </a:r>
          </a:p>
          <a:p>
            <a:pPr>
              <a:buFont typeface="Wingdings" panose="05000000000000000000" pitchFamily="2" charset="2"/>
              <a:buChar char="§"/>
            </a:pPr>
            <a:r>
              <a:rPr lang="en-GB" sz="2400" dirty="0">
                <a:latin typeface="Aptos" panose="020B0004020202020204" pitchFamily="34" charset="0"/>
              </a:rPr>
              <a:t>Enterprise</a:t>
            </a:r>
          </a:p>
          <a:p>
            <a:pPr>
              <a:buFont typeface="Wingdings" panose="05000000000000000000" pitchFamily="2" charset="2"/>
              <a:buChar char="§"/>
            </a:pPr>
            <a:r>
              <a:rPr lang="en-GB" sz="2400" dirty="0">
                <a:latin typeface="Aptos" panose="020B0004020202020204" pitchFamily="34" charset="0"/>
              </a:rPr>
              <a:t>Set Learning Outcomes </a:t>
            </a:r>
          </a:p>
          <a:p>
            <a:pPr>
              <a:buFont typeface="Wingdings" panose="05000000000000000000" pitchFamily="2" charset="2"/>
              <a:buChar char="§"/>
            </a:pPr>
            <a:r>
              <a:rPr lang="en-GB" sz="2400" dirty="0">
                <a:latin typeface="Aptos" panose="020B0004020202020204" pitchFamily="34" charset="0"/>
              </a:rPr>
              <a:t>Facilitator / Tutor / Employer </a:t>
            </a:r>
          </a:p>
          <a:p>
            <a:pPr>
              <a:buFont typeface="Wingdings" panose="05000000000000000000" pitchFamily="2" charset="2"/>
              <a:buChar char="§"/>
            </a:pPr>
            <a:r>
              <a:rPr lang="en-GB" sz="2400" dirty="0">
                <a:latin typeface="Aptos" panose="020B0004020202020204" pitchFamily="34" charset="0"/>
              </a:rPr>
              <a:t>Resources </a:t>
            </a:r>
          </a:p>
          <a:p>
            <a:pPr>
              <a:buFont typeface="Wingdings" panose="05000000000000000000" pitchFamily="2" charset="2"/>
              <a:buChar char="§"/>
            </a:pPr>
            <a:r>
              <a:rPr lang="en-GB" sz="2400" dirty="0">
                <a:latin typeface="Aptos" panose="020B0004020202020204" pitchFamily="34" charset="0"/>
              </a:rPr>
              <a:t>Physical &amp; Emotional Safety </a:t>
            </a:r>
          </a:p>
          <a:p>
            <a:pPr>
              <a:buFont typeface="Wingdings" panose="05000000000000000000" pitchFamily="2" charset="2"/>
              <a:buChar char="§"/>
            </a:pPr>
            <a:r>
              <a:rPr lang="en-GB" sz="2400" dirty="0">
                <a:latin typeface="Aptos" panose="020B0004020202020204" pitchFamily="34" charset="0"/>
              </a:rPr>
              <a:t>Challenges </a:t>
            </a:r>
          </a:p>
          <a:p>
            <a:pPr>
              <a:buFont typeface="Wingdings" panose="05000000000000000000" pitchFamily="2" charset="2"/>
              <a:buChar char="§"/>
            </a:pPr>
            <a:r>
              <a:rPr lang="en-GB" sz="2400" dirty="0">
                <a:latin typeface="Aptos" panose="020B0004020202020204" pitchFamily="34" charset="0"/>
              </a:rPr>
              <a:t>Experimentation </a:t>
            </a:r>
          </a:p>
          <a:p>
            <a:pPr>
              <a:buFont typeface="Wingdings" panose="05000000000000000000" pitchFamily="2" charset="2"/>
              <a:buChar char="§"/>
            </a:pPr>
            <a:r>
              <a:rPr lang="en-GB" sz="2400" dirty="0">
                <a:latin typeface="Aptos" panose="020B0004020202020204" pitchFamily="34" charset="0"/>
              </a:rPr>
              <a:t>Teamwork</a:t>
            </a:r>
          </a:p>
          <a:p>
            <a:pPr>
              <a:buFont typeface="Wingdings" panose="05000000000000000000" pitchFamily="2" charset="2"/>
              <a:buChar char="§"/>
            </a:pPr>
            <a:r>
              <a:rPr lang="en-GB" sz="2400" dirty="0">
                <a:latin typeface="Aptos" panose="020B0004020202020204" pitchFamily="34" charset="0"/>
              </a:rPr>
              <a:t>Leadership Development</a:t>
            </a:r>
            <a:br>
              <a:rPr lang="en-GB" dirty="0"/>
            </a:br>
            <a:br>
              <a:rPr lang="en-GB" dirty="0"/>
            </a:br>
            <a:endParaRPr lang="en-GB" dirty="0"/>
          </a:p>
        </p:txBody>
      </p:sp>
      <p:sp>
        <p:nvSpPr>
          <p:cNvPr id="9" name="Title 1">
            <a:extLst>
              <a:ext uri="{FF2B5EF4-FFF2-40B4-BE49-F238E27FC236}">
                <a16:creationId xmlns:a16="http://schemas.microsoft.com/office/drawing/2014/main" id="{74EF58D1-8D7D-9A4F-2097-7D999807B9B1}"/>
              </a:ext>
            </a:extLst>
          </p:cNvPr>
          <p:cNvSpPr>
            <a:spLocks noGrp="1"/>
          </p:cNvSpPr>
          <p:nvPr>
            <p:ph type="title"/>
          </p:nvPr>
        </p:nvSpPr>
        <p:spPr>
          <a:xfrm>
            <a:off x="291830" y="92901"/>
            <a:ext cx="11585642" cy="8595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Targets</a:t>
            </a:r>
            <a:endParaRPr lang="en-GB" sz="4800" dirty="0">
              <a:solidFill>
                <a:schemeClr val="bg1"/>
              </a:solidFill>
              <a:effectLst>
                <a:outerShdw blurRad="38100" dist="38100" dir="2700000" algn="tl">
                  <a:srgbClr val="000000">
                    <a:alpha val="43137"/>
                  </a:srgbClr>
                </a:outerShdw>
              </a:effectLst>
            </a:endParaRPr>
          </a:p>
        </p:txBody>
      </p:sp>
      <p:pic>
        <p:nvPicPr>
          <p:cNvPr id="3" name="Picture 2" descr="A group of people wearing blue sweatshirts&#10;&#10;Description automatically generated">
            <a:extLst>
              <a:ext uri="{FF2B5EF4-FFF2-40B4-BE49-F238E27FC236}">
                <a16:creationId xmlns:a16="http://schemas.microsoft.com/office/drawing/2014/main" id="{DDADA127-58D9-043F-B00B-35A0A86248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9028" y="2119467"/>
            <a:ext cx="4938444" cy="317008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89485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90D1A0-960C-568D-65AB-664B46049F8A}"/>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D085898-5F40-C988-2CB1-B0F127DEFA85}"/>
              </a:ext>
            </a:extLst>
          </p:cNvPr>
          <p:cNvSpPr txBox="1">
            <a:spLocks/>
          </p:cNvSpPr>
          <p:nvPr/>
        </p:nvSpPr>
        <p:spPr>
          <a:xfrm>
            <a:off x="314529" y="1198016"/>
            <a:ext cx="7666300" cy="55670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buFont typeface="Wingdings" panose="05000000000000000000" pitchFamily="2" charset="2"/>
              <a:buChar char="q"/>
            </a:pPr>
            <a:r>
              <a:rPr lang="en-GB" sz="2400" dirty="0">
                <a:solidFill>
                  <a:schemeClr val="accent1">
                    <a:lumMod val="75000"/>
                  </a:schemeClr>
                </a:solidFill>
                <a:latin typeface="Aptos" panose="020B0004020202020204" pitchFamily="34" charset="0"/>
              </a:rPr>
              <a:t> Employability</a:t>
            </a:r>
          </a:p>
          <a:p>
            <a:pPr algn="just" fontAlgn="base">
              <a:buFont typeface="Wingdings" panose="05000000000000000000" pitchFamily="2" charset="2"/>
              <a:buChar char="q"/>
            </a:pPr>
            <a:r>
              <a:rPr lang="en-GB" sz="2400" dirty="0">
                <a:solidFill>
                  <a:schemeClr val="accent1">
                    <a:lumMod val="75000"/>
                  </a:schemeClr>
                </a:solidFill>
                <a:latin typeface="Aptos" panose="020B0004020202020204" pitchFamily="34" charset="0"/>
              </a:rPr>
              <a:t> Enterprise</a:t>
            </a:r>
          </a:p>
          <a:p>
            <a:pPr algn="just" fontAlgn="base">
              <a:buFont typeface="Wingdings" panose="05000000000000000000" pitchFamily="2" charset="2"/>
              <a:buChar char="q"/>
            </a:pPr>
            <a:r>
              <a:rPr lang="en-GB" sz="2400" dirty="0">
                <a:solidFill>
                  <a:schemeClr val="accent1">
                    <a:lumMod val="75000"/>
                  </a:schemeClr>
                </a:solidFill>
                <a:latin typeface="Aptos" panose="020B0004020202020204" pitchFamily="34" charset="0"/>
              </a:rPr>
              <a:t> Empowerment</a:t>
            </a:r>
          </a:p>
          <a:p>
            <a:pPr algn="just" fontAlgn="base">
              <a:buFont typeface="Wingdings" panose="05000000000000000000" pitchFamily="2" charset="2"/>
              <a:buChar char="q"/>
            </a:pPr>
            <a:r>
              <a:rPr lang="en-GB" sz="2400" dirty="0">
                <a:latin typeface="Aptos" panose="020B0004020202020204" pitchFamily="34" charset="0"/>
              </a:rPr>
              <a:t> Increases students’ self-esteem</a:t>
            </a:r>
          </a:p>
          <a:p>
            <a:pPr algn="just" fontAlgn="base">
              <a:buFont typeface="Wingdings" panose="05000000000000000000" pitchFamily="2" charset="2"/>
              <a:buChar char="q"/>
            </a:pPr>
            <a:r>
              <a:rPr lang="en-GB" sz="2400" dirty="0">
                <a:latin typeface="Aptos" panose="020B0004020202020204" pitchFamily="34" charset="0"/>
              </a:rPr>
              <a:t> Enhances students’ sense of self-efficacy and empowerment</a:t>
            </a:r>
          </a:p>
          <a:p>
            <a:pPr algn="just" fontAlgn="base">
              <a:buFont typeface="Wingdings" panose="05000000000000000000" pitchFamily="2" charset="2"/>
              <a:buChar char="q"/>
            </a:pPr>
            <a:r>
              <a:rPr lang="en-GB" sz="2400" dirty="0">
                <a:latin typeface="Aptos" panose="020B0004020202020204" pitchFamily="34" charset="0"/>
              </a:rPr>
              <a:t> Increases students’ likelihood to engage and decreases students’ likelihood to engage in at-risk behaviours</a:t>
            </a:r>
          </a:p>
          <a:p>
            <a:pPr algn="just" fontAlgn="base">
              <a:buFont typeface="Wingdings" panose="05000000000000000000" pitchFamily="2" charset="2"/>
              <a:buChar char="q"/>
            </a:pPr>
            <a:r>
              <a:rPr lang="en-GB" sz="2400" dirty="0">
                <a:latin typeface="Aptos" panose="020B0004020202020204" pitchFamily="34" charset="0"/>
              </a:rPr>
              <a:t> Positive effect on students’ motivation for learning</a:t>
            </a:r>
            <a:br>
              <a:rPr lang="en-GB" dirty="0"/>
            </a:br>
            <a:br>
              <a:rPr lang="en-GB" dirty="0"/>
            </a:br>
            <a:endParaRPr lang="en-GB" dirty="0"/>
          </a:p>
        </p:txBody>
      </p:sp>
      <p:sp>
        <p:nvSpPr>
          <p:cNvPr id="9" name="Title 1">
            <a:extLst>
              <a:ext uri="{FF2B5EF4-FFF2-40B4-BE49-F238E27FC236}">
                <a16:creationId xmlns:a16="http://schemas.microsoft.com/office/drawing/2014/main" id="{186B80B3-815E-61A8-081E-D286884D1C8D}"/>
              </a:ext>
            </a:extLst>
          </p:cNvPr>
          <p:cNvSpPr>
            <a:spLocks noGrp="1"/>
          </p:cNvSpPr>
          <p:nvPr>
            <p:ph type="title"/>
          </p:nvPr>
        </p:nvSpPr>
        <p:spPr>
          <a:xfrm>
            <a:off x="291830" y="92901"/>
            <a:ext cx="11585642" cy="8595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Personal Development</a:t>
            </a:r>
            <a:endParaRPr lang="en-GB" sz="4800" dirty="0">
              <a:solidFill>
                <a:schemeClr val="bg1"/>
              </a:solidFill>
              <a:effectLst>
                <a:outerShdw blurRad="38100" dist="38100" dir="2700000" algn="tl">
                  <a:srgbClr val="000000">
                    <a:alpha val="43137"/>
                  </a:srgbClr>
                </a:outerShdw>
              </a:effectLst>
            </a:endParaRPr>
          </a:p>
        </p:txBody>
      </p:sp>
      <p:pic>
        <p:nvPicPr>
          <p:cNvPr id="4" name="Picture 3" descr="A group of people standing in a room with red chairs&#10;&#10;Description automatically generated">
            <a:extLst>
              <a:ext uri="{FF2B5EF4-FFF2-40B4-BE49-F238E27FC236}">
                <a16:creationId xmlns:a16="http://schemas.microsoft.com/office/drawing/2014/main" id="{7931E705-D9E2-9561-926E-3193DE887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4675" y="1892195"/>
            <a:ext cx="3572796" cy="257223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9519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08F17-2678-F42B-405C-7EDA3A73A300}"/>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B4752DD-FBC5-C4B1-CE52-0955CB43295D}"/>
              </a:ext>
            </a:extLst>
          </p:cNvPr>
          <p:cNvSpPr txBox="1">
            <a:spLocks/>
          </p:cNvSpPr>
          <p:nvPr/>
        </p:nvSpPr>
        <p:spPr>
          <a:xfrm>
            <a:off x="555828" y="1604417"/>
            <a:ext cx="10963071" cy="395818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latin typeface="ADLaM Display" panose="02010000000000000000" pitchFamily="2" charset="0"/>
                <a:ea typeface="ADLaM Display" panose="02010000000000000000" pitchFamily="2" charset="0"/>
                <a:cs typeface="ADLaM Display" panose="02010000000000000000" pitchFamily="2" charset="0"/>
              </a:rPr>
              <a:t>Most transferable and marketable skills are forged in “real-world” settings.</a:t>
            </a:r>
          </a:p>
          <a:p>
            <a:pPr marL="0" indent="0">
              <a:buNone/>
            </a:pPr>
            <a:r>
              <a:rPr lang="en-GB" sz="2400" b="1" dirty="0">
                <a:latin typeface="Aptos" panose="020B0004020202020204" pitchFamily="34" charset="0"/>
              </a:rPr>
              <a:t> </a:t>
            </a:r>
            <a:endParaRPr lang="en-GB" sz="2400" dirty="0">
              <a:latin typeface="Aptos" panose="020B0004020202020204" pitchFamily="34" charset="0"/>
            </a:endParaRPr>
          </a:p>
          <a:p>
            <a:pPr>
              <a:buFont typeface="Wingdings" panose="05000000000000000000" pitchFamily="2" charset="2"/>
              <a:buChar char="§"/>
            </a:pPr>
            <a:r>
              <a:rPr lang="en-GB" sz="2400" dirty="0">
                <a:latin typeface="Aptos" panose="020B0004020202020204" pitchFamily="34" charset="0"/>
              </a:rPr>
              <a:t>Civic engagement</a:t>
            </a:r>
          </a:p>
          <a:p>
            <a:pPr>
              <a:buFont typeface="Wingdings" panose="05000000000000000000" pitchFamily="2" charset="2"/>
              <a:buChar char="§"/>
            </a:pPr>
            <a:r>
              <a:rPr lang="en-GB" sz="2400" dirty="0">
                <a:latin typeface="Aptos" panose="020B0004020202020204" pitchFamily="34" charset="0"/>
              </a:rPr>
              <a:t>Teamwork</a:t>
            </a:r>
          </a:p>
          <a:p>
            <a:pPr>
              <a:buFont typeface="Wingdings" panose="05000000000000000000" pitchFamily="2" charset="2"/>
              <a:buChar char="§"/>
            </a:pPr>
            <a:r>
              <a:rPr lang="en-GB" sz="2400" dirty="0">
                <a:latin typeface="Aptos" panose="020B0004020202020204" pitchFamily="34" charset="0"/>
              </a:rPr>
              <a:t>Leadership </a:t>
            </a:r>
          </a:p>
          <a:p>
            <a:pPr>
              <a:buFont typeface="Wingdings" panose="05000000000000000000" pitchFamily="2" charset="2"/>
              <a:buChar char="§"/>
            </a:pPr>
            <a:r>
              <a:rPr lang="en-GB" sz="2400" dirty="0">
                <a:latin typeface="Aptos" panose="020B0004020202020204" pitchFamily="34" charset="0"/>
              </a:rPr>
              <a:t>Key Skills</a:t>
            </a:r>
          </a:p>
          <a:p>
            <a:pPr>
              <a:buFont typeface="Wingdings" panose="05000000000000000000" pitchFamily="2" charset="2"/>
              <a:buChar char="§"/>
            </a:pPr>
            <a:r>
              <a:rPr lang="en-GB" sz="2400" dirty="0">
                <a:latin typeface="Aptos" panose="020B0004020202020204" pitchFamily="34" charset="0"/>
              </a:rPr>
              <a:t>Instilled through practice, not remembering / memory</a:t>
            </a:r>
          </a:p>
          <a:p>
            <a:pPr>
              <a:buFont typeface="Wingdings" panose="05000000000000000000" pitchFamily="2" charset="2"/>
              <a:buChar char="§"/>
            </a:pPr>
            <a:r>
              <a:rPr lang="en-GB" sz="2400" dirty="0">
                <a:latin typeface="Aptos" panose="020B0004020202020204" pitchFamily="34" charset="0"/>
              </a:rPr>
              <a:t>Best practiced in the “real world”, not sitting in a classroom</a:t>
            </a:r>
            <a:br>
              <a:rPr lang="en-GB" dirty="0"/>
            </a:br>
            <a:br>
              <a:rPr lang="en-GB" dirty="0"/>
            </a:br>
            <a:endParaRPr lang="en-GB" dirty="0"/>
          </a:p>
        </p:txBody>
      </p:sp>
      <p:sp>
        <p:nvSpPr>
          <p:cNvPr id="9" name="Title 1">
            <a:extLst>
              <a:ext uri="{FF2B5EF4-FFF2-40B4-BE49-F238E27FC236}">
                <a16:creationId xmlns:a16="http://schemas.microsoft.com/office/drawing/2014/main" id="{F77D880F-FEA6-880F-1EC0-EFE5450196C5}"/>
              </a:ext>
            </a:extLst>
          </p:cNvPr>
          <p:cNvSpPr>
            <a:spLocks noGrp="1"/>
          </p:cNvSpPr>
          <p:nvPr>
            <p:ph type="title"/>
          </p:nvPr>
        </p:nvSpPr>
        <p:spPr>
          <a:xfrm>
            <a:off x="291830" y="92901"/>
            <a:ext cx="11585642" cy="8595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Transferable Skills</a:t>
            </a:r>
            <a:endParaRPr lang="en-GB" sz="4800" dirty="0">
              <a:solidFill>
                <a:schemeClr val="bg1"/>
              </a:solidFill>
              <a:effectLst>
                <a:outerShdw blurRad="38100" dist="38100" dir="2700000" algn="tl">
                  <a:srgbClr val="000000">
                    <a:alpha val="43137"/>
                  </a:srgbClr>
                </a:outerShdw>
              </a:effectLst>
            </a:endParaRPr>
          </a:p>
        </p:txBody>
      </p:sp>
      <p:pic>
        <p:nvPicPr>
          <p:cNvPr id="4" name="Picture 3" descr="A group of people wearing blue sweatshirts&#10;&#10;Description automatically generated">
            <a:extLst>
              <a:ext uri="{FF2B5EF4-FFF2-40B4-BE49-F238E27FC236}">
                <a16:creationId xmlns:a16="http://schemas.microsoft.com/office/drawing/2014/main" id="{A6C6786F-F1C8-094D-18EB-709930A870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3901" y="2234395"/>
            <a:ext cx="3349565" cy="25102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371762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B5960-8F27-DAC6-7C16-95B315B8500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3FC6439-2109-6122-52BF-75D2A780EBB3}"/>
              </a:ext>
            </a:extLst>
          </p:cNvPr>
          <p:cNvSpPr txBox="1">
            <a:spLocks/>
          </p:cNvSpPr>
          <p:nvPr/>
        </p:nvSpPr>
        <p:spPr>
          <a:xfrm>
            <a:off x="816179" y="1604416"/>
            <a:ext cx="7502322" cy="50122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400" b="1" dirty="0">
                <a:latin typeface="Aptos" panose="020B0004020202020204" pitchFamily="34" charset="0"/>
              </a:rPr>
              <a:t>Reflection…</a:t>
            </a:r>
          </a:p>
          <a:p>
            <a:pPr>
              <a:lnSpc>
                <a:spcPct val="150000"/>
              </a:lnSpc>
              <a:buFont typeface="Wingdings" panose="05000000000000000000" pitchFamily="2" charset="2"/>
              <a:buChar char="§"/>
            </a:pPr>
            <a:r>
              <a:rPr lang="en-GB" sz="2400" dirty="0">
                <a:latin typeface="Aptos" panose="020B0004020202020204" pitchFamily="34" charset="0"/>
              </a:rPr>
              <a:t>Deepens learning</a:t>
            </a:r>
          </a:p>
          <a:p>
            <a:pPr>
              <a:lnSpc>
                <a:spcPct val="150000"/>
              </a:lnSpc>
              <a:buFont typeface="Wingdings" panose="05000000000000000000" pitchFamily="2" charset="2"/>
              <a:buChar char="§"/>
            </a:pPr>
            <a:r>
              <a:rPr lang="en-GB" sz="2400" dirty="0">
                <a:latin typeface="Aptos" panose="020B0004020202020204" pitchFamily="34" charset="0"/>
              </a:rPr>
              <a:t>Transfers previous learning to new contexts</a:t>
            </a:r>
          </a:p>
          <a:p>
            <a:pPr>
              <a:lnSpc>
                <a:spcPct val="150000"/>
              </a:lnSpc>
              <a:buFont typeface="Wingdings" panose="05000000000000000000" pitchFamily="2" charset="2"/>
              <a:buChar char="§"/>
            </a:pPr>
            <a:r>
              <a:rPr lang="en-GB" sz="2400" dirty="0">
                <a:latin typeface="Aptos" panose="020B0004020202020204" pitchFamily="34" charset="0"/>
              </a:rPr>
              <a:t>Master new concepts, principles, and skills</a:t>
            </a:r>
          </a:p>
          <a:p>
            <a:pPr>
              <a:lnSpc>
                <a:spcPct val="150000"/>
              </a:lnSpc>
              <a:buFont typeface="Wingdings" panose="05000000000000000000" pitchFamily="2" charset="2"/>
              <a:buChar char="§"/>
            </a:pPr>
            <a:r>
              <a:rPr lang="en-GB" sz="2400" dirty="0">
                <a:latin typeface="Aptos" panose="020B0004020202020204" pitchFamily="34" charset="0"/>
              </a:rPr>
              <a:t>Articulates how you developed</a:t>
            </a:r>
            <a:br>
              <a:rPr lang="en-GB" dirty="0"/>
            </a:br>
            <a:br>
              <a:rPr lang="en-GB" dirty="0"/>
            </a:br>
            <a:endParaRPr lang="en-GB" dirty="0"/>
          </a:p>
        </p:txBody>
      </p:sp>
      <p:sp>
        <p:nvSpPr>
          <p:cNvPr id="9" name="Title 1">
            <a:extLst>
              <a:ext uri="{FF2B5EF4-FFF2-40B4-BE49-F238E27FC236}">
                <a16:creationId xmlns:a16="http://schemas.microsoft.com/office/drawing/2014/main" id="{4041E425-411F-4C3F-711B-0850B5A1B46A}"/>
              </a:ext>
            </a:extLst>
          </p:cNvPr>
          <p:cNvSpPr>
            <a:spLocks noGrp="1"/>
          </p:cNvSpPr>
          <p:nvPr>
            <p:ph type="title"/>
          </p:nvPr>
        </p:nvSpPr>
        <p:spPr>
          <a:xfrm>
            <a:off x="291830" y="92901"/>
            <a:ext cx="11585642" cy="8595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Reflection</a:t>
            </a:r>
            <a:endParaRPr lang="en-GB" sz="4800" dirty="0">
              <a:solidFill>
                <a:schemeClr val="bg1"/>
              </a:solidFill>
              <a:effectLst>
                <a:outerShdw blurRad="38100" dist="38100" dir="2700000" algn="tl">
                  <a:srgbClr val="000000">
                    <a:alpha val="43137"/>
                  </a:srgbClr>
                </a:outerShdw>
              </a:effectLst>
            </a:endParaRPr>
          </a:p>
        </p:txBody>
      </p:sp>
      <p:pic>
        <p:nvPicPr>
          <p:cNvPr id="3" name="Picture 2" descr="Two men standing in a theater&#10;&#10;Description automatically generated">
            <a:extLst>
              <a:ext uri="{FF2B5EF4-FFF2-40B4-BE49-F238E27FC236}">
                <a16:creationId xmlns:a16="http://schemas.microsoft.com/office/drawing/2014/main" id="{B0378FBA-6925-4AF4-5465-67F544EE88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1345" y="1205177"/>
            <a:ext cx="3285067" cy="444764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17192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D5213-3D26-788B-3DD1-908E9235E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672F94-B366-5452-EAC2-58F595524FFD}"/>
              </a:ext>
            </a:extLst>
          </p:cNvPr>
          <p:cNvSpPr>
            <a:spLocks noGrp="1"/>
          </p:cNvSpPr>
          <p:nvPr>
            <p:ph type="title"/>
          </p:nvPr>
        </p:nvSpPr>
        <p:spPr>
          <a:xfrm>
            <a:off x="291830" y="92901"/>
            <a:ext cx="11585642" cy="1152239"/>
          </a:xfrm>
          <a:solidFill>
            <a:srgbClr val="295E80"/>
          </a:solidFill>
        </p:spPr>
        <p:txBody>
          <a:bodyPr>
            <a:normAutofit/>
          </a:bodyPr>
          <a:lstStyle/>
          <a:p>
            <a:pPr algn="ctr" fontAlgn="t"/>
            <a:r>
              <a:rPr lang="en-GB" dirty="0">
                <a:solidFill>
                  <a:schemeClr val="bg1"/>
                </a:solidFill>
                <a:latin typeface="Aptos" panose="020B0004020202020204" pitchFamily="34" charset="0"/>
              </a:rPr>
              <a:t>Kolb’s Experiential Learning Cycle</a:t>
            </a:r>
          </a:p>
        </p:txBody>
      </p:sp>
      <p:sp>
        <p:nvSpPr>
          <p:cNvPr id="6" name="Content Placeholder 2">
            <a:extLst>
              <a:ext uri="{FF2B5EF4-FFF2-40B4-BE49-F238E27FC236}">
                <a16:creationId xmlns:a16="http://schemas.microsoft.com/office/drawing/2014/main" id="{DB853FD6-1050-80D8-9D18-9A27F4E1CF14}"/>
              </a:ext>
            </a:extLst>
          </p:cNvPr>
          <p:cNvSpPr>
            <a:spLocks noGrp="1"/>
          </p:cNvSpPr>
          <p:nvPr>
            <p:ph idx="1"/>
          </p:nvPr>
        </p:nvSpPr>
        <p:spPr>
          <a:xfrm>
            <a:off x="571500" y="1452283"/>
            <a:ext cx="11369488" cy="4605618"/>
          </a:xfrm>
          <a:noFill/>
        </p:spPr>
        <p:txBody>
          <a:bodyPr>
            <a:normAutofit/>
          </a:bodyPr>
          <a:lstStyle/>
          <a:p>
            <a:pPr fontAlgn="t">
              <a:buNone/>
            </a:pPr>
            <a:r>
              <a:rPr lang="en-GB" sz="2400" dirty="0">
                <a:latin typeface="Aptos" panose="020B0004020202020204" pitchFamily="34" charset="0"/>
              </a:rPr>
              <a:t>David Kolb proposed that effective learning occurs through four stages:</a:t>
            </a:r>
          </a:p>
          <a:p>
            <a:pPr fontAlgn="t">
              <a:buNone/>
            </a:pPr>
            <a:endParaRPr lang="en-GB" sz="2400" dirty="0">
              <a:latin typeface="Aptos" panose="020B0004020202020204" pitchFamily="34" charset="0"/>
            </a:endParaRPr>
          </a:p>
          <a:p>
            <a:pPr marL="342900" lvl="0" indent="-342900" fontAlgn="t">
              <a:lnSpc>
                <a:spcPct val="150000"/>
              </a:lnSpc>
              <a:buFont typeface="+mj-lt"/>
              <a:buAutoNum type="arabicPeriod"/>
            </a:pPr>
            <a:r>
              <a:rPr lang="en-GB" sz="2400" b="1" dirty="0">
                <a:solidFill>
                  <a:schemeClr val="accent6">
                    <a:lumMod val="50000"/>
                  </a:schemeClr>
                </a:solidFill>
                <a:latin typeface="Aptos" panose="020B0004020202020204" pitchFamily="34" charset="0"/>
              </a:rPr>
              <a:t>Concrete Experience</a:t>
            </a:r>
          </a:p>
          <a:p>
            <a:pPr marL="342900" lvl="0" indent="-342900" fontAlgn="t">
              <a:lnSpc>
                <a:spcPct val="150000"/>
              </a:lnSpc>
              <a:buFont typeface="+mj-lt"/>
              <a:buAutoNum type="arabicPeriod"/>
            </a:pPr>
            <a:r>
              <a:rPr lang="en-GB" sz="2400" b="1" dirty="0">
                <a:solidFill>
                  <a:schemeClr val="accent6">
                    <a:lumMod val="50000"/>
                  </a:schemeClr>
                </a:solidFill>
                <a:latin typeface="Aptos" panose="020B0004020202020204" pitchFamily="34" charset="0"/>
              </a:rPr>
              <a:t>Reflective Observation</a:t>
            </a:r>
          </a:p>
          <a:p>
            <a:pPr marL="342900" lvl="0" indent="-342900" fontAlgn="t">
              <a:lnSpc>
                <a:spcPct val="150000"/>
              </a:lnSpc>
              <a:buFont typeface="+mj-lt"/>
              <a:buAutoNum type="arabicPeriod"/>
            </a:pPr>
            <a:r>
              <a:rPr lang="en-GB" sz="2400" b="1" dirty="0">
                <a:solidFill>
                  <a:schemeClr val="accent6">
                    <a:lumMod val="50000"/>
                  </a:schemeClr>
                </a:solidFill>
                <a:latin typeface="Aptos" panose="020B0004020202020204" pitchFamily="34" charset="0"/>
              </a:rPr>
              <a:t>Abstract Conceptualisation</a:t>
            </a:r>
          </a:p>
          <a:p>
            <a:pPr marL="342900" lvl="0" indent="-342900" fontAlgn="t">
              <a:lnSpc>
                <a:spcPct val="150000"/>
              </a:lnSpc>
              <a:buFont typeface="+mj-lt"/>
              <a:buAutoNum type="arabicPeriod"/>
            </a:pPr>
            <a:r>
              <a:rPr lang="en-GB" sz="2400" b="1" dirty="0">
                <a:solidFill>
                  <a:schemeClr val="accent6">
                    <a:lumMod val="50000"/>
                  </a:schemeClr>
                </a:solidFill>
                <a:latin typeface="Aptos" panose="020B0004020202020204" pitchFamily="34" charset="0"/>
              </a:rPr>
              <a:t>Active Experimentation</a:t>
            </a:r>
          </a:p>
          <a:p>
            <a:pPr marL="0" lvl="0" indent="0" fontAlgn="t">
              <a:lnSpc>
                <a:spcPct val="150000"/>
              </a:lnSpc>
              <a:buNone/>
            </a:pPr>
            <a:endParaRPr lang="en-GB" sz="2000" dirty="0">
              <a:solidFill>
                <a:schemeClr val="accent5">
                  <a:lumMod val="50000"/>
                </a:schemeClr>
              </a:solidFill>
              <a:latin typeface="Aptos" panose="020B0004020202020204" pitchFamily="34" charset="0"/>
            </a:endParaRPr>
          </a:p>
        </p:txBody>
      </p:sp>
      <p:pic>
        <p:nvPicPr>
          <p:cNvPr id="7" name="Picture 2" descr="Kolb's Experiential Learning Cycle begins with a concrete experience followed by reflective observation into abstract conceptualization then active experimentation">
            <a:extLst>
              <a:ext uri="{FF2B5EF4-FFF2-40B4-BE49-F238E27FC236}">
                <a16:creationId xmlns:a16="http://schemas.microsoft.com/office/drawing/2014/main" id="{2970AEAA-A2FF-2F4A-3F3C-D550828F0C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265169"/>
            <a:ext cx="5262507" cy="3734058"/>
          </a:xfrm>
          <a:prstGeom prst="roundRect">
            <a:avLst>
              <a:gd name="adj" fmla="val 8594"/>
            </a:avLst>
          </a:prstGeom>
          <a:solidFill>
            <a:srgbClr val="FFFFFF">
              <a:shade val="85000"/>
            </a:srgbClr>
          </a:solidFill>
          <a:ln>
            <a:solidFill>
              <a:schemeClr val="tx1"/>
            </a:solidFill>
          </a:ln>
          <a:effectLst>
            <a:reflection blurRad="12700" stA="38000" endPos="28000" dist="5000" dir="5400000" sy="-100000" algn="bl" rotWithShape="0"/>
          </a:effectLst>
        </p:spPr>
      </p:pic>
    </p:spTree>
    <p:extLst>
      <p:ext uri="{BB962C8B-B14F-4D97-AF65-F5344CB8AC3E}">
        <p14:creationId xmlns:p14="http://schemas.microsoft.com/office/powerpoint/2010/main" val="36593366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52B6B-F9A3-AFED-96EF-F3CDA2710A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D6128-63D5-E30D-2CFE-24A0B2A8DD4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Association of Experiential Learning</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602E3301-A43C-92C1-F405-6E32C24DD1E5}"/>
              </a:ext>
            </a:extLst>
          </p:cNvPr>
          <p:cNvSpPr>
            <a:spLocks noGrp="1"/>
          </p:cNvSpPr>
          <p:nvPr>
            <p:ph idx="1"/>
          </p:nvPr>
        </p:nvSpPr>
        <p:spPr>
          <a:xfrm>
            <a:off x="372471" y="1816100"/>
            <a:ext cx="11269258" cy="2984500"/>
          </a:xfrm>
          <a:noFill/>
        </p:spPr>
        <p:txBody>
          <a:bodyPr>
            <a:normAutofit lnSpcReduction="10000"/>
          </a:bodyPr>
          <a:lstStyle/>
          <a:p>
            <a:pPr>
              <a:lnSpc>
                <a:spcPct val="100000"/>
              </a:lnSpc>
              <a:buFont typeface="Wingdings" panose="05000000000000000000" pitchFamily="2" charset="2"/>
              <a:buChar char="§"/>
            </a:pPr>
            <a:r>
              <a:rPr lang="en-GB" sz="2400" b="1" dirty="0">
                <a:latin typeface="Aptos" panose="020B0004020202020204" pitchFamily="34" charset="0"/>
              </a:rPr>
              <a:t>Knowledge</a:t>
            </a:r>
            <a:r>
              <a:rPr lang="en-GB" sz="2400" dirty="0">
                <a:latin typeface="Aptos" panose="020B0004020202020204" pitchFamily="34" charset="0"/>
              </a:rPr>
              <a:t> – the concepts, facts, and information acquired through formal learning and past experience.</a:t>
            </a:r>
          </a:p>
          <a:p>
            <a:pPr>
              <a:lnSpc>
                <a:spcPct val="100000"/>
              </a:lnSpc>
              <a:buFont typeface="Wingdings" panose="05000000000000000000" pitchFamily="2" charset="2"/>
              <a:buChar char="§"/>
            </a:pPr>
            <a:r>
              <a:rPr lang="en-GB" sz="2400" b="1" dirty="0">
                <a:latin typeface="Aptos" panose="020B0004020202020204" pitchFamily="34" charset="0"/>
              </a:rPr>
              <a:t>Activity</a:t>
            </a:r>
            <a:r>
              <a:rPr lang="en-GB" sz="2400" dirty="0">
                <a:latin typeface="Aptos" panose="020B0004020202020204" pitchFamily="34" charset="0"/>
              </a:rPr>
              <a:t> – the application of knowledge to a “real world” setting.</a:t>
            </a:r>
          </a:p>
          <a:p>
            <a:pPr>
              <a:lnSpc>
                <a:spcPct val="100000"/>
              </a:lnSpc>
              <a:buFont typeface="Wingdings" panose="05000000000000000000" pitchFamily="2" charset="2"/>
              <a:buChar char="§"/>
            </a:pPr>
            <a:r>
              <a:rPr lang="en-GB" sz="2400" b="1" dirty="0">
                <a:latin typeface="Aptos" panose="020B0004020202020204" pitchFamily="34" charset="0"/>
              </a:rPr>
              <a:t>Reflection</a:t>
            </a:r>
            <a:r>
              <a:rPr lang="en-GB" sz="2400" dirty="0">
                <a:latin typeface="Aptos" panose="020B0004020202020204" pitchFamily="34" charset="0"/>
              </a:rPr>
              <a:t> – the analysis and synthesis of knowledge and activity to create new knowledge.</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(Indiana University, 2006, </a:t>
            </a:r>
            <a:r>
              <a:rPr lang="en-GB" sz="2400" dirty="0" err="1">
                <a:latin typeface="Aptos" panose="020B0004020202020204" pitchFamily="34" charset="0"/>
              </a:rPr>
              <a:t>n.p.</a:t>
            </a:r>
            <a:r>
              <a:rPr lang="en-GB" sz="2400" dirty="0">
                <a:latin typeface="Aptos" panose="020B0004020202020204" pitchFamily="34" charset="0"/>
              </a:rPr>
              <a:t>).</a:t>
            </a:r>
          </a:p>
        </p:txBody>
      </p:sp>
      <p:pic>
        <p:nvPicPr>
          <p:cNvPr id="4" name="Picture 3" descr="A group of people in a room&#10;&#10;Description automatically generated">
            <a:extLst>
              <a:ext uri="{FF2B5EF4-FFF2-40B4-BE49-F238E27FC236}">
                <a16:creationId xmlns:a16="http://schemas.microsoft.com/office/drawing/2014/main" id="{2E068826-FB90-AB99-C3FD-FFD5A701D3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3814" y="3909483"/>
            <a:ext cx="3224106" cy="1910080"/>
          </a:xfrm>
          <a:prstGeom prst="rect">
            <a:avLst/>
          </a:prstGeom>
        </p:spPr>
      </p:pic>
    </p:spTree>
    <p:extLst>
      <p:ext uri="{BB962C8B-B14F-4D97-AF65-F5344CB8AC3E}">
        <p14:creationId xmlns:p14="http://schemas.microsoft.com/office/powerpoint/2010/main" val="35671549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6EE0A-88BC-1989-231E-27A2BCB7D2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BB50E-6445-8966-175D-49E38090077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Experiential Education vs Experiential Learning</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198425E-A14C-9FE7-14FE-A302A41CB100}"/>
              </a:ext>
            </a:extLst>
          </p:cNvPr>
          <p:cNvSpPr>
            <a:spLocks noGrp="1"/>
          </p:cNvSpPr>
          <p:nvPr>
            <p:ph idx="1"/>
          </p:nvPr>
        </p:nvSpPr>
        <p:spPr>
          <a:xfrm>
            <a:off x="372471" y="1695450"/>
            <a:ext cx="11269258" cy="2984500"/>
          </a:xfrm>
          <a:noFill/>
        </p:spPr>
        <p:txBody>
          <a:bodyPr>
            <a:normAutofit/>
          </a:bodyPr>
          <a:lstStyle/>
          <a:p>
            <a:pPr algn="just" fontAlgn="base">
              <a:lnSpc>
                <a:spcPct val="100000"/>
              </a:lnSpc>
              <a:buFont typeface="Wingdings" panose="05000000000000000000" pitchFamily="2" charset="2"/>
              <a:buChar char="§"/>
            </a:pPr>
            <a:r>
              <a:rPr lang="en-GB" sz="2400" dirty="0">
                <a:latin typeface="Aptos" panose="020B0004020202020204" pitchFamily="34" charset="0"/>
              </a:rPr>
              <a:t>Experiential education (EE) is defined as the philosophical process that guides the development of structural and functional learning experiences</a:t>
            </a:r>
          </a:p>
          <a:p>
            <a:pPr algn="just" fontAlgn="base">
              <a:lnSpc>
                <a:spcPct val="100000"/>
              </a:lnSpc>
              <a:buFont typeface="Wingdings" panose="05000000000000000000" pitchFamily="2" charset="2"/>
              <a:buChar char="§"/>
            </a:pPr>
            <a:r>
              <a:rPr lang="en-GB" sz="2400" dirty="0">
                <a:latin typeface="Aptos" panose="020B0004020202020204" pitchFamily="34" charset="0"/>
              </a:rPr>
              <a:t>Education is a broader concept</a:t>
            </a:r>
          </a:p>
          <a:p>
            <a:pPr algn="just" fontAlgn="base">
              <a:lnSpc>
                <a:spcPct val="100000"/>
              </a:lnSpc>
              <a:buFont typeface="Wingdings" panose="05000000000000000000" pitchFamily="2" charset="2"/>
              <a:buChar char="§"/>
            </a:pPr>
            <a:r>
              <a:rPr lang="en-GB" sz="2400" dirty="0">
                <a:latin typeface="Aptos" panose="020B0004020202020204" pitchFamily="34" charset="0"/>
              </a:rPr>
              <a:t>Experiential learning (EL) is defined as the specific techniques or mechanisms that an individual can implement to acquire or meet learning goals (Roberts, 2012)</a:t>
            </a:r>
          </a:p>
          <a:p>
            <a:pPr algn="just" fontAlgn="base">
              <a:lnSpc>
                <a:spcPct val="100000"/>
              </a:lnSpc>
              <a:buFont typeface="Wingdings" panose="05000000000000000000" pitchFamily="2" charset="2"/>
              <a:buChar char="§"/>
            </a:pPr>
            <a:r>
              <a:rPr lang="en-GB" sz="2400" dirty="0">
                <a:latin typeface="Aptos" panose="020B0004020202020204" pitchFamily="34" charset="0"/>
              </a:rPr>
              <a:t>Specific learning categories and learning processes</a:t>
            </a:r>
          </a:p>
        </p:txBody>
      </p:sp>
    </p:spTree>
    <p:extLst>
      <p:ext uri="{BB962C8B-B14F-4D97-AF65-F5344CB8AC3E}">
        <p14:creationId xmlns:p14="http://schemas.microsoft.com/office/powerpoint/2010/main" val="12399635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DEF4634A-C051-22EF-AD5D-A5908A4B5545}"/>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677DAB3C-D521-7946-B7BB-A5007FC7272F}"/>
              </a:ext>
            </a:extLst>
          </p:cNvPr>
          <p:cNvSpPr txBox="1"/>
          <p:nvPr/>
        </p:nvSpPr>
        <p:spPr>
          <a:xfrm>
            <a:off x="1177940" y="1490008"/>
            <a:ext cx="8543910" cy="1754326"/>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Reflection on Level 4</a:t>
            </a:r>
          </a:p>
          <a:p>
            <a:r>
              <a:rPr lang="en-GB" sz="48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(40 minutes)</a:t>
            </a:r>
            <a:endParaRPr lang="en-GB" sz="1400" dirty="0"/>
          </a:p>
        </p:txBody>
      </p:sp>
      <p:pic>
        <p:nvPicPr>
          <p:cNvPr id="3" name="Picture 2">
            <a:extLst>
              <a:ext uri="{FF2B5EF4-FFF2-40B4-BE49-F238E27FC236}">
                <a16:creationId xmlns:a16="http://schemas.microsoft.com/office/drawing/2014/main" id="{2F7B889C-008C-AD7C-C3FD-79F3032FDA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7950" y="2971800"/>
            <a:ext cx="5219700" cy="3479800"/>
          </a:xfrm>
          <a:prstGeom prst="rect">
            <a:avLst/>
          </a:prstGeom>
        </p:spPr>
      </p:pic>
    </p:spTree>
    <p:extLst>
      <p:ext uri="{BB962C8B-B14F-4D97-AF65-F5344CB8AC3E}">
        <p14:creationId xmlns:p14="http://schemas.microsoft.com/office/powerpoint/2010/main" val="2081861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27155D-E828-2E43-2E05-7D7BE7F9B4E6}"/>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Kolb’s Experiential Learning Cycle</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BCED0A5E-CBD4-4A77-AA62-7EB4B9B5EE65}"/>
              </a:ext>
            </a:extLst>
          </p:cNvPr>
          <p:cNvSpPr txBox="1">
            <a:spLocks/>
          </p:cNvSpPr>
          <p:nvPr/>
        </p:nvSpPr>
        <p:spPr>
          <a:xfrm>
            <a:off x="372881" y="1267165"/>
            <a:ext cx="6163604" cy="44375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Wingdings" panose="05000000000000000000" pitchFamily="2" charset="2"/>
              <a:buChar char="§"/>
            </a:pPr>
            <a:endParaRPr lang="en-GB" sz="2400" dirty="0">
              <a:latin typeface="Aptos" panose="020B0004020202020204" pitchFamily="34" charset="0"/>
            </a:endParaRPr>
          </a:p>
          <a:p>
            <a:pPr marL="285750" indent="-285750" algn="just">
              <a:buFont typeface="Wingdings" panose="05000000000000000000" pitchFamily="2" charset="2"/>
              <a:buChar char="§"/>
            </a:pPr>
            <a:r>
              <a:rPr lang="en-GB" sz="2400" dirty="0">
                <a:latin typeface="Aptos" panose="020B0004020202020204" pitchFamily="34" charset="0"/>
              </a:rPr>
              <a:t>In 1984, Kolb developed a model of learning known as Experiential Learning Cycle, which starts with a concrete experience. Learning then progresses through three further stages – reflection, analysis and experimentation.</a:t>
            </a:r>
          </a:p>
          <a:p>
            <a:pPr marL="285750" indent="-285750" algn="just">
              <a:buFont typeface="Wingdings" panose="05000000000000000000" pitchFamily="2" charset="2"/>
              <a:buChar char="§"/>
            </a:pPr>
            <a:r>
              <a:rPr lang="en-GB" sz="2400" dirty="0">
                <a:latin typeface="Aptos" panose="020B0004020202020204" pitchFamily="34" charset="0"/>
              </a:rPr>
              <a:t>This process results in new experiences informed by what has been learned, allowing the cycle to repeat.</a:t>
            </a:r>
            <a:endParaRPr lang="en-US" altLang="en-US" sz="2400" dirty="0">
              <a:latin typeface="Aptos" panose="020B0004020202020204" pitchFamily="34" charset="0"/>
            </a:endParaRPr>
          </a:p>
        </p:txBody>
      </p:sp>
      <p:pic>
        <p:nvPicPr>
          <p:cNvPr id="3" name="Picture 2" descr="A diagram of a learning cycle&#10;&#10;AI-generated content may be incorrect.">
            <a:extLst>
              <a:ext uri="{FF2B5EF4-FFF2-40B4-BE49-F238E27FC236}">
                <a16:creationId xmlns:a16="http://schemas.microsoft.com/office/drawing/2014/main" id="{D0BDBF21-E87D-55B8-76A7-E077D6A03B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7172" y="1324431"/>
            <a:ext cx="4322977" cy="4322977"/>
          </a:xfrm>
          <a:prstGeom prst="rect">
            <a:avLst/>
          </a:prstGeom>
          <a:ln>
            <a:solidFill>
              <a:schemeClr val="tx1"/>
            </a:solidFill>
          </a:ln>
        </p:spPr>
      </p:pic>
    </p:spTree>
    <p:extLst>
      <p:ext uri="{BB962C8B-B14F-4D97-AF65-F5344CB8AC3E}">
        <p14:creationId xmlns:p14="http://schemas.microsoft.com/office/powerpoint/2010/main" val="13939800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C418A-3F9D-C6F5-2080-C170C85A5E5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5FC68714-D72A-CC01-994D-D09039333C85}"/>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Reflection on Level 4 (40 minutes)</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42C1211B-5E09-58B6-5E15-555C89AA0E29}"/>
              </a:ext>
            </a:extLst>
          </p:cNvPr>
          <p:cNvSpPr txBox="1">
            <a:spLocks/>
          </p:cNvSpPr>
          <p:nvPr/>
        </p:nvSpPr>
        <p:spPr>
          <a:xfrm>
            <a:off x="291830" y="2319937"/>
            <a:ext cx="6163604" cy="2331965"/>
          </a:xfrm>
          <a:prstGeom prst="rect">
            <a:avLst/>
          </a:prstGeom>
          <a:solidFill>
            <a:schemeClr val="accent5">
              <a:lumMod val="40000"/>
              <a:lumOff val="60000"/>
            </a:scheme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b="1" dirty="0">
                <a:solidFill>
                  <a:schemeClr val="accent1">
                    <a:lumMod val="75000"/>
                  </a:schemeClr>
                </a:solidFill>
                <a:latin typeface="Aptos" panose="020B0004020202020204" pitchFamily="34" charset="0"/>
              </a:rPr>
              <a:t>Task</a:t>
            </a:r>
            <a:r>
              <a:rPr lang="en-GB" dirty="0">
                <a:solidFill>
                  <a:schemeClr val="accent1">
                    <a:lumMod val="75000"/>
                  </a:schemeClr>
                </a:solidFill>
                <a:latin typeface="Aptos" panose="020B0004020202020204" pitchFamily="34" charset="0"/>
              </a:rPr>
              <a:t>:</a:t>
            </a:r>
          </a:p>
          <a:p>
            <a:pPr marL="0" indent="0" algn="ctr">
              <a:lnSpc>
                <a:spcPct val="150000"/>
              </a:lnSpc>
              <a:buNone/>
            </a:pPr>
            <a:r>
              <a:rPr lang="en-GB" dirty="0">
                <a:latin typeface="Aptos" panose="020B0004020202020204" pitchFamily="34" charset="0"/>
              </a:rPr>
              <a:t>Complete the worksheet entitled </a:t>
            </a:r>
            <a:r>
              <a:rPr lang="en-GB" b="1" dirty="0">
                <a:latin typeface="Aptos" panose="020B0004020202020204" pitchFamily="34" charset="0"/>
              </a:rPr>
              <a:t>Level 4 Placement Reflection Worksheet </a:t>
            </a:r>
            <a:r>
              <a:rPr lang="en-GB" dirty="0">
                <a:latin typeface="Aptos" panose="020B0004020202020204" pitchFamily="34" charset="0"/>
              </a:rPr>
              <a:t>under </a:t>
            </a:r>
            <a:r>
              <a:rPr lang="en-GB" i="1" dirty="0">
                <a:latin typeface="Aptos" panose="020B0004020202020204" pitchFamily="34" charset="0"/>
              </a:rPr>
              <a:t>Placement Project </a:t>
            </a:r>
            <a:r>
              <a:rPr lang="en-GB" dirty="0">
                <a:latin typeface="Aptos" panose="020B0004020202020204" pitchFamily="34" charset="0"/>
              </a:rPr>
              <a:t>in Moodle.</a:t>
            </a:r>
          </a:p>
          <a:p>
            <a:pPr lvl="1" eaLnBrk="0" fontAlgn="base" hangingPunct="0">
              <a:lnSpc>
                <a:spcPct val="200000"/>
              </a:lnSpc>
              <a:spcBef>
                <a:spcPct val="0"/>
              </a:spcBef>
              <a:spcAft>
                <a:spcPct val="0"/>
              </a:spcAft>
              <a:buFont typeface="Wingdings" panose="05000000000000000000" pitchFamily="2" charset="2"/>
              <a:buChar char="§"/>
            </a:pPr>
            <a:endParaRPr lang="en-US" altLang="en-US" dirty="0">
              <a:latin typeface="Aptos" panose="020B0004020202020204" pitchFamily="34" charset="0"/>
            </a:endParaRPr>
          </a:p>
        </p:txBody>
      </p:sp>
      <p:pic>
        <p:nvPicPr>
          <p:cNvPr id="3" name="Picture 2">
            <a:extLst>
              <a:ext uri="{FF2B5EF4-FFF2-40B4-BE49-F238E27FC236}">
                <a16:creationId xmlns:a16="http://schemas.microsoft.com/office/drawing/2014/main" id="{1E6EFCBC-A5EC-306F-699C-726CE3A29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7772" y="1746020"/>
            <a:ext cx="5219700" cy="3479800"/>
          </a:xfrm>
          <a:prstGeom prst="rect">
            <a:avLst/>
          </a:prstGeom>
        </p:spPr>
      </p:pic>
    </p:spTree>
    <p:extLst>
      <p:ext uri="{BB962C8B-B14F-4D97-AF65-F5344CB8AC3E}">
        <p14:creationId xmlns:p14="http://schemas.microsoft.com/office/powerpoint/2010/main" val="27553217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32B83-2707-2885-8B81-14CB20C7B3A3}"/>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CEE94F9-C4B0-95EA-C32C-6DF034C2EFA4}"/>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Summary</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534F6D1C-7819-1269-E918-D533901586E6}"/>
              </a:ext>
            </a:extLst>
          </p:cNvPr>
          <p:cNvSpPr txBox="1">
            <a:spLocks/>
          </p:cNvSpPr>
          <p:nvPr/>
        </p:nvSpPr>
        <p:spPr>
          <a:xfrm>
            <a:off x="372880" y="1267165"/>
            <a:ext cx="11292443" cy="443751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t">
              <a:buNone/>
            </a:pPr>
            <a:r>
              <a:rPr lang="en-GB" sz="2400" b="1" dirty="0">
                <a:solidFill>
                  <a:schemeClr val="accent4">
                    <a:lumMod val="75000"/>
                  </a:schemeClr>
                </a:solidFill>
                <a:latin typeface="Aptos" panose="020B0004020202020204" pitchFamily="34" charset="0"/>
              </a:rPr>
              <a:t>Experiential Learning = Experience + Reflection + Improvement</a:t>
            </a:r>
          </a:p>
          <a:p>
            <a:pPr fontAlgn="t">
              <a:buNone/>
            </a:pPr>
            <a:endParaRPr lang="en-GB" sz="2400" dirty="0">
              <a:latin typeface="Aptos" panose="020B0004020202020204" pitchFamily="34" charset="0"/>
            </a:endParaRPr>
          </a:p>
          <a:p>
            <a:pPr fontAlgn="t">
              <a:buNone/>
            </a:pPr>
            <a:r>
              <a:rPr lang="en-GB" sz="2400" dirty="0">
                <a:latin typeface="Aptos" panose="020B0004020202020204" pitchFamily="34" charset="0"/>
              </a:rPr>
              <a:t>Your placement or enterprise project is not simply about completing hours.</a:t>
            </a:r>
          </a:p>
          <a:p>
            <a:pPr fontAlgn="t">
              <a:buNone/>
            </a:pPr>
            <a:endParaRPr lang="en-GB" sz="2400" dirty="0">
              <a:latin typeface="Aptos" panose="020B0004020202020204" pitchFamily="34" charset="0"/>
            </a:endParaRPr>
          </a:p>
          <a:p>
            <a:pPr fontAlgn="t">
              <a:buNone/>
            </a:pPr>
            <a:r>
              <a:rPr lang="en-GB" sz="2400" dirty="0">
                <a:latin typeface="Aptos" panose="020B0004020202020204" pitchFamily="34" charset="0"/>
              </a:rPr>
              <a:t>It is about:</a:t>
            </a:r>
          </a:p>
          <a:p>
            <a:pPr lvl="0" fontAlgn="t">
              <a:buFont typeface="Wingdings" panose="05000000000000000000" pitchFamily="2" charset="2"/>
              <a:buChar char="§"/>
            </a:pPr>
            <a:r>
              <a:rPr lang="en-GB" sz="2400" dirty="0">
                <a:latin typeface="Aptos" panose="020B0004020202020204" pitchFamily="34" charset="0"/>
              </a:rPr>
              <a:t>Developing professional skills</a:t>
            </a:r>
          </a:p>
          <a:p>
            <a:pPr lvl="0" fontAlgn="t">
              <a:buFont typeface="Wingdings" panose="05000000000000000000" pitchFamily="2" charset="2"/>
              <a:buChar char="§"/>
            </a:pPr>
            <a:r>
              <a:rPr lang="en-GB" sz="2400" dirty="0">
                <a:latin typeface="Aptos" panose="020B0004020202020204" pitchFamily="34" charset="0"/>
              </a:rPr>
              <a:t>Building employability</a:t>
            </a:r>
          </a:p>
          <a:p>
            <a:pPr lvl="0" fontAlgn="t">
              <a:buFont typeface="Wingdings" panose="05000000000000000000" pitchFamily="2" charset="2"/>
              <a:buChar char="§"/>
            </a:pPr>
            <a:r>
              <a:rPr lang="en-GB" sz="2400" dirty="0">
                <a:latin typeface="Aptos" panose="020B0004020202020204" pitchFamily="34" charset="0"/>
              </a:rPr>
              <a:t>Gaining confidence</a:t>
            </a:r>
          </a:p>
          <a:p>
            <a:pPr lvl="0" fontAlgn="t">
              <a:buFont typeface="Wingdings" panose="05000000000000000000" pitchFamily="2" charset="2"/>
              <a:buChar char="§"/>
            </a:pPr>
            <a:r>
              <a:rPr lang="en-GB" sz="2400" dirty="0">
                <a:latin typeface="Aptos" panose="020B0004020202020204" pitchFamily="34" charset="0"/>
              </a:rPr>
              <a:t>Learning from experience</a:t>
            </a:r>
          </a:p>
          <a:p>
            <a:pPr lvl="0" fontAlgn="t">
              <a:buFont typeface="Wingdings" panose="05000000000000000000" pitchFamily="2" charset="2"/>
              <a:buChar char="§"/>
            </a:pPr>
            <a:r>
              <a:rPr lang="en-GB" sz="2400" dirty="0">
                <a:latin typeface="Aptos" panose="020B0004020202020204" pitchFamily="34" charset="0"/>
              </a:rPr>
              <a:t>Preparing for your future career</a:t>
            </a:r>
          </a:p>
        </p:txBody>
      </p:sp>
    </p:spTree>
    <p:extLst>
      <p:ext uri="{BB962C8B-B14F-4D97-AF65-F5344CB8AC3E}">
        <p14:creationId xmlns:p14="http://schemas.microsoft.com/office/powerpoint/2010/main" val="28646523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E828D-CFF5-B826-30AF-AC2592BEED5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658C004-8010-60E5-7B99-6369A386F961}"/>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Next Week</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C8823BD8-5430-A1E2-41D9-7CDA89034C63}"/>
              </a:ext>
            </a:extLst>
          </p:cNvPr>
          <p:cNvSpPr txBox="1">
            <a:spLocks/>
          </p:cNvSpPr>
          <p:nvPr/>
        </p:nvSpPr>
        <p:spPr>
          <a:xfrm>
            <a:off x="372880" y="1102659"/>
            <a:ext cx="11292443" cy="460201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lnSpc>
                <a:spcPct val="100000"/>
              </a:lnSpc>
              <a:buNone/>
            </a:pPr>
            <a:r>
              <a:rPr lang="en-GB" sz="2100" dirty="0">
                <a:latin typeface="Aptos" panose="020B0004020202020204" pitchFamily="34" charset="0"/>
              </a:rPr>
              <a:t>By next week's session, please identify an area of interest for your placement. Consider the following questions:</a:t>
            </a:r>
          </a:p>
          <a:p>
            <a:pPr fontAlgn="t">
              <a:lnSpc>
                <a:spcPct val="100000"/>
              </a:lnSpc>
              <a:buNone/>
            </a:pPr>
            <a:endParaRPr lang="en-GB" sz="2100" dirty="0">
              <a:latin typeface="Aptos" panose="020B0004020202020204" pitchFamily="34" charset="0"/>
            </a:endParaRPr>
          </a:p>
          <a:p>
            <a:pPr lvl="0" fontAlgn="t">
              <a:lnSpc>
                <a:spcPct val="100000"/>
              </a:lnSpc>
              <a:buFont typeface="Wingdings" panose="05000000000000000000" pitchFamily="2" charset="2"/>
              <a:buChar char="§"/>
            </a:pPr>
            <a:r>
              <a:rPr lang="en-GB" sz="2100" dirty="0">
                <a:latin typeface="Aptos" panose="020B0004020202020204" pitchFamily="34" charset="0"/>
              </a:rPr>
              <a:t>Which sector interests you most?</a:t>
            </a:r>
          </a:p>
          <a:p>
            <a:pPr marL="742950" lvl="1" indent="-285750" fontAlgn="t">
              <a:lnSpc>
                <a:spcPct val="100000"/>
              </a:lnSpc>
              <a:spcBef>
                <a:spcPts val="0"/>
              </a:spcBef>
            </a:pPr>
            <a:r>
              <a:rPr lang="en-GB" sz="2100" dirty="0">
                <a:latin typeface="Aptos" panose="020B0004020202020204" pitchFamily="34" charset="0"/>
              </a:rPr>
              <a:t>Tourism</a:t>
            </a:r>
          </a:p>
          <a:p>
            <a:pPr marL="742950" lvl="1" indent="-285750" fontAlgn="t">
              <a:lnSpc>
                <a:spcPct val="100000"/>
              </a:lnSpc>
              <a:spcBef>
                <a:spcPts val="0"/>
              </a:spcBef>
            </a:pPr>
            <a:r>
              <a:rPr lang="en-GB" sz="2100" dirty="0">
                <a:latin typeface="Aptos" panose="020B0004020202020204" pitchFamily="34" charset="0"/>
              </a:rPr>
              <a:t>Hospitality</a:t>
            </a:r>
          </a:p>
          <a:p>
            <a:pPr marL="742950" lvl="1" indent="-285750" fontAlgn="t">
              <a:lnSpc>
                <a:spcPct val="100000"/>
              </a:lnSpc>
              <a:spcBef>
                <a:spcPts val="0"/>
              </a:spcBef>
            </a:pPr>
            <a:r>
              <a:rPr lang="en-GB" sz="2100" dirty="0">
                <a:latin typeface="Aptos" panose="020B0004020202020204" pitchFamily="34" charset="0"/>
              </a:rPr>
              <a:t>Events</a:t>
            </a:r>
          </a:p>
          <a:p>
            <a:pPr marL="742950" lvl="1" indent="-285750" fontAlgn="t">
              <a:lnSpc>
                <a:spcPct val="100000"/>
              </a:lnSpc>
              <a:spcBef>
                <a:spcPts val="0"/>
              </a:spcBef>
            </a:pPr>
            <a:r>
              <a:rPr lang="en-GB" sz="2100" dirty="0">
                <a:latin typeface="Aptos" panose="020B0004020202020204" pitchFamily="34" charset="0"/>
              </a:rPr>
              <a:t>Leisure</a:t>
            </a:r>
          </a:p>
          <a:p>
            <a:pPr lvl="0" fontAlgn="t">
              <a:lnSpc>
                <a:spcPct val="100000"/>
              </a:lnSpc>
              <a:buFont typeface="Wingdings" panose="05000000000000000000" pitchFamily="2" charset="2"/>
              <a:buChar char="§"/>
            </a:pPr>
            <a:r>
              <a:rPr lang="en-GB" sz="2100" dirty="0">
                <a:latin typeface="Aptos" panose="020B0004020202020204" pitchFamily="34" charset="0"/>
              </a:rPr>
              <a:t>What type of organisation would you like to work for?</a:t>
            </a:r>
          </a:p>
          <a:p>
            <a:pPr lvl="0" fontAlgn="t">
              <a:lnSpc>
                <a:spcPct val="100000"/>
              </a:lnSpc>
              <a:buFont typeface="Wingdings" panose="05000000000000000000" pitchFamily="2" charset="2"/>
              <a:buChar char="§"/>
            </a:pPr>
            <a:r>
              <a:rPr lang="en-GB" sz="2100" dirty="0">
                <a:latin typeface="Aptos" panose="020B0004020202020204" pitchFamily="34" charset="0"/>
              </a:rPr>
              <a:t>What skills would you like to develop during your placement?</a:t>
            </a:r>
          </a:p>
          <a:p>
            <a:pPr lvl="0" fontAlgn="t">
              <a:lnSpc>
                <a:spcPct val="100000"/>
              </a:lnSpc>
              <a:buFont typeface="Wingdings" panose="05000000000000000000" pitchFamily="2" charset="2"/>
              <a:buChar char="§"/>
            </a:pPr>
            <a:r>
              <a:rPr lang="en-GB" sz="2100" dirty="0">
                <a:latin typeface="Aptos" panose="020B0004020202020204" pitchFamily="34" charset="0"/>
              </a:rPr>
              <a:t>How does this placement align with your future career goals?</a:t>
            </a:r>
          </a:p>
        </p:txBody>
      </p:sp>
      <p:sp>
        <p:nvSpPr>
          <p:cNvPr id="3" name="TextBox 2">
            <a:extLst>
              <a:ext uri="{FF2B5EF4-FFF2-40B4-BE49-F238E27FC236}">
                <a16:creationId xmlns:a16="http://schemas.microsoft.com/office/drawing/2014/main" id="{C17A04D6-9FE2-F766-9624-71CB45826590}"/>
              </a:ext>
            </a:extLst>
          </p:cNvPr>
          <p:cNvSpPr txBox="1"/>
          <p:nvPr/>
        </p:nvSpPr>
        <p:spPr>
          <a:xfrm>
            <a:off x="2483785" y="2649618"/>
            <a:ext cx="6384551" cy="1384995"/>
          </a:xfrm>
          <a:prstGeom prst="rect">
            <a:avLst/>
          </a:prstGeom>
          <a:noFill/>
        </p:spPr>
        <p:txBody>
          <a:bodyPr wrap="square">
            <a:spAutoFit/>
          </a:bodyPr>
          <a:lstStyle/>
          <a:p>
            <a:pPr marL="800100" lvl="1" indent="-342900" fontAlgn="t">
              <a:buFont typeface="Arial" panose="020B0604020202020204" pitchFamily="34" charset="0"/>
              <a:buChar char="•"/>
            </a:pPr>
            <a:r>
              <a:rPr lang="en-GB" sz="2100" dirty="0">
                <a:latin typeface="Aptos" panose="020B0004020202020204" pitchFamily="34" charset="0"/>
              </a:rPr>
              <a:t>Attractions</a:t>
            </a:r>
          </a:p>
          <a:p>
            <a:pPr marL="800100" lvl="1" indent="-342900" fontAlgn="t">
              <a:buFont typeface="Arial" panose="020B0604020202020204" pitchFamily="34" charset="0"/>
              <a:buChar char="•"/>
            </a:pPr>
            <a:r>
              <a:rPr lang="en-GB" sz="2100" dirty="0">
                <a:latin typeface="Aptos" panose="020B0004020202020204" pitchFamily="34" charset="0"/>
              </a:rPr>
              <a:t>Marketing</a:t>
            </a:r>
          </a:p>
          <a:p>
            <a:pPr marL="800100" lvl="1" indent="-342900" fontAlgn="t">
              <a:buFont typeface="Arial" panose="020B0604020202020204" pitchFamily="34" charset="0"/>
              <a:buChar char="•"/>
            </a:pPr>
            <a:r>
              <a:rPr lang="en-GB" sz="2100" dirty="0">
                <a:latin typeface="Aptos" panose="020B0004020202020204" pitchFamily="34" charset="0"/>
              </a:rPr>
              <a:t>Business Development</a:t>
            </a:r>
          </a:p>
          <a:p>
            <a:pPr marL="800100" lvl="1" indent="-342900" fontAlgn="t">
              <a:buFont typeface="Arial" panose="020B0604020202020204" pitchFamily="34" charset="0"/>
              <a:buChar char="•"/>
            </a:pPr>
            <a:r>
              <a:rPr lang="en-GB" sz="2100" dirty="0">
                <a:latin typeface="Aptos" panose="020B0004020202020204" pitchFamily="34" charset="0"/>
              </a:rPr>
              <a:t>Other related areas</a:t>
            </a:r>
          </a:p>
        </p:txBody>
      </p:sp>
      <p:pic>
        <p:nvPicPr>
          <p:cNvPr id="7" name="Graphic 6" descr="Graph and note paper with pencils">
            <a:extLst>
              <a:ext uri="{FF2B5EF4-FFF2-40B4-BE49-F238E27FC236}">
                <a16:creationId xmlns:a16="http://schemas.microsoft.com/office/drawing/2014/main" id="{870FD505-3C3C-85CA-F01A-ADB846154E0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05700" y="1153324"/>
            <a:ext cx="4686300" cy="4686300"/>
          </a:xfrm>
          <a:prstGeom prst="rect">
            <a:avLst/>
          </a:prstGeom>
        </p:spPr>
      </p:pic>
    </p:spTree>
    <p:extLst>
      <p:ext uri="{BB962C8B-B14F-4D97-AF65-F5344CB8AC3E}">
        <p14:creationId xmlns:p14="http://schemas.microsoft.com/office/powerpoint/2010/main" val="39296718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a:ln>
            <a:solidFill>
              <a:schemeClr val="tx1"/>
            </a:solidFill>
          </a:ln>
        </p:spPr>
      </p:pic>
    </p:spTree>
    <p:extLst>
      <p:ext uri="{BB962C8B-B14F-4D97-AF65-F5344CB8AC3E}">
        <p14:creationId xmlns:p14="http://schemas.microsoft.com/office/powerpoint/2010/main" val="16768299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0A06-D7ED-C328-CE8E-189AA7D68BA0}"/>
              </a:ext>
            </a:extLst>
          </p:cNvPr>
          <p:cNvSpPr>
            <a:spLocks noGrp="1"/>
          </p:cNvSpPr>
          <p:nvPr>
            <p:ph type="title"/>
          </p:nvPr>
        </p:nvSpPr>
        <p:spPr/>
        <p:txBody>
          <a:bodyPr/>
          <a:lstStyle/>
          <a:p>
            <a:r>
              <a:rPr lang="en-GB" sz="2800" dirty="0"/>
              <a:t>References</a:t>
            </a:r>
            <a:br>
              <a:rPr lang="en-GB" dirty="0"/>
            </a:br>
            <a:br>
              <a:rPr lang="en-GB" dirty="0"/>
            </a:br>
            <a:r>
              <a:rPr lang="en-GB" sz="2000" dirty="0">
                <a:solidFill>
                  <a:schemeClr val="bg1">
                    <a:lumMod val="95000"/>
                  </a:schemeClr>
                </a:solidFill>
                <a:latin typeface="Aptos" panose="020B0004020202020204" pitchFamily="34" charset="0"/>
              </a:rPr>
              <a:t>Kolb, D.A. (1984) </a:t>
            </a:r>
            <a:r>
              <a:rPr lang="en-GB" sz="2000" i="1" dirty="0">
                <a:solidFill>
                  <a:schemeClr val="bg1">
                    <a:lumMod val="95000"/>
                  </a:schemeClr>
                </a:solidFill>
                <a:latin typeface="Aptos" panose="020B0004020202020204" pitchFamily="34" charset="0"/>
              </a:rPr>
              <a:t>Experiential learning: experience as the source learning and development</a:t>
            </a:r>
            <a:r>
              <a:rPr lang="en-GB" sz="2000" dirty="0">
                <a:solidFill>
                  <a:schemeClr val="bg1">
                    <a:lumMod val="95000"/>
                  </a:schemeClr>
                </a:solidFill>
                <a:latin typeface="Aptos" panose="020B0004020202020204" pitchFamily="34" charset="0"/>
              </a:rPr>
              <a:t>. Prentice Hall.</a:t>
            </a:r>
            <a:br>
              <a:rPr lang="en-GB" sz="2000" dirty="0">
                <a:latin typeface="Aptos" panose="020B0004020202020204" pitchFamily="34" charset="0"/>
              </a:rPr>
            </a:br>
            <a:br>
              <a:rPr lang="en-GB" sz="2000" dirty="0">
                <a:latin typeface="Aptos" panose="020B0004020202020204" pitchFamily="34" charset="0"/>
              </a:rPr>
            </a:br>
            <a:br>
              <a:rPr lang="en-GB" sz="2000" dirty="0">
                <a:latin typeface="Aptos" panose="020B0004020202020204" pitchFamily="34" charset="0"/>
              </a:rPr>
            </a:br>
            <a:r>
              <a:rPr lang="en-GB" sz="2000" dirty="0">
                <a:latin typeface="Aptos" panose="020B0004020202020204" pitchFamily="34" charset="0"/>
              </a:rPr>
              <a:t>Images used in this presentation are either UWTSD-owned, AI-generated, or sourced from </a:t>
            </a:r>
            <a:r>
              <a:rPr lang="en-GB" sz="2000" dirty="0" err="1">
                <a:latin typeface="Aptos" panose="020B0004020202020204" pitchFamily="34" charset="0"/>
              </a:rPr>
              <a:t>Pixabay</a:t>
            </a:r>
            <a:r>
              <a:rPr lang="en-GB" sz="2000" dirty="0">
                <a:latin typeface="Aptos" panose="020B0004020202020204" pitchFamily="34" charset="0"/>
              </a:rPr>
              <a:t>, a royalty-free image platform.</a:t>
            </a:r>
            <a:br>
              <a:rPr lang="en-GB" dirty="0"/>
            </a:br>
            <a:endParaRPr lang="en-GB" dirty="0"/>
          </a:p>
        </p:txBody>
      </p:sp>
    </p:spTree>
    <p:extLst>
      <p:ext uri="{BB962C8B-B14F-4D97-AF65-F5344CB8AC3E}">
        <p14:creationId xmlns:p14="http://schemas.microsoft.com/office/powerpoint/2010/main" val="3011973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77307979&quot;,&quot;project_id&quot;:961983}"/>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976"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52D2FBF-E7C8-4CCF-98BE-D1CC0BC6AC09}">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1744</Words>
  <Application>Microsoft Office PowerPoint</Application>
  <PresentationFormat>Widescreen</PresentationFormat>
  <Paragraphs>305</Paragraphs>
  <Slides>43</Slides>
  <Notes>20</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43</vt:i4>
      </vt:variant>
    </vt:vector>
  </HeadingPairs>
  <TitlesOfParts>
    <vt:vector size="54" baseType="lpstr">
      <vt:lpstr>ADLaM Display</vt:lpstr>
      <vt:lpstr>Aptos</vt:lpstr>
      <vt:lpstr>Arial</vt:lpstr>
      <vt:lpstr>Calibri</vt:lpstr>
      <vt:lpstr>Calibri Light</vt:lpstr>
      <vt:lpstr>Freestyle Script</vt:lpstr>
      <vt:lpstr>Raleway</vt:lpstr>
      <vt:lpstr>Wingdings</vt:lpstr>
      <vt:lpstr>Theme4</vt:lpstr>
      <vt:lpstr>Accessible 2</vt:lpstr>
      <vt:lpstr>Sub Title 1</vt:lpstr>
      <vt:lpstr>PowerPoint Presentation</vt:lpstr>
      <vt:lpstr>PowerPoint Presentation</vt:lpstr>
      <vt:lpstr>Aims for Today</vt:lpstr>
      <vt:lpstr>Learning Outcomes</vt:lpstr>
      <vt:lpstr>PowerPoint Presentation</vt:lpstr>
      <vt:lpstr>Placement Pathway</vt:lpstr>
      <vt:lpstr>Taith Pathway</vt:lpstr>
      <vt:lpstr>Placement Hours: Employment</vt:lpstr>
      <vt:lpstr>Placement Hours Tracker</vt:lpstr>
      <vt:lpstr>PowerPoint Presentation</vt:lpstr>
      <vt:lpstr>PowerPoint Presentation</vt:lpstr>
      <vt:lpstr>Action Required: Forms</vt:lpstr>
      <vt:lpstr>PowerPoint Presentation</vt:lpstr>
      <vt:lpstr>PowerPoint Presentation</vt:lpstr>
      <vt:lpstr>Group Discussion</vt:lpstr>
      <vt:lpstr>Experiential Learning</vt:lpstr>
      <vt:lpstr>Experiential Learning</vt:lpstr>
      <vt:lpstr>Benefits of Experiential Learning</vt:lpstr>
      <vt:lpstr>Experience Alone Is Not Enough</vt:lpstr>
      <vt:lpstr>Employers Want More Than Academic Knowledge</vt:lpstr>
      <vt:lpstr>Who Would Hire You, and Why?</vt:lpstr>
      <vt:lpstr>PowerPoint Presentation</vt:lpstr>
      <vt:lpstr>PowerPoint Presentation</vt:lpstr>
      <vt:lpstr>PowerPoint Presentation</vt:lpstr>
      <vt:lpstr>PowerPoint Presentation</vt:lpstr>
      <vt:lpstr>PowerPoint Presentation</vt:lpstr>
      <vt:lpstr>PowerPoint Presentation</vt:lpstr>
      <vt:lpstr>Experiential Learning Education</vt:lpstr>
      <vt:lpstr>Aims and Objectives of Experiential Learning</vt:lpstr>
      <vt:lpstr>Learning Targets</vt:lpstr>
      <vt:lpstr>Personal Development</vt:lpstr>
      <vt:lpstr>Transferable Skills</vt:lpstr>
      <vt:lpstr>Reflection</vt:lpstr>
      <vt:lpstr>Kolb’s Experiential Learning Cycle</vt:lpstr>
      <vt:lpstr>Association of Experiential Learning</vt:lpstr>
      <vt:lpstr>Experiential Education vs Experiential Learning</vt:lpstr>
      <vt:lpstr>PowerPoint Presentation</vt:lpstr>
      <vt:lpstr>PowerPoint Presentation</vt:lpstr>
      <vt:lpstr>PowerPoint Presentation</vt:lpstr>
      <vt:lpstr>PowerPoint Presentation</vt:lpstr>
      <vt:lpstr>PowerPoint Presentation</vt:lpstr>
      <vt:lpstr>PowerPoint Presentation</vt:lpstr>
      <vt:lpstr>References  Kolb, D.A. (1984) Experiential learning: experience as the source learning and development. Prentice Hall.   Images used in this presentation are either UWTSD-owned, AI-generated, or sourced from Pixabay, a royalty-free image platform.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1</cp:revision>
  <dcterms:created xsi:type="dcterms:W3CDTF">2023-09-15T09:31:09Z</dcterms:created>
  <dcterms:modified xsi:type="dcterms:W3CDTF">2026-10-11T20:03:13Z</dcterms:modified>
</cp:coreProperties>
</file>