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6858000" cy="9144000"/>
  <p:embeddedFontLst>
    <p:embeddedFont>
      <p:font typeface="Maven Pro" panose="020B0604020202020204" charset="0"/>
      <p:regular r:id="rId13"/>
      <p:bold r:id="rId14"/>
    </p:embeddedFont>
    <p:embeddedFont>
      <p:font typeface="Montserrat" panose="00000500000000000000" pitchFamily="2" charset="0"/>
      <p:regular r:id="rId15"/>
      <p:bold r:id="rId16"/>
      <p:italic r:id="rId17"/>
      <p:boldItalic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EFE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BF5329-13D4-4E41-BE6A-1AC186EFFCB8}" v="568" dt="2026-05-15T18:06:54.201"/>
  </p1510:revLst>
</p1510:revInfo>
</file>

<file path=ppt/tableStyles.xml><?xml version="1.0" encoding="utf-8"?>
<a:tblStyleLst xmlns:a="http://schemas.openxmlformats.org/drawingml/2006/main" def="{69791EFE-F697-4F7D-BD5C-F4639A93FCF0}">
  <a:tblStyle styleId="{69791EFE-F697-4F7D-BD5C-F4639A93FCF0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3BFE33E-8CDD-459E-9E44-755ED5BEDDB2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81" autoAdjust="0"/>
    <p:restoredTop sz="94660"/>
  </p:normalViewPr>
  <p:slideViewPr>
    <p:cSldViewPr snapToGrid="0">
      <p:cViewPr varScale="1">
        <p:scale>
          <a:sx n="91" d="100"/>
          <a:sy n="91" d="100"/>
        </p:scale>
        <p:origin x="44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readana Gavgagiu" userId="5b14191edce41b92" providerId="LiveId" clId="{1D4C6A93-5D13-4ED2-84CC-6ACC0BD619CE}"/>
    <pc:docChg chg="undo custSel delSld modSld sldOrd delMainMaster modMainMaster">
      <pc:chgData name="Loreadana Gavgagiu" userId="5b14191edce41b92" providerId="LiveId" clId="{1D4C6A93-5D13-4ED2-84CC-6ACC0BD619CE}" dt="2026-05-15T18:08:18.439" v="1795" actId="114"/>
      <pc:docMkLst>
        <pc:docMk/>
      </pc:docMkLst>
      <pc:sldChg chg="addSp delSp modSp mod setBg chgLayout">
        <pc:chgData name="Loreadana Gavgagiu" userId="5b14191edce41b92" providerId="LiveId" clId="{1D4C6A93-5D13-4ED2-84CC-6ACC0BD619CE}" dt="2026-05-14T16:11:32.338" v="923" actId="207"/>
        <pc:sldMkLst>
          <pc:docMk/>
          <pc:sldMk cId="0" sldId="256"/>
        </pc:sldMkLst>
        <pc:spChg chg="add del mod">
          <ac:chgData name="Loreadana Gavgagiu" userId="5b14191edce41b92" providerId="LiveId" clId="{1D4C6A93-5D13-4ED2-84CC-6ACC0BD619CE}" dt="2026-05-14T11:56:13.514" v="447" actId="21"/>
          <ac:spMkLst>
            <pc:docMk/>
            <pc:sldMk cId="0" sldId="256"/>
            <ac:spMk id="2" creationId="{A9F2F9FB-D715-10C3-2020-D938C05829D4}"/>
          </ac:spMkLst>
        </pc:spChg>
        <pc:spChg chg="add mod">
          <ac:chgData name="Loreadana Gavgagiu" userId="5b14191edce41b92" providerId="LiveId" clId="{1D4C6A93-5D13-4ED2-84CC-6ACC0BD619CE}" dt="2026-05-14T11:47:58.300" v="230"/>
          <ac:spMkLst>
            <pc:docMk/>
            <pc:sldMk cId="0" sldId="256"/>
            <ac:spMk id="10" creationId="{0124322E-A3EE-AE36-0C76-9D1F377B23E9}"/>
          </ac:spMkLst>
        </pc:spChg>
        <pc:spChg chg="add mod">
          <ac:chgData name="Loreadana Gavgagiu" userId="5b14191edce41b92" providerId="LiveId" clId="{1D4C6A93-5D13-4ED2-84CC-6ACC0BD619CE}" dt="2026-05-14T11:47:58.300" v="230"/>
          <ac:spMkLst>
            <pc:docMk/>
            <pc:sldMk cId="0" sldId="256"/>
            <ac:spMk id="12" creationId="{0987B563-3DBB-8A1C-E83C-FA2E1D7D1F5C}"/>
          </ac:spMkLst>
        </pc:spChg>
        <pc:spChg chg="add mod">
          <ac:chgData name="Loreadana Gavgagiu" userId="5b14191edce41b92" providerId="LiveId" clId="{1D4C6A93-5D13-4ED2-84CC-6ACC0BD619CE}" dt="2026-05-14T11:47:58.300" v="230"/>
          <ac:spMkLst>
            <pc:docMk/>
            <pc:sldMk cId="0" sldId="256"/>
            <ac:spMk id="14" creationId="{B7F45F77-09F7-7BC7-BCD7-971666A011C4}"/>
          </ac:spMkLst>
        </pc:spChg>
        <pc:spChg chg="add mod">
          <ac:chgData name="Loreadana Gavgagiu" userId="5b14191edce41b92" providerId="LiveId" clId="{1D4C6A93-5D13-4ED2-84CC-6ACC0BD619CE}" dt="2026-05-14T11:47:58.300" v="230"/>
          <ac:spMkLst>
            <pc:docMk/>
            <pc:sldMk cId="0" sldId="256"/>
            <ac:spMk id="16" creationId="{843B1F19-4967-2CBD-8F6C-6E8028C5F3ED}"/>
          </ac:spMkLst>
        </pc:spChg>
        <pc:spChg chg="add mod">
          <ac:chgData name="Loreadana Gavgagiu" userId="5b14191edce41b92" providerId="LiveId" clId="{1D4C6A93-5D13-4ED2-84CC-6ACC0BD619CE}" dt="2026-05-14T11:47:58.300" v="230"/>
          <ac:spMkLst>
            <pc:docMk/>
            <pc:sldMk cId="0" sldId="256"/>
            <ac:spMk id="17" creationId="{D4F0D6FA-544D-7B8B-658A-695C3ADF3E86}"/>
          </ac:spMkLst>
        </pc:spChg>
        <pc:spChg chg="add mod">
          <ac:chgData name="Loreadana Gavgagiu" userId="5b14191edce41b92" providerId="LiveId" clId="{1D4C6A93-5D13-4ED2-84CC-6ACC0BD619CE}" dt="2026-05-14T11:47:58.300" v="230"/>
          <ac:spMkLst>
            <pc:docMk/>
            <pc:sldMk cId="0" sldId="256"/>
            <ac:spMk id="19" creationId="{291E0CC4-0071-D296-6D1A-866717D6DF16}"/>
          </ac:spMkLst>
        </pc:spChg>
        <pc:spChg chg="add mod">
          <ac:chgData name="Loreadana Gavgagiu" userId="5b14191edce41b92" providerId="LiveId" clId="{1D4C6A93-5D13-4ED2-84CC-6ACC0BD619CE}" dt="2026-05-14T11:47:58.300" v="230"/>
          <ac:spMkLst>
            <pc:docMk/>
            <pc:sldMk cId="0" sldId="256"/>
            <ac:spMk id="23" creationId="{76A649B8-86CB-C4F5-194F-048ECD70CAAF}"/>
          </ac:spMkLst>
        </pc:spChg>
        <pc:spChg chg="add mod">
          <ac:chgData name="Loreadana Gavgagiu" userId="5b14191edce41b92" providerId="LiveId" clId="{1D4C6A93-5D13-4ED2-84CC-6ACC0BD619CE}" dt="2026-05-14T11:47:58.300" v="230"/>
          <ac:spMkLst>
            <pc:docMk/>
            <pc:sldMk cId="0" sldId="256"/>
            <ac:spMk id="24" creationId="{2BBA0DCC-E9DE-01A2-5CA9-6A7261890F4E}"/>
          </ac:spMkLst>
        </pc:spChg>
        <pc:spChg chg="add mod">
          <ac:chgData name="Loreadana Gavgagiu" userId="5b14191edce41b92" providerId="LiveId" clId="{1D4C6A93-5D13-4ED2-84CC-6ACC0BD619CE}" dt="2026-05-14T11:47:58.300" v="230"/>
          <ac:spMkLst>
            <pc:docMk/>
            <pc:sldMk cId="0" sldId="256"/>
            <ac:spMk id="25" creationId="{09405682-BC62-CEE1-C6A8-CE3D6F8FA1D4}"/>
          </ac:spMkLst>
        </pc:spChg>
        <pc:spChg chg="add mod">
          <ac:chgData name="Loreadana Gavgagiu" userId="5b14191edce41b92" providerId="LiveId" clId="{1D4C6A93-5D13-4ED2-84CC-6ACC0BD619CE}" dt="2026-05-14T11:47:58.300" v="230"/>
          <ac:spMkLst>
            <pc:docMk/>
            <pc:sldMk cId="0" sldId="256"/>
            <ac:spMk id="30" creationId="{92905807-ADE1-BB85-0493-C6DDE4C55DA7}"/>
          </ac:spMkLst>
        </pc:spChg>
        <pc:spChg chg="add mod">
          <ac:chgData name="Loreadana Gavgagiu" userId="5b14191edce41b92" providerId="LiveId" clId="{1D4C6A93-5D13-4ED2-84CC-6ACC0BD619CE}" dt="2026-05-14T11:49:59.754" v="236"/>
          <ac:spMkLst>
            <pc:docMk/>
            <pc:sldMk cId="0" sldId="256"/>
            <ac:spMk id="35" creationId="{54F9A047-CF0C-86BD-5CDA-3C7657EDD64B}"/>
          </ac:spMkLst>
        </pc:spChg>
        <pc:spChg chg="add mod">
          <ac:chgData name="Loreadana Gavgagiu" userId="5b14191edce41b92" providerId="LiveId" clId="{1D4C6A93-5D13-4ED2-84CC-6ACC0BD619CE}" dt="2026-05-14T11:49:59.754" v="236"/>
          <ac:spMkLst>
            <pc:docMk/>
            <pc:sldMk cId="0" sldId="256"/>
            <ac:spMk id="39" creationId="{1E3D1C21-A2EA-1979-2114-4C86D04FEDC5}"/>
          </ac:spMkLst>
        </pc:spChg>
        <pc:spChg chg="add mod">
          <ac:chgData name="Loreadana Gavgagiu" userId="5b14191edce41b92" providerId="LiveId" clId="{1D4C6A93-5D13-4ED2-84CC-6ACC0BD619CE}" dt="2026-05-14T11:49:59.754" v="236"/>
          <ac:spMkLst>
            <pc:docMk/>
            <pc:sldMk cId="0" sldId="256"/>
            <ac:spMk id="40" creationId="{38725F91-7655-8E9C-3467-D7EDD8DE3731}"/>
          </ac:spMkLst>
        </pc:spChg>
        <pc:spChg chg="add mod">
          <ac:chgData name="Loreadana Gavgagiu" userId="5b14191edce41b92" providerId="LiveId" clId="{1D4C6A93-5D13-4ED2-84CC-6ACC0BD619CE}" dt="2026-05-14T11:49:59.754" v="236"/>
          <ac:spMkLst>
            <pc:docMk/>
            <pc:sldMk cId="0" sldId="256"/>
            <ac:spMk id="41" creationId="{355DAC72-773B-EF14-1036-91789100C4A7}"/>
          </ac:spMkLst>
        </pc:spChg>
        <pc:spChg chg="add mod">
          <ac:chgData name="Loreadana Gavgagiu" userId="5b14191edce41b92" providerId="LiveId" clId="{1D4C6A93-5D13-4ED2-84CC-6ACC0BD619CE}" dt="2026-05-14T11:49:59.754" v="236"/>
          <ac:spMkLst>
            <pc:docMk/>
            <pc:sldMk cId="0" sldId="256"/>
            <ac:spMk id="42" creationId="{46239244-27BD-0067-16F4-433648D14678}"/>
          </ac:spMkLst>
        </pc:spChg>
        <pc:spChg chg="add mod">
          <ac:chgData name="Loreadana Gavgagiu" userId="5b14191edce41b92" providerId="LiveId" clId="{1D4C6A93-5D13-4ED2-84CC-6ACC0BD619CE}" dt="2026-05-14T11:49:59.754" v="236"/>
          <ac:spMkLst>
            <pc:docMk/>
            <pc:sldMk cId="0" sldId="256"/>
            <ac:spMk id="43" creationId="{41EC3924-1827-8C20-1A48-E08AAA593CB3}"/>
          </ac:spMkLst>
        </pc:spChg>
        <pc:spChg chg="add mod">
          <ac:chgData name="Loreadana Gavgagiu" userId="5b14191edce41b92" providerId="LiveId" clId="{1D4C6A93-5D13-4ED2-84CC-6ACC0BD619CE}" dt="2026-05-14T11:49:59.754" v="236"/>
          <ac:spMkLst>
            <pc:docMk/>
            <pc:sldMk cId="0" sldId="256"/>
            <ac:spMk id="44" creationId="{62321916-9E86-4874-447D-B8DBF190C011}"/>
          </ac:spMkLst>
        </pc:spChg>
        <pc:spChg chg="add mod">
          <ac:chgData name="Loreadana Gavgagiu" userId="5b14191edce41b92" providerId="LiveId" clId="{1D4C6A93-5D13-4ED2-84CC-6ACC0BD619CE}" dt="2026-05-14T11:49:59.754" v="236"/>
          <ac:spMkLst>
            <pc:docMk/>
            <pc:sldMk cId="0" sldId="256"/>
            <ac:spMk id="45" creationId="{0728841C-96AE-4D64-B95A-12CD9959DA32}"/>
          </ac:spMkLst>
        </pc:spChg>
        <pc:spChg chg="add mod">
          <ac:chgData name="Loreadana Gavgagiu" userId="5b14191edce41b92" providerId="LiveId" clId="{1D4C6A93-5D13-4ED2-84CC-6ACC0BD619CE}" dt="2026-05-14T11:49:59.754" v="236"/>
          <ac:spMkLst>
            <pc:docMk/>
            <pc:sldMk cId="0" sldId="256"/>
            <ac:spMk id="46" creationId="{F0A51D2D-BACC-F60E-5662-5B24BD080B49}"/>
          </ac:spMkLst>
        </pc:spChg>
        <pc:spChg chg="add mod">
          <ac:chgData name="Loreadana Gavgagiu" userId="5b14191edce41b92" providerId="LiveId" clId="{1D4C6A93-5D13-4ED2-84CC-6ACC0BD619CE}" dt="2026-05-14T11:49:59.754" v="236"/>
          <ac:spMkLst>
            <pc:docMk/>
            <pc:sldMk cId="0" sldId="256"/>
            <ac:spMk id="47" creationId="{B8F576AF-CFD4-E9F0-05D0-0C03742F1F86}"/>
          </ac:spMkLst>
        </pc:spChg>
        <pc:spChg chg="mod">
          <ac:chgData name="Loreadana Gavgagiu" userId="5b14191edce41b92" providerId="LiveId" clId="{1D4C6A93-5D13-4ED2-84CC-6ACC0BD619CE}" dt="2026-05-14T12:00:22.719" v="686"/>
          <ac:spMkLst>
            <pc:docMk/>
            <pc:sldMk cId="0" sldId="256"/>
            <ac:spMk id="54" creationId="{5F2D6CEA-BB83-4258-7BA1-2BD17A31A9AA}"/>
          </ac:spMkLst>
        </pc:spChg>
        <pc:spChg chg="mod">
          <ac:chgData name="Loreadana Gavgagiu" userId="5b14191edce41b92" providerId="LiveId" clId="{1D4C6A93-5D13-4ED2-84CC-6ACC0BD619CE}" dt="2026-05-14T12:00:22.719" v="686"/>
          <ac:spMkLst>
            <pc:docMk/>
            <pc:sldMk cId="0" sldId="256"/>
            <ac:spMk id="55" creationId="{56F1301A-F12B-7468-7CD0-9586484F5CFE}"/>
          </ac:spMkLst>
        </pc:spChg>
        <pc:spChg chg="mod ord">
          <ac:chgData name="Loreadana Gavgagiu" userId="5b14191edce41b92" providerId="LiveId" clId="{1D4C6A93-5D13-4ED2-84CC-6ACC0BD619CE}" dt="2026-05-14T16:11:32.338" v="923" actId="207"/>
          <ac:spMkLst>
            <pc:docMk/>
            <pc:sldMk cId="0" sldId="256"/>
            <ac:spMk id="932" creationId="{00000000-0000-0000-0000-000000000000}"/>
          </ac:spMkLst>
        </pc:spChg>
        <pc:spChg chg="mod ord">
          <ac:chgData name="Loreadana Gavgagiu" userId="5b14191edce41b92" providerId="LiveId" clId="{1D4C6A93-5D13-4ED2-84CC-6ACC0BD619CE}" dt="2026-05-14T16:11:22.225" v="922" actId="255"/>
          <ac:spMkLst>
            <pc:docMk/>
            <pc:sldMk cId="0" sldId="256"/>
            <ac:spMk id="933" creationId="{00000000-0000-0000-0000-000000000000}"/>
          </ac:spMkLst>
        </pc:spChg>
        <pc:spChg chg="mod">
          <ac:chgData name="Loreadana Gavgagiu" userId="5b14191edce41b92" providerId="LiveId" clId="{1D4C6A93-5D13-4ED2-84CC-6ACC0BD619CE}" dt="2026-05-14T11:10:48.018" v="7" actId="207"/>
          <ac:spMkLst>
            <pc:docMk/>
            <pc:sldMk cId="0" sldId="256"/>
            <ac:spMk id="937" creationId="{00000000-0000-0000-0000-000000000000}"/>
          </ac:spMkLst>
        </pc:spChg>
        <pc:grpChg chg="del mod">
          <ac:chgData name="Loreadana Gavgagiu" userId="5b14191edce41b92" providerId="LiveId" clId="{1D4C6A93-5D13-4ED2-84CC-6ACC0BD619CE}" dt="2026-05-14T11:50:27.348" v="239" actId="21"/>
          <ac:grpSpMkLst>
            <pc:docMk/>
            <pc:sldMk cId="0" sldId="256"/>
            <ac:grpSpMk id="5" creationId="{73900FEE-E629-D86F-7ED9-4FB6AE298677}"/>
          </ac:grpSpMkLst>
        </pc:grpChg>
        <pc:grpChg chg="del mod">
          <ac:chgData name="Loreadana Gavgagiu" userId="5b14191edce41b92" providerId="LiveId" clId="{1D4C6A93-5D13-4ED2-84CC-6ACC0BD619CE}" dt="2026-05-14T11:50:19.653" v="238" actId="21"/>
          <ac:grpSpMkLst>
            <pc:docMk/>
            <pc:sldMk cId="0" sldId="256"/>
            <ac:grpSpMk id="32" creationId="{8B003CE1-7785-371E-94DA-CD5ACFC5E40D}"/>
          </ac:grpSpMkLst>
        </pc:grpChg>
        <pc:grpChg chg="add mod">
          <ac:chgData name="Loreadana Gavgagiu" userId="5b14191edce41b92" providerId="LiveId" clId="{1D4C6A93-5D13-4ED2-84CC-6ACC0BD619CE}" dt="2026-05-14T12:01:11.165" v="691" actId="1076"/>
          <ac:grpSpMkLst>
            <pc:docMk/>
            <pc:sldMk cId="0" sldId="256"/>
            <ac:grpSpMk id="53" creationId="{C056C400-1A49-759F-AE1B-D2F496BFB7BA}"/>
          </ac:grpSpMkLst>
        </pc:grpChg>
        <pc:grpChg chg="del">
          <ac:chgData name="Loreadana Gavgagiu" userId="5b14191edce41b92" providerId="LiveId" clId="{1D4C6A93-5D13-4ED2-84CC-6ACC0BD619CE}" dt="2026-05-14T11:45:29.834" v="216" actId="21"/>
          <ac:grpSpMkLst>
            <pc:docMk/>
            <pc:sldMk cId="0" sldId="256"/>
            <ac:grpSpMk id="934" creationId="{00000000-0000-0000-0000-000000000000}"/>
          </ac:grpSpMkLst>
        </pc:grpChg>
        <pc:grpChg chg="del">
          <ac:chgData name="Loreadana Gavgagiu" userId="5b14191edce41b92" providerId="LiveId" clId="{1D4C6A93-5D13-4ED2-84CC-6ACC0BD619CE}" dt="2026-05-14T11:45:18.310" v="215" actId="21"/>
          <ac:grpSpMkLst>
            <pc:docMk/>
            <pc:sldMk cId="0" sldId="256"/>
            <ac:grpSpMk id="953" creationId="{00000000-0000-0000-0000-000000000000}"/>
          </ac:grpSpMkLst>
        </pc:grpChg>
        <pc:grpChg chg="del mod">
          <ac:chgData name="Loreadana Gavgagiu" userId="5b14191edce41b92" providerId="LiveId" clId="{1D4C6A93-5D13-4ED2-84CC-6ACC0BD619CE}" dt="2026-05-14T11:11:07.462" v="8" actId="21"/>
          <ac:grpSpMkLst>
            <pc:docMk/>
            <pc:sldMk cId="0" sldId="256"/>
            <ac:grpSpMk id="976" creationId="{00000000-0000-0000-0000-000000000000}"/>
          </ac:grpSpMkLst>
        </pc:grpChg>
        <pc:picChg chg="add del mod">
          <ac:chgData name="Loreadana Gavgagiu" userId="5b14191edce41b92" providerId="LiveId" clId="{1D4C6A93-5D13-4ED2-84CC-6ACC0BD619CE}" dt="2026-05-14T12:03:18.869" v="702" actId="21"/>
          <ac:picMkLst>
            <pc:docMk/>
            <pc:sldMk cId="0" sldId="256"/>
            <ac:picMk id="4" creationId="{9F52A023-859B-529F-EC0D-E52AA4E4CF2D}"/>
          </ac:picMkLst>
        </pc:picChg>
        <pc:picChg chg="add del mod ord">
          <ac:chgData name="Loreadana Gavgagiu" userId="5b14191edce41b92" providerId="LiveId" clId="{1D4C6A93-5D13-4ED2-84CC-6ACC0BD619CE}" dt="2026-05-14T11:59:17.132" v="681" actId="21"/>
          <ac:picMkLst>
            <pc:docMk/>
            <pc:sldMk cId="0" sldId="256"/>
            <ac:picMk id="50" creationId="{699E9B4D-C02C-A5AC-27AE-6664591D581B}"/>
          </ac:picMkLst>
        </pc:picChg>
        <pc:picChg chg="add mod">
          <ac:chgData name="Loreadana Gavgagiu" userId="5b14191edce41b92" providerId="LiveId" clId="{1D4C6A93-5D13-4ED2-84CC-6ACC0BD619CE}" dt="2026-05-14T11:59:41.781" v="685" actId="1076"/>
          <ac:picMkLst>
            <pc:docMk/>
            <pc:sldMk cId="0" sldId="256"/>
            <ac:picMk id="52" creationId="{E1425EF1-9825-7539-C7E9-7C6DF85349B5}"/>
          </ac:picMkLst>
        </pc:picChg>
        <pc:picChg chg="add del mod ord">
          <ac:chgData name="Loreadana Gavgagiu" userId="5b14191edce41b92" providerId="LiveId" clId="{1D4C6A93-5D13-4ED2-84CC-6ACC0BD619CE}" dt="2026-05-14T12:04:47.983" v="708" actId="21"/>
          <ac:picMkLst>
            <pc:docMk/>
            <pc:sldMk cId="0" sldId="256"/>
            <ac:picMk id="57" creationId="{2E9A26AF-49FA-7137-C8DC-E4F99DCB4813}"/>
          </ac:picMkLst>
        </pc:picChg>
        <pc:picChg chg="add mod">
          <ac:chgData name="Loreadana Gavgagiu" userId="5b14191edce41b92" providerId="LiveId" clId="{1D4C6A93-5D13-4ED2-84CC-6ACC0BD619CE}" dt="2026-05-14T12:04:51.074" v="709" actId="1076"/>
          <ac:picMkLst>
            <pc:docMk/>
            <pc:sldMk cId="0" sldId="256"/>
            <ac:picMk id="59" creationId="{D727B335-94DE-0227-AB95-17E65076F0F7}"/>
          </ac:picMkLst>
        </pc:picChg>
      </pc:sldChg>
      <pc:sldChg chg="addSp delSp modSp mod setBg">
        <pc:chgData name="Loreadana Gavgagiu" userId="5b14191edce41b92" providerId="LiveId" clId="{1D4C6A93-5D13-4ED2-84CC-6ACC0BD619CE}" dt="2026-05-15T18:06:54.199" v="1788" actId="114"/>
        <pc:sldMkLst>
          <pc:docMk/>
          <pc:sldMk cId="0" sldId="257"/>
        </pc:sldMkLst>
        <pc:spChg chg="mod">
          <ac:chgData name="Loreadana Gavgagiu" userId="5b14191edce41b92" providerId="LiveId" clId="{1D4C6A93-5D13-4ED2-84CC-6ACC0BD619CE}" dt="2026-05-15T18:03:15.426" v="1774" actId="1076"/>
          <ac:spMkLst>
            <pc:docMk/>
            <pc:sldMk cId="0" sldId="257"/>
            <ac:spMk id="983" creationId="{00000000-0000-0000-0000-000000000000}"/>
          </ac:spMkLst>
        </pc:spChg>
        <pc:spChg chg="add del mod">
          <ac:chgData name="Loreadana Gavgagiu" userId="5b14191edce41b92" providerId="LiveId" clId="{1D4C6A93-5D13-4ED2-84CC-6ACC0BD619CE}" dt="2026-05-14T11:46:31.184" v="225" actId="26606"/>
          <ac:spMkLst>
            <pc:docMk/>
            <pc:sldMk cId="0" sldId="257"/>
            <ac:spMk id="985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1:37.171" v="11" actId="21"/>
          <ac:spMkLst>
            <pc:docMk/>
            <pc:sldMk cId="0" sldId="257"/>
            <ac:spMk id="986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1:33.012" v="10" actId="21"/>
          <ac:spMkLst>
            <pc:docMk/>
            <pc:sldMk cId="0" sldId="257"/>
            <ac:spMk id="987" creationId="{00000000-0000-0000-0000-000000000000}"/>
          </ac:spMkLst>
        </pc:spChg>
        <pc:graphicFrameChg chg="del">
          <ac:chgData name="Loreadana Gavgagiu" userId="5b14191edce41b92" providerId="LiveId" clId="{1D4C6A93-5D13-4ED2-84CC-6ACC0BD619CE}" dt="2026-05-14T11:11:28.658" v="9" actId="21"/>
          <ac:graphicFrameMkLst>
            <pc:docMk/>
            <pc:sldMk cId="0" sldId="257"/>
            <ac:graphicFrameMk id="984" creationId="{00000000-0000-0000-0000-000000000000}"/>
          </ac:graphicFrameMkLst>
        </pc:graphicFrameChg>
        <pc:graphicFrameChg chg="add del">
          <ac:chgData name="Loreadana Gavgagiu" userId="5b14191edce41b92" providerId="LiveId" clId="{1D4C6A93-5D13-4ED2-84CC-6ACC0BD619CE}" dt="2026-05-14T11:46:08.636" v="218" actId="26606"/>
          <ac:graphicFrameMkLst>
            <pc:docMk/>
            <pc:sldMk cId="0" sldId="257"/>
            <ac:graphicFrameMk id="988" creationId="{F9A48A9D-B8DD-4EA0-B0E8-F20588F15A8E}"/>
          </ac:graphicFrameMkLst>
        </pc:graphicFrameChg>
        <pc:graphicFrameChg chg="add del">
          <ac:chgData name="Loreadana Gavgagiu" userId="5b14191edce41b92" providerId="LiveId" clId="{1D4C6A93-5D13-4ED2-84CC-6ACC0BD619CE}" dt="2026-05-14T11:46:20.622" v="220" actId="26606"/>
          <ac:graphicFrameMkLst>
            <pc:docMk/>
            <pc:sldMk cId="0" sldId="257"/>
            <ac:graphicFrameMk id="990" creationId="{1C299670-126C-68F1-10A3-7B121715B948}"/>
          </ac:graphicFrameMkLst>
        </pc:graphicFrameChg>
        <pc:graphicFrameChg chg="add del">
          <ac:chgData name="Loreadana Gavgagiu" userId="5b14191edce41b92" providerId="LiveId" clId="{1D4C6A93-5D13-4ED2-84CC-6ACC0BD619CE}" dt="2026-05-14T11:46:23.533" v="222" actId="26606"/>
          <ac:graphicFrameMkLst>
            <pc:docMk/>
            <pc:sldMk cId="0" sldId="257"/>
            <ac:graphicFrameMk id="992" creationId="{42B36FA2-8406-419D-0EE4-71C4F97F75D6}"/>
          </ac:graphicFrameMkLst>
        </pc:graphicFrameChg>
        <pc:graphicFrameChg chg="add del">
          <ac:chgData name="Loreadana Gavgagiu" userId="5b14191edce41b92" providerId="LiveId" clId="{1D4C6A93-5D13-4ED2-84CC-6ACC0BD619CE}" dt="2026-05-14T11:46:31.132" v="224" actId="26606"/>
          <ac:graphicFrameMkLst>
            <pc:docMk/>
            <pc:sldMk cId="0" sldId="257"/>
            <ac:graphicFrameMk id="995" creationId="{C8DA518D-AE77-6FF6-D779-B27FB47EB481}"/>
          </ac:graphicFrameMkLst>
        </pc:graphicFrameChg>
        <pc:graphicFrameChg chg="add mod modGraphic">
          <ac:chgData name="Loreadana Gavgagiu" userId="5b14191edce41b92" providerId="LiveId" clId="{1D4C6A93-5D13-4ED2-84CC-6ACC0BD619CE}" dt="2026-05-15T18:06:54.199" v="1788" actId="114"/>
          <ac:graphicFrameMkLst>
            <pc:docMk/>
            <pc:sldMk cId="0" sldId="257"/>
            <ac:graphicFrameMk id="997" creationId="{BCC6DFD6-4EDC-900E-2B2B-D62989D5B0D8}"/>
          </ac:graphicFrameMkLst>
        </pc:graphicFrameChg>
        <pc:picChg chg="add del">
          <ac:chgData name="Loreadana Gavgagiu" userId="5b14191edce41b92" providerId="LiveId" clId="{1D4C6A93-5D13-4ED2-84CC-6ACC0BD619CE}" dt="2026-05-14T11:46:23.533" v="222" actId="26606"/>
          <ac:picMkLst>
            <pc:docMk/>
            <pc:sldMk cId="0" sldId="257"/>
            <ac:picMk id="993" creationId="{D92468AE-3011-AE17-8BC2-B2D42DFB022D}"/>
          </ac:picMkLst>
        </pc:picChg>
      </pc:sldChg>
      <pc:sldChg chg="addSp delSp modSp mod setBg modClrScheme chgLayout">
        <pc:chgData name="Loreadana Gavgagiu" userId="5b14191edce41b92" providerId="LiveId" clId="{1D4C6A93-5D13-4ED2-84CC-6ACC0BD619CE}" dt="2026-05-15T17:48:34.262" v="1668" actId="255"/>
        <pc:sldMkLst>
          <pc:docMk/>
          <pc:sldMk cId="0" sldId="258"/>
        </pc:sldMkLst>
        <pc:spChg chg="add del mod">
          <ac:chgData name="Loreadana Gavgagiu" userId="5b14191edce41b92" providerId="LiveId" clId="{1D4C6A93-5D13-4ED2-84CC-6ACC0BD619CE}" dt="2026-05-14T11:14:18.663" v="28" actId="21"/>
          <ac:spMkLst>
            <pc:docMk/>
            <pc:sldMk cId="0" sldId="258"/>
            <ac:spMk id="3" creationId="{E7F73FFC-87C2-2F8A-1A32-A8EAAA4FF682}"/>
          </ac:spMkLst>
        </pc:spChg>
        <pc:spChg chg="add del mod">
          <ac:chgData name="Loreadana Gavgagiu" userId="5b14191edce41b92" providerId="LiveId" clId="{1D4C6A93-5D13-4ED2-84CC-6ACC0BD619CE}" dt="2026-05-14T11:14:23.652" v="30" actId="21"/>
          <ac:spMkLst>
            <pc:docMk/>
            <pc:sldMk cId="0" sldId="258"/>
            <ac:spMk id="5" creationId="{206A4CAB-BECB-E1C4-F53C-02A42566880E}"/>
          </ac:spMkLst>
        </pc:spChg>
        <pc:spChg chg="add del mod">
          <ac:chgData name="Loreadana Gavgagiu" userId="5b14191edce41b92" providerId="LiveId" clId="{1D4C6A93-5D13-4ED2-84CC-6ACC0BD619CE}" dt="2026-05-14T11:14:29.155" v="32" actId="21"/>
          <ac:spMkLst>
            <pc:docMk/>
            <pc:sldMk cId="0" sldId="258"/>
            <ac:spMk id="7" creationId="{4D34E0F5-4B40-3791-E9B8-5FC3E6F99D99}"/>
          </ac:spMkLst>
        </pc:spChg>
        <pc:spChg chg="add del mod">
          <ac:chgData name="Loreadana Gavgagiu" userId="5b14191edce41b92" providerId="LiveId" clId="{1D4C6A93-5D13-4ED2-84CC-6ACC0BD619CE}" dt="2026-05-14T11:14:35.540" v="34" actId="21"/>
          <ac:spMkLst>
            <pc:docMk/>
            <pc:sldMk cId="0" sldId="258"/>
            <ac:spMk id="9" creationId="{14A78F46-4E50-36CB-9A27-6103FFE70EDA}"/>
          </ac:spMkLst>
        </pc:spChg>
        <pc:spChg chg="add del mod">
          <ac:chgData name="Loreadana Gavgagiu" userId="5b14191edce41b92" providerId="LiveId" clId="{1D4C6A93-5D13-4ED2-84CC-6ACC0BD619CE}" dt="2026-05-14T11:14:44.985" v="36" actId="21"/>
          <ac:spMkLst>
            <pc:docMk/>
            <pc:sldMk cId="0" sldId="258"/>
            <ac:spMk id="11" creationId="{675BEBB7-EE2B-8996-504A-3AA8449747A7}"/>
          </ac:spMkLst>
        </pc:spChg>
        <pc:spChg chg="add del mod">
          <ac:chgData name="Loreadana Gavgagiu" userId="5b14191edce41b92" providerId="LiveId" clId="{1D4C6A93-5D13-4ED2-84CC-6ACC0BD619CE}" dt="2026-05-14T11:14:52.547" v="38" actId="21"/>
          <ac:spMkLst>
            <pc:docMk/>
            <pc:sldMk cId="0" sldId="258"/>
            <ac:spMk id="13" creationId="{F32D4955-42AD-0010-6E96-1D358E54862E}"/>
          </ac:spMkLst>
        </pc:spChg>
        <pc:spChg chg="add del mod">
          <ac:chgData name="Loreadana Gavgagiu" userId="5b14191edce41b92" providerId="LiveId" clId="{1D4C6A93-5D13-4ED2-84CC-6ACC0BD619CE}" dt="2026-05-14T11:14:59.298" v="40" actId="21"/>
          <ac:spMkLst>
            <pc:docMk/>
            <pc:sldMk cId="0" sldId="258"/>
            <ac:spMk id="15" creationId="{068A777D-507C-6195-6EFB-17CEDB279689}"/>
          </ac:spMkLst>
        </pc:spChg>
        <pc:spChg chg="add del mod">
          <ac:chgData name="Loreadana Gavgagiu" userId="5b14191edce41b92" providerId="LiveId" clId="{1D4C6A93-5D13-4ED2-84CC-6ACC0BD619CE}" dt="2026-05-14T11:15:04.653" v="42" actId="21"/>
          <ac:spMkLst>
            <pc:docMk/>
            <pc:sldMk cId="0" sldId="258"/>
            <ac:spMk id="17" creationId="{BC27C221-F8DD-731A-12B6-4E42BB9558DC}"/>
          </ac:spMkLst>
        </pc:spChg>
        <pc:spChg chg="add del mod">
          <ac:chgData name="Loreadana Gavgagiu" userId="5b14191edce41b92" providerId="LiveId" clId="{1D4C6A93-5D13-4ED2-84CC-6ACC0BD619CE}" dt="2026-05-14T11:15:09.825" v="44" actId="21"/>
          <ac:spMkLst>
            <pc:docMk/>
            <pc:sldMk cId="0" sldId="258"/>
            <ac:spMk id="19" creationId="{ABB9CAD7-4DFF-FE31-153E-03FECC69D9BA}"/>
          </ac:spMkLst>
        </pc:spChg>
        <pc:spChg chg="add del mod">
          <ac:chgData name="Loreadana Gavgagiu" userId="5b14191edce41b92" providerId="LiveId" clId="{1D4C6A93-5D13-4ED2-84CC-6ACC0BD619CE}" dt="2026-05-14T11:15:17.761" v="46" actId="21"/>
          <ac:spMkLst>
            <pc:docMk/>
            <pc:sldMk cId="0" sldId="258"/>
            <ac:spMk id="21" creationId="{944DCAAB-5CD2-1459-5D7C-C321D3682AC0}"/>
          </ac:spMkLst>
        </pc:spChg>
        <pc:spChg chg="add del mod">
          <ac:chgData name="Loreadana Gavgagiu" userId="5b14191edce41b92" providerId="LiveId" clId="{1D4C6A93-5D13-4ED2-84CC-6ACC0BD619CE}" dt="2026-05-14T11:15:33.618" v="50" actId="21"/>
          <ac:spMkLst>
            <pc:docMk/>
            <pc:sldMk cId="0" sldId="258"/>
            <ac:spMk id="23" creationId="{52E1B53D-4C0F-C612-8014-460546A3B310}"/>
          </ac:spMkLst>
        </pc:spChg>
        <pc:spChg chg="add del mod">
          <ac:chgData name="Loreadana Gavgagiu" userId="5b14191edce41b92" providerId="LiveId" clId="{1D4C6A93-5D13-4ED2-84CC-6ACC0BD619CE}" dt="2026-05-14T11:15:29.123" v="49" actId="21"/>
          <ac:spMkLst>
            <pc:docMk/>
            <pc:sldMk cId="0" sldId="258"/>
            <ac:spMk id="25" creationId="{6B6FA8B0-E277-C647-C655-C0E2F766E260}"/>
          </ac:spMkLst>
        </pc:spChg>
        <pc:spChg chg="add mod ord">
          <ac:chgData name="Loreadana Gavgagiu" userId="5b14191edce41b92" providerId="LiveId" clId="{1D4C6A93-5D13-4ED2-84CC-6ACC0BD619CE}" dt="2026-05-15T17:47:54.010" v="1663" actId="122"/>
          <ac:spMkLst>
            <pc:docMk/>
            <pc:sldMk cId="0" sldId="258"/>
            <ac:spMk id="26" creationId="{78F7FFF0-C10A-1977-2395-BCA70867C046}"/>
          </ac:spMkLst>
        </pc:spChg>
        <pc:spChg chg="add mod">
          <ac:chgData name="Loreadana Gavgagiu" userId="5b14191edce41b92" providerId="LiveId" clId="{1D4C6A93-5D13-4ED2-84CC-6ACC0BD619CE}" dt="2026-05-15T17:48:34.262" v="1668" actId="255"/>
          <ac:spMkLst>
            <pc:docMk/>
            <pc:sldMk cId="0" sldId="258"/>
            <ac:spMk id="27" creationId="{3FE58F3A-B15D-8680-9849-135517D23E6A}"/>
          </ac:spMkLst>
        </pc:spChg>
        <pc:spChg chg="add del mod">
          <ac:chgData name="Loreadana Gavgagiu" userId="5b14191edce41b92" providerId="LiveId" clId="{1D4C6A93-5D13-4ED2-84CC-6ACC0BD619CE}" dt="2026-05-14T17:16:15.318" v="1379" actId="21"/>
          <ac:spMkLst>
            <pc:docMk/>
            <pc:sldMk cId="0" sldId="258"/>
            <ac:spMk id="30" creationId="{9DE5D85A-DE3C-0BCB-F40F-BF81069EF7EC}"/>
          </ac:spMkLst>
        </pc:spChg>
        <pc:spChg chg="add mod">
          <ac:chgData name="Loreadana Gavgagiu" userId="5b14191edce41b92" providerId="LiveId" clId="{1D4C6A93-5D13-4ED2-84CC-6ACC0BD619CE}" dt="2026-05-15T17:48:20.657" v="1667" actId="1076"/>
          <ac:spMkLst>
            <pc:docMk/>
            <pc:sldMk cId="0" sldId="258"/>
            <ac:spMk id="31" creationId="{579415AF-5923-C406-6AB1-4628780DA7CB}"/>
          </ac:spMkLst>
        </pc:spChg>
        <pc:spChg chg="mod">
          <ac:chgData name="Loreadana Gavgagiu" userId="5b14191edce41b92" providerId="LiveId" clId="{1D4C6A93-5D13-4ED2-84CC-6ACC0BD619CE}" dt="2026-05-14T17:16:38.338" v="1383" actId="1076"/>
          <ac:spMkLst>
            <pc:docMk/>
            <pc:sldMk cId="0" sldId="258"/>
            <ac:spMk id="992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4:21.025" v="29" actId="21"/>
          <ac:spMkLst>
            <pc:docMk/>
            <pc:sldMk cId="0" sldId="258"/>
            <ac:spMk id="993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5:02.221" v="41" actId="21"/>
          <ac:spMkLst>
            <pc:docMk/>
            <pc:sldMk cId="0" sldId="258"/>
            <ac:spMk id="994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4:26.412" v="31" actId="21"/>
          <ac:spMkLst>
            <pc:docMk/>
            <pc:sldMk cId="0" sldId="258"/>
            <ac:spMk id="995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4:39.362" v="35" actId="21"/>
          <ac:spMkLst>
            <pc:docMk/>
            <pc:sldMk cId="0" sldId="258"/>
            <ac:spMk id="996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4:15.869" v="27" actId="21"/>
          <ac:spMkLst>
            <pc:docMk/>
            <pc:sldMk cId="0" sldId="258"/>
            <ac:spMk id="997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4:56.354" v="39" actId="21"/>
          <ac:spMkLst>
            <pc:docMk/>
            <pc:sldMk cId="0" sldId="258"/>
            <ac:spMk id="998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4:32.220" v="33" actId="21"/>
          <ac:spMkLst>
            <pc:docMk/>
            <pc:sldMk cId="0" sldId="258"/>
            <ac:spMk id="999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4:49.347" v="37" actId="21"/>
          <ac:spMkLst>
            <pc:docMk/>
            <pc:sldMk cId="0" sldId="258"/>
            <ac:spMk id="1000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5:07.135" v="43" actId="21"/>
          <ac:spMkLst>
            <pc:docMk/>
            <pc:sldMk cId="0" sldId="258"/>
            <ac:spMk id="1001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5:21.415" v="47" actId="21"/>
          <ac:spMkLst>
            <pc:docMk/>
            <pc:sldMk cId="0" sldId="258"/>
            <ac:spMk id="1002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5:13.714" v="45" actId="21"/>
          <ac:spMkLst>
            <pc:docMk/>
            <pc:sldMk cId="0" sldId="258"/>
            <ac:spMk id="1003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5:25.044" v="48" actId="21"/>
          <ac:spMkLst>
            <pc:docMk/>
            <pc:sldMk cId="0" sldId="258"/>
            <ac:spMk id="1004" creationId="{00000000-0000-0000-0000-000000000000}"/>
          </ac:spMkLst>
        </pc:spChg>
        <pc:picChg chg="add mod">
          <ac:chgData name="Loreadana Gavgagiu" userId="5b14191edce41b92" providerId="LiveId" clId="{1D4C6A93-5D13-4ED2-84CC-6ACC0BD619CE}" dt="2026-05-15T17:48:15.730" v="1666" actId="1076"/>
          <ac:picMkLst>
            <pc:docMk/>
            <pc:sldMk cId="0" sldId="258"/>
            <ac:picMk id="29" creationId="{27F6B8F6-1D97-4A3A-9878-AA45B980D068}"/>
          </ac:picMkLst>
        </pc:picChg>
      </pc:sldChg>
      <pc:sldChg chg="addSp modSp mod setBg">
        <pc:chgData name="Loreadana Gavgagiu" userId="5b14191edce41b92" providerId="LiveId" clId="{1D4C6A93-5D13-4ED2-84CC-6ACC0BD619CE}" dt="2026-05-15T18:07:12.458" v="1789" actId="114"/>
        <pc:sldMkLst>
          <pc:docMk/>
          <pc:sldMk cId="0" sldId="259"/>
        </pc:sldMkLst>
        <pc:spChg chg="add mod">
          <ac:chgData name="Loreadana Gavgagiu" userId="5b14191edce41b92" providerId="LiveId" clId="{1D4C6A93-5D13-4ED2-84CC-6ACC0BD619CE}" dt="2026-05-15T18:07:12.458" v="1789" actId="114"/>
          <ac:spMkLst>
            <pc:docMk/>
            <pc:sldMk cId="0" sldId="259"/>
            <ac:spMk id="2" creationId="{44931F8D-066F-3704-81F6-73752277EC80}"/>
          </ac:spMkLst>
        </pc:spChg>
        <pc:spChg chg="mod">
          <ac:chgData name="Loreadana Gavgagiu" userId="5b14191edce41b92" providerId="LiveId" clId="{1D4C6A93-5D13-4ED2-84CC-6ACC0BD619CE}" dt="2026-05-15T17:49:46.132" v="1675" actId="1076"/>
          <ac:spMkLst>
            <pc:docMk/>
            <pc:sldMk cId="0" sldId="259"/>
            <ac:spMk id="1009" creationId="{00000000-0000-0000-0000-000000000000}"/>
          </ac:spMkLst>
        </pc:spChg>
        <pc:spChg chg="mod">
          <ac:chgData name="Loreadana Gavgagiu" userId="5b14191edce41b92" providerId="LiveId" clId="{1D4C6A93-5D13-4ED2-84CC-6ACC0BD619CE}" dt="2026-05-15T17:49:53.418" v="1676" actId="1076"/>
          <ac:spMkLst>
            <pc:docMk/>
            <pc:sldMk cId="0" sldId="259"/>
            <ac:spMk id="1010" creationId="{00000000-0000-0000-0000-000000000000}"/>
          </ac:spMkLst>
        </pc:spChg>
      </pc:sldChg>
      <pc:sldChg chg="addSp delSp modSp mod setBg">
        <pc:chgData name="Loreadana Gavgagiu" userId="5b14191edce41b92" providerId="LiveId" clId="{1D4C6A93-5D13-4ED2-84CC-6ACC0BD619CE}" dt="2026-05-15T18:07:38.814" v="1791" actId="1076"/>
        <pc:sldMkLst>
          <pc:docMk/>
          <pc:sldMk cId="0" sldId="260"/>
        </pc:sldMkLst>
        <pc:spChg chg="add del mod">
          <ac:chgData name="Loreadana Gavgagiu" userId="5b14191edce41b92" providerId="LiveId" clId="{1D4C6A93-5D13-4ED2-84CC-6ACC0BD619CE}" dt="2026-05-14T11:18:46.829" v="75" actId="21"/>
          <ac:spMkLst>
            <pc:docMk/>
            <pc:sldMk cId="0" sldId="260"/>
            <ac:spMk id="3" creationId="{E7E8B892-C0B3-E0EB-34D0-D900C5AFDA17}"/>
          </ac:spMkLst>
        </pc:spChg>
        <pc:spChg chg="add mod">
          <ac:chgData name="Loreadana Gavgagiu" userId="5b14191edce41b92" providerId="LiveId" clId="{1D4C6A93-5D13-4ED2-84CC-6ACC0BD619CE}" dt="2026-05-15T18:07:23.048" v="1790" actId="114"/>
          <ac:spMkLst>
            <pc:docMk/>
            <pc:sldMk cId="0" sldId="260"/>
            <ac:spMk id="4" creationId="{D1AB491F-2534-2888-E0FB-D20EDEB1B1B8}"/>
          </ac:spMkLst>
        </pc:spChg>
        <pc:spChg chg="add mod">
          <ac:chgData name="Loreadana Gavgagiu" userId="5b14191edce41b92" providerId="LiveId" clId="{1D4C6A93-5D13-4ED2-84CC-6ACC0BD619CE}" dt="2026-05-15T18:07:38.814" v="1791" actId="1076"/>
          <ac:spMkLst>
            <pc:docMk/>
            <pc:sldMk cId="0" sldId="260"/>
            <ac:spMk id="7" creationId="{F2023272-9AE8-0AC7-BC7A-3EBDA93652CC}"/>
          </ac:spMkLst>
        </pc:spChg>
        <pc:spChg chg="mod">
          <ac:chgData name="Loreadana Gavgagiu" userId="5b14191edce41b92" providerId="LiveId" clId="{1D4C6A93-5D13-4ED2-84CC-6ACC0BD619CE}" dt="2026-05-14T16:18:41.094" v="974" actId="255"/>
          <ac:spMkLst>
            <pc:docMk/>
            <pc:sldMk cId="0" sldId="260"/>
            <ac:spMk id="1056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18:44.445" v="74" actId="21"/>
          <ac:spMkLst>
            <pc:docMk/>
            <pc:sldMk cId="0" sldId="260"/>
            <ac:spMk id="1057" creationId="{00000000-0000-0000-0000-000000000000}"/>
          </ac:spMkLst>
        </pc:spChg>
        <pc:grpChg chg="del">
          <ac:chgData name="Loreadana Gavgagiu" userId="5b14191edce41b92" providerId="LiveId" clId="{1D4C6A93-5D13-4ED2-84CC-6ACC0BD619CE}" dt="2026-05-14T11:59:27.847" v="682" actId="21"/>
          <ac:grpSpMkLst>
            <pc:docMk/>
            <pc:sldMk cId="0" sldId="260"/>
            <ac:grpSpMk id="1058" creationId="{00000000-0000-0000-0000-000000000000}"/>
          </ac:grpSpMkLst>
        </pc:grpChg>
        <pc:picChg chg="add mod">
          <ac:chgData name="Loreadana Gavgagiu" userId="5b14191edce41b92" providerId="LiveId" clId="{1D4C6A93-5D13-4ED2-84CC-6ACC0BD619CE}" dt="2026-05-15T17:50:50.555" v="1685" actId="1076"/>
          <ac:picMkLst>
            <pc:docMk/>
            <pc:sldMk cId="0" sldId="260"/>
            <ac:picMk id="6" creationId="{D48415D5-74CB-3811-69F3-9BFE7B4A5500}"/>
          </ac:picMkLst>
        </pc:picChg>
      </pc:sldChg>
      <pc:sldChg chg="addSp delSp modSp mod ord setBg">
        <pc:chgData name="Loreadana Gavgagiu" userId="5b14191edce41b92" providerId="LiveId" clId="{1D4C6A93-5D13-4ED2-84CC-6ACC0BD619CE}" dt="2026-05-15T18:07:48.074" v="1792" actId="114"/>
        <pc:sldMkLst>
          <pc:docMk/>
          <pc:sldMk cId="0" sldId="261"/>
        </pc:sldMkLst>
        <pc:spChg chg="add mod">
          <ac:chgData name="Loreadana Gavgagiu" userId="5b14191edce41b92" providerId="LiveId" clId="{1D4C6A93-5D13-4ED2-84CC-6ACC0BD619CE}" dt="2026-05-15T18:07:48.074" v="1792" actId="114"/>
          <ac:spMkLst>
            <pc:docMk/>
            <pc:sldMk cId="0" sldId="261"/>
            <ac:spMk id="2" creationId="{A1414D60-2915-6CD0-BD4D-D6D1D26D70A2}"/>
          </ac:spMkLst>
        </pc:spChg>
        <pc:spChg chg="add del mod">
          <ac:chgData name="Loreadana Gavgagiu" userId="5b14191edce41b92" providerId="LiveId" clId="{1D4C6A93-5D13-4ED2-84CC-6ACC0BD619CE}" dt="2026-05-14T16:28:02.222" v="1056" actId="21"/>
          <ac:spMkLst>
            <pc:docMk/>
            <pc:sldMk cId="0" sldId="261"/>
            <ac:spMk id="4" creationId="{BBF50303-18FB-D3F6-2579-CF6596319B54}"/>
          </ac:spMkLst>
        </pc:spChg>
        <pc:spChg chg="add mod">
          <ac:chgData name="Loreadana Gavgagiu" userId="5b14191edce41b92" providerId="LiveId" clId="{1D4C6A93-5D13-4ED2-84CC-6ACC0BD619CE}" dt="2026-05-14T16:35:26.240" v="1167" actId="207"/>
          <ac:spMkLst>
            <pc:docMk/>
            <pc:sldMk cId="0" sldId="261"/>
            <ac:spMk id="7" creationId="{DB11C9A7-D2E0-37DB-650B-ADE9856DB7D3}"/>
          </ac:spMkLst>
        </pc:spChg>
        <pc:spChg chg="add del mod">
          <ac:chgData name="Loreadana Gavgagiu" userId="5b14191edce41b92" providerId="LiveId" clId="{1D4C6A93-5D13-4ED2-84CC-6ACC0BD619CE}" dt="2026-05-14T11:23:52.747" v="119" actId="21"/>
          <ac:spMkLst>
            <pc:docMk/>
            <pc:sldMk cId="0" sldId="261"/>
            <ac:spMk id="8" creationId="{942A9434-E78B-8A2F-FC92-9B354662ECFC}"/>
          </ac:spMkLst>
        </pc:spChg>
        <pc:spChg chg="add mod">
          <ac:chgData name="Loreadana Gavgagiu" userId="5b14191edce41b92" providerId="LiveId" clId="{1D4C6A93-5D13-4ED2-84CC-6ACC0BD619CE}" dt="2026-05-15T17:51:51.872" v="1693" actId="1076"/>
          <ac:spMkLst>
            <pc:docMk/>
            <pc:sldMk cId="0" sldId="261"/>
            <ac:spMk id="9" creationId="{F17F28A1-049D-6C1F-1B93-DA1331FBFD73}"/>
          </ac:spMkLst>
        </pc:spChg>
        <pc:spChg chg="add del mod">
          <ac:chgData name="Loreadana Gavgagiu" userId="5b14191edce41b92" providerId="LiveId" clId="{1D4C6A93-5D13-4ED2-84CC-6ACC0BD619CE}" dt="2026-05-14T11:24:25.139" v="123" actId="21"/>
          <ac:spMkLst>
            <pc:docMk/>
            <pc:sldMk cId="0" sldId="261"/>
            <ac:spMk id="10" creationId="{108D433E-F127-4623-9902-4E7057CC465B}"/>
          </ac:spMkLst>
        </pc:spChg>
        <pc:spChg chg="add mod">
          <ac:chgData name="Loreadana Gavgagiu" userId="5b14191edce41b92" providerId="LiveId" clId="{1D4C6A93-5D13-4ED2-84CC-6ACC0BD619CE}" dt="2026-05-15T17:52:53.275" v="1700" actId="1076"/>
          <ac:spMkLst>
            <pc:docMk/>
            <pc:sldMk cId="0" sldId="261"/>
            <ac:spMk id="11" creationId="{3F66E1F1-C116-F19A-A815-AFE6E3120CD6}"/>
          </ac:spMkLst>
        </pc:spChg>
        <pc:spChg chg="add del mod">
          <ac:chgData name="Loreadana Gavgagiu" userId="5b14191edce41b92" providerId="LiveId" clId="{1D4C6A93-5D13-4ED2-84CC-6ACC0BD619CE}" dt="2026-05-14T16:23:43.915" v="1033"/>
          <ac:spMkLst>
            <pc:docMk/>
            <pc:sldMk cId="0" sldId="261"/>
            <ac:spMk id="12" creationId="{6942722E-2D47-EFD8-0644-42A3F9FC0ED1}"/>
          </ac:spMkLst>
        </pc:spChg>
        <pc:spChg chg="add del mod">
          <ac:chgData name="Loreadana Gavgagiu" userId="5b14191edce41b92" providerId="LiveId" clId="{1D4C6A93-5D13-4ED2-84CC-6ACC0BD619CE}" dt="2026-05-14T16:24:34.841" v="1041" actId="21"/>
          <ac:spMkLst>
            <pc:docMk/>
            <pc:sldMk cId="0" sldId="261"/>
            <ac:spMk id="14" creationId="{62ECEF02-13A9-C056-1E52-5A9D587B059A}"/>
          </ac:spMkLst>
        </pc:spChg>
        <pc:spChg chg="add mod">
          <ac:chgData name="Loreadana Gavgagiu" userId="5b14191edce41b92" providerId="LiveId" clId="{1D4C6A93-5D13-4ED2-84CC-6ACC0BD619CE}" dt="2026-05-14T16:26:00.528" v="1044"/>
          <ac:spMkLst>
            <pc:docMk/>
            <pc:sldMk cId="0" sldId="261"/>
            <ac:spMk id="15" creationId="{3B952924-39DE-0D43-446F-D97718CF9291}"/>
          </ac:spMkLst>
        </pc:spChg>
        <pc:spChg chg="add del mod">
          <ac:chgData name="Loreadana Gavgagiu" userId="5b14191edce41b92" providerId="LiveId" clId="{1D4C6A93-5D13-4ED2-84CC-6ACC0BD619CE}" dt="2026-05-14T16:28:20.244" v="1062"/>
          <ac:spMkLst>
            <pc:docMk/>
            <pc:sldMk cId="0" sldId="261"/>
            <ac:spMk id="19" creationId="{2A686BEA-73C7-B6DA-C973-C623D45D7E7F}"/>
          </ac:spMkLst>
        </pc:spChg>
        <pc:spChg chg="add del mod">
          <ac:chgData name="Loreadana Gavgagiu" userId="5b14191edce41b92" providerId="LiveId" clId="{1D4C6A93-5D13-4ED2-84CC-6ACC0BD619CE}" dt="2026-05-14T16:28:20.235" v="1060" actId="21"/>
          <ac:spMkLst>
            <pc:docMk/>
            <pc:sldMk cId="0" sldId="261"/>
            <ac:spMk id="20" creationId="{BBF50303-18FB-D3F6-2579-CF6596319B54}"/>
          </ac:spMkLst>
        </pc:spChg>
        <pc:spChg chg="add del mod">
          <ac:chgData name="Loreadana Gavgagiu" userId="5b14191edce41b92" providerId="LiveId" clId="{1D4C6A93-5D13-4ED2-84CC-6ACC0BD619CE}" dt="2026-05-14T16:30:33.753" v="1114"/>
          <ac:spMkLst>
            <pc:docMk/>
            <pc:sldMk cId="0" sldId="261"/>
            <ac:spMk id="21" creationId="{61C70A97-36AF-E484-726F-62AF8C9196EF}"/>
          </ac:spMkLst>
        </pc:spChg>
        <pc:spChg chg="add del mod">
          <ac:chgData name="Loreadana Gavgagiu" userId="5b14191edce41b92" providerId="LiveId" clId="{1D4C6A93-5D13-4ED2-84CC-6ACC0BD619CE}" dt="2026-05-14T16:34:48.353" v="1162"/>
          <ac:spMkLst>
            <pc:docMk/>
            <pc:sldMk cId="0" sldId="261"/>
            <ac:spMk id="22" creationId="{4FF8BF35-7579-935C-E816-17824B96AE41}"/>
          </ac:spMkLst>
        </pc:spChg>
        <pc:spChg chg="add mod">
          <ac:chgData name="Loreadana Gavgagiu" userId="5b14191edce41b92" providerId="LiveId" clId="{1D4C6A93-5D13-4ED2-84CC-6ACC0BD619CE}" dt="2026-05-14T16:30:57.070" v="1116"/>
          <ac:spMkLst>
            <pc:docMk/>
            <pc:sldMk cId="0" sldId="261"/>
            <ac:spMk id="23" creationId="{70735931-69E5-20BF-0E61-855BF2613A5E}"/>
          </ac:spMkLst>
        </pc:spChg>
        <pc:spChg chg="add mod">
          <ac:chgData name="Loreadana Gavgagiu" userId="5b14191edce41b92" providerId="LiveId" clId="{1D4C6A93-5D13-4ED2-84CC-6ACC0BD619CE}" dt="2026-05-15T17:52:19.173" v="1698" actId="1076"/>
          <ac:spMkLst>
            <pc:docMk/>
            <pc:sldMk cId="0" sldId="261"/>
            <ac:spMk id="24" creationId="{4CB4531F-8F52-8CF1-0617-15F2EE6F9B5D}"/>
          </ac:spMkLst>
        </pc:spChg>
        <pc:spChg chg="add mod">
          <ac:chgData name="Loreadana Gavgagiu" userId="5b14191edce41b92" providerId="LiveId" clId="{1D4C6A93-5D13-4ED2-84CC-6ACC0BD619CE}" dt="2026-05-14T16:43:53.810" v="1188" actId="255"/>
          <ac:spMkLst>
            <pc:docMk/>
            <pc:sldMk cId="0" sldId="261"/>
            <ac:spMk id="26" creationId="{7EFAD966-99A6-A55A-D085-C5EB00857FEB}"/>
          </ac:spMkLst>
        </pc:spChg>
        <pc:spChg chg="mod">
          <ac:chgData name="Loreadana Gavgagiu" userId="5b14191edce41b92" providerId="LiveId" clId="{1D4C6A93-5D13-4ED2-84CC-6ACC0BD619CE}" dt="2026-05-15T17:51:27.547" v="1689" actId="1076"/>
          <ac:spMkLst>
            <pc:docMk/>
            <pc:sldMk cId="0" sldId="261"/>
            <ac:spMk id="1078" creationId="{00000000-0000-0000-0000-000000000000}"/>
          </ac:spMkLst>
        </pc:spChg>
        <pc:spChg chg="del mod">
          <ac:chgData name="Loreadana Gavgagiu" userId="5b14191edce41b92" providerId="LiveId" clId="{1D4C6A93-5D13-4ED2-84CC-6ACC0BD619CE}" dt="2026-05-14T11:22:20.741" v="102" actId="21"/>
          <ac:spMkLst>
            <pc:docMk/>
            <pc:sldMk cId="0" sldId="261"/>
            <ac:spMk id="1079" creationId="{00000000-0000-0000-0000-000000000000}"/>
          </ac:spMkLst>
        </pc:spChg>
        <pc:grpChg chg="del">
          <ac:chgData name="Loreadana Gavgagiu" userId="5b14191edce41b92" providerId="LiveId" clId="{1D4C6A93-5D13-4ED2-84CC-6ACC0BD619CE}" dt="2026-05-14T11:21:09.829" v="95" actId="21"/>
          <ac:grpSpMkLst>
            <pc:docMk/>
            <pc:sldMk cId="0" sldId="261"/>
            <ac:grpSpMk id="1080" creationId="{00000000-0000-0000-0000-000000000000}"/>
          </ac:grpSpMkLst>
        </pc:grpChg>
        <pc:grpChg chg="mod">
          <ac:chgData name="Loreadana Gavgagiu" userId="5b14191edce41b92" providerId="LiveId" clId="{1D4C6A93-5D13-4ED2-84CC-6ACC0BD619CE}" dt="2026-05-14T11:20:26.218" v="88" actId="1076"/>
          <ac:grpSpMkLst>
            <pc:docMk/>
            <pc:sldMk cId="0" sldId="261"/>
            <ac:grpSpMk id="1095" creationId="{00000000-0000-0000-0000-000000000000}"/>
          </ac:grpSpMkLst>
        </pc:grpChg>
        <pc:graphicFrameChg chg="add mod">
          <ac:chgData name="Loreadana Gavgagiu" userId="5b14191edce41b92" providerId="LiveId" clId="{1D4C6A93-5D13-4ED2-84CC-6ACC0BD619CE}" dt="2026-05-14T16:27:53.457" v="1055"/>
          <ac:graphicFrameMkLst>
            <pc:docMk/>
            <pc:sldMk cId="0" sldId="261"/>
            <ac:graphicFrameMk id="18" creationId="{7B7DE344-B367-EA10-50B3-263323409B53}"/>
          </ac:graphicFrameMkLst>
        </pc:graphicFrameChg>
        <pc:graphicFrameChg chg="add mod modGraphic">
          <ac:chgData name="Loreadana Gavgagiu" userId="5b14191edce41b92" providerId="LiveId" clId="{1D4C6A93-5D13-4ED2-84CC-6ACC0BD619CE}" dt="2026-05-15T17:52:56.647" v="1701" actId="1076"/>
          <ac:graphicFrameMkLst>
            <pc:docMk/>
            <pc:sldMk cId="0" sldId="261"/>
            <ac:graphicFrameMk id="25" creationId="{DA3C5EDA-0999-ABFA-8939-5B3C1985AB48}"/>
          </ac:graphicFrameMkLst>
        </pc:graphicFrameChg>
        <pc:picChg chg="add del mod">
          <ac:chgData name="Loreadana Gavgagiu" userId="5b14191edce41b92" providerId="LiveId" clId="{1D4C6A93-5D13-4ED2-84CC-6ACC0BD619CE}" dt="2026-05-14T16:23:15.355" v="1027" actId="21"/>
          <ac:picMkLst>
            <pc:docMk/>
            <pc:sldMk cId="0" sldId="261"/>
            <ac:picMk id="3" creationId="{5C07DC87-0E03-3B4E-54B6-E04D2C780681}"/>
          </ac:picMkLst>
        </pc:picChg>
        <pc:picChg chg="add del mod">
          <ac:chgData name="Loreadana Gavgagiu" userId="5b14191edce41b92" providerId="LiveId" clId="{1D4C6A93-5D13-4ED2-84CC-6ACC0BD619CE}" dt="2026-05-14T16:23:20.088" v="1028" actId="21"/>
          <ac:picMkLst>
            <pc:docMk/>
            <pc:sldMk cId="0" sldId="261"/>
            <ac:picMk id="6" creationId="{5E71A544-ACC6-E9A0-1EA6-FEEE8577DFB9}"/>
          </ac:picMkLst>
        </pc:picChg>
        <pc:picChg chg="add del mod">
          <ac:chgData name="Loreadana Gavgagiu" userId="5b14191edce41b92" providerId="LiveId" clId="{1D4C6A93-5D13-4ED2-84CC-6ACC0BD619CE}" dt="2026-05-14T16:23:43.907" v="1031" actId="21"/>
          <ac:picMkLst>
            <pc:docMk/>
            <pc:sldMk cId="0" sldId="261"/>
            <ac:picMk id="13" creationId="{5E71A544-ACC6-E9A0-1EA6-FEEE8577DFB9}"/>
          </ac:picMkLst>
        </pc:picChg>
        <pc:picChg chg="add mod">
          <ac:chgData name="Loreadana Gavgagiu" userId="5b14191edce41b92" providerId="LiveId" clId="{1D4C6A93-5D13-4ED2-84CC-6ACC0BD619CE}" dt="2026-05-15T17:51:47.642" v="1692" actId="1076"/>
          <ac:picMkLst>
            <pc:docMk/>
            <pc:sldMk cId="0" sldId="261"/>
            <ac:picMk id="17" creationId="{D5E1C9AF-1193-386D-BD78-385F80DE2404}"/>
          </ac:picMkLst>
        </pc:picChg>
      </pc:sldChg>
      <pc:sldChg chg="addSp delSp modSp mod setBg">
        <pc:chgData name="Loreadana Gavgagiu" userId="5b14191edce41b92" providerId="LiveId" clId="{1D4C6A93-5D13-4ED2-84CC-6ACC0BD619CE}" dt="2026-05-15T18:07:58.503" v="1793" actId="114"/>
        <pc:sldMkLst>
          <pc:docMk/>
          <pc:sldMk cId="0" sldId="262"/>
        </pc:sldMkLst>
        <pc:spChg chg="add mod">
          <ac:chgData name="Loreadana Gavgagiu" userId="5b14191edce41b92" providerId="LiveId" clId="{1D4C6A93-5D13-4ED2-84CC-6ACC0BD619CE}" dt="2026-05-15T17:37:04.074" v="1618" actId="20577"/>
          <ac:spMkLst>
            <pc:docMk/>
            <pc:sldMk cId="0" sldId="262"/>
            <ac:spMk id="2" creationId="{CE41DDA6-6ACE-93E5-68CF-2A8388E07379}"/>
          </ac:spMkLst>
        </pc:spChg>
        <pc:spChg chg="add del mod">
          <ac:chgData name="Loreadana Gavgagiu" userId="5b14191edce41b92" providerId="LiveId" clId="{1D4C6A93-5D13-4ED2-84CC-6ACC0BD619CE}" dt="2026-05-15T17:38:07.223" v="1630"/>
          <ac:spMkLst>
            <pc:docMk/>
            <pc:sldMk cId="0" sldId="262"/>
            <ac:spMk id="3" creationId="{5500A231-1A13-0CE0-9A1D-43F931D0AEBF}"/>
          </ac:spMkLst>
        </pc:spChg>
        <pc:spChg chg="add del mod">
          <ac:chgData name="Loreadana Gavgagiu" userId="5b14191edce41b92" providerId="LiveId" clId="{1D4C6A93-5D13-4ED2-84CC-6ACC0BD619CE}" dt="2026-05-14T11:27:51.935" v="149" actId="21"/>
          <ac:spMkLst>
            <pc:docMk/>
            <pc:sldMk cId="0" sldId="262"/>
            <ac:spMk id="4" creationId="{8E981DE5-3458-2A8C-0860-0E81D3AA95D4}"/>
          </ac:spMkLst>
        </pc:spChg>
        <pc:spChg chg="add mod">
          <ac:chgData name="Loreadana Gavgagiu" userId="5b14191edce41b92" providerId="LiveId" clId="{1D4C6A93-5D13-4ED2-84CC-6ACC0BD619CE}" dt="2026-05-15T17:37:25.973" v="1622"/>
          <ac:spMkLst>
            <pc:docMk/>
            <pc:sldMk cId="0" sldId="262"/>
            <ac:spMk id="4" creationId="{B0FE62D2-4369-9B81-51DF-B5BFF6B6C2AB}"/>
          </ac:spMkLst>
        </pc:spChg>
        <pc:spChg chg="add del mod">
          <ac:chgData name="Loreadana Gavgagiu" userId="5b14191edce41b92" providerId="LiveId" clId="{1D4C6A93-5D13-4ED2-84CC-6ACC0BD619CE}" dt="2026-05-14T16:50:58.998" v="1219"/>
          <ac:spMkLst>
            <pc:docMk/>
            <pc:sldMk cId="0" sldId="262"/>
            <ac:spMk id="8" creationId="{B0E8E0CC-DE64-B15B-3A9C-0678BB5E5AF1}"/>
          </ac:spMkLst>
        </pc:spChg>
        <pc:spChg chg="add mod">
          <ac:chgData name="Loreadana Gavgagiu" userId="5b14191edce41b92" providerId="LiveId" clId="{1D4C6A93-5D13-4ED2-84CC-6ACC0BD619CE}" dt="2026-05-15T18:07:58.503" v="1793" actId="114"/>
          <ac:spMkLst>
            <pc:docMk/>
            <pc:sldMk cId="0" sldId="262"/>
            <ac:spMk id="9" creationId="{3D59A4F4-FE79-66B6-982A-D200603ED2F3}"/>
          </ac:spMkLst>
        </pc:spChg>
        <pc:spChg chg="add del mod">
          <ac:chgData name="Loreadana Gavgagiu" userId="5b14191edce41b92" providerId="LiveId" clId="{1D4C6A93-5D13-4ED2-84CC-6ACC0BD619CE}" dt="2026-05-14T16:51:48.327" v="1222"/>
          <ac:spMkLst>
            <pc:docMk/>
            <pc:sldMk cId="0" sldId="262"/>
            <ac:spMk id="10" creationId="{DDBAB428-1CBB-B59F-E08A-D8CCCF2B1360}"/>
          </ac:spMkLst>
        </pc:spChg>
        <pc:spChg chg="add del mod">
          <ac:chgData name="Loreadana Gavgagiu" userId="5b14191edce41b92" providerId="LiveId" clId="{1D4C6A93-5D13-4ED2-84CC-6ACC0BD619CE}" dt="2026-05-14T16:52:31.001" v="1230" actId="21"/>
          <ac:spMkLst>
            <pc:docMk/>
            <pc:sldMk cId="0" sldId="262"/>
            <ac:spMk id="11" creationId="{E5ECB65C-FA59-DFCD-2D66-924EF71C7207}"/>
          </ac:spMkLst>
        </pc:spChg>
        <pc:spChg chg="add del mod">
          <ac:chgData name="Loreadana Gavgagiu" userId="5b14191edce41b92" providerId="LiveId" clId="{1D4C6A93-5D13-4ED2-84CC-6ACC0BD619CE}" dt="2026-05-15T17:37:09.016" v="1619" actId="21"/>
          <ac:spMkLst>
            <pc:docMk/>
            <pc:sldMk cId="0" sldId="262"/>
            <ac:spMk id="12" creationId="{1FA0ED4C-6FBE-A017-5EDA-CF84B507E8EF}"/>
          </ac:spMkLst>
        </pc:spChg>
        <pc:spChg chg="add del mod">
          <ac:chgData name="Loreadana Gavgagiu" userId="5b14191edce41b92" providerId="LiveId" clId="{1D4C6A93-5D13-4ED2-84CC-6ACC0BD619CE}" dt="2026-05-15T17:37:13.083" v="1620" actId="21"/>
          <ac:spMkLst>
            <pc:docMk/>
            <pc:sldMk cId="0" sldId="262"/>
            <ac:spMk id="13" creationId="{B0FE62D2-4369-9B81-51DF-B5BFF6B6C2AB}"/>
          </ac:spMkLst>
        </pc:spChg>
        <pc:spChg chg="add mod">
          <ac:chgData name="Loreadana Gavgagiu" userId="5b14191edce41b92" providerId="LiveId" clId="{1D4C6A93-5D13-4ED2-84CC-6ACC0BD619CE}" dt="2026-05-15T17:57:49.826" v="1742" actId="14100"/>
          <ac:spMkLst>
            <pc:docMk/>
            <pc:sldMk cId="0" sldId="262"/>
            <ac:spMk id="16" creationId="{3978AD6B-C6F0-83AC-83C0-E2C0FEE6808A}"/>
          </ac:spMkLst>
        </pc:spChg>
        <pc:spChg chg="del mod">
          <ac:chgData name="Loreadana Gavgagiu" userId="5b14191edce41b92" providerId="LiveId" clId="{1D4C6A93-5D13-4ED2-84CC-6ACC0BD619CE}" dt="2026-05-14T11:25:10.644" v="129"/>
          <ac:spMkLst>
            <pc:docMk/>
            <pc:sldMk cId="0" sldId="262"/>
            <ac:spMk id="1120" creationId="{00000000-0000-0000-0000-000000000000}"/>
          </ac:spMkLst>
        </pc:spChg>
        <pc:spChg chg="del mod">
          <ac:chgData name="Loreadana Gavgagiu" userId="5b14191edce41b92" providerId="LiveId" clId="{1D4C6A93-5D13-4ED2-84CC-6ACC0BD619CE}" dt="2026-05-14T11:26:06.054" v="135" actId="21"/>
          <ac:spMkLst>
            <pc:docMk/>
            <pc:sldMk cId="0" sldId="262"/>
            <ac:spMk id="1121" creationId="{00000000-0000-0000-0000-000000000000}"/>
          </ac:spMkLst>
        </pc:spChg>
        <pc:spChg chg="del mod">
          <ac:chgData name="Loreadana Gavgagiu" userId="5b14191edce41b92" providerId="LiveId" clId="{1D4C6A93-5D13-4ED2-84CC-6ACC0BD619CE}" dt="2026-05-14T11:27:18.512" v="143" actId="21"/>
          <ac:spMkLst>
            <pc:docMk/>
            <pc:sldMk cId="0" sldId="262"/>
            <ac:spMk id="1122" creationId="{00000000-0000-0000-0000-000000000000}"/>
          </ac:spMkLst>
        </pc:spChg>
        <pc:graphicFrameChg chg="add mod modGraphic">
          <ac:chgData name="Loreadana Gavgagiu" userId="5b14191edce41b92" providerId="LiveId" clId="{1D4C6A93-5D13-4ED2-84CC-6ACC0BD619CE}" dt="2026-05-15T18:04:49.184" v="1784" actId="12"/>
          <ac:graphicFrameMkLst>
            <pc:docMk/>
            <pc:sldMk cId="0" sldId="262"/>
            <ac:graphicFrameMk id="5" creationId="{5EBBF1C5-C0BC-3101-8C0B-A2842DEA2C0C}"/>
          </ac:graphicFrameMkLst>
        </pc:graphicFrameChg>
        <pc:graphicFrameChg chg="add del mod modGraphic">
          <ac:chgData name="Loreadana Gavgagiu" userId="5b14191edce41b92" providerId="LiveId" clId="{1D4C6A93-5D13-4ED2-84CC-6ACC0BD619CE}" dt="2026-05-15T17:36:58.480" v="1617" actId="21"/>
          <ac:graphicFrameMkLst>
            <pc:docMk/>
            <pc:sldMk cId="0" sldId="262"/>
            <ac:graphicFrameMk id="6" creationId="{3FEA2EEA-900D-B530-F5B4-2756CF61A123}"/>
          </ac:graphicFrameMkLst>
        </pc:graphicFrameChg>
        <pc:graphicFrameChg chg="add mod modGraphic">
          <ac:chgData name="Loreadana Gavgagiu" userId="5b14191edce41b92" providerId="LiveId" clId="{1D4C6A93-5D13-4ED2-84CC-6ACC0BD619CE}" dt="2026-05-15T18:04:38.460" v="1782" actId="12"/>
          <ac:graphicFrameMkLst>
            <pc:docMk/>
            <pc:sldMk cId="0" sldId="262"/>
            <ac:graphicFrameMk id="7" creationId="{B5315925-00E7-2F7E-D0A4-BB205FE7AC63}"/>
          </ac:graphicFrameMkLst>
        </pc:graphicFrameChg>
        <pc:picChg chg="add del mod">
          <ac:chgData name="Loreadana Gavgagiu" userId="5b14191edce41b92" providerId="LiveId" clId="{1D4C6A93-5D13-4ED2-84CC-6ACC0BD619CE}" dt="2026-05-14T16:50:30.487" v="1212" actId="21"/>
          <ac:picMkLst>
            <pc:docMk/>
            <pc:sldMk cId="0" sldId="262"/>
            <ac:picMk id="7" creationId="{49063F3F-696D-7C41-950A-A2A053F7D561}"/>
          </ac:picMkLst>
        </pc:picChg>
        <pc:picChg chg="add del mod">
          <ac:chgData name="Loreadana Gavgagiu" userId="5b14191edce41b92" providerId="LiveId" clId="{1D4C6A93-5D13-4ED2-84CC-6ACC0BD619CE}" dt="2026-05-14T16:50:58.989" v="1217" actId="21"/>
          <ac:picMkLst>
            <pc:docMk/>
            <pc:sldMk cId="0" sldId="262"/>
            <ac:picMk id="9" creationId="{49063F3F-696D-7C41-950A-A2A053F7D561}"/>
          </ac:picMkLst>
        </pc:picChg>
        <pc:picChg chg="add mod">
          <ac:chgData name="Loreadana Gavgagiu" userId="5b14191edce41b92" providerId="LiveId" clId="{1D4C6A93-5D13-4ED2-84CC-6ACC0BD619CE}" dt="2026-05-15T17:57:38.847" v="1740" actId="1076"/>
          <ac:picMkLst>
            <pc:docMk/>
            <pc:sldMk cId="0" sldId="262"/>
            <ac:picMk id="15" creationId="{9D8151BA-95F8-D5FE-6058-EFC03940EDC7}"/>
          </ac:picMkLst>
        </pc:picChg>
      </pc:sldChg>
      <pc:sldChg chg="addSp delSp modSp mod setBg">
        <pc:chgData name="Loreadana Gavgagiu" userId="5b14191edce41b92" providerId="LiveId" clId="{1D4C6A93-5D13-4ED2-84CC-6ACC0BD619CE}" dt="2026-05-15T18:08:07.893" v="1794" actId="114"/>
        <pc:sldMkLst>
          <pc:docMk/>
          <pc:sldMk cId="0" sldId="263"/>
        </pc:sldMkLst>
        <pc:spChg chg="add del mod">
          <ac:chgData name="Loreadana Gavgagiu" userId="5b14191edce41b92" providerId="LiveId" clId="{1D4C6A93-5D13-4ED2-84CC-6ACC0BD619CE}" dt="2026-05-14T11:29:27.039" v="168"/>
          <ac:spMkLst>
            <pc:docMk/>
            <pc:sldMk cId="0" sldId="263"/>
            <ac:spMk id="4" creationId="{40762494-2E1F-2BB7-A2BA-5D62E9F81CD6}"/>
          </ac:spMkLst>
        </pc:spChg>
        <pc:spChg chg="add del mod">
          <ac:chgData name="Loreadana Gavgagiu" userId="5b14191edce41b92" providerId="LiveId" clId="{1D4C6A93-5D13-4ED2-84CC-6ACC0BD619CE}" dt="2026-05-14T16:57:06.408" v="1284"/>
          <ac:spMkLst>
            <pc:docMk/>
            <pc:sldMk cId="0" sldId="263"/>
            <ac:spMk id="7" creationId="{D306325B-9264-9561-54B1-39D33489369E}"/>
          </ac:spMkLst>
        </pc:spChg>
        <pc:spChg chg="add mod">
          <ac:chgData name="Loreadana Gavgagiu" userId="5b14191edce41b92" providerId="LiveId" clId="{1D4C6A93-5D13-4ED2-84CC-6ACC0BD619CE}" dt="2026-05-14T17:03:11.953" v="1336" actId="1076"/>
          <ac:spMkLst>
            <pc:docMk/>
            <pc:sldMk cId="0" sldId="263"/>
            <ac:spMk id="9" creationId="{C32589EC-B052-B7ED-D8B8-7A1D23063538}"/>
          </ac:spMkLst>
        </pc:spChg>
        <pc:spChg chg="add mod">
          <ac:chgData name="Loreadana Gavgagiu" userId="5b14191edce41b92" providerId="LiveId" clId="{1D4C6A93-5D13-4ED2-84CC-6ACC0BD619CE}" dt="2026-05-15T17:40:00.545" v="1634" actId="1076"/>
          <ac:spMkLst>
            <pc:docMk/>
            <pc:sldMk cId="0" sldId="263"/>
            <ac:spMk id="10" creationId="{6B239629-D0E4-0E9F-C024-091BE23D88A2}"/>
          </ac:spMkLst>
        </pc:spChg>
        <pc:spChg chg="add mod">
          <ac:chgData name="Loreadana Gavgagiu" userId="5b14191edce41b92" providerId="LiveId" clId="{1D4C6A93-5D13-4ED2-84CC-6ACC0BD619CE}" dt="2026-05-14T17:25:37.393" v="1409" actId="931"/>
          <ac:spMkLst>
            <pc:docMk/>
            <pc:sldMk cId="0" sldId="263"/>
            <ac:spMk id="13" creationId="{EABC54A4-D9A8-4F29-6393-5A14CDE59CE8}"/>
          </ac:spMkLst>
        </pc:spChg>
        <pc:spChg chg="mod">
          <ac:chgData name="Loreadana Gavgagiu" userId="5b14191edce41b92" providerId="LiveId" clId="{1D4C6A93-5D13-4ED2-84CC-6ACC0BD619CE}" dt="2026-05-15T18:08:07.893" v="1794" actId="114"/>
          <ac:spMkLst>
            <pc:docMk/>
            <pc:sldMk cId="0" sldId="263"/>
            <ac:spMk id="1127" creationId="{00000000-0000-0000-0000-000000000000}"/>
          </ac:spMkLst>
        </pc:spChg>
        <pc:spChg chg="del mod">
          <ac:chgData name="Loreadana Gavgagiu" userId="5b14191edce41b92" providerId="LiveId" clId="{1D4C6A93-5D13-4ED2-84CC-6ACC0BD619CE}" dt="2026-05-14T11:29:52.690" v="173" actId="21"/>
          <ac:spMkLst>
            <pc:docMk/>
            <pc:sldMk cId="0" sldId="263"/>
            <ac:spMk id="1128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29:10.793" v="164" actId="21"/>
          <ac:spMkLst>
            <pc:docMk/>
            <pc:sldMk cId="0" sldId="263"/>
            <ac:spMk id="1130" creationId="{00000000-0000-0000-0000-000000000000}"/>
          </ac:spMkLst>
        </pc:spChg>
        <pc:grpChg chg="del">
          <ac:chgData name="Loreadana Gavgagiu" userId="5b14191edce41b92" providerId="LiveId" clId="{1D4C6A93-5D13-4ED2-84CC-6ACC0BD619CE}" dt="2026-05-14T11:29:18.221" v="165" actId="21"/>
          <ac:grpSpMkLst>
            <pc:docMk/>
            <pc:sldMk cId="0" sldId="263"/>
            <ac:grpSpMk id="1129" creationId="{00000000-0000-0000-0000-000000000000}"/>
          </ac:grpSpMkLst>
        </pc:grpChg>
        <pc:picChg chg="add del">
          <ac:chgData name="Loreadana Gavgagiu" userId="5b14191edce41b92" providerId="LiveId" clId="{1D4C6A93-5D13-4ED2-84CC-6ACC0BD619CE}" dt="2026-05-14T11:28:40.824" v="158" actId="22"/>
          <ac:picMkLst>
            <pc:docMk/>
            <pc:sldMk cId="0" sldId="263"/>
            <ac:picMk id="3" creationId="{60F5F5B0-30A9-318B-8C43-55DB463401B9}"/>
          </ac:picMkLst>
        </pc:picChg>
        <pc:picChg chg="add del mod">
          <ac:chgData name="Loreadana Gavgagiu" userId="5b14191edce41b92" providerId="LiveId" clId="{1D4C6A93-5D13-4ED2-84CC-6ACC0BD619CE}" dt="2026-05-14T16:56:49.315" v="1279" actId="21"/>
          <ac:picMkLst>
            <pc:docMk/>
            <pc:sldMk cId="0" sldId="263"/>
            <ac:picMk id="6" creationId="{EC39E9BD-76E9-8B10-F20A-E8B0B4832F36}"/>
          </ac:picMkLst>
        </pc:picChg>
        <pc:picChg chg="add del mod">
          <ac:chgData name="Loreadana Gavgagiu" userId="5b14191edce41b92" providerId="LiveId" clId="{1D4C6A93-5D13-4ED2-84CC-6ACC0BD619CE}" dt="2026-05-14T16:57:06.397" v="1282" actId="21"/>
          <ac:picMkLst>
            <pc:docMk/>
            <pc:sldMk cId="0" sldId="263"/>
            <ac:picMk id="8" creationId="{EC39E9BD-76E9-8B10-F20A-E8B0B4832F36}"/>
          </ac:picMkLst>
        </pc:picChg>
        <pc:picChg chg="add mod">
          <ac:chgData name="Loreadana Gavgagiu" userId="5b14191edce41b92" providerId="LiveId" clId="{1D4C6A93-5D13-4ED2-84CC-6ACC0BD619CE}" dt="2026-05-14T17:25:28.218" v="1408" actId="931"/>
          <ac:picMkLst>
            <pc:docMk/>
            <pc:sldMk cId="0" sldId="263"/>
            <ac:picMk id="12" creationId="{A39CE8F9-BE67-199E-7636-22E776E4C504}"/>
          </ac:picMkLst>
        </pc:picChg>
        <pc:picChg chg="add mod">
          <ac:chgData name="Loreadana Gavgagiu" userId="5b14191edce41b92" providerId="LiveId" clId="{1D4C6A93-5D13-4ED2-84CC-6ACC0BD619CE}" dt="2026-05-14T17:26:46.444" v="1414" actId="1076"/>
          <ac:picMkLst>
            <pc:docMk/>
            <pc:sldMk cId="0" sldId="263"/>
            <ac:picMk id="15" creationId="{7CC7E691-5F7F-3979-D5E7-FCB1794C0D9D}"/>
          </ac:picMkLst>
        </pc:picChg>
      </pc:sldChg>
      <pc:sldChg chg="addSp delSp modSp mod setBg">
        <pc:chgData name="Loreadana Gavgagiu" userId="5b14191edce41b92" providerId="LiveId" clId="{1D4C6A93-5D13-4ED2-84CC-6ACC0BD619CE}" dt="2026-05-15T18:08:18.439" v="1795" actId="114"/>
        <pc:sldMkLst>
          <pc:docMk/>
          <pc:sldMk cId="0" sldId="264"/>
        </pc:sldMkLst>
        <pc:spChg chg="add del mod">
          <ac:chgData name="Loreadana Gavgagiu" userId="5b14191edce41b92" providerId="LiveId" clId="{1D4C6A93-5D13-4ED2-84CC-6ACC0BD619CE}" dt="2026-05-14T11:31:11.206" v="184" actId="21"/>
          <ac:spMkLst>
            <pc:docMk/>
            <pc:sldMk cId="0" sldId="264"/>
            <ac:spMk id="3" creationId="{AF0CA981-A03A-78DE-DD29-55028E995A5C}"/>
          </ac:spMkLst>
        </pc:spChg>
        <pc:spChg chg="add del mod">
          <ac:chgData name="Loreadana Gavgagiu" userId="5b14191edce41b92" providerId="LiveId" clId="{1D4C6A93-5D13-4ED2-84CC-6ACC0BD619CE}" dt="2026-05-14T11:31:31.582" v="189" actId="21"/>
          <ac:spMkLst>
            <pc:docMk/>
            <pc:sldMk cId="0" sldId="264"/>
            <ac:spMk id="5" creationId="{B28CA5FE-3E2C-E34F-26CD-84468743BF1A}"/>
          </ac:spMkLst>
        </pc:spChg>
        <pc:spChg chg="add del mod">
          <ac:chgData name="Loreadana Gavgagiu" userId="5b14191edce41b92" providerId="LiveId" clId="{1D4C6A93-5D13-4ED2-84CC-6ACC0BD619CE}" dt="2026-05-14T11:31:38.151" v="191" actId="21"/>
          <ac:spMkLst>
            <pc:docMk/>
            <pc:sldMk cId="0" sldId="264"/>
            <ac:spMk id="7" creationId="{92E45F1E-4ECB-110A-1DCB-4F2D3B65A729}"/>
          </ac:spMkLst>
        </pc:spChg>
        <pc:spChg chg="add mod">
          <ac:chgData name="Loreadana Gavgagiu" userId="5b14191edce41b92" providerId="LiveId" clId="{1D4C6A93-5D13-4ED2-84CC-6ACC0BD619CE}" dt="2026-05-15T18:08:18.439" v="1795" actId="114"/>
          <ac:spMkLst>
            <pc:docMk/>
            <pc:sldMk cId="0" sldId="264"/>
            <ac:spMk id="8" creationId="{B71CF2D9-6D67-6FF8-0C47-CFBEDB97C5F4}"/>
          </ac:spMkLst>
        </pc:spChg>
        <pc:spChg chg="mod">
          <ac:chgData name="Loreadana Gavgagiu" userId="5b14191edce41b92" providerId="LiveId" clId="{1D4C6A93-5D13-4ED2-84CC-6ACC0BD619CE}" dt="2026-05-15T18:01:13.336" v="1769" actId="255"/>
          <ac:spMkLst>
            <pc:docMk/>
            <pc:sldMk cId="0" sldId="264"/>
            <ac:spMk id="1151" creationId="{00000000-0000-0000-0000-000000000000}"/>
          </ac:spMkLst>
        </pc:spChg>
        <pc:spChg chg="del mod">
          <ac:chgData name="Loreadana Gavgagiu" userId="5b14191edce41b92" providerId="LiveId" clId="{1D4C6A93-5D13-4ED2-84CC-6ACC0BD619CE}" dt="2026-05-14T11:31:52.204" v="194"/>
          <ac:spMkLst>
            <pc:docMk/>
            <pc:sldMk cId="0" sldId="264"/>
            <ac:spMk id="1152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31:21.777" v="185" actId="21"/>
          <ac:spMkLst>
            <pc:docMk/>
            <pc:sldMk cId="0" sldId="264"/>
            <ac:spMk id="1153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31:08.066" v="183" actId="21"/>
          <ac:spMkLst>
            <pc:docMk/>
            <pc:sldMk cId="0" sldId="264"/>
            <ac:spMk id="1154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31:34.838" v="190" actId="21"/>
          <ac:spMkLst>
            <pc:docMk/>
            <pc:sldMk cId="0" sldId="264"/>
            <ac:spMk id="1155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30:59.101" v="182" actId="21"/>
          <ac:spMkLst>
            <pc:docMk/>
            <pc:sldMk cId="0" sldId="264"/>
            <ac:spMk id="1156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31:28.956" v="188" actId="21"/>
          <ac:spMkLst>
            <pc:docMk/>
            <pc:sldMk cId="0" sldId="264"/>
            <ac:spMk id="1157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30:56.435" v="181" actId="21"/>
          <ac:spMkLst>
            <pc:docMk/>
            <pc:sldMk cId="0" sldId="264"/>
            <ac:spMk id="1158" creationId="{00000000-0000-0000-0000-000000000000}"/>
          </ac:spMkLst>
        </pc:spChg>
        <pc:grpChg chg="del mod">
          <ac:chgData name="Loreadana Gavgagiu" userId="5b14191edce41b92" providerId="LiveId" clId="{1D4C6A93-5D13-4ED2-84CC-6ACC0BD619CE}" dt="2026-05-14T11:31:24.883" v="187" actId="21"/>
          <ac:grpSpMkLst>
            <pc:docMk/>
            <pc:sldMk cId="0" sldId="264"/>
            <ac:grpSpMk id="1159" creationId="{00000000-0000-0000-0000-000000000000}"/>
          </ac:grpSpMkLst>
        </pc:grpChg>
        <pc:picChg chg="add del mod">
          <ac:chgData name="Loreadana Gavgagiu" userId="5b14191edce41b92" providerId="LiveId" clId="{1D4C6A93-5D13-4ED2-84CC-6ACC0BD619CE}" dt="2026-05-14T17:58:57.677" v="1542" actId="21"/>
          <ac:picMkLst>
            <pc:docMk/>
            <pc:sldMk cId="0" sldId="264"/>
            <ac:picMk id="10" creationId="{DC3C9EE5-A5B5-3E23-D3B3-20B54E9ED37F}"/>
          </ac:picMkLst>
        </pc:picChg>
      </pc:sldChg>
      <pc:sldChg chg="addSp delSp modSp mod setBg">
        <pc:chgData name="Loreadana Gavgagiu" userId="5b14191edce41b92" providerId="LiveId" clId="{1D4C6A93-5D13-4ED2-84CC-6ACC0BD619CE}" dt="2026-05-14T17:57:18.226" v="1533" actId="27107"/>
        <pc:sldMkLst>
          <pc:docMk/>
          <pc:sldMk cId="0" sldId="265"/>
        </pc:sldMkLst>
        <pc:spChg chg="add del mod">
          <ac:chgData name="Loreadana Gavgagiu" userId="5b14191edce41b92" providerId="LiveId" clId="{1D4C6A93-5D13-4ED2-84CC-6ACC0BD619CE}" dt="2026-05-14T11:32:26.865" v="198" actId="21"/>
          <ac:spMkLst>
            <pc:docMk/>
            <pc:sldMk cId="0" sldId="265"/>
            <ac:spMk id="3" creationId="{71BFB26C-F7AE-F17E-1C4A-3B4201D20BCE}"/>
          </ac:spMkLst>
        </pc:spChg>
        <pc:spChg chg="add del mod">
          <ac:chgData name="Loreadana Gavgagiu" userId="5b14191edce41b92" providerId="LiveId" clId="{1D4C6A93-5D13-4ED2-84CC-6ACC0BD619CE}" dt="2026-05-14T17:32:15.977" v="1469" actId="21"/>
          <ac:spMkLst>
            <pc:docMk/>
            <pc:sldMk cId="0" sldId="265"/>
            <ac:spMk id="5" creationId="{8A30BA72-6FA4-BE53-4DDF-82C007073B8B}"/>
          </ac:spMkLst>
        </pc:spChg>
        <pc:spChg chg="add del mod">
          <ac:chgData name="Loreadana Gavgagiu" userId="5b14191edce41b92" providerId="LiveId" clId="{1D4C6A93-5D13-4ED2-84CC-6ACC0BD619CE}" dt="2026-05-14T17:32:12.571" v="1468" actId="21"/>
          <ac:spMkLst>
            <pc:docMk/>
            <pc:sldMk cId="0" sldId="265"/>
            <ac:spMk id="7" creationId="{31BEDD04-5023-C9D8-33A8-2712F15A4FE3}"/>
          </ac:spMkLst>
        </pc:spChg>
        <pc:spChg chg="add del mod">
          <ac:chgData name="Loreadana Gavgagiu" userId="5b14191edce41b92" providerId="LiveId" clId="{1D4C6A93-5D13-4ED2-84CC-6ACC0BD619CE}" dt="2026-05-14T17:32:00.689" v="1465" actId="21"/>
          <ac:spMkLst>
            <pc:docMk/>
            <pc:sldMk cId="0" sldId="265"/>
            <ac:spMk id="9" creationId="{9E7523FA-ADBA-5A96-A757-5B69218CAE3E}"/>
          </ac:spMkLst>
        </pc:spChg>
        <pc:spChg chg="add del mod">
          <ac:chgData name="Loreadana Gavgagiu" userId="5b14191edce41b92" providerId="LiveId" clId="{1D4C6A93-5D13-4ED2-84CC-6ACC0BD619CE}" dt="2026-05-14T17:31:57.781" v="1464" actId="21"/>
          <ac:spMkLst>
            <pc:docMk/>
            <pc:sldMk cId="0" sldId="265"/>
            <ac:spMk id="11" creationId="{722E4E47-6A79-C809-E57F-783F4E42DDCD}"/>
          </ac:spMkLst>
        </pc:spChg>
        <pc:spChg chg="add del mod">
          <ac:chgData name="Loreadana Gavgagiu" userId="5b14191edce41b92" providerId="LiveId" clId="{1D4C6A93-5D13-4ED2-84CC-6ACC0BD619CE}" dt="2026-05-14T17:32:35.867" v="1474" actId="21"/>
          <ac:spMkLst>
            <pc:docMk/>
            <pc:sldMk cId="0" sldId="265"/>
            <ac:spMk id="13" creationId="{9C77C78A-0912-AE8B-C7E4-A6D1077F3B09}"/>
          </ac:spMkLst>
        </pc:spChg>
        <pc:spChg chg="add del mod">
          <ac:chgData name="Loreadana Gavgagiu" userId="5b14191edce41b92" providerId="LiveId" clId="{1D4C6A93-5D13-4ED2-84CC-6ACC0BD619CE}" dt="2026-05-14T17:32:39.905" v="1475" actId="21"/>
          <ac:spMkLst>
            <pc:docMk/>
            <pc:sldMk cId="0" sldId="265"/>
            <ac:spMk id="15" creationId="{AFEF3A69-8BA7-8C89-9FA8-B532291DE0B0}"/>
          </ac:spMkLst>
        </pc:spChg>
        <pc:spChg chg="add mod">
          <ac:chgData name="Loreadana Gavgagiu" userId="5b14191edce41b92" providerId="LiveId" clId="{1D4C6A93-5D13-4ED2-84CC-6ACC0BD619CE}" dt="2026-05-14T17:55:22.833" v="1506" actId="207"/>
          <ac:spMkLst>
            <pc:docMk/>
            <pc:sldMk cId="0" sldId="265"/>
            <ac:spMk id="16" creationId="{052ED054-3FF4-B322-4FF8-366AEA26884F}"/>
          </ac:spMkLst>
        </pc:spChg>
        <pc:spChg chg="add mod">
          <ac:chgData name="Loreadana Gavgagiu" userId="5b14191edce41b92" providerId="LiveId" clId="{1D4C6A93-5D13-4ED2-84CC-6ACC0BD619CE}" dt="2026-05-14T17:57:18.226" v="1533" actId="27107"/>
          <ac:spMkLst>
            <pc:docMk/>
            <pc:sldMk cId="0" sldId="265"/>
            <ac:spMk id="17" creationId="{364B4FBC-1B94-CBFE-170E-94EEB3DC6E34}"/>
          </ac:spMkLst>
        </pc:spChg>
        <pc:spChg chg="del">
          <ac:chgData name="Loreadana Gavgagiu" userId="5b14191edce41b92" providerId="LiveId" clId="{1D4C6A93-5D13-4ED2-84CC-6ACC0BD619CE}" dt="2026-05-14T11:32:23.184" v="197" actId="21"/>
          <ac:spMkLst>
            <pc:docMk/>
            <pc:sldMk cId="0" sldId="265"/>
            <ac:spMk id="1166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7:31:54.588" v="1463" actId="21"/>
          <ac:spMkLst>
            <pc:docMk/>
            <pc:sldMk cId="0" sldId="265"/>
            <ac:spMk id="1167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32:31.338" v="199" actId="21"/>
          <ac:spMkLst>
            <pc:docMk/>
            <pc:sldMk cId="0" sldId="265"/>
            <ac:spMk id="1168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32:44.984" v="203" actId="21"/>
          <ac:spMkLst>
            <pc:docMk/>
            <pc:sldMk cId="0" sldId="265"/>
            <ac:spMk id="1169" creationId="{00000000-0000-0000-0000-000000000000}"/>
          </ac:spMkLst>
        </pc:spChg>
        <pc:spChg chg="del mod">
          <ac:chgData name="Loreadana Gavgagiu" userId="5b14191edce41b92" providerId="LiveId" clId="{1D4C6A93-5D13-4ED2-84CC-6ACC0BD619CE}" dt="2026-05-14T11:32:34.425" v="200" actId="21"/>
          <ac:spMkLst>
            <pc:docMk/>
            <pc:sldMk cId="0" sldId="265"/>
            <ac:spMk id="1170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7:32:32.451" v="1473" actId="21"/>
          <ac:spMkLst>
            <pc:docMk/>
            <pc:sldMk cId="0" sldId="265"/>
            <ac:spMk id="1171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7:32:27.621" v="1472" actId="21"/>
          <ac:spMkLst>
            <pc:docMk/>
            <pc:sldMk cId="0" sldId="265"/>
            <ac:spMk id="1172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1:32:41.598" v="202" actId="21"/>
          <ac:spMkLst>
            <pc:docMk/>
            <pc:sldMk cId="0" sldId="265"/>
            <ac:spMk id="1173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7:32:04.589" v="1466" actId="21"/>
          <ac:spMkLst>
            <pc:docMk/>
            <pc:sldMk cId="0" sldId="265"/>
            <ac:spMk id="1174" creationId="{00000000-0000-0000-0000-000000000000}"/>
          </ac:spMkLst>
        </pc:spChg>
        <pc:spChg chg="del">
          <ac:chgData name="Loreadana Gavgagiu" userId="5b14191edce41b92" providerId="LiveId" clId="{1D4C6A93-5D13-4ED2-84CC-6ACC0BD619CE}" dt="2026-05-14T17:32:24.033" v="1471" actId="21"/>
          <ac:spMkLst>
            <pc:docMk/>
            <pc:sldMk cId="0" sldId="265"/>
            <ac:spMk id="1175" creationId="{00000000-0000-0000-0000-000000000000}"/>
          </ac:spMkLst>
        </pc:spChg>
        <pc:grpChg chg="del">
          <ac:chgData name="Loreadana Gavgagiu" userId="5b14191edce41b92" providerId="LiveId" clId="{1D4C6A93-5D13-4ED2-84CC-6ACC0BD619CE}" dt="2026-05-14T11:32:37.784" v="201" actId="21"/>
          <ac:grpSpMkLst>
            <pc:docMk/>
            <pc:sldMk cId="0" sldId="265"/>
            <ac:grpSpMk id="1176" creationId="{00000000-0000-0000-0000-000000000000}"/>
          </ac:grpSpMkLst>
        </pc:grpChg>
        <pc:grpChg chg="del">
          <ac:chgData name="Loreadana Gavgagiu" userId="5b14191edce41b92" providerId="LiveId" clId="{1D4C6A93-5D13-4ED2-84CC-6ACC0BD619CE}" dt="2026-05-14T17:32:08.891" v="1467" actId="21"/>
          <ac:grpSpMkLst>
            <pc:docMk/>
            <pc:sldMk cId="0" sldId="265"/>
            <ac:grpSpMk id="1181" creationId="{00000000-0000-0000-0000-000000000000}"/>
          </ac:grpSpMkLst>
        </pc:grpChg>
        <pc:grpChg chg="del">
          <ac:chgData name="Loreadana Gavgagiu" userId="5b14191edce41b92" providerId="LiveId" clId="{1D4C6A93-5D13-4ED2-84CC-6ACC0BD619CE}" dt="2026-05-14T17:32:20.720" v="1470" actId="21"/>
          <ac:grpSpMkLst>
            <pc:docMk/>
            <pc:sldMk cId="0" sldId="265"/>
            <ac:grpSpMk id="1184" creationId="{00000000-0000-0000-0000-000000000000}"/>
          </ac:grpSpMkLst>
        </pc:grpChg>
      </pc:sldChg>
      <pc:sldChg chg="del">
        <pc:chgData name="Loreadana Gavgagiu" userId="5b14191edce41b92" providerId="LiveId" clId="{1D4C6A93-5D13-4ED2-84CC-6ACC0BD619CE}" dt="2026-05-14T11:32:55.436" v="204" actId="2696"/>
        <pc:sldMkLst>
          <pc:docMk/>
          <pc:sldMk cId="0" sldId="266"/>
        </pc:sldMkLst>
      </pc:sldChg>
      <pc:sldChg chg="del">
        <pc:chgData name="Loreadana Gavgagiu" userId="5b14191edce41b92" providerId="LiveId" clId="{1D4C6A93-5D13-4ED2-84CC-6ACC0BD619CE}" dt="2026-05-14T11:32:59.111" v="205" actId="2696"/>
        <pc:sldMkLst>
          <pc:docMk/>
          <pc:sldMk cId="0" sldId="267"/>
        </pc:sldMkLst>
      </pc:sldChg>
      <pc:sldChg chg="del">
        <pc:chgData name="Loreadana Gavgagiu" userId="5b14191edce41b92" providerId="LiveId" clId="{1D4C6A93-5D13-4ED2-84CC-6ACC0BD619CE}" dt="2026-05-14T11:33:05.691" v="206" actId="2696"/>
        <pc:sldMkLst>
          <pc:docMk/>
          <pc:sldMk cId="0" sldId="268"/>
        </pc:sldMkLst>
      </pc:sldChg>
      <pc:sldChg chg="del">
        <pc:chgData name="Loreadana Gavgagiu" userId="5b14191edce41b92" providerId="LiveId" clId="{1D4C6A93-5D13-4ED2-84CC-6ACC0BD619CE}" dt="2026-05-14T11:33:16.051" v="207" actId="2696"/>
        <pc:sldMkLst>
          <pc:docMk/>
          <pc:sldMk cId="0" sldId="269"/>
        </pc:sldMkLst>
      </pc:sldChg>
      <pc:sldChg chg="del">
        <pc:chgData name="Loreadana Gavgagiu" userId="5b14191edce41b92" providerId="LiveId" clId="{1D4C6A93-5D13-4ED2-84CC-6ACC0BD619CE}" dt="2026-05-14T11:33:19.329" v="208" actId="2696"/>
        <pc:sldMkLst>
          <pc:docMk/>
          <pc:sldMk cId="0" sldId="270"/>
        </pc:sldMkLst>
      </pc:sldChg>
      <pc:sldChg chg="del">
        <pc:chgData name="Loreadana Gavgagiu" userId="5b14191edce41b92" providerId="LiveId" clId="{1D4C6A93-5D13-4ED2-84CC-6ACC0BD619CE}" dt="2026-05-14T11:33:22.258" v="209" actId="2696"/>
        <pc:sldMkLst>
          <pc:docMk/>
          <pc:sldMk cId="0" sldId="271"/>
        </pc:sldMkLst>
      </pc:sldChg>
      <pc:sldChg chg="del">
        <pc:chgData name="Loreadana Gavgagiu" userId="5b14191edce41b92" providerId="LiveId" clId="{1D4C6A93-5D13-4ED2-84CC-6ACC0BD619CE}" dt="2026-05-14T11:33:25.595" v="210" actId="2696"/>
        <pc:sldMkLst>
          <pc:docMk/>
          <pc:sldMk cId="0" sldId="272"/>
        </pc:sldMkLst>
      </pc:sldChg>
      <pc:sldChg chg="del">
        <pc:chgData name="Loreadana Gavgagiu" userId="5b14191edce41b92" providerId="LiveId" clId="{1D4C6A93-5D13-4ED2-84CC-6ACC0BD619CE}" dt="2026-05-14T11:33:31.220" v="211" actId="2696"/>
        <pc:sldMkLst>
          <pc:docMk/>
          <pc:sldMk cId="0" sldId="273"/>
        </pc:sldMkLst>
      </pc:sldChg>
      <pc:sldChg chg="del">
        <pc:chgData name="Loreadana Gavgagiu" userId="5b14191edce41b92" providerId="LiveId" clId="{1D4C6A93-5D13-4ED2-84CC-6ACC0BD619CE}" dt="2026-05-14T17:29:54.387" v="1425" actId="2696"/>
        <pc:sldMkLst>
          <pc:docMk/>
          <pc:sldMk cId="0" sldId="274"/>
        </pc:sldMkLst>
      </pc:sldChg>
      <pc:sldChg chg="del">
        <pc:chgData name="Loreadana Gavgagiu" userId="5b14191edce41b92" providerId="LiveId" clId="{1D4C6A93-5D13-4ED2-84CC-6ACC0BD619CE}" dt="2026-05-14T17:29:57.373" v="1426" actId="2696"/>
        <pc:sldMkLst>
          <pc:docMk/>
          <pc:sldMk cId="0" sldId="275"/>
        </pc:sldMkLst>
      </pc:sldChg>
      <pc:sldChg chg="del">
        <pc:chgData name="Loreadana Gavgagiu" userId="5b14191edce41b92" providerId="LiveId" clId="{1D4C6A93-5D13-4ED2-84CC-6ACC0BD619CE}" dt="2026-05-14T17:29:59.829" v="1427" actId="2696"/>
        <pc:sldMkLst>
          <pc:docMk/>
          <pc:sldMk cId="0" sldId="276"/>
        </pc:sldMkLst>
      </pc:sldChg>
      <pc:sldChg chg="del">
        <pc:chgData name="Loreadana Gavgagiu" userId="5b14191edce41b92" providerId="LiveId" clId="{1D4C6A93-5D13-4ED2-84CC-6ACC0BD619CE}" dt="2026-05-14T17:30:02.840" v="1428" actId="2696"/>
        <pc:sldMkLst>
          <pc:docMk/>
          <pc:sldMk cId="0" sldId="277"/>
        </pc:sldMkLst>
      </pc:sldChg>
      <pc:sldChg chg="del">
        <pc:chgData name="Loreadana Gavgagiu" userId="5b14191edce41b92" providerId="LiveId" clId="{1D4C6A93-5D13-4ED2-84CC-6ACC0BD619CE}" dt="2026-05-14T17:30:06.035" v="1429" actId="2696"/>
        <pc:sldMkLst>
          <pc:docMk/>
          <pc:sldMk cId="0" sldId="278"/>
        </pc:sldMkLst>
      </pc:sldChg>
      <pc:sldChg chg="del">
        <pc:chgData name="Loreadana Gavgagiu" userId="5b14191edce41b92" providerId="LiveId" clId="{1D4C6A93-5D13-4ED2-84CC-6ACC0BD619CE}" dt="2026-05-14T17:31:47.314" v="1462" actId="2696"/>
        <pc:sldMkLst>
          <pc:docMk/>
          <pc:sldMk cId="0" sldId="279"/>
        </pc:sldMkLst>
      </pc:sldChg>
      <pc:sldChg chg="del">
        <pc:chgData name="Loreadana Gavgagiu" userId="5b14191edce41b92" providerId="LiveId" clId="{1D4C6A93-5D13-4ED2-84CC-6ACC0BD619CE}" dt="2026-05-14T17:31:44.357" v="1461" actId="2696"/>
        <pc:sldMkLst>
          <pc:docMk/>
          <pc:sldMk cId="0" sldId="280"/>
        </pc:sldMkLst>
      </pc:sldChg>
      <pc:sldChg chg="del">
        <pc:chgData name="Loreadana Gavgagiu" userId="5b14191edce41b92" providerId="LiveId" clId="{1D4C6A93-5D13-4ED2-84CC-6ACC0BD619CE}" dt="2026-05-14T17:31:41.084" v="1460" actId="2696"/>
        <pc:sldMkLst>
          <pc:docMk/>
          <pc:sldMk cId="0" sldId="281"/>
        </pc:sldMkLst>
      </pc:sldChg>
      <pc:sldChg chg="del">
        <pc:chgData name="Loreadana Gavgagiu" userId="5b14191edce41b92" providerId="LiveId" clId="{1D4C6A93-5D13-4ED2-84CC-6ACC0BD619CE}" dt="2026-05-14T17:31:38.722" v="1459" actId="2696"/>
        <pc:sldMkLst>
          <pc:docMk/>
          <pc:sldMk cId="0" sldId="282"/>
        </pc:sldMkLst>
      </pc:sldChg>
      <pc:sldChg chg="del">
        <pc:chgData name="Loreadana Gavgagiu" userId="5b14191edce41b92" providerId="LiveId" clId="{1D4C6A93-5D13-4ED2-84CC-6ACC0BD619CE}" dt="2026-05-14T17:31:36.467" v="1458" actId="2696"/>
        <pc:sldMkLst>
          <pc:docMk/>
          <pc:sldMk cId="0" sldId="283"/>
        </pc:sldMkLst>
      </pc:sldChg>
      <pc:sldChg chg="del">
        <pc:chgData name="Loreadana Gavgagiu" userId="5b14191edce41b92" providerId="LiveId" clId="{1D4C6A93-5D13-4ED2-84CC-6ACC0BD619CE}" dt="2026-05-14T17:31:34.653" v="1457" actId="2696"/>
        <pc:sldMkLst>
          <pc:docMk/>
          <pc:sldMk cId="0" sldId="284"/>
        </pc:sldMkLst>
      </pc:sldChg>
      <pc:sldChg chg="del">
        <pc:chgData name="Loreadana Gavgagiu" userId="5b14191edce41b92" providerId="LiveId" clId="{1D4C6A93-5D13-4ED2-84CC-6ACC0BD619CE}" dt="2026-05-14T17:31:32.191" v="1456" actId="2696"/>
        <pc:sldMkLst>
          <pc:docMk/>
          <pc:sldMk cId="0" sldId="285"/>
        </pc:sldMkLst>
      </pc:sldChg>
      <pc:sldChg chg="del">
        <pc:chgData name="Loreadana Gavgagiu" userId="5b14191edce41b92" providerId="LiveId" clId="{1D4C6A93-5D13-4ED2-84CC-6ACC0BD619CE}" dt="2026-05-14T17:31:29.052" v="1455" actId="2696"/>
        <pc:sldMkLst>
          <pc:docMk/>
          <pc:sldMk cId="0" sldId="286"/>
        </pc:sldMkLst>
      </pc:sldChg>
      <pc:sldChg chg="del">
        <pc:chgData name="Loreadana Gavgagiu" userId="5b14191edce41b92" providerId="LiveId" clId="{1D4C6A93-5D13-4ED2-84CC-6ACC0BD619CE}" dt="2026-05-14T17:31:26.209" v="1454" actId="2696"/>
        <pc:sldMkLst>
          <pc:docMk/>
          <pc:sldMk cId="0" sldId="287"/>
        </pc:sldMkLst>
      </pc:sldChg>
      <pc:sldChg chg="del">
        <pc:chgData name="Loreadana Gavgagiu" userId="5b14191edce41b92" providerId="LiveId" clId="{1D4C6A93-5D13-4ED2-84CC-6ACC0BD619CE}" dt="2026-05-14T17:31:24.082" v="1453" actId="2696"/>
        <pc:sldMkLst>
          <pc:docMk/>
          <pc:sldMk cId="0" sldId="288"/>
        </pc:sldMkLst>
      </pc:sldChg>
      <pc:sldChg chg="del">
        <pc:chgData name="Loreadana Gavgagiu" userId="5b14191edce41b92" providerId="LiveId" clId="{1D4C6A93-5D13-4ED2-84CC-6ACC0BD619CE}" dt="2026-05-14T17:31:21.401" v="1452" actId="2696"/>
        <pc:sldMkLst>
          <pc:docMk/>
          <pc:sldMk cId="0" sldId="289"/>
        </pc:sldMkLst>
      </pc:sldChg>
      <pc:sldChg chg="del">
        <pc:chgData name="Loreadana Gavgagiu" userId="5b14191edce41b92" providerId="LiveId" clId="{1D4C6A93-5D13-4ED2-84CC-6ACC0BD619CE}" dt="2026-05-14T17:31:18.708" v="1451" actId="2696"/>
        <pc:sldMkLst>
          <pc:docMk/>
          <pc:sldMk cId="0" sldId="290"/>
        </pc:sldMkLst>
      </pc:sldChg>
      <pc:sldChg chg="del">
        <pc:chgData name="Loreadana Gavgagiu" userId="5b14191edce41b92" providerId="LiveId" clId="{1D4C6A93-5D13-4ED2-84CC-6ACC0BD619CE}" dt="2026-05-14T17:31:16.177" v="1450" actId="2696"/>
        <pc:sldMkLst>
          <pc:docMk/>
          <pc:sldMk cId="0" sldId="291"/>
        </pc:sldMkLst>
      </pc:sldChg>
      <pc:sldChg chg="del">
        <pc:chgData name="Loreadana Gavgagiu" userId="5b14191edce41b92" providerId="LiveId" clId="{1D4C6A93-5D13-4ED2-84CC-6ACC0BD619CE}" dt="2026-05-14T17:31:02.518" v="1445" actId="2696"/>
        <pc:sldMkLst>
          <pc:docMk/>
          <pc:sldMk cId="0" sldId="292"/>
        </pc:sldMkLst>
      </pc:sldChg>
      <pc:sldChg chg="del">
        <pc:chgData name="Loreadana Gavgagiu" userId="5b14191edce41b92" providerId="LiveId" clId="{1D4C6A93-5D13-4ED2-84CC-6ACC0BD619CE}" dt="2026-05-14T17:30:57.584" v="1443" actId="2696"/>
        <pc:sldMkLst>
          <pc:docMk/>
          <pc:sldMk cId="0" sldId="293"/>
        </pc:sldMkLst>
      </pc:sldChg>
      <pc:sldChg chg="del setBg modNotes">
        <pc:chgData name="Loreadana Gavgagiu" userId="5b14191edce41b92" providerId="LiveId" clId="{1D4C6A93-5D13-4ED2-84CC-6ACC0BD619CE}" dt="2026-05-14T17:30:59.972" v="1444" actId="2696"/>
        <pc:sldMkLst>
          <pc:docMk/>
          <pc:sldMk cId="0" sldId="294"/>
        </pc:sldMkLst>
      </pc:sldChg>
      <pc:sldChg chg="del setBg modNotes">
        <pc:chgData name="Loreadana Gavgagiu" userId="5b14191edce41b92" providerId="LiveId" clId="{1D4C6A93-5D13-4ED2-84CC-6ACC0BD619CE}" dt="2026-05-14T17:31:13.612" v="1449" actId="2696"/>
        <pc:sldMkLst>
          <pc:docMk/>
          <pc:sldMk cId="0" sldId="295"/>
        </pc:sldMkLst>
      </pc:sldChg>
      <pc:sldChg chg="del setBg modNotes">
        <pc:chgData name="Loreadana Gavgagiu" userId="5b14191edce41b92" providerId="LiveId" clId="{1D4C6A93-5D13-4ED2-84CC-6ACC0BD619CE}" dt="2026-05-14T17:30:50.485" v="1442" actId="2696"/>
        <pc:sldMkLst>
          <pc:docMk/>
          <pc:sldMk cId="0" sldId="296"/>
        </pc:sldMkLst>
      </pc:sldChg>
      <pc:sldChg chg="del setBg modNotes">
        <pc:chgData name="Loreadana Gavgagiu" userId="5b14191edce41b92" providerId="LiveId" clId="{1D4C6A93-5D13-4ED2-84CC-6ACC0BD619CE}" dt="2026-05-14T17:30:47.865" v="1441" actId="2696"/>
        <pc:sldMkLst>
          <pc:docMk/>
          <pc:sldMk cId="0" sldId="297"/>
        </pc:sldMkLst>
      </pc:sldChg>
      <pc:sldChg chg="del setBg modNotes">
        <pc:chgData name="Loreadana Gavgagiu" userId="5b14191edce41b92" providerId="LiveId" clId="{1D4C6A93-5D13-4ED2-84CC-6ACC0BD619CE}" dt="2026-05-14T17:31:11.446" v="1448" actId="2696"/>
        <pc:sldMkLst>
          <pc:docMk/>
          <pc:sldMk cId="0" sldId="298"/>
        </pc:sldMkLst>
      </pc:sldChg>
      <pc:sldChg chg="del modNotes">
        <pc:chgData name="Loreadana Gavgagiu" userId="5b14191edce41b92" providerId="LiveId" clId="{1D4C6A93-5D13-4ED2-84CC-6ACC0BD619CE}" dt="2026-05-14T17:30:41.678" v="1440" actId="2696"/>
        <pc:sldMkLst>
          <pc:docMk/>
          <pc:sldMk cId="0" sldId="299"/>
        </pc:sldMkLst>
      </pc:sldChg>
      <pc:sldChg chg="del modNotes">
        <pc:chgData name="Loreadana Gavgagiu" userId="5b14191edce41b92" providerId="LiveId" clId="{1D4C6A93-5D13-4ED2-84CC-6ACC0BD619CE}" dt="2026-05-14T17:31:09.408" v="1447" actId="2696"/>
        <pc:sldMkLst>
          <pc:docMk/>
          <pc:sldMk cId="0" sldId="300"/>
        </pc:sldMkLst>
      </pc:sldChg>
      <pc:sldChg chg="del">
        <pc:chgData name="Loreadana Gavgagiu" userId="5b14191edce41b92" providerId="LiveId" clId="{1D4C6A93-5D13-4ED2-84CC-6ACC0BD619CE}" dt="2026-05-14T17:30:38.350" v="1439" actId="2696"/>
        <pc:sldMkLst>
          <pc:docMk/>
          <pc:sldMk cId="0" sldId="301"/>
        </pc:sldMkLst>
      </pc:sldChg>
      <pc:sldChg chg="del modNotes">
        <pc:chgData name="Loreadana Gavgagiu" userId="5b14191edce41b92" providerId="LiveId" clId="{1D4C6A93-5D13-4ED2-84CC-6ACC0BD619CE}" dt="2026-05-14T17:30:35.990" v="1438" actId="2696"/>
        <pc:sldMkLst>
          <pc:docMk/>
          <pc:sldMk cId="0" sldId="302"/>
        </pc:sldMkLst>
      </pc:sldChg>
      <pc:sldChg chg="del modNotes">
        <pc:chgData name="Loreadana Gavgagiu" userId="5b14191edce41b92" providerId="LiveId" clId="{1D4C6A93-5D13-4ED2-84CC-6ACC0BD619CE}" dt="2026-05-14T17:31:07.399" v="1446" actId="2696"/>
        <pc:sldMkLst>
          <pc:docMk/>
          <pc:sldMk cId="0" sldId="303"/>
        </pc:sldMkLst>
      </pc:sldChg>
      <pc:sldChg chg="del setBg modNotes">
        <pc:chgData name="Loreadana Gavgagiu" userId="5b14191edce41b92" providerId="LiveId" clId="{1D4C6A93-5D13-4ED2-84CC-6ACC0BD619CE}" dt="2026-05-14T17:30:33.498" v="1437" actId="2696"/>
        <pc:sldMkLst>
          <pc:docMk/>
          <pc:sldMk cId="0" sldId="304"/>
        </pc:sldMkLst>
      </pc:sldChg>
      <pc:sldChg chg="del setBg modNotes">
        <pc:chgData name="Loreadana Gavgagiu" userId="5b14191edce41b92" providerId="LiveId" clId="{1D4C6A93-5D13-4ED2-84CC-6ACC0BD619CE}" dt="2026-05-14T17:30:31.222" v="1436" actId="2696"/>
        <pc:sldMkLst>
          <pc:docMk/>
          <pc:sldMk cId="0" sldId="305"/>
        </pc:sldMkLst>
      </pc:sldChg>
      <pc:sldChg chg="del setBg modNotes">
        <pc:chgData name="Loreadana Gavgagiu" userId="5b14191edce41b92" providerId="LiveId" clId="{1D4C6A93-5D13-4ED2-84CC-6ACC0BD619CE}" dt="2026-05-14T17:30:28.404" v="1435" actId="2696"/>
        <pc:sldMkLst>
          <pc:docMk/>
          <pc:sldMk cId="0" sldId="306"/>
        </pc:sldMkLst>
      </pc:sldChg>
      <pc:sldChg chg="del setBg modNotes">
        <pc:chgData name="Loreadana Gavgagiu" userId="5b14191edce41b92" providerId="LiveId" clId="{1D4C6A93-5D13-4ED2-84CC-6ACC0BD619CE}" dt="2026-05-14T17:30:26.388" v="1434" actId="2696"/>
        <pc:sldMkLst>
          <pc:docMk/>
          <pc:sldMk cId="0" sldId="307"/>
        </pc:sldMkLst>
      </pc:sldChg>
      <pc:sldChg chg="del setBg modNotes">
        <pc:chgData name="Loreadana Gavgagiu" userId="5b14191edce41b92" providerId="LiveId" clId="{1D4C6A93-5D13-4ED2-84CC-6ACC0BD619CE}" dt="2026-05-14T17:30:23.607" v="1433" actId="2696"/>
        <pc:sldMkLst>
          <pc:docMk/>
          <pc:sldMk cId="0" sldId="308"/>
        </pc:sldMkLst>
      </pc:sldChg>
      <pc:sldChg chg="del setBg modNotes">
        <pc:chgData name="Loreadana Gavgagiu" userId="5b14191edce41b92" providerId="LiveId" clId="{1D4C6A93-5D13-4ED2-84CC-6ACC0BD619CE}" dt="2026-05-14T17:30:21.229" v="1432" actId="2696"/>
        <pc:sldMkLst>
          <pc:docMk/>
          <pc:sldMk cId="0" sldId="309"/>
        </pc:sldMkLst>
      </pc:sldChg>
      <pc:sldChg chg="del setBg modNotes">
        <pc:chgData name="Loreadana Gavgagiu" userId="5b14191edce41b92" providerId="LiveId" clId="{1D4C6A93-5D13-4ED2-84CC-6ACC0BD619CE}" dt="2026-05-14T17:30:13.703" v="1431" actId="2696"/>
        <pc:sldMkLst>
          <pc:docMk/>
          <pc:sldMk cId="0" sldId="310"/>
        </pc:sldMkLst>
      </pc:sldChg>
      <pc:sldChg chg="del setBg modNotes">
        <pc:chgData name="Loreadana Gavgagiu" userId="5b14191edce41b92" providerId="LiveId" clId="{1D4C6A93-5D13-4ED2-84CC-6ACC0BD619CE}" dt="2026-05-14T17:30:11.518" v="1430" actId="2696"/>
        <pc:sldMkLst>
          <pc:docMk/>
          <pc:sldMk cId="0" sldId="311"/>
        </pc:sldMkLst>
      </pc:sldChg>
      <pc:sldMasterChg chg="setBg delSldLayout modSldLayout">
        <pc:chgData name="Loreadana Gavgagiu" userId="5b14191edce41b92" providerId="LiveId" clId="{1D4C6A93-5D13-4ED2-84CC-6ACC0BD619CE}" dt="2026-05-14T17:31:47.314" v="1462" actId="2696"/>
        <pc:sldMasterMkLst>
          <pc:docMk/>
          <pc:sldMasterMk cId="0" sldId="2147483682"/>
        </pc:sldMasterMkLst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48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49"/>
          </pc:sldLayoutMkLst>
        </pc:sldLayoutChg>
        <pc:sldLayoutChg chg="del setBg">
          <pc:chgData name="Loreadana Gavgagiu" userId="5b14191edce41b92" providerId="LiveId" clId="{1D4C6A93-5D13-4ED2-84CC-6ACC0BD619CE}" dt="2026-05-14T17:31:02.518" v="1445" actId="2696"/>
          <pc:sldLayoutMkLst>
            <pc:docMk/>
            <pc:sldMasterMk cId="0" sldId="2147483682"/>
            <pc:sldLayoutMk cId="0" sldId="2147483650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51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52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53"/>
          </pc:sldLayoutMkLst>
        </pc:sldLayoutChg>
        <pc:sldLayoutChg chg="del">
          <pc:chgData name="Loreadana Gavgagiu" userId="5b14191edce41b92" providerId="LiveId" clId="{1D4C6A93-5D13-4ED2-84CC-6ACC0BD619CE}" dt="2026-05-14T11:33:05.691" v="206" actId="2696"/>
          <pc:sldLayoutMkLst>
            <pc:docMk/>
            <pc:sldMasterMk cId="0" sldId="2147483682"/>
            <pc:sldLayoutMk cId="0" sldId="2147483654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55"/>
          </pc:sldLayoutMkLst>
        </pc:sldLayoutChg>
        <pc:sldLayoutChg chg="del">
          <pc:chgData name="Loreadana Gavgagiu" userId="5b14191edce41b92" providerId="LiveId" clId="{1D4C6A93-5D13-4ED2-84CC-6ACC0BD619CE}" dt="2026-05-14T11:33:19.329" v="208" actId="2696"/>
          <pc:sldLayoutMkLst>
            <pc:docMk/>
            <pc:sldMasterMk cId="0" sldId="2147483682"/>
            <pc:sldLayoutMk cId="0" sldId="2147483656"/>
          </pc:sldLayoutMkLst>
        </pc:sldLayoutChg>
        <pc:sldLayoutChg chg="del">
          <pc:chgData name="Loreadana Gavgagiu" userId="5b14191edce41b92" providerId="LiveId" clId="{1D4C6A93-5D13-4ED2-84CC-6ACC0BD619CE}" dt="2026-05-14T11:33:25.595" v="210" actId="2696"/>
          <pc:sldLayoutMkLst>
            <pc:docMk/>
            <pc:sldMasterMk cId="0" sldId="2147483682"/>
            <pc:sldLayoutMk cId="0" sldId="2147483657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58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59"/>
          </pc:sldLayoutMkLst>
        </pc:sldLayoutChg>
        <pc:sldLayoutChg chg="del">
          <pc:chgData name="Loreadana Gavgagiu" userId="5b14191edce41b92" providerId="LiveId" clId="{1D4C6A93-5D13-4ED2-84CC-6ACC0BD619CE}" dt="2026-05-14T11:33:16.051" v="207" actId="2696"/>
          <pc:sldLayoutMkLst>
            <pc:docMk/>
            <pc:sldMasterMk cId="0" sldId="2147483682"/>
            <pc:sldLayoutMk cId="0" sldId="2147483660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61"/>
          </pc:sldLayoutMkLst>
        </pc:sldLayoutChg>
        <pc:sldLayoutChg chg="del setBg">
          <pc:chgData name="Loreadana Gavgagiu" userId="5b14191edce41b92" providerId="LiveId" clId="{1D4C6A93-5D13-4ED2-84CC-6ACC0BD619CE}" dt="2026-05-14T17:31:47.314" v="1462" actId="2696"/>
          <pc:sldLayoutMkLst>
            <pc:docMk/>
            <pc:sldMasterMk cId="0" sldId="2147483682"/>
            <pc:sldLayoutMk cId="0" sldId="2147483662"/>
          </pc:sldLayoutMkLst>
        </pc:sldLayoutChg>
        <pc:sldLayoutChg chg="del setBg">
          <pc:chgData name="Loreadana Gavgagiu" userId="5b14191edce41b92" providerId="LiveId" clId="{1D4C6A93-5D13-4ED2-84CC-6ACC0BD619CE}" dt="2026-05-14T17:31:44.357" v="1461" actId="2696"/>
          <pc:sldLayoutMkLst>
            <pc:docMk/>
            <pc:sldMasterMk cId="0" sldId="2147483682"/>
            <pc:sldLayoutMk cId="0" sldId="2147483663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64"/>
          </pc:sldLayoutMkLst>
        </pc:sldLayoutChg>
        <pc:sldLayoutChg chg="del">
          <pc:chgData name="Loreadana Gavgagiu" userId="5b14191edce41b92" providerId="LiveId" clId="{1D4C6A93-5D13-4ED2-84CC-6ACC0BD619CE}" dt="2026-05-14T11:33:22.258" v="209" actId="2696"/>
          <pc:sldLayoutMkLst>
            <pc:docMk/>
            <pc:sldMasterMk cId="0" sldId="2147483682"/>
            <pc:sldLayoutMk cId="0" sldId="2147483665"/>
          </pc:sldLayoutMkLst>
        </pc:sldLayoutChg>
        <pc:sldLayoutChg chg="del setBg">
          <pc:chgData name="Loreadana Gavgagiu" userId="5b14191edce41b92" providerId="LiveId" clId="{1D4C6A93-5D13-4ED2-84CC-6ACC0BD619CE}" dt="2026-05-14T17:29:57.373" v="1426" actId="2696"/>
          <pc:sldLayoutMkLst>
            <pc:docMk/>
            <pc:sldMasterMk cId="0" sldId="2147483682"/>
            <pc:sldLayoutMk cId="0" sldId="2147483666"/>
          </pc:sldLayoutMkLst>
        </pc:sldLayoutChg>
        <pc:sldLayoutChg chg="del setBg">
          <pc:chgData name="Loreadana Gavgagiu" userId="5b14191edce41b92" providerId="LiveId" clId="{1D4C6A93-5D13-4ED2-84CC-6ACC0BD619CE}" dt="2026-05-14T17:29:59.829" v="1427" actId="2696"/>
          <pc:sldLayoutMkLst>
            <pc:docMk/>
            <pc:sldMasterMk cId="0" sldId="2147483682"/>
            <pc:sldLayoutMk cId="0" sldId="2147483667"/>
          </pc:sldLayoutMkLst>
        </pc:sldLayoutChg>
        <pc:sldLayoutChg chg="del setBg">
          <pc:chgData name="Loreadana Gavgagiu" userId="5b14191edce41b92" providerId="LiveId" clId="{1D4C6A93-5D13-4ED2-84CC-6ACC0BD619CE}" dt="2026-05-14T17:30:02.840" v="1428" actId="2696"/>
          <pc:sldLayoutMkLst>
            <pc:docMk/>
            <pc:sldMasterMk cId="0" sldId="2147483682"/>
            <pc:sldLayoutMk cId="0" sldId="2147483668"/>
          </pc:sldLayoutMkLst>
        </pc:sldLayoutChg>
        <pc:sldLayoutChg chg="del setBg">
          <pc:chgData name="Loreadana Gavgagiu" userId="5b14191edce41b92" providerId="LiveId" clId="{1D4C6A93-5D13-4ED2-84CC-6ACC0BD619CE}" dt="2026-05-14T17:30:57.584" v="1443" actId="2696"/>
          <pc:sldLayoutMkLst>
            <pc:docMk/>
            <pc:sldMasterMk cId="0" sldId="2147483682"/>
            <pc:sldLayoutMk cId="0" sldId="2147483669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70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71"/>
          </pc:sldLayoutMkLst>
        </pc:sldLayoutChg>
        <pc:sldLayoutChg chg="del setBg">
          <pc:chgData name="Loreadana Gavgagiu" userId="5b14191edce41b92" providerId="LiveId" clId="{1D4C6A93-5D13-4ED2-84CC-6ACC0BD619CE}" dt="2026-05-14T17:31:21.401" v="1452" actId="2696"/>
          <pc:sldLayoutMkLst>
            <pc:docMk/>
            <pc:sldMasterMk cId="0" sldId="2147483682"/>
            <pc:sldLayoutMk cId="0" sldId="2147483672"/>
          </pc:sldLayoutMkLst>
        </pc:sldLayoutChg>
        <pc:sldLayoutChg chg="del">
          <pc:chgData name="Loreadana Gavgagiu" userId="5b14191edce41b92" providerId="LiveId" clId="{1D4C6A93-5D13-4ED2-84CC-6ACC0BD619CE}" dt="2026-05-14T11:32:55.436" v="204" actId="2696"/>
          <pc:sldLayoutMkLst>
            <pc:docMk/>
            <pc:sldMasterMk cId="0" sldId="2147483682"/>
            <pc:sldLayoutMk cId="0" sldId="2147483673"/>
          </pc:sldLayoutMkLst>
        </pc:sldLayoutChg>
        <pc:sldLayoutChg chg="del">
          <pc:chgData name="Loreadana Gavgagiu" userId="5b14191edce41b92" providerId="LiveId" clId="{1D4C6A93-5D13-4ED2-84CC-6ACC0BD619CE}" dt="2026-05-14T11:32:59.111" v="205" actId="2696"/>
          <pc:sldLayoutMkLst>
            <pc:docMk/>
            <pc:sldMasterMk cId="0" sldId="2147483682"/>
            <pc:sldLayoutMk cId="0" sldId="2147483674"/>
          </pc:sldLayoutMkLst>
        </pc:sldLayoutChg>
        <pc:sldLayoutChg chg="del">
          <pc:chgData name="Loreadana Gavgagiu" userId="5b14191edce41b92" providerId="LiveId" clId="{1D4C6A93-5D13-4ED2-84CC-6ACC0BD619CE}" dt="2026-05-14T11:33:31.220" v="211" actId="2696"/>
          <pc:sldLayoutMkLst>
            <pc:docMk/>
            <pc:sldMasterMk cId="0" sldId="2147483682"/>
            <pc:sldLayoutMk cId="0" sldId="2147483675"/>
          </pc:sldLayoutMkLst>
        </pc:sldLayoutChg>
        <pc:sldLayoutChg chg="del setBg">
          <pc:chgData name="Loreadana Gavgagiu" userId="5b14191edce41b92" providerId="LiveId" clId="{1D4C6A93-5D13-4ED2-84CC-6ACC0BD619CE}" dt="2026-05-14T17:31:26.209" v="1454" actId="2696"/>
          <pc:sldLayoutMkLst>
            <pc:docMk/>
            <pc:sldMasterMk cId="0" sldId="2147483682"/>
            <pc:sldLayoutMk cId="0" sldId="2147483676"/>
          </pc:sldLayoutMkLst>
        </pc:sldLayoutChg>
        <pc:sldLayoutChg chg="del setBg">
          <pc:chgData name="Loreadana Gavgagiu" userId="5b14191edce41b92" providerId="LiveId" clId="{1D4C6A93-5D13-4ED2-84CC-6ACC0BD619CE}" dt="2026-05-14T17:31:18.708" v="1451" actId="2696"/>
          <pc:sldLayoutMkLst>
            <pc:docMk/>
            <pc:sldMasterMk cId="0" sldId="2147483682"/>
            <pc:sldLayoutMk cId="0" sldId="2147483677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78"/>
          </pc:sldLayoutMkLst>
        </pc:sldLayoutChg>
        <pc:sldLayoutChg chg="setBg">
          <pc:chgData name="Loreadana Gavgagiu" userId="5b14191edce41b92" providerId="LiveId" clId="{1D4C6A93-5D13-4ED2-84CC-6ACC0BD619CE}" dt="2026-05-14T12:08:10.935" v="857"/>
          <pc:sldLayoutMkLst>
            <pc:docMk/>
            <pc:sldMasterMk cId="0" sldId="2147483682"/>
            <pc:sldLayoutMk cId="0" sldId="2147483679"/>
          </pc:sldLayoutMkLst>
        </pc:sldLayoutChg>
      </pc:sldMasterChg>
      <pc:sldMasterChg chg="del setBg delSldLayout modSldLayout">
        <pc:chgData name="Loreadana Gavgagiu" userId="5b14191edce41b92" providerId="LiveId" clId="{1D4C6A93-5D13-4ED2-84CC-6ACC0BD619CE}" dt="2026-05-14T17:31:13.612" v="1449" actId="2696"/>
        <pc:sldMasterMkLst>
          <pc:docMk/>
          <pc:sldMasterMk cId="0" sldId="2147483683"/>
        </pc:sldMasterMkLst>
        <pc:sldLayoutChg chg="del setBg">
          <pc:chgData name="Loreadana Gavgagiu" userId="5b14191edce41b92" providerId="LiveId" clId="{1D4C6A93-5D13-4ED2-84CC-6ACC0BD619CE}" dt="2026-05-14T17:31:09.408" v="1447" actId="2696"/>
          <pc:sldLayoutMkLst>
            <pc:docMk/>
            <pc:sldMasterMk cId="0" sldId="2147483683"/>
            <pc:sldLayoutMk cId="0" sldId="2147483680"/>
          </pc:sldLayoutMkLst>
        </pc:sldLayoutChg>
        <pc:sldLayoutChg chg="del setBg">
          <pc:chgData name="Loreadana Gavgagiu" userId="5b14191edce41b92" providerId="LiveId" clId="{1D4C6A93-5D13-4ED2-84CC-6ACC0BD619CE}" dt="2026-05-14T17:31:13.612" v="1449" actId="2696"/>
          <pc:sldLayoutMkLst>
            <pc:docMk/>
            <pc:sldMasterMk cId="0" sldId="2147483683"/>
            <pc:sldLayoutMk cId="0" sldId="214748368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DD1D74-6F86-43FC-8B57-AE5F4117B60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C636C6C-FC8D-4C62-9F94-09B344CCA992}">
      <dgm:prSet custT="1"/>
      <dgm:spPr/>
      <dgm:t>
        <a:bodyPr/>
        <a:lstStyle/>
        <a:p>
          <a:pPr algn="ctr">
            <a:lnSpc>
              <a:spcPct val="100000"/>
            </a:lnSpc>
            <a:buNone/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Understanding key industry terminology provides the academic foundation for this feasibility study.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C8C2F64-77AD-4E67-9473-32E7431B71A8}" type="parTrans" cxnId="{9967B80A-DC6B-4127-9A11-06374BBA3B74}">
      <dgm:prSet/>
      <dgm:spPr/>
      <dgm:t>
        <a:bodyPr/>
        <a:lstStyle/>
        <a:p>
          <a:endParaRPr lang="en-US"/>
        </a:p>
      </dgm:t>
    </dgm:pt>
    <dgm:pt modelId="{2802D3CE-0DA7-47B1-B1DF-DAFB2541A3CB}" type="sibTrans" cxnId="{9967B80A-DC6B-4127-9A11-06374BBA3B74}">
      <dgm:prSet/>
      <dgm:spPr/>
      <dgm:t>
        <a:bodyPr/>
        <a:lstStyle/>
        <a:p>
          <a:endParaRPr lang="en-US"/>
        </a:p>
      </dgm:t>
    </dgm:pt>
    <dgm:pt modelId="{CE1C4CBB-A4D2-44DA-9E00-05EC74134B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Events Industry: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Unique occurrences shaped by the relationship between setting, people and management systems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(Getz and Page, 2019)</a:t>
          </a:r>
          <a:endParaRPr lang="en-US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F45178B-4E09-42CD-800C-685F9B9A7E44}" type="parTrans" cxnId="{D611CE6D-6AA3-4D87-98BC-6714EF9EB58A}">
      <dgm:prSet/>
      <dgm:spPr/>
      <dgm:t>
        <a:bodyPr/>
        <a:lstStyle/>
        <a:p>
          <a:endParaRPr lang="en-US"/>
        </a:p>
      </dgm:t>
    </dgm:pt>
    <dgm:pt modelId="{0D524D3E-8BDD-4F58-BBF8-AC41247F1B10}" type="sibTrans" cxnId="{D611CE6D-6AA3-4D87-98BC-6714EF9EB58A}">
      <dgm:prSet/>
      <dgm:spPr/>
      <dgm:t>
        <a:bodyPr/>
        <a:lstStyle/>
        <a:p>
          <a:endParaRPr lang="en-US"/>
        </a:p>
      </dgm:t>
    </dgm:pt>
    <dgm:pt modelId="{162168DD-8D6B-4018-8629-1FAFCD40D2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MICE: </a:t>
          </a:r>
          <a:r>
            <a:rPr lang="en-GB" b="0" dirty="0">
              <a:latin typeface="Times New Roman" panose="02020603050405020304" pitchFamily="18" charset="0"/>
              <a:cs typeface="Times New Roman" panose="02020603050405020304" pitchFamily="18" charset="0"/>
            </a:rPr>
            <a:t>Meetings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, Incentives, Conferences and Exhibitions — business-focused gatherings promoting knowledge sharing and professional networking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(Rogers and Wynn-Moylan, 2022)</a:t>
          </a:r>
          <a:endParaRPr lang="en-US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380343-A1A9-4CEF-9FC5-259DE3C9F359}" type="parTrans" cxnId="{4803F21B-0373-4C91-94F8-3A805F92C046}">
      <dgm:prSet/>
      <dgm:spPr/>
      <dgm:t>
        <a:bodyPr/>
        <a:lstStyle/>
        <a:p>
          <a:endParaRPr lang="en-US"/>
        </a:p>
      </dgm:t>
    </dgm:pt>
    <dgm:pt modelId="{254E6567-6C24-4783-893E-3F77E27A4B2E}" type="sibTrans" cxnId="{4803F21B-0373-4C91-94F8-3A805F92C046}">
      <dgm:prSet/>
      <dgm:spPr/>
      <dgm:t>
        <a:bodyPr/>
        <a:lstStyle/>
        <a:p>
          <a:endParaRPr lang="en-US"/>
        </a:p>
      </dgm:t>
    </dgm:pt>
    <dgm:pt modelId="{778B6A80-9D26-4936-999E-E29F91768F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Event Management: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The full process through which an event is conceived, organised and delivered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(Bowdin et al., 2011)</a:t>
          </a:r>
          <a:endParaRPr lang="en-US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294A80-4B9C-4757-B831-289A1F5E2CD3}" type="parTrans" cxnId="{808C8191-A998-4672-AF6D-83C2331CE7B0}">
      <dgm:prSet/>
      <dgm:spPr/>
      <dgm:t>
        <a:bodyPr/>
        <a:lstStyle/>
        <a:p>
          <a:endParaRPr lang="en-US"/>
        </a:p>
      </dgm:t>
    </dgm:pt>
    <dgm:pt modelId="{3E7EEF06-9E0C-41BF-800B-4EF0A9205E60}" type="sibTrans" cxnId="{808C8191-A998-4672-AF6D-83C2331CE7B0}">
      <dgm:prSet/>
      <dgm:spPr/>
      <dgm:t>
        <a:bodyPr/>
        <a:lstStyle/>
        <a:p>
          <a:endParaRPr lang="en-US"/>
        </a:p>
      </dgm:t>
    </dgm:pt>
    <dgm:pt modelId="{8FFA78D7-58AC-4E31-A397-68ACDBED1B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International Meeting: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 professional event drawing attendees from multiple countries, requiring specialist expertise in logistics, culture and finance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(Davidson and Cope, 2003</a:t>
          </a:r>
          <a:r>
            <a:rPr lang="en-GB" i="1" dirty="0"/>
            <a:t>)</a:t>
          </a:r>
          <a:endParaRPr lang="en-US" i="1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9EB2BF5-1D7B-4514-AD54-BFBAFC46253A}" type="parTrans" cxnId="{FB1D0627-00E5-42BB-84F9-7BB5CCBE08FD}">
      <dgm:prSet/>
      <dgm:spPr/>
      <dgm:t>
        <a:bodyPr/>
        <a:lstStyle/>
        <a:p>
          <a:endParaRPr lang="en-US"/>
        </a:p>
      </dgm:t>
    </dgm:pt>
    <dgm:pt modelId="{FC505F86-F029-4A44-BB7D-6653CB316308}" type="sibTrans" cxnId="{FB1D0627-00E5-42BB-84F9-7BB5CCBE08FD}">
      <dgm:prSet/>
      <dgm:spPr/>
      <dgm:t>
        <a:bodyPr/>
        <a:lstStyle/>
        <a:p>
          <a:endParaRPr lang="en-US"/>
        </a:p>
      </dgm:t>
    </dgm:pt>
    <dgm:pt modelId="{5180B7FB-8068-474E-B7BD-709571E7DAEE}" type="pres">
      <dgm:prSet presAssocID="{C3DD1D74-6F86-43FC-8B57-AE5F4117B60D}" presName="root" presStyleCnt="0">
        <dgm:presLayoutVars>
          <dgm:dir/>
          <dgm:resizeHandles val="exact"/>
        </dgm:presLayoutVars>
      </dgm:prSet>
      <dgm:spPr/>
    </dgm:pt>
    <dgm:pt modelId="{0590DCD3-145E-41E4-AA4C-7531CB886744}" type="pres">
      <dgm:prSet presAssocID="{8C636C6C-FC8D-4C62-9F94-09B344CCA992}" presName="compNode" presStyleCnt="0"/>
      <dgm:spPr/>
    </dgm:pt>
    <dgm:pt modelId="{01CCA3BB-DF99-4894-9B22-7E2613518FF1}" type="pres">
      <dgm:prSet presAssocID="{8C636C6C-FC8D-4C62-9F94-09B344CCA992}" presName="bgRect" presStyleLbl="bgShp" presStyleIdx="0" presStyleCnt="5" custLinFactNeighborX="1202" custLinFactNeighborY="-53574"/>
      <dgm:spPr/>
    </dgm:pt>
    <dgm:pt modelId="{14633233-475B-4458-86E1-439874065FC5}" type="pres">
      <dgm:prSet presAssocID="{8C636C6C-FC8D-4C62-9F94-09B344CCA99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E8D6B4B-51C2-412E-8A01-92F53777FE47}" type="pres">
      <dgm:prSet presAssocID="{8C636C6C-FC8D-4C62-9F94-09B344CCA992}" presName="spaceRect" presStyleCnt="0"/>
      <dgm:spPr/>
    </dgm:pt>
    <dgm:pt modelId="{18F1C728-63BC-4E5B-B25E-80CD0BB243B5}" type="pres">
      <dgm:prSet presAssocID="{8C636C6C-FC8D-4C62-9F94-09B344CCA992}" presName="parTx" presStyleLbl="revTx" presStyleIdx="0" presStyleCnt="5">
        <dgm:presLayoutVars>
          <dgm:chMax val="0"/>
          <dgm:chPref val="0"/>
        </dgm:presLayoutVars>
      </dgm:prSet>
      <dgm:spPr/>
    </dgm:pt>
    <dgm:pt modelId="{44F4EC2D-D8BC-4C6E-BF22-5E8DB3F6A8FE}" type="pres">
      <dgm:prSet presAssocID="{2802D3CE-0DA7-47B1-B1DF-DAFB2541A3CB}" presName="sibTrans" presStyleCnt="0"/>
      <dgm:spPr/>
    </dgm:pt>
    <dgm:pt modelId="{713021F3-8790-4A9A-8EEC-B015B4E62FFF}" type="pres">
      <dgm:prSet presAssocID="{CE1C4CBB-A4D2-44DA-9E00-05EC74134B56}" presName="compNode" presStyleCnt="0"/>
      <dgm:spPr/>
    </dgm:pt>
    <dgm:pt modelId="{DE6B6585-6AE4-48A4-8FE6-7DE1E5D95D89}" type="pres">
      <dgm:prSet presAssocID="{CE1C4CBB-A4D2-44DA-9E00-05EC74134B56}" presName="bgRect" presStyleLbl="bgShp" presStyleIdx="1" presStyleCnt="5"/>
      <dgm:spPr/>
    </dgm:pt>
    <dgm:pt modelId="{F8C54A4A-F61E-4B48-B440-9CC89069D6F6}" type="pres">
      <dgm:prSet presAssocID="{CE1C4CBB-A4D2-44DA-9E00-05EC74134B5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95606396-A708-412D-A0CE-D368442F8130}" type="pres">
      <dgm:prSet presAssocID="{CE1C4CBB-A4D2-44DA-9E00-05EC74134B56}" presName="spaceRect" presStyleCnt="0"/>
      <dgm:spPr/>
    </dgm:pt>
    <dgm:pt modelId="{BE813691-0563-4A89-9042-7219D51EE932}" type="pres">
      <dgm:prSet presAssocID="{CE1C4CBB-A4D2-44DA-9E00-05EC74134B56}" presName="parTx" presStyleLbl="revTx" presStyleIdx="1" presStyleCnt="5">
        <dgm:presLayoutVars>
          <dgm:chMax val="0"/>
          <dgm:chPref val="0"/>
        </dgm:presLayoutVars>
      </dgm:prSet>
      <dgm:spPr/>
    </dgm:pt>
    <dgm:pt modelId="{727195F8-57AC-4084-AD79-6727428873CF}" type="pres">
      <dgm:prSet presAssocID="{0D524D3E-8BDD-4F58-BBF8-AC41247F1B10}" presName="sibTrans" presStyleCnt="0"/>
      <dgm:spPr/>
    </dgm:pt>
    <dgm:pt modelId="{D1D316AD-4759-45ED-8551-4D5F08FCC181}" type="pres">
      <dgm:prSet presAssocID="{162168DD-8D6B-4018-8629-1FAFCD40D2B3}" presName="compNode" presStyleCnt="0"/>
      <dgm:spPr/>
    </dgm:pt>
    <dgm:pt modelId="{FF8C785F-51D6-427D-ABA1-24AAEF7A5449}" type="pres">
      <dgm:prSet presAssocID="{162168DD-8D6B-4018-8629-1FAFCD40D2B3}" presName="bgRect" presStyleLbl="bgShp" presStyleIdx="2" presStyleCnt="5"/>
      <dgm:spPr/>
    </dgm:pt>
    <dgm:pt modelId="{9505177E-BC08-44AA-A119-53B6E1B17114}" type="pres">
      <dgm:prSet presAssocID="{162168DD-8D6B-4018-8629-1FAFCD40D2B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91028039-C86D-424B-819E-7955AC0CDFBC}" type="pres">
      <dgm:prSet presAssocID="{162168DD-8D6B-4018-8629-1FAFCD40D2B3}" presName="spaceRect" presStyleCnt="0"/>
      <dgm:spPr/>
    </dgm:pt>
    <dgm:pt modelId="{90391DDB-7D6C-4599-A4D8-CE7C52EF2DD4}" type="pres">
      <dgm:prSet presAssocID="{162168DD-8D6B-4018-8629-1FAFCD40D2B3}" presName="parTx" presStyleLbl="revTx" presStyleIdx="2" presStyleCnt="5">
        <dgm:presLayoutVars>
          <dgm:chMax val="0"/>
          <dgm:chPref val="0"/>
        </dgm:presLayoutVars>
      </dgm:prSet>
      <dgm:spPr/>
    </dgm:pt>
    <dgm:pt modelId="{77206D89-5CA6-4BBF-ADA1-DDF69CEAF3F8}" type="pres">
      <dgm:prSet presAssocID="{254E6567-6C24-4783-893E-3F77E27A4B2E}" presName="sibTrans" presStyleCnt="0"/>
      <dgm:spPr/>
    </dgm:pt>
    <dgm:pt modelId="{72E4DCA7-C39C-403A-A574-E47F7E358526}" type="pres">
      <dgm:prSet presAssocID="{778B6A80-9D26-4936-999E-E29F91768F73}" presName="compNode" presStyleCnt="0"/>
      <dgm:spPr/>
    </dgm:pt>
    <dgm:pt modelId="{8D3F0216-4D6D-47EB-8EBA-C21CB5070566}" type="pres">
      <dgm:prSet presAssocID="{778B6A80-9D26-4936-999E-E29F91768F73}" presName="bgRect" presStyleLbl="bgShp" presStyleIdx="3" presStyleCnt="5"/>
      <dgm:spPr/>
    </dgm:pt>
    <dgm:pt modelId="{49E5225C-BD27-4FBE-9347-90EEEC8B17D9}" type="pres">
      <dgm:prSet presAssocID="{778B6A80-9D26-4936-999E-E29F91768F7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D9EE9F0-E0FC-4356-8E62-FD2A80636B7D}" type="pres">
      <dgm:prSet presAssocID="{778B6A80-9D26-4936-999E-E29F91768F73}" presName="spaceRect" presStyleCnt="0"/>
      <dgm:spPr/>
    </dgm:pt>
    <dgm:pt modelId="{01D783B1-8A1F-4DB2-8174-930AF985AD69}" type="pres">
      <dgm:prSet presAssocID="{778B6A80-9D26-4936-999E-E29F91768F73}" presName="parTx" presStyleLbl="revTx" presStyleIdx="3" presStyleCnt="5">
        <dgm:presLayoutVars>
          <dgm:chMax val="0"/>
          <dgm:chPref val="0"/>
        </dgm:presLayoutVars>
      </dgm:prSet>
      <dgm:spPr/>
    </dgm:pt>
    <dgm:pt modelId="{F1209287-5090-468B-BB51-6F2D12BCF864}" type="pres">
      <dgm:prSet presAssocID="{3E7EEF06-9E0C-41BF-800B-4EF0A9205E60}" presName="sibTrans" presStyleCnt="0"/>
      <dgm:spPr/>
    </dgm:pt>
    <dgm:pt modelId="{845A1EDB-9CF0-43BC-936B-0E4770896470}" type="pres">
      <dgm:prSet presAssocID="{8FFA78D7-58AC-4E31-A397-68ACDBED1B43}" presName="compNode" presStyleCnt="0"/>
      <dgm:spPr/>
    </dgm:pt>
    <dgm:pt modelId="{E049EABA-A2AE-43F0-8AB7-5E786DFBDD78}" type="pres">
      <dgm:prSet presAssocID="{8FFA78D7-58AC-4E31-A397-68ACDBED1B43}" presName="bgRect" presStyleLbl="bgShp" presStyleIdx="4" presStyleCnt="5"/>
      <dgm:spPr/>
    </dgm:pt>
    <dgm:pt modelId="{7E0A879C-9334-4248-8F81-8F530F7450A5}" type="pres">
      <dgm:prSet presAssocID="{8FFA78D7-58AC-4E31-A397-68ACDBED1B4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ED61A75-CB8F-45D7-88A7-BB435F9DFDF7}" type="pres">
      <dgm:prSet presAssocID="{8FFA78D7-58AC-4E31-A397-68ACDBED1B43}" presName="spaceRect" presStyleCnt="0"/>
      <dgm:spPr/>
    </dgm:pt>
    <dgm:pt modelId="{C0A7AF0D-4664-47FC-BC43-7E2BD8854BDF}" type="pres">
      <dgm:prSet presAssocID="{8FFA78D7-58AC-4E31-A397-68ACDBED1B4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967B80A-DC6B-4127-9A11-06374BBA3B74}" srcId="{C3DD1D74-6F86-43FC-8B57-AE5F4117B60D}" destId="{8C636C6C-FC8D-4C62-9F94-09B344CCA992}" srcOrd="0" destOrd="0" parTransId="{2C8C2F64-77AD-4E67-9473-32E7431B71A8}" sibTransId="{2802D3CE-0DA7-47B1-B1DF-DAFB2541A3CB}"/>
    <dgm:cxn modelId="{34926913-B488-4FEF-B57F-6B5BB811BBD1}" type="presOf" srcId="{8C636C6C-FC8D-4C62-9F94-09B344CCA992}" destId="{18F1C728-63BC-4E5B-B25E-80CD0BB243B5}" srcOrd="0" destOrd="0" presId="urn:microsoft.com/office/officeart/2018/2/layout/IconVerticalSolidList"/>
    <dgm:cxn modelId="{4803F21B-0373-4C91-94F8-3A805F92C046}" srcId="{C3DD1D74-6F86-43FC-8B57-AE5F4117B60D}" destId="{162168DD-8D6B-4018-8629-1FAFCD40D2B3}" srcOrd="2" destOrd="0" parTransId="{9D380343-A1A9-4CEF-9FC5-259DE3C9F359}" sibTransId="{254E6567-6C24-4783-893E-3F77E27A4B2E}"/>
    <dgm:cxn modelId="{FB1D0627-00E5-42BB-84F9-7BB5CCBE08FD}" srcId="{C3DD1D74-6F86-43FC-8B57-AE5F4117B60D}" destId="{8FFA78D7-58AC-4E31-A397-68ACDBED1B43}" srcOrd="4" destOrd="0" parTransId="{C9EB2BF5-1D7B-4514-AD54-BFBAFC46253A}" sibTransId="{FC505F86-F029-4A44-BB7D-6653CB316308}"/>
    <dgm:cxn modelId="{8C61AC2C-A975-49E1-A6DE-3DBA723EAD4B}" type="presOf" srcId="{778B6A80-9D26-4936-999E-E29F91768F73}" destId="{01D783B1-8A1F-4DB2-8174-930AF985AD69}" srcOrd="0" destOrd="0" presId="urn:microsoft.com/office/officeart/2018/2/layout/IconVerticalSolidList"/>
    <dgm:cxn modelId="{46A0B741-2F06-497B-B5C6-50E1F54CF16E}" type="presOf" srcId="{CE1C4CBB-A4D2-44DA-9E00-05EC74134B56}" destId="{BE813691-0563-4A89-9042-7219D51EE932}" srcOrd="0" destOrd="0" presId="urn:microsoft.com/office/officeart/2018/2/layout/IconVerticalSolidList"/>
    <dgm:cxn modelId="{E72D6843-B136-4C96-BF7C-1D22EF94AFBD}" type="presOf" srcId="{162168DD-8D6B-4018-8629-1FAFCD40D2B3}" destId="{90391DDB-7D6C-4599-A4D8-CE7C52EF2DD4}" srcOrd="0" destOrd="0" presId="urn:microsoft.com/office/officeart/2018/2/layout/IconVerticalSolidList"/>
    <dgm:cxn modelId="{D611CE6D-6AA3-4D87-98BC-6714EF9EB58A}" srcId="{C3DD1D74-6F86-43FC-8B57-AE5F4117B60D}" destId="{CE1C4CBB-A4D2-44DA-9E00-05EC74134B56}" srcOrd="1" destOrd="0" parTransId="{9F45178B-4E09-42CD-800C-685F9B9A7E44}" sibTransId="{0D524D3E-8BDD-4F58-BBF8-AC41247F1B10}"/>
    <dgm:cxn modelId="{C3944574-6811-4F10-AC78-8E409D2A3B1B}" type="presOf" srcId="{C3DD1D74-6F86-43FC-8B57-AE5F4117B60D}" destId="{5180B7FB-8068-474E-B7BD-709571E7DAEE}" srcOrd="0" destOrd="0" presId="urn:microsoft.com/office/officeart/2018/2/layout/IconVerticalSolidList"/>
    <dgm:cxn modelId="{808C8191-A998-4672-AF6D-83C2331CE7B0}" srcId="{C3DD1D74-6F86-43FC-8B57-AE5F4117B60D}" destId="{778B6A80-9D26-4936-999E-E29F91768F73}" srcOrd="3" destOrd="0" parTransId="{54294A80-4B9C-4757-B831-289A1F5E2CD3}" sibTransId="{3E7EEF06-9E0C-41BF-800B-4EF0A9205E60}"/>
    <dgm:cxn modelId="{0BEE18CD-D2C6-440F-BA5E-E0530C571145}" type="presOf" srcId="{8FFA78D7-58AC-4E31-A397-68ACDBED1B43}" destId="{C0A7AF0D-4664-47FC-BC43-7E2BD8854BDF}" srcOrd="0" destOrd="0" presId="urn:microsoft.com/office/officeart/2018/2/layout/IconVerticalSolidList"/>
    <dgm:cxn modelId="{883EC58D-C016-44C2-860D-A7AC590E1B01}" type="presParOf" srcId="{5180B7FB-8068-474E-B7BD-709571E7DAEE}" destId="{0590DCD3-145E-41E4-AA4C-7531CB886744}" srcOrd="0" destOrd="0" presId="urn:microsoft.com/office/officeart/2018/2/layout/IconVerticalSolidList"/>
    <dgm:cxn modelId="{ECF97E1C-3BA4-4950-9233-64C2E3B43434}" type="presParOf" srcId="{0590DCD3-145E-41E4-AA4C-7531CB886744}" destId="{01CCA3BB-DF99-4894-9B22-7E2613518FF1}" srcOrd="0" destOrd="0" presId="urn:microsoft.com/office/officeart/2018/2/layout/IconVerticalSolidList"/>
    <dgm:cxn modelId="{3EEA1B5C-7FFC-450B-AF50-58C12926F23F}" type="presParOf" srcId="{0590DCD3-145E-41E4-AA4C-7531CB886744}" destId="{14633233-475B-4458-86E1-439874065FC5}" srcOrd="1" destOrd="0" presId="urn:microsoft.com/office/officeart/2018/2/layout/IconVerticalSolidList"/>
    <dgm:cxn modelId="{85535CFC-A98C-45B9-B4BD-03459FD6B1CB}" type="presParOf" srcId="{0590DCD3-145E-41E4-AA4C-7531CB886744}" destId="{CE8D6B4B-51C2-412E-8A01-92F53777FE47}" srcOrd="2" destOrd="0" presId="urn:microsoft.com/office/officeart/2018/2/layout/IconVerticalSolidList"/>
    <dgm:cxn modelId="{139B9A71-5639-43AF-BC09-B0447B38B87A}" type="presParOf" srcId="{0590DCD3-145E-41E4-AA4C-7531CB886744}" destId="{18F1C728-63BC-4E5B-B25E-80CD0BB243B5}" srcOrd="3" destOrd="0" presId="urn:microsoft.com/office/officeart/2018/2/layout/IconVerticalSolidList"/>
    <dgm:cxn modelId="{278E815A-D311-4183-BB25-308226644B60}" type="presParOf" srcId="{5180B7FB-8068-474E-B7BD-709571E7DAEE}" destId="{44F4EC2D-D8BC-4C6E-BF22-5E8DB3F6A8FE}" srcOrd="1" destOrd="0" presId="urn:microsoft.com/office/officeart/2018/2/layout/IconVerticalSolidList"/>
    <dgm:cxn modelId="{A72B577E-80C5-40E8-A938-C58AE673DE11}" type="presParOf" srcId="{5180B7FB-8068-474E-B7BD-709571E7DAEE}" destId="{713021F3-8790-4A9A-8EEC-B015B4E62FFF}" srcOrd="2" destOrd="0" presId="urn:microsoft.com/office/officeart/2018/2/layout/IconVerticalSolidList"/>
    <dgm:cxn modelId="{7E278C54-2B4E-492D-8168-802DB04AF0AD}" type="presParOf" srcId="{713021F3-8790-4A9A-8EEC-B015B4E62FFF}" destId="{DE6B6585-6AE4-48A4-8FE6-7DE1E5D95D89}" srcOrd="0" destOrd="0" presId="urn:microsoft.com/office/officeart/2018/2/layout/IconVerticalSolidList"/>
    <dgm:cxn modelId="{222800E6-3BFA-4041-878C-12E2D05E2DB9}" type="presParOf" srcId="{713021F3-8790-4A9A-8EEC-B015B4E62FFF}" destId="{F8C54A4A-F61E-4B48-B440-9CC89069D6F6}" srcOrd="1" destOrd="0" presId="urn:microsoft.com/office/officeart/2018/2/layout/IconVerticalSolidList"/>
    <dgm:cxn modelId="{E7FCDB00-39CA-4C9B-BC5E-E697B37B5AB0}" type="presParOf" srcId="{713021F3-8790-4A9A-8EEC-B015B4E62FFF}" destId="{95606396-A708-412D-A0CE-D368442F8130}" srcOrd="2" destOrd="0" presId="urn:microsoft.com/office/officeart/2018/2/layout/IconVerticalSolidList"/>
    <dgm:cxn modelId="{151E592F-E2CC-439B-AB7E-E28E2D0657CA}" type="presParOf" srcId="{713021F3-8790-4A9A-8EEC-B015B4E62FFF}" destId="{BE813691-0563-4A89-9042-7219D51EE932}" srcOrd="3" destOrd="0" presId="urn:microsoft.com/office/officeart/2018/2/layout/IconVerticalSolidList"/>
    <dgm:cxn modelId="{92297AA6-EFA7-468B-8D41-EB7F758871EA}" type="presParOf" srcId="{5180B7FB-8068-474E-B7BD-709571E7DAEE}" destId="{727195F8-57AC-4084-AD79-6727428873CF}" srcOrd="3" destOrd="0" presId="urn:microsoft.com/office/officeart/2018/2/layout/IconVerticalSolidList"/>
    <dgm:cxn modelId="{2F825D10-BD7D-4DE9-B3D5-53C516336736}" type="presParOf" srcId="{5180B7FB-8068-474E-B7BD-709571E7DAEE}" destId="{D1D316AD-4759-45ED-8551-4D5F08FCC181}" srcOrd="4" destOrd="0" presId="urn:microsoft.com/office/officeart/2018/2/layout/IconVerticalSolidList"/>
    <dgm:cxn modelId="{CE5AE1C6-1210-418F-8B2F-000232EFDC2F}" type="presParOf" srcId="{D1D316AD-4759-45ED-8551-4D5F08FCC181}" destId="{FF8C785F-51D6-427D-ABA1-24AAEF7A5449}" srcOrd="0" destOrd="0" presId="urn:microsoft.com/office/officeart/2018/2/layout/IconVerticalSolidList"/>
    <dgm:cxn modelId="{375D4E7E-FF0E-4F2E-A417-C2327D7DCA7D}" type="presParOf" srcId="{D1D316AD-4759-45ED-8551-4D5F08FCC181}" destId="{9505177E-BC08-44AA-A119-53B6E1B17114}" srcOrd="1" destOrd="0" presId="urn:microsoft.com/office/officeart/2018/2/layout/IconVerticalSolidList"/>
    <dgm:cxn modelId="{35CA8BC5-6106-45AE-AD97-15FB9B070CD9}" type="presParOf" srcId="{D1D316AD-4759-45ED-8551-4D5F08FCC181}" destId="{91028039-C86D-424B-819E-7955AC0CDFBC}" srcOrd="2" destOrd="0" presId="urn:microsoft.com/office/officeart/2018/2/layout/IconVerticalSolidList"/>
    <dgm:cxn modelId="{AABF404C-DEE7-4BAD-9510-9E13AA4E608D}" type="presParOf" srcId="{D1D316AD-4759-45ED-8551-4D5F08FCC181}" destId="{90391DDB-7D6C-4599-A4D8-CE7C52EF2DD4}" srcOrd="3" destOrd="0" presId="urn:microsoft.com/office/officeart/2018/2/layout/IconVerticalSolidList"/>
    <dgm:cxn modelId="{57E7628A-425D-4C10-8F35-F0DD845BA823}" type="presParOf" srcId="{5180B7FB-8068-474E-B7BD-709571E7DAEE}" destId="{77206D89-5CA6-4BBF-ADA1-DDF69CEAF3F8}" srcOrd="5" destOrd="0" presId="urn:microsoft.com/office/officeart/2018/2/layout/IconVerticalSolidList"/>
    <dgm:cxn modelId="{62F637A1-40BC-4EE8-9D1D-49A92A869429}" type="presParOf" srcId="{5180B7FB-8068-474E-B7BD-709571E7DAEE}" destId="{72E4DCA7-C39C-403A-A574-E47F7E358526}" srcOrd="6" destOrd="0" presId="urn:microsoft.com/office/officeart/2018/2/layout/IconVerticalSolidList"/>
    <dgm:cxn modelId="{F4DB97FE-7614-49C9-AD32-2804BF923609}" type="presParOf" srcId="{72E4DCA7-C39C-403A-A574-E47F7E358526}" destId="{8D3F0216-4D6D-47EB-8EBA-C21CB5070566}" srcOrd="0" destOrd="0" presId="urn:microsoft.com/office/officeart/2018/2/layout/IconVerticalSolidList"/>
    <dgm:cxn modelId="{422C40E0-B9A6-4526-8CF5-C3587864FC3F}" type="presParOf" srcId="{72E4DCA7-C39C-403A-A574-E47F7E358526}" destId="{49E5225C-BD27-4FBE-9347-90EEEC8B17D9}" srcOrd="1" destOrd="0" presId="urn:microsoft.com/office/officeart/2018/2/layout/IconVerticalSolidList"/>
    <dgm:cxn modelId="{3A421DCD-C08A-44F7-AC54-DD1F28FA681C}" type="presParOf" srcId="{72E4DCA7-C39C-403A-A574-E47F7E358526}" destId="{9D9EE9F0-E0FC-4356-8E62-FD2A80636B7D}" srcOrd="2" destOrd="0" presId="urn:microsoft.com/office/officeart/2018/2/layout/IconVerticalSolidList"/>
    <dgm:cxn modelId="{EA1C041A-DD2A-4549-9AF6-C2D1FA99ED50}" type="presParOf" srcId="{72E4DCA7-C39C-403A-A574-E47F7E358526}" destId="{01D783B1-8A1F-4DB2-8174-930AF985AD69}" srcOrd="3" destOrd="0" presId="urn:microsoft.com/office/officeart/2018/2/layout/IconVerticalSolidList"/>
    <dgm:cxn modelId="{3FB7546D-6B89-4902-A726-C89C8BD7E0D5}" type="presParOf" srcId="{5180B7FB-8068-474E-B7BD-709571E7DAEE}" destId="{F1209287-5090-468B-BB51-6F2D12BCF864}" srcOrd="7" destOrd="0" presId="urn:microsoft.com/office/officeart/2018/2/layout/IconVerticalSolidList"/>
    <dgm:cxn modelId="{5D851AEC-4496-4A5E-8CCA-2CAF3CE1BD5E}" type="presParOf" srcId="{5180B7FB-8068-474E-B7BD-709571E7DAEE}" destId="{845A1EDB-9CF0-43BC-936B-0E4770896470}" srcOrd="8" destOrd="0" presId="urn:microsoft.com/office/officeart/2018/2/layout/IconVerticalSolidList"/>
    <dgm:cxn modelId="{892F35C2-D45F-4441-BDFD-33EFC77E7E26}" type="presParOf" srcId="{845A1EDB-9CF0-43BC-936B-0E4770896470}" destId="{E049EABA-A2AE-43F0-8AB7-5E786DFBDD78}" srcOrd="0" destOrd="0" presId="urn:microsoft.com/office/officeart/2018/2/layout/IconVerticalSolidList"/>
    <dgm:cxn modelId="{FE35FF90-CC68-41DC-950E-BEF34B63A82C}" type="presParOf" srcId="{845A1EDB-9CF0-43BC-936B-0E4770896470}" destId="{7E0A879C-9334-4248-8F81-8F530F7450A5}" srcOrd="1" destOrd="0" presId="urn:microsoft.com/office/officeart/2018/2/layout/IconVerticalSolidList"/>
    <dgm:cxn modelId="{66A2F893-AC9E-4DC3-97BA-695036D1CEAB}" type="presParOf" srcId="{845A1EDB-9CF0-43BC-936B-0E4770896470}" destId="{BED61A75-CB8F-45D7-88A7-BB435F9DFDF7}" srcOrd="2" destOrd="0" presId="urn:microsoft.com/office/officeart/2018/2/layout/IconVerticalSolidList"/>
    <dgm:cxn modelId="{5D46FC69-AED3-44A6-A4A4-A6277F738A91}" type="presParOf" srcId="{845A1EDB-9CF0-43BC-936B-0E4770896470}" destId="{C0A7AF0D-4664-47FC-BC43-7E2BD8854B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CCA3BB-DF99-4894-9B22-7E2613518FF1}">
      <dsp:nvSpPr>
        <dsp:cNvPr id="0" name=""/>
        <dsp:cNvSpPr/>
      </dsp:nvSpPr>
      <dsp:spPr>
        <a:xfrm>
          <a:off x="0" y="0"/>
          <a:ext cx="7699200" cy="54321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633233-475B-4458-86E1-439874065FC5}">
      <dsp:nvSpPr>
        <dsp:cNvPr id="0" name=""/>
        <dsp:cNvSpPr/>
      </dsp:nvSpPr>
      <dsp:spPr>
        <a:xfrm>
          <a:off x="164323" y="124774"/>
          <a:ext cx="298769" cy="2987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F1C728-63BC-4E5B-B25E-80CD0BB243B5}">
      <dsp:nvSpPr>
        <dsp:cNvPr id="0" name=""/>
        <dsp:cNvSpPr/>
      </dsp:nvSpPr>
      <dsp:spPr>
        <a:xfrm>
          <a:off x="627416" y="2550"/>
          <a:ext cx="7071783" cy="54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91" tIns="57491" rIns="57491" bIns="57491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Understanding key industry terminology provides the academic foundation for this feasibility study.</a:t>
          </a:r>
          <a:endParaRPr lang="en-US" sz="1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7416" y="2550"/>
        <a:ext cx="7071783" cy="543217"/>
      </dsp:txXfrm>
    </dsp:sp>
    <dsp:sp modelId="{DE6B6585-6AE4-48A4-8FE6-7DE1E5D95D89}">
      <dsp:nvSpPr>
        <dsp:cNvPr id="0" name=""/>
        <dsp:cNvSpPr/>
      </dsp:nvSpPr>
      <dsp:spPr>
        <a:xfrm>
          <a:off x="0" y="681572"/>
          <a:ext cx="7699200" cy="54321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C54A4A-F61E-4B48-B440-9CC89069D6F6}">
      <dsp:nvSpPr>
        <dsp:cNvPr id="0" name=""/>
        <dsp:cNvSpPr/>
      </dsp:nvSpPr>
      <dsp:spPr>
        <a:xfrm>
          <a:off x="164323" y="803796"/>
          <a:ext cx="298769" cy="2987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13691-0563-4A89-9042-7219D51EE932}">
      <dsp:nvSpPr>
        <dsp:cNvPr id="0" name=""/>
        <dsp:cNvSpPr/>
      </dsp:nvSpPr>
      <dsp:spPr>
        <a:xfrm>
          <a:off x="627416" y="681572"/>
          <a:ext cx="7071783" cy="54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91" tIns="57491" rIns="57491" bIns="574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Events Industry: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Unique occurrences shaped by the relationship between setting, people and management systems </a:t>
          </a:r>
          <a:r>
            <a:rPr lang="en-GB" sz="1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(Getz and Page, 2019)</a:t>
          </a:r>
          <a:endParaRPr lang="en-US" sz="140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7416" y="681572"/>
        <a:ext cx="7071783" cy="543217"/>
      </dsp:txXfrm>
    </dsp:sp>
    <dsp:sp modelId="{FF8C785F-51D6-427D-ABA1-24AAEF7A5449}">
      <dsp:nvSpPr>
        <dsp:cNvPr id="0" name=""/>
        <dsp:cNvSpPr/>
      </dsp:nvSpPr>
      <dsp:spPr>
        <a:xfrm>
          <a:off x="0" y="1360595"/>
          <a:ext cx="7699200" cy="54321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05177E-BC08-44AA-A119-53B6E1B17114}">
      <dsp:nvSpPr>
        <dsp:cNvPr id="0" name=""/>
        <dsp:cNvSpPr/>
      </dsp:nvSpPr>
      <dsp:spPr>
        <a:xfrm>
          <a:off x="164323" y="1482819"/>
          <a:ext cx="298769" cy="2987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91DDB-7D6C-4599-A4D8-CE7C52EF2DD4}">
      <dsp:nvSpPr>
        <dsp:cNvPr id="0" name=""/>
        <dsp:cNvSpPr/>
      </dsp:nvSpPr>
      <dsp:spPr>
        <a:xfrm>
          <a:off x="627416" y="1360595"/>
          <a:ext cx="7071783" cy="54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91" tIns="57491" rIns="57491" bIns="574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MICE: </a:t>
          </a:r>
          <a:r>
            <a:rPr lang="en-GB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Meetings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Incentives, Conferences and Exhibitions — business-focused gatherings promoting knowledge sharing and professional networking </a:t>
          </a:r>
          <a:r>
            <a:rPr lang="en-GB" sz="1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(Rogers and Wynn-Moylan, 2022)</a:t>
          </a:r>
          <a:endParaRPr lang="en-US" sz="140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7416" y="1360595"/>
        <a:ext cx="7071783" cy="543217"/>
      </dsp:txXfrm>
    </dsp:sp>
    <dsp:sp modelId="{8D3F0216-4D6D-47EB-8EBA-C21CB5070566}">
      <dsp:nvSpPr>
        <dsp:cNvPr id="0" name=""/>
        <dsp:cNvSpPr/>
      </dsp:nvSpPr>
      <dsp:spPr>
        <a:xfrm>
          <a:off x="0" y="2039617"/>
          <a:ext cx="7699200" cy="54321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E5225C-BD27-4FBE-9347-90EEEC8B17D9}">
      <dsp:nvSpPr>
        <dsp:cNvPr id="0" name=""/>
        <dsp:cNvSpPr/>
      </dsp:nvSpPr>
      <dsp:spPr>
        <a:xfrm>
          <a:off x="164323" y="2161841"/>
          <a:ext cx="298769" cy="2987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783B1-8A1F-4DB2-8174-930AF985AD69}">
      <dsp:nvSpPr>
        <dsp:cNvPr id="0" name=""/>
        <dsp:cNvSpPr/>
      </dsp:nvSpPr>
      <dsp:spPr>
        <a:xfrm>
          <a:off x="627416" y="2039617"/>
          <a:ext cx="7071783" cy="54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91" tIns="57491" rIns="57491" bIns="574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Event Management: 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full process through which an event is conceived, organised and delivered </a:t>
          </a:r>
          <a:r>
            <a:rPr lang="en-GB" sz="1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(Bowdin et al., 2011)</a:t>
          </a:r>
          <a:endParaRPr lang="en-US" sz="140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7416" y="2039617"/>
        <a:ext cx="7071783" cy="543217"/>
      </dsp:txXfrm>
    </dsp:sp>
    <dsp:sp modelId="{E049EABA-A2AE-43F0-8AB7-5E786DFBDD78}">
      <dsp:nvSpPr>
        <dsp:cNvPr id="0" name=""/>
        <dsp:cNvSpPr/>
      </dsp:nvSpPr>
      <dsp:spPr>
        <a:xfrm>
          <a:off x="0" y="2718639"/>
          <a:ext cx="7699200" cy="54321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0A879C-9334-4248-8F81-8F530F7450A5}">
      <dsp:nvSpPr>
        <dsp:cNvPr id="0" name=""/>
        <dsp:cNvSpPr/>
      </dsp:nvSpPr>
      <dsp:spPr>
        <a:xfrm>
          <a:off x="164323" y="2840863"/>
          <a:ext cx="298769" cy="2987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A7AF0D-4664-47FC-BC43-7E2BD8854BDF}">
      <dsp:nvSpPr>
        <dsp:cNvPr id="0" name=""/>
        <dsp:cNvSpPr/>
      </dsp:nvSpPr>
      <dsp:spPr>
        <a:xfrm>
          <a:off x="627416" y="2718639"/>
          <a:ext cx="7071783" cy="543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491" tIns="57491" rIns="57491" bIns="5749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International Meeting: 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professional event drawing attendees from multiple countries, requiring specialist expertise in logistics, culture and finance </a:t>
          </a:r>
          <a:r>
            <a:rPr lang="en-GB" sz="14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(Davidson and Cope, 2003</a:t>
          </a:r>
          <a:r>
            <a:rPr lang="en-GB" sz="1400" i="1" kern="1200" dirty="0"/>
            <a:t>)</a:t>
          </a:r>
          <a:endParaRPr lang="en-US" sz="1400" i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7416" y="2718639"/>
        <a:ext cx="7071783" cy="5432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9" name="Google Shape;92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0" name="Google Shape;93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0" name="Google Shape;980;g13ce2af5b70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1" name="Google Shape;981;g13ce2af5b70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9" name="Google Shape;989;g13ce2af5b70_0_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0" name="Google Shape;990;g13ce2af5b70_0_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6" name="Google Shape;1006;g1e91eb690e5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7" name="Google Shape;1007;g1e91eb690e5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3" name="Google Shape;1053;g1e91eb690e5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4" name="Google Shape;1054;g1e91eb690e5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" name="Google Shape;1075;g28cc7b96639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6" name="Google Shape;1076;g28cc7b96639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" name="Google Shape;1117;g1e932d62275_0_1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8" name="Google Shape;1118;g1e932d62275_0_1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4" name="Google Shape;1124;g1e91eb690e5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5" name="Google Shape;1125;g1e91eb690e5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Google Shape;1148;g1e92f4e0079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9" name="Google Shape;1149;g1e92f4e0079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3" name="Google Shape;1163;g1e932d62275_0_1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4" name="Google Shape;1164;g1e932d62275_0_1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/>
          <p:nvPr/>
        </p:nvSpPr>
        <p:spPr>
          <a:xfrm rot="10800000" flipH="1">
            <a:off x="-78450" y="-78300"/>
            <a:ext cx="3429000" cy="851400"/>
          </a:xfrm>
          <a:prstGeom prst="round1Rect">
            <a:avLst>
              <a:gd name="adj" fmla="val 16667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aven Pro"/>
              <a:ea typeface="Maven Pro"/>
              <a:cs typeface="Maven Pro"/>
              <a:sym typeface="Maven Pro"/>
            </a:endParaRPr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2308350" y="1494300"/>
            <a:ext cx="4527300" cy="1710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2308350" y="3204600"/>
            <a:ext cx="4527300" cy="44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5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oogle Shape;14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" name="Google Shape;15;p3"/>
          <p:cNvGrpSpPr/>
          <p:nvPr/>
        </p:nvGrpSpPr>
        <p:grpSpPr>
          <a:xfrm>
            <a:off x="0" y="0"/>
            <a:ext cx="9513725" cy="5143425"/>
            <a:chOff x="0" y="0"/>
            <a:chExt cx="9513725" cy="5143425"/>
          </a:xfrm>
        </p:grpSpPr>
        <p:sp>
          <p:nvSpPr>
            <p:cNvPr id="16" name="Google Shape;16;p3"/>
            <p:cNvSpPr/>
            <p:nvPr/>
          </p:nvSpPr>
          <p:spPr>
            <a:xfrm>
              <a:off x="8421625" y="0"/>
              <a:ext cx="7224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7" name="Google Shape;17;p3"/>
            <p:cNvSpPr/>
            <p:nvPr/>
          </p:nvSpPr>
          <p:spPr>
            <a:xfrm>
              <a:off x="0" y="4014825"/>
              <a:ext cx="1492500" cy="11286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8" name="Google Shape;18;p3"/>
            <p:cNvSpPr/>
            <p:nvPr/>
          </p:nvSpPr>
          <p:spPr>
            <a:xfrm>
              <a:off x="0" y="4829625"/>
              <a:ext cx="22158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9" name="Google Shape;19;p3"/>
            <p:cNvSpPr/>
            <p:nvPr/>
          </p:nvSpPr>
          <p:spPr>
            <a:xfrm>
              <a:off x="7631225" y="32650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20" name="Google Shape;20;p3"/>
          <p:cNvGrpSpPr/>
          <p:nvPr/>
        </p:nvGrpSpPr>
        <p:grpSpPr>
          <a:xfrm>
            <a:off x="-78450" y="-78300"/>
            <a:ext cx="6346163" cy="6476788"/>
            <a:chOff x="-78450" y="-78300"/>
            <a:chExt cx="6346163" cy="6476788"/>
          </a:xfrm>
        </p:grpSpPr>
        <p:sp>
          <p:nvSpPr>
            <p:cNvPr id="21" name="Google Shape;21;p3"/>
            <p:cNvSpPr/>
            <p:nvPr/>
          </p:nvSpPr>
          <p:spPr>
            <a:xfrm rot="10800000" flipH="1">
              <a:off x="-78450" y="-78300"/>
              <a:ext cx="3429000" cy="8514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22" name="Google Shape;22;p3"/>
            <p:cNvGrpSpPr/>
            <p:nvPr/>
          </p:nvGrpSpPr>
          <p:grpSpPr>
            <a:xfrm>
              <a:off x="4382438" y="4514238"/>
              <a:ext cx="1885275" cy="1884250"/>
              <a:chOff x="2609275" y="3149350"/>
              <a:chExt cx="1885275" cy="1884250"/>
            </a:xfrm>
          </p:grpSpPr>
          <p:sp>
            <p:nvSpPr>
              <p:cNvPr id="23" name="Google Shape;23;p3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4;p3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5;p3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3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7;p3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8;p3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3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30;p3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31;p3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32;p3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33;p3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3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3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3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3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3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3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3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3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42" name="Google Shape;42;p3"/>
          <p:cNvSpPr txBox="1">
            <a:spLocks noGrp="1"/>
          </p:cNvSpPr>
          <p:nvPr>
            <p:ph type="title"/>
          </p:nvPr>
        </p:nvSpPr>
        <p:spPr>
          <a:xfrm>
            <a:off x="2364450" y="2361300"/>
            <a:ext cx="4415100" cy="151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3" name="Google Shape;43;p3"/>
          <p:cNvSpPr txBox="1">
            <a:spLocks noGrp="1"/>
          </p:cNvSpPr>
          <p:nvPr>
            <p:ph type="title" idx="2" hasCustomPrompt="1"/>
          </p:nvPr>
        </p:nvSpPr>
        <p:spPr>
          <a:xfrm>
            <a:off x="4027350" y="1272000"/>
            <a:ext cx="1089300" cy="1089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Google Shape;75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76" name="Google Shape;76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7" name="Google Shape;77;p5"/>
          <p:cNvGrpSpPr/>
          <p:nvPr/>
        </p:nvGrpSpPr>
        <p:grpSpPr>
          <a:xfrm>
            <a:off x="-202950" y="-1524237"/>
            <a:ext cx="9908950" cy="5849938"/>
            <a:chOff x="-202950" y="-1524237"/>
            <a:chExt cx="9908950" cy="5849938"/>
          </a:xfrm>
        </p:grpSpPr>
        <p:sp>
          <p:nvSpPr>
            <p:cNvPr id="78" name="Google Shape;78;p5"/>
            <p:cNvSpPr/>
            <p:nvPr/>
          </p:nvSpPr>
          <p:spPr>
            <a:xfrm rot="10800000" flipH="1">
              <a:off x="-202950" y="-430750"/>
              <a:ext cx="3429000" cy="8514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79" name="Google Shape;79;p5"/>
            <p:cNvGrpSpPr/>
            <p:nvPr/>
          </p:nvGrpSpPr>
          <p:grpSpPr>
            <a:xfrm>
              <a:off x="8719875" y="2230200"/>
              <a:ext cx="986125" cy="2095500"/>
              <a:chOff x="7631225" y="2241175"/>
              <a:chExt cx="986125" cy="2095500"/>
            </a:xfrm>
          </p:grpSpPr>
          <p:cxnSp>
            <p:nvCxnSpPr>
              <p:cNvPr id="80" name="Google Shape;80;p5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1" name="Google Shape;81;p5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2" name="Google Shape;82;p5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3" name="Google Shape;83;p5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4" name="Google Shape;84;p5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5" name="Google Shape;85;p5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6" name="Google Shape;86;p5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7" name="Google Shape;87;p5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8" name="Google Shape;88;p5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89" name="Google Shape;89;p5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0" name="Google Shape;90;p5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" name="Google Shape;91;p5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2" name="Google Shape;92;p5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3" name="Google Shape;93;p5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94" name="Google Shape;94;p5"/>
            <p:cNvGrpSpPr/>
            <p:nvPr/>
          </p:nvGrpSpPr>
          <p:grpSpPr>
            <a:xfrm>
              <a:off x="4865588" y="-1524237"/>
              <a:ext cx="1885275" cy="1884250"/>
              <a:chOff x="2609275" y="3149350"/>
              <a:chExt cx="1885275" cy="1884250"/>
            </a:xfrm>
          </p:grpSpPr>
          <p:sp>
            <p:nvSpPr>
              <p:cNvPr id="95" name="Google Shape;95;p5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5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5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" name="Google Shape;98;p5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99;p5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00;p5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01;p5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02;p5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03;p5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04;p5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105;p5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06;p5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07;p5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08;p5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09;p5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10;p5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11;p5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12;p5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13;p5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14" name="Google Shape;114;p5"/>
          <p:cNvGrpSpPr/>
          <p:nvPr/>
        </p:nvGrpSpPr>
        <p:grpSpPr>
          <a:xfrm>
            <a:off x="-5879" y="147025"/>
            <a:ext cx="9561029" cy="4996475"/>
            <a:chOff x="-5879" y="147025"/>
            <a:chExt cx="9561029" cy="4996475"/>
          </a:xfrm>
        </p:grpSpPr>
        <p:sp>
          <p:nvSpPr>
            <p:cNvPr id="115" name="Google Shape;115;p5"/>
            <p:cNvSpPr/>
            <p:nvPr/>
          </p:nvSpPr>
          <p:spPr>
            <a:xfrm>
              <a:off x="0" y="4570725"/>
              <a:ext cx="3023100" cy="5727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16" name="Google Shape;116;p5"/>
            <p:cNvSpPr/>
            <p:nvPr/>
          </p:nvSpPr>
          <p:spPr>
            <a:xfrm>
              <a:off x="7672650" y="147025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17" name="Google Shape;117;p5"/>
            <p:cNvSpPr/>
            <p:nvPr/>
          </p:nvSpPr>
          <p:spPr>
            <a:xfrm flipH="1">
              <a:off x="6920275" y="4829625"/>
              <a:ext cx="22158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18" name="Google Shape;118;p5"/>
            <p:cNvSpPr/>
            <p:nvPr/>
          </p:nvSpPr>
          <p:spPr>
            <a:xfrm>
              <a:off x="-5879" y="3272100"/>
              <a:ext cx="5304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119" name="Google Shape;119;p5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5"/>
          <p:cNvSpPr txBox="1">
            <a:spLocks noGrp="1"/>
          </p:cNvSpPr>
          <p:nvPr>
            <p:ph type="subTitle" idx="1"/>
          </p:nvPr>
        </p:nvSpPr>
        <p:spPr>
          <a:xfrm>
            <a:off x="826450" y="2085250"/>
            <a:ext cx="3516600" cy="17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5"/>
          <p:cNvSpPr txBox="1">
            <a:spLocks noGrp="1"/>
          </p:cNvSpPr>
          <p:nvPr>
            <p:ph type="subTitle" idx="2"/>
          </p:nvPr>
        </p:nvSpPr>
        <p:spPr>
          <a:xfrm>
            <a:off x="4800925" y="2085250"/>
            <a:ext cx="3516600" cy="17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Google Shape;123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24" name="Google Shape;124;p6"/>
          <p:cNvGrpSpPr/>
          <p:nvPr/>
        </p:nvGrpSpPr>
        <p:grpSpPr>
          <a:xfrm>
            <a:off x="-313650" y="-25"/>
            <a:ext cx="9457650" cy="5143450"/>
            <a:chOff x="-313650" y="-25"/>
            <a:chExt cx="9457650" cy="5143450"/>
          </a:xfrm>
        </p:grpSpPr>
        <p:sp>
          <p:nvSpPr>
            <p:cNvPr id="125" name="Google Shape;125;p6"/>
            <p:cNvSpPr/>
            <p:nvPr/>
          </p:nvSpPr>
          <p:spPr>
            <a:xfrm rot="10800000">
              <a:off x="8676300" y="-25"/>
              <a:ext cx="467700" cy="14568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26" name="Google Shape;126;p6"/>
            <p:cNvSpPr/>
            <p:nvPr/>
          </p:nvSpPr>
          <p:spPr>
            <a:xfrm rot="10800000">
              <a:off x="6880500" y="-12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27" name="Google Shape;127;p6"/>
            <p:cNvSpPr/>
            <p:nvPr/>
          </p:nvSpPr>
          <p:spPr>
            <a:xfrm>
              <a:off x="-313650" y="460400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28" name="Google Shape;128;p6"/>
            <p:cNvSpPr/>
            <p:nvPr/>
          </p:nvSpPr>
          <p:spPr>
            <a:xfrm flipH="1">
              <a:off x="5715000" y="4681725"/>
              <a:ext cx="3429000" cy="4617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129" name="Google Shape;129;p6"/>
          <p:cNvGrpSpPr/>
          <p:nvPr/>
        </p:nvGrpSpPr>
        <p:grpSpPr>
          <a:xfrm>
            <a:off x="-1165287" y="-673237"/>
            <a:ext cx="1885275" cy="1884250"/>
            <a:chOff x="2609275" y="3149350"/>
            <a:chExt cx="1885275" cy="1884250"/>
          </a:xfrm>
        </p:grpSpPr>
        <p:sp>
          <p:nvSpPr>
            <p:cNvPr id="130" name="Google Shape;130;p6"/>
            <p:cNvSpPr/>
            <p:nvPr/>
          </p:nvSpPr>
          <p:spPr>
            <a:xfrm>
              <a:off x="3923900" y="3224950"/>
              <a:ext cx="494025" cy="495025"/>
            </a:xfrm>
            <a:custGeom>
              <a:avLst/>
              <a:gdLst/>
              <a:ahLst/>
              <a:cxnLst/>
              <a:rect l="l" t="t" r="r" b="b"/>
              <a:pathLst>
                <a:path w="19761" h="19801" extrusionOk="0">
                  <a:moveTo>
                    <a:pt x="485" y="202"/>
                  </a:moveTo>
                  <a:cubicBezTo>
                    <a:pt x="323" y="162"/>
                    <a:pt x="162" y="81"/>
                    <a:pt x="1" y="1"/>
                  </a:cubicBezTo>
                  <a:lnTo>
                    <a:pt x="19761" y="19801"/>
                  </a:lnTo>
                  <a:cubicBezTo>
                    <a:pt x="19720" y="19640"/>
                    <a:pt x="19640" y="19478"/>
                    <a:pt x="19559" y="19317"/>
                  </a:cubicBezTo>
                  <a:lnTo>
                    <a:pt x="485" y="20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6"/>
            <p:cNvSpPr/>
            <p:nvPr/>
          </p:nvSpPr>
          <p:spPr>
            <a:xfrm>
              <a:off x="3725300" y="3164475"/>
              <a:ext cx="753125" cy="753100"/>
            </a:xfrm>
            <a:custGeom>
              <a:avLst/>
              <a:gdLst/>
              <a:ahLst/>
              <a:cxnLst/>
              <a:rect l="l" t="t" r="r" b="b"/>
              <a:pathLst>
                <a:path w="30125" h="30124" extrusionOk="0">
                  <a:moveTo>
                    <a:pt x="323" y="81"/>
                  </a:moveTo>
                  <a:cubicBezTo>
                    <a:pt x="202" y="41"/>
                    <a:pt x="122" y="41"/>
                    <a:pt x="1" y="0"/>
                  </a:cubicBezTo>
                  <a:lnTo>
                    <a:pt x="30124" y="30124"/>
                  </a:lnTo>
                  <a:cubicBezTo>
                    <a:pt x="30084" y="30043"/>
                    <a:pt x="30084" y="29922"/>
                    <a:pt x="30043" y="29801"/>
                  </a:cubicBezTo>
                  <a:lnTo>
                    <a:pt x="323" y="8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6"/>
            <p:cNvSpPr/>
            <p:nvPr/>
          </p:nvSpPr>
          <p:spPr>
            <a:xfrm>
              <a:off x="3572075" y="3149350"/>
              <a:ext cx="922475" cy="922475"/>
            </a:xfrm>
            <a:custGeom>
              <a:avLst/>
              <a:gdLst/>
              <a:ahLst/>
              <a:cxnLst/>
              <a:rect l="l" t="t" r="r" b="b"/>
              <a:pathLst>
                <a:path w="36899" h="36899" extrusionOk="0">
                  <a:moveTo>
                    <a:pt x="282" y="0"/>
                  </a:moveTo>
                  <a:cubicBezTo>
                    <a:pt x="161" y="0"/>
                    <a:pt x="81" y="0"/>
                    <a:pt x="0" y="0"/>
                  </a:cubicBezTo>
                  <a:lnTo>
                    <a:pt x="36898" y="36899"/>
                  </a:lnTo>
                  <a:cubicBezTo>
                    <a:pt x="36898" y="36778"/>
                    <a:pt x="36898" y="36697"/>
                    <a:pt x="36858" y="36616"/>
                  </a:cubicBezTo>
                  <a:lnTo>
                    <a:pt x="2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6"/>
            <p:cNvSpPr/>
            <p:nvPr/>
          </p:nvSpPr>
          <p:spPr>
            <a:xfrm>
              <a:off x="3440000" y="3154400"/>
              <a:ext cx="1048500" cy="1048500"/>
            </a:xfrm>
            <a:custGeom>
              <a:avLst/>
              <a:gdLst/>
              <a:ahLst/>
              <a:cxnLst/>
              <a:rect l="l" t="t" r="r" b="b"/>
              <a:pathLst>
                <a:path w="41940" h="41940" extrusionOk="0">
                  <a:moveTo>
                    <a:pt x="242" y="0"/>
                  </a:moveTo>
                  <a:cubicBezTo>
                    <a:pt x="162" y="40"/>
                    <a:pt x="81" y="40"/>
                    <a:pt x="0" y="40"/>
                  </a:cubicBezTo>
                  <a:lnTo>
                    <a:pt x="41899" y="41939"/>
                  </a:lnTo>
                  <a:cubicBezTo>
                    <a:pt x="41899" y="41858"/>
                    <a:pt x="41939" y="41778"/>
                    <a:pt x="41939" y="4169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6"/>
            <p:cNvSpPr/>
            <p:nvPr/>
          </p:nvSpPr>
          <p:spPr>
            <a:xfrm>
              <a:off x="3323050" y="3175550"/>
              <a:ext cx="1145275" cy="1144275"/>
            </a:xfrm>
            <a:custGeom>
              <a:avLst/>
              <a:gdLst/>
              <a:ahLst/>
              <a:cxnLst/>
              <a:rect l="l" t="t" r="r" b="b"/>
              <a:pathLst>
                <a:path w="45811" h="45771" extrusionOk="0">
                  <a:moveTo>
                    <a:pt x="243" y="1"/>
                  </a:moveTo>
                  <a:cubicBezTo>
                    <a:pt x="162" y="1"/>
                    <a:pt x="81" y="41"/>
                    <a:pt x="1" y="41"/>
                  </a:cubicBezTo>
                  <a:lnTo>
                    <a:pt x="45730" y="45771"/>
                  </a:lnTo>
                  <a:cubicBezTo>
                    <a:pt x="45771" y="45690"/>
                    <a:pt x="45771" y="45610"/>
                    <a:pt x="45811" y="4556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6"/>
            <p:cNvSpPr/>
            <p:nvPr/>
          </p:nvSpPr>
          <p:spPr>
            <a:xfrm>
              <a:off x="3218200" y="3207825"/>
              <a:ext cx="1216875" cy="1216850"/>
            </a:xfrm>
            <a:custGeom>
              <a:avLst/>
              <a:gdLst/>
              <a:ahLst/>
              <a:cxnLst/>
              <a:rect l="l" t="t" r="r" b="b"/>
              <a:pathLst>
                <a:path w="48675" h="48674" extrusionOk="0">
                  <a:moveTo>
                    <a:pt x="202" y="0"/>
                  </a:moveTo>
                  <a:cubicBezTo>
                    <a:pt x="122" y="0"/>
                    <a:pt x="81" y="41"/>
                    <a:pt x="1" y="81"/>
                  </a:cubicBezTo>
                  <a:lnTo>
                    <a:pt x="48593" y="48674"/>
                  </a:lnTo>
                  <a:cubicBezTo>
                    <a:pt x="48634" y="48633"/>
                    <a:pt x="48674" y="48553"/>
                    <a:pt x="48674" y="4847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6"/>
            <p:cNvSpPr/>
            <p:nvPr/>
          </p:nvSpPr>
          <p:spPr>
            <a:xfrm>
              <a:off x="3122425" y="3249150"/>
              <a:ext cx="1271300" cy="1271300"/>
            </a:xfrm>
            <a:custGeom>
              <a:avLst/>
              <a:gdLst/>
              <a:ahLst/>
              <a:cxnLst/>
              <a:rect l="l" t="t" r="r" b="b"/>
              <a:pathLst>
                <a:path w="50852" h="50852" extrusionOk="0">
                  <a:moveTo>
                    <a:pt x="202" y="1"/>
                  </a:moveTo>
                  <a:cubicBezTo>
                    <a:pt x="122" y="41"/>
                    <a:pt x="81" y="81"/>
                    <a:pt x="1" y="122"/>
                  </a:cubicBezTo>
                  <a:lnTo>
                    <a:pt x="50771" y="50852"/>
                  </a:lnTo>
                  <a:cubicBezTo>
                    <a:pt x="50771" y="50811"/>
                    <a:pt x="50811" y="50731"/>
                    <a:pt x="50852" y="5069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6"/>
            <p:cNvSpPr/>
            <p:nvPr/>
          </p:nvSpPr>
          <p:spPr>
            <a:xfrm>
              <a:off x="3035725" y="3299550"/>
              <a:ext cx="1307600" cy="1308625"/>
            </a:xfrm>
            <a:custGeom>
              <a:avLst/>
              <a:gdLst/>
              <a:ahLst/>
              <a:cxnLst/>
              <a:rect l="l" t="t" r="r" b="b"/>
              <a:pathLst>
                <a:path w="52304" h="52345" extrusionOk="0">
                  <a:moveTo>
                    <a:pt x="162" y="1"/>
                  </a:moveTo>
                  <a:cubicBezTo>
                    <a:pt x="81" y="41"/>
                    <a:pt x="41" y="82"/>
                    <a:pt x="1" y="122"/>
                  </a:cubicBezTo>
                  <a:lnTo>
                    <a:pt x="52182" y="52344"/>
                  </a:lnTo>
                  <a:cubicBezTo>
                    <a:pt x="52223" y="52263"/>
                    <a:pt x="52263" y="52223"/>
                    <a:pt x="52303" y="5218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6"/>
            <p:cNvSpPr/>
            <p:nvPr/>
          </p:nvSpPr>
          <p:spPr>
            <a:xfrm>
              <a:off x="2956075" y="3358025"/>
              <a:ext cx="1328775" cy="1329775"/>
            </a:xfrm>
            <a:custGeom>
              <a:avLst/>
              <a:gdLst/>
              <a:ahLst/>
              <a:cxnLst/>
              <a:rect l="l" t="t" r="r" b="b"/>
              <a:pathLst>
                <a:path w="53151" h="53191" extrusionOk="0">
                  <a:moveTo>
                    <a:pt x="122" y="1"/>
                  </a:moveTo>
                  <a:cubicBezTo>
                    <a:pt x="82" y="41"/>
                    <a:pt x="41" y="82"/>
                    <a:pt x="1" y="122"/>
                  </a:cubicBezTo>
                  <a:lnTo>
                    <a:pt x="53030" y="53191"/>
                  </a:lnTo>
                  <a:cubicBezTo>
                    <a:pt x="53070" y="53110"/>
                    <a:pt x="53110" y="53070"/>
                    <a:pt x="53151" y="53030"/>
                  </a:cubicBezTo>
                  <a:lnTo>
                    <a:pt x="1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6"/>
            <p:cNvSpPr/>
            <p:nvPr/>
          </p:nvSpPr>
          <p:spPr>
            <a:xfrm>
              <a:off x="2883500" y="3422550"/>
              <a:ext cx="1336825" cy="1336825"/>
            </a:xfrm>
            <a:custGeom>
              <a:avLst/>
              <a:gdLst/>
              <a:ahLst/>
              <a:cxnLst/>
              <a:rect l="l" t="t" r="r" b="b"/>
              <a:pathLst>
                <a:path w="53473" h="53473" extrusionOk="0">
                  <a:moveTo>
                    <a:pt x="121" y="1"/>
                  </a:moveTo>
                  <a:cubicBezTo>
                    <a:pt x="121" y="1"/>
                    <a:pt x="81" y="81"/>
                    <a:pt x="81" y="81"/>
                  </a:cubicBezTo>
                  <a:cubicBezTo>
                    <a:pt x="41" y="122"/>
                    <a:pt x="0" y="122"/>
                    <a:pt x="0" y="162"/>
                  </a:cubicBezTo>
                  <a:lnTo>
                    <a:pt x="53311" y="53473"/>
                  </a:lnTo>
                  <a:cubicBezTo>
                    <a:pt x="53311" y="53473"/>
                    <a:pt x="53392" y="53433"/>
                    <a:pt x="53392" y="53433"/>
                  </a:cubicBezTo>
                  <a:cubicBezTo>
                    <a:pt x="53432" y="53392"/>
                    <a:pt x="53432" y="53392"/>
                    <a:pt x="53473" y="5335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6"/>
            <p:cNvSpPr/>
            <p:nvPr/>
          </p:nvSpPr>
          <p:spPr>
            <a:xfrm>
              <a:off x="2817975" y="3495150"/>
              <a:ext cx="1329775" cy="1329775"/>
            </a:xfrm>
            <a:custGeom>
              <a:avLst/>
              <a:gdLst/>
              <a:ahLst/>
              <a:cxnLst/>
              <a:rect l="l" t="t" r="r" b="b"/>
              <a:pathLst>
                <a:path w="53191" h="53191" extrusionOk="0">
                  <a:moveTo>
                    <a:pt x="121" y="0"/>
                  </a:moveTo>
                  <a:cubicBezTo>
                    <a:pt x="81" y="41"/>
                    <a:pt x="41" y="121"/>
                    <a:pt x="0" y="161"/>
                  </a:cubicBezTo>
                  <a:lnTo>
                    <a:pt x="53029" y="53190"/>
                  </a:lnTo>
                  <a:cubicBezTo>
                    <a:pt x="53110" y="53150"/>
                    <a:pt x="53150" y="53109"/>
                    <a:pt x="53190" y="53069"/>
                  </a:cubicBezTo>
                  <a:lnTo>
                    <a:pt x="12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6"/>
            <p:cNvSpPr/>
            <p:nvPr/>
          </p:nvSpPr>
          <p:spPr>
            <a:xfrm>
              <a:off x="2760500" y="3574775"/>
              <a:ext cx="1307600" cy="1308625"/>
            </a:xfrm>
            <a:custGeom>
              <a:avLst/>
              <a:gdLst/>
              <a:ahLst/>
              <a:cxnLst/>
              <a:rect l="l" t="t" r="r" b="b"/>
              <a:pathLst>
                <a:path w="52304" h="52345" extrusionOk="0">
                  <a:moveTo>
                    <a:pt x="81" y="1"/>
                  </a:moveTo>
                  <a:cubicBezTo>
                    <a:pt x="41" y="82"/>
                    <a:pt x="41" y="122"/>
                    <a:pt x="1" y="162"/>
                  </a:cubicBezTo>
                  <a:lnTo>
                    <a:pt x="52142" y="52344"/>
                  </a:lnTo>
                  <a:cubicBezTo>
                    <a:pt x="52182" y="52304"/>
                    <a:pt x="52263" y="52263"/>
                    <a:pt x="52303" y="5222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6"/>
            <p:cNvSpPr/>
            <p:nvPr/>
          </p:nvSpPr>
          <p:spPr>
            <a:xfrm>
              <a:off x="2710100" y="3662500"/>
              <a:ext cx="1271300" cy="1271300"/>
            </a:xfrm>
            <a:custGeom>
              <a:avLst/>
              <a:gdLst/>
              <a:ahLst/>
              <a:cxnLst/>
              <a:rect l="l" t="t" r="r" b="b"/>
              <a:pathLst>
                <a:path w="50852" h="50852" extrusionOk="0">
                  <a:moveTo>
                    <a:pt x="81" y="0"/>
                  </a:moveTo>
                  <a:cubicBezTo>
                    <a:pt x="41" y="41"/>
                    <a:pt x="41" y="121"/>
                    <a:pt x="0" y="162"/>
                  </a:cubicBezTo>
                  <a:lnTo>
                    <a:pt x="50650" y="50851"/>
                  </a:lnTo>
                  <a:cubicBezTo>
                    <a:pt x="50690" y="50811"/>
                    <a:pt x="50771" y="50771"/>
                    <a:pt x="50851" y="507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6"/>
            <p:cNvSpPr/>
            <p:nvPr/>
          </p:nvSpPr>
          <p:spPr>
            <a:xfrm>
              <a:off x="2667750" y="3758275"/>
              <a:ext cx="1216875" cy="1216850"/>
            </a:xfrm>
            <a:custGeom>
              <a:avLst/>
              <a:gdLst/>
              <a:ahLst/>
              <a:cxnLst/>
              <a:rect l="l" t="t" r="r" b="b"/>
              <a:pathLst>
                <a:path w="48675" h="48674" extrusionOk="0">
                  <a:moveTo>
                    <a:pt x="81" y="0"/>
                  </a:moveTo>
                  <a:cubicBezTo>
                    <a:pt x="41" y="41"/>
                    <a:pt x="41" y="121"/>
                    <a:pt x="1" y="202"/>
                  </a:cubicBezTo>
                  <a:lnTo>
                    <a:pt x="48513" y="48674"/>
                  </a:lnTo>
                  <a:cubicBezTo>
                    <a:pt x="48553" y="48633"/>
                    <a:pt x="48634" y="48633"/>
                    <a:pt x="48674" y="4859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6"/>
            <p:cNvSpPr/>
            <p:nvPr/>
          </p:nvSpPr>
          <p:spPr>
            <a:xfrm>
              <a:off x="2635500" y="3863125"/>
              <a:ext cx="1144275" cy="1144275"/>
            </a:xfrm>
            <a:custGeom>
              <a:avLst/>
              <a:gdLst/>
              <a:ahLst/>
              <a:cxnLst/>
              <a:rect l="l" t="t" r="r" b="b"/>
              <a:pathLst>
                <a:path w="45771" h="45771" extrusionOk="0">
                  <a:moveTo>
                    <a:pt x="41" y="0"/>
                  </a:moveTo>
                  <a:cubicBezTo>
                    <a:pt x="41" y="81"/>
                    <a:pt x="0" y="121"/>
                    <a:pt x="0" y="202"/>
                  </a:cubicBezTo>
                  <a:lnTo>
                    <a:pt x="45569" y="45770"/>
                  </a:lnTo>
                  <a:cubicBezTo>
                    <a:pt x="45649" y="45770"/>
                    <a:pt x="45730" y="45730"/>
                    <a:pt x="45770" y="457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6"/>
            <p:cNvSpPr/>
            <p:nvPr/>
          </p:nvSpPr>
          <p:spPr>
            <a:xfrm>
              <a:off x="2615325" y="3980050"/>
              <a:ext cx="1048500" cy="1048500"/>
            </a:xfrm>
            <a:custGeom>
              <a:avLst/>
              <a:gdLst/>
              <a:ahLst/>
              <a:cxnLst/>
              <a:rect l="l" t="t" r="r" b="b"/>
              <a:pathLst>
                <a:path w="41940" h="41940" extrusionOk="0">
                  <a:moveTo>
                    <a:pt x="1" y="1"/>
                  </a:moveTo>
                  <a:cubicBezTo>
                    <a:pt x="1" y="82"/>
                    <a:pt x="1" y="162"/>
                    <a:pt x="1" y="243"/>
                  </a:cubicBezTo>
                  <a:lnTo>
                    <a:pt x="41657" y="41940"/>
                  </a:lnTo>
                  <a:cubicBezTo>
                    <a:pt x="41738" y="41900"/>
                    <a:pt x="41859" y="41900"/>
                    <a:pt x="41940" y="41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6"/>
            <p:cNvSpPr/>
            <p:nvPr/>
          </p:nvSpPr>
          <p:spPr>
            <a:xfrm>
              <a:off x="2609275" y="4111125"/>
              <a:ext cx="922500" cy="922475"/>
            </a:xfrm>
            <a:custGeom>
              <a:avLst/>
              <a:gdLst/>
              <a:ahLst/>
              <a:cxnLst/>
              <a:rect l="l" t="t" r="r" b="b"/>
              <a:pathLst>
                <a:path w="36900" h="36899" extrusionOk="0">
                  <a:moveTo>
                    <a:pt x="1" y="0"/>
                  </a:moveTo>
                  <a:cubicBezTo>
                    <a:pt x="1" y="81"/>
                    <a:pt x="1" y="202"/>
                    <a:pt x="1" y="283"/>
                  </a:cubicBezTo>
                  <a:lnTo>
                    <a:pt x="36617" y="36899"/>
                  </a:lnTo>
                  <a:cubicBezTo>
                    <a:pt x="36697" y="36899"/>
                    <a:pt x="36818" y="36899"/>
                    <a:pt x="36899" y="3689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6"/>
            <p:cNvSpPr/>
            <p:nvPr/>
          </p:nvSpPr>
          <p:spPr>
            <a:xfrm>
              <a:off x="2625400" y="4264350"/>
              <a:ext cx="753125" cy="754125"/>
            </a:xfrm>
            <a:custGeom>
              <a:avLst/>
              <a:gdLst/>
              <a:ahLst/>
              <a:cxnLst/>
              <a:rect l="l" t="t" r="r" b="b"/>
              <a:pathLst>
                <a:path w="30125" h="30165" extrusionOk="0">
                  <a:moveTo>
                    <a:pt x="1" y="1"/>
                  </a:moveTo>
                  <a:cubicBezTo>
                    <a:pt x="1" y="122"/>
                    <a:pt x="41" y="243"/>
                    <a:pt x="41" y="364"/>
                  </a:cubicBezTo>
                  <a:lnTo>
                    <a:pt x="29762" y="30084"/>
                  </a:lnTo>
                  <a:cubicBezTo>
                    <a:pt x="29883" y="30124"/>
                    <a:pt x="30004" y="30124"/>
                    <a:pt x="30124" y="301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6"/>
            <p:cNvSpPr/>
            <p:nvPr/>
          </p:nvSpPr>
          <p:spPr>
            <a:xfrm>
              <a:off x="2684900" y="4462975"/>
              <a:ext cx="495025" cy="495025"/>
            </a:xfrm>
            <a:custGeom>
              <a:avLst/>
              <a:gdLst/>
              <a:ahLst/>
              <a:cxnLst/>
              <a:rect l="l" t="t" r="r" b="b"/>
              <a:pathLst>
                <a:path w="19801" h="19801" extrusionOk="0">
                  <a:moveTo>
                    <a:pt x="0" y="0"/>
                  </a:moveTo>
                  <a:cubicBezTo>
                    <a:pt x="81" y="161"/>
                    <a:pt x="161" y="323"/>
                    <a:pt x="242" y="484"/>
                  </a:cubicBezTo>
                  <a:lnTo>
                    <a:pt x="19316" y="19599"/>
                  </a:lnTo>
                  <a:cubicBezTo>
                    <a:pt x="19478" y="19639"/>
                    <a:pt x="19639" y="19720"/>
                    <a:pt x="19800" y="1980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9" name="Google Shape;149;p6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Google Shape;151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2" name="Google Shape;152;p7"/>
          <p:cNvGrpSpPr/>
          <p:nvPr/>
        </p:nvGrpSpPr>
        <p:grpSpPr>
          <a:xfrm>
            <a:off x="0" y="0"/>
            <a:ext cx="2263500" cy="1871400"/>
            <a:chOff x="0" y="0"/>
            <a:chExt cx="2263500" cy="1871400"/>
          </a:xfrm>
        </p:grpSpPr>
        <p:sp>
          <p:nvSpPr>
            <p:cNvPr id="153" name="Google Shape;153;p7"/>
            <p:cNvSpPr/>
            <p:nvPr/>
          </p:nvSpPr>
          <p:spPr>
            <a:xfrm>
              <a:off x="0" y="0"/>
              <a:ext cx="5556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54" name="Google Shape;154;p7"/>
            <p:cNvSpPr/>
            <p:nvPr/>
          </p:nvSpPr>
          <p:spPr>
            <a:xfrm rot="10800000" flipH="1">
              <a:off x="0" y="0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155" name="Google Shape;155;p7"/>
          <p:cNvGrpSpPr/>
          <p:nvPr/>
        </p:nvGrpSpPr>
        <p:grpSpPr>
          <a:xfrm>
            <a:off x="-1404987" y="-1786325"/>
            <a:ext cx="11178725" cy="6927275"/>
            <a:chOff x="-1404987" y="-1786325"/>
            <a:chExt cx="11178725" cy="6927275"/>
          </a:xfrm>
        </p:grpSpPr>
        <p:sp>
          <p:nvSpPr>
            <p:cNvPr id="156" name="Google Shape;156;p7"/>
            <p:cNvSpPr/>
            <p:nvPr/>
          </p:nvSpPr>
          <p:spPr>
            <a:xfrm>
              <a:off x="-78450" y="4529850"/>
              <a:ext cx="3162000" cy="6111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157" name="Google Shape;157;p7"/>
            <p:cNvGrpSpPr/>
            <p:nvPr/>
          </p:nvGrpSpPr>
          <p:grpSpPr>
            <a:xfrm>
              <a:off x="-1404987" y="2387838"/>
              <a:ext cx="1885275" cy="1884250"/>
              <a:chOff x="2609275" y="3149350"/>
              <a:chExt cx="1885275" cy="1884250"/>
            </a:xfrm>
          </p:grpSpPr>
          <p:sp>
            <p:nvSpPr>
              <p:cNvPr id="158" name="Google Shape;158;p7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" name="Google Shape;159;p7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" name="Google Shape;160;p7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" name="Google Shape;161;p7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" name="Google Shape;162;p7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163;p7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" name="Google Shape;164;p7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" name="Google Shape;165;p7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" name="Google Shape;166;p7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" name="Google Shape;167;p7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168;p7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169;p7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7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171;p7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" name="Google Shape;172;p7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173;p7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174;p7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175;p7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" name="Google Shape;176;p7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77" name="Google Shape;177;p7"/>
            <p:cNvSpPr/>
            <p:nvPr/>
          </p:nvSpPr>
          <p:spPr>
            <a:xfrm rot="-5400000">
              <a:off x="7447913" y="-1786325"/>
              <a:ext cx="2325825" cy="2325825"/>
            </a:xfrm>
            <a:custGeom>
              <a:avLst/>
              <a:gdLst/>
              <a:ahLst/>
              <a:cxnLst/>
              <a:rect l="l" t="t" r="r" b="b"/>
              <a:pathLst>
                <a:path w="93033" h="93033" extrusionOk="0">
                  <a:moveTo>
                    <a:pt x="89685" y="61054"/>
                  </a:moveTo>
                  <a:lnTo>
                    <a:pt x="89685" y="63796"/>
                  </a:lnTo>
                  <a:lnTo>
                    <a:pt x="89927" y="63150"/>
                  </a:lnTo>
                  <a:lnTo>
                    <a:pt x="89927" y="61054"/>
                  </a:lnTo>
                  <a:lnTo>
                    <a:pt x="90693" y="61054"/>
                  </a:lnTo>
                  <a:cubicBezTo>
                    <a:pt x="90733" y="60973"/>
                    <a:pt x="90733" y="60892"/>
                    <a:pt x="90774" y="60812"/>
                  </a:cubicBezTo>
                  <a:lnTo>
                    <a:pt x="89927" y="60812"/>
                  </a:lnTo>
                  <a:lnTo>
                    <a:pt x="89927" y="56255"/>
                  </a:lnTo>
                  <a:lnTo>
                    <a:pt x="91984" y="56255"/>
                  </a:lnTo>
                  <a:cubicBezTo>
                    <a:pt x="92024" y="56174"/>
                    <a:pt x="92024" y="56093"/>
                    <a:pt x="92064" y="56013"/>
                  </a:cubicBezTo>
                  <a:lnTo>
                    <a:pt x="89927" y="56013"/>
                  </a:lnTo>
                  <a:lnTo>
                    <a:pt x="89927" y="51456"/>
                  </a:lnTo>
                  <a:lnTo>
                    <a:pt x="92750" y="51456"/>
                  </a:lnTo>
                  <a:cubicBezTo>
                    <a:pt x="92750" y="51375"/>
                    <a:pt x="92790" y="51295"/>
                    <a:pt x="92790" y="51174"/>
                  </a:cubicBezTo>
                  <a:lnTo>
                    <a:pt x="89927" y="51174"/>
                  </a:lnTo>
                  <a:lnTo>
                    <a:pt x="89927" y="46617"/>
                  </a:lnTo>
                  <a:lnTo>
                    <a:pt x="93032" y="46617"/>
                  </a:lnTo>
                  <a:lnTo>
                    <a:pt x="93032" y="46496"/>
                  </a:lnTo>
                  <a:lnTo>
                    <a:pt x="93032" y="46375"/>
                  </a:lnTo>
                  <a:lnTo>
                    <a:pt x="89927" y="46375"/>
                  </a:lnTo>
                  <a:lnTo>
                    <a:pt x="89927" y="41818"/>
                  </a:lnTo>
                  <a:lnTo>
                    <a:pt x="92790" y="41818"/>
                  </a:lnTo>
                  <a:cubicBezTo>
                    <a:pt x="92790" y="41737"/>
                    <a:pt x="92750" y="41657"/>
                    <a:pt x="92750" y="41576"/>
                  </a:cubicBezTo>
                  <a:lnTo>
                    <a:pt x="89927" y="41576"/>
                  </a:lnTo>
                  <a:lnTo>
                    <a:pt x="89927" y="36979"/>
                  </a:lnTo>
                  <a:lnTo>
                    <a:pt x="92064" y="36979"/>
                  </a:lnTo>
                  <a:cubicBezTo>
                    <a:pt x="92024" y="36898"/>
                    <a:pt x="92024" y="36818"/>
                    <a:pt x="91984" y="36737"/>
                  </a:cubicBezTo>
                  <a:lnTo>
                    <a:pt x="89927" y="36737"/>
                  </a:lnTo>
                  <a:lnTo>
                    <a:pt x="89927" y="32180"/>
                  </a:lnTo>
                  <a:lnTo>
                    <a:pt x="90774" y="32180"/>
                  </a:lnTo>
                  <a:cubicBezTo>
                    <a:pt x="90733" y="32099"/>
                    <a:pt x="90733" y="32019"/>
                    <a:pt x="90693" y="31938"/>
                  </a:cubicBezTo>
                  <a:lnTo>
                    <a:pt x="89927" y="31938"/>
                  </a:lnTo>
                  <a:lnTo>
                    <a:pt x="89927" y="29841"/>
                  </a:lnTo>
                  <a:lnTo>
                    <a:pt x="89685" y="29196"/>
                  </a:lnTo>
                  <a:lnTo>
                    <a:pt x="89685" y="31938"/>
                  </a:lnTo>
                  <a:lnTo>
                    <a:pt x="85128" y="31938"/>
                  </a:lnTo>
                  <a:lnTo>
                    <a:pt x="85128" y="27381"/>
                  </a:lnTo>
                  <a:lnTo>
                    <a:pt x="88919" y="27381"/>
                  </a:lnTo>
                  <a:cubicBezTo>
                    <a:pt x="88879" y="27301"/>
                    <a:pt x="88838" y="27220"/>
                    <a:pt x="88798" y="27139"/>
                  </a:cubicBezTo>
                  <a:lnTo>
                    <a:pt x="85128" y="27139"/>
                  </a:lnTo>
                  <a:lnTo>
                    <a:pt x="85128" y="22542"/>
                  </a:lnTo>
                  <a:lnTo>
                    <a:pt x="86378" y="22542"/>
                  </a:lnTo>
                  <a:cubicBezTo>
                    <a:pt x="86338" y="22462"/>
                    <a:pt x="86298" y="22381"/>
                    <a:pt x="86257" y="22300"/>
                  </a:cubicBezTo>
                  <a:lnTo>
                    <a:pt x="85128" y="22300"/>
                  </a:lnTo>
                  <a:lnTo>
                    <a:pt x="85128" y="20566"/>
                  </a:lnTo>
                  <a:cubicBezTo>
                    <a:pt x="85048" y="20445"/>
                    <a:pt x="84967" y="20324"/>
                    <a:pt x="84886" y="20203"/>
                  </a:cubicBezTo>
                  <a:lnTo>
                    <a:pt x="84886" y="22300"/>
                  </a:lnTo>
                  <a:lnTo>
                    <a:pt x="80329" y="22300"/>
                  </a:lnTo>
                  <a:lnTo>
                    <a:pt x="80329" y="17743"/>
                  </a:lnTo>
                  <a:lnTo>
                    <a:pt x="83072" y="17743"/>
                  </a:lnTo>
                  <a:lnTo>
                    <a:pt x="82870" y="17501"/>
                  </a:lnTo>
                  <a:lnTo>
                    <a:pt x="80329" y="17501"/>
                  </a:lnTo>
                  <a:lnTo>
                    <a:pt x="80329" y="14558"/>
                  </a:lnTo>
                  <a:lnTo>
                    <a:pt x="80087" y="14316"/>
                  </a:lnTo>
                  <a:lnTo>
                    <a:pt x="80087" y="17501"/>
                  </a:lnTo>
                  <a:lnTo>
                    <a:pt x="75490" y="17501"/>
                  </a:lnTo>
                  <a:lnTo>
                    <a:pt x="75490" y="12945"/>
                  </a:lnTo>
                  <a:lnTo>
                    <a:pt x="78716" y="12945"/>
                  </a:lnTo>
                  <a:lnTo>
                    <a:pt x="78434" y="12703"/>
                  </a:lnTo>
                  <a:lnTo>
                    <a:pt x="75490" y="12703"/>
                  </a:lnTo>
                  <a:lnTo>
                    <a:pt x="75490" y="10122"/>
                  </a:lnTo>
                  <a:lnTo>
                    <a:pt x="75248" y="9920"/>
                  </a:lnTo>
                  <a:lnTo>
                    <a:pt x="75248" y="12703"/>
                  </a:lnTo>
                  <a:lnTo>
                    <a:pt x="70691" y="12703"/>
                  </a:lnTo>
                  <a:lnTo>
                    <a:pt x="70691" y="8106"/>
                  </a:lnTo>
                  <a:lnTo>
                    <a:pt x="72788" y="8106"/>
                  </a:lnTo>
                  <a:cubicBezTo>
                    <a:pt x="72667" y="8025"/>
                    <a:pt x="72546" y="7944"/>
                    <a:pt x="72425" y="7864"/>
                  </a:cubicBezTo>
                  <a:lnTo>
                    <a:pt x="70691" y="7864"/>
                  </a:lnTo>
                  <a:lnTo>
                    <a:pt x="70691" y="6775"/>
                  </a:lnTo>
                  <a:cubicBezTo>
                    <a:pt x="70611" y="6694"/>
                    <a:pt x="70530" y="6654"/>
                    <a:pt x="70450" y="6613"/>
                  </a:cubicBezTo>
                  <a:lnTo>
                    <a:pt x="70450" y="7864"/>
                  </a:lnTo>
                  <a:lnTo>
                    <a:pt x="65893" y="7864"/>
                  </a:lnTo>
                  <a:lnTo>
                    <a:pt x="65893" y="4194"/>
                  </a:lnTo>
                  <a:cubicBezTo>
                    <a:pt x="65812" y="4154"/>
                    <a:pt x="65731" y="4113"/>
                    <a:pt x="65651" y="4073"/>
                  </a:cubicBezTo>
                  <a:lnTo>
                    <a:pt x="65651" y="7864"/>
                  </a:lnTo>
                  <a:lnTo>
                    <a:pt x="61054" y="7864"/>
                  </a:lnTo>
                  <a:lnTo>
                    <a:pt x="61054" y="3307"/>
                  </a:lnTo>
                  <a:lnTo>
                    <a:pt x="63796" y="3307"/>
                  </a:lnTo>
                  <a:lnTo>
                    <a:pt x="63191" y="3065"/>
                  </a:lnTo>
                  <a:lnTo>
                    <a:pt x="61054" y="3065"/>
                  </a:lnTo>
                  <a:lnTo>
                    <a:pt x="61054" y="2339"/>
                  </a:lnTo>
                  <a:cubicBezTo>
                    <a:pt x="60973" y="2299"/>
                    <a:pt x="60892" y="2258"/>
                    <a:pt x="60812" y="2258"/>
                  </a:cubicBezTo>
                  <a:lnTo>
                    <a:pt x="60812" y="3065"/>
                  </a:lnTo>
                  <a:lnTo>
                    <a:pt x="56255" y="3065"/>
                  </a:lnTo>
                  <a:lnTo>
                    <a:pt x="56255" y="1048"/>
                  </a:lnTo>
                  <a:cubicBezTo>
                    <a:pt x="56174" y="1008"/>
                    <a:pt x="56093" y="1008"/>
                    <a:pt x="56013" y="968"/>
                  </a:cubicBezTo>
                  <a:lnTo>
                    <a:pt x="56013" y="3065"/>
                  </a:lnTo>
                  <a:lnTo>
                    <a:pt x="51456" y="3065"/>
                  </a:lnTo>
                  <a:lnTo>
                    <a:pt x="51456" y="282"/>
                  </a:lnTo>
                  <a:cubicBezTo>
                    <a:pt x="51375" y="242"/>
                    <a:pt x="51295" y="242"/>
                    <a:pt x="51214" y="242"/>
                  </a:cubicBezTo>
                  <a:lnTo>
                    <a:pt x="51214" y="3065"/>
                  </a:lnTo>
                  <a:lnTo>
                    <a:pt x="46617" y="3065"/>
                  </a:lnTo>
                  <a:lnTo>
                    <a:pt x="46617" y="0"/>
                  </a:lnTo>
                  <a:lnTo>
                    <a:pt x="46496" y="0"/>
                  </a:lnTo>
                  <a:lnTo>
                    <a:pt x="46375" y="0"/>
                  </a:lnTo>
                  <a:lnTo>
                    <a:pt x="46375" y="3065"/>
                  </a:lnTo>
                  <a:lnTo>
                    <a:pt x="41818" y="3065"/>
                  </a:lnTo>
                  <a:lnTo>
                    <a:pt x="41818" y="242"/>
                  </a:lnTo>
                  <a:cubicBezTo>
                    <a:pt x="41737" y="242"/>
                    <a:pt x="41657" y="242"/>
                    <a:pt x="41576" y="242"/>
                  </a:cubicBezTo>
                  <a:lnTo>
                    <a:pt x="41576" y="3065"/>
                  </a:lnTo>
                  <a:lnTo>
                    <a:pt x="37019" y="3065"/>
                  </a:lnTo>
                  <a:lnTo>
                    <a:pt x="37019" y="968"/>
                  </a:lnTo>
                  <a:cubicBezTo>
                    <a:pt x="36939" y="1008"/>
                    <a:pt x="36858" y="1008"/>
                    <a:pt x="36777" y="1008"/>
                  </a:cubicBezTo>
                  <a:lnTo>
                    <a:pt x="36777" y="3065"/>
                  </a:lnTo>
                  <a:lnTo>
                    <a:pt x="32180" y="3065"/>
                  </a:lnTo>
                  <a:lnTo>
                    <a:pt x="32180" y="2258"/>
                  </a:lnTo>
                  <a:cubicBezTo>
                    <a:pt x="32099" y="2258"/>
                    <a:pt x="32019" y="2299"/>
                    <a:pt x="31938" y="2339"/>
                  </a:cubicBezTo>
                  <a:lnTo>
                    <a:pt x="31938" y="3065"/>
                  </a:lnTo>
                  <a:lnTo>
                    <a:pt x="29841" y="3065"/>
                  </a:lnTo>
                  <a:lnTo>
                    <a:pt x="29236" y="3307"/>
                  </a:lnTo>
                  <a:lnTo>
                    <a:pt x="31938" y="3307"/>
                  </a:lnTo>
                  <a:lnTo>
                    <a:pt x="31938" y="7904"/>
                  </a:lnTo>
                  <a:lnTo>
                    <a:pt x="27381" y="7904"/>
                  </a:lnTo>
                  <a:lnTo>
                    <a:pt x="27381" y="4113"/>
                  </a:lnTo>
                  <a:cubicBezTo>
                    <a:pt x="27301" y="4154"/>
                    <a:pt x="27220" y="4194"/>
                    <a:pt x="27139" y="4234"/>
                  </a:cubicBezTo>
                  <a:lnTo>
                    <a:pt x="27139" y="7904"/>
                  </a:lnTo>
                  <a:lnTo>
                    <a:pt x="22542" y="7904"/>
                  </a:lnTo>
                  <a:lnTo>
                    <a:pt x="22542" y="6613"/>
                  </a:lnTo>
                  <a:cubicBezTo>
                    <a:pt x="22462" y="6694"/>
                    <a:pt x="22381" y="6734"/>
                    <a:pt x="22300" y="6775"/>
                  </a:cubicBezTo>
                  <a:lnTo>
                    <a:pt x="22300" y="7904"/>
                  </a:lnTo>
                  <a:lnTo>
                    <a:pt x="20566" y="7904"/>
                  </a:lnTo>
                  <a:cubicBezTo>
                    <a:pt x="20445" y="7985"/>
                    <a:pt x="20324" y="8065"/>
                    <a:pt x="20203" y="8146"/>
                  </a:cubicBezTo>
                  <a:lnTo>
                    <a:pt x="22300" y="8146"/>
                  </a:lnTo>
                  <a:lnTo>
                    <a:pt x="22300" y="12703"/>
                  </a:lnTo>
                  <a:lnTo>
                    <a:pt x="17743" y="12703"/>
                  </a:lnTo>
                  <a:lnTo>
                    <a:pt x="17743" y="9961"/>
                  </a:lnTo>
                  <a:lnTo>
                    <a:pt x="17501" y="10162"/>
                  </a:lnTo>
                  <a:lnTo>
                    <a:pt x="17501" y="12703"/>
                  </a:lnTo>
                  <a:lnTo>
                    <a:pt x="14558" y="12703"/>
                  </a:lnTo>
                  <a:lnTo>
                    <a:pt x="14316" y="12945"/>
                  </a:lnTo>
                  <a:lnTo>
                    <a:pt x="17501" y="12945"/>
                  </a:lnTo>
                  <a:lnTo>
                    <a:pt x="17501" y="17542"/>
                  </a:lnTo>
                  <a:lnTo>
                    <a:pt x="12945" y="17542"/>
                  </a:lnTo>
                  <a:lnTo>
                    <a:pt x="12945" y="14316"/>
                  </a:lnTo>
                  <a:lnTo>
                    <a:pt x="12703" y="14598"/>
                  </a:lnTo>
                  <a:lnTo>
                    <a:pt x="12703" y="17542"/>
                  </a:lnTo>
                  <a:lnTo>
                    <a:pt x="10122" y="17542"/>
                  </a:lnTo>
                  <a:lnTo>
                    <a:pt x="9920" y="17784"/>
                  </a:lnTo>
                  <a:lnTo>
                    <a:pt x="12703" y="17784"/>
                  </a:lnTo>
                  <a:lnTo>
                    <a:pt x="12703" y="22341"/>
                  </a:lnTo>
                  <a:lnTo>
                    <a:pt x="8106" y="22341"/>
                  </a:lnTo>
                  <a:lnTo>
                    <a:pt x="8106" y="20244"/>
                  </a:lnTo>
                  <a:cubicBezTo>
                    <a:pt x="8025" y="20365"/>
                    <a:pt x="7944" y="20486"/>
                    <a:pt x="7864" y="20607"/>
                  </a:cubicBezTo>
                  <a:lnTo>
                    <a:pt x="7864" y="22341"/>
                  </a:lnTo>
                  <a:lnTo>
                    <a:pt x="6775" y="22341"/>
                  </a:lnTo>
                  <a:cubicBezTo>
                    <a:pt x="6694" y="22421"/>
                    <a:pt x="6654" y="22502"/>
                    <a:pt x="6613" y="22583"/>
                  </a:cubicBezTo>
                  <a:lnTo>
                    <a:pt x="7864" y="22583"/>
                  </a:lnTo>
                  <a:lnTo>
                    <a:pt x="7864" y="27139"/>
                  </a:lnTo>
                  <a:lnTo>
                    <a:pt x="4194" y="27139"/>
                  </a:lnTo>
                  <a:cubicBezTo>
                    <a:pt x="4154" y="27220"/>
                    <a:pt x="4113" y="27301"/>
                    <a:pt x="4073" y="27381"/>
                  </a:cubicBezTo>
                  <a:lnTo>
                    <a:pt x="7864" y="27381"/>
                  </a:lnTo>
                  <a:lnTo>
                    <a:pt x="7864" y="31978"/>
                  </a:lnTo>
                  <a:lnTo>
                    <a:pt x="3307" y="31978"/>
                  </a:lnTo>
                  <a:lnTo>
                    <a:pt x="3307" y="29236"/>
                  </a:lnTo>
                  <a:lnTo>
                    <a:pt x="3065" y="29841"/>
                  </a:lnTo>
                  <a:lnTo>
                    <a:pt x="3065" y="31978"/>
                  </a:lnTo>
                  <a:lnTo>
                    <a:pt x="2299" y="31978"/>
                  </a:lnTo>
                  <a:cubicBezTo>
                    <a:pt x="2299" y="32059"/>
                    <a:pt x="2258" y="32140"/>
                    <a:pt x="2218" y="32220"/>
                  </a:cubicBezTo>
                  <a:lnTo>
                    <a:pt x="3065" y="32220"/>
                  </a:lnTo>
                  <a:lnTo>
                    <a:pt x="3065" y="36777"/>
                  </a:lnTo>
                  <a:lnTo>
                    <a:pt x="1008" y="36777"/>
                  </a:lnTo>
                  <a:cubicBezTo>
                    <a:pt x="1008" y="36858"/>
                    <a:pt x="968" y="36939"/>
                    <a:pt x="968" y="37019"/>
                  </a:cubicBezTo>
                  <a:lnTo>
                    <a:pt x="3065" y="37019"/>
                  </a:lnTo>
                  <a:lnTo>
                    <a:pt x="3065" y="41576"/>
                  </a:lnTo>
                  <a:lnTo>
                    <a:pt x="242" y="41576"/>
                  </a:lnTo>
                  <a:cubicBezTo>
                    <a:pt x="242" y="41657"/>
                    <a:pt x="242" y="41737"/>
                    <a:pt x="242" y="41818"/>
                  </a:cubicBezTo>
                  <a:lnTo>
                    <a:pt x="3065" y="41818"/>
                  </a:lnTo>
                  <a:lnTo>
                    <a:pt x="3065" y="46415"/>
                  </a:lnTo>
                  <a:lnTo>
                    <a:pt x="0" y="46415"/>
                  </a:lnTo>
                  <a:lnTo>
                    <a:pt x="0" y="46536"/>
                  </a:lnTo>
                  <a:lnTo>
                    <a:pt x="0" y="46657"/>
                  </a:lnTo>
                  <a:lnTo>
                    <a:pt x="3065" y="46657"/>
                  </a:lnTo>
                  <a:lnTo>
                    <a:pt x="3065" y="51214"/>
                  </a:lnTo>
                  <a:lnTo>
                    <a:pt x="242" y="51214"/>
                  </a:lnTo>
                  <a:cubicBezTo>
                    <a:pt x="242" y="51295"/>
                    <a:pt x="242" y="51375"/>
                    <a:pt x="242" y="51456"/>
                  </a:cubicBezTo>
                  <a:lnTo>
                    <a:pt x="3065" y="51456"/>
                  </a:lnTo>
                  <a:lnTo>
                    <a:pt x="3065" y="56053"/>
                  </a:lnTo>
                  <a:lnTo>
                    <a:pt x="968" y="56053"/>
                  </a:lnTo>
                  <a:cubicBezTo>
                    <a:pt x="968" y="56134"/>
                    <a:pt x="1008" y="56174"/>
                    <a:pt x="1008" y="56295"/>
                  </a:cubicBezTo>
                  <a:lnTo>
                    <a:pt x="3065" y="56295"/>
                  </a:lnTo>
                  <a:lnTo>
                    <a:pt x="3065" y="60852"/>
                  </a:lnTo>
                  <a:lnTo>
                    <a:pt x="2218" y="60852"/>
                  </a:lnTo>
                  <a:cubicBezTo>
                    <a:pt x="2258" y="60933"/>
                    <a:pt x="2299" y="61013"/>
                    <a:pt x="2299" y="61094"/>
                  </a:cubicBezTo>
                  <a:lnTo>
                    <a:pt x="3065" y="61094"/>
                  </a:lnTo>
                  <a:lnTo>
                    <a:pt x="3065" y="63191"/>
                  </a:lnTo>
                  <a:lnTo>
                    <a:pt x="3307" y="63836"/>
                  </a:lnTo>
                  <a:lnTo>
                    <a:pt x="3307" y="61094"/>
                  </a:lnTo>
                  <a:lnTo>
                    <a:pt x="7864" y="61094"/>
                  </a:lnTo>
                  <a:lnTo>
                    <a:pt x="7864" y="65651"/>
                  </a:lnTo>
                  <a:lnTo>
                    <a:pt x="4073" y="65651"/>
                  </a:lnTo>
                  <a:cubicBezTo>
                    <a:pt x="4113" y="65731"/>
                    <a:pt x="4154" y="65812"/>
                    <a:pt x="4194" y="65893"/>
                  </a:cubicBezTo>
                  <a:lnTo>
                    <a:pt x="7864" y="65893"/>
                  </a:lnTo>
                  <a:lnTo>
                    <a:pt x="7864" y="70490"/>
                  </a:lnTo>
                  <a:lnTo>
                    <a:pt x="6613" y="70490"/>
                  </a:lnTo>
                  <a:cubicBezTo>
                    <a:pt x="6654" y="70570"/>
                    <a:pt x="6694" y="70651"/>
                    <a:pt x="6775" y="70732"/>
                  </a:cubicBezTo>
                  <a:lnTo>
                    <a:pt x="7864" y="70732"/>
                  </a:lnTo>
                  <a:lnTo>
                    <a:pt x="7864" y="72466"/>
                  </a:lnTo>
                  <a:cubicBezTo>
                    <a:pt x="7944" y="72587"/>
                    <a:pt x="8025" y="72708"/>
                    <a:pt x="8106" y="72829"/>
                  </a:cubicBezTo>
                  <a:lnTo>
                    <a:pt x="8106" y="70732"/>
                  </a:lnTo>
                  <a:lnTo>
                    <a:pt x="12703" y="70732"/>
                  </a:lnTo>
                  <a:lnTo>
                    <a:pt x="12703" y="75289"/>
                  </a:lnTo>
                  <a:lnTo>
                    <a:pt x="9920" y="75289"/>
                  </a:lnTo>
                  <a:lnTo>
                    <a:pt x="10122" y="75531"/>
                  </a:lnTo>
                  <a:lnTo>
                    <a:pt x="12703" y="75531"/>
                  </a:lnTo>
                  <a:lnTo>
                    <a:pt x="12703" y="78474"/>
                  </a:lnTo>
                  <a:lnTo>
                    <a:pt x="12945" y="78716"/>
                  </a:lnTo>
                  <a:lnTo>
                    <a:pt x="12945" y="75531"/>
                  </a:lnTo>
                  <a:lnTo>
                    <a:pt x="17501" y="75531"/>
                  </a:lnTo>
                  <a:lnTo>
                    <a:pt x="17501" y="80087"/>
                  </a:lnTo>
                  <a:lnTo>
                    <a:pt x="14316" y="80087"/>
                  </a:lnTo>
                  <a:lnTo>
                    <a:pt x="14558" y="80329"/>
                  </a:lnTo>
                  <a:lnTo>
                    <a:pt x="17501" y="80329"/>
                  </a:lnTo>
                  <a:lnTo>
                    <a:pt x="17501" y="82910"/>
                  </a:lnTo>
                  <a:lnTo>
                    <a:pt x="17743" y="83072"/>
                  </a:lnTo>
                  <a:lnTo>
                    <a:pt x="17743" y="80329"/>
                  </a:lnTo>
                  <a:lnTo>
                    <a:pt x="22300" y="80329"/>
                  </a:lnTo>
                  <a:lnTo>
                    <a:pt x="22300" y="84927"/>
                  </a:lnTo>
                  <a:lnTo>
                    <a:pt x="20203" y="84927"/>
                  </a:lnTo>
                  <a:cubicBezTo>
                    <a:pt x="20324" y="85007"/>
                    <a:pt x="20445" y="85088"/>
                    <a:pt x="20566" y="85168"/>
                  </a:cubicBezTo>
                  <a:lnTo>
                    <a:pt x="22300" y="85168"/>
                  </a:lnTo>
                  <a:lnTo>
                    <a:pt x="22300" y="86257"/>
                  </a:lnTo>
                  <a:cubicBezTo>
                    <a:pt x="22381" y="86338"/>
                    <a:pt x="22462" y="86378"/>
                    <a:pt x="22542" y="86419"/>
                  </a:cubicBezTo>
                  <a:lnTo>
                    <a:pt x="22542" y="85168"/>
                  </a:lnTo>
                  <a:lnTo>
                    <a:pt x="27139" y="85168"/>
                  </a:lnTo>
                  <a:lnTo>
                    <a:pt x="27139" y="88838"/>
                  </a:lnTo>
                  <a:cubicBezTo>
                    <a:pt x="27220" y="88878"/>
                    <a:pt x="27301" y="88919"/>
                    <a:pt x="27381" y="88959"/>
                  </a:cubicBezTo>
                  <a:lnTo>
                    <a:pt x="27381" y="85168"/>
                  </a:lnTo>
                  <a:lnTo>
                    <a:pt x="31938" y="85168"/>
                  </a:lnTo>
                  <a:lnTo>
                    <a:pt x="31938" y="89725"/>
                  </a:lnTo>
                  <a:lnTo>
                    <a:pt x="29236" y="89725"/>
                  </a:lnTo>
                  <a:lnTo>
                    <a:pt x="29841" y="89967"/>
                  </a:lnTo>
                  <a:lnTo>
                    <a:pt x="31938" y="89967"/>
                  </a:lnTo>
                  <a:lnTo>
                    <a:pt x="31938" y="90733"/>
                  </a:lnTo>
                  <a:cubicBezTo>
                    <a:pt x="32019" y="90733"/>
                    <a:pt x="32099" y="90774"/>
                    <a:pt x="32180" y="90814"/>
                  </a:cubicBezTo>
                  <a:lnTo>
                    <a:pt x="32180" y="89967"/>
                  </a:lnTo>
                  <a:lnTo>
                    <a:pt x="36777" y="89967"/>
                  </a:lnTo>
                  <a:lnTo>
                    <a:pt x="36777" y="92024"/>
                  </a:lnTo>
                  <a:cubicBezTo>
                    <a:pt x="36858" y="92024"/>
                    <a:pt x="36939" y="92064"/>
                    <a:pt x="37019" y="92064"/>
                  </a:cubicBezTo>
                  <a:lnTo>
                    <a:pt x="37019" y="89967"/>
                  </a:lnTo>
                  <a:lnTo>
                    <a:pt x="41576" y="89967"/>
                  </a:lnTo>
                  <a:lnTo>
                    <a:pt x="41576" y="92790"/>
                  </a:lnTo>
                  <a:cubicBezTo>
                    <a:pt x="41657" y="92790"/>
                    <a:pt x="41737" y="92790"/>
                    <a:pt x="41818" y="92790"/>
                  </a:cubicBezTo>
                  <a:lnTo>
                    <a:pt x="41818" y="89967"/>
                  </a:lnTo>
                  <a:lnTo>
                    <a:pt x="46375" y="89967"/>
                  </a:lnTo>
                  <a:lnTo>
                    <a:pt x="46375" y="93032"/>
                  </a:lnTo>
                  <a:lnTo>
                    <a:pt x="46496" y="93032"/>
                  </a:lnTo>
                  <a:lnTo>
                    <a:pt x="46617" y="93032"/>
                  </a:lnTo>
                  <a:lnTo>
                    <a:pt x="46617" y="89967"/>
                  </a:lnTo>
                  <a:lnTo>
                    <a:pt x="51214" y="89967"/>
                  </a:lnTo>
                  <a:lnTo>
                    <a:pt x="51214" y="92790"/>
                  </a:lnTo>
                  <a:cubicBezTo>
                    <a:pt x="51295" y="92790"/>
                    <a:pt x="51375" y="92790"/>
                    <a:pt x="51456" y="92790"/>
                  </a:cubicBezTo>
                  <a:lnTo>
                    <a:pt x="51456" y="89967"/>
                  </a:lnTo>
                  <a:lnTo>
                    <a:pt x="56013" y="89967"/>
                  </a:lnTo>
                  <a:lnTo>
                    <a:pt x="56013" y="92064"/>
                  </a:lnTo>
                  <a:cubicBezTo>
                    <a:pt x="56093" y="92064"/>
                    <a:pt x="56174" y="92024"/>
                    <a:pt x="56255" y="92024"/>
                  </a:cubicBezTo>
                  <a:lnTo>
                    <a:pt x="56255" y="89967"/>
                  </a:lnTo>
                  <a:lnTo>
                    <a:pt x="60812" y="89967"/>
                  </a:lnTo>
                  <a:lnTo>
                    <a:pt x="60812" y="90814"/>
                  </a:lnTo>
                  <a:cubicBezTo>
                    <a:pt x="60892" y="90774"/>
                    <a:pt x="60973" y="90733"/>
                    <a:pt x="61054" y="90733"/>
                  </a:cubicBezTo>
                  <a:lnTo>
                    <a:pt x="61054" y="89967"/>
                  </a:lnTo>
                  <a:lnTo>
                    <a:pt x="63191" y="89967"/>
                  </a:lnTo>
                  <a:lnTo>
                    <a:pt x="63796" y="89725"/>
                  </a:lnTo>
                  <a:lnTo>
                    <a:pt x="61054" y="89725"/>
                  </a:lnTo>
                  <a:lnTo>
                    <a:pt x="61054" y="85168"/>
                  </a:lnTo>
                  <a:lnTo>
                    <a:pt x="65651" y="85168"/>
                  </a:lnTo>
                  <a:lnTo>
                    <a:pt x="65651" y="88959"/>
                  </a:lnTo>
                  <a:cubicBezTo>
                    <a:pt x="65731" y="88919"/>
                    <a:pt x="65812" y="88878"/>
                    <a:pt x="65893" y="88838"/>
                  </a:cubicBezTo>
                  <a:lnTo>
                    <a:pt x="65893" y="85168"/>
                  </a:lnTo>
                  <a:lnTo>
                    <a:pt x="70450" y="85168"/>
                  </a:lnTo>
                  <a:lnTo>
                    <a:pt x="70450" y="86419"/>
                  </a:lnTo>
                  <a:cubicBezTo>
                    <a:pt x="70530" y="86378"/>
                    <a:pt x="70611" y="86338"/>
                    <a:pt x="70691" y="86257"/>
                  </a:cubicBezTo>
                  <a:lnTo>
                    <a:pt x="70691" y="85168"/>
                  </a:lnTo>
                  <a:lnTo>
                    <a:pt x="72425" y="85168"/>
                  </a:lnTo>
                  <a:cubicBezTo>
                    <a:pt x="72546" y="85088"/>
                    <a:pt x="72667" y="85007"/>
                    <a:pt x="72788" y="84927"/>
                  </a:cubicBezTo>
                  <a:lnTo>
                    <a:pt x="70691" y="84927"/>
                  </a:lnTo>
                  <a:lnTo>
                    <a:pt x="70691" y="80329"/>
                  </a:lnTo>
                  <a:lnTo>
                    <a:pt x="75248" y="80329"/>
                  </a:lnTo>
                  <a:lnTo>
                    <a:pt x="75248" y="83072"/>
                  </a:lnTo>
                  <a:lnTo>
                    <a:pt x="75490" y="82910"/>
                  </a:lnTo>
                  <a:lnTo>
                    <a:pt x="75490" y="80329"/>
                  </a:lnTo>
                  <a:lnTo>
                    <a:pt x="78434" y="80329"/>
                  </a:lnTo>
                  <a:lnTo>
                    <a:pt x="78716" y="80087"/>
                  </a:lnTo>
                  <a:lnTo>
                    <a:pt x="75490" y="80087"/>
                  </a:lnTo>
                  <a:lnTo>
                    <a:pt x="75490" y="75531"/>
                  </a:lnTo>
                  <a:lnTo>
                    <a:pt x="80087" y="75531"/>
                  </a:lnTo>
                  <a:lnTo>
                    <a:pt x="80087" y="78716"/>
                  </a:lnTo>
                  <a:lnTo>
                    <a:pt x="80329" y="78474"/>
                  </a:lnTo>
                  <a:lnTo>
                    <a:pt x="80329" y="75531"/>
                  </a:lnTo>
                  <a:lnTo>
                    <a:pt x="82870" y="75531"/>
                  </a:lnTo>
                  <a:lnTo>
                    <a:pt x="83072" y="75289"/>
                  </a:lnTo>
                  <a:lnTo>
                    <a:pt x="80329" y="75289"/>
                  </a:lnTo>
                  <a:lnTo>
                    <a:pt x="80329" y="70732"/>
                  </a:lnTo>
                  <a:lnTo>
                    <a:pt x="84886" y="70732"/>
                  </a:lnTo>
                  <a:lnTo>
                    <a:pt x="84886" y="72829"/>
                  </a:lnTo>
                  <a:cubicBezTo>
                    <a:pt x="84967" y="72708"/>
                    <a:pt x="85048" y="72587"/>
                    <a:pt x="85128" y="72466"/>
                  </a:cubicBezTo>
                  <a:lnTo>
                    <a:pt x="85128" y="70732"/>
                  </a:lnTo>
                  <a:lnTo>
                    <a:pt x="86257" y="70732"/>
                  </a:lnTo>
                  <a:cubicBezTo>
                    <a:pt x="86298" y="70651"/>
                    <a:pt x="86338" y="70570"/>
                    <a:pt x="86378" y="70490"/>
                  </a:cubicBezTo>
                  <a:lnTo>
                    <a:pt x="85128" y="70490"/>
                  </a:lnTo>
                  <a:lnTo>
                    <a:pt x="85128" y="65893"/>
                  </a:lnTo>
                  <a:lnTo>
                    <a:pt x="88798" y="65893"/>
                  </a:lnTo>
                  <a:cubicBezTo>
                    <a:pt x="88838" y="65812"/>
                    <a:pt x="88879" y="65731"/>
                    <a:pt x="88919" y="65651"/>
                  </a:cubicBezTo>
                  <a:lnTo>
                    <a:pt x="85128" y="65651"/>
                  </a:lnTo>
                  <a:lnTo>
                    <a:pt x="85128" y="61094"/>
                  </a:lnTo>
                  <a:lnTo>
                    <a:pt x="89685" y="61094"/>
                  </a:lnTo>
                  <a:close/>
                  <a:moveTo>
                    <a:pt x="85128" y="32180"/>
                  </a:moveTo>
                  <a:lnTo>
                    <a:pt x="89685" y="32180"/>
                  </a:lnTo>
                  <a:lnTo>
                    <a:pt x="89685" y="36777"/>
                  </a:lnTo>
                  <a:lnTo>
                    <a:pt x="85128" y="36777"/>
                  </a:lnTo>
                  <a:close/>
                  <a:moveTo>
                    <a:pt x="85128" y="37019"/>
                  </a:moveTo>
                  <a:lnTo>
                    <a:pt x="89685" y="37019"/>
                  </a:lnTo>
                  <a:lnTo>
                    <a:pt x="89685" y="41576"/>
                  </a:lnTo>
                  <a:lnTo>
                    <a:pt x="85128" y="41576"/>
                  </a:lnTo>
                  <a:close/>
                  <a:moveTo>
                    <a:pt x="85128" y="41818"/>
                  </a:moveTo>
                  <a:lnTo>
                    <a:pt x="89685" y="41818"/>
                  </a:lnTo>
                  <a:lnTo>
                    <a:pt x="89685" y="46375"/>
                  </a:lnTo>
                  <a:lnTo>
                    <a:pt x="85128" y="46375"/>
                  </a:lnTo>
                  <a:close/>
                  <a:moveTo>
                    <a:pt x="85128" y="46617"/>
                  </a:moveTo>
                  <a:lnTo>
                    <a:pt x="89685" y="46617"/>
                  </a:lnTo>
                  <a:lnTo>
                    <a:pt x="89685" y="51214"/>
                  </a:lnTo>
                  <a:lnTo>
                    <a:pt x="85128" y="51214"/>
                  </a:lnTo>
                  <a:close/>
                  <a:moveTo>
                    <a:pt x="85128" y="51456"/>
                  </a:moveTo>
                  <a:lnTo>
                    <a:pt x="89685" y="51456"/>
                  </a:lnTo>
                  <a:lnTo>
                    <a:pt x="89685" y="56013"/>
                  </a:lnTo>
                  <a:lnTo>
                    <a:pt x="85128" y="56013"/>
                  </a:lnTo>
                  <a:close/>
                  <a:moveTo>
                    <a:pt x="85128" y="56255"/>
                  </a:moveTo>
                  <a:lnTo>
                    <a:pt x="89685" y="56255"/>
                  </a:lnTo>
                  <a:lnTo>
                    <a:pt x="89685" y="60812"/>
                  </a:lnTo>
                  <a:lnTo>
                    <a:pt x="85128" y="60812"/>
                  </a:lnTo>
                  <a:close/>
                  <a:moveTo>
                    <a:pt x="7904" y="60812"/>
                  </a:moveTo>
                  <a:lnTo>
                    <a:pt x="3347" y="60812"/>
                  </a:lnTo>
                  <a:lnTo>
                    <a:pt x="3347" y="56255"/>
                  </a:lnTo>
                  <a:lnTo>
                    <a:pt x="7904" y="56255"/>
                  </a:lnTo>
                  <a:close/>
                  <a:moveTo>
                    <a:pt x="7904" y="56013"/>
                  </a:moveTo>
                  <a:lnTo>
                    <a:pt x="3347" y="56013"/>
                  </a:lnTo>
                  <a:lnTo>
                    <a:pt x="3347" y="51456"/>
                  </a:lnTo>
                  <a:lnTo>
                    <a:pt x="7904" y="51456"/>
                  </a:lnTo>
                  <a:close/>
                  <a:moveTo>
                    <a:pt x="7904" y="51214"/>
                  </a:moveTo>
                  <a:lnTo>
                    <a:pt x="3347" y="51214"/>
                  </a:lnTo>
                  <a:lnTo>
                    <a:pt x="3347" y="46617"/>
                  </a:lnTo>
                  <a:lnTo>
                    <a:pt x="7904" y="46617"/>
                  </a:lnTo>
                  <a:close/>
                  <a:moveTo>
                    <a:pt x="7904" y="46375"/>
                  </a:moveTo>
                  <a:lnTo>
                    <a:pt x="3347" y="46375"/>
                  </a:lnTo>
                  <a:lnTo>
                    <a:pt x="3347" y="41818"/>
                  </a:lnTo>
                  <a:lnTo>
                    <a:pt x="7904" y="41818"/>
                  </a:lnTo>
                  <a:close/>
                  <a:moveTo>
                    <a:pt x="7904" y="41576"/>
                  </a:moveTo>
                  <a:lnTo>
                    <a:pt x="3347" y="41576"/>
                  </a:lnTo>
                  <a:lnTo>
                    <a:pt x="3347" y="37019"/>
                  </a:lnTo>
                  <a:lnTo>
                    <a:pt x="7904" y="37019"/>
                  </a:lnTo>
                  <a:close/>
                  <a:moveTo>
                    <a:pt x="7904" y="36777"/>
                  </a:moveTo>
                  <a:lnTo>
                    <a:pt x="3347" y="36777"/>
                  </a:lnTo>
                  <a:lnTo>
                    <a:pt x="3347" y="32180"/>
                  </a:lnTo>
                  <a:lnTo>
                    <a:pt x="7904" y="32180"/>
                  </a:lnTo>
                  <a:close/>
                  <a:moveTo>
                    <a:pt x="12703" y="70449"/>
                  </a:moveTo>
                  <a:lnTo>
                    <a:pt x="8146" y="70449"/>
                  </a:lnTo>
                  <a:lnTo>
                    <a:pt x="8146" y="65893"/>
                  </a:lnTo>
                  <a:lnTo>
                    <a:pt x="12703" y="65893"/>
                  </a:lnTo>
                  <a:close/>
                  <a:moveTo>
                    <a:pt x="12703" y="65610"/>
                  </a:moveTo>
                  <a:lnTo>
                    <a:pt x="8146" y="65610"/>
                  </a:lnTo>
                  <a:lnTo>
                    <a:pt x="8146" y="61054"/>
                  </a:lnTo>
                  <a:lnTo>
                    <a:pt x="12703" y="61054"/>
                  </a:lnTo>
                  <a:close/>
                  <a:moveTo>
                    <a:pt x="12703" y="60812"/>
                  </a:moveTo>
                  <a:lnTo>
                    <a:pt x="8146" y="60812"/>
                  </a:lnTo>
                  <a:lnTo>
                    <a:pt x="8146" y="56255"/>
                  </a:lnTo>
                  <a:lnTo>
                    <a:pt x="12703" y="56255"/>
                  </a:lnTo>
                  <a:close/>
                  <a:moveTo>
                    <a:pt x="12703" y="56013"/>
                  </a:moveTo>
                  <a:lnTo>
                    <a:pt x="8146" y="56013"/>
                  </a:lnTo>
                  <a:lnTo>
                    <a:pt x="8146" y="51456"/>
                  </a:lnTo>
                  <a:lnTo>
                    <a:pt x="12703" y="51456"/>
                  </a:lnTo>
                  <a:close/>
                  <a:moveTo>
                    <a:pt x="12703" y="51174"/>
                  </a:moveTo>
                  <a:lnTo>
                    <a:pt x="8146" y="51174"/>
                  </a:lnTo>
                  <a:lnTo>
                    <a:pt x="8146" y="46617"/>
                  </a:lnTo>
                  <a:lnTo>
                    <a:pt x="12703" y="46617"/>
                  </a:lnTo>
                  <a:close/>
                  <a:moveTo>
                    <a:pt x="12703" y="46375"/>
                  </a:moveTo>
                  <a:lnTo>
                    <a:pt x="8146" y="46375"/>
                  </a:lnTo>
                  <a:lnTo>
                    <a:pt x="8146" y="41818"/>
                  </a:lnTo>
                  <a:lnTo>
                    <a:pt x="12703" y="41818"/>
                  </a:lnTo>
                  <a:close/>
                  <a:moveTo>
                    <a:pt x="12703" y="41576"/>
                  </a:moveTo>
                  <a:lnTo>
                    <a:pt x="8146" y="41576"/>
                  </a:lnTo>
                  <a:lnTo>
                    <a:pt x="8146" y="36979"/>
                  </a:lnTo>
                  <a:lnTo>
                    <a:pt x="12703" y="36979"/>
                  </a:lnTo>
                  <a:close/>
                  <a:moveTo>
                    <a:pt x="12703" y="36737"/>
                  </a:moveTo>
                  <a:lnTo>
                    <a:pt x="8146" y="36737"/>
                  </a:lnTo>
                  <a:lnTo>
                    <a:pt x="8146" y="32180"/>
                  </a:lnTo>
                  <a:lnTo>
                    <a:pt x="12703" y="32180"/>
                  </a:lnTo>
                  <a:close/>
                  <a:moveTo>
                    <a:pt x="12703" y="31938"/>
                  </a:moveTo>
                  <a:lnTo>
                    <a:pt x="8146" y="31938"/>
                  </a:lnTo>
                  <a:lnTo>
                    <a:pt x="8146" y="27381"/>
                  </a:lnTo>
                  <a:lnTo>
                    <a:pt x="12703" y="27381"/>
                  </a:lnTo>
                  <a:close/>
                  <a:moveTo>
                    <a:pt x="12703" y="27139"/>
                  </a:moveTo>
                  <a:lnTo>
                    <a:pt x="8146" y="27139"/>
                  </a:lnTo>
                  <a:lnTo>
                    <a:pt x="8146" y="22542"/>
                  </a:lnTo>
                  <a:lnTo>
                    <a:pt x="12703" y="22542"/>
                  </a:lnTo>
                  <a:close/>
                  <a:moveTo>
                    <a:pt x="17542" y="75248"/>
                  </a:moveTo>
                  <a:lnTo>
                    <a:pt x="12945" y="75248"/>
                  </a:lnTo>
                  <a:lnTo>
                    <a:pt x="12945" y="70651"/>
                  </a:lnTo>
                  <a:lnTo>
                    <a:pt x="17542" y="70651"/>
                  </a:lnTo>
                  <a:close/>
                  <a:moveTo>
                    <a:pt x="17542" y="70449"/>
                  </a:moveTo>
                  <a:lnTo>
                    <a:pt x="12945" y="70449"/>
                  </a:lnTo>
                  <a:lnTo>
                    <a:pt x="12945" y="65852"/>
                  </a:lnTo>
                  <a:lnTo>
                    <a:pt x="17542" y="65852"/>
                  </a:lnTo>
                  <a:close/>
                  <a:moveTo>
                    <a:pt x="17542" y="65610"/>
                  </a:moveTo>
                  <a:lnTo>
                    <a:pt x="12945" y="65610"/>
                  </a:lnTo>
                  <a:lnTo>
                    <a:pt x="12945" y="61054"/>
                  </a:lnTo>
                  <a:lnTo>
                    <a:pt x="17542" y="61054"/>
                  </a:lnTo>
                  <a:close/>
                  <a:moveTo>
                    <a:pt x="17542" y="60812"/>
                  </a:moveTo>
                  <a:lnTo>
                    <a:pt x="12945" y="60812"/>
                  </a:lnTo>
                  <a:lnTo>
                    <a:pt x="12945" y="56214"/>
                  </a:lnTo>
                  <a:lnTo>
                    <a:pt x="17542" y="56214"/>
                  </a:lnTo>
                  <a:close/>
                  <a:moveTo>
                    <a:pt x="17542" y="55972"/>
                  </a:moveTo>
                  <a:lnTo>
                    <a:pt x="12945" y="55972"/>
                  </a:lnTo>
                  <a:lnTo>
                    <a:pt x="12945" y="51416"/>
                  </a:lnTo>
                  <a:lnTo>
                    <a:pt x="17542" y="51416"/>
                  </a:lnTo>
                  <a:close/>
                  <a:moveTo>
                    <a:pt x="17542" y="51174"/>
                  </a:moveTo>
                  <a:lnTo>
                    <a:pt x="12945" y="51174"/>
                  </a:lnTo>
                  <a:lnTo>
                    <a:pt x="12945" y="46617"/>
                  </a:lnTo>
                  <a:lnTo>
                    <a:pt x="17542" y="46617"/>
                  </a:lnTo>
                  <a:close/>
                  <a:moveTo>
                    <a:pt x="17542" y="46375"/>
                  </a:moveTo>
                  <a:lnTo>
                    <a:pt x="12945" y="46375"/>
                  </a:lnTo>
                  <a:lnTo>
                    <a:pt x="12945" y="41778"/>
                  </a:lnTo>
                  <a:lnTo>
                    <a:pt x="17542" y="41778"/>
                  </a:lnTo>
                  <a:close/>
                  <a:moveTo>
                    <a:pt x="17542" y="41536"/>
                  </a:moveTo>
                  <a:lnTo>
                    <a:pt x="12945" y="41536"/>
                  </a:lnTo>
                  <a:lnTo>
                    <a:pt x="12945" y="36979"/>
                  </a:lnTo>
                  <a:lnTo>
                    <a:pt x="17542" y="36979"/>
                  </a:lnTo>
                  <a:close/>
                  <a:moveTo>
                    <a:pt x="17542" y="36737"/>
                  </a:moveTo>
                  <a:lnTo>
                    <a:pt x="12945" y="36737"/>
                  </a:lnTo>
                  <a:lnTo>
                    <a:pt x="12945" y="32180"/>
                  </a:lnTo>
                  <a:lnTo>
                    <a:pt x="17542" y="32180"/>
                  </a:lnTo>
                  <a:close/>
                  <a:moveTo>
                    <a:pt x="17542" y="31938"/>
                  </a:moveTo>
                  <a:lnTo>
                    <a:pt x="12945" y="31938"/>
                  </a:lnTo>
                  <a:lnTo>
                    <a:pt x="12945" y="27341"/>
                  </a:lnTo>
                  <a:lnTo>
                    <a:pt x="17542" y="27341"/>
                  </a:lnTo>
                  <a:close/>
                  <a:moveTo>
                    <a:pt x="17542" y="27099"/>
                  </a:moveTo>
                  <a:lnTo>
                    <a:pt x="12945" y="27099"/>
                  </a:lnTo>
                  <a:lnTo>
                    <a:pt x="12945" y="22542"/>
                  </a:lnTo>
                  <a:lnTo>
                    <a:pt x="17542" y="22542"/>
                  </a:lnTo>
                  <a:close/>
                  <a:moveTo>
                    <a:pt x="17542" y="22300"/>
                  </a:moveTo>
                  <a:lnTo>
                    <a:pt x="12945" y="22300"/>
                  </a:lnTo>
                  <a:lnTo>
                    <a:pt x="12945" y="17743"/>
                  </a:lnTo>
                  <a:lnTo>
                    <a:pt x="17542" y="17743"/>
                  </a:lnTo>
                  <a:close/>
                  <a:moveTo>
                    <a:pt x="22341" y="80047"/>
                  </a:moveTo>
                  <a:lnTo>
                    <a:pt x="17784" y="80047"/>
                  </a:lnTo>
                  <a:lnTo>
                    <a:pt x="17784" y="75450"/>
                  </a:lnTo>
                  <a:lnTo>
                    <a:pt x="22341" y="75450"/>
                  </a:lnTo>
                  <a:close/>
                  <a:moveTo>
                    <a:pt x="22341" y="75208"/>
                  </a:moveTo>
                  <a:lnTo>
                    <a:pt x="17784" y="75208"/>
                  </a:lnTo>
                  <a:lnTo>
                    <a:pt x="17784" y="70651"/>
                  </a:lnTo>
                  <a:lnTo>
                    <a:pt x="22341" y="70651"/>
                  </a:lnTo>
                  <a:close/>
                  <a:moveTo>
                    <a:pt x="22341" y="70409"/>
                  </a:moveTo>
                  <a:lnTo>
                    <a:pt x="17784" y="70409"/>
                  </a:lnTo>
                  <a:lnTo>
                    <a:pt x="17784" y="65852"/>
                  </a:lnTo>
                  <a:lnTo>
                    <a:pt x="22341" y="65852"/>
                  </a:lnTo>
                  <a:close/>
                  <a:moveTo>
                    <a:pt x="22341" y="65610"/>
                  </a:moveTo>
                  <a:lnTo>
                    <a:pt x="17784" y="65610"/>
                  </a:lnTo>
                  <a:lnTo>
                    <a:pt x="17784" y="61013"/>
                  </a:lnTo>
                  <a:lnTo>
                    <a:pt x="22341" y="61013"/>
                  </a:lnTo>
                  <a:close/>
                  <a:moveTo>
                    <a:pt x="22341" y="60771"/>
                  </a:moveTo>
                  <a:lnTo>
                    <a:pt x="17784" y="60771"/>
                  </a:lnTo>
                  <a:lnTo>
                    <a:pt x="17784" y="56214"/>
                  </a:lnTo>
                  <a:lnTo>
                    <a:pt x="22341" y="56214"/>
                  </a:lnTo>
                  <a:close/>
                  <a:moveTo>
                    <a:pt x="22341" y="55972"/>
                  </a:moveTo>
                  <a:lnTo>
                    <a:pt x="17784" y="55972"/>
                  </a:lnTo>
                  <a:lnTo>
                    <a:pt x="17784" y="51416"/>
                  </a:lnTo>
                  <a:lnTo>
                    <a:pt x="22341" y="51416"/>
                  </a:lnTo>
                  <a:close/>
                  <a:moveTo>
                    <a:pt x="22341" y="51174"/>
                  </a:moveTo>
                  <a:lnTo>
                    <a:pt x="17784" y="51174"/>
                  </a:lnTo>
                  <a:lnTo>
                    <a:pt x="17784" y="46577"/>
                  </a:lnTo>
                  <a:lnTo>
                    <a:pt x="22341" y="46577"/>
                  </a:lnTo>
                  <a:close/>
                  <a:moveTo>
                    <a:pt x="22341" y="46335"/>
                  </a:moveTo>
                  <a:lnTo>
                    <a:pt x="17784" y="46335"/>
                  </a:lnTo>
                  <a:lnTo>
                    <a:pt x="17784" y="41778"/>
                  </a:lnTo>
                  <a:lnTo>
                    <a:pt x="22341" y="41778"/>
                  </a:lnTo>
                  <a:close/>
                  <a:moveTo>
                    <a:pt x="22341" y="41536"/>
                  </a:moveTo>
                  <a:lnTo>
                    <a:pt x="17784" y="41536"/>
                  </a:lnTo>
                  <a:lnTo>
                    <a:pt x="17784" y="36939"/>
                  </a:lnTo>
                  <a:lnTo>
                    <a:pt x="22341" y="36939"/>
                  </a:lnTo>
                  <a:close/>
                  <a:moveTo>
                    <a:pt x="22341" y="36737"/>
                  </a:moveTo>
                  <a:lnTo>
                    <a:pt x="17784" y="36737"/>
                  </a:lnTo>
                  <a:lnTo>
                    <a:pt x="17784" y="32140"/>
                  </a:lnTo>
                  <a:lnTo>
                    <a:pt x="22341" y="32140"/>
                  </a:lnTo>
                  <a:close/>
                  <a:moveTo>
                    <a:pt x="22341" y="31898"/>
                  </a:moveTo>
                  <a:lnTo>
                    <a:pt x="17784" y="31898"/>
                  </a:lnTo>
                  <a:lnTo>
                    <a:pt x="17784" y="27341"/>
                  </a:lnTo>
                  <a:lnTo>
                    <a:pt x="22341" y="27341"/>
                  </a:lnTo>
                  <a:close/>
                  <a:moveTo>
                    <a:pt x="22341" y="27099"/>
                  </a:moveTo>
                  <a:lnTo>
                    <a:pt x="17784" y="27099"/>
                  </a:lnTo>
                  <a:lnTo>
                    <a:pt x="17784" y="22502"/>
                  </a:lnTo>
                  <a:lnTo>
                    <a:pt x="22341" y="22502"/>
                  </a:lnTo>
                  <a:close/>
                  <a:moveTo>
                    <a:pt x="22341" y="22260"/>
                  </a:moveTo>
                  <a:lnTo>
                    <a:pt x="17784" y="22260"/>
                  </a:lnTo>
                  <a:lnTo>
                    <a:pt x="17784" y="17703"/>
                  </a:lnTo>
                  <a:lnTo>
                    <a:pt x="22341" y="17703"/>
                  </a:lnTo>
                  <a:close/>
                  <a:moveTo>
                    <a:pt x="22341" y="17461"/>
                  </a:moveTo>
                  <a:lnTo>
                    <a:pt x="17784" y="17461"/>
                  </a:lnTo>
                  <a:lnTo>
                    <a:pt x="17784" y="12904"/>
                  </a:lnTo>
                  <a:lnTo>
                    <a:pt x="22341" y="12904"/>
                  </a:lnTo>
                  <a:close/>
                  <a:moveTo>
                    <a:pt x="27139" y="84846"/>
                  </a:moveTo>
                  <a:lnTo>
                    <a:pt x="22583" y="84846"/>
                  </a:lnTo>
                  <a:lnTo>
                    <a:pt x="22583" y="80249"/>
                  </a:lnTo>
                  <a:lnTo>
                    <a:pt x="27139" y="80249"/>
                  </a:lnTo>
                  <a:close/>
                  <a:moveTo>
                    <a:pt x="27139" y="80007"/>
                  </a:moveTo>
                  <a:lnTo>
                    <a:pt x="22583" y="80007"/>
                  </a:lnTo>
                  <a:lnTo>
                    <a:pt x="22583" y="75450"/>
                  </a:lnTo>
                  <a:lnTo>
                    <a:pt x="27139" y="75450"/>
                  </a:lnTo>
                  <a:close/>
                  <a:moveTo>
                    <a:pt x="27139" y="75208"/>
                  </a:moveTo>
                  <a:lnTo>
                    <a:pt x="22583" y="75208"/>
                  </a:lnTo>
                  <a:lnTo>
                    <a:pt x="22583" y="70611"/>
                  </a:lnTo>
                  <a:lnTo>
                    <a:pt x="27139" y="70611"/>
                  </a:lnTo>
                  <a:close/>
                  <a:moveTo>
                    <a:pt x="27139" y="70369"/>
                  </a:moveTo>
                  <a:lnTo>
                    <a:pt x="22583" y="70369"/>
                  </a:lnTo>
                  <a:lnTo>
                    <a:pt x="22583" y="65812"/>
                  </a:lnTo>
                  <a:lnTo>
                    <a:pt x="27139" y="65812"/>
                  </a:lnTo>
                  <a:close/>
                  <a:moveTo>
                    <a:pt x="27139" y="65570"/>
                  </a:moveTo>
                  <a:lnTo>
                    <a:pt x="22583" y="65570"/>
                  </a:lnTo>
                  <a:lnTo>
                    <a:pt x="22583" y="61013"/>
                  </a:lnTo>
                  <a:lnTo>
                    <a:pt x="27139" y="61013"/>
                  </a:lnTo>
                  <a:close/>
                  <a:moveTo>
                    <a:pt x="27139" y="60771"/>
                  </a:moveTo>
                  <a:lnTo>
                    <a:pt x="22583" y="60771"/>
                  </a:lnTo>
                  <a:lnTo>
                    <a:pt x="22583" y="56174"/>
                  </a:lnTo>
                  <a:lnTo>
                    <a:pt x="27139" y="56174"/>
                  </a:lnTo>
                  <a:close/>
                  <a:moveTo>
                    <a:pt x="27139" y="55932"/>
                  </a:moveTo>
                  <a:lnTo>
                    <a:pt x="22583" y="55932"/>
                  </a:lnTo>
                  <a:lnTo>
                    <a:pt x="22583" y="51375"/>
                  </a:lnTo>
                  <a:lnTo>
                    <a:pt x="27139" y="51375"/>
                  </a:lnTo>
                  <a:close/>
                  <a:moveTo>
                    <a:pt x="27139" y="51133"/>
                  </a:moveTo>
                  <a:lnTo>
                    <a:pt x="22583" y="51133"/>
                  </a:lnTo>
                  <a:lnTo>
                    <a:pt x="22583" y="46577"/>
                  </a:lnTo>
                  <a:lnTo>
                    <a:pt x="27139" y="46577"/>
                  </a:lnTo>
                  <a:close/>
                  <a:moveTo>
                    <a:pt x="27139" y="46335"/>
                  </a:moveTo>
                  <a:lnTo>
                    <a:pt x="22583" y="46335"/>
                  </a:lnTo>
                  <a:lnTo>
                    <a:pt x="22583" y="41737"/>
                  </a:lnTo>
                  <a:lnTo>
                    <a:pt x="27139" y="41737"/>
                  </a:lnTo>
                  <a:close/>
                  <a:moveTo>
                    <a:pt x="27139" y="41495"/>
                  </a:moveTo>
                  <a:lnTo>
                    <a:pt x="22583" y="41495"/>
                  </a:lnTo>
                  <a:lnTo>
                    <a:pt x="22583" y="36939"/>
                  </a:lnTo>
                  <a:lnTo>
                    <a:pt x="27139" y="36939"/>
                  </a:lnTo>
                  <a:close/>
                  <a:moveTo>
                    <a:pt x="27139" y="36697"/>
                  </a:moveTo>
                  <a:lnTo>
                    <a:pt x="22583" y="36697"/>
                  </a:lnTo>
                  <a:lnTo>
                    <a:pt x="22583" y="32140"/>
                  </a:lnTo>
                  <a:lnTo>
                    <a:pt x="27139" y="32140"/>
                  </a:lnTo>
                  <a:close/>
                  <a:moveTo>
                    <a:pt x="27139" y="31898"/>
                  </a:moveTo>
                  <a:lnTo>
                    <a:pt x="22583" y="31898"/>
                  </a:lnTo>
                  <a:lnTo>
                    <a:pt x="22583" y="27301"/>
                  </a:lnTo>
                  <a:lnTo>
                    <a:pt x="27139" y="27301"/>
                  </a:lnTo>
                  <a:close/>
                  <a:moveTo>
                    <a:pt x="27139" y="27059"/>
                  </a:moveTo>
                  <a:lnTo>
                    <a:pt x="22583" y="27059"/>
                  </a:lnTo>
                  <a:lnTo>
                    <a:pt x="22583" y="22502"/>
                  </a:lnTo>
                  <a:lnTo>
                    <a:pt x="27139" y="22502"/>
                  </a:lnTo>
                  <a:close/>
                  <a:moveTo>
                    <a:pt x="27139" y="22260"/>
                  </a:moveTo>
                  <a:lnTo>
                    <a:pt x="22583" y="22260"/>
                  </a:lnTo>
                  <a:lnTo>
                    <a:pt x="22583" y="17703"/>
                  </a:lnTo>
                  <a:lnTo>
                    <a:pt x="27139" y="17703"/>
                  </a:lnTo>
                  <a:close/>
                  <a:moveTo>
                    <a:pt x="27139" y="17461"/>
                  </a:moveTo>
                  <a:lnTo>
                    <a:pt x="22583" y="17461"/>
                  </a:lnTo>
                  <a:lnTo>
                    <a:pt x="22583" y="12864"/>
                  </a:lnTo>
                  <a:lnTo>
                    <a:pt x="27139" y="12864"/>
                  </a:lnTo>
                  <a:close/>
                  <a:moveTo>
                    <a:pt x="27139" y="12622"/>
                  </a:moveTo>
                  <a:lnTo>
                    <a:pt x="22583" y="12622"/>
                  </a:lnTo>
                  <a:lnTo>
                    <a:pt x="22583" y="8065"/>
                  </a:lnTo>
                  <a:lnTo>
                    <a:pt x="27139" y="8065"/>
                  </a:lnTo>
                  <a:close/>
                  <a:moveTo>
                    <a:pt x="31979" y="84806"/>
                  </a:moveTo>
                  <a:lnTo>
                    <a:pt x="27381" y="84806"/>
                  </a:lnTo>
                  <a:lnTo>
                    <a:pt x="27381" y="80249"/>
                  </a:lnTo>
                  <a:lnTo>
                    <a:pt x="31979" y="80249"/>
                  </a:lnTo>
                  <a:close/>
                  <a:moveTo>
                    <a:pt x="31979" y="80007"/>
                  </a:moveTo>
                  <a:lnTo>
                    <a:pt x="27381" y="80007"/>
                  </a:lnTo>
                  <a:lnTo>
                    <a:pt x="27381" y="75410"/>
                  </a:lnTo>
                  <a:lnTo>
                    <a:pt x="31979" y="75410"/>
                  </a:lnTo>
                  <a:close/>
                  <a:moveTo>
                    <a:pt x="31979" y="75168"/>
                  </a:moveTo>
                  <a:lnTo>
                    <a:pt x="27381" y="75168"/>
                  </a:lnTo>
                  <a:lnTo>
                    <a:pt x="27381" y="70611"/>
                  </a:lnTo>
                  <a:lnTo>
                    <a:pt x="31979" y="70611"/>
                  </a:lnTo>
                  <a:close/>
                  <a:moveTo>
                    <a:pt x="31979" y="70369"/>
                  </a:moveTo>
                  <a:lnTo>
                    <a:pt x="27381" y="70369"/>
                  </a:lnTo>
                  <a:lnTo>
                    <a:pt x="27381" y="65812"/>
                  </a:lnTo>
                  <a:lnTo>
                    <a:pt x="31979" y="65812"/>
                  </a:lnTo>
                  <a:close/>
                  <a:moveTo>
                    <a:pt x="31979" y="65570"/>
                  </a:moveTo>
                  <a:lnTo>
                    <a:pt x="27381" y="65570"/>
                  </a:lnTo>
                  <a:lnTo>
                    <a:pt x="27381" y="60973"/>
                  </a:lnTo>
                  <a:lnTo>
                    <a:pt x="31979" y="60973"/>
                  </a:lnTo>
                  <a:close/>
                  <a:moveTo>
                    <a:pt x="31979" y="60731"/>
                  </a:moveTo>
                  <a:lnTo>
                    <a:pt x="27381" y="60731"/>
                  </a:lnTo>
                  <a:lnTo>
                    <a:pt x="27381" y="56174"/>
                  </a:lnTo>
                  <a:lnTo>
                    <a:pt x="31979" y="56174"/>
                  </a:lnTo>
                  <a:close/>
                  <a:moveTo>
                    <a:pt x="31979" y="55932"/>
                  </a:moveTo>
                  <a:lnTo>
                    <a:pt x="27381" y="55932"/>
                  </a:lnTo>
                  <a:lnTo>
                    <a:pt x="27381" y="51375"/>
                  </a:lnTo>
                  <a:lnTo>
                    <a:pt x="31979" y="51375"/>
                  </a:lnTo>
                  <a:close/>
                  <a:moveTo>
                    <a:pt x="31979" y="51133"/>
                  </a:moveTo>
                  <a:lnTo>
                    <a:pt x="27381" y="51133"/>
                  </a:lnTo>
                  <a:lnTo>
                    <a:pt x="27381" y="46536"/>
                  </a:lnTo>
                  <a:lnTo>
                    <a:pt x="31979" y="46536"/>
                  </a:lnTo>
                  <a:close/>
                  <a:moveTo>
                    <a:pt x="31979" y="46294"/>
                  </a:moveTo>
                  <a:lnTo>
                    <a:pt x="27381" y="46294"/>
                  </a:lnTo>
                  <a:lnTo>
                    <a:pt x="27381" y="41737"/>
                  </a:lnTo>
                  <a:lnTo>
                    <a:pt x="31979" y="41737"/>
                  </a:lnTo>
                  <a:close/>
                  <a:moveTo>
                    <a:pt x="31979" y="41495"/>
                  </a:moveTo>
                  <a:lnTo>
                    <a:pt x="27381" y="41495"/>
                  </a:lnTo>
                  <a:lnTo>
                    <a:pt x="27381" y="36898"/>
                  </a:lnTo>
                  <a:lnTo>
                    <a:pt x="31979" y="36898"/>
                  </a:lnTo>
                  <a:close/>
                  <a:moveTo>
                    <a:pt x="31979" y="36656"/>
                  </a:moveTo>
                  <a:lnTo>
                    <a:pt x="27381" y="36656"/>
                  </a:lnTo>
                  <a:lnTo>
                    <a:pt x="27381" y="32099"/>
                  </a:lnTo>
                  <a:lnTo>
                    <a:pt x="31979" y="32099"/>
                  </a:lnTo>
                  <a:close/>
                  <a:moveTo>
                    <a:pt x="31979" y="31858"/>
                  </a:moveTo>
                  <a:lnTo>
                    <a:pt x="27381" y="31858"/>
                  </a:lnTo>
                  <a:lnTo>
                    <a:pt x="27381" y="27301"/>
                  </a:lnTo>
                  <a:lnTo>
                    <a:pt x="31979" y="27301"/>
                  </a:lnTo>
                  <a:close/>
                  <a:moveTo>
                    <a:pt x="31979" y="27059"/>
                  </a:moveTo>
                  <a:lnTo>
                    <a:pt x="27381" y="27059"/>
                  </a:lnTo>
                  <a:lnTo>
                    <a:pt x="27381" y="22462"/>
                  </a:lnTo>
                  <a:lnTo>
                    <a:pt x="31979" y="22462"/>
                  </a:lnTo>
                  <a:close/>
                  <a:moveTo>
                    <a:pt x="31979" y="22220"/>
                  </a:moveTo>
                  <a:lnTo>
                    <a:pt x="27381" y="22220"/>
                  </a:lnTo>
                  <a:lnTo>
                    <a:pt x="27381" y="17663"/>
                  </a:lnTo>
                  <a:lnTo>
                    <a:pt x="31979" y="17663"/>
                  </a:lnTo>
                  <a:close/>
                  <a:moveTo>
                    <a:pt x="31979" y="17421"/>
                  </a:moveTo>
                  <a:lnTo>
                    <a:pt x="27381" y="17421"/>
                  </a:lnTo>
                  <a:lnTo>
                    <a:pt x="27381" y="12864"/>
                  </a:lnTo>
                  <a:lnTo>
                    <a:pt x="31979" y="12864"/>
                  </a:lnTo>
                  <a:close/>
                  <a:moveTo>
                    <a:pt x="31979" y="12622"/>
                  </a:moveTo>
                  <a:lnTo>
                    <a:pt x="27381" y="12622"/>
                  </a:lnTo>
                  <a:lnTo>
                    <a:pt x="27381" y="8025"/>
                  </a:lnTo>
                  <a:lnTo>
                    <a:pt x="31979" y="8025"/>
                  </a:lnTo>
                  <a:close/>
                  <a:moveTo>
                    <a:pt x="36777" y="89604"/>
                  </a:moveTo>
                  <a:lnTo>
                    <a:pt x="32220" y="89604"/>
                  </a:lnTo>
                  <a:lnTo>
                    <a:pt x="32220" y="85007"/>
                  </a:lnTo>
                  <a:lnTo>
                    <a:pt x="36777" y="85007"/>
                  </a:lnTo>
                  <a:close/>
                  <a:moveTo>
                    <a:pt x="36777" y="84765"/>
                  </a:moveTo>
                  <a:lnTo>
                    <a:pt x="32220" y="84765"/>
                  </a:lnTo>
                  <a:lnTo>
                    <a:pt x="32220" y="80208"/>
                  </a:lnTo>
                  <a:lnTo>
                    <a:pt x="36777" y="80208"/>
                  </a:lnTo>
                  <a:close/>
                  <a:moveTo>
                    <a:pt x="36777" y="79966"/>
                  </a:moveTo>
                  <a:lnTo>
                    <a:pt x="32220" y="79966"/>
                  </a:lnTo>
                  <a:lnTo>
                    <a:pt x="32220" y="75410"/>
                  </a:lnTo>
                  <a:lnTo>
                    <a:pt x="36777" y="75410"/>
                  </a:lnTo>
                  <a:close/>
                  <a:moveTo>
                    <a:pt x="36777" y="75168"/>
                  </a:moveTo>
                  <a:lnTo>
                    <a:pt x="32220" y="75168"/>
                  </a:lnTo>
                  <a:lnTo>
                    <a:pt x="32220" y="70570"/>
                  </a:lnTo>
                  <a:lnTo>
                    <a:pt x="36777" y="70570"/>
                  </a:lnTo>
                  <a:close/>
                  <a:moveTo>
                    <a:pt x="36777" y="70329"/>
                  </a:moveTo>
                  <a:lnTo>
                    <a:pt x="32220" y="70329"/>
                  </a:lnTo>
                  <a:lnTo>
                    <a:pt x="32220" y="65772"/>
                  </a:lnTo>
                  <a:lnTo>
                    <a:pt x="36777" y="65772"/>
                  </a:lnTo>
                  <a:close/>
                  <a:moveTo>
                    <a:pt x="36777" y="65530"/>
                  </a:moveTo>
                  <a:lnTo>
                    <a:pt x="32220" y="65530"/>
                  </a:lnTo>
                  <a:lnTo>
                    <a:pt x="32220" y="60973"/>
                  </a:lnTo>
                  <a:lnTo>
                    <a:pt x="36777" y="60973"/>
                  </a:lnTo>
                  <a:close/>
                  <a:moveTo>
                    <a:pt x="36777" y="60731"/>
                  </a:moveTo>
                  <a:lnTo>
                    <a:pt x="32220" y="60731"/>
                  </a:lnTo>
                  <a:lnTo>
                    <a:pt x="32220" y="56134"/>
                  </a:lnTo>
                  <a:lnTo>
                    <a:pt x="36777" y="56134"/>
                  </a:lnTo>
                  <a:close/>
                  <a:moveTo>
                    <a:pt x="36777" y="55892"/>
                  </a:moveTo>
                  <a:lnTo>
                    <a:pt x="32220" y="55892"/>
                  </a:lnTo>
                  <a:lnTo>
                    <a:pt x="32220" y="51335"/>
                  </a:lnTo>
                  <a:lnTo>
                    <a:pt x="36777" y="51335"/>
                  </a:lnTo>
                  <a:close/>
                  <a:moveTo>
                    <a:pt x="36777" y="51093"/>
                  </a:moveTo>
                  <a:lnTo>
                    <a:pt x="32220" y="51093"/>
                  </a:lnTo>
                  <a:lnTo>
                    <a:pt x="32220" y="46536"/>
                  </a:lnTo>
                  <a:lnTo>
                    <a:pt x="36777" y="46536"/>
                  </a:lnTo>
                  <a:close/>
                  <a:moveTo>
                    <a:pt x="36777" y="46294"/>
                  </a:moveTo>
                  <a:lnTo>
                    <a:pt x="32220" y="46294"/>
                  </a:lnTo>
                  <a:lnTo>
                    <a:pt x="32220" y="41697"/>
                  </a:lnTo>
                  <a:lnTo>
                    <a:pt x="36777" y="41697"/>
                  </a:lnTo>
                  <a:close/>
                  <a:moveTo>
                    <a:pt x="36777" y="41455"/>
                  </a:moveTo>
                  <a:lnTo>
                    <a:pt x="32220" y="41455"/>
                  </a:lnTo>
                  <a:lnTo>
                    <a:pt x="32220" y="36898"/>
                  </a:lnTo>
                  <a:lnTo>
                    <a:pt x="36777" y="36898"/>
                  </a:lnTo>
                  <a:close/>
                  <a:moveTo>
                    <a:pt x="36777" y="36656"/>
                  </a:moveTo>
                  <a:lnTo>
                    <a:pt x="32220" y="36656"/>
                  </a:lnTo>
                  <a:lnTo>
                    <a:pt x="32220" y="32059"/>
                  </a:lnTo>
                  <a:lnTo>
                    <a:pt x="36777" y="32059"/>
                  </a:lnTo>
                  <a:close/>
                  <a:moveTo>
                    <a:pt x="36777" y="31817"/>
                  </a:moveTo>
                  <a:lnTo>
                    <a:pt x="32220" y="31817"/>
                  </a:lnTo>
                  <a:lnTo>
                    <a:pt x="32220" y="27260"/>
                  </a:lnTo>
                  <a:lnTo>
                    <a:pt x="36777" y="27260"/>
                  </a:lnTo>
                  <a:close/>
                  <a:moveTo>
                    <a:pt x="36777" y="27018"/>
                  </a:moveTo>
                  <a:lnTo>
                    <a:pt x="32220" y="27018"/>
                  </a:lnTo>
                  <a:lnTo>
                    <a:pt x="32220" y="22462"/>
                  </a:lnTo>
                  <a:lnTo>
                    <a:pt x="36777" y="22462"/>
                  </a:lnTo>
                  <a:close/>
                  <a:moveTo>
                    <a:pt x="36777" y="22220"/>
                  </a:moveTo>
                  <a:lnTo>
                    <a:pt x="32220" y="22220"/>
                  </a:lnTo>
                  <a:lnTo>
                    <a:pt x="32220" y="17622"/>
                  </a:lnTo>
                  <a:lnTo>
                    <a:pt x="36777" y="17622"/>
                  </a:lnTo>
                  <a:close/>
                  <a:moveTo>
                    <a:pt x="36777" y="17380"/>
                  </a:moveTo>
                  <a:lnTo>
                    <a:pt x="32220" y="17380"/>
                  </a:lnTo>
                  <a:lnTo>
                    <a:pt x="32220" y="12824"/>
                  </a:lnTo>
                  <a:lnTo>
                    <a:pt x="36777" y="12824"/>
                  </a:lnTo>
                  <a:close/>
                  <a:moveTo>
                    <a:pt x="36777" y="12582"/>
                  </a:moveTo>
                  <a:lnTo>
                    <a:pt x="32220" y="12582"/>
                  </a:lnTo>
                  <a:lnTo>
                    <a:pt x="32220" y="8025"/>
                  </a:lnTo>
                  <a:lnTo>
                    <a:pt x="36777" y="8025"/>
                  </a:lnTo>
                  <a:close/>
                  <a:moveTo>
                    <a:pt x="36777" y="7783"/>
                  </a:moveTo>
                  <a:lnTo>
                    <a:pt x="32220" y="7783"/>
                  </a:lnTo>
                  <a:lnTo>
                    <a:pt x="32220" y="3307"/>
                  </a:lnTo>
                  <a:lnTo>
                    <a:pt x="36777" y="3307"/>
                  </a:lnTo>
                  <a:lnTo>
                    <a:pt x="36777" y="7904"/>
                  </a:lnTo>
                  <a:close/>
                  <a:moveTo>
                    <a:pt x="41616" y="89564"/>
                  </a:moveTo>
                  <a:lnTo>
                    <a:pt x="37019" y="89564"/>
                  </a:lnTo>
                  <a:lnTo>
                    <a:pt x="37019" y="85007"/>
                  </a:lnTo>
                  <a:lnTo>
                    <a:pt x="41616" y="85007"/>
                  </a:lnTo>
                  <a:close/>
                  <a:moveTo>
                    <a:pt x="41616" y="84765"/>
                  </a:moveTo>
                  <a:lnTo>
                    <a:pt x="37019" y="84765"/>
                  </a:lnTo>
                  <a:lnTo>
                    <a:pt x="37019" y="80168"/>
                  </a:lnTo>
                  <a:lnTo>
                    <a:pt x="41616" y="80168"/>
                  </a:lnTo>
                  <a:close/>
                  <a:moveTo>
                    <a:pt x="41616" y="79926"/>
                  </a:moveTo>
                  <a:lnTo>
                    <a:pt x="37019" y="79926"/>
                  </a:lnTo>
                  <a:lnTo>
                    <a:pt x="37019" y="75369"/>
                  </a:lnTo>
                  <a:lnTo>
                    <a:pt x="41616" y="75369"/>
                  </a:lnTo>
                  <a:close/>
                  <a:moveTo>
                    <a:pt x="41616" y="75127"/>
                  </a:moveTo>
                  <a:lnTo>
                    <a:pt x="37019" y="75127"/>
                  </a:lnTo>
                  <a:lnTo>
                    <a:pt x="37019" y="70570"/>
                  </a:lnTo>
                  <a:lnTo>
                    <a:pt x="41616" y="70570"/>
                  </a:lnTo>
                  <a:close/>
                  <a:moveTo>
                    <a:pt x="41616" y="70329"/>
                  </a:moveTo>
                  <a:lnTo>
                    <a:pt x="37019" y="70329"/>
                  </a:lnTo>
                  <a:lnTo>
                    <a:pt x="37019" y="65731"/>
                  </a:lnTo>
                  <a:lnTo>
                    <a:pt x="41616" y="65731"/>
                  </a:lnTo>
                  <a:close/>
                  <a:moveTo>
                    <a:pt x="41616" y="65489"/>
                  </a:moveTo>
                  <a:lnTo>
                    <a:pt x="37019" y="65489"/>
                  </a:lnTo>
                  <a:lnTo>
                    <a:pt x="37019" y="60933"/>
                  </a:lnTo>
                  <a:lnTo>
                    <a:pt x="41616" y="60933"/>
                  </a:lnTo>
                  <a:close/>
                  <a:moveTo>
                    <a:pt x="41616" y="60691"/>
                  </a:moveTo>
                  <a:lnTo>
                    <a:pt x="37019" y="60691"/>
                  </a:lnTo>
                  <a:lnTo>
                    <a:pt x="37019" y="56134"/>
                  </a:lnTo>
                  <a:lnTo>
                    <a:pt x="41616" y="56134"/>
                  </a:lnTo>
                  <a:close/>
                  <a:moveTo>
                    <a:pt x="41616" y="55892"/>
                  </a:moveTo>
                  <a:lnTo>
                    <a:pt x="37019" y="55892"/>
                  </a:lnTo>
                  <a:lnTo>
                    <a:pt x="37019" y="51295"/>
                  </a:lnTo>
                  <a:lnTo>
                    <a:pt x="41616" y="51295"/>
                  </a:lnTo>
                  <a:close/>
                  <a:moveTo>
                    <a:pt x="41616" y="51053"/>
                  </a:moveTo>
                  <a:lnTo>
                    <a:pt x="37019" y="51053"/>
                  </a:lnTo>
                  <a:lnTo>
                    <a:pt x="37019" y="46496"/>
                  </a:lnTo>
                  <a:lnTo>
                    <a:pt x="41616" y="46496"/>
                  </a:lnTo>
                  <a:close/>
                  <a:moveTo>
                    <a:pt x="41616" y="46254"/>
                  </a:moveTo>
                  <a:lnTo>
                    <a:pt x="37019" y="46254"/>
                  </a:lnTo>
                  <a:lnTo>
                    <a:pt x="37019" y="41697"/>
                  </a:lnTo>
                  <a:lnTo>
                    <a:pt x="41616" y="41697"/>
                  </a:lnTo>
                  <a:close/>
                  <a:moveTo>
                    <a:pt x="41616" y="41455"/>
                  </a:moveTo>
                  <a:lnTo>
                    <a:pt x="37019" y="41455"/>
                  </a:lnTo>
                  <a:lnTo>
                    <a:pt x="37019" y="36858"/>
                  </a:lnTo>
                  <a:lnTo>
                    <a:pt x="41616" y="36858"/>
                  </a:lnTo>
                  <a:close/>
                  <a:moveTo>
                    <a:pt x="41616" y="36616"/>
                  </a:moveTo>
                  <a:lnTo>
                    <a:pt x="37019" y="36616"/>
                  </a:lnTo>
                  <a:lnTo>
                    <a:pt x="37019" y="32059"/>
                  </a:lnTo>
                  <a:lnTo>
                    <a:pt x="41616" y="32059"/>
                  </a:lnTo>
                  <a:close/>
                  <a:moveTo>
                    <a:pt x="41616" y="31817"/>
                  </a:moveTo>
                  <a:lnTo>
                    <a:pt x="37019" y="31817"/>
                  </a:lnTo>
                  <a:lnTo>
                    <a:pt x="37019" y="27220"/>
                  </a:lnTo>
                  <a:lnTo>
                    <a:pt x="41616" y="27220"/>
                  </a:lnTo>
                  <a:close/>
                  <a:moveTo>
                    <a:pt x="41616" y="26978"/>
                  </a:moveTo>
                  <a:lnTo>
                    <a:pt x="37019" y="26978"/>
                  </a:lnTo>
                  <a:lnTo>
                    <a:pt x="37019" y="22421"/>
                  </a:lnTo>
                  <a:lnTo>
                    <a:pt x="41616" y="22421"/>
                  </a:lnTo>
                  <a:close/>
                  <a:moveTo>
                    <a:pt x="41616" y="22179"/>
                  </a:moveTo>
                  <a:lnTo>
                    <a:pt x="37019" y="22179"/>
                  </a:lnTo>
                  <a:lnTo>
                    <a:pt x="37019" y="17622"/>
                  </a:lnTo>
                  <a:lnTo>
                    <a:pt x="41616" y="17622"/>
                  </a:lnTo>
                  <a:close/>
                  <a:moveTo>
                    <a:pt x="41616" y="17380"/>
                  </a:moveTo>
                  <a:lnTo>
                    <a:pt x="37019" y="17380"/>
                  </a:lnTo>
                  <a:lnTo>
                    <a:pt x="37019" y="12783"/>
                  </a:lnTo>
                  <a:lnTo>
                    <a:pt x="41616" y="12783"/>
                  </a:lnTo>
                  <a:close/>
                  <a:moveTo>
                    <a:pt x="41616" y="12541"/>
                  </a:moveTo>
                  <a:lnTo>
                    <a:pt x="37019" y="12541"/>
                  </a:lnTo>
                  <a:lnTo>
                    <a:pt x="37019" y="7985"/>
                  </a:lnTo>
                  <a:lnTo>
                    <a:pt x="41616" y="7985"/>
                  </a:lnTo>
                  <a:close/>
                  <a:moveTo>
                    <a:pt x="41616" y="7743"/>
                  </a:moveTo>
                  <a:lnTo>
                    <a:pt x="37019" y="7743"/>
                  </a:lnTo>
                  <a:lnTo>
                    <a:pt x="37019" y="3307"/>
                  </a:lnTo>
                  <a:lnTo>
                    <a:pt x="41616" y="3307"/>
                  </a:lnTo>
                  <a:lnTo>
                    <a:pt x="41616" y="7904"/>
                  </a:lnTo>
                  <a:close/>
                  <a:moveTo>
                    <a:pt x="46415" y="89564"/>
                  </a:moveTo>
                  <a:lnTo>
                    <a:pt x="41858" y="89564"/>
                  </a:lnTo>
                  <a:lnTo>
                    <a:pt x="41858" y="84967"/>
                  </a:lnTo>
                  <a:lnTo>
                    <a:pt x="46415" y="84967"/>
                  </a:lnTo>
                  <a:close/>
                  <a:moveTo>
                    <a:pt x="46415" y="84725"/>
                  </a:moveTo>
                  <a:lnTo>
                    <a:pt x="41858" y="84725"/>
                  </a:lnTo>
                  <a:lnTo>
                    <a:pt x="41858" y="80168"/>
                  </a:lnTo>
                  <a:lnTo>
                    <a:pt x="46415" y="80168"/>
                  </a:lnTo>
                  <a:close/>
                  <a:moveTo>
                    <a:pt x="46415" y="79926"/>
                  </a:moveTo>
                  <a:lnTo>
                    <a:pt x="41858" y="79926"/>
                  </a:lnTo>
                  <a:lnTo>
                    <a:pt x="41858" y="75329"/>
                  </a:lnTo>
                  <a:lnTo>
                    <a:pt x="46415" y="75329"/>
                  </a:lnTo>
                  <a:close/>
                  <a:moveTo>
                    <a:pt x="46415" y="75087"/>
                  </a:moveTo>
                  <a:lnTo>
                    <a:pt x="41858" y="75087"/>
                  </a:lnTo>
                  <a:lnTo>
                    <a:pt x="41858" y="70530"/>
                  </a:lnTo>
                  <a:lnTo>
                    <a:pt x="46415" y="70530"/>
                  </a:lnTo>
                  <a:close/>
                  <a:moveTo>
                    <a:pt x="46415" y="70288"/>
                  </a:moveTo>
                  <a:lnTo>
                    <a:pt x="41858" y="70288"/>
                  </a:lnTo>
                  <a:lnTo>
                    <a:pt x="41858" y="65731"/>
                  </a:lnTo>
                  <a:lnTo>
                    <a:pt x="46415" y="65731"/>
                  </a:lnTo>
                  <a:close/>
                  <a:moveTo>
                    <a:pt x="46415" y="65489"/>
                  </a:moveTo>
                  <a:lnTo>
                    <a:pt x="41858" y="65489"/>
                  </a:lnTo>
                  <a:lnTo>
                    <a:pt x="41858" y="60892"/>
                  </a:lnTo>
                  <a:lnTo>
                    <a:pt x="46415" y="60892"/>
                  </a:lnTo>
                  <a:close/>
                  <a:moveTo>
                    <a:pt x="46415" y="60650"/>
                  </a:moveTo>
                  <a:lnTo>
                    <a:pt x="41858" y="60650"/>
                  </a:lnTo>
                  <a:lnTo>
                    <a:pt x="41858" y="56093"/>
                  </a:lnTo>
                  <a:lnTo>
                    <a:pt x="46415" y="56093"/>
                  </a:lnTo>
                  <a:close/>
                  <a:moveTo>
                    <a:pt x="46415" y="55851"/>
                  </a:moveTo>
                  <a:lnTo>
                    <a:pt x="41858" y="55851"/>
                  </a:lnTo>
                  <a:lnTo>
                    <a:pt x="41858" y="51295"/>
                  </a:lnTo>
                  <a:lnTo>
                    <a:pt x="46415" y="51295"/>
                  </a:lnTo>
                  <a:close/>
                  <a:moveTo>
                    <a:pt x="46415" y="51053"/>
                  </a:moveTo>
                  <a:lnTo>
                    <a:pt x="41858" y="51053"/>
                  </a:lnTo>
                  <a:lnTo>
                    <a:pt x="41858" y="46456"/>
                  </a:lnTo>
                  <a:lnTo>
                    <a:pt x="46415" y="46456"/>
                  </a:lnTo>
                  <a:close/>
                  <a:moveTo>
                    <a:pt x="46415" y="46214"/>
                  </a:moveTo>
                  <a:lnTo>
                    <a:pt x="41858" y="46214"/>
                  </a:lnTo>
                  <a:lnTo>
                    <a:pt x="41858" y="41657"/>
                  </a:lnTo>
                  <a:lnTo>
                    <a:pt x="46415" y="41657"/>
                  </a:lnTo>
                  <a:close/>
                  <a:moveTo>
                    <a:pt x="46415" y="41415"/>
                  </a:moveTo>
                  <a:lnTo>
                    <a:pt x="41858" y="41415"/>
                  </a:lnTo>
                  <a:lnTo>
                    <a:pt x="41858" y="36858"/>
                  </a:lnTo>
                  <a:lnTo>
                    <a:pt x="46415" y="36858"/>
                  </a:lnTo>
                  <a:close/>
                  <a:moveTo>
                    <a:pt x="46415" y="36616"/>
                  </a:moveTo>
                  <a:lnTo>
                    <a:pt x="41858" y="36616"/>
                  </a:lnTo>
                  <a:lnTo>
                    <a:pt x="41858" y="32019"/>
                  </a:lnTo>
                  <a:lnTo>
                    <a:pt x="46415" y="32019"/>
                  </a:lnTo>
                  <a:close/>
                  <a:moveTo>
                    <a:pt x="46415" y="31777"/>
                  </a:moveTo>
                  <a:lnTo>
                    <a:pt x="41858" y="31777"/>
                  </a:lnTo>
                  <a:lnTo>
                    <a:pt x="41858" y="27220"/>
                  </a:lnTo>
                  <a:lnTo>
                    <a:pt x="46415" y="27220"/>
                  </a:lnTo>
                  <a:close/>
                  <a:moveTo>
                    <a:pt x="46415" y="26978"/>
                  </a:moveTo>
                  <a:lnTo>
                    <a:pt x="41858" y="26978"/>
                  </a:lnTo>
                  <a:lnTo>
                    <a:pt x="41858" y="22381"/>
                  </a:lnTo>
                  <a:lnTo>
                    <a:pt x="46415" y="22381"/>
                  </a:lnTo>
                  <a:close/>
                  <a:moveTo>
                    <a:pt x="46415" y="22139"/>
                  </a:moveTo>
                  <a:lnTo>
                    <a:pt x="41858" y="22139"/>
                  </a:lnTo>
                  <a:lnTo>
                    <a:pt x="41858" y="17582"/>
                  </a:lnTo>
                  <a:lnTo>
                    <a:pt x="46415" y="17582"/>
                  </a:lnTo>
                  <a:close/>
                  <a:moveTo>
                    <a:pt x="46415" y="17340"/>
                  </a:moveTo>
                  <a:lnTo>
                    <a:pt x="41858" y="17340"/>
                  </a:lnTo>
                  <a:lnTo>
                    <a:pt x="41858" y="12783"/>
                  </a:lnTo>
                  <a:lnTo>
                    <a:pt x="46415" y="12783"/>
                  </a:lnTo>
                  <a:close/>
                  <a:moveTo>
                    <a:pt x="46415" y="12541"/>
                  </a:moveTo>
                  <a:lnTo>
                    <a:pt x="41858" y="12541"/>
                  </a:lnTo>
                  <a:lnTo>
                    <a:pt x="41858" y="7944"/>
                  </a:lnTo>
                  <a:lnTo>
                    <a:pt x="46415" y="7944"/>
                  </a:lnTo>
                  <a:close/>
                  <a:moveTo>
                    <a:pt x="46415" y="7702"/>
                  </a:moveTo>
                  <a:lnTo>
                    <a:pt x="41858" y="7702"/>
                  </a:lnTo>
                  <a:lnTo>
                    <a:pt x="41858" y="3307"/>
                  </a:lnTo>
                  <a:lnTo>
                    <a:pt x="46415" y="3307"/>
                  </a:lnTo>
                  <a:lnTo>
                    <a:pt x="46415" y="7904"/>
                  </a:lnTo>
                  <a:close/>
                  <a:moveTo>
                    <a:pt x="51214" y="89524"/>
                  </a:moveTo>
                  <a:lnTo>
                    <a:pt x="46657" y="89524"/>
                  </a:lnTo>
                  <a:lnTo>
                    <a:pt x="46657" y="84967"/>
                  </a:lnTo>
                  <a:lnTo>
                    <a:pt x="51214" y="84967"/>
                  </a:lnTo>
                  <a:close/>
                  <a:moveTo>
                    <a:pt x="51214" y="84685"/>
                  </a:moveTo>
                  <a:lnTo>
                    <a:pt x="46657" y="84685"/>
                  </a:lnTo>
                  <a:lnTo>
                    <a:pt x="46657" y="80128"/>
                  </a:lnTo>
                  <a:lnTo>
                    <a:pt x="51214" y="80128"/>
                  </a:lnTo>
                  <a:close/>
                  <a:moveTo>
                    <a:pt x="51214" y="79886"/>
                  </a:moveTo>
                  <a:lnTo>
                    <a:pt x="46657" y="79886"/>
                  </a:lnTo>
                  <a:lnTo>
                    <a:pt x="46657" y="75329"/>
                  </a:lnTo>
                  <a:lnTo>
                    <a:pt x="51214" y="75329"/>
                  </a:lnTo>
                  <a:close/>
                  <a:moveTo>
                    <a:pt x="51214" y="75087"/>
                  </a:moveTo>
                  <a:lnTo>
                    <a:pt x="46657" y="75087"/>
                  </a:lnTo>
                  <a:lnTo>
                    <a:pt x="46657" y="70490"/>
                  </a:lnTo>
                  <a:lnTo>
                    <a:pt x="51214" y="70490"/>
                  </a:lnTo>
                  <a:close/>
                  <a:moveTo>
                    <a:pt x="51214" y="70248"/>
                  </a:moveTo>
                  <a:lnTo>
                    <a:pt x="46657" y="70248"/>
                  </a:lnTo>
                  <a:lnTo>
                    <a:pt x="46657" y="65691"/>
                  </a:lnTo>
                  <a:lnTo>
                    <a:pt x="51214" y="65691"/>
                  </a:lnTo>
                  <a:close/>
                  <a:moveTo>
                    <a:pt x="51214" y="65449"/>
                  </a:moveTo>
                  <a:lnTo>
                    <a:pt x="46657" y="65449"/>
                  </a:lnTo>
                  <a:lnTo>
                    <a:pt x="46657" y="60892"/>
                  </a:lnTo>
                  <a:lnTo>
                    <a:pt x="51214" y="60892"/>
                  </a:lnTo>
                  <a:close/>
                  <a:moveTo>
                    <a:pt x="51214" y="60650"/>
                  </a:moveTo>
                  <a:lnTo>
                    <a:pt x="46657" y="60650"/>
                  </a:lnTo>
                  <a:lnTo>
                    <a:pt x="46657" y="56053"/>
                  </a:lnTo>
                  <a:lnTo>
                    <a:pt x="51214" y="56053"/>
                  </a:lnTo>
                  <a:close/>
                  <a:moveTo>
                    <a:pt x="51214" y="55811"/>
                  </a:moveTo>
                  <a:lnTo>
                    <a:pt x="46657" y="55811"/>
                  </a:lnTo>
                  <a:lnTo>
                    <a:pt x="46657" y="51254"/>
                  </a:lnTo>
                  <a:lnTo>
                    <a:pt x="51214" y="51254"/>
                  </a:lnTo>
                  <a:close/>
                  <a:moveTo>
                    <a:pt x="51214" y="51012"/>
                  </a:moveTo>
                  <a:lnTo>
                    <a:pt x="46657" y="51012"/>
                  </a:lnTo>
                  <a:lnTo>
                    <a:pt x="46657" y="46456"/>
                  </a:lnTo>
                  <a:lnTo>
                    <a:pt x="51214" y="46456"/>
                  </a:lnTo>
                  <a:close/>
                  <a:moveTo>
                    <a:pt x="51214" y="46214"/>
                  </a:moveTo>
                  <a:lnTo>
                    <a:pt x="46657" y="46214"/>
                  </a:lnTo>
                  <a:lnTo>
                    <a:pt x="46657" y="41616"/>
                  </a:lnTo>
                  <a:lnTo>
                    <a:pt x="51214" y="41616"/>
                  </a:lnTo>
                  <a:close/>
                  <a:moveTo>
                    <a:pt x="51214" y="41374"/>
                  </a:moveTo>
                  <a:lnTo>
                    <a:pt x="46657" y="41374"/>
                  </a:lnTo>
                  <a:lnTo>
                    <a:pt x="46657" y="36818"/>
                  </a:lnTo>
                  <a:lnTo>
                    <a:pt x="51214" y="36818"/>
                  </a:lnTo>
                  <a:close/>
                  <a:moveTo>
                    <a:pt x="51214" y="36576"/>
                  </a:moveTo>
                  <a:lnTo>
                    <a:pt x="46657" y="36576"/>
                  </a:lnTo>
                  <a:lnTo>
                    <a:pt x="46657" y="32019"/>
                  </a:lnTo>
                  <a:lnTo>
                    <a:pt x="51214" y="32019"/>
                  </a:lnTo>
                  <a:close/>
                  <a:moveTo>
                    <a:pt x="51214" y="31777"/>
                  </a:moveTo>
                  <a:lnTo>
                    <a:pt x="46657" y="31777"/>
                  </a:lnTo>
                  <a:lnTo>
                    <a:pt x="46657" y="27180"/>
                  </a:lnTo>
                  <a:lnTo>
                    <a:pt x="51214" y="27180"/>
                  </a:lnTo>
                  <a:close/>
                  <a:moveTo>
                    <a:pt x="51214" y="26938"/>
                  </a:moveTo>
                  <a:lnTo>
                    <a:pt x="46657" y="26938"/>
                  </a:lnTo>
                  <a:lnTo>
                    <a:pt x="46657" y="22381"/>
                  </a:lnTo>
                  <a:lnTo>
                    <a:pt x="51214" y="22381"/>
                  </a:lnTo>
                  <a:close/>
                  <a:moveTo>
                    <a:pt x="51214" y="22139"/>
                  </a:moveTo>
                  <a:lnTo>
                    <a:pt x="46657" y="22139"/>
                  </a:lnTo>
                  <a:lnTo>
                    <a:pt x="46657" y="17582"/>
                  </a:lnTo>
                  <a:lnTo>
                    <a:pt x="51214" y="17582"/>
                  </a:lnTo>
                  <a:close/>
                  <a:moveTo>
                    <a:pt x="51214" y="17340"/>
                  </a:moveTo>
                  <a:lnTo>
                    <a:pt x="46657" y="17340"/>
                  </a:lnTo>
                  <a:lnTo>
                    <a:pt x="46657" y="12743"/>
                  </a:lnTo>
                  <a:lnTo>
                    <a:pt x="51214" y="12743"/>
                  </a:lnTo>
                  <a:close/>
                  <a:moveTo>
                    <a:pt x="51214" y="12501"/>
                  </a:moveTo>
                  <a:lnTo>
                    <a:pt x="46657" y="12501"/>
                  </a:lnTo>
                  <a:lnTo>
                    <a:pt x="46657" y="7944"/>
                  </a:lnTo>
                  <a:lnTo>
                    <a:pt x="51214" y="7944"/>
                  </a:lnTo>
                  <a:close/>
                  <a:moveTo>
                    <a:pt x="51214" y="7702"/>
                  </a:moveTo>
                  <a:lnTo>
                    <a:pt x="46657" y="7702"/>
                  </a:lnTo>
                  <a:lnTo>
                    <a:pt x="46657" y="3307"/>
                  </a:lnTo>
                  <a:lnTo>
                    <a:pt x="51214" y="3307"/>
                  </a:lnTo>
                  <a:lnTo>
                    <a:pt x="51214" y="7904"/>
                  </a:lnTo>
                  <a:close/>
                  <a:moveTo>
                    <a:pt x="56053" y="89483"/>
                  </a:moveTo>
                  <a:lnTo>
                    <a:pt x="51456" y="89483"/>
                  </a:lnTo>
                  <a:lnTo>
                    <a:pt x="51456" y="84927"/>
                  </a:lnTo>
                  <a:lnTo>
                    <a:pt x="56053" y="84927"/>
                  </a:lnTo>
                  <a:close/>
                  <a:moveTo>
                    <a:pt x="56053" y="84685"/>
                  </a:moveTo>
                  <a:lnTo>
                    <a:pt x="51456" y="84685"/>
                  </a:lnTo>
                  <a:lnTo>
                    <a:pt x="51456" y="80087"/>
                  </a:lnTo>
                  <a:lnTo>
                    <a:pt x="56053" y="80087"/>
                  </a:lnTo>
                  <a:close/>
                  <a:moveTo>
                    <a:pt x="56053" y="79845"/>
                  </a:moveTo>
                  <a:lnTo>
                    <a:pt x="51456" y="79845"/>
                  </a:lnTo>
                  <a:lnTo>
                    <a:pt x="51456" y="75289"/>
                  </a:lnTo>
                  <a:lnTo>
                    <a:pt x="56053" y="75289"/>
                  </a:lnTo>
                  <a:close/>
                  <a:moveTo>
                    <a:pt x="56053" y="75047"/>
                  </a:moveTo>
                  <a:lnTo>
                    <a:pt x="51456" y="75047"/>
                  </a:lnTo>
                  <a:lnTo>
                    <a:pt x="51456" y="70490"/>
                  </a:lnTo>
                  <a:lnTo>
                    <a:pt x="56053" y="70490"/>
                  </a:lnTo>
                  <a:close/>
                  <a:moveTo>
                    <a:pt x="56053" y="70248"/>
                  </a:moveTo>
                  <a:lnTo>
                    <a:pt x="51456" y="70248"/>
                  </a:lnTo>
                  <a:lnTo>
                    <a:pt x="51456" y="65651"/>
                  </a:lnTo>
                  <a:lnTo>
                    <a:pt x="56053" y="65651"/>
                  </a:lnTo>
                  <a:close/>
                  <a:moveTo>
                    <a:pt x="56053" y="65409"/>
                  </a:moveTo>
                  <a:lnTo>
                    <a:pt x="51456" y="65409"/>
                  </a:lnTo>
                  <a:lnTo>
                    <a:pt x="51456" y="60852"/>
                  </a:lnTo>
                  <a:lnTo>
                    <a:pt x="56053" y="60852"/>
                  </a:lnTo>
                  <a:close/>
                  <a:moveTo>
                    <a:pt x="56053" y="60610"/>
                  </a:moveTo>
                  <a:lnTo>
                    <a:pt x="51456" y="60610"/>
                  </a:lnTo>
                  <a:lnTo>
                    <a:pt x="51456" y="56053"/>
                  </a:lnTo>
                  <a:lnTo>
                    <a:pt x="56053" y="56053"/>
                  </a:lnTo>
                  <a:close/>
                  <a:moveTo>
                    <a:pt x="56053" y="55811"/>
                  </a:moveTo>
                  <a:lnTo>
                    <a:pt x="51456" y="55811"/>
                  </a:lnTo>
                  <a:lnTo>
                    <a:pt x="51456" y="51214"/>
                  </a:lnTo>
                  <a:lnTo>
                    <a:pt x="56053" y="51214"/>
                  </a:lnTo>
                  <a:close/>
                  <a:moveTo>
                    <a:pt x="56053" y="50972"/>
                  </a:moveTo>
                  <a:lnTo>
                    <a:pt x="51456" y="50972"/>
                  </a:lnTo>
                  <a:lnTo>
                    <a:pt x="51456" y="46415"/>
                  </a:lnTo>
                  <a:lnTo>
                    <a:pt x="56053" y="46415"/>
                  </a:lnTo>
                  <a:close/>
                  <a:moveTo>
                    <a:pt x="56053" y="46173"/>
                  </a:moveTo>
                  <a:lnTo>
                    <a:pt x="51456" y="46173"/>
                  </a:lnTo>
                  <a:lnTo>
                    <a:pt x="51456" y="41616"/>
                  </a:lnTo>
                  <a:lnTo>
                    <a:pt x="56053" y="41616"/>
                  </a:lnTo>
                  <a:close/>
                  <a:moveTo>
                    <a:pt x="56053" y="41374"/>
                  </a:moveTo>
                  <a:lnTo>
                    <a:pt x="51456" y="41374"/>
                  </a:lnTo>
                  <a:lnTo>
                    <a:pt x="51456" y="36777"/>
                  </a:lnTo>
                  <a:lnTo>
                    <a:pt x="56053" y="36777"/>
                  </a:lnTo>
                  <a:close/>
                  <a:moveTo>
                    <a:pt x="56053" y="36535"/>
                  </a:moveTo>
                  <a:lnTo>
                    <a:pt x="51456" y="36535"/>
                  </a:lnTo>
                  <a:lnTo>
                    <a:pt x="51456" y="31978"/>
                  </a:lnTo>
                  <a:lnTo>
                    <a:pt x="56053" y="31978"/>
                  </a:lnTo>
                  <a:close/>
                  <a:moveTo>
                    <a:pt x="56053" y="31737"/>
                  </a:moveTo>
                  <a:lnTo>
                    <a:pt x="51456" y="31737"/>
                  </a:lnTo>
                  <a:lnTo>
                    <a:pt x="51456" y="27180"/>
                  </a:lnTo>
                  <a:lnTo>
                    <a:pt x="56053" y="27180"/>
                  </a:lnTo>
                  <a:close/>
                  <a:moveTo>
                    <a:pt x="56053" y="26938"/>
                  </a:moveTo>
                  <a:lnTo>
                    <a:pt x="51456" y="26938"/>
                  </a:lnTo>
                  <a:lnTo>
                    <a:pt x="51456" y="22341"/>
                  </a:lnTo>
                  <a:lnTo>
                    <a:pt x="56053" y="22341"/>
                  </a:lnTo>
                  <a:close/>
                  <a:moveTo>
                    <a:pt x="56053" y="22099"/>
                  </a:moveTo>
                  <a:lnTo>
                    <a:pt x="51456" y="22099"/>
                  </a:lnTo>
                  <a:lnTo>
                    <a:pt x="51456" y="17542"/>
                  </a:lnTo>
                  <a:lnTo>
                    <a:pt x="56053" y="17542"/>
                  </a:lnTo>
                  <a:close/>
                  <a:moveTo>
                    <a:pt x="56053" y="17300"/>
                  </a:moveTo>
                  <a:lnTo>
                    <a:pt x="51456" y="17300"/>
                  </a:lnTo>
                  <a:lnTo>
                    <a:pt x="51456" y="12743"/>
                  </a:lnTo>
                  <a:lnTo>
                    <a:pt x="56053" y="12743"/>
                  </a:lnTo>
                  <a:close/>
                  <a:moveTo>
                    <a:pt x="56053" y="12501"/>
                  </a:moveTo>
                  <a:lnTo>
                    <a:pt x="51456" y="12501"/>
                  </a:lnTo>
                  <a:lnTo>
                    <a:pt x="51456" y="7904"/>
                  </a:lnTo>
                  <a:lnTo>
                    <a:pt x="56053" y="7904"/>
                  </a:lnTo>
                  <a:close/>
                  <a:moveTo>
                    <a:pt x="56053" y="7662"/>
                  </a:moveTo>
                  <a:lnTo>
                    <a:pt x="51456" y="7662"/>
                  </a:lnTo>
                  <a:lnTo>
                    <a:pt x="51456" y="3307"/>
                  </a:lnTo>
                  <a:lnTo>
                    <a:pt x="56053" y="3307"/>
                  </a:lnTo>
                  <a:lnTo>
                    <a:pt x="56053" y="7904"/>
                  </a:lnTo>
                  <a:close/>
                  <a:moveTo>
                    <a:pt x="60852" y="89483"/>
                  </a:moveTo>
                  <a:lnTo>
                    <a:pt x="56295" y="89483"/>
                  </a:lnTo>
                  <a:lnTo>
                    <a:pt x="56295" y="84886"/>
                  </a:lnTo>
                  <a:lnTo>
                    <a:pt x="60852" y="84886"/>
                  </a:lnTo>
                  <a:close/>
                  <a:moveTo>
                    <a:pt x="60852" y="84644"/>
                  </a:moveTo>
                  <a:lnTo>
                    <a:pt x="56295" y="84644"/>
                  </a:lnTo>
                  <a:lnTo>
                    <a:pt x="56295" y="80087"/>
                  </a:lnTo>
                  <a:lnTo>
                    <a:pt x="60852" y="80087"/>
                  </a:lnTo>
                  <a:close/>
                  <a:moveTo>
                    <a:pt x="60852" y="79845"/>
                  </a:moveTo>
                  <a:lnTo>
                    <a:pt x="56295" y="79845"/>
                  </a:lnTo>
                  <a:lnTo>
                    <a:pt x="56295" y="75248"/>
                  </a:lnTo>
                  <a:lnTo>
                    <a:pt x="60852" y="75248"/>
                  </a:lnTo>
                  <a:close/>
                  <a:moveTo>
                    <a:pt x="60852" y="75006"/>
                  </a:moveTo>
                  <a:lnTo>
                    <a:pt x="56295" y="75006"/>
                  </a:lnTo>
                  <a:lnTo>
                    <a:pt x="56295" y="70449"/>
                  </a:lnTo>
                  <a:lnTo>
                    <a:pt x="60852" y="70449"/>
                  </a:lnTo>
                  <a:close/>
                  <a:moveTo>
                    <a:pt x="60852" y="70208"/>
                  </a:moveTo>
                  <a:lnTo>
                    <a:pt x="56295" y="70208"/>
                  </a:lnTo>
                  <a:lnTo>
                    <a:pt x="56295" y="65651"/>
                  </a:lnTo>
                  <a:lnTo>
                    <a:pt x="60852" y="65651"/>
                  </a:lnTo>
                  <a:close/>
                  <a:moveTo>
                    <a:pt x="60852" y="65409"/>
                  </a:moveTo>
                  <a:lnTo>
                    <a:pt x="56295" y="65409"/>
                  </a:lnTo>
                  <a:lnTo>
                    <a:pt x="56295" y="60812"/>
                  </a:lnTo>
                  <a:lnTo>
                    <a:pt x="60852" y="60812"/>
                  </a:lnTo>
                  <a:close/>
                  <a:moveTo>
                    <a:pt x="60852" y="60570"/>
                  </a:moveTo>
                  <a:lnTo>
                    <a:pt x="56295" y="60570"/>
                  </a:lnTo>
                  <a:lnTo>
                    <a:pt x="56295" y="56013"/>
                  </a:lnTo>
                  <a:lnTo>
                    <a:pt x="60852" y="56013"/>
                  </a:lnTo>
                  <a:close/>
                  <a:moveTo>
                    <a:pt x="60852" y="55771"/>
                  </a:moveTo>
                  <a:lnTo>
                    <a:pt x="56295" y="55771"/>
                  </a:lnTo>
                  <a:lnTo>
                    <a:pt x="56295" y="51214"/>
                  </a:lnTo>
                  <a:lnTo>
                    <a:pt x="60852" y="51214"/>
                  </a:lnTo>
                  <a:close/>
                  <a:moveTo>
                    <a:pt x="60852" y="50972"/>
                  </a:moveTo>
                  <a:lnTo>
                    <a:pt x="56295" y="50972"/>
                  </a:lnTo>
                  <a:lnTo>
                    <a:pt x="56295" y="46375"/>
                  </a:lnTo>
                  <a:lnTo>
                    <a:pt x="60852" y="46375"/>
                  </a:lnTo>
                  <a:close/>
                  <a:moveTo>
                    <a:pt x="60852" y="46133"/>
                  </a:moveTo>
                  <a:lnTo>
                    <a:pt x="56295" y="46133"/>
                  </a:lnTo>
                  <a:lnTo>
                    <a:pt x="56295" y="41576"/>
                  </a:lnTo>
                  <a:lnTo>
                    <a:pt x="60852" y="41576"/>
                  </a:lnTo>
                  <a:close/>
                  <a:moveTo>
                    <a:pt x="60852" y="41334"/>
                  </a:moveTo>
                  <a:lnTo>
                    <a:pt x="56295" y="41334"/>
                  </a:lnTo>
                  <a:lnTo>
                    <a:pt x="56295" y="36777"/>
                  </a:lnTo>
                  <a:lnTo>
                    <a:pt x="60852" y="36777"/>
                  </a:lnTo>
                  <a:close/>
                  <a:moveTo>
                    <a:pt x="60852" y="36535"/>
                  </a:moveTo>
                  <a:lnTo>
                    <a:pt x="56295" y="36535"/>
                  </a:lnTo>
                  <a:lnTo>
                    <a:pt x="56295" y="31938"/>
                  </a:lnTo>
                  <a:lnTo>
                    <a:pt x="60852" y="31938"/>
                  </a:lnTo>
                  <a:close/>
                  <a:moveTo>
                    <a:pt x="60852" y="31696"/>
                  </a:moveTo>
                  <a:lnTo>
                    <a:pt x="56295" y="31696"/>
                  </a:lnTo>
                  <a:lnTo>
                    <a:pt x="56295" y="27139"/>
                  </a:lnTo>
                  <a:lnTo>
                    <a:pt x="60852" y="27139"/>
                  </a:lnTo>
                  <a:close/>
                  <a:moveTo>
                    <a:pt x="60852" y="26897"/>
                  </a:moveTo>
                  <a:lnTo>
                    <a:pt x="56295" y="26897"/>
                  </a:lnTo>
                  <a:lnTo>
                    <a:pt x="56295" y="22341"/>
                  </a:lnTo>
                  <a:lnTo>
                    <a:pt x="60852" y="22341"/>
                  </a:lnTo>
                  <a:close/>
                  <a:moveTo>
                    <a:pt x="60852" y="22099"/>
                  </a:moveTo>
                  <a:lnTo>
                    <a:pt x="56295" y="22099"/>
                  </a:lnTo>
                  <a:lnTo>
                    <a:pt x="56295" y="17501"/>
                  </a:lnTo>
                  <a:lnTo>
                    <a:pt x="60852" y="17501"/>
                  </a:lnTo>
                  <a:close/>
                  <a:moveTo>
                    <a:pt x="60852" y="17260"/>
                  </a:moveTo>
                  <a:lnTo>
                    <a:pt x="56295" y="17260"/>
                  </a:lnTo>
                  <a:lnTo>
                    <a:pt x="56295" y="12703"/>
                  </a:lnTo>
                  <a:lnTo>
                    <a:pt x="60852" y="12703"/>
                  </a:lnTo>
                  <a:close/>
                  <a:moveTo>
                    <a:pt x="60852" y="12461"/>
                  </a:moveTo>
                  <a:lnTo>
                    <a:pt x="56295" y="12461"/>
                  </a:lnTo>
                  <a:lnTo>
                    <a:pt x="56295" y="7904"/>
                  </a:lnTo>
                  <a:lnTo>
                    <a:pt x="60852" y="7904"/>
                  </a:lnTo>
                  <a:close/>
                  <a:moveTo>
                    <a:pt x="60852" y="7662"/>
                  </a:moveTo>
                  <a:lnTo>
                    <a:pt x="56295" y="7662"/>
                  </a:lnTo>
                  <a:lnTo>
                    <a:pt x="56295" y="3307"/>
                  </a:lnTo>
                  <a:lnTo>
                    <a:pt x="60852" y="3307"/>
                  </a:lnTo>
                  <a:lnTo>
                    <a:pt x="60852" y="7904"/>
                  </a:lnTo>
                  <a:close/>
                  <a:moveTo>
                    <a:pt x="65651" y="84644"/>
                  </a:moveTo>
                  <a:lnTo>
                    <a:pt x="61094" y="84644"/>
                  </a:lnTo>
                  <a:lnTo>
                    <a:pt x="61094" y="80047"/>
                  </a:lnTo>
                  <a:lnTo>
                    <a:pt x="65651" y="80047"/>
                  </a:lnTo>
                  <a:close/>
                  <a:moveTo>
                    <a:pt x="65651" y="79805"/>
                  </a:moveTo>
                  <a:lnTo>
                    <a:pt x="61094" y="79805"/>
                  </a:lnTo>
                  <a:lnTo>
                    <a:pt x="61094" y="75248"/>
                  </a:lnTo>
                  <a:lnTo>
                    <a:pt x="65651" y="75248"/>
                  </a:lnTo>
                  <a:close/>
                  <a:moveTo>
                    <a:pt x="65651" y="75006"/>
                  </a:moveTo>
                  <a:lnTo>
                    <a:pt x="61094" y="75006"/>
                  </a:lnTo>
                  <a:lnTo>
                    <a:pt x="61094" y="70449"/>
                  </a:lnTo>
                  <a:lnTo>
                    <a:pt x="65651" y="70449"/>
                  </a:lnTo>
                  <a:close/>
                  <a:moveTo>
                    <a:pt x="65651" y="70208"/>
                  </a:moveTo>
                  <a:lnTo>
                    <a:pt x="61094" y="70208"/>
                  </a:lnTo>
                  <a:lnTo>
                    <a:pt x="61094" y="65610"/>
                  </a:lnTo>
                  <a:lnTo>
                    <a:pt x="65651" y="65610"/>
                  </a:lnTo>
                  <a:close/>
                  <a:moveTo>
                    <a:pt x="65651" y="65368"/>
                  </a:moveTo>
                  <a:lnTo>
                    <a:pt x="61094" y="65368"/>
                  </a:lnTo>
                  <a:lnTo>
                    <a:pt x="61094" y="60812"/>
                  </a:lnTo>
                  <a:lnTo>
                    <a:pt x="65651" y="60812"/>
                  </a:lnTo>
                  <a:close/>
                  <a:moveTo>
                    <a:pt x="65651" y="60570"/>
                  </a:moveTo>
                  <a:lnTo>
                    <a:pt x="61094" y="60570"/>
                  </a:lnTo>
                  <a:lnTo>
                    <a:pt x="61094" y="56013"/>
                  </a:lnTo>
                  <a:lnTo>
                    <a:pt x="65651" y="56013"/>
                  </a:lnTo>
                  <a:close/>
                  <a:moveTo>
                    <a:pt x="65651" y="55771"/>
                  </a:moveTo>
                  <a:lnTo>
                    <a:pt x="61094" y="55771"/>
                  </a:lnTo>
                  <a:lnTo>
                    <a:pt x="61094" y="51174"/>
                  </a:lnTo>
                  <a:lnTo>
                    <a:pt x="65651" y="51174"/>
                  </a:lnTo>
                  <a:close/>
                  <a:moveTo>
                    <a:pt x="65651" y="50932"/>
                  </a:moveTo>
                  <a:lnTo>
                    <a:pt x="61094" y="50932"/>
                  </a:lnTo>
                  <a:lnTo>
                    <a:pt x="61094" y="46375"/>
                  </a:lnTo>
                  <a:lnTo>
                    <a:pt x="65651" y="46375"/>
                  </a:lnTo>
                  <a:close/>
                  <a:moveTo>
                    <a:pt x="65651" y="46133"/>
                  </a:moveTo>
                  <a:lnTo>
                    <a:pt x="61094" y="46133"/>
                  </a:lnTo>
                  <a:lnTo>
                    <a:pt x="61094" y="41536"/>
                  </a:lnTo>
                  <a:lnTo>
                    <a:pt x="65651" y="41536"/>
                  </a:lnTo>
                  <a:close/>
                  <a:moveTo>
                    <a:pt x="65651" y="41294"/>
                  </a:moveTo>
                  <a:lnTo>
                    <a:pt x="61094" y="41294"/>
                  </a:lnTo>
                  <a:lnTo>
                    <a:pt x="61094" y="36737"/>
                  </a:lnTo>
                  <a:lnTo>
                    <a:pt x="65651" y="36737"/>
                  </a:lnTo>
                  <a:close/>
                  <a:moveTo>
                    <a:pt x="65651" y="36495"/>
                  </a:moveTo>
                  <a:lnTo>
                    <a:pt x="61094" y="36495"/>
                  </a:lnTo>
                  <a:lnTo>
                    <a:pt x="61094" y="31938"/>
                  </a:lnTo>
                  <a:lnTo>
                    <a:pt x="65651" y="31938"/>
                  </a:lnTo>
                  <a:close/>
                  <a:moveTo>
                    <a:pt x="65651" y="31696"/>
                  </a:moveTo>
                  <a:lnTo>
                    <a:pt x="61094" y="31696"/>
                  </a:lnTo>
                  <a:lnTo>
                    <a:pt x="61094" y="27099"/>
                  </a:lnTo>
                  <a:lnTo>
                    <a:pt x="65651" y="27099"/>
                  </a:lnTo>
                  <a:close/>
                  <a:moveTo>
                    <a:pt x="65651" y="26857"/>
                  </a:moveTo>
                  <a:lnTo>
                    <a:pt x="61094" y="26857"/>
                  </a:lnTo>
                  <a:lnTo>
                    <a:pt x="61094" y="22300"/>
                  </a:lnTo>
                  <a:lnTo>
                    <a:pt x="65651" y="22300"/>
                  </a:lnTo>
                  <a:close/>
                  <a:moveTo>
                    <a:pt x="65651" y="22058"/>
                  </a:moveTo>
                  <a:lnTo>
                    <a:pt x="61094" y="22058"/>
                  </a:lnTo>
                  <a:lnTo>
                    <a:pt x="61094" y="17501"/>
                  </a:lnTo>
                  <a:lnTo>
                    <a:pt x="65651" y="17501"/>
                  </a:lnTo>
                  <a:close/>
                  <a:moveTo>
                    <a:pt x="65651" y="17260"/>
                  </a:moveTo>
                  <a:lnTo>
                    <a:pt x="61094" y="17260"/>
                  </a:lnTo>
                  <a:lnTo>
                    <a:pt x="61094" y="12662"/>
                  </a:lnTo>
                  <a:lnTo>
                    <a:pt x="65651" y="12662"/>
                  </a:lnTo>
                  <a:close/>
                  <a:moveTo>
                    <a:pt x="65651" y="12420"/>
                  </a:moveTo>
                  <a:lnTo>
                    <a:pt x="61094" y="12420"/>
                  </a:lnTo>
                  <a:lnTo>
                    <a:pt x="61094" y="7864"/>
                  </a:lnTo>
                  <a:lnTo>
                    <a:pt x="65651" y="7864"/>
                  </a:lnTo>
                  <a:close/>
                  <a:moveTo>
                    <a:pt x="70490" y="84604"/>
                  </a:moveTo>
                  <a:lnTo>
                    <a:pt x="65893" y="84604"/>
                  </a:lnTo>
                  <a:lnTo>
                    <a:pt x="65893" y="80047"/>
                  </a:lnTo>
                  <a:lnTo>
                    <a:pt x="70490" y="80047"/>
                  </a:lnTo>
                  <a:close/>
                  <a:moveTo>
                    <a:pt x="70490" y="79805"/>
                  </a:moveTo>
                  <a:lnTo>
                    <a:pt x="65893" y="79805"/>
                  </a:lnTo>
                  <a:lnTo>
                    <a:pt x="65893" y="75208"/>
                  </a:lnTo>
                  <a:lnTo>
                    <a:pt x="70490" y="75208"/>
                  </a:lnTo>
                  <a:close/>
                  <a:moveTo>
                    <a:pt x="70490" y="74966"/>
                  </a:moveTo>
                  <a:lnTo>
                    <a:pt x="65893" y="74966"/>
                  </a:lnTo>
                  <a:lnTo>
                    <a:pt x="65893" y="70409"/>
                  </a:lnTo>
                  <a:lnTo>
                    <a:pt x="70490" y="70409"/>
                  </a:lnTo>
                  <a:close/>
                  <a:moveTo>
                    <a:pt x="70490" y="70167"/>
                  </a:moveTo>
                  <a:lnTo>
                    <a:pt x="65893" y="70167"/>
                  </a:lnTo>
                  <a:lnTo>
                    <a:pt x="65893" y="65610"/>
                  </a:lnTo>
                  <a:lnTo>
                    <a:pt x="70490" y="65610"/>
                  </a:lnTo>
                  <a:close/>
                  <a:moveTo>
                    <a:pt x="70490" y="65368"/>
                  </a:moveTo>
                  <a:lnTo>
                    <a:pt x="65893" y="65368"/>
                  </a:lnTo>
                  <a:lnTo>
                    <a:pt x="65893" y="60771"/>
                  </a:lnTo>
                  <a:lnTo>
                    <a:pt x="70490" y="60771"/>
                  </a:lnTo>
                  <a:close/>
                  <a:moveTo>
                    <a:pt x="70490" y="60529"/>
                  </a:moveTo>
                  <a:lnTo>
                    <a:pt x="65893" y="60529"/>
                  </a:lnTo>
                  <a:lnTo>
                    <a:pt x="65893" y="55972"/>
                  </a:lnTo>
                  <a:lnTo>
                    <a:pt x="70490" y="55972"/>
                  </a:lnTo>
                  <a:close/>
                  <a:moveTo>
                    <a:pt x="70490" y="55730"/>
                  </a:moveTo>
                  <a:lnTo>
                    <a:pt x="65893" y="55730"/>
                  </a:lnTo>
                  <a:lnTo>
                    <a:pt x="65893" y="51174"/>
                  </a:lnTo>
                  <a:lnTo>
                    <a:pt x="70490" y="51174"/>
                  </a:lnTo>
                  <a:close/>
                  <a:moveTo>
                    <a:pt x="70490" y="50932"/>
                  </a:moveTo>
                  <a:lnTo>
                    <a:pt x="65893" y="50932"/>
                  </a:lnTo>
                  <a:lnTo>
                    <a:pt x="65893" y="46335"/>
                  </a:lnTo>
                  <a:lnTo>
                    <a:pt x="70490" y="46335"/>
                  </a:lnTo>
                  <a:close/>
                  <a:moveTo>
                    <a:pt x="70490" y="46093"/>
                  </a:moveTo>
                  <a:lnTo>
                    <a:pt x="65893" y="46093"/>
                  </a:lnTo>
                  <a:lnTo>
                    <a:pt x="65893" y="41536"/>
                  </a:lnTo>
                  <a:lnTo>
                    <a:pt x="70490" y="41536"/>
                  </a:lnTo>
                  <a:close/>
                  <a:moveTo>
                    <a:pt x="70490" y="41294"/>
                  </a:moveTo>
                  <a:lnTo>
                    <a:pt x="65893" y="41294"/>
                  </a:lnTo>
                  <a:lnTo>
                    <a:pt x="65893" y="36737"/>
                  </a:lnTo>
                  <a:lnTo>
                    <a:pt x="70490" y="36737"/>
                  </a:lnTo>
                  <a:close/>
                  <a:moveTo>
                    <a:pt x="70490" y="36495"/>
                  </a:moveTo>
                  <a:lnTo>
                    <a:pt x="65893" y="36495"/>
                  </a:lnTo>
                  <a:lnTo>
                    <a:pt x="65893" y="31898"/>
                  </a:lnTo>
                  <a:lnTo>
                    <a:pt x="70490" y="31898"/>
                  </a:lnTo>
                  <a:close/>
                  <a:moveTo>
                    <a:pt x="70490" y="31656"/>
                  </a:moveTo>
                  <a:lnTo>
                    <a:pt x="65893" y="31656"/>
                  </a:lnTo>
                  <a:lnTo>
                    <a:pt x="65893" y="27099"/>
                  </a:lnTo>
                  <a:lnTo>
                    <a:pt x="70490" y="27099"/>
                  </a:lnTo>
                  <a:close/>
                  <a:moveTo>
                    <a:pt x="70490" y="26857"/>
                  </a:moveTo>
                  <a:lnTo>
                    <a:pt x="65893" y="26857"/>
                  </a:lnTo>
                  <a:lnTo>
                    <a:pt x="65893" y="22260"/>
                  </a:lnTo>
                  <a:lnTo>
                    <a:pt x="70490" y="22260"/>
                  </a:lnTo>
                  <a:close/>
                  <a:moveTo>
                    <a:pt x="70490" y="22018"/>
                  </a:moveTo>
                  <a:lnTo>
                    <a:pt x="65893" y="22018"/>
                  </a:lnTo>
                  <a:lnTo>
                    <a:pt x="65893" y="17461"/>
                  </a:lnTo>
                  <a:lnTo>
                    <a:pt x="70490" y="17461"/>
                  </a:lnTo>
                  <a:close/>
                  <a:moveTo>
                    <a:pt x="70490" y="17219"/>
                  </a:moveTo>
                  <a:lnTo>
                    <a:pt x="65893" y="17219"/>
                  </a:lnTo>
                  <a:lnTo>
                    <a:pt x="65893" y="12662"/>
                  </a:lnTo>
                  <a:lnTo>
                    <a:pt x="70490" y="12662"/>
                  </a:lnTo>
                  <a:close/>
                  <a:moveTo>
                    <a:pt x="70490" y="12420"/>
                  </a:moveTo>
                  <a:lnTo>
                    <a:pt x="65893" y="12420"/>
                  </a:lnTo>
                  <a:lnTo>
                    <a:pt x="65893" y="7823"/>
                  </a:lnTo>
                  <a:lnTo>
                    <a:pt x="70490" y="7823"/>
                  </a:lnTo>
                  <a:close/>
                  <a:moveTo>
                    <a:pt x="75289" y="79765"/>
                  </a:moveTo>
                  <a:lnTo>
                    <a:pt x="70732" y="79765"/>
                  </a:lnTo>
                  <a:lnTo>
                    <a:pt x="70732" y="75208"/>
                  </a:lnTo>
                  <a:lnTo>
                    <a:pt x="75289" y="75208"/>
                  </a:lnTo>
                  <a:close/>
                  <a:moveTo>
                    <a:pt x="75289" y="74966"/>
                  </a:moveTo>
                  <a:lnTo>
                    <a:pt x="70732" y="74966"/>
                  </a:lnTo>
                  <a:lnTo>
                    <a:pt x="70732" y="70409"/>
                  </a:lnTo>
                  <a:lnTo>
                    <a:pt x="75289" y="70409"/>
                  </a:lnTo>
                  <a:close/>
                  <a:moveTo>
                    <a:pt x="75289" y="70167"/>
                  </a:moveTo>
                  <a:lnTo>
                    <a:pt x="70732" y="70167"/>
                  </a:lnTo>
                  <a:lnTo>
                    <a:pt x="70732" y="65570"/>
                  </a:lnTo>
                  <a:lnTo>
                    <a:pt x="75289" y="65570"/>
                  </a:lnTo>
                  <a:close/>
                  <a:moveTo>
                    <a:pt x="75289" y="65328"/>
                  </a:moveTo>
                  <a:lnTo>
                    <a:pt x="70732" y="65328"/>
                  </a:lnTo>
                  <a:lnTo>
                    <a:pt x="70732" y="60771"/>
                  </a:lnTo>
                  <a:lnTo>
                    <a:pt x="75289" y="60771"/>
                  </a:lnTo>
                  <a:close/>
                  <a:moveTo>
                    <a:pt x="75289" y="60529"/>
                  </a:moveTo>
                  <a:lnTo>
                    <a:pt x="70732" y="60529"/>
                  </a:lnTo>
                  <a:lnTo>
                    <a:pt x="70732" y="55972"/>
                  </a:lnTo>
                  <a:lnTo>
                    <a:pt x="75289" y="55972"/>
                  </a:lnTo>
                  <a:close/>
                  <a:moveTo>
                    <a:pt x="75289" y="55730"/>
                  </a:moveTo>
                  <a:lnTo>
                    <a:pt x="70732" y="55730"/>
                  </a:lnTo>
                  <a:lnTo>
                    <a:pt x="70732" y="51133"/>
                  </a:lnTo>
                  <a:lnTo>
                    <a:pt x="75289" y="51133"/>
                  </a:lnTo>
                  <a:close/>
                  <a:moveTo>
                    <a:pt x="75289" y="50891"/>
                  </a:moveTo>
                  <a:lnTo>
                    <a:pt x="70732" y="50891"/>
                  </a:lnTo>
                  <a:lnTo>
                    <a:pt x="70732" y="46335"/>
                  </a:lnTo>
                  <a:lnTo>
                    <a:pt x="75289" y="46335"/>
                  </a:lnTo>
                  <a:close/>
                  <a:moveTo>
                    <a:pt x="75289" y="46093"/>
                  </a:moveTo>
                  <a:lnTo>
                    <a:pt x="70732" y="46093"/>
                  </a:lnTo>
                  <a:lnTo>
                    <a:pt x="70732" y="41495"/>
                  </a:lnTo>
                  <a:lnTo>
                    <a:pt x="75289" y="41495"/>
                  </a:lnTo>
                  <a:close/>
                  <a:moveTo>
                    <a:pt x="75289" y="41253"/>
                  </a:moveTo>
                  <a:lnTo>
                    <a:pt x="70732" y="41253"/>
                  </a:lnTo>
                  <a:lnTo>
                    <a:pt x="70732" y="36697"/>
                  </a:lnTo>
                  <a:lnTo>
                    <a:pt x="75289" y="36697"/>
                  </a:lnTo>
                  <a:close/>
                  <a:moveTo>
                    <a:pt x="75289" y="36455"/>
                  </a:moveTo>
                  <a:lnTo>
                    <a:pt x="70732" y="36455"/>
                  </a:lnTo>
                  <a:lnTo>
                    <a:pt x="70732" y="31898"/>
                  </a:lnTo>
                  <a:lnTo>
                    <a:pt x="75289" y="31898"/>
                  </a:lnTo>
                  <a:close/>
                  <a:moveTo>
                    <a:pt x="75289" y="31656"/>
                  </a:moveTo>
                  <a:lnTo>
                    <a:pt x="70732" y="31656"/>
                  </a:lnTo>
                  <a:lnTo>
                    <a:pt x="70732" y="27059"/>
                  </a:lnTo>
                  <a:lnTo>
                    <a:pt x="75289" y="27059"/>
                  </a:lnTo>
                  <a:close/>
                  <a:moveTo>
                    <a:pt x="75289" y="26817"/>
                  </a:moveTo>
                  <a:lnTo>
                    <a:pt x="70732" y="26817"/>
                  </a:lnTo>
                  <a:lnTo>
                    <a:pt x="70732" y="22260"/>
                  </a:lnTo>
                  <a:lnTo>
                    <a:pt x="75289" y="22260"/>
                  </a:lnTo>
                  <a:close/>
                  <a:moveTo>
                    <a:pt x="75289" y="22018"/>
                  </a:moveTo>
                  <a:lnTo>
                    <a:pt x="70732" y="22018"/>
                  </a:lnTo>
                  <a:lnTo>
                    <a:pt x="70732" y="17461"/>
                  </a:lnTo>
                  <a:lnTo>
                    <a:pt x="75289" y="17461"/>
                  </a:lnTo>
                  <a:close/>
                  <a:moveTo>
                    <a:pt x="75289" y="17219"/>
                  </a:moveTo>
                  <a:lnTo>
                    <a:pt x="70732" y="17219"/>
                  </a:lnTo>
                  <a:lnTo>
                    <a:pt x="70732" y="12622"/>
                  </a:lnTo>
                  <a:lnTo>
                    <a:pt x="75289" y="12622"/>
                  </a:lnTo>
                  <a:close/>
                  <a:moveTo>
                    <a:pt x="80087" y="74926"/>
                  </a:moveTo>
                  <a:lnTo>
                    <a:pt x="75531" y="74926"/>
                  </a:lnTo>
                  <a:lnTo>
                    <a:pt x="75531" y="70369"/>
                  </a:lnTo>
                  <a:lnTo>
                    <a:pt x="80087" y="70369"/>
                  </a:lnTo>
                  <a:close/>
                  <a:moveTo>
                    <a:pt x="80087" y="70127"/>
                  </a:moveTo>
                  <a:lnTo>
                    <a:pt x="75531" y="70127"/>
                  </a:lnTo>
                  <a:lnTo>
                    <a:pt x="75531" y="65570"/>
                  </a:lnTo>
                  <a:lnTo>
                    <a:pt x="80087" y="65570"/>
                  </a:lnTo>
                  <a:close/>
                  <a:moveTo>
                    <a:pt x="80087" y="65328"/>
                  </a:moveTo>
                  <a:lnTo>
                    <a:pt x="75531" y="65328"/>
                  </a:lnTo>
                  <a:lnTo>
                    <a:pt x="75531" y="60731"/>
                  </a:lnTo>
                  <a:lnTo>
                    <a:pt x="80087" y="60731"/>
                  </a:lnTo>
                  <a:close/>
                  <a:moveTo>
                    <a:pt x="80087" y="60489"/>
                  </a:moveTo>
                  <a:lnTo>
                    <a:pt x="75531" y="60489"/>
                  </a:lnTo>
                  <a:lnTo>
                    <a:pt x="75531" y="55932"/>
                  </a:lnTo>
                  <a:lnTo>
                    <a:pt x="80087" y="55932"/>
                  </a:lnTo>
                  <a:close/>
                  <a:moveTo>
                    <a:pt x="80087" y="55690"/>
                  </a:moveTo>
                  <a:lnTo>
                    <a:pt x="75531" y="55690"/>
                  </a:lnTo>
                  <a:lnTo>
                    <a:pt x="75531" y="51133"/>
                  </a:lnTo>
                  <a:lnTo>
                    <a:pt x="80087" y="51133"/>
                  </a:lnTo>
                  <a:close/>
                  <a:moveTo>
                    <a:pt x="80087" y="50891"/>
                  </a:moveTo>
                  <a:lnTo>
                    <a:pt x="75531" y="50891"/>
                  </a:lnTo>
                  <a:lnTo>
                    <a:pt x="75531" y="46294"/>
                  </a:lnTo>
                  <a:lnTo>
                    <a:pt x="80087" y="46294"/>
                  </a:lnTo>
                  <a:close/>
                  <a:moveTo>
                    <a:pt x="80087" y="46052"/>
                  </a:moveTo>
                  <a:lnTo>
                    <a:pt x="75531" y="46052"/>
                  </a:lnTo>
                  <a:lnTo>
                    <a:pt x="75531" y="41495"/>
                  </a:lnTo>
                  <a:lnTo>
                    <a:pt x="80087" y="41495"/>
                  </a:lnTo>
                  <a:close/>
                  <a:moveTo>
                    <a:pt x="80087" y="41253"/>
                  </a:moveTo>
                  <a:lnTo>
                    <a:pt x="75531" y="41253"/>
                  </a:lnTo>
                  <a:lnTo>
                    <a:pt x="75531" y="36697"/>
                  </a:lnTo>
                  <a:lnTo>
                    <a:pt x="80087" y="36697"/>
                  </a:lnTo>
                  <a:close/>
                  <a:moveTo>
                    <a:pt x="80087" y="36455"/>
                  </a:moveTo>
                  <a:lnTo>
                    <a:pt x="75531" y="36455"/>
                  </a:lnTo>
                  <a:lnTo>
                    <a:pt x="75531" y="31858"/>
                  </a:lnTo>
                  <a:lnTo>
                    <a:pt x="80087" y="31858"/>
                  </a:lnTo>
                  <a:close/>
                  <a:moveTo>
                    <a:pt x="80087" y="31616"/>
                  </a:moveTo>
                  <a:lnTo>
                    <a:pt x="75531" y="31616"/>
                  </a:lnTo>
                  <a:lnTo>
                    <a:pt x="75531" y="27059"/>
                  </a:lnTo>
                  <a:lnTo>
                    <a:pt x="80087" y="27059"/>
                  </a:lnTo>
                  <a:close/>
                  <a:moveTo>
                    <a:pt x="80087" y="26817"/>
                  </a:moveTo>
                  <a:lnTo>
                    <a:pt x="75531" y="26817"/>
                  </a:lnTo>
                  <a:lnTo>
                    <a:pt x="75531" y="22260"/>
                  </a:lnTo>
                  <a:lnTo>
                    <a:pt x="80087" y="22260"/>
                  </a:lnTo>
                  <a:close/>
                  <a:moveTo>
                    <a:pt x="80087" y="22018"/>
                  </a:moveTo>
                  <a:lnTo>
                    <a:pt x="75531" y="22018"/>
                  </a:lnTo>
                  <a:lnTo>
                    <a:pt x="75531" y="17421"/>
                  </a:lnTo>
                  <a:lnTo>
                    <a:pt x="80087" y="17421"/>
                  </a:lnTo>
                  <a:close/>
                  <a:moveTo>
                    <a:pt x="84886" y="70127"/>
                  </a:moveTo>
                  <a:lnTo>
                    <a:pt x="80329" y="70127"/>
                  </a:lnTo>
                  <a:lnTo>
                    <a:pt x="80329" y="65530"/>
                  </a:lnTo>
                  <a:lnTo>
                    <a:pt x="84886" y="65530"/>
                  </a:lnTo>
                  <a:close/>
                  <a:moveTo>
                    <a:pt x="84886" y="65288"/>
                  </a:moveTo>
                  <a:lnTo>
                    <a:pt x="80329" y="65288"/>
                  </a:lnTo>
                  <a:lnTo>
                    <a:pt x="80329" y="60731"/>
                  </a:lnTo>
                  <a:lnTo>
                    <a:pt x="84886" y="60731"/>
                  </a:lnTo>
                  <a:close/>
                  <a:moveTo>
                    <a:pt x="84886" y="60489"/>
                  </a:moveTo>
                  <a:lnTo>
                    <a:pt x="80329" y="60489"/>
                  </a:lnTo>
                  <a:lnTo>
                    <a:pt x="80329" y="55932"/>
                  </a:lnTo>
                  <a:lnTo>
                    <a:pt x="84886" y="55932"/>
                  </a:lnTo>
                  <a:close/>
                  <a:moveTo>
                    <a:pt x="84886" y="55690"/>
                  </a:moveTo>
                  <a:lnTo>
                    <a:pt x="80329" y="55690"/>
                  </a:lnTo>
                  <a:lnTo>
                    <a:pt x="80329" y="51093"/>
                  </a:lnTo>
                  <a:lnTo>
                    <a:pt x="84886" y="51093"/>
                  </a:lnTo>
                  <a:close/>
                  <a:moveTo>
                    <a:pt x="84886" y="50851"/>
                  </a:moveTo>
                  <a:lnTo>
                    <a:pt x="80329" y="50851"/>
                  </a:lnTo>
                  <a:lnTo>
                    <a:pt x="80329" y="46294"/>
                  </a:lnTo>
                  <a:lnTo>
                    <a:pt x="84886" y="46294"/>
                  </a:lnTo>
                  <a:close/>
                  <a:moveTo>
                    <a:pt x="84886" y="46052"/>
                  </a:moveTo>
                  <a:lnTo>
                    <a:pt x="80329" y="46052"/>
                  </a:lnTo>
                  <a:lnTo>
                    <a:pt x="80329" y="41495"/>
                  </a:lnTo>
                  <a:lnTo>
                    <a:pt x="84886" y="41495"/>
                  </a:lnTo>
                  <a:close/>
                  <a:moveTo>
                    <a:pt x="84886" y="41253"/>
                  </a:moveTo>
                  <a:lnTo>
                    <a:pt x="80329" y="41253"/>
                  </a:lnTo>
                  <a:lnTo>
                    <a:pt x="80329" y="36656"/>
                  </a:lnTo>
                  <a:lnTo>
                    <a:pt x="84886" y="36656"/>
                  </a:lnTo>
                  <a:close/>
                  <a:moveTo>
                    <a:pt x="84886" y="36414"/>
                  </a:moveTo>
                  <a:lnTo>
                    <a:pt x="80329" y="36414"/>
                  </a:lnTo>
                  <a:lnTo>
                    <a:pt x="80329" y="31858"/>
                  </a:lnTo>
                  <a:lnTo>
                    <a:pt x="84886" y="31858"/>
                  </a:lnTo>
                  <a:close/>
                  <a:moveTo>
                    <a:pt x="84886" y="31616"/>
                  </a:moveTo>
                  <a:lnTo>
                    <a:pt x="80329" y="31616"/>
                  </a:lnTo>
                  <a:lnTo>
                    <a:pt x="80329" y="27018"/>
                  </a:lnTo>
                  <a:lnTo>
                    <a:pt x="84886" y="27018"/>
                  </a:lnTo>
                  <a:close/>
                  <a:moveTo>
                    <a:pt x="84886" y="26776"/>
                  </a:moveTo>
                  <a:lnTo>
                    <a:pt x="80329" y="26776"/>
                  </a:lnTo>
                  <a:lnTo>
                    <a:pt x="80329" y="22220"/>
                  </a:lnTo>
                  <a:lnTo>
                    <a:pt x="84886" y="2222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8" name="Google Shape;178;p7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9" name="Google Shape;179;p7"/>
          <p:cNvSpPr txBox="1">
            <a:spLocks noGrp="1"/>
          </p:cNvSpPr>
          <p:nvPr>
            <p:ph type="body" idx="1"/>
          </p:nvPr>
        </p:nvSpPr>
        <p:spPr>
          <a:xfrm>
            <a:off x="722400" y="2086725"/>
            <a:ext cx="4136700" cy="184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" name="Google Shape;209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11" name="Google Shape;211;p9"/>
          <p:cNvGrpSpPr/>
          <p:nvPr/>
        </p:nvGrpSpPr>
        <p:grpSpPr>
          <a:xfrm>
            <a:off x="0" y="0"/>
            <a:ext cx="9362875" cy="5143500"/>
            <a:chOff x="0" y="0"/>
            <a:chExt cx="9362875" cy="5143500"/>
          </a:xfrm>
        </p:grpSpPr>
        <p:sp>
          <p:nvSpPr>
            <p:cNvPr id="212" name="Google Shape;212;p9"/>
            <p:cNvSpPr/>
            <p:nvPr/>
          </p:nvSpPr>
          <p:spPr>
            <a:xfrm>
              <a:off x="7925" y="0"/>
              <a:ext cx="7224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13" name="Google Shape;213;p9"/>
            <p:cNvSpPr/>
            <p:nvPr/>
          </p:nvSpPr>
          <p:spPr>
            <a:xfrm rot="-5400000">
              <a:off x="7825525" y="3832950"/>
              <a:ext cx="1492500" cy="11286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14" name="Google Shape;214;p9"/>
            <p:cNvSpPr/>
            <p:nvPr/>
          </p:nvSpPr>
          <p:spPr>
            <a:xfrm>
              <a:off x="0" y="4829625"/>
              <a:ext cx="22158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15" name="Google Shape;215;p9"/>
            <p:cNvSpPr/>
            <p:nvPr/>
          </p:nvSpPr>
          <p:spPr>
            <a:xfrm>
              <a:off x="7480375" y="4702475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216" name="Google Shape;216;p9"/>
          <p:cNvSpPr/>
          <p:nvPr/>
        </p:nvSpPr>
        <p:spPr>
          <a:xfrm rot="5400000">
            <a:off x="3685175" y="4829625"/>
            <a:ext cx="2325825" cy="2325825"/>
          </a:xfrm>
          <a:custGeom>
            <a:avLst/>
            <a:gdLst/>
            <a:ahLst/>
            <a:cxnLst/>
            <a:rect l="l" t="t" r="r" b="b"/>
            <a:pathLst>
              <a:path w="93033" h="93033" extrusionOk="0">
                <a:moveTo>
                  <a:pt x="89685" y="61054"/>
                </a:moveTo>
                <a:lnTo>
                  <a:pt x="89685" y="63796"/>
                </a:lnTo>
                <a:lnTo>
                  <a:pt x="89927" y="63150"/>
                </a:lnTo>
                <a:lnTo>
                  <a:pt x="89927" y="61054"/>
                </a:lnTo>
                <a:lnTo>
                  <a:pt x="90693" y="61054"/>
                </a:lnTo>
                <a:cubicBezTo>
                  <a:pt x="90733" y="60973"/>
                  <a:pt x="90733" y="60892"/>
                  <a:pt x="90774" y="60812"/>
                </a:cubicBezTo>
                <a:lnTo>
                  <a:pt x="89927" y="60812"/>
                </a:lnTo>
                <a:lnTo>
                  <a:pt x="89927" y="56255"/>
                </a:lnTo>
                <a:lnTo>
                  <a:pt x="91984" y="56255"/>
                </a:lnTo>
                <a:cubicBezTo>
                  <a:pt x="92024" y="56174"/>
                  <a:pt x="92024" y="56093"/>
                  <a:pt x="92064" y="56013"/>
                </a:cubicBezTo>
                <a:lnTo>
                  <a:pt x="89927" y="56013"/>
                </a:lnTo>
                <a:lnTo>
                  <a:pt x="89927" y="51456"/>
                </a:lnTo>
                <a:lnTo>
                  <a:pt x="92750" y="51456"/>
                </a:lnTo>
                <a:cubicBezTo>
                  <a:pt x="92750" y="51375"/>
                  <a:pt x="92790" y="51295"/>
                  <a:pt x="92790" y="51174"/>
                </a:cubicBezTo>
                <a:lnTo>
                  <a:pt x="89927" y="51174"/>
                </a:lnTo>
                <a:lnTo>
                  <a:pt x="89927" y="46617"/>
                </a:lnTo>
                <a:lnTo>
                  <a:pt x="93032" y="46617"/>
                </a:lnTo>
                <a:lnTo>
                  <a:pt x="93032" y="46496"/>
                </a:lnTo>
                <a:lnTo>
                  <a:pt x="93032" y="46375"/>
                </a:lnTo>
                <a:lnTo>
                  <a:pt x="89927" y="46375"/>
                </a:lnTo>
                <a:lnTo>
                  <a:pt x="89927" y="41818"/>
                </a:lnTo>
                <a:lnTo>
                  <a:pt x="92790" y="41818"/>
                </a:lnTo>
                <a:cubicBezTo>
                  <a:pt x="92790" y="41737"/>
                  <a:pt x="92750" y="41657"/>
                  <a:pt x="92750" y="41576"/>
                </a:cubicBezTo>
                <a:lnTo>
                  <a:pt x="89927" y="41576"/>
                </a:lnTo>
                <a:lnTo>
                  <a:pt x="89927" y="36979"/>
                </a:lnTo>
                <a:lnTo>
                  <a:pt x="92064" y="36979"/>
                </a:lnTo>
                <a:cubicBezTo>
                  <a:pt x="92024" y="36898"/>
                  <a:pt x="92024" y="36818"/>
                  <a:pt x="91984" y="36737"/>
                </a:cubicBezTo>
                <a:lnTo>
                  <a:pt x="89927" y="36737"/>
                </a:lnTo>
                <a:lnTo>
                  <a:pt x="89927" y="32180"/>
                </a:lnTo>
                <a:lnTo>
                  <a:pt x="90774" y="32180"/>
                </a:lnTo>
                <a:cubicBezTo>
                  <a:pt x="90733" y="32099"/>
                  <a:pt x="90733" y="32019"/>
                  <a:pt x="90693" y="31938"/>
                </a:cubicBezTo>
                <a:lnTo>
                  <a:pt x="89927" y="31938"/>
                </a:lnTo>
                <a:lnTo>
                  <a:pt x="89927" y="29841"/>
                </a:lnTo>
                <a:lnTo>
                  <a:pt x="89685" y="29196"/>
                </a:lnTo>
                <a:lnTo>
                  <a:pt x="89685" y="31938"/>
                </a:lnTo>
                <a:lnTo>
                  <a:pt x="85128" y="31938"/>
                </a:lnTo>
                <a:lnTo>
                  <a:pt x="85128" y="27381"/>
                </a:lnTo>
                <a:lnTo>
                  <a:pt x="88919" y="27381"/>
                </a:lnTo>
                <a:cubicBezTo>
                  <a:pt x="88879" y="27301"/>
                  <a:pt x="88838" y="27220"/>
                  <a:pt x="88798" y="27139"/>
                </a:cubicBezTo>
                <a:lnTo>
                  <a:pt x="85128" y="27139"/>
                </a:lnTo>
                <a:lnTo>
                  <a:pt x="85128" y="22542"/>
                </a:lnTo>
                <a:lnTo>
                  <a:pt x="86378" y="22542"/>
                </a:lnTo>
                <a:cubicBezTo>
                  <a:pt x="86338" y="22462"/>
                  <a:pt x="86298" y="22381"/>
                  <a:pt x="86257" y="22300"/>
                </a:cubicBezTo>
                <a:lnTo>
                  <a:pt x="85128" y="22300"/>
                </a:lnTo>
                <a:lnTo>
                  <a:pt x="85128" y="20566"/>
                </a:lnTo>
                <a:cubicBezTo>
                  <a:pt x="85048" y="20445"/>
                  <a:pt x="84967" y="20324"/>
                  <a:pt x="84886" y="20203"/>
                </a:cubicBezTo>
                <a:lnTo>
                  <a:pt x="84886" y="22300"/>
                </a:lnTo>
                <a:lnTo>
                  <a:pt x="80329" y="22300"/>
                </a:lnTo>
                <a:lnTo>
                  <a:pt x="80329" y="17743"/>
                </a:lnTo>
                <a:lnTo>
                  <a:pt x="83072" y="17743"/>
                </a:lnTo>
                <a:lnTo>
                  <a:pt x="82870" y="17501"/>
                </a:lnTo>
                <a:lnTo>
                  <a:pt x="80329" y="17501"/>
                </a:lnTo>
                <a:lnTo>
                  <a:pt x="80329" y="14558"/>
                </a:lnTo>
                <a:lnTo>
                  <a:pt x="80087" y="14316"/>
                </a:lnTo>
                <a:lnTo>
                  <a:pt x="80087" y="17501"/>
                </a:lnTo>
                <a:lnTo>
                  <a:pt x="75490" y="17501"/>
                </a:lnTo>
                <a:lnTo>
                  <a:pt x="75490" y="12945"/>
                </a:lnTo>
                <a:lnTo>
                  <a:pt x="78716" y="12945"/>
                </a:lnTo>
                <a:lnTo>
                  <a:pt x="78434" y="12703"/>
                </a:lnTo>
                <a:lnTo>
                  <a:pt x="75490" y="12703"/>
                </a:lnTo>
                <a:lnTo>
                  <a:pt x="75490" y="10122"/>
                </a:lnTo>
                <a:lnTo>
                  <a:pt x="75248" y="9920"/>
                </a:lnTo>
                <a:lnTo>
                  <a:pt x="75248" y="12703"/>
                </a:lnTo>
                <a:lnTo>
                  <a:pt x="70691" y="12703"/>
                </a:lnTo>
                <a:lnTo>
                  <a:pt x="70691" y="8106"/>
                </a:lnTo>
                <a:lnTo>
                  <a:pt x="72788" y="8106"/>
                </a:lnTo>
                <a:cubicBezTo>
                  <a:pt x="72667" y="8025"/>
                  <a:pt x="72546" y="7944"/>
                  <a:pt x="72425" y="7864"/>
                </a:cubicBezTo>
                <a:lnTo>
                  <a:pt x="70691" y="7864"/>
                </a:lnTo>
                <a:lnTo>
                  <a:pt x="70691" y="6775"/>
                </a:lnTo>
                <a:cubicBezTo>
                  <a:pt x="70611" y="6694"/>
                  <a:pt x="70530" y="6654"/>
                  <a:pt x="70450" y="6613"/>
                </a:cubicBezTo>
                <a:lnTo>
                  <a:pt x="70450" y="7864"/>
                </a:lnTo>
                <a:lnTo>
                  <a:pt x="65893" y="7864"/>
                </a:lnTo>
                <a:lnTo>
                  <a:pt x="65893" y="4194"/>
                </a:lnTo>
                <a:cubicBezTo>
                  <a:pt x="65812" y="4154"/>
                  <a:pt x="65731" y="4113"/>
                  <a:pt x="65651" y="4073"/>
                </a:cubicBezTo>
                <a:lnTo>
                  <a:pt x="65651" y="7864"/>
                </a:lnTo>
                <a:lnTo>
                  <a:pt x="61054" y="7864"/>
                </a:lnTo>
                <a:lnTo>
                  <a:pt x="61054" y="3307"/>
                </a:lnTo>
                <a:lnTo>
                  <a:pt x="63796" y="3307"/>
                </a:lnTo>
                <a:lnTo>
                  <a:pt x="63191" y="3065"/>
                </a:lnTo>
                <a:lnTo>
                  <a:pt x="61054" y="3065"/>
                </a:lnTo>
                <a:lnTo>
                  <a:pt x="61054" y="2339"/>
                </a:lnTo>
                <a:cubicBezTo>
                  <a:pt x="60973" y="2299"/>
                  <a:pt x="60892" y="2258"/>
                  <a:pt x="60812" y="2258"/>
                </a:cubicBezTo>
                <a:lnTo>
                  <a:pt x="60812" y="3065"/>
                </a:lnTo>
                <a:lnTo>
                  <a:pt x="56255" y="3065"/>
                </a:lnTo>
                <a:lnTo>
                  <a:pt x="56255" y="1048"/>
                </a:lnTo>
                <a:cubicBezTo>
                  <a:pt x="56174" y="1008"/>
                  <a:pt x="56093" y="1008"/>
                  <a:pt x="56013" y="968"/>
                </a:cubicBezTo>
                <a:lnTo>
                  <a:pt x="56013" y="3065"/>
                </a:lnTo>
                <a:lnTo>
                  <a:pt x="51456" y="3065"/>
                </a:lnTo>
                <a:lnTo>
                  <a:pt x="51456" y="282"/>
                </a:lnTo>
                <a:cubicBezTo>
                  <a:pt x="51375" y="242"/>
                  <a:pt x="51295" y="242"/>
                  <a:pt x="51214" y="242"/>
                </a:cubicBezTo>
                <a:lnTo>
                  <a:pt x="51214" y="3065"/>
                </a:lnTo>
                <a:lnTo>
                  <a:pt x="46617" y="3065"/>
                </a:lnTo>
                <a:lnTo>
                  <a:pt x="46617" y="0"/>
                </a:lnTo>
                <a:lnTo>
                  <a:pt x="46496" y="0"/>
                </a:lnTo>
                <a:lnTo>
                  <a:pt x="46375" y="0"/>
                </a:lnTo>
                <a:lnTo>
                  <a:pt x="46375" y="3065"/>
                </a:lnTo>
                <a:lnTo>
                  <a:pt x="41818" y="3065"/>
                </a:lnTo>
                <a:lnTo>
                  <a:pt x="41818" y="242"/>
                </a:lnTo>
                <a:cubicBezTo>
                  <a:pt x="41737" y="242"/>
                  <a:pt x="41657" y="242"/>
                  <a:pt x="41576" y="242"/>
                </a:cubicBezTo>
                <a:lnTo>
                  <a:pt x="41576" y="3065"/>
                </a:lnTo>
                <a:lnTo>
                  <a:pt x="37019" y="3065"/>
                </a:lnTo>
                <a:lnTo>
                  <a:pt x="37019" y="968"/>
                </a:lnTo>
                <a:cubicBezTo>
                  <a:pt x="36939" y="1008"/>
                  <a:pt x="36858" y="1008"/>
                  <a:pt x="36777" y="1008"/>
                </a:cubicBezTo>
                <a:lnTo>
                  <a:pt x="36777" y="3065"/>
                </a:lnTo>
                <a:lnTo>
                  <a:pt x="32180" y="3065"/>
                </a:lnTo>
                <a:lnTo>
                  <a:pt x="32180" y="2258"/>
                </a:lnTo>
                <a:cubicBezTo>
                  <a:pt x="32099" y="2258"/>
                  <a:pt x="32019" y="2299"/>
                  <a:pt x="31938" y="2339"/>
                </a:cubicBezTo>
                <a:lnTo>
                  <a:pt x="31938" y="3065"/>
                </a:lnTo>
                <a:lnTo>
                  <a:pt x="29841" y="3065"/>
                </a:lnTo>
                <a:lnTo>
                  <a:pt x="29236" y="3307"/>
                </a:lnTo>
                <a:lnTo>
                  <a:pt x="31938" y="3307"/>
                </a:lnTo>
                <a:lnTo>
                  <a:pt x="31938" y="7904"/>
                </a:lnTo>
                <a:lnTo>
                  <a:pt x="27381" y="7904"/>
                </a:lnTo>
                <a:lnTo>
                  <a:pt x="27381" y="4113"/>
                </a:lnTo>
                <a:cubicBezTo>
                  <a:pt x="27301" y="4154"/>
                  <a:pt x="27220" y="4194"/>
                  <a:pt x="27139" y="4234"/>
                </a:cubicBezTo>
                <a:lnTo>
                  <a:pt x="27139" y="7904"/>
                </a:lnTo>
                <a:lnTo>
                  <a:pt x="22542" y="7904"/>
                </a:lnTo>
                <a:lnTo>
                  <a:pt x="22542" y="6613"/>
                </a:lnTo>
                <a:cubicBezTo>
                  <a:pt x="22462" y="6694"/>
                  <a:pt x="22381" y="6734"/>
                  <a:pt x="22300" y="6775"/>
                </a:cubicBezTo>
                <a:lnTo>
                  <a:pt x="22300" y="7904"/>
                </a:lnTo>
                <a:lnTo>
                  <a:pt x="20566" y="7904"/>
                </a:lnTo>
                <a:cubicBezTo>
                  <a:pt x="20445" y="7985"/>
                  <a:pt x="20324" y="8065"/>
                  <a:pt x="20203" y="8146"/>
                </a:cubicBezTo>
                <a:lnTo>
                  <a:pt x="22300" y="8146"/>
                </a:lnTo>
                <a:lnTo>
                  <a:pt x="22300" y="12703"/>
                </a:lnTo>
                <a:lnTo>
                  <a:pt x="17743" y="12703"/>
                </a:lnTo>
                <a:lnTo>
                  <a:pt x="17743" y="9961"/>
                </a:lnTo>
                <a:lnTo>
                  <a:pt x="17501" y="10162"/>
                </a:lnTo>
                <a:lnTo>
                  <a:pt x="17501" y="12703"/>
                </a:lnTo>
                <a:lnTo>
                  <a:pt x="14558" y="12703"/>
                </a:lnTo>
                <a:lnTo>
                  <a:pt x="14316" y="12945"/>
                </a:lnTo>
                <a:lnTo>
                  <a:pt x="17501" y="12945"/>
                </a:lnTo>
                <a:lnTo>
                  <a:pt x="17501" y="17542"/>
                </a:lnTo>
                <a:lnTo>
                  <a:pt x="12945" y="17542"/>
                </a:lnTo>
                <a:lnTo>
                  <a:pt x="12945" y="14316"/>
                </a:lnTo>
                <a:lnTo>
                  <a:pt x="12703" y="14598"/>
                </a:lnTo>
                <a:lnTo>
                  <a:pt x="12703" y="17542"/>
                </a:lnTo>
                <a:lnTo>
                  <a:pt x="10122" y="17542"/>
                </a:lnTo>
                <a:lnTo>
                  <a:pt x="9920" y="17784"/>
                </a:lnTo>
                <a:lnTo>
                  <a:pt x="12703" y="17784"/>
                </a:lnTo>
                <a:lnTo>
                  <a:pt x="12703" y="22341"/>
                </a:lnTo>
                <a:lnTo>
                  <a:pt x="8106" y="22341"/>
                </a:lnTo>
                <a:lnTo>
                  <a:pt x="8106" y="20244"/>
                </a:lnTo>
                <a:cubicBezTo>
                  <a:pt x="8025" y="20365"/>
                  <a:pt x="7944" y="20486"/>
                  <a:pt x="7864" y="20607"/>
                </a:cubicBezTo>
                <a:lnTo>
                  <a:pt x="7864" y="22341"/>
                </a:lnTo>
                <a:lnTo>
                  <a:pt x="6775" y="22341"/>
                </a:lnTo>
                <a:cubicBezTo>
                  <a:pt x="6694" y="22421"/>
                  <a:pt x="6654" y="22502"/>
                  <a:pt x="6613" y="22583"/>
                </a:cubicBezTo>
                <a:lnTo>
                  <a:pt x="7864" y="22583"/>
                </a:lnTo>
                <a:lnTo>
                  <a:pt x="7864" y="27139"/>
                </a:lnTo>
                <a:lnTo>
                  <a:pt x="4194" y="27139"/>
                </a:lnTo>
                <a:cubicBezTo>
                  <a:pt x="4154" y="27220"/>
                  <a:pt x="4113" y="27301"/>
                  <a:pt x="4073" y="27381"/>
                </a:cubicBezTo>
                <a:lnTo>
                  <a:pt x="7864" y="27381"/>
                </a:lnTo>
                <a:lnTo>
                  <a:pt x="7864" y="31978"/>
                </a:lnTo>
                <a:lnTo>
                  <a:pt x="3307" y="31978"/>
                </a:lnTo>
                <a:lnTo>
                  <a:pt x="3307" y="29236"/>
                </a:lnTo>
                <a:lnTo>
                  <a:pt x="3065" y="29841"/>
                </a:lnTo>
                <a:lnTo>
                  <a:pt x="3065" y="31978"/>
                </a:lnTo>
                <a:lnTo>
                  <a:pt x="2299" y="31978"/>
                </a:lnTo>
                <a:cubicBezTo>
                  <a:pt x="2299" y="32059"/>
                  <a:pt x="2258" y="32140"/>
                  <a:pt x="2218" y="32220"/>
                </a:cubicBezTo>
                <a:lnTo>
                  <a:pt x="3065" y="32220"/>
                </a:lnTo>
                <a:lnTo>
                  <a:pt x="3065" y="36777"/>
                </a:lnTo>
                <a:lnTo>
                  <a:pt x="1008" y="36777"/>
                </a:lnTo>
                <a:cubicBezTo>
                  <a:pt x="1008" y="36858"/>
                  <a:pt x="968" y="36939"/>
                  <a:pt x="968" y="37019"/>
                </a:cubicBezTo>
                <a:lnTo>
                  <a:pt x="3065" y="37019"/>
                </a:lnTo>
                <a:lnTo>
                  <a:pt x="3065" y="41576"/>
                </a:lnTo>
                <a:lnTo>
                  <a:pt x="242" y="41576"/>
                </a:lnTo>
                <a:cubicBezTo>
                  <a:pt x="242" y="41657"/>
                  <a:pt x="242" y="41737"/>
                  <a:pt x="242" y="41818"/>
                </a:cubicBezTo>
                <a:lnTo>
                  <a:pt x="3065" y="41818"/>
                </a:lnTo>
                <a:lnTo>
                  <a:pt x="3065" y="46415"/>
                </a:lnTo>
                <a:lnTo>
                  <a:pt x="0" y="46415"/>
                </a:lnTo>
                <a:lnTo>
                  <a:pt x="0" y="46536"/>
                </a:lnTo>
                <a:lnTo>
                  <a:pt x="0" y="46657"/>
                </a:lnTo>
                <a:lnTo>
                  <a:pt x="3065" y="46657"/>
                </a:lnTo>
                <a:lnTo>
                  <a:pt x="3065" y="51214"/>
                </a:lnTo>
                <a:lnTo>
                  <a:pt x="242" y="51214"/>
                </a:lnTo>
                <a:cubicBezTo>
                  <a:pt x="242" y="51295"/>
                  <a:pt x="242" y="51375"/>
                  <a:pt x="242" y="51456"/>
                </a:cubicBezTo>
                <a:lnTo>
                  <a:pt x="3065" y="51456"/>
                </a:lnTo>
                <a:lnTo>
                  <a:pt x="3065" y="56053"/>
                </a:lnTo>
                <a:lnTo>
                  <a:pt x="968" y="56053"/>
                </a:lnTo>
                <a:cubicBezTo>
                  <a:pt x="968" y="56134"/>
                  <a:pt x="1008" y="56174"/>
                  <a:pt x="1008" y="56295"/>
                </a:cubicBezTo>
                <a:lnTo>
                  <a:pt x="3065" y="56295"/>
                </a:lnTo>
                <a:lnTo>
                  <a:pt x="3065" y="60852"/>
                </a:lnTo>
                <a:lnTo>
                  <a:pt x="2218" y="60852"/>
                </a:lnTo>
                <a:cubicBezTo>
                  <a:pt x="2258" y="60933"/>
                  <a:pt x="2299" y="61013"/>
                  <a:pt x="2299" y="61094"/>
                </a:cubicBezTo>
                <a:lnTo>
                  <a:pt x="3065" y="61094"/>
                </a:lnTo>
                <a:lnTo>
                  <a:pt x="3065" y="63191"/>
                </a:lnTo>
                <a:lnTo>
                  <a:pt x="3307" y="63836"/>
                </a:lnTo>
                <a:lnTo>
                  <a:pt x="3307" y="61094"/>
                </a:lnTo>
                <a:lnTo>
                  <a:pt x="7864" y="61094"/>
                </a:lnTo>
                <a:lnTo>
                  <a:pt x="7864" y="65651"/>
                </a:lnTo>
                <a:lnTo>
                  <a:pt x="4073" y="65651"/>
                </a:lnTo>
                <a:cubicBezTo>
                  <a:pt x="4113" y="65731"/>
                  <a:pt x="4154" y="65812"/>
                  <a:pt x="4194" y="65893"/>
                </a:cubicBezTo>
                <a:lnTo>
                  <a:pt x="7864" y="65893"/>
                </a:lnTo>
                <a:lnTo>
                  <a:pt x="7864" y="70490"/>
                </a:lnTo>
                <a:lnTo>
                  <a:pt x="6613" y="70490"/>
                </a:lnTo>
                <a:cubicBezTo>
                  <a:pt x="6654" y="70570"/>
                  <a:pt x="6694" y="70651"/>
                  <a:pt x="6775" y="70732"/>
                </a:cubicBezTo>
                <a:lnTo>
                  <a:pt x="7864" y="70732"/>
                </a:lnTo>
                <a:lnTo>
                  <a:pt x="7864" y="72466"/>
                </a:lnTo>
                <a:cubicBezTo>
                  <a:pt x="7944" y="72587"/>
                  <a:pt x="8025" y="72708"/>
                  <a:pt x="8106" y="72829"/>
                </a:cubicBezTo>
                <a:lnTo>
                  <a:pt x="8106" y="70732"/>
                </a:lnTo>
                <a:lnTo>
                  <a:pt x="12703" y="70732"/>
                </a:lnTo>
                <a:lnTo>
                  <a:pt x="12703" y="75289"/>
                </a:lnTo>
                <a:lnTo>
                  <a:pt x="9920" y="75289"/>
                </a:lnTo>
                <a:lnTo>
                  <a:pt x="10122" y="75531"/>
                </a:lnTo>
                <a:lnTo>
                  <a:pt x="12703" y="75531"/>
                </a:lnTo>
                <a:lnTo>
                  <a:pt x="12703" y="78474"/>
                </a:lnTo>
                <a:lnTo>
                  <a:pt x="12945" y="78716"/>
                </a:lnTo>
                <a:lnTo>
                  <a:pt x="12945" y="75531"/>
                </a:lnTo>
                <a:lnTo>
                  <a:pt x="17501" y="75531"/>
                </a:lnTo>
                <a:lnTo>
                  <a:pt x="17501" y="80087"/>
                </a:lnTo>
                <a:lnTo>
                  <a:pt x="14316" y="80087"/>
                </a:lnTo>
                <a:lnTo>
                  <a:pt x="14558" y="80329"/>
                </a:lnTo>
                <a:lnTo>
                  <a:pt x="17501" y="80329"/>
                </a:lnTo>
                <a:lnTo>
                  <a:pt x="17501" y="82910"/>
                </a:lnTo>
                <a:lnTo>
                  <a:pt x="17743" y="83072"/>
                </a:lnTo>
                <a:lnTo>
                  <a:pt x="17743" y="80329"/>
                </a:lnTo>
                <a:lnTo>
                  <a:pt x="22300" y="80329"/>
                </a:lnTo>
                <a:lnTo>
                  <a:pt x="22300" y="84927"/>
                </a:lnTo>
                <a:lnTo>
                  <a:pt x="20203" y="84927"/>
                </a:lnTo>
                <a:cubicBezTo>
                  <a:pt x="20324" y="85007"/>
                  <a:pt x="20445" y="85088"/>
                  <a:pt x="20566" y="85168"/>
                </a:cubicBezTo>
                <a:lnTo>
                  <a:pt x="22300" y="85168"/>
                </a:lnTo>
                <a:lnTo>
                  <a:pt x="22300" y="86257"/>
                </a:lnTo>
                <a:cubicBezTo>
                  <a:pt x="22381" y="86338"/>
                  <a:pt x="22462" y="86378"/>
                  <a:pt x="22542" y="86419"/>
                </a:cubicBezTo>
                <a:lnTo>
                  <a:pt x="22542" y="85168"/>
                </a:lnTo>
                <a:lnTo>
                  <a:pt x="27139" y="85168"/>
                </a:lnTo>
                <a:lnTo>
                  <a:pt x="27139" y="88838"/>
                </a:lnTo>
                <a:cubicBezTo>
                  <a:pt x="27220" y="88878"/>
                  <a:pt x="27301" y="88919"/>
                  <a:pt x="27381" y="88959"/>
                </a:cubicBezTo>
                <a:lnTo>
                  <a:pt x="27381" y="85168"/>
                </a:lnTo>
                <a:lnTo>
                  <a:pt x="31938" y="85168"/>
                </a:lnTo>
                <a:lnTo>
                  <a:pt x="31938" y="89725"/>
                </a:lnTo>
                <a:lnTo>
                  <a:pt x="29236" y="89725"/>
                </a:lnTo>
                <a:lnTo>
                  <a:pt x="29841" y="89967"/>
                </a:lnTo>
                <a:lnTo>
                  <a:pt x="31938" y="89967"/>
                </a:lnTo>
                <a:lnTo>
                  <a:pt x="31938" y="90733"/>
                </a:lnTo>
                <a:cubicBezTo>
                  <a:pt x="32019" y="90733"/>
                  <a:pt x="32099" y="90774"/>
                  <a:pt x="32180" y="90814"/>
                </a:cubicBezTo>
                <a:lnTo>
                  <a:pt x="32180" y="89967"/>
                </a:lnTo>
                <a:lnTo>
                  <a:pt x="36777" y="89967"/>
                </a:lnTo>
                <a:lnTo>
                  <a:pt x="36777" y="92024"/>
                </a:lnTo>
                <a:cubicBezTo>
                  <a:pt x="36858" y="92024"/>
                  <a:pt x="36939" y="92064"/>
                  <a:pt x="37019" y="92064"/>
                </a:cubicBezTo>
                <a:lnTo>
                  <a:pt x="37019" y="89967"/>
                </a:lnTo>
                <a:lnTo>
                  <a:pt x="41576" y="89967"/>
                </a:lnTo>
                <a:lnTo>
                  <a:pt x="41576" y="92790"/>
                </a:lnTo>
                <a:cubicBezTo>
                  <a:pt x="41657" y="92790"/>
                  <a:pt x="41737" y="92790"/>
                  <a:pt x="41818" y="92790"/>
                </a:cubicBezTo>
                <a:lnTo>
                  <a:pt x="41818" y="89967"/>
                </a:lnTo>
                <a:lnTo>
                  <a:pt x="46375" y="89967"/>
                </a:lnTo>
                <a:lnTo>
                  <a:pt x="46375" y="93032"/>
                </a:lnTo>
                <a:lnTo>
                  <a:pt x="46496" y="93032"/>
                </a:lnTo>
                <a:lnTo>
                  <a:pt x="46617" y="93032"/>
                </a:lnTo>
                <a:lnTo>
                  <a:pt x="46617" y="89967"/>
                </a:lnTo>
                <a:lnTo>
                  <a:pt x="51214" y="89967"/>
                </a:lnTo>
                <a:lnTo>
                  <a:pt x="51214" y="92790"/>
                </a:lnTo>
                <a:cubicBezTo>
                  <a:pt x="51295" y="92790"/>
                  <a:pt x="51375" y="92790"/>
                  <a:pt x="51456" y="92790"/>
                </a:cubicBezTo>
                <a:lnTo>
                  <a:pt x="51456" y="89967"/>
                </a:lnTo>
                <a:lnTo>
                  <a:pt x="56013" y="89967"/>
                </a:lnTo>
                <a:lnTo>
                  <a:pt x="56013" y="92064"/>
                </a:lnTo>
                <a:cubicBezTo>
                  <a:pt x="56093" y="92064"/>
                  <a:pt x="56174" y="92024"/>
                  <a:pt x="56255" y="92024"/>
                </a:cubicBezTo>
                <a:lnTo>
                  <a:pt x="56255" y="89967"/>
                </a:lnTo>
                <a:lnTo>
                  <a:pt x="60812" y="89967"/>
                </a:lnTo>
                <a:lnTo>
                  <a:pt x="60812" y="90814"/>
                </a:lnTo>
                <a:cubicBezTo>
                  <a:pt x="60892" y="90774"/>
                  <a:pt x="60973" y="90733"/>
                  <a:pt x="61054" y="90733"/>
                </a:cubicBezTo>
                <a:lnTo>
                  <a:pt x="61054" y="89967"/>
                </a:lnTo>
                <a:lnTo>
                  <a:pt x="63191" y="89967"/>
                </a:lnTo>
                <a:lnTo>
                  <a:pt x="63796" y="89725"/>
                </a:lnTo>
                <a:lnTo>
                  <a:pt x="61054" y="89725"/>
                </a:lnTo>
                <a:lnTo>
                  <a:pt x="61054" y="85168"/>
                </a:lnTo>
                <a:lnTo>
                  <a:pt x="65651" y="85168"/>
                </a:lnTo>
                <a:lnTo>
                  <a:pt x="65651" y="88959"/>
                </a:lnTo>
                <a:cubicBezTo>
                  <a:pt x="65731" y="88919"/>
                  <a:pt x="65812" y="88878"/>
                  <a:pt x="65893" y="88838"/>
                </a:cubicBezTo>
                <a:lnTo>
                  <a:pt x="65893" y="85168"/>
                </a:lnTo>
                <a:lnTo>
                  <a:pt x="70450" y="85168"/>
                </a:lnTo>
                <a:lnTo>
                  <a:pt x="70450" y="86419"/>
                </a:lnTo>
                <a:cubicBezTo>
                  <a:pt x="70530" y="86378"/>
                  <a:pt x="70611" y="86338"/>
                  <a:pt x="70691" y="86257"/>
                </a:cubicBezTo>
                <a:lnTo>
                  <a:pt x="70691" y="85168"/>
                </a:lnTo>
                <a:lnTo>
                  <a:pt x="72425" y="85168"/>
                </a:lnTo>
                <a:cubicBezTo>
                  <a:pt x="72546" y="85088"/>
                  <a:pt x="72667" y="85007"/>
                  <a:pt x="72788" y="84927"/>
                </a:cubicBezTo>
                <a:lnTo>
                  <a:pt x="70691" y="84927"/>
                </a:lnTo>
                <a:lnTo>
                  <a:pt x="70691" y="80329"/>
                </a:lnTo>
                <a:lnTo>
                  <a:pt x="75248" y="80329"/>
                </a:lnTo>
                <a:lnTo>
                  <a:pt x="75248" y="83072"/>
                </a:lnTo>
                <a:lnTo>
                  <a:pt x="75490" y="82910"/>
                </a:lnTo>
                <a:lnTo>
                  <a:pt x="75490" y="80329"/>
                </a:lnTo>
                <a:lnTo>
                  <a:pt x="78434" y="80329"/>
                </a:lnTo>
                <a:lnTo>
                  <a:pt x="78716" y="80087"/>
                </a:lnTo>
                <a:lnTo>
                  <a:pt x="75490" y="80087"/>
                </a:lnTo>
                <a:lnTo>
                  <a:pt x="75490" y="75531"/>
                </a:lnTo>
                <a:lnTo>
                  <a:pt x="80087" y="75531"/>
                </a:lnTo>
                <a:lnTo>
                  <a:pt x="80087" y="78716"/>
                </a:lnTo>
                <a:lnTo>
                  <a:pt x="80329" y="78474"/>
                </a:lnTo>
                <a:lnTo>
                  <a:pt x="80329" y="75531"/>
                </a:lnTo>
                <a:lnTo>
                  <a:pt x="82870" y="75531"/>
                </a:lnTo>
                <a:lnTo>
                  <a:pt x="83072" y="75289"/>
                </a:lnTo>
                <a:lnTo>
                  <a:pt x="80329" y="75289"/>
                </a:lnTo>
                <a:lnTo>
                  <a:pt x="80329" y="70732"/>
                </a:lnTo>
                <a:lnTo>
                  <a:pt x="84886" y="70732"/>
                </a:lnTo>
                <a:lnTo>
                  <a:pt x="84886" y="72829"/>
                </a:lnTo>
                <a:cubicBezTo>
                  <a:pt x="84967" y="72708"/>
                  <a:pt x="85048" y="72587"/>
                  <a:pt x="85128" y="72466"/>
                </a:cubicBezTo>
                <a:lnTo>
                  <a:pt x="85128" y="70732"/>
                </a:lnTo>
                <a:lnTo>
                  <a:pt x="86257" y="70732"/>
                </a:lnTo>
                <a:cubicBezTo>
                  <a:pt x="86298" y="70651"/>
                  <a:pt x="86338" y="70570"/>
                  <a:pt x="86378" y="70490"/>
                </a:cubicBezTo>
                <a:lnTo>
                  <a:pt x="85128" y="70490"/>
                </a:lnTo>
                <a:lnTo>
                  <a:pt x="85128" y="65893"/>
                </a:lnTo>
                <a:lnTo>
                  <a:pt x="88798" y="65893"/>
                </a:lnTo>
                <a:cubicBezTo>
                  <a:pt x="88838" y="65812"/>
                  <a:pt x="88879" y="65731"/>
                  <a:pt x="88919" y="65651"/>
                </a:cubicBezTo>
                <a:lnTo>
                  <a:pt x="85128" y="65651"/>
                </a:lnTo>
                <a:lnTo>
                  <a:pt x="85128" y="61094"/>
                </a:lnTo>
                <a:lnTo>
                  <a:pt x="89685" y="61094"/>
                </a:lnTo>
                <a:close/>
                <a:moveTo>
                  <a:pt x="85128" y="32180"/>
                </a:moveTo>
                <a:lnTo>
                  <a:pt x="89685" y="32180"/>
                </a:lnTo>
                <a:lnTo>
                  <a:pt x="89685" y="36777"/>
                </a:lnTo>
                <a:lnTo>
                  <a:pt x="85128" y="36777"/>
                </a:lnTo>
                <a:close/>
                <a:moveTo>
                  <a:pt x="85128" y="37019"/>
                </a:moveTo>
                <a:lnTo>
                  <a:pt x="89685" y="37019"/>
                </a:lnTo>
                <a:lnTo>
                  <a:pt x="89685" y="41576"/>
                </a:lnTo>
                <a:lnTo>
                  <a:pt x="85128" y="41576"/>
                </a:lnTo>
                <a:close/>
                <a:moveTo>
                  <a:pt x="85128" y="41818"/>
                </a:moveTo>
                <a:lnTo>
                  <a:pt x="89685" y="41818"/>
                </a:lnTo>
                <a:lnTo>
                  <a:pt x="89685" y="46375"/>
                </a:lnTo>
                <a:lnTo>
                  <a:pt x="85128" y="46375"/>
                </a:lnTo>
                <a:close/>
                <a:moveTo>
                  <a:pt x="85128" y="46617"/>
                </a:moveTo>
                <a:lnTo>
                  <a:pt x="89685" y="46617"/>
                </a:lnTo>
                <a:lnTo>
                  <a:pt x="89685" y="51214"/>
                </a:lnTo>
                <a:lnTo>
                  <a:pt x="85128" y="51214"/>
                </a:lnTo>
                <a:close/>
                <a:moveTo>
                  <a:pt x="85128" y="51456"/>
                </a:moveTo>
                <a:lnTo>
                  <a:pt x="89685" y="51456"/>
                </a:lnTo>
                <a:lnTo>
                  <a:pt x="89685" y="56013"/>
                </a:lnTo>
                <a:lnTo>
                  <a:pt x="85128" y="56013"/>
                </a:lnTo>
                <a:close/>
                <a:moveTo>
                  <a:pt x="85128" y="56255"/>
                </a:moveTo>
                <a:lnTo>
                  <a:pt x="89685" y="56255"/>
                </a:lnTo>
                <a:lnTo>
                  <a:pt x="89685" y="60812"/>
                </a:lnTo>
                <a:lnTo>
                  <a:pt x="85128" y="60812"/>
                </a:lnTo>
                <a:close/>
                <a:moveTo>
                  <a:pt x="7904" y="60812"/>
                </a:moveTo>
                <a:lnTo>
                  <a:pt x="3347" y="60812"/>
                </a:lnTo>
                <a:lnTo>
                  <a:pt x="3347" y="56255"/>
                </a:lnTo>
                <a:lnTo>
                  <a:pt x="7904" y="56255"/>
                </a:lnTo>
                <a:close/>
                <a:moveTo>
                  <a:pt x="7904" y="56013"/>
                </a:moveTo>
                <a:lnTo>
                  <a:pt x="3347" y="56013"/>
                </a:lnTo>
                <a:lnTo>
                  <a:pt x="3347" y="51456"/>
                </a:lnTo>
                <a:lnTo>
                  <a:pt x="7904" y="51456"/>
                </a:lnTo>
                <a:close/>
                <a:moveTo>
                  <a:pt x="7904" y="51214"/>
                </a:moveTo>
                <a:lnTo>
                  <a:pt x="3347" y="51214"/>
                </a:lnTo>
                <a:lnTo>
                  <a:pt x="3347" y="46617"/>
                </a:lnTo>
                <a:lnTo>
                  <a:pt x="7904" y="46617"/>
                </a:lnTo>
                <a:close/>
                <a:moveTo>
                  <a:pt x="7904" y="46375"/>
                </a:moveTo>
                <a:lnTo>
                  <a:pt x="3347" y="46375"/>
                </a:lnTo>
                <a:lnTo>
                  <a:pt x="3347" y="41818"/>
                </a:lnTo>
                <a:lnTo>
                  <a:pt x="7904" y="41818"/>
                </a:lnTo>
                <a:close/>
                <a:moveTo>
                  <a:pt x="7904" y="41576"/>
                </a:moveTo>
                <a:lnTo>
                  <a:pt x="3347" y="41576"/>
                </a:lnTo>
                <a:lnTo>
                  <a:pt x="3347" y="37019"/>
                </a:lnTo>
                <a:lnTo>
                  <a:pt x="7904" y="37019"/>
                </a:lnTo>
                <a:close/>
                <a:moveTo>
                  <a:pt x="7904" y="36777"/>
                </a:moveTo>
                <a:lnTo>
                  <a:pt x="3347" y="36777"/>
                </a:lnTo>
                <a:lnTo>
                  <a:pt x="3347" y="32180"/>
                </a:lnTo>
                <a:lnTo>
                  <a:pt x="7904" y="32180"/>
                </a:lnTo>
                <a:close/>
                <a:moveTo>
                  <a:pt x="12703" y="70449"/>
                </a:moveTo>
                <a:lnTo>
                  <a:pt x="8146" y="70449"/>
                </a:lnTo>
                <a:lnTo>
                  <a:pt x="8146" y="65893"/>
                </a:lnTo>
                <a:lnTo>
                  <a:pt x="12703" y="65893"/>
                </a:lnTo>
                <a:close/>
                <a:moveTo>
                  <a:pt x="12703" y="65610"/>
                </a:moveTo>
                <a:lnTo>
                  <a:pt x="8146" y="65610"/>
                </a:lnTo>
                <a:lnTo>
                  <a:pt x="8146" y="61054"/>
                </a:lnTo>
                <a:lnTo>
                  <a:pt x="12703" y="61054"/>
                </a:lnTo>
                <a:close/>
                <a:moveTo>
                  <a:pt x="12703" y="60812"/>
                </a:moveTo>
                <a:lnTo>
                  <a:pt x="8146" y="60812"/>
                </a:lnTo>
                <a:lnTo>
                  <a:pt x="8146" y="56255"/>
                </a:lnTo>
                <a:lnTo>
                  <a:pt x="12703" y="56255"/>
                </a:lnTo>
                <a:close/>
                <a:moveTo>
                  <a:pt x="12703" y="56013"/>
                </a:moveTo>
                <a:lnTo>
                  <a:pt x="8146" y="56013"/>
                </a:lnTo>
                <a:lnTo>
                  <a:pt x="8146" y="51456"/>
                </a:lnTo>
                <a:lnTo>
                  <a:pt x="12703" y="51456"/>
                </a:lnTo>
                <a:close/>
                <a:moveTo>
                  <a:pt x="12703" y="51174"/>
                </a:moveTo>
                <a:lnTo>
                  <a:pt x="8146" y="51174"/>
                </a:lnTo>
                <a:lnTo>
                  <a:pt x="8146" y="46617"/>
                </a:lnTo>
                <a:lnTo>
                  <a:pt x="12703" y="46617"/>
                </a:lnTo>
                <a:close/>
                <a:moveTo>
                  <a:pt x="12703" y="46375"/>
                </a:moveTo>
                <a:lnTo>
                  <a:pt x="8146" y="46375"/>
                </a:lnTo>
                <a:lnTo>
                  <a:pt x="8146" y="41818"/>
                </a:lnTo>
                <a:lnTo>
                  <a:pt x="12703" y="41818"/>
                </a:lnTo>
                <a:close/>
                <a:moveTo>
                  <a:pt x="12703" y="41576"/>
                </a:moveTo>
                <a:lnTo>
                  <a:pt x="8146" y="41576"/>
                </a:lnTo>
                <a:lnTo>
                  <a:pt x="8146" y="36979"/>
                </a:lnTo>
                <a:lnTo>
                  <a:pt x="12703" y="36979"/>
                </a:lnTo>
                <a:close/>
                <a:moveTo>
                  <a:pt x="12703" y="36737"/>
                </a:moveTo>
                <a:lnTo>
                  <a:pt x="8146" y="36737"/>
                </a:lnTo>
                <a:lnTo>
                  <a:pt x="8146" y="32180"/>
                </a:lnTo>
                <a:lnTo>
                  <a:pt x="12703" y="32180"/>
                </a:lnTo>
                <a:close/>
                <a:moveTo>
                  <a:pt x="12703" y="31938"/>
                </a:moveTo>
                <a:lnTo>
                  <a:pt x="8146" y="31938"/>
                </a:lnTo>
                <a:lnTo>
                  <a:pt x="8146" y="27381"/>
                </a:lnTo>
                <a:lnTo>
                  <a:pt x="12703" y="27381"/>
                </a:lnTo>
                <a:close/>
                <a:moveTo>
                  <a:pt x="12703" y="27139"/>
                </a:moveTo>
                <a:lnTo>
                  <a:pt x="8146" y="27139"/>
                </a:lnTo>
                <a:lnTo>
                  <a:pt x="8146" y="22542"/>
                </a:lnTo>
                <a:lnTo>
                  <a:pt x="12703" y="22542"/>
                </a:lnTo>
                <a:close/>
                <a:moveTo>
                  <a:pt x="17542" y="75248"/>
                </a:moveTo>
                <a:lnTo>
                  <a:pt x="12945" y="75248"/>
                </a:lnTo>
                <a:lnTo>
                  <a:pt x="12945" y="70651"/>
                </a:lnTo>
                <a:lnTo>
                  <a:pt x="17542" y="70651"/>
                </a:lnTo>
                <a:close/>
                <a:moveTo>
                  <a:pt x="17542" y="70449"/>
                </a:moveTo>
                <a:lnTo>
                  <a:pt x="12945" y="70449"/>
                </a:lnTo>
                <a:lnTo>
                  <a:pt x="12945" y="65852"/>
                </a:lnTo>
                <a:lnTo>
                  <a:pt x="17542" y="65852"/>
                </a:lnTo>
                <a:close/>
                <a:moveTo>
                  <a:pt x="17542" y="65610"/>
                </a:moveTo>
                <a:lnTo>
                  <a:pt x="12945" y="65610"/>
                </a:lnTo>
                <a:lnTo>
                  <a:pt x="12945" y="61054"/>
                </a:lnTo>
                <a:lnTo>
                  <a:pt x="17542" y="61054"/>
                </a:lnTo>
                <a:close/>
                <a:moveTo>
                  <a:pt x="17542" y="60812"/>
                </a:moveTo>
                <a:lnTo>
                  <a:pt x="12945" y="60812"/>
                </a:lnTo>
                <a:lnTo>
                  <a:pt x="12945" y="56214"/>
                </a:lnTo>
                <a:lnTo>
                  <a:pt x="17542" y="56214"/>
                </a:lnTo>
                <a:close/>
                <a:moveTo>
                  <a:pt x="17542" y="55972"/>
                </a:moveTo>
                <a:lnTo>
                  <a:pt x="12945" y="55972"/>
                </a:lnTo>
                <a:lnTo>
                  <a:pt x="12945" y="51416"/>
                </a:lnTo>
                <a:lnTo>
                  <a:pt x="17542" y="51416"/>
                </a:lnTo>
                <a:close/>
                <a:moveTo>
                  <a:pt x="17542" y="51174"/>
                </a:moveTo>
                <a:lnTo>
                  <a:pt x="12945" y="51174"/>
                </a:lnTo>
                <a:lnTo>
                  <a:pt x="12945" y="46617"/>
                </a:lnTo>
                <a:lnTo>
                  <a:pt x="17542" y="46617"/>
                </a:lnTo>
                <a:close/>
                <a:moveTo>
                  <a:pt x="17542" y="46375"/>
                </a:moveTo>
                <a:lnTo>
                  <a:pt x="12945" y="46375"/>
                </a:lnTo>
                <a:lnTo>
                  <a:pt x="12945" y="41778"/>
                </a:lnTo>
                <a:lnTo>
                  <a:pt x="17542" y="41778"/>
                </a:lnTo>
                <a:close/>
                <a:moveTo>
                  <a:pt x="17542" y="41536"/>
                </a:moveTo>
                <a:lnTo>
                  <a:pt x="12945" y="41536"/>
                </a:lnTo>
                <a:lnTo>
                  <a:pt x="12945" y="36979"/>
                </a:lnTo>
                <a:lnTo>
                  <a:pt x="17542" y="36979"/>
                </a:lnTo>
                <a:close/>
                <a:moveTo>
                  <a:pt x="17542" y="36737"/>
                </a:moveTo>
                <a:lnTo>
                  <a:pt x="12945" y="36737"/>
                </a:lnTo>
                <a:lnTo>
                  <a:pt x="12945" y="32180"/>
                </a:lnTo>
                <a:lnTo>
                  <a:pt x="17542" y="32180"/>
                </a:lnTo>
                <a:close/>
                <a:moveTo>
                  <a:pt x="17542" y="31938"/>
                </a:moveTo>
                <a:lnTo>
                  <a:pt x="12945" y="31938"/>
                </a:lnTo>
                <a:lnTo>
                  <a:pt x="12945" y="27341"/>
                </a:lnTo>
                <a:lnTo>
                  <a:pt x="17542" y="27341"/>
                </a:lnTo>
                <a:close/>
                <a:moveTo>
                  <a:pt x="17542" y="27099"/>
                </a:moveTo>
                <a:lnTo>
                  <a:pt x="12945" y="27099"/>
                </a:lnTo>
                <a:lnTo>
                  <a:pt x="12945" y="22542"/>
                </a:lnTo>
                <a:lnTo>
                  <a:pt x="17542" y="22542"/>
                </a:lnTo>
                <a:close/>
                <a:moveTo>
                  <a:pt x="17542" y="22300"/>
                </a:moveTo>
                <a:lnTo>
                  <a:pt x="12945" y="22300"/>
                </a:lnTo>
                <a:lnTo>
                  <a:pt x="12945" y="17743"/>
                </a:lnTo>
                <a:lnTo>
                  <a:pt x="17542" y="17743"/>
                </a:lnTo>
                <a:close/>
                <a:moveTo>
                  <a:pt x="22341" y="80047"/>
                </a:moveTo>
                <a:lnTo>
                  <a:pt x="17784" y="80047"/>
                </a:lnTo>
                <a:lnTo>
                  <a:pt x="17784" y="75450"/>
                </a:lnTo>
                <a:lnTo>
                  <a:pt x="22341" y="75450"/>
                </a:lnTo>
                <a:close/>
                <a:moveTo>
                  <a:pt x="22341" y="75208"/>
                </a:moveTo>
                <a:lnTo>
                  <a:pt x="17784" y="75208"/>
                </a:lnTo>
                <a:lnTo>
                  <a:pt x="17784" y="70651"/>
                </a:lnTo>
                <a:lnTo>
                  <a:pt x="22341" y="70651"/>
                </a:lnTo>
                <a:close/>
                <a:moveTo>
                  <a:pt x="22341" y="70409"/>
                </a:moveTo>
                <a:lnTo>
                  <a:pt x="17784" y="70409"/>
                </a:lnTo>
                <a:lnTo>
                  <a:pt x="17784" y="65852"/>
                </a:lnTo>
                <a:lnTo>
                  <a:pt x="22341" y="65852"/>
                </a:lnTo>
                <a:close/>
                <a:moveTo>
                  <a:pt x="22341" y="65610"/>
                </a:moveTo>
                <a:lnTo>
                  <a:pt x="17784" y="65610"/>
                </a:lnTo>
                <a:lnTo>
                  <a:pt x="17784" y="61013"/>
                </a:lnTo>
                <a:lnTo>
                  <a:pt x="22341" y="61013"/>
                </a:lnTo>
                <a:close/>
                <a:moveTo>
                  <a:pt x="22341" y="60771"/>
                </a:moveTo>
                <a:lnTo>
                  <a:pt x="17784" y="60771"/>
                </a:lnTo>
                <a:lnTo>
                  <a:pt x="17784" y="56214"/>
                </a:lnTo>
                <a:lnTo>
                  <a:pt x="22341" y="56214"/>
                </a:lnTo>
                <a:close/>
                <a:moveTo>
                  <a:pt x="22341" y="55972"/>
                </a:moveTo>
                <a:lnTo>
                  <a:pt x="17784" y="55972"/>
                </a:lnTo>
                <a:lnTo>
                  <a:pt x="17784" y="51416"/>
                </a:lnTo>
                <a:lnTo>
                  <a:pt x="22341" y="51416"/>
                </a:lnTo>
                <a:close/>
                <a:moveTo>
                  <a:pt x="22341" y="51174"/>
                </a:moveTo>
                <a:lnTo>
                  <a:pt x="17784" y="51174"/>
                </a:lnTo>
                <a:lnTo>
                  <a:pt x="17784" y="46577"/>
                </a:lnTo>
                <a:lnTo>
                  <a:pt x="22341" y="46577"/>
                </a:lnTo>
                <a:close/>
                <a:moveTo>
                  <a:pt x="22341" y="46335"/>
                </a:moveTo>
                <a:lnTo>
                  <a:pt x="17784" y="46335"/>
                </a:lnTo>
                <a:lnTo>
                  <a:pt x="17784" y="41778"/>
                </a:lnTo>
                <a:lnTo>
                  <a:pt x="22341" y="41778"/>
                </a:lnTo>
                <a:close/>
                <a:moveTo>
                  <a:pt x="22341" y="41536"/>
                </a:moveTo>
                <a:lnTo>
                  <a:pt x="17784" y="41536"/>
                </a:lnTo>
                <a:lnTo>
                  <a:pt x="17784" y="36939"/>
                </a:lnTo>
                <a:lnTo>
                  <a:pt x="22341" y="36939"/>
                </a:lnTo>
                <a:close/>
                <a:moveTo>
                  <a:pt x="22341" y="36737"/>
                </a:moveTo>
                <a:lnTo>
                  <a:pt x="17784" y="36737"/>
                </a:lnTo>
                <a:lnTo>
                  <a:pt x="17784" y="32140"/>
                </a:lnTo>
                <a:lnTo>
                  <a:pt x="22341" y="32140"/>
                </a:lnTo>
                <a:close/>
                <a:moveTo>
                  <a:pt x="22341" y="31898"/>
                </a:moveTo>
                <a:lnTo>
                  <a:pt x="17784" y="31898"/>
                </a:lnTo>
                <a:lnTo>
                  <a:pt x="17784" y="27341"/>
                </a:lnTo>
                <a:lnTo>
                  <a:pt x="22341" y="27341"/>
                </a:lnTo>
                <a:close/>
                <a:moveTo>
                  <a:pt x="22341" y="27099"/>
                </a:moveTo>
                <a:lnTo>
                  <a:pt x="17784" y="27099"/>
                </a:lnTo>
                <a:lnTo>
                  <a:pt x="17784" y="22502"/>
                </a:lnTo>
                <a:lnTo>
                  <a:pt x="22341" y="22502"/>
                </a:lnTo>
                <a:close/>
                <a:moveTo>
                  <a:pt x="22341" y="22260"/>
                </a:moveTo>
                <a:lnTo>
                  <a:pt x="17784" y="22260"/>
                </a:lnTo>
                <a:lnTo>
                  <a:pt x="17784" y="17703"/>
                </a:lnTo>
                <a:lnTo>
                  <a:pt x="22341" y="17703"/>
                </a:lnTo>
                <a:close/>
                <a:moveTo>
                  <a:pt x="22341" y="17461"/>
                </a:moveTo>
                <a:lnTo>
                  <a:pt x="17784" y="17461"/>
                </a:lnTo>
                <a:lnTo>
                  <a:pt x="17784" y="12904"/>
                </a:lnTo>
                <a:lnTo>
                  <a:pt x="22341" y="12904"/>
                </a:lnTo>
                <a:close/>
                <a:moveTo>
                  <a:pt x="27139" y="84846"/>
                </a:moveTo>
                <a:lnTo>
                  <a:pt x="22583" y="84846"/>
                </a:lnTo>
                <a:lnTo>
                  <a:pt x="22583" y="80249"/>
                </a:lnTo>
                <a:lnTo>
                  <a:pt x="27139" y="80249"/>
                </a:lnTo>
                <a:close/>
                <a:moveTo>
                  <a:pt x="27139" y="80007"/>
                </a:moveTo>
                <a:lnTo>
                  <a:pt x="22583" y="80007"/>
                </a:lnTo>
                <a:lnTo>
                  <a:pt x="22583" y="75450"/>
                </a:lnTo>
                <a:lnTo>
                  <a:pt x="27139" y="75450"/>
                </a:lnTo>
                <a:close/>
                <a:moveTo>
                  <a:pt x="27139" y="75208"/>
                </a:moveTo>
                <a:lnTo>
                  <a:pt x="22583" y="75208"/>
                </a:lnTo>
                <a:lnTo>
                  <a:pt x="22583" y="70611"/>
                </a:lnTo>
                <a:lnTo>
                  <a:pt x="27139" y="70611"/>
                </a:lnTo>
                <a:close/>
                <a:moveTo>
                  <a:pt x="27139" y="70369"/>
                </a:moveTo>
                <a:lnTo>
                  <a:pt x="22583" y="70369"/>
                </a:lnTo>
                <a:lnTo>
                  <a:pt x="22583" y="65812"/>
                </a:lnTo>
                <a:lnTo>
                  <a:pt x="27139" y="65812"/>
                </a:lnTo>
                <a:close/>
                <a:moveTo>
                  <a:pt x="27139" y="65570"/>
                </a:moveTo>
                <a:lnTo>
                  <a:pt x="22583" y="65570"/>
                </a:lnTo>
                <a:lnTo>
                  <a:pt x="22583" y="61013"/>
                </a:lnTo>
                <a:lnTo>
                  <a:pt x="27139" y="61013"/>
                </a:lnTo>
                <a:close/>
                <a:moveTo>
                  <a:pt x="27139" y="60771"/>
                </a:moveTo>
                <a:lnTo>
                  <a:pt x="22583" y="60771"/>
                </a:lnTo>
                <a:lnTo>
                  <a:pt x="22583" y="56174"/>
                </a:lnTo>
                <a:lnTo>
                  <a:pt x="27139" y="56174"/>
                </a:lnTo>
                <a:close/>
                <a:moveTo>
                  <a:pt x="27139" y="55932"/>
                </a:moveTo>
                <a:lnTo>
                  <a:pt x="22583" y="55932"/>
                </a:lnTo>
                <a:lnTo>
                  <a:pt x="22583" y="51375"/>
                </a:lnTo>
                <a:lnTo>
                  <a:pt x="27139" y="51375"/>
                </a:lnTo>
                <a:close/>
                <a:moveTo>
                  <a:pt x="27139" y="51133"/>
                </a:moveTo>
                <a:lnTo>
                  <a:pt x="22583" y="51133"/>
                </a:lnTo>
                <a:lnTo>
                  <a:pt x="22583" y="46577"/>
                </a:lnTo>
                <a:lnTo>
                  <a:pt x="27139" y="46577"/>
                </a:lnTo>
                <a:close/>
                <a:moveTo>
                  <a:pt x="27139" y="46335"/>
                </a:moveTo>
                <a:lnTo>
                  <a:pt x="22583" y="46335"/>
                </a:lnTo>
                <a:lnTo>
                  <a:pt x="22583" y="41737"/>
                </a:lnTo>
                <a:lnTo>
                  <a:pt x="27139" y="41737"/>
                </a:lnTo>
                <a:close/>
                <a:moveTo>
                  <a:pt x="27139" y="41495"/>
                </a:moveTo>
                <a:lnTo>
                  <a:pt x="22583" y="41495"/>
                </a:lnTo>
                <a:lnTo>
                  <a:pt x="22583" y="36939"/>
                </a:lnTo>
                <a:lnTo>
                  <a:pt x="27139" y="36939"/>
                </a:lnTo>
                <a:close/>
                <a:moveTo>
                  <a:pt x="27139" y="36697"/>
                </a:moveTo>
                <a:lnTo>
                  <a:pt x="22583" y="36697"/>
                </a:lnTo>
                <a:lnTo>
                  <a:pt x="22583" y="32140"/>
                </a:lnTo>
                <a:lnTo>
                  <a:pt x="27139" y="32140"/>
                </a:lnTo>
                <a:close/>
                <a:moveTo>
                  <a:pt x="27139" y="31898"/>
                </a:moveTo>
                <a:lnTo>
                  <a:pt x="22583" y="31898"/>
                </a:lnTo>
                <a:lnTo>
                  <a:pt x="22583" y="27301"/>
                </a:lnTo>
                <a:lnTo>
                  <a:pt x="27139" y="27301"/>
                </a:lnTo>
                <a:close/>
                <a:moveTo>
                  <a:pt x="27139" y="27059"/>
                </a:moveTo>
                <a:lnTo>
                  <a:pt x="22583" y="27059"/>
                </a:lnTo>
                <a:lnTo>
                  <a:pt x="22583" y="22502"/>
                </a:lnTo>
                <a:lnTo>
                  <a:pt x="27139" y="22502"/>
                </a:lnTo>
                <a:close/>
                <a:moveTo>
                  <a:pt x="27139" y="22260"/>
                </a:moveTo>
                <a:lnTo>
                  <a:pt x="22583" y="22260"/>
                </a:lnTo>
                <a:lnTo>
                  <a:pt x="22583" y="17703"/>
                </a:lnTo>
                <a:lnTo>
                  <a:pt x="27139" y="17703"/>
                </a:lnTo>
                <a:close/>
                <a:moveTo>
                  <a:pt x="27139" y="17461"/>
                </a:moveTo>
                <a:lnTo>
                  <a:pt x="22583" y="17461"/>
                </a:lnTo>
                <a:lnTo>
                  <a:pt x="22583" y="12864"/>
                </a:lnTo>
                <a:lnTo>
                  <a:pt x="27139" y="12864"/>
                </a:lnTo>
                <a:close/>
                <a:moveTo>
                  <a:pt x="27139" y="12622"/>
                </a:moveTo>
                <a:lnTo>
                  <a:pt x="22583" y="12622"/>
                </a:lnTo>
                <a:lnTo>
                  <a:pt x="22583" y="8065"/>
                </a:lnTo>
                <a:lnTo>
                  <a:pt x="27139" y="8065"/>
                </a:lnTo>
                <a:close/>
                <a:moveTo>
                  <a:pt x="31979" y="84806"/>
                </a:moveTo>
                <a:lnTo>
                  <a:pt x="27381" y="84806"/>
                </a:lnTo>
                <a:lnTo>
                  <a:pt x="27381" y="80249"/>
                </a:lnTo>
                <a:lnTo>
                  <a:pt x="31979" y="80249"/>
                </a:lnTo>
                <a:close/>
                <a:moveTo>
                  <a:pt x="31979" y="80007"/>
                </a:moveTo>
                <a:lnTo>
                  <a:pt x="27381" y="80007"/>
                </a:lnTo>
                <a:lnTo>
                  <a:pt x="27381" y="75410"/>
                </a:lnTo>
                <a:lnTo>
                  <a:pt x="31979" y="75410"/>
                </a:lnTo>
                <a:close/>
                <a:moveTo>
                  <a:pt x="31979" y="75168"/>
                </a:moveTo>
                <a:lnTo>
                  <a:pt x="27381" y="75168"/>
                </a:lnTo>
                <a:lnTo>
                  <a:pt x="27381" y="70611"/>
                </a:lnTo>
                <a:lnTo>
                  <a:pt x="31979" y="70611"/>
                </a:lnTo>
                <a:close/>
                <a:moveTo>
                  <a:pt x="31979" y="70369"/>
                </a:moveTo>
                <a:lnTo>
                  <a:pt x="27381" y="70369"/>
                </a:lnTo>
                <a:lnTo>
                  <a:pt x="27381" y="65812"/>
                </a:lnTo>
                <a:lnTo>
                  <a:pt x="31979" y="65812"/>
                </a:lnTo>
                <a:close/>
                <a:moveTo>
                  <a:pt x="31979" y="65570"/>
                </a:moveTo>
                <a:lnTo>
                  <a:pt x="27381" y="65570"/>
                </a:lnTo>
                <a:lnTo>
                  <a:pt x="27381" y="60973"/>
                </a:lnTo>
                <a:lnTo>
                  <a:pt x="31979" y="60973"/>
                </a:lnTo>
                <a:close/>
                <a:moveTo>
                  <a:pt x="31979" y="60731"/>
                </a:moveTo>
                <a:lnTo>
                  <a:pt x="27381" y="60731"/>
                </a:lnTo>
                <a:lnTo>
                  <a:pt x="27381" y="56174"/>
                </a:lnTo>
                <a:lnTo>
                  <a:pt x="31979" y="56174"/>
                </a:lnTo>
                <a:close/>
                <a:moveTo>
                  <a:pt x="31979" y="55932"/>
                </a:moveTo>
                <a:lnTo>
                  <a:pt x="27381" y="55932"/>
                </a:lnTo>
                <a:lnTo>
                  <a:pt x="27381" y="51375"/>
                </a:lnTo>
                <a:lnTo>
                  <a:pt x="31979" y="51375"/>
                </a:lnTo>
                <a:close/>
                <a:moveTo>
                  <a:pt x="31979" y="51133"/>
                </a:moveTo>
                <a:lnTo>
                  <a:pt x="27381" y="51133"/>
                </a:lnTo>
                <a:lnTo>
                  <a:pt x="27381" y="46536"/>
                </a:lnTo>
                <a:lnTo>
                  <a:pt x="31979" y="46536"/>
                </a:lnTo>
                <a:close/>
                <a:moveTo>
                  <a:pt x="31979" y="46294"/>
                </a:moveTo>
                <a:lnTo>
                  <a:pt x="27381" y="46294"/>
                </a:lnTo>
                <a:lnTo>
                  <a:pt x="27381" y="41737"/>
                </a:lnTo>
                <a:lnTo>
                  <a:pt x="31979" y="41737"/>
                </a:lnTo>
                <a:close/>
                <a:moveTo>
                  <a:pt x="31979" y="41495"/>
                </a:moveTo>
                <a:lnTo>
                  <a:pt x="27381" y="41495"/>
                </a:lnTo>
                <a:lnTo>
                  <a:pt x="27381" y="36898"/>
                </a:lnTo>
                <a:lnTo>
                  <a:pt x="31979" y="36898"/>
                </a:lnTo>
                <a:close/>
                <a:moveTo>
                  <a:pt x="31979" y="36656"/>
                </a:moveTo>
                <a:lnTo>
                  <a:pt x="27381" y="36656"/>
                </a:lnTo>
                <a:lnTo>
                  <a:pt x="27381" y="32099"/>
                </a:lnTo>
                <a:lnTo>
                  <a:pt x="31979" y="32099"/>
                </a:lnTo>
                <a:close/>
                <a:moveTo>
                  <a:pt x="31979" y="31858"/>
                </a:moveTo>
                <a:lnTo>
                  <a:pt x="27381" y="31858"/>
                </a:lnTo>
                <a:lnTo>
                  <a:pt x="27381" y="27301"/>
                </a:lnTo>
                <a:lnTo>
                  <a:pt x="31979" y="27301"/>
                </a:lnTo>
                <a:close/>
                <a:moveTo>
                  <a:pt x="31979" y="27059"/>
                </a:moveTo>
                <a:lnTo>
                  <a:pt x="27381" y="27059"/>
                </a:lnTo>
                <a:lnTo>
                  <a:pt x="27381" y="22462"/>
                </a:lnTo>
                <a:lnTo>
                  <a:pt x="31979" y="22462"/>
                </a:lnTo>
                <a:close/>
                <a:moveTo>
                  <a:pt x="31979" y="22220"/>
                </a:moveTo>
                <a:lnTo>
                  <a:pt x="27381" y="22220"/>
                </a:lnTo>
                <a:lnTo>
                  <a:pt x="27381" y="17663"/>
                </a:lnTo>
                <a:lnTo>
                  <a:pt x="31979" y="17663"/>
                </a:lnTo>
                <a:close/>
                <a:moveTo>
                  <a:pt x="31979" y="17421"/>
                </a:moveTo>
                <a:lnTo>
                  <a:pt x="27381" y="17421"/>
                </a:lnTo>
                <a:lnTo>
                  <a:pt x="27381" y="12864"/>
                </a:lnTo>
                <a:lnTo>
                  <a:pt x="31979" y="12864"/>
                </a:lnTo>
                <a:close/>
                <a:moveTo>
                  <a:pt x="31979" y="12622"/>
                </a:moveTo>
                <a:lnTo>
                  <a:pt x="27381" y="12622"/>
                </a:lnTo>
                <a:lnTo>
                  <a:pt x="27381" y="8025"/>
                </a:lnTo>
                <a:lnTo>
                  <a:pt x="31979" y="8025"/>
                </a:lnTo>
                <a:close/>
                <a:moveTo>
                  <a:pt x="36777" y="89604"/>
                </a:moveTo>
                <a:lnTo>
                  <a:pt x="32220" y="89604"/>
                </a:lnTo>
                <a:lnTo>
                  <a:pt x="32220" y="85007"/>
                </a:lnTo>
                <a:lnTo>
                  <a:pt x="36777" y="85007"/>
                </a:lnTo>
                <a:close/>
                <a:moveTo>
                  <a:pt x="36777" y="84765"/>
                </a:moveTo>
                <a:lnTo>
                  <a:pt x="32220" y="84765"/>
                </a:lnTo>
                <a:lnTo>
                  <a:pt x="32220" y="80208"/>
                </a:lnTo>
                <a:lnTo>
                  <a:pt x="36777" y="80208"/>
                </a:lnTo>
                <a:close/>
                <a:moveTo>
                  <a:pt x="36777" y="79966"/>
                </a:moveTo>
                <a:lnTo>
                  <a:pt x="32220" y="79966"/>
                </a:lnTo>
                <a:lnTo>
                  <a:pt x="32220" y="75410"/>
                </a:lnTo>
                <a:lnTo>
                  <a:pt x="36777" y="75410"/>
                </a:lnTo>
                <a:close/>
                <a:moveTo>
                  <a:pt x="36777" y="75168"/>
                </a:moveTo>
                <a:lnTo>
                  <a:pt x="32220" y="75168"/>
                </a:lnTo>
                <a:lnTo>
                  <a:pt x="32220" y="70570"/>
                </a:lnTo>
                <a:lnTo>
                  <a:pt x="36777" y="70570"/>
                </a:lnTo>
                <a:close/>
                <a:moveTo>
                  <a:pt x="36777" y="70329"/>
                </a:moveTo>
                <a:lnTo>
                  <a:pt x="32220" y="70329"/>
                </a:lnTo>
                <a:lnTo>
                  <a:pt x="32220" y="65772"/>
                </a:lnTo>
                <a:lnTo>
                  <a:pt x="36777" y="65772"/>
                </a:lnTo>
                <a:close/>
                <a:moveTo>
                  <a:pt x="36777" y="65530"/>
                </a:moveTo>
                <a:lnTo>
                  <a:pt x="32220" y="65530"/>
                </a:lnTo>
                <a:lnTo>
                  <a:pt x="32220" y="60973"/>
                </a:lnTo>
                <a:lnTo>
                  <a:pt x="36777" y="60973"/>
                </a:lnTo>
                <a:close/>
                <a:moveTo>
                  <a:pt x="36777" y="60731"/>
                </a:moveTo>
                <a:lnTo>
                  <a:pt x="32220" y="60731"/>
                </a:lnTo>
                <a:lnTo>
                  <a:pt x="32220" y="56134"/>
                </a:lnTo>
                <a:lnTo>
                  <a:pt x="36777" y="56134"/>
                </a:lnTo>
                <a:close/>
                <a:moveTo>
                  <a:pt x="36777" y="55892"/>
                </a:moveTo>
                <a:lnTo>
                  <a:pt x="32220" y="55892"/>
                </a:lnTo>
                <a:lnTo>
                  <a:pt x="32220" y="51335"/>
                </a:lnTo>
                <a:lnTo>
                  <a:pt x="36777" y="51335"/>
                </a:lnTo>
                <a:close/>
                <a:moveTo>
                  <a:pt x="36777" y="51093"/>
                </a:moveTo>
                <a:lnTo>
                  <a:pt x="32220" y="51093"/>
                </a:lnTo>
                <a:lnTo>
                  <a:pt x="32220" y="46536"/>
                </a:lnTo>
                <a:lnTo>
                  <a:pt x="36777" y="46536"/>
                </a:lnTo>
                <a:close/>
                <a:moveTo>
                  <a:pt x="36777" y="46294"/>
                </a:moveTo>
                <a:lnTo>
                  <a:pt x="32220" y="46294"/>
                </a:lnTo>
                <a:lnTo>
                  <a:pt x="32220" y="41697"/>
                </a:lnTo>
                <a:lnTo>
                  <a:pt x="36777" y="41697"/>
                </a:lnTo>
                <a:close/>
                <a:moveTo>
                  <a:pt x="36777" y="41455"/>
                </a:moveTo>
                <a:lnTo>
                  <a:pt x="32220" y="41455"/>
                </a:lnTo>
                <a:lnTo>
                  <a:pt x="32220" y="36898"/>
                </a:lnTo>
                <a:lnTo>
                  <a:pt x="36777" y="36898"/>
                </a:lnTo>
                <a:close/>
                <a:moveTo>
                  <a:pt x="36777" y="36656"/>
                </a:moveTo>
                <a:lnTo>
                  <a:pt x="32220" y="36656"/>
                </a:lnTo>
                <a:lnTo>
                  <a:pt x="32220" y="32059"/>
                </a:lnTo>
                <a:lnTo>
                  <a:pt x="36777" y="32059"/>
                </a:lnTo>
                <a:close/>
                <a:moveTo>
                  <a:pt x="36777" y="31817"/>
                </a:moveTo>
                <a:lnTo>
                  <a:pt x="32220" y="31817"/>
                </a:lnTo>
                <a:lnTo>
                  <a:pt x="32220" y="27260"/>
                </a:lnTo>
                <a:lnTo>
                  <a:pt x="36777" y="27260"/>
                </a:lnTo>
                <a:close/>
                <a:moveTo>
                  <a:pt x="36777" y="27018"/>
                </a:moveTo>
                <a:lnTo>
                  <a:pt x="32220" y="27018"/>
                </a:lnTo>
                <a:lnTo>
                  <a:pt x="32220" y="22462"/>
                </a:lnTo>
                <a:lnTo>
                  <a:pt x="36777" y="22462"/>
                </a:lnTo>
                <a:close/>
                <a:moveTo>
                  <a:pt x="36777" y="22220"/>
                </a:moveTo>
                <a:lnTo>
                  <a:pt x="32220" y="22220"/>
                </a:lnTo>
                <a:lnTo>
                  <a:pt x="32220" y="17622"/>
                </a:lnTo>
                <a:lnTo>
                  <a:pt x="36777" y="17622"/>
                </a:lnTo>
                <a:close/>
                <a:moveTo>
                  <a:pt x="36777" y="17380"/>
                </a:moveTo>
                <a:lnTo>
                  <a:pt x="32220" y="17380"/>
                </a:lnTo>
                <a:lnTo>
                  <a:pt x="32220" y="12824"/>
                </a:lnTo>
                <a:lnTo>
                  <a:pt x="36777" y="12824"/>
                </a:lnTo>
                <a:close/>
                <a:moveTo>
                  <a:pt x="36777" y="12582"/>
                </a:moveTo>
                <a:lnTo>
                  <a:pt x="32220" y="12582"/>
                </a:lnTo>
                <a:lnTo>
                  <a:pt x="32220" y="8025"/>
                </a:lnTo>
                <a:lnTo>
                  <a:pt x="36777" y="8025"/>
                </a:lnTo>
                <a:close/>
                <a:moveTo>
                  <a:pt x="36777" y="7783"/>
                </a:moveTo>
                <a:lnTo>
                  <a:pt x="32220" y="7783"/>
                </a:lnTo>
                <a:lnTo>
                  <a:pt x="32220" y="3307"/>
                </a:lnTo>
                <a:lnTo>
                  <a:pt x="36777" y="3307"/>
                </a:lnTo>
                <a:lnTo>
                  <a:pt x="36777" y="7904"/>
                </a:lnTo>
                <a:close/>
                <a:moveTo>
                  <a:pt x="41616" y="89564"/>
                </a:moveTo>
                <a:lnTo>
                  <a:pt x="37019" y="89564"/>
                </a:lnTo>
                <a:lnTo>
                  <a:pt x="37019" y="85007"/>
                </a:lnTo>
                <a:lnTo>
                  <a:pt x="41616" y="85007"/>
                </a:lnTo>
                <a:close/>
                <a:moveTo>
                  <a:pt x="41616" y="84765"/>
                </a:moveTo>
                <a:lnTo>
                  <a:pt x="37019" y="84765"/>
                </a:lnTo>
                <a:lnTo>
                  <a:pt x="37019" y="80168"/>
                </a:lnTo>
                <a:lnTo>
                  <a:pt x="41616" y="80168"/>
                </a:lnTo>
                <a:close/>
                <a:moveTo>
                  <a:pt x="41616" y="79926"/>
                </a:moveTo>
                <a:lnTo>
                  <a:pt x="37019" y="79926"/>
                </a:lnTo>
                <a:lnTo>
                  <a:pt x="37019" y="75369"/>
                </a:lnTo>
                <a:lnTo>
                  <a:pt x="41616" y="75369"/>
                </a:lnTo>
                <a:close/>
                <a:moveTo>
                  <a:pt x="41616" y="75127"/>
                </a:moveTo>
                <a:lnTo>
                  <a:pt x="37019" y="75127"/>
                </a:lnTo>
                <a:lnTo>
                  <a:pt x="37019" y="70570"/>
                </a:lnTo>
                <a:lnTo>
                  <a:pt x="41616" y="70570"/>
                </a:lnTo>
                <a:close/>
                <a:moveTo>
                  <a:pt x="41616" y="70329"/>
                </a:moveTo>
                <a:lnTo>
                  <a:pt x="37019" y="70329"/>
                </a:lnTo>
                <a:lnTo>
                  <a:pt x="37019" y="65731"/>
                </a:lnTo>
                <a:lnTo>
                  <a:pt x="41616" y="65731"/>
                </a:lnTo>
                <a:close/>
                <a:moveTo>
                  <a:pt x="41616" y="65489"/>
                </a:moveTo>
                <a:lnTo>
                  <a:pt x="37019" y="65489"/>
                </a:lnTo>
                <a:lnTo>
                  <a:pt x="37019" y="60933"/>
                </a:lnTo>
                <a:lnTo>
                  <a:pt x="41616" y="60933"/>
                </a:lnTo>
                <a:close/>
                <a:moveTo>
                  <a:pt x="41616" y="60691"/>
                </a:moveTo>
                <a:lnTo>
                  <a:pt x="37019" y="60691"/>
                </a:lnTo>
                <a:lnTo>
                  <a:pt x="37019" y="56134"/>
                </a:lnTo>
                <a:lnTo>
                  <a:pt x="41616" y="56134"/>
                </a:lnTo>
                <a:close/>
                <a:moveTo>
                  <a:pt x="41616" y="55892"/>
                </a:moveTo>
                <a:lnTo>
                  <a:pt x="37019" y="55892"/>
                </a:lnTo>
                <a:lnTo>
                  <a:pt x="37019" y="51295"/>
                </a:lnTo>
                <a:lnTo>
                  <a:pt x="41616" y="51295"/>
                </a:lnTo>
                <a:close/>
                <a:moveTo>
                  <a:pt x="41616" y="51053"/>
                </a:moveTo>
                <a:lnTo>
                  <a:pt x="37019" y="51053"/>
                </a:lnTo>
                <a:lnTo>
                  <a:pt x="37019" y="46496"/>
                </a:lnTo>
                <a:lnTo>
                  <a:pt x="41616" y="46496"/>
                </a:lnTo>
                <a:close/>
                <a:moveTo>
                  <a:pt x="41616" y="46254"/>
                </a:moveTo>
                <a:lnTo>
                  <a:pt x="37019" y="46254"/>
                </a:lnTo>
                <a:lnTo>
                  <a:pt x="37019" y="41697"/>
                </a:lnTo>
                <a:lnTo>
                  <a:pt x="41616" y="41697"/>
                </a:lnTo>
                <a:close/>
                <a:moveTo>
                  <a:pt x="41616" y="41455"/>
                </a:moveTo>
                <a:lnTo>
                  <a:pt x="37019" y="41455"/>
                </a:lnTo>
                <a:lnTo>
                  <a:pt x="37019" y="36858"/>
                </a:lnTo>
                <a:lnTo>
                  <a:pt x="41616" y="36858"/>
                </a:lnTo>
                <a:close/>
                <a:moveTo>
                  <a:pt x="41616" y="36616"/>
                </a:moveTo>
                <a:lnTo>
                  <a:pt x="37019" y="36616"/>
                </a:lnTo>
                <a:lnTo>
                  <a:pt x="37019" y="32059"/>
                </a:lnTo>
                <a:lnTo>
                  <a:pt x="41616" y="32059"/>
                </a:lnTo>
                <a:close/>
                <a:moveTo>
                  <a:pt x="41616" y="31817"/>
                </a:moveTo>
                <a:lnTo>
                  <a:pt x="37019" y="31817"/>
                </a:lnTo>
                <a:lnTo>
                  <a:pt x="37019" y="27220"/>
                </a:lnTo>
                <a:lnTo>
                  <a:pt x="41616" y="27220"/>
                </a:lnTo>
                <a:close/>
                <a:moveTo>
                  <a:pt x="41616" y="26978"/>
                </a:moveTo>
                <a:lnTo>
                  <a:pt x="37019" y="26978"/>
                </a:lnTo>
                <a:lnTo>
                  <a:pt x="37019" y="22421"/>
                </a:lnTo>
                <a:lnTo>
                  <a:pt x="41616" y="22421"/>
                </a:lnTo>
                <a:close/>
                <a:moveTo>
                  <a:pt x="41616" y="22179"/>
                </a:moveTo>
                <a:lnTo>
                  <a:pt x="37019" y="22179"/>
                </a:lnTo>
                <a:lnTo>
                  <a:pt x="37019" y="17622"/>
                </a:lnTo>
                <a:lnTo>
                  <a:pt x="41616" y="17622"/>
                </a:lnTo>
                <a:close/>
                <a:moveTo>
                  <a:pt x="41616" y="17380"/>
                </a:moveTo>
                <a:lnTo>
                  <a:pt x="37019" y="17380"/>
                </a:lnTo>
                <a:lnTo>
                  <a:pt x="37019" y="12783"/>
                </a:lnTo>
                <a:lnTo>
                  <a:pt x="41616" y="12783"/>
                </a:lnTo>
                <a:close/>
                <a:moveTo>
                  <a:pt x="41616" y="12541"/>
                </a:moveTo>
                <a:lnTo>
                  <a:pt x="37019" y="12541"/>
                </a:lnTo>
                <a:lnTo>
                  <a:pt x="37019" y="7985"/>
                </a:lnTo>
                <a:lnTo>
                  <a:pt x="41616" y="7985"/>
                </a:lnTo>
                <a:close/>
                <a:moveTo>
                  <a:pt x="41616" y="7743"/>
                </a:moveTo>
                <a:lnTo>
                  <a:pt x="37019" y="7743"/>
                </a:lnTo>
                <a:lnTo>
                  <a:pt x="37019" y="3307"/>
                </a:lnTo>
                <a:lnTo>
                  <a:pt x="41616" y="3307"/>
                </a:lnTo>
                <a:lnTo>
                  <a:pt x="41616" y="7904"/>
                </a:lnTo>
                <a:close/>
                <a:moveTo>
                  <a:pt x="46415" y="89564"/>
                </a:moveTo>
                <a:lnTo>
                  <a:pt x="41858" y="89564"/>
                </a:lnTo>
                <a:lnTo>
                  <a:pt x="41858" y="84967"/>
                </a:lnTo>
                <a:lnTo>
                  <a:pt x="46415" y="84967"/>
                </a:lnTo>
                <a:close/>
                <a:moveTo>
                  <a:pt x="46415" y="84725"/>
                </a:moveTo>
                <a:lnTo>
                  <a:pt x="41858" y="84725"/>
                </a:lnTo>
                <a:lnTo>
                  <a:pt x="41858" y="80168"/>
                </a:lnTo>
                <a:lnTo>
                  <a:pt x="46415" y="80168"/>
                </a:lnTo>
                <a:close/>
                <a:moveTo>
                  <a:pt x="46415" y="79926"/>
                </a:moveTo>
                <a:lnTo>
                  <a:pt x="41858" y="79926"/>
                </a:lnTo>
                <a:lnTo>
                  <a:pt x="41858" y="75329"/>
                </a:lnTo>
                <a:lnTo>
                  <a:pt x="46415" y="75329"/>
                </a:lnTo>
                <a:close/>
                <a:moveTo>
                  <a:pt x="46415" y="75087"/>
                </a:moveTo>
                <a:lnTo>
                  <a:pt x="41858" y="75087"/>
                </a:lnTo>
                <a:lnTo>
                  <a:pt x="41858" y="70530"/>
                </a:lnTo>
                <a:lnTo>
                  <a:pt x="46415" y="70530"/>
                </a:lnTo>
                <a:close/>
                <a:moveTo>
                  <a:pt x="46415" y="70288"/>
                </a:moveTo>
                <a:lnTo>
                  <a:pt x="41858" y="70288"/>
                </a:lnTo>
                <a:lnTo>
                  <a:pt x="41858" y="65731"/>
                </a:lnTo>
                <a:lnTo>
                  <a:pt x="46415" y="65731"/>
                </a:lnTo>
                <a:close/>
                <a:moveTo>
                  <a:pt x="46415" y="65489"/>
                </a:moveTo>
                <a:lnTo>
                  <a:pt x="41858" y="65489"/>
                </a:lnTo>
                <a:lnTo>
                  <a:pt x="41858" y="60892"/>
                </a:lnTo>
                <a:lnTo>
                  <a:pt x="46415" y="60892"/>
                </a:lnTo>
                <a:close/>
                <a:moveTo>
                  <a:pt x="46415" y="60650"/>
                </a:moveTo>
                <a:lnTo>
                  <a:pt x="41858" y="60650"/>
                </a:lnTo>
                <a:lnTo>
                  <a:pt x="41858" y="56093"/>
                </a:lnTo>
                <a:lnTo>
                  <a:pt x="46415" y="56093"/>
                </a:lnTo>
                <a:close/>
                <a:moveTo>
                  <a:pt x="46415" y="55851"/>
                </a:moveTo>
                <a:lnTo>
                  <a:pt x="41858" y="55851"/>
                </a:lnTo>
                <a:lnTo>
                  <a:pt x="41858" y="51295"/>
                </a:lnTo>
                <a:lnTo>
                  <a:pt x="46415" y="51295"/>
                </a:lnTo>
                <a:close/>
                <a:moveTo>
                  <a:pt x="46415" y="51053"/>
                </a:moveTo>
                <a:lnTo>
                  <a:pt x="41858" y="51053"/>
                </a:lnTo>
                <a:lnTo>
                  <a:pt x="41858" y="46456"/>
                </a:lnTo>
                <a:lnTo>
                  <a:pt x="46415" y="46456"/>
                </a:lnTo>
                <a:close/>
                <a:moveTo>
                  <a:pt x="46415" y="46214"/>
                </a:moveTo>
                <a:lnTo>
                  <a:pt x="41858" y="46214"/>
                </a:lnTo>
                <a:lnTo>
                  <a:pt x="41858" y="41657"/>
                </a:lnTo>
                <a:lnTo>
                  <a:pt x="46415" y="41657"/>
                </a:lnTo>
                <a:close/>
                <a:moveTo>
                  <a:pt x="46415" y="41415"/>
                </a:moveTo>
                <a:lnTo>
                  <a:pt x="41858" y="41415"/>
                </a:lnTo>
                <a:lnTo>
                  <a:pt x="41858" y="36858"/>
                </a:lnTo>
                <a:lnTo>
                  <a:pt x="46415" y="36858"/>
                </a:lnTo>
                <a:close/>
                <a:moveTo>
                  <a:pt x="46415" y="36616"/>
                </a:moveTo>
                <a:lnTo>
                  <a:pt x="41858" y="36616"/>
                </a:lnTo>
                <a:lnTo>
                  <a:pt x="41858" y="32019"/>
                </a:lnTo>
                <a:lnTo>
                  <a:pt x="46415" y="32019"/>
                </a:lnTo>
                <a:close/>
                <a:moveTo>
                  <a:pt x="46415" y="31777"/>
                </a:moveTo>
                <a:lnTo>
                  <a:pt x="41858" y="31777"/>
                </a:lnTo>
                <a:lnTo>
                  <a:pt x="41858" y="27220"/>
                </a:lnTo>
                <a:lnTo>
                  <a:pt x="46415" y="27220"/>
                </a:lnTo>
                <a:close/>
                <a:moveTo>
                  <a:pt x="46415" y="26978"/>
                </a:moveTo>
                <a:lnTo>
                  <a:pt x="41858" y="26978"/>
                </a:lnTo>
                <a:lnTo>
                  <a:pt x="41858" y="22381"/>
                </a:lnTo>
                <a:lnTo>
                  <a:pt x="46415" y="22381"/>
                </a:lnTo>
                <a:close/>
                <a:moveTo>
                  <a:pt x="46415" y="22139"/>
                </a:moveTo>
                <a:lnTo>
                  <a:pt x="41858" y="22139"/>
                </a:lnTo>
                <a:lnTo>
                  <a:pt x="41858" y="17582"/>
                </a:lnTo>
                <a:lnTo>
                  <a:pt x="46415" y="17582"/>
                </a:lnTo>
                <a:close/>
                <a:moveTo>
                  <a:pt x="46415" y="17340"/>
                </a:moveTo>
                <a:lnTo>
                  <a:pt x="41858" y="17340"/>
                </a:lnTo>
                <a:lnTo>
                  <a:pt x="41858" y="12783"/>
                </a:lnTo>
                <a:lnTo>
                  <a:pt x="46415" y="12783"/>
                </a:lnTo>
                <a:close/>
                <a:moveTo>
                  <a:pt x="46415" y="12541"/>
                </a:moveTo>
                <a:lnTo>
                  <a:pt x="41858" y="12541"/>
                </a:lnTo>
                <a:lnTo>
                  <a:pt x="41858" y="7944"/>
                </a:lnTo>
                <a:lnTo>
                  <a:pt x="46415" y="7944"/>
                </a:lnTo>
                <a:close/>
                <a:moveTo>
                  <a:pt x="46415" y="7702"/>
                </a:moveTo>
                <a:lnTo>
                  <a:pt x="41858" y="7702"/>
                </a:lnTo>
                <a:lnTo>
                  <a:pt x="41858" y="3307"/>
                </a:lnTo>
                <a:lnTo>
                  <a:pt x="46415" y="3307"/>
                </a:lnTo>
                <a:lnTo>
                  <a:pt x="46415" y="7904"/>
                </a:lnTo>
                <a:close/>
                <a:moveTo>
                  <a:pt x="51214" y="89524"/>
                </a:moveTo>
                <a:lnTo>
                  <a:pt x="46657" y="89524"/>
                </a:lnTo>
                <a:lnTo>
                  <a:pt x="46657" y="84967"/>
                </a:lnTo>
                <a:lnTo>
                  <a:pt x="51214" y="84967"/>
                </a:lnTo>
                <a:close/>
                <a:moveTo>
                  <a:pt x="51214" y="84685"/>
                </a:moveTo>
                <a:lnTo>
                  <a:pt x="46657" y="84685"/>
                </a:lnTo>
                <a:lnTo>
                  <a:pt x="46657" y="80128"/>
                </a:lnTo>
                <a:lnTo>
                  <a:pt x="51214" y="80128"/>
                </a:lnTo>
                <a:close/>
                <a:moveTo>
                  <a:pt x="51214" y="79886"/>
                </a:moveTo>
                <a:lnTo>
                  <a:pt x="46657" y="79886"/>
                </a:lnTo>
                <a:lnTo>
                  <a:pt x="46657" y="75329"/>
                </a:lnTo>
                <a:lnTo>
                  <a:pt x="51214" y="75329"/>
                </a:lnTo>
                <a:close/>
                <a:moveTo>
                  <a:pt x="51214" y="75087"/>
                </a:moveTo>
                <a:lnTo>
                  <a:pt x="46657" y="75087"/>
                </a:lnTo>
                <a:lnTo>
                  <a:pt x="46657" y="70490"/>
                </a:lnTo>
                <a:lnTo>
                  <a:pt x="51214" y="70490"/>
                </a:lnTo>
                <a:close/>
                <a:moveTo>
                  <a:pt x="51214" y="70248"/>
                </a:moveTo>
                <a:lnTo>
                  <a:pt x="46657" y="70248"/>
                </a:lnTo>
                <a:lnTo>
                  <a:pt x="46657" y="65691"/>
                </a:lnTo>
                <a:lnTo>
                  <a:pt x="51214" y="65691"/>
                </a:lnTo>
                <a:close/>
                <a:moveTo>
                  <a:pt x="51214" y="65449"/>
                </a:moveTo>
                <a:lnTo>
                  <a:pt x="46657" y="65449"/>
                </a:lnTo>
                <a:lnTo>
                  <a:pt x="46657" y="60892"/>
                </a:lnTo>
                <a:lnTo>
                  <a:pt x="51214" y="60892"/>
                </a:lnTo>
                <a:close/>
                <a:moveTo>
                  <a:pt x="51214" y="60650"/>
                </a:moveTo>
                <a:lnTo>
                  <a:pt x="46657" y="60650"/>
                </a:lnTo>
                <a:lnTo>
                  <a:pt x="46657" y="56053"/>
                </a:lnTo>
                <a:lnTo>
                  <a:pt x="51214" y="56053"/>
                </a:lnTo>
                <a:close/>
                <a:moveTo>
                  <a:pt x="51214" y="55811"/>
                </a:moveTo>
                <a:lnTo>
                  <a:pt x="46657" y="55811"/>
                </a:lnTo>
                <a:lnTo>
                  <a:pt x="46657" y="51254"/>
                </a:lnTo>
                <a:lnTo>
                  <a:pt x="51214" y="51254"/>
                </a:lnTo>
                <a:close/>
                <a:moveTo>
                  <a:pt x="51214" y="51012"/>
                </a:moveTo>
                <a:lnTo>
                  <a:pt x="46657" y="51012"/>
                </a:lnTo>
                <a:lnTo>
                  <a:pt x="46657" y="46456"/>
                </a:lnTo>
                <a:lnTo>
                  <a:pt x="51214" y="46456"/>
                </a:lnTo>
                <a:close/>
                <a:moveTo>
                  <a:pt x="51214" y="46214"/>
                </a:moveTo>
                <a:lnTo>
                  <a:pt x="46657" y="46214"/>
                </a:lnTo>
                <a:lnTo>
                  <a:pt x="46657" y="41616"/>
                </a:lnTo>
                <a:lnTo>
                  <a:pt x="51214" y="41616"/>
                </a:lnTo>
                <a:close/>
                <a:moveTo>
                  <a:pt x="51214" y="41374"/>
                </a:moveTo>
                <a:lnTo>
                  <a:pt x="46657" y="41374"/>
                </a:lnTo>
                <a:lnTo>
                  <a:pt x="46657" y="36818"/>
                </a:lnTo>
                <a:lnTo>
                  <a:pt x="51214" y="36818"/>
                </a:lnTo>
                <a:close/>
                <a:moveTo>
                  <a:pt x="51214" y="36576"/>
                </a:moveTo>
                <a:lnTo>
                  <a:pt x="46657" y="36576"/>
                </a:lnTo>
                <a:lnTo>
                  <a:pt x="46657" y="32019"/>
                </a:lnTo>
                <a:lnTo>
                  <a:pt x="51214" y="32019"/>
                </a:lnTo>
                <a:close/>
                <a:moveTo>
                  <a:pt x="51214" y="31777"/>
                </a:moveTo>
                <a:lnTo>
                  <a:pt x="46657" y="31777"/>
                </a:lnTo>
                <a:lnTo>
                  <a:pt x="46657" y="27180"/>
                </a:lnTo>
                <a:lnTo>
                  <a:pt x="51214" y="27180"/>
                </a:lnTo>
                <a:close/>
                <a:moveTo>
                  <a:pt x="51214" y="26938"/>
                </a:moveTo>
                <a:lnTo>
                  <a:pt x="46657" y="26938"/>
                </a:lnTo>
                <a:lnTo>
                  <a:pt x="46657" y="22381"/>
                </a:lnTo>
                <a:lnTo>
                  <a:pt x="51214" y="22381"/>
                </a:lnTo>
                <a:close/>
                <a:moveTo>
                  <a:pt x="51214" y="22139"/>
                </a:moveTo>
                <a:lnTo>
                  <a:pt x="46657" y="22139"/>
                </a:lnTo>
                <a:lnTo>
                  <a:pt x="46657" y="17582"/>
                </a:lnTo>
                <a:lnTo>
                  <a:pt x="51214" y="17582"/>
                </a:lnTo>
                <a:close/>
                <a:moveTo>
                  <a:pt x="51214" y="17340"/>
                </a:moveTo>
                <a:lnTo>
                  <a:pt x="46657" y="17340"/>
                </a:lnTo>
                <a:lnTo>
                  <a:pt x="46657" y="12743"/>
                </a:lnTo>
                <a:lnTo>
                  <a:pt x="51214" y="12743"/>
                </a:lnTo>
                <a:close/>
                <a:moveTo>
                  <a:pt x="51214" y="12501"/>
                </a:moveTo>
                <a:lnTo>
                  <a:pt x="46657" y="12501"/>
                </a:lnTo>
                <a:lnTo>
                  <a:pt x="46657" y="7944"/>
                </a:lnTo>
                <a:lnTo>
                  <a:pt x="51214" y="7944"/>
                </a:lnTo>
                <a:close/>
                <a:moveTo>
                  <a:pt x="51214" y="7702"/>
                </a:moveTo>
                <a:lnTo>
                  <a:pt x="46657" y="7702"/>
                </a:lnTo>
                <a:lnTo>
                  <a:pt x="46657" y="3307"/>
                </a:lnTo>
                <a:lnTo>
                  <a:pt x="51214" y="3307"/>
                </a:lnTo>
                <a:lnTo>
                  <a:pt x="51214" y="7904"/>
                </a:lnTo>
                <a:close/>
                <a:moveTo>
                  <a:pt x="56053" y="89483"/>
                </a:moveTo>
                <a:lnTo>
                  <a:pt x="51456" y="89483"/>
                </a:lnTo>
                <a:lnTo>
                  <a:pt x="51456" y="84927"/>
                </a:lnTo>
                <a:lnTo>
                  <a:pt x="56053" y="84927"/>
                </a:lnTo>
                <a:close/>
                <a:moveTo>
                  <a:pt x="56053" y="84685"/>
                </a:moveTo>
                <a:lnTo>
                  <a:pt x="51456" y="84685"/>
                </a:lnTo>
                <a:lnTo>
                  <a:pt x="51456" y="80087"/>
                </a:lnTo>
                <a:lnTo>
                  <a:pt x="56053" y="80087"/>
                </a:lnTo>
                <a:close/>
                <a:moveTo>
                  <a:pt x="56053" y="79845"/>
                </a:moveTo>
                <a:lnTo>
                  <a:pt x="51456" y="79845"/>
                </a:lnTo>
                <a:lnTo>
                  <a:pt x="51456" y="75289"/>
                </a:lnTo>
                <a:lnTo>
                  <a:pt x="56053" y="75289"/>
                </a:lnTo>
                <a:close/>
                <a:moveTo>
                  <a:pt x="56053" y="75047"/>
                </a:moveTo>
                <a:lnTo>
                  <a:pt x="51456" y="75047"/>
                </a:lnTo>
                <a:lnTo>
                  <a:pt x="51456" y="70490"/>
                </a:lnTo>
                <a:lnTo>
                  <a:pt x="56053" y="70490"/>
                </a:lnTo>
                <a:close/>
                <a:moveTo>
                  <a:pt x="56053" y="70248"/>
                </a:moveTo>
                <a:lnTo>
                  <a:pt x="51456" y="70248"/>
                </a:lnTo>
                <a:lnTo>
                  <a:pt x="51456" y="65651"/>
                </a:lnTo>
                <a:lnTo>
                  <a:pt x="56053" y="65651"/>
                </a:lnTo>
                <a:close/>
                <a:moveTo>
                  <a:pt x="56053" y="65409"/>
                </a:moveTo>
                <a:lnTo>
                  <a:pt x="51456" y="65409"/>
                </a:lnTo>
                <a:lnTo>
                  <a:pt x="51456" y="60852"/>
                </a:lnTo>
                <a:lnTo>
                  <a:pt x="56053" y="60852"/>
                </a:lnTo>
                <a:close/>
                <a:moveTo>
                  <a:pt x="56053" y="60610"/>
                </a:moveTo>
                <a:lnTo>
                  <a:pt x="51456" y="60610"/>
                </a:lnTo>
                <a:lnTo>
                  <a:pt x="51456" y="56053"/>
                </a:lnTo>
                <a:lnTo>
                  <a:pt x="56053" y="56053"/>
                </a:lnTo>
                <a:close/>
                <a:moveTo>
                  <a:pt x="56053" y="55811"/>
                </a:moveTo>
                <a:lnTo>
                  <a:pt x="51456" y="55811"/>
                </a:lnTo>
                <a:lnTo>
                  <a:pt x="51456" y="51214"/>
                </a:lnTo>
                <a:lnTo>
                  <a:pt x="56053" y="51214"/>
                </a:lnTo>
                <a:close/>
                <a:moveTo>
                  <a:pt x="56053" y="50972"/>
                </a:moveTo>
                <a:lnTo>
                  <a:pt x="51456" y="50972"/>
                </a:lnTo>
                <a:lnTo>
                  <a:pt x="51456" y="46415"/>
                </a:lnTo>
                <a:lnTo>
                  <a:pt x="56053" y="46415"/>
                </a:lnTo>
                <a:close/>
                <a:moveTo>
                  <a:pt x="56053" y="46173"/>
                </a:moveTo>
                <a:lnTo>
                  <a:pt x="51456" y="46173"/>
                </a:lnTo>
                <a:lnTo>
                  <a:pt x="51456" y="41616"/>
                </a:lnTo>
                <a:lnTo>
                  <a:pt x="56053" y="41616"/>
                </a:lnTo>
                <a:close/>
                <a:moveTo>
                  <a:pt x="56053" y="41374"/>
                </a:moveTo>
                <a:lnTo>
                  <a:pt x="51456" y="41374"/>
                </a:lnTo>
                <a:lnTo>
                  <a:pt x="51456" y="36777"/>
                </a:lnTo>
                <a:lnTo>
                  <a:pt x="56053" y="36777"/>
                </a:lnTo>
                <a:close/>
                <a:moveTo>
                  <a:pt x="56053" y="36535"/>
                </a:moveTo>
                <a:lnTo>
                  <a:pt x="51456" y="36535"/>
                </a:lnTo>
                <a:lnTo>
                  <a:pt x="51456" y="31978"/>
                </a:lnTo>
                <a:lnTo>
                  <a:pt x="56053" y="31978"/>
                </a:lnTo>
                <a:close/>
                <a:moveTo>
                  <a:pt x="56053" y="31737"/>
                </a:moveTo>
                <a:lnTo>
                  <a:pt x="51456" y="31737"/>
                </a:lnTo>
                <a:lnTo>
                  <a:pt x="51456" y="27180"/>
                </a:lnTo>
                <a:lnTo>
                  <a:pt x="56053" y="27180"/>
                </a:lnTo>
                <a:close/>
                <a:moveTo>
                  <a:pt x="56053" y="26938"/>
                </a:moveTo>
                <a:lnTo>
                  <a:pt x="51456" y="26938"/>
                </a:lnTo>
                <a:lnTo>
                  <a:pt x="51456" y="22341"/>
                </a:lnTo>
                <a:lnTo>
                  <a:pt x="56053" y="22341"/>
                </a:lnTo>
                <a:close/>
                <a:moveTo>
                  <a:pt x="56053" y="22099"/>
                </a:moveTo>
                <a:lnTo>
                  <a:pt x="51456" y="22099"/>
                </a:lnTo>
                <a:lnTo>
                  <a:pt x="51456" y="17542"/>
                </a:lnTo>
                <a:lnTo>
                  <a:pt x="56053" y="17542"/>
                </a:lnTo>
                <a:close/>
                <a:moveTo>
                  <a:pt x="56053" y="17300"/>
                </a:moveTo>
                <a:lnTo>
                  <a:pt x="51456" y="17300"/>
                </a:lnTo>
                <a:lnTo>
                  <a:pt x="51456" y="12743"/>
                </a:lnTo>
                <a:lnTo>
                  <a:pt x="56053" y="12743"/>
                </a:lnTo>
                <a:close/>
                <a:moveTo>
                  <a:pt x="56053" y="12501"/>
                </a:moveTo>
                <a:lnTo>
                  <a:pt x="51456" y="12501"/>
                </a:lnTo>
                <a:lnTo>
                  <a:pt x="51456" y="7904"/>
                </a:lnTo>
                <a:lnTo>
                  <a:pt x="56053" y="7904"/>
                </a:lnTo>
                <a:close/>
                <a:moveTo>
                  <a:pt x="56053" y="7662"/>
                </a:moveTo>
                <a:lnTo>
                  <a:pt x="51456" y="7662"/>
                </a:lnTo>
                <a:lnTo>
                  <a:pt x="51456" y="3307"/>
                </a:lnTo>
                <a:lnTo>
                  <a:pt x="56053" y="3307"/>
                </a:lnTo>
                <a:lnTo>
                  <a:pt x="56053" y="7904"/>
                </a:lnTo>
                <a:close/>
                <a:moveTo>
                  <a:pt x="60852" y="89483"/>
                </a:moveTo>
                <a:lnTo>
                  <a:pt x="56295" y="89483"/>
                </a:lnTo>
                <a:lnTo>
                  <a:pt x="56295" y="84886"/>
                </a:lnTo>
                <a:lnTo>
                  <a:pt x="60852" y="84886"/>
                </a:lnTo>
                <a:close/>
                <a:moveTo>
                  <a:pt x="60852" y="84644"/>
                </a:moveTo>
                <a:lnTo>
                  <a:pt x="56295" y="84644"/>
                </a:lnTo>
                <a:lnTo>
                  <a:pt x="56295" y="80087"/>
                </a:lnTo>
                <a:lnTo>
                  <a:pt x="60852" y="80087"/>
                </a:lnTo>
                <a:close/>
                <a:moveTo>
                  <a:pt x="60852" y="79845"/>
                </a:moveTo>
                <a:lnTo>
                  <a:pt x="56295" y="79845"/>
                </a:lnTo>
                <a:lnTo>
                  <a:pt x="56295" y="75248"/>
                </a:lnTo>
                <a:lnTo>
                  <a:pt x="60852" y="75248"/>
                </a:lnTo>
                <a:close/>
                <a:moveTo>
                  <a:pt x="60852" y="75006"/>
                </a:moveTo>
                <a:lnTo>
                  <a:pt x="56295" y="75006"/>
                </a:lnTo>
                <a:lnTo>
                  <a:pt x="56295" y="70449"/>
                </a:lnTo>
                <a:lnTo>
                  <a:pt x="60852" y="70449"/>
                </a:lnTo>
                <a:close/>
                <a:moveTo>
                  <a:pt x="60852" y="70208"/>
                </a:moveTo>
                <a:lnTo>
                  <a:pt x="56295" y="70208"/>
                </a:lnTo>
                <a:lnTo>
                  <a:pt x="56295" y="65651"/>
                </a:lnTo>
                <a:lnTo>
                  <a:pt x="60852" y="65651"/>
                </a:lnTo>
                <a:close/>
                <a:moveTo>
                  <a:pt x="60852" y="65409"/>
                </a:moveTo>
                <a:lnTo>
                  <a:pt x="56295" y="65409"/>
                </a:lnTo>
                <a:lnTo>
                  <a:pt x="56295" y="60812"/>
                </a:lnTo>
                <a:lnTo>
                  <a:pt x="60852" y="60812"/>
                </a:lnTo>
                <a:close/>
                <a:moveTo>
                  <a:pt x="60852" y="60570"/>
                </a:moveTo>
                <a:lnTo>
                  <a:pt x="56295" y="60570"/>
                </a:lnTo>
                <a:lnTo>
                  <a:pt x="56295" y="56013"/>
                </a:lnTo>
                <a:lnTo>
                  <a:pt x="60852" y="56013"/>
                </a:lnTo>
                <a:close/>
                <a:moveTo>
                  <a:pt x="60852" y="55771"/>
                </a:moveTo>
                <a:lnTo>
                  <a:pt x="56295" y="55771"/>
                </a:lnTo>
                <a:lnTo>
                  <a:pt x="56295" y="51214"/>
                </a:lnTo>
                <a:lnTo>
                  <a:pt x="60852" y="51214"/>
                </a:lnTo>
                <a:close/>
                <a:moveTo>
                  <a:pt x="60852" y="50972"/>
                </a:moveTo>
                <a:lnTo>
                  <a:pt x="56295" y="50972"/>
                </a:lnTo>
                <a:lnTo>
                  <a:pt x="56295" y="46375"/>
                </a:lnTo>
                <a:lnTo>
                  <a:pt x="60852" y="46375"/>
                </a:lnTo>
                <a:close/>
                <a:moveTo>
                  <a:pt x="60852" y="46133"/>
                </a:moveTo>
                <a:lnTo>
                  <a:pt x="56295" y="46133"/>
                </a:lnTo>
                <a:lnTo>
                  <a:pt x="56295" y="41576"/>
                </a:lnTo>
                <a:lnTo>
                  <a:pt x="60852" y="41576"/>
                </a:lnTo>
                <a:close/>
                <a:moveTo>
                  <a:pt x="60852" y="41334"/>
                </a:moveTo>
                <a:lnTo>
                  <a:pt x="56295" y="41334"/>
                </a:lnTo>
                <a:lnTo>
                  <a:pt x="56295" y="36777"/>
                </a:lnTo>
                <a:lnTo>
                  <a:pt x="60852" y="36777"/>
                </a:lnTo>
                <a:close/>
                <a:moveTo>
                  <a:pt x="60852" y="36535"/>
                </a:moveTo>
                <a:lnTo>
                  <a:pt x="56295" y="36535"/>
                </a:lnTo>
                <a:lnTo>
                  <a:pt x="56295" y="31938"/>
                </a:lnTo>
                <a:lnTo>
                  <a:pt x="60852" y="31938"/>
                </a:lnTo>
                <a:close/>
                <a:moveTo>
                  <a:pt x="60852" y="31696"/>
                </a:moveTo>
                <a:lnTo>
                  <a:pt x="56295" y="31696"/>
                </a:lnTo>
                <a:lnTo>
                  <a:pt x="56295" y="27139"/>
                </a:lnTo>
                <a:lnTo>
                  <a:pt x="60852" y="27139"/>
                </a:lnTo>
                <a:close/>
                <a:moveTo>
                  <a:pt x="60852" y="26897"/>
                </a:moveTo>
                <a:lnTo>
                  <a:pt x="56295" y="26897"/>
                </a:lnTo>
                <a:lnTo>
                  <a:pt x="56295" y="22341"/>
                </a:lnTo>
                <a:lnTo>
                  <a:pt x="60852" y="22341"/>
                </a:lnTo>
                <a:close/>
                <a:moveTo>
                  <a:pt x="60852" y="22099"/>
                </a:moveTo>
                <a:lnTo>
                  <a:pt x="56295" y="22099"/>
                </a:lnTo>
                <a:lnTo>
                  <a:pt x="56295" y="17501"/>
                </a:lnTo>
                <a:lnTo>
                  <a:pt x="60852" y="17501"/>
                </a:lnTo>
                <a:close/>
                <a:moveTo>
                  <a:pt x="60852" y="17260"/>
                </a:moveTo>
                <a:lnTo>
                  <a:pt x="56295" y="17260"/>
                </a:lnTo>
                <a:lnTo>
                  <a:pt x="56295" y="12703"/>
                </a:lnTo>
                <a:lnTo>
                  <a:pt x="60852" y="12703"/>
                </a:lnTo>
                <a:close/>
                <a:moveTo>
                  <a:pt x="60852" y="12461"/>
                </a:moveTo>
                <a:lnTo>
                  <a:pt x="56295" y="12461"/>
                </a:lnTo>
                <a:lnTo>
                  <a:pt x="56295" y="7904"/>
                </a:lnTo>
                <a:lnTo>
                  <a:pt x="60852" y="7904"/>
                </a:lnTo>
                <a:close/>
                <a:moveTo>
                  <a:pt x="60852" y="7662"/>
                </a:moveTo>
                <a:lnTo>
                  <a:pt x="56295" y="7662"/>
                </a:lnTo>
                <a:lnTo>
                  <a:pt x="56295" y="3307"/>
                </a:lnTo>
                <a:lnTo>
                  <a:pt x="60852" y="3307"/>
                </a:lnTo>
                <a:lnTo>
                  <a:pt x="60852" y="7904"/>
                </a:lnTo>
                <a:close/>
                <a:moveTo>
                  <a:pt x="65651" y="84644"/>
                </a:moveTo>
                <a:lnTo>
                  <a:pt x="61094" y="84644"/>
                </a:lnTo>
                <a:lnTo>
                  <a:pt x="61094" y="80047"/>
                </a:lnTo>
                <a:lnTo>
                  <a:pt x="65651" y="80047"/>
                </a:lnTo>
                <a:close/>
                <a:moveTo>
                  <a:pt x="65651" y="79805"/>
                </a:moveTo>
                <a:lnTo>
                  <a:pt x="61094" y="79805"/>
                </a:lnTo>
                <a:lnTo>
                  <a:pt x="61094" y="75248"/>
                </a:lnTo>
                <a:lnTo>
                  <a:pt x="65651" y="75248"/>
                </a:lnTo>
                <a:close/>
                <a:moveTo>
                  <a:pt x="65651" y="75006"/>
                </a:moveTo>
                <a:lnTo>
                  <a:pt x="61094" y="75006"/>
                </a:lnTo>
                <a:lnTo>
                  <a:pt x="61094" y="70449"/>
                </a:lnTo>
                <a:lnTo>
                  <a:pt x="65651" y="70449"/>
                </a:lnTo>
                <a:close/>
                <a:moveTo>
                  <a:pt x="65651" y="70208"/>
                </a:moveTo>
                <a:lnTo>
                  <a:pt x="61094" y="70208"/>
                </a:lnTo>
                <a:lnTo>
                  <a:pt x="61094" y="65610"/>
                </a:lnTo>
                <a:lnTo>
                  <a:pt x="65651" y="65610"/>
                </a:lnTo>
                <a:close/>
                <a:moveTo>
                  <a:pt x="65651" y="65368"/>
                </a:moveTo>
                <a:lnTo>
                  <a:pt x="61094" y="65368"/>
                </a:lnTo>
                <a:lnTo>
                  <a:pt x="61094" y="60812"/>
                </a:lnTo>
                <a:lnTo>
                  <a:pt x="65651" y="60812"/>
                </a:lnTo>
                <a:close/>
                <a:moveTo>
                  <a:pt x="65651" y="60570"/>
                </a:moveTo>
                <a:lnTo>
                  <a:pt x="61094" y="60570"/>
                </a:lnTo>
                <a:lnTo>
                  <a:pt x="61094" y="56013"/>
                </a:lnTo>
                <a:lnTo>
                  <a:pt x="65651" y="56013"/>
                </a:lnTo>
                <a:close/>
                <a:moveTo>
                  <a:pt x="65651" y="55771"/>
                </a:moveTo>
                <a:lnTo>
                  <a:pt x="61094" y="55771"/>
                </a:lnTo>
                <a:lnTo>
                  <a:pt x="61094" y="51174"/>
                </a:lnTo>
                <a:lnTo>
                  <a:pt x="65651" y="51174"/>
                </a:lnTo>
                <a:close/>
                <a:moveTo>
                  <a:pt x="65651" y="50932"/>
                </a:moveTo>
                <a:lnTo>
                  <a:pt x="61094" y="50932"/>
                </a:lnTo>
                <a:lnTo>
                  <a:pt x="61094" y="46375"/>
                </a:lnTo>
                <a:lnTo>
                  <a:pt x="65651" y="46375"/>
                </a:lnTo>
                <a:close/>
                <a:moveTo>
                  <a:pt x="65651" y="46133"/>
                </a:moveTo>
                <a:lnTo>
                  <a:pt x="61094" y="46133"/>
                </a:lnTo>
                <a:lnTo>
                  <a:pt x="61094" y="41536"/>
                </a:lnTo>
                <a:lnTo>
                  <a:pt x="65651" y="41536"/>
                </a:lnTo>
                <a:close/>
                <a:moveTo>
                  <a:pt x="65651" y="41294"/>
                </a:moveTo>
                <a:lnTo>
                  <a:pt x="61094" y="41294"/>
                </a:lnTo>
                <a:lnTo>
                  <a:pt x="61094" y="36737"/>
                </a:lnTo>
                <a:lnTo>
                  <a:pt x="65651" y="36737"/>
                </a:lnTo>
                <a:close/>
                <a:moveTo>
                  <a:pt x="65651" y="36495"/>
                </a:moveTo>
                <a:lnTo>
                  <a:pt x="61094" y="36495"/>
                </a:lnTo>
                <a:lnTo>
                  <a:pt x="61094" y="31938"/>
                </a:lnTo>
                <a:lnTo>
                  <a:pt x="65651" y="31938"/>
                </a:lnTo>
                <a:close/>
                <a:moveTo>
                  <a:pt x="65651" y="31696"/>
                </a:moveTo>
                <a:lnTo>
                  <a:pt x="61094" y="31696"/>
                </a:lnTo>
                <a:lnTo>
                  <a:pt x="61094" y="27099"/>
                </a:lnTo>
                <a:lnTo>
                  <a:pt x="65651" y="27099"/>
                </a:lnTo>
                <a:close/>
                <a:moveTo>
                  <a:pt x="65651" y="26857"/>
                </a:moveTo>
                <a:lnTo>
                  <a:pt x="61094" y="26857"/>
                </a:lnTo>
                <a:lnTo>
                  <a:pt x="61094" y="22300"/>
                </a:lnTo>
                <a:lnTo>
                  <a:pt x="65651" y="22300"/>
                </a:lnTo>
                <a:close/>
                <a:moveTo>
                  <a:pt x="65651" y="22058"/>
                </a:moveTo>
                <a:lnTo>
                  <a:pt x="61094" y="22058"/>
                </a:lnTo>
                <a:lnTo>
                  <a:pt x="61094" y="17501"/>
                </a:lnTo>
                <a:lnTo>
                  <a:pt x="65651" y="17501"/>
                </a:lnTo>
                <a:close/>
                <a:moveTo>
                  <a:pt x="65651" y="17260"/>
                </a:moveTo>
                <a:lnTo>
                  <a:pt x="61094" y="17260"/>
                </a:lnTo>
                <a:lnTo>
                  <a:pt x="61094" y="12662"/>
                </a:lnTo>
                <a:lnTo>
                  <a:pt x="65651" y="12662"/>
                </a:lnTo>
                <a:close/>
                <a:moveTo>
                  <a:pt x="65651" y="12420"/>
                </a:moveTo>
                <a:lnTo>
                  <a:pt x="61094" y="12420"/>
                </a:lnTo>
                <a:lnTo>
                  <a:pt x="61094" y="7864"/>
                </a:lnTo>
                <a:lnTo>
                  <a:pt x="65651" y="7864"/>
                </a:lnTo>
                <a:close/>
                <a:moveTo>
                  <a:pt x="70490" y="84604"/>
                </a:moveTo>
                <a:lnTo>
                  <a:pt x="65893" y="84604"/>
                </a:lnTo>
                <a:lnTo>
                  <a:pt x="65893" y="80047"/>
                </a:lnTo>
                <a:lnTo>
                  <a:pt x="70490" y="80047"/>
                </a:lnTo>
                <a:close/>
                <a:moveTo>
                  <a:pt x="70490" y="79805"/>
                </a:moveTo>
                <a:lnTo>
                  <a:pt x="65893" y="79805"/>
                </a:lnTo>
                <a:lnTo>
                  <a:pt x="65893" y="75208"/>
                </a:lnTo>
                <a:lnTo>
                  <a:pt x="70490" y="75208"/>
                </a:lnTo>
                <a:close/>
                <a:moveTo>
                  <a:pt x="70490" y="74966"/>
                </a:moveTo>
                <a:lnTo>
                  <a:pt x="65893" y="74966"/>
                </a:lnTo>
                <a:lnTo>
                  <a:pt x="65893" y="70409"/>
                </a:lnTo>
                <a:lnTo>
                  <a:pt x="70490" y="70409"/>
                </a:lnTo>
                <a:close/>
                <a:moveTo>
                  <a:pt x="70490" y="70167"/>
                </a:moveTo>
                <a:lnTo>
                  <a:pt x="65893" y="70167"/>
                </a:lnTo>
                <a:lnTo>
                  <a:pt x="65893" y="65610"/>
                </a:lnTo>
                <a:lnTo>
                  <a:pt x="70490" y="65610"/>
                </a:lnTo>
                <a:close/>
                <a:moveTo>
                  <a:pt x="70490" y="65368"/>
                </a:moveTo>
                <a:lnTo>
                  <a:pt x="65893" y="65368"/>
                </a:lnTo>
                <a:lnTo>
                  <a:pt x="65893" y="60771"/>
                </a:lnTo>
                <a:lnTo>
                  <a:pt x="70490" y="60771"/>
                </a:lnTo>
                <a:close/>
                <a:moveTo>
                  <a:pt x="70490" y="60529"/>
                </a:moveTo>
                <a:lnTo>
                  <a:pt x="65893" y="60529"/>
                </a:lnTo>
                <a:lnTo>
                  <a:pt x="65893" y="55972"/>
                </a:lnTo>
                <a:lnTo>
                  <a:pt x="70490" y="55972"/>
                </a:lnTo>
                <a:close/>
                <a:moveTo>
                  <a:pt x="70490" y="55730"/>
                </a:moveTo>
                <a:lnTo>
                  <a:pt x="65893" y="55730"/>
                </a:lnTo>
                <a:lnTo>
                  <a:pt x="65893" y="51174"/>
                </a:lnTo>
                <a:lnTo>
                  <a:pt x="70490" y="51174"/>
                </a:lnTo>
                <a:close/>
                <a:moveTo>
                  <a:pt x="70490" y="50932"/>
                </a:moveTo>
                <a:lnTo>
                  <a:pt x="65893" y="50932"/>
                </a:lnTo>
                <a:lnTo>
                  <a:pt x="65893" y="46335"/>
                </a:lnTo>
                <a:lnTo>
                  <a:pt x="70490" y="46335"/>
                </a:lnTo>
                <a:close/>
                <a:moveTo>
                  <a:pt x="70490" y="46093"/>
                </a:moveTo>
                <a:lnTo>
                  <a:pt x="65893" y="46093"/>
                </a:lnTo>
                <a:lnTo>
                  <a:pt x="65893" y="41536"/>
                </a:lnTo>
                <a:lnTo>
                  <a:pt x="70490" y="41536"/>
                </a:lnTo>
                <a:close/>
                <a:moveTo>
                  <a:pt x="70490" y="41294"/>
                </a:moveTo>
                <a:lnTo>
                  <a:pt x="65893" y="41294"/>
                </a:lnTo>
                <a:lnTo>
                  <a:pt x="65893" y="36737"/>
                </a:lnTo>
                <a:lnTo>
                  <a:pt x="70490" y="36737"/>
                </a:lnTo>
                <a:close/>
                <a:moveTo>
                  <a:pt x="70490" y="36495"/>
                </a:moveTo>
                <a:lnTo>
                  <a:pt x="65893" y="36495"/>
                </a:lnTo>
                <a:lnTo>
                  <a:pt x="65893" y="31898"/>
                </a:lnTo>
                <a:lnTo>
                  <a:pt x="70490" y="31898"/>
                </a:lnTo>
                <a:close/>
                <a:moveTo>
                  <a:pt x="70490" y="31656"/>
                </a:moveTo>
                <a:lnTo>
                  <a:pt x="65893" y="31656"/>
                </a:lnTo>
                <a:lnTo>
                  <a:pt x="65893" y="27099"/>
                </a:lnTo>
                <a:lnTo>
                  <a:pt x="70490" y="27099"/>
                </a:lnTo>
                <a:close/>
                <a:moveTo>
                  <a:pt x="70490" y="26857"/>
                </a:moveTo>
                <a:lnTo>
                  <a:pt x="65893" y="26857"/>
                </a:lnTo>
                <a:lnTo>
                  <a:pt x="65893" y="22260"/>
                </a:lnTo>
                <a:lnTo>
                  <a:pt x="70490" y="22260"/>
                </a:lnTo>
                <a:close/>
                <a:moveTo>
                  <a:pt x="70490" y="22018"/>
                </a:moveTo>
                <a:lnTo>
                  <a:pt x="65893" y="22018"/>
                </a:lnTo>
                <a:lnTo>
                  <a:pt x="65893" y="17461"/>
                </a:lnTo>
                <a:lnTo>
                  <a:pt x="70490" y="17461"/>
                </a:lnTo>
                <a:close/>
                <a:moveTo>
                  <a:pt x="70490" y="17219"/>
                </a:moveTo>
                <a:lnTo>
                  <a:pt x="65893" y="17219"/>
                </a:lnTo>
                <a:lnTo>
                  <a:pt x="65893" y="12662"/>
                </a:lnTo>
                <a:lnTo>
                  <a:pt x="70490" y="12662"/>
                </a:lnTo>
                <a:close/>
                <a:moveTo>
                  <a:pt x="70490" y="12420"/>
                </a:moveTo>
                <a:lnTo>
                  <a:pt x="65893" y="12420"/>
                </a:lnTo>
                <a:lnTo>
                  <a:pt x="65893" y="7823"/>
                </a:lnTo>
                <a:lnTo>
                  <a:pt x="70490" y="7823"/>
                </a:lnTo>
                <a:close/>
                <a:moveTo>
                  <a:pt x="75289" y="79765"/>
                </a:moveTo>
                <a:lnTo>
                  <a:pt x="70732" y="79765"/>
                </a:lnTo>
                <a:lnTo>
                  <a:pt x="70732" y="75208"/>
                </a:lnTo>
                <a:lnTo>
                  <a:pt x="75289" y="75208"/>
                </a:lnTo>
                <a:close/>
                <a:moveTo>
                  <a:pt x="75289" y="74966"/>
                </a:moveTo>
                <a:lnTo>
                  <a:pt x="70732" y="74966"/>
                </a:lnTo>
                <a:lnTo>
                  <a:pt x="70732" y="70409"/>
                </a:lnTo>
                <a:lnTo>
                  <a:pt x="75289" y="70409"/>
                </a:lnTo>
                <a:close/>
                <a:moveTo>
                  <a:pt x="75289" y="70167"/>
                </a:moveTo>
                <a:lnTo>
                  <a:pt x="70732" y="70167"/>
                </a:lnTo>
                <a:lnTo>
                  <a:pt x="70732" y="65570"/>
                </a:lnTo>
                <a:lnTo>
                  <a:pt x="75289" y="65570"/>
                </a:lnTo>
                <a:close/>
                <a:moveTo>
                  <a:pt x="75289" y="65328"/>
                </a:moveTo>
                <a:lnTo>
                  <a:pt x="70732" y="65328"/>
                </a:lnTo>
                <a:lnTo>
                  <a:pt x="70732" y="60771"/>
                </a:lnTo>
                <a:lnTo>
                  <a:pt x="75289" y="60771"/>
                </a:lnTo>
                <a:close/>
                <a:moveTo>
                  <a:pt x="75289" y="60529"/>
                </a:moveTo>
                <a:lnTo>
                  <a:pt x="70732" y="60529"/>
                </a:lnTo>
                <a:lnTo>
                  <a:pt x="70732" y="55972"/>
                </a:lnTo>
                <a:lnTo>
                  <a:pt x="75289" y="55972"/>
                </a:lnTo>
                <a:close/>
                <a:moveTo>
                  <a:pt x="75289" y="55730"/>
                </a:moveTo>
                <a:lnTo>
                  <a:pt x="70732" y="55730"/>
                </a:lnTo>
                <a:lnTo>
                  <a:pt x="70732" y="51133"/>
                </a:lnTo>
                <a:lnTo>
                  <a:pt x="75289" y="51133"/>
                </a:lnTo>
                <a:close/>
                <a:moveTo>
                  <a:pt x="75289" y="50891"/>
                </a:moveTo>
                <a:lnTo>
                  <a:pt x="70732" y="50891"/>
                </a:lnTo>
                <a:lnTo>
                  <a:pt x="70732" y="46335"/>
                </a:lnTo>
                <a:lnTo>
                  <a:pt x="75289" y="46335"/>
                </a:lnTo>
                <a:close/>
                <a:moveTo>
                  <a:pt x="75289" y="46093"/>
                </a:moveTo>
                <a:lnTo>
                  <a:pt x="70732" y="46093"/>
                </a:lnTo>
                <a:lnTo>
                  <a:pt x="70732" y="41495"/>
                </a:lnTo>
                <a:lnTo>
                  <a:pt x="75289" y="41495"/>
                </a:lnTo>
                <a:close/>
                <a:moveTo>
                  <a:pt x="75289" y="41253"/>
                </a:moveTo>
                <a:lnTo>
                  <a:pt x="70732" y="41253"/>
                </a:lnTo>
                <a:lnTo>
                  <a:pt x="70732" y="36697"/>
                </a:lnTo>
                <a:lnTo>
                  <a:pt x="75289" y="36697"/>
                </a:lnTo>
                <a:close/>
                <a:moveTo>
                  <a:pt x="75289" y="36455"/>
                </a:moveTo>
                <a:lnTo>
                  <a:pt x="70732" y="36455"/>
                </a:lnTo>
                <a:lnTo>
                  <a:pt x="70732" y="31898"/>
                </a:lnTo>
                <a:lnTo>
                  <a:pt x="75289" y="31898"/>
                </a:lnTo>
                <a:close/>
                <a:moveTo>
                  <a:pt x="75289" y="31656"/>
                </a:moveTo>
                <a:lnTo>
                  <a:pt x="70732" y="31656"/>
                </a:lnTo>
                <a:lnTo>
                  <a:pt x="70732" y="27059"/>
                </a:lnTo>
                <a:lnTo>
                  <a:pt x="75289" y="27059"/>
                </a:lnTo>
                <a:close/>
                <a:moveTo>
                  <a:pt x="75289" y="26817"/>
                </a:moveTo>
                <a:lnTo>
                  <a:pt x="70732" y="26817"/>
                </a:lnTo>
                <a:lnTo>
                  <a:pt x="70732" y="22260"/>
                </a:lnTo>
                <a:lnTo>
                  <a:pt x="75289" y="22260"/>
                </a:lnTo>
                <a:close/>
                <a:moveTo>
                  <a:pt x="75289" y="22018"/>
                </a:moveTo>
                <a:lnTo>
                  <a:pt x="70732" y="22018"/>
                </a:lnTo>
                <a:lnTo>
                  <a:pt x="70732" y="17461"/>
                </a:lnTo>
                <a:lnTo>
                  <a:pt x="75289" y="17461"/>
                </a:lnTo>
                <a:close/>
                <a:moveTo>
                  <a:pt x="75289" y="17219"/>
                </a:moveTo>
                <a:lnTo>
                  <a:pt x="70732" y="17219"/>
                </a:lnTo>
                <a:lnTo>
                  <a:pt x="70732" y="12622"/>
                </a:lnTo>
                <a:lnTo>
                  <a:pt x="75289" y="12622"/>
                </a:lnTo>
                <a:close/>
                <a:moveTo>
                  <a:pt x="80087" y="74926"/>
                </a:moveTo>
                <a:lnTo>
                  <a:pt x="75531" y="74926"/>
                </a:lnTo>
                <a:lnTo>
                  <a:pt x="75531" y="70369"/>
                </a:lnTo>
                <a:lnTo>
                  <a:pt x="80087" y="70369"/>
                </a:lnTo>
                <a:close/>
                <a:moveTo>
                  <a:pt x="80087" y="70127"/>
                </a:moveTo>
                <a:lnTo>
                  <a:pt x="75531" y="70127"/>
                </a:lnTo>
                <a:lnTo>
                  <a:pt x="75531" y="65570"/>
                </a:lnTo>
                <a:lnTo>
                  <a:pt x="80087" y="65570"/>
                </a:lnTo>
                <a:close/>
                <a:moveTo>
                  <a:pt x="80087" y="65328"/>
                </a:moveTo>
                <a:lnTo>
                  <a:pt x="75531" y="65328"/>
                </a:lnTo>
                <a:lnTo>
                  <a:pt x="75531" y="60731"/>
                </a:lnTo>
                <a:lnTo>
                  <a:pt x="80087" y="60731"/>
                </a:lnTo>
                <a:close/>
                <a:moveTo>
                  <a:pt x="80087" y="60489"/>
                </a:moveTo>
                <a:lnTo>
                  <a:pt x="75531" y="60489"/>
                </a:lnTo>
                <a:lnTo>
                  <a:pt x="75531" y="55932"/>
                </a:lnTo>
                <a:lnTo>
                  <a:pt x="80087" y="55932"/>
                </a:lnTo>
                <a:close/>
                <a:moveTo>
                  <a:pt x="80087" y="55690"/>
                </a:moveTo>
                <a:lnTo>
                  <a:pt x="75531" y="55690"/>
                </a:lnTo>
                <a:lnTo>
                  <a:pt x="75531" y="51133"/>
                </a:lnTo>
                <a:lnTo>
                  <a:pt x="80087" y="51133"/>
                </a:lnTo>
                <a:close/>
                <a:moveTo>
                  <a:pt x="80087" y="50891"/>
                </a:moveTo>
                <a:lnTo>
                  <a:pt x="75531" y="50891"/>
                </a:lnTo>
                <a:lnTo>
                  <a:pt x="75531" y="46294"/>
                </a:lnTo>
                <a:lnTo>
                  <a:pt x="80087" y="46294"/>
                </a:lnTo>
                <a:close/>
                <a:moveTo>
                  <a:pt x="80087" y="46052"/>
                </a:moveTo>
                <a:lnTo>
                  <a:pt x="75531" y="46052"/>
                </a:lnTo>
                <a:lnTo>
                  <a:pt x="75531" y="41495"/>
                </a:lnTo>
                <a:lnTo>
                  <a:pt x="80087" y="41495"/>
                </a:lnTo>
                <a:close/>
                <a:moveTo>
                  <a:pt x="80087" y="41253"/>
                </a:moveTo>
                <a:lnTo>
                  <a:pt x="75531" y="41253"/>
                </a:lnTo>
                <a:lnTo>
                  <a:pt x="75531" y="36697"/>
                </a:lnTo>
                <a:lnTo>
                  <a:pt x="80087" y="36697"/>
                </a:lnTo>
                <a:close/>
                <a:moveTo>
                  <a:pt x="80087" y="36455"/>
                </a:moveTo>
                <a:lnTo>
                  <a:pt x="75531" y="36455"/>
                </a:lnTo>
                <a:lnTo>
                  <a:pt x="75531" y="31858"/>
                </a:lnTo>
                <a:lnTo>
                  <a:pt x="80087" y="31858"/>
                </a:lnTo>
                <a:close/>
                <a:moveTo>
                  <a:pt x="80087" y="31616"/>
                </a:moveTo>
                <a:lnTo>
                  <a:pt x="75531" y="31616"/>
                </a:lnTo>
                <a:lnTo>
                  <a:pt x="75531" y="27059"/>
                </a:lnTo>
                <a:lnTo>
                  <a:pt x="80087" y="27059"/>
                </a:lnTo>
                <a:close/>
                <a:moveTo>
                  <a:pt x="80087" y="26817"/>
                </a:moveTo>
                <a:lnTo>
                  <a:pt x="75531" y="26817"/>
                </a:lnTo>
                <a:lnTo>
                  <a:pt x="75531" y="22260"/>
                </a:lnTo>
                <a:lnTo>
                  <a:pt x="80087" y="22260"/>
                </a:lnTo>
                <a:close/>
                <a:moveTo>
                  <a:pt x="80087" y="22018"/>
                </a:moveTo>
                <a:lnTo>
                  <a:pt x="75531" y="22018"/>
                </a:lnTo>
                <a:lnTo>
                  <a:pt x="75531" y="17421"/>
                </a:lnTo>
                <a:lnTo>
                  <a:pt x="80087" y="17421"/>
                </a:lnTo>
                <a:close/>
                <a:moveTo>
                  <a:pt x="84886" y="70127"/>
                </a:moveTo>
                <a:lnTo>
                  <a:pt x="80329" y="70127"/>
                </a:lnTo>
                <a:lnTo>
                  <a:pt x="80329" y="65530"/>
                </a:lnTo>
                <a:lnTo>
                  <a:pt x="84886" y="65530"/>
                </a:lnTo>
                <a:close/>
                <a:moveTo>
                  <a:pt x="84886" y="65288"/>
                </a:moveTo>
                <a:lnTo>
                  <a:pt x="80329" y="65288"/>
                </a:lnTo>
                <a:lnTo>
                  <a:pt x="80329" y="60731"/>
                </a:lnTo>
                <a:lnTo>
                  <a:pt x="84886" y="60731"/>
                </a:lnTo>
                <a:close/>
                <a:moveTo>
                  <a:pt x="84886" y="60489"/>
                </a:moveTo>
                <a:lnTo>
                  <a:pt x="80329" y="60489"/>
                </a:lnTo>
                <a:lnTo>
                  <a:pt x="80329" y="55932"/>
                </a:lnTo>
                <a:lnTo>
                  <a:pt x="84886" y="55932"/>
                </a:lnTo>
                <a:close/>
                <a:moveTo>
                  <a:pt x="84886" y="55690"/>
                </a:moveTo>
                <a:lnTo>
                  <a:pt x="80329" y="55690"/>
                </a:lnTo>
                <a:lnTo>
                  <a:pt x="80329" y="51093"/>
                </a:lnTo>
                <a:lnTo>
                  <a:pt x="84886" y="51093"/>
                </a:lnTo>
                <a:close/>
                <a:moveTo>
                  <a:pt x="84886" y="50851"/>
                </a:moveTo>
                <a:lnTo>
                  <a:pt x="80329" y="50851"/>
                </a:lnTo>
                <a:lnTo>
                  <a:pt x="80329" y="46294"/>
                </a:lnTo>
                <a:lnTo>
                  <a:pt x="84886" y="46294"/>
                </a:lnTo>
                <a:close/>
                <a:moveTo>
                  <a:pt x="84886" y="46052"/>
                </a:moveTo>
                <a:lnTo>
                  <a:pt x="80329" y="46052"/>
                </a:lnTo>
                <a:lnTo>
                  <a:pt x="80329" y="41495"/>
                </a:lnTo>
                <a:lnTo>
                  <a:pt x="84886" y="41495"/>
                </a:lnTo>
                <a:close/>
                <a:moveTo>
                  <a:pt x="84886" y="41253"/>
                </a:moveTo>
                <a:lnTo>
                  <a:pt x="80329" y="41253"/>
                </a:lnTo>
                <a:lnTo>
                  <a:pt x="80329" y="36656"/>
                </a:lnTo>
                <a:lnTo>
                  <a:pt x="84886" y="36656"/>
                </a:lnTo>
                <a:close/>
                <a:moveTo>
                  <a:pt x="84886" y="36414"/>
                </a:moveTo>
                <a:lnTo>
                  <a:pt x="80329" y="36414"/>
                </a:lnTo>
                <a:lnTo>
                  <a:pt x="80329" y="31858"/>
                </a:lnTo>
                <a:lnTo>
                  <a:pt x="84886" y="31858"/>
                </a:lnTo>
                <a:close/>
                <a:moveTo>
                  <a:pt x="84886" y="31616"/>
                </a:moveTo>
                <a:lnTo>
                  <a:pt x="80329" y="31616"/>
                </a:lnTo>
                <a:lnTo>
                  <a:pt x="80329" y="27018"/>
                </a:lnTo>
                <a:lnTo>
                  <a:pt x="84886" y="27018"/>
                </a:lnTo>
                <a:close/>
                <a:moveTo>
                  <a:pt x="84886" y="26776"/>
                </a:moveTo>
                <a:lnTo>
                  <a:pt x="80329" y="26776"/>
                </a:lnTo>
                <a:lnTo>
                  <a:pt x="80329" y="22220"/>
                </a:lnTo>
                <a:lnTo>
                  <a:pt x="84886" y="2222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9"/>
          <p:cNvSpPr txBox="1">
            <a:spLocks noGrp="1"/>
          </p:cNvSpPr>
          <p:nvPr>
            <p:ph type="title"/>
          </p:nvPr>
        </p:nvSpPr>
        <p:spPr>
          <a:xfrm>
            <a:off x="2330700" y="1718288"/>
            <a:ext cx="4482600" cy="73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218" name="Google Shape;218;p9"/>
          <p:cNvSpPr txBox="1">
            <a:spLocks noGrp="1"/>
          </p:cNvSpPr>
          <p:nvPr>
            <p:ph type="subTitle" idx="1"/>
          </p:nvPr>
        </p:nvSpPr>
        <p:spPr>
          <a:xfrm>
            <a:off x="2330700" y="2336514"/>
            <a:ext cx="4482600" cy="108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5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4" name="Google Shape;254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5" name="Google Shape;255;p13"/>
          <p:cNvGrpSpPr/>
          <p:nvPr/>
        </p:nvGrpSpPr>
        <p:grpSpPr>
          <a:xfrm>
            <a:off x="-300" y="-12"/>
            <a:ext cx="9363175" cy="5143488"/>
            <a:chOff x="-300" y="-12"/>
            <a:chExt cx="9363175" cy="5143488"/>
          </a:xfrm>
        </p:grpSpPr>
        <p:sp>
          <p:nvSpPr>
            <p:cNvPr id="256" name="Google Shape;256;p13"/>
            <p:cNvSpPr/>
            <p:nvPr/>
          </p:nvSpPr>
          <p:spPr>
            <a:xfrm>
              <a:off x="8421575" y="3272075"/>
              <a:ext cx="7173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57" name="Google Shape;257;p13"/>
            <p:cNvSpPr/>
            <p:nvPr/>
          </p:nvSpPr>
          <p:spPr>
            <a:xfrm rot="5400000">
              <a:off x="-568800" y="568500"/>
              <a:ext cx="1759500" cy="6225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58" name="Google Shape;258;p13"/>
            <p:cNvSpPr/>
            <p:nvPr/>
          </p:nvSpPr>
          <p:spPr>
            <a:xfrm rot="10800000" flipH="1">
              <a:off x="0" y="-12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259" name="Google Shape;259;p13"/>
            <p:cNvSpPr/>
            <p:nvPr/>
          </p:nvSpPr>
          <p:spPr>
            <a:xfrm>
              <a:off x="7480375" y="465435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260" name="Google Shape;260;p13"/>
          <p:cNvGrpSpPr/>
          <p:nvPr/>
        </p:nvGrpSpPr>
        <p:grpSpPr>
          <a:xfrm>
            <a:off x="-804387" y="-78325"/>
            <a:ext cx="11111225" cy="6776750"/>
            <a:chOff x="-804387" y="-78325"/>
            <a:chExt cx="11111225" cy="6776750"/>
          </a:xfrm>
        </p:grpSpPr>
        <p:sp>
          <p:nvSpPr>
            <p:cNvPr id="261" name="Google Shape;261;p13"/>
            <p:cNvSpPr/>
            <p:nvPr/>
          </p:nvSpPr>
          <p:spPr>
            <a:xfrm rot="10800000">
              <a:off x="5782225" y="-78325"/>
              <a:ext cx="3429000" cy="5826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262" name="Google Shape;262;p13"/>
            <p:cNvGrpSpPr/>
            <p:nvPr/>
          </p:nvGrpSpPr>
          <p:grpSpPr>
            <a:xfrm>
              <a:off x="-387025" y="1052225"/>
              <a:ext cx="910269" cy="2095500"/>
              <a:chOff x="7631225" y="2241175"/>
              <a:chExt cx="910269" cy="2095500"/>
            </a:xfrm>
          </p:grpSpPr>
          <p:cxnSp>
            <p:nvCxnSpPr>
              <p:cNvPr id="263" name="Google Shape;263;p13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4" name="Google Shape;264;p13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5" name="Google Shape;265;p13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6" name="Google Shape;266;p13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7" name="Google Shape;267;p13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8" name="Google Shape;268;p13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69" name="Google Shape;269;p13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0" name="Google Shape;270;p13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1" name="Google Shape;271;p13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2" name="Google Shape;272;p13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3" name="Google Shape;273;p13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4" name="Google Shape;274;p13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275" name="Google Shape;275;p13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276" name="Google Shape;276;p13"/>
            <p:cNvGrpSpPr/>
            <p:nvPr/>
          </p:nvGrpSpPr>
          <p:grpSpPr>
            <a:xfrm>
              <a:off x="8421563" y="946050"/>
              <a:ext cx="1885275" cy="1884250"/>
              <a:chOff x="2609275" y="3149350"/>
              <a:chExt cx="1885275" cy="1884250"/>
            </a:xfrm>
          </p:grpSpPr>
          <p:sp>
            <p:nvSpPr>
              <p:cNvPr id="277" name="Google Shape;277;p13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8" name="Google Shape;278;p13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9" name="Google Shape;279;p13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0" name="Google Shape;280;p13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81;p13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2" name="Google Shape;282;p13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" name="Google Shape;283;p13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" name="Google Shape;284;p13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" name="Google Shape;285;p13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" name="Google Shape;286;p13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" name="Google Shape;287;p13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" name="Google Shape;288;p13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" name="Google Shape;289;p13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" name="Google Shape;290;p13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" name="Google Shape;291;p13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" name="Google Shape;292;p13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" name="Google Shape;293;p13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" name="Google Shape;294;p13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" name="Google Shape;295;p13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96" name="Google Shape;296;p13"/>
            <p:cNvSpPr/>
            <p:nvPr/>
          </p:nvSpPr>
          <p:spPr>
            <a:xfrm rot="5400000">
              <a:off x="-804387" y="4372600"/>
              <a:ext cx="2325825" cy="2325825"/>
            </a:xfrm>
            <a:custGeom>
              <a:avLst/>
              <a:gdLst/>
              <a:ahLst/>
              <a:cxnLst/>
              <a:rect l="l" t="t" r="r" b="b"/>
              <a:pathLst>
                <a:path w="93033" h="93033" extrusionOk="0">
                  <a:moveTo>
                    <a:pt x="89685" y="61054"/>
                  </a:moveTo>
                  <a:lnTo>
                    <a:pt x="89685" y="63796"/>
                  </a:lnTo>
                  <a:lnTo>
                    <a:pt x="89927" y="63150"/>
                  </a:lnTo>
                  <a:lnTo>
                    <a:pt x="89927" y="61054"/>
                  </a:lnTo>
                  <a:lnTo>
                    <a:pt x="90693" y="61054"/>
                  </a:lnTo>
                  <a:cubicBezTo>
                    <a:pt x="90733" y="60973"/>
                    <a:pt x="90733" y="60892"/>
                    <a:pt x="90774" y="60812"/>
                  </a:cubicBezTo>
                  <a:lnTo>
                    <a:pt x="89927" y="60812"/>
                  </a:lnTo>
                  <a:lnTo>
                    <a:pt x="89927" y="56255"/>
                  </a:lnTo>
                  <a:lnTo>
                    <a:pt x="91984" y="56255"/>
                  </a:lnTo>
                  <a:cubicBezTo>
                    <a:pt x="92024" y="56174"/>
                    <a:pt x="92024" y="56093"/>
                    <a:pt x="92064" y="56013"/>
                  </a:cubicBezTo>
                  <a:lnTo>
                    <a:pt x="89927" y="56013"/>
                  </a:lnTo>
                  <a:lnTo>
                    <a:pt x="89927" y="51456"/>
                  </a:lnTo>
                  <a:lnTo>
                    <a:pt x="92750" y="51456"/>
                  </a:lnTo>
                  <a:cubicBezTo>
                    <a:pt x="92750" y="51375"/>
                    <a:pt x="92790" y="51295"/>
                    <a:pt x="92790" y="51174"/>
                  </a:cubicBezTo>
                  <a:lnTo>
                    <a:pt x="89927" y="51174"/>
                  </a:lnTo>
                  <a:lnTo>
                    <a:pt x="89927" y="46617"/>
                  </a:lnTo>
                  <a:lnTo>
                    <a:pt x="93032" y="46617"/>
                  </a:lnTo>
                  <a:lnTo>
                    <a:pt x="93032" y="46496"/>
                  </a:lnTo>
                  <a:lnTo>
                    <a:pt x="93032" y="46375"/>
                  </a:lnTo>
                  <a:lnTo>
                    <a:pt x="89927" y="46375"/>
                  </a:lnTo>
                  <a:lnTo>
                    <a:pt x="89927" y="41818"/>
                  </a:lnTo>
                  <a:lnTo>
                    <a:pt x="92790" y="41818"/>
                  </a:lnTo>
                  <a:cubicBezTo>
                    <a:pt x="92790" y="41737"/>
                    <a:pt x="92750" y="41657"/>
                    <a:pt x="92750" y="41576"/>
                  </a:cubicBezTo>
                  <a:lnTo>
                    <a:pt x="89927" y="41576"/>
                  </a:lnTo>
                  <a:lnTo>
                    <a:pt x="89927" y="36979"/>
                  </a:lnTo>
                  <a:lnTo>
                    <a:pt x="92064" y="36979"/>
                  </a:lnTo>
                  <a:cubicBezTo>
                    <a:pt x="92024" y="36898"/>
                    <a:pt x="92024" y="36818"/>
                    <a:pt x="91984" y="36737"/>
                  </a:cubicBezTo>
                  <a:lnTo>
                    <a:pt x="89927" y="36737"/>
                  </a:lnTo>
                  <a:lnTo>
                    <a:pt x="89927" y="32180"/>
                  </a:lnTo>
                  <a:lnTo>
                    <a:pt x="90774" y="32180"/>
                  </a:lnTo>
                  <a:cubicBezTo>
                    <a:pt x="90733" y="32099"/>
                    <a:pt x="90733" y="32019"/>
                    <a:pt x="90693" y="31938"/>
                  </a:cubicBezTo>
                  <a:lnTo>
                    <a:pt x="89927" y="31938"/>
                  </a:lnTo>
                  <a:lnTo>
                    <a:pt x="89927" y="29841"/>
                  </a:lnTo>
                  <a:lnTo>
                    <a:pt x="89685" y="29196"/>
                  </a:lnTo>
                  <a:lnTo>
                    <a:pt x="89685" y="31938"/>
                  </a:lnTo>
                  <a:lnTo>
                    <a:pt x="85128" y="31938"/>
                  </a:lnTo>
                  <a:lnTo>
                    <a:pt x="85128" y="27381"/>
                  </a:lnTo>
                  <a:lnTo>
                    <a:pt x="88919" y="27381"/>
                  </a:lnTo>
                  <a:cubicBezTo>
                    <a:pt x="88879" y="27301"/>
                    <a:pt x="88838" y="27220"/>
                    <a:pt x="88798" y="27139"/>
                  </a:cubicBezTo>
                  <a:lnTo>
                    <a:pt x="85128" y="27139"/>
                  </a:lnTo>
                  <a:lnTo>
                    <a:pt x="85128" y="22542"/>
                  </a:lnTo>
                  <a:lnTo>
                    <a:pt x="86378" y="22542"/>
                  </a:lnTo>
                  <a:cubicBezTo>
                    <a:pt x="86338" y="22462"/>
                    <a:pt x="86298" y="22381"/>
                    <a:pt x="86257" y="22300"/>
                  </a:cubicBezTo>
                  <a:lnTo>
                    <a:pt x="85128" y="22300"/>
                  </a:lnTo>
                  <a:lnTo>
                    <a:pt x="85128" y="20566"/>
                  </a:lnTo>
                  <a:cubicBezTo>
                    <a:pt x="85048" y="20445"/>
                    <a:pt x="84967" y="20324"/>
                    <a:pt x="84886" y="20203"/>
                  </a:cubicBezTo>
                  <a:lnTo>
                    <a:pt x="84886" y="22300"/>
                  </a:lnTo>
                  <a:lnTo>
                    <a:pt x="80329" y="22300"/>
                  </a:lnTo>
                  <a:lnTo>
                    <a:pt x="80329" y="17743"/>
                  </a:lnTo>
                  <a:lnTo>
                    <a:pt x="83072" y="17743"/>
                  </a:lnTo>
                  <a:lnTo>
                    <a:pt x="82870" y="17501"/>
                  </a:lnTo>
                  <a:lnTo>
                    <a:pt x="80329" y="17501"/>
                  </a:lnTo>
                  <a:lnTo>
                    <a:pt x="80329" y="14558"/>
                  </a:lnTo>
                  <a:lnTo>
                    <a:pt x="80087" y="14316"/>
                  </a:lnTo>
                  <a:lnTo>
                    <a:pt x="80087" y="17501"/>
                  </a:lnTo>
                  <a:lnTo>
                    <a:pt x="75490" y="17501"/>
                  </a:lnTo>
                  <a:lnTo>
                    <a:pt x="75490" y="12945"/>
                  </a:lnTo>
                  <a:lnTo>
                    <a:pt x="78716" y="12945"/>
                  </a:lnTo>
                  <a:lnTo>
                    <a:pt x="78434" y="12703"/>
                  </a:lnTo>
                  <a:lnTo>
                    <a:pt x="75490" y="12703"/>
                  </a:lnTo>
                  <a:lnTo>
                    <a:pt x="75490" y="10122"/>
                  </a:lnTo>
                  <a:lnTo>
                    <a:pt x="75248" y="9920"/>
                  </a:lnTo>
                  <a:lnTo>
                    <a:pt x="75248" y="12703"/>
                  </a:lnTo>
                  <a:lnTo>
                    <a:pt x="70691" y="12703"/>
                  </a:lnTo>
                  <a:lnTo>
                    <a:pt x="70691" y="8106"/>
                  </a:lnTo>
                  <a:lnTo>
                    <a:pt x="72788" y="8106"/>
                  </a:lnTo>
                  <a:cubicBezTo>
                    <a:pt x="72667" y="8025"/>
                    <a:pt x="72546" y="7944"/>
                    <a:pt x="72425" y="7864"/>
                  </a:cubicBezTo>
                  <a:lnTo>
                    <a:pt x="70691" y="7864"/>
                  </a:lnTo>
                  <a:lnTo>
                    <a:pt x="70691" y="6775"/>
                  </a:lnTo>
                  <a:cubicBezTo>
                    <a:pt x="70611" y="6694"/>
                    <a:pt x="70530" y="6654"/>
                    <a:pt x="70450" y="6613"/>
                  </a:cubicBezTo>
                  <a:lnTo>
                    <a:pt x="70450" y="7864"/>
                  </a:lnTo>
                  <a:lnTo>
                    <a:pt x="65893" y="7864"/>
                  </a:lnTo>
                  <a:lnTo>
                    <a:pt x="65893" y="4194"/>
                  </a:lnTo>
                  <a:cubicBezTo>
                    <a:pt x="65812" y="4154"/>
                    <a:pt x="65731" y="4113"/>
                    <a:pt x="65651" y="4073"/>
                  </a:cubicBezTo>
                  <a:lnTo>
                    <a:pt x="65651" y="7864"/>
                  </a:lnTo>
                  <a:lnTo>
                    <a:pt x="61054" y="7864"/>
                  </a:lnTo>
                  <a:lnTo>
                    <a:pt x="61054" y="3307"/>
                  </a:lnTo>
                  <a:lnTo>
                    <a:pt x="63796" y="3307"/>
                  </a:lnTo>
                  <a:lnTo>
                    <a:pt x="63191" y="3065"/>
                  </a:lnTo>
                  <a:lnTo>
                    <a:pt x="61054" y="3065"/>
                  </a:lnTo>
                  <a:lnTo>
                    <a:pt x="61054" y="2339"/>
                  </a:lnTo>
                  <a:cubicBezTo>
                    <a:pt x="60973" y="2299"/>
                    <a:pt x="60892" y="2258"/>
                    <a:pt x="60812" y="2258"/>
                  </a:cubicBezTo>
                  <a:lnTo>
                    <a:pt x="60812" y="3065"/>
                  </a:lnTo>
                  <a:lnTo>
                    <a:pt x="56255" y="3065"/>
                  </a:lnTo>
                  <a:lnTo>
                    <a:pt x="56255" y="1048"/>
                  </a:lnTo>
                  <a:cubicBezTo>
                    <a:pt x="56174" y="1008"/>
                    <a:pt x="56093" y="1008"/>
                    <a:pt x="56013" y="968"/>
                  </a:cubicBezTo>
                  <a:lnTo>
                    <a:pt x="56013" y="3065"/>
                  </a:lnTo>
                  <a:lnTo>
                    <a:pt x="51456" y="3065"/>
                  </a:lnTo>
                  <a:lnTo>
                    <a:pt x="51456" y="282"/>
                  </a:lnTo>
                  <a:cubicBezTo>
                    <a:pt x="51375" y="242"/>
                    <a:pt x="51295" y="242"/>
                    <a:pt x="51214" y="242"/>
                  </a:cubicBezTo>
                  <a:lnTo>
                    <a:pt x="51214" y="3065"/>
                  </a:lnTo>
                  <a:lnTo>
                    <a:pt x="46617" y="3065"/>
                  </a:lnTo>
                  <a:lnTo>
                    <a:pt x="46617" y="0"/>
                  </a:lnTo>
                  <a:lnTo>
                    <a:pt x="46496" y="0"/>
                  </a:lnTo>
                  <a:lnTo>
                    <a:pt x="46375" y="0"/>
                  </a:lnTo>
                  <a:lnTo>
                    <a:pt x="46375" y="3065"/>
                  </a:lnTo>
                  <a:lnTo>
                    <a:pt x="41818" y="3065"/>
                  </a:lnTo>
                  <a:lnTo>
                    <a:pt x="41818" y="242"/>
                  </a:lnTo>
                  <a:cubicBezTo>
                    <a:pt x="41737" y="242"/>
                    <a:pt x="41657" y="242"/>
                    <a:pt x="41576" y="242"/>
                  </a:cubicBezTo>
                  <a:lnTo>
                    <a:pt x="41576" y="3065"/>
                  </a:lnTo>
                  <a:lnTo>
                    <a:pt x="37019" y="3065"/>
                  </a:lnTo>
                  <a:lnTo>
                    <a:pt x="37019" y="968"/>
                  </a:lnTo>
                  <a:cubicBezTo>
                    <a:pt x="36939" y="1008"/>
                    <a:pt x="36858" y="1008"/>
                    <a:pt x="36777" y="1008"/>
                  </a:cubicBezTo>
                  <a:lnTo>
                    <a:pt x="36777" y="3065"/>
                  </a:lnTo>
                  <a:lnTo>
                    <a:pt x="32180" y="3065"/>
                  </a:lnTo>
                  <a:lnTo>
                    <a:pt x="32180" y="2258"/>
                  </a:lnTo>
                  <a:cubicBezTo>
                    <a:pt x="32099" y="2258"/>
                    <a:pt x="32019" y="2299"/>
                    <a:pt x="31938" y="2339"/>
                  </a:cubicBezTo>
                  <a:lnTo>
                    <a:pt x="31938" y="3065"/>
                  </a:lnTo>
                  <a:lnTo>
                    <a:pt x="29841" y="3065"/>
                  </a:lnTo>
                  <a:lnTo>
                    <a:pt x="29236" y="3307"/>
                  </a:lnTo>
                  <a:lnTo>
                    <a:pt x="31938" y="3307"/>
                  </a:lnTo>
                  <a:lnTo>
                    <a:pt x="31938" y="7904"/>
                  </a:lnTo>
                  <a:lnTo>
                    <a:pt x="27381" y="7904"/>
                  </a:lnTo>
                  <a:lnTo>
                    <a:pt x="27381" y="4113"/>
                  </a:lnTo>
                  <a:cubicBezTo>
                    <a:pt x="27301" y="4154"/>
                    <a:pt x="27220" y="4194"/>
                    <a:pt x="27139" y="4234"/>
                  </a:cubicBezTo>
                  <a:lnTo>
                    <a:pt x="27139" y="7904"/>
                  </a:lnTo>
                  <a:lnTo>
                    <a:pt x="22542" y="7904"/>
                  </a:lnTo>
                  <a:lnTo>
                    <a:pt x="22542" y="6613"/>
                  </a:lnTo>
                  <a:cubicBezTo>
                    <a:pt x="22462" y="6694"/>
                    <a:pt x="22381" y="6734"/>
                    <a:pt x="22300" y="6775"/>
                  </a:cubicBezTo>
                  <a:lnTo>
                    <a:pt x="22300" y="7904"/>
                  </a:lnTo>
                  <a:lnTo>
                    <a:pt x="20566" y="7904"/>
                  </a:lnTo>
                  <a:cubicBezTo>
                    <a:pt x="20445" y="7985"/>
                    <a:pt x="20324" y="8065"/>
                    <a:pt x="20203" y="8146"/>
                  </a:cubicBezTo>
                  <a:lnTo>
                    <a:pt x="22300" y="8146"/>
                  </a:lnTo>
                  <a:lnTo>
                    <a:pt x="22300" y="12703"/>
                  </a:lnTo>
                  <a:lnTo>
                    <a:pt x="17743" y="12703"/>
                  </a:lnTo>
                  <a:lnTo>
                    <a:pt x="17743" y="9961"/>
                  </a:lnTo>
                  <a:lnTo>
                    <a:pt x="17501" y="10162"/>
                  </a:lnTo>
                  <a:lnTo>
                    <a:pt x="17501" y="12703"/>
                  </a:lnTo>
                  <a:lnTo>
                    <a:pt x="14558" y="12703"/>
                  </a:lnTo>
                  <a:lnTo>
                    <a:pt x="14316" y="12945"/>
                  </a:lnTo>
                  <a:lnTo>
                    <a:pt x="17501" y="12945"/>
                  </a:lnTo>
                  <a:lnTo>
                    <a:pt x="17501" y="17542"/>
                  </a:lnTo>
                  <a:lnTo>
                    <a:pt x="12945" y="17542"/>
                  </a:lnTo>
                  <a:lnTo>
                    <a:pt x="12945" y="14316"/>
                  </a:lnTo>
                  <a:lnTo>
                    <a:pt x="12703" y="14598"/>
                  </a:lnTo>
                  <a:lnTo>
                    <a:pt x="12703" y="17542"/>
                  </a:lnTo>
                  <a:lnTo>
                    <a:pt x="10122" y="17542"/>
                  </a:lnTo>
                  <a:lnTo>
                    <a:pt x="9920" y="17784"/>
                  </a:lnTo>
                  <a:lnTo>
                    <a:pt x="12703" y="17784"/>
                  </a:lnTo>
                  <a:lnTo>
                    <a:pt x="12703" y="22341"/>
                  </a:lnTo>
                  <a:lnTo>
                    <a:pt x="8106" y="22341"/>
                  </a:lnTo>
                  <a:lnTo>
                    <a:pt x="8106" y="20244"/>
                  </a:lnTo>
                  <a:cubicBezTo>
                    <a:pt x="8025" y="20365"/>
                    <a:pt x="7944" y="20486"/>
                    <a:pt x="7864" y="20607"/>
                  </a:cubicBezTo>
                  <a:lnTo>
                    <a:pt x="7864" y="22341"/>
                  </a:lnTo>
                  <a:lnTo>
                    <a:pt x="6775" y="22341"/>
                  </a:lnTo>
                  <a:cubicBezTo>
                    <a:pt x="6694" y="22421"/>
                    <a:pt x="6654" y="22502"/>
                    <a:pt x="6613" y="22583"/>
                  </a:cubicBezTo>
                  <a:lnTo>
                    <a:pt x="7864" y="22583"/>
                  </a:lnTo>
                  <a:lnTo>
                    <a:pt x="7864" y="27139"/>
                  </a:lnTo>
                  <a:lnTo>
                    <a:pt x="4194" y="27139"/>
                  </a:lnTo>
                  <a:cubicBezTo>
                    <a:pt x="4154" y="27220"/>
                    <a:pt x="4113" y="27301"/>
                    <a:pt x="4073" y="27381"/>
                  </a:cubicBezTo>
                  <a:lnTo>
                    <a:pt x="7864" y="27381"/>
                  </a:lnTo>
                  <a:lnTo>
                    <a:pt x="7864" y="31978"/>
                  </a:lnTo>
                  <a:lnTo>
                    <a:pt x="3307" y="31978"/>
                  </a:lnTo>
                  <a:lnTo>
                    <a:pt x="3307" y="29236"/>
                  </a:lnTo>
                  <a:lnTo>
                    <a:pt x="3065" y="29841"/>
                  </a:lnTo>
                  <a:lnTo>
                    <a:pt x="3065" y="31978"/>
                  </a:lnTo>
                  <a:lnTo>
                    <a:pt x="2299" y="31978"/>
                  </a:lnTo>
                  <a:cubicBezTo>
                    <a:pt x="2299" y="32059"/>
                    <a:pt x="2258" y="32140"/>
                    <a:pt x="2218" y="32220"/>
                  </a:cubicBezTo>
                  <a:lnTo>
                    <a:pt x="3065" y="32220"/>
                  </a:lnTo>
                  <a:lnTo>
                    <a:pt x="3065" y="36777"/>
                  </a:lnTo>
                  <a:lnTo>
                    <a:pt x="1008" y="36777"/>
                  </a:lnTo>
                  <a:cubicBezTo>
                    <a:pt x="1008" y="36858"/>
                    <a:pt x="968" y="36939"/>
                    <a:pt x="968" y="37019"/>
                  </a:cubicBezTo>
                  <a:lnTo>
                    <a:pt x="3065" y="37019"/>
                  </a:lnTo>
                  <a:lnTo>
                    <a:pt x="3065" y="41576"/>
                  </a:lnTo>
                  <a:lnTo>
                    <a:pt x="242" y="41576"/>
                  </a:lnTo>
                  <a:cubicBezTo>
                    <a:pt x="242" y="41657"/>
                    <a:pt x="242" y="41737"/>
                    <a:pt x="242" y="41818"/>
                  </a:cubicBezTo>
                  <a:lnTo>
                    <a:pt x="3065" y="41818"/>
                  </a:lnTo>
                  <a:lnTo>
                    <a:pt x="3065" y="46415"/>
                  </a:lnTo>
                  <a:lnTo>
                    <a:pt x="0" y="46415"/>
                  </a:lnTo>
                  <a:lnTo>
                    <a:pt x="0" y="46536"/>
                  </a:lnTo>
                  <a:lnTo>
                    <a:pt x="0" y="46657"/>
                  </a:lnTo>
                  <a:lnTo>
                    <a:pt x="3065" y="46657"/>
                  </a:lnTo>
                  <a:lnTo>
                    <a:pt x="3065" y="51214"/>
                  </a:lnTo>
                  <a:lnTo>
                    <a:pt x="242" y="51214"/>
                  </a:lnTo>
                  <a:cubicBezTo>
                    <a:pt x="242" y="51295"/>
                    <a:pt x="242" y="51375"/>
                    <a:pt x="242" y="51456"/>
                  </a:cubicBezTo>
                  <a:lnTo>
                    <a:pt x="3065" y="51456"/>
                  </a:lnTo>
                  <a:lnTo>
                    <a:pt x="3065" y="56053"/>
                  </a:lnTo>
                  <a:lnTo>
                    <a:pt x="968" y="56053"/>
                  </a:lnTo>
                  <a:cubicBezTo>
                    <a:pt x="968" y="56134"/>
                    <a:pt x="1008" y="56174"/>
                    <a:pt x="1008" y="56295"/>
                  </a:cubicBezTo>
                  <a:lnTo>
                    <a:pt x="3065" y="56295"/>
                  </a:lnTo>
                  <a:lnTo>
                    <a:pt x="3065" y="60852"/>
                  </a:lnTo>
                  <a:lnTo>
                    <a:pt x="2218" y="60852"/>
                  </a:lnTo>
                  <a:cubicBezTo>
                    <a:pt x="2258" y="60933"/>
                    <a:pt x="2299" y="61013"/>
                    <a:pt x="2299" y="61094"/>
                  </a:cubicBezTo>
                  <a:lnTo>
                    <a:pt x="3065" y="61094"/>
                  </a:lnTo>
                  <a:lnTo>
                    <a:pt x="3065" y="63191"/>
                  </a:lnTo>
                  <a:lnTo>
                    <a:pt x="3307" y="63836"/>
                  </a:lnTo>
                  <a:lnTo>
                    <a:pt x="3307" y="61094"/>
                  </a:lnTo>
                  <a:lnTo>
                    <a:pt x="7864" y="61094"/>
                  </a:lnTo>
                  <a:lnTo>
                    <a:pt x="7864" y="65651"/>
                  </a:lnTo>
                  <a:lnTo>
                    <a:pt x="4073" y="65651"/>
                  </a:lnTo>
                  <a:cubicBezTo>
                    <a:pt x="4113" y="65731"/>
                    <a:pt x="4154" y="65812"/>
                    <a:pt x="4194" y="65893"/>
                  </a:cubicBezTo>
                  <a:lnTo>
                    <a:pt x="7864" y="65893"/>
                  </a:lnTo>
                  <a:lnTo>
                    <a:pt x="7864" y="70490"/>
                  </a:lnTo>
                  <a:lnTo>
                    <a:pt x="6613" y="70490"/>
                  </a:lnTo>
                  <a:cubicBezTo>
                    <a:pt x="6654" y="70570"/>
                    <a:pt x="6694" y="70651"/>
                    <a:pt x="6775" y="70732"/>
                  </a:cubicBezTo>
                  <a:lnTo>
                    <a:pt x="7864" y="70732"/>
                  </a:lnTo>
                  <a:lnTo>
                    <a:pt x="7864" y="72466"/>
                  </a:lnTo>
                  <a:cubicBezTo>
                    <a:pt x="7944" y="72587"/>
                    <a:pt x="8025" y="72708"/>
                    <a:pt x="8106" y="72829"/>
                  </a:cubicBezTo>
                  <a:lnTo>
                    <a:pt x="8106" y="70732"/>
                  </a:lnTo>
                  <a:lnTo>
                    <a:pt x="12703" y="70732"/>
                  </a:lnTo>
                  <a:lnTo>
                    <a:pt x="12703" y="75289"/>
                  </a:lnTo>
                  <a:lnTo>
                    <a:pt x="9920" y="75289"/>
                  </a:lnTo>
                  <a:lnTo>
                    <a:pt x="10122" y="75531"/>
                  </a:lnTo>
                  <a:lnTo>
                    <a:pt x="12703" y="75531"/>
                  </a:lnTo>
                  <a:lnTo>
                    <a:pt x="12703" y="78474"/>
                  </a:lnTo>
                  <a:lnTo>
                    <a:pt x="12945" y="78716"/>
                  </a:lnTo>
                  <a:lnTo>
                    <a:pt x="12945" y="75531"/>
                  </a:lnTo>
                  <a:lnTo>
                    <a:pt x="17501" y="75531"/>
                  </a:lnTo>
                  <a:lnTo>
                    <a:pt x="17501" y="80087"/>
                  </a:lnTo>
                  <a:lnTo>
                    <a:pt x="14316" y="80087"/>
                  </a:lnTo>
                  <a:lnTo>
                    <a:pt x="14558" y="80329"/>
                  </a:lnTo>
                  <a:lnTo>
                    <a:pt x="17501" y="80329"/>
                  </a:lnTo>
                  <a:lnTo>
                    <a:pt x="17501" y="82910"/>
                  </a:lnTo>
                  <a:lnTo>
                    <a:pt x="17743" y="83072"/>
                  </a:lnTo>
                  <a:lnTo>
                    <a:pt x="17743" y="80329"/>
                  </a:lnTo>
                  <a:lnTo>
                    <a:pt x="22300" y="80329"/>
                  </a:lnTo>
                  <a:lnTo>
                    <a:pt x="22300" y="84927"/>
                  </a:lnTo>
                  <a:lnTo>
                    <a:pt x="20203" y="84927"/>
                  </a:lnTo>
                  <a:cubicBezTo>
                    <a:pt x="20324" y="85007"/>
                    <a:pt x="20445" y="85088"/>
                    <a:pt x="20566" y="85168"/>
                  </a:cubicBezTo>
                  <a:lnTo>
                    <a:pt x="22300" y="85168"/>
                  </a:lnTo>
                  <a:lnTo>
                    <a:pt x="22300" y="86257"/>
                  </a:lnTo>
                  <a:cubicBezTo>
                    <a:pt x="22381" y="86338"/>
                    <a:pt x="22462" y="86378"/>
                    <a:pt x="22542" y="86419"/>
                  </a:cubicBezTo>
                  <a:lnTo>
                    <a:pt x="22542" y="85168"/>
                  </a:lnTo>
                  <a:lnTo>
                    <a:pt x="27139" y="85168"/>
                  </a:lnTo>
                  <a:lnTo>
                    <a:pt x="27139" y="88838"/>
                  </a:lnTo>
                  <a:cubicBezTo>
                    <a:pt x="27220" y="88878"/>
                    <a:pt x="27301" y="88919"/>
                    <a:pt x="27381" y="88959"/>
                  </a:cubicBezTo>
                  <a:lnTo>
                    <a:pt x="27381" y="85168"/>
                  </a:lnTo>
                  <a:lnTo>
                    <a:pt x="31938" y="85168"/>
                  </a:lnTo>
                  <a:lnTo>
                    <a:pt x="31938" y="89725"/>
                  </a:lnTo>
                  <a:lnTo>
                    <a:pt x="29236" y="89725"/>
                  </a:lnTo>
                  <a:lnTo>
                    <a:pt x="29841" y="89967"/>
                  </a:lnTo>
                  <a:lnTo>
                    <a:pt x="31938" y="89967"/>
                  </a:lnTo>
                  <a:lnTo>
                    <a:pt x="31938" y="90733"/>
                  </a:lnTo>
                  <a:cubicBezTo>
                    <a:pt x="32019" y="90733"/>
                    <a:pt x="32099" y="90774"/>
                    <a:pt x="32180" y="90814"/>
                  </a:cubicBezTo>
                  <a:lnTo>
                    <a:pt x="32180" y="89967"/>
                  </a:lnTo>
                  <a:lnTo>
                    <a:pt x="36777" y="89967"/>
                  </a:lnTo>
                  <a:lnTo>
                    <a:pt x="36777" y="92024"/>
                  </a:lnTo>
                  <a:cubicBezTo>
                    <a:pt x="36858" y="92024"/>
                    <a:pt x="36939" y="92064"/>
                    <a:pt x="37019" y="92064"/>
                  </a:cubicBezTo>
                  <a:lnTo>
                    <a:pt x="37019" y="89967"/>
                  </a:lnTo>
                  <a:lnTo>
                    <a:pt x="41576" y="89967"/>
                  </a:lnTo>
                  <a:lnTo>
                    <a:pt x="41576" y="92790"/>
                  </a:lnTo>
                  <a:cubicBezTo>
                    <a:pt x="41657" y="92790"/>
                    <a:pt x="41737" y="92790"/>
                    <a:pt x="41818" y="92790"/>
                  </a:cubicBezTo>
                  <a:lnTo>
                    <a:pt x="41818" y="89967"/>
                  </a:lnTo>
                  <a:lnTo>
                    <a:pt x="46375" y="89967"/>
                  </a:lnTo>
                  <a:lnTo>
                    <a:pt x="46375" y="93032"/>
                  </a:lnTo>
                  <a:lnTo>
                    <a:pt x="46496" y="93032"/>
                  </a:lnTo>
                  <a:lnTo>
                    <a:pt x="46617" y="93032"/>
                  </a:lnTo>
                  <a:lnTo>
                    <a:pt x="46617" y="89967"/>
                  </a:lnTo>
                  <a:lnTo>
                    <a:pt x="51214" y="89967"/>
                  </a:lnTo>
                  <a:lnTo>
                    <a:pt x="51214" y="92790"/>
                  </a:lnTo>
                  <a:cubicBezTo>
                    <a:pt x="51295" y="92790"/>
                    <a:pt x="51375" y="92790"/>
                    <a:pt x="51456" y="92790"/>
                  </a:cubicBezTo>
                  <a:lnTo>
                    <a:pt x="51456" y="89967"/>
                  </a:lnTo>
                  <a:lnTo>
                    <a:pt x="56013" y="89967"/>
                  </a:lnTo>
                  <a:lnTo>
                    <a:pt x="56013" y="92064"/>
                  </a:lnTo>
                  <a:cubicBezTo>
                    <a:pt x="56093" y="92064"/>
                    <a:pt x="56174" y="92024"/>
                    <a:pt x="56255" y="92024"/>
                  </a:cubicBezTo>
                  <a:lnTo>
                    <a:pt x="56255" y="89967"/>
                  </a:lnTo>
                  <a:lnTo>
                    <a:pt x="60812" y="89967"/>
                  </a:lnTo>
                  <a:lnTo>
                    <a:pt x="60812" y="90814"/>
                  </a:lnTo>
                  <a:cubicBezTo>
                    <a:pt x="60892" y="90774"/>
                    <a:pt x="60973" y="90733"/>
                    <a:pt x="61054" y="90733"/>
                  </a:cubicBezTo>
                  <a:lnTo>
                    <a:pt x="61054" y="89967"/>
                  </a:lnTo>
                  <a:lnTo>
                    <a:pt x="63191" y="89967"/>
                  </a:lnTo>
                  <a:lnTo>
                    <a:pt x="63796" y="89725"/>
                  </a:lnTo>
                  <a:lnTo>
                    <a:pt x="61054" y="89725"/>
                  </a:lnTo>
                  <a:lnTo>
                    <a:pt x="61054" y="85168"/>
                  </a:lnTo>
                  <a:lnTo>
                    <a:pt x="65651" y="85168"/>
                  </a:lnTo>
                  <a:lnTo>
                    <a:pt x="65651" y="88959"/>
                  </a:lnTo>
                  <a:cubicBezTo>
                    <a:pt x="65731" y="88919"/>
                    <a:pt x="65812" y="88878"/>
                    <a:pt x="65893" y="88838"/>
                  </a:cubicBezTo>
                  <a:lnTo>
                    <a:pt x="65893" y="85168"/>
                  </a:lnTo>
                  <a:lnTo>
                    <a:pt x="70450" y="85168"/>
                  </a:lnTo>
                  <a:lnTo>
                    <a:pt x="70450" y="86419"/>
                  </a:lnTo>
                  <a:cubicBezTo>
                    <a:pt x="70530" y="86378"/>
                    <a:pt x="70611" y="86338"/>
                    <a:pt x="70691" y="86257"/>
                  </a:cubicBezTo>
                  <a:lnTo>
                    <a:pt x="70691" y="85168"/>
                  </a:lnTo>
                  <a:lnTo>
                    <a:pt x="72425" y="85168"/>
                  </a:lnTo>
                  <a:cubicBezTo>
                    <a:pt x="72546" y="85088"/>
                    <a:pt x="72667" y="85007"/>
                    <a:pt x="72788" y="84927"/>
                  </a:cubicBezTo>
                  <a:lnTo>
                    <a:pt x="70691" y="84927"/>
                  </a:lnTo>
                  <a:lnTo>
                    <a:pt x="70691" y="80329"/>
                  </a:lnTo>
                  <a:lnTo>
                    <a:pt x="75248" y="80329"/>
                  </a:lnTo>
                  <a:lnTo>
                    <a:pt x="75248" y="83072"/>
                  </a:lnTo>
                  <a:lnTo>
                    <a:pt x="75490" y="82910"/>
                  </a:lnTo>
                  <a:lnTo>
                    <a:pt x="75490" y="80329"/>
                  </a:lnTo>
                  <a:lnTo>
                    <a:pt x="78434" y="80329"/>
                  </a:lnTo>
                  <a:lnTo>
                    <a:pt x="78716" y="80087"/>
                  </a:lnTo>
                  <a:lnTo>
                    <a:pt x="75490" y="80087"/>
                  </a:lnTo>
                  <a:lnTo>
                    <a:pt x="75490" y="75531"/>
                  </a:lnTo>
                  <a:lnTo>
                    <a:pt x="80087" y="75531"/>
                  </a:lnTo>
                  <a:lnTo>
                    <a:pt x="80087" y="78716"/>
                  </a:lnTo>
                  <a:lnTo>
                    <a:pt x="80329" y="78474"/>
                  </a:lnTo>
                  <a:lnTo>
                    <a:pt x="80329" y="75531"/>
                  </a:lnTo>
                  <a:lnTo>
                    <a:pt x="82870" y="75531"/>
                  </a:lnTo>
                  <a:lnTo>
                    <a:pt x="83072" y="75289"/>
                  </a:lnTo>
                  <a:lnTo>
                    <a:pt x="80329" y="75289"/>
                  </a:lnTo>
                  <a:lnTo>
                    <a:pt x="80329" y="70732"/>
                  </a:lnTo>
                  <a:lnTo>
                    <a:pt x="84886" y="70732"/>
                  </a:lnTo>
                  <a:lnTo>
                    <a:pt x="84886" y="72829"/>
                  </a:lnTo>
                  <a:cubicBezTo>
                    <a:pt x="84967" y="72708"/>
                    <a:pt x="85048" y="72587"/>
                    <a:pt x="85128" y="72466"/>
                  </a:cubicBezTo>
                  <a:lnTo>
                    <a:pt x="85128" y="70732"/>
                  </a:lnTo>
                  <a:lnTo>
                    <a:pt x="86257" y="70732"/>
                  </a:lnTo>
                  <a:cubicBezTo>
                    <a:pt x="86298" y="70651"/>
                    <a:pt x="86338" y="70570"/>
                    <a:pt x="86378" y="70490"/>
                  </a:cubicBezTo>
                  <a:lnTo>
                    <a:pt x="85128" y="70490"/>
                  </a:lnTo>
                  <a:lnTo>
                    <a:pt x="85128" y="65893"/>
                  </a:lnTo>
                  <a:lnTo>
                    <a:pt x="88798" y="65893"/>
                  </a:lnTo>
                  <a:cubicBezTo>
                    <a:pt x="88838" y="65812"/>
                    <a:pt x="88879" y="65731"/>
                    <a:pt x="88919" y="65651"/>
                  </a:cubicBezTo>
                  <a:lnTo>
                    <a:pt x="85128" y="65651"/>
                  </a:lnTo>
                  <a:lnTo>
                    <a:pt x="85128" y="61094"/>
                  </a:lnTo>
                  <a:lnTo>
                    <a:pt x="89685" y="61094"/>
                  </a:lnTo>
                  <a:close/>
                  <a:moveTo>
                    <a:pt x="85128" y="32180"/>
                  </a:moveTo>
                  <a:lnTo>
                    <a:pt x="89685" y="32180"/>
                  </a:lnTo>
                  <a:lnTo>
                    <a:pt x="89685" y="36777"/>
                  </a:lnTo>
                  <a:lnTo>
                    <a:pt x="85128" y="36777"/>
                  </a:lnTo>
                  <a:close/>
                  <a:moveTo>
                    <a:pt x="85128" y="37019"/>
                  </a:moveTo>
                  <a:lnTo>
                    <a:pt x="89685" y="37019"/>
                  </a:lnTo>
                  <a:lnTo>
                    <a:pt x="89685" y="41576"/>
                  </a:lnTo>
                  <a:lnTo>
                    <a:pt x="85128" y="41576"/>
                  </a:lnTo>
                  <a:close/>
                  <a:moveTo>
                    <a:pt x="85128" y="41818"/>
                  </a:moveTo>
                  <a:lnTo>
                    <a:pt x="89685" y="41818"/>
                  </a:lnTo>
                  <a:lnTo>
                    <a:pt x="89685" y="46375"/>
                  </a:lnTo>
                  <a:lnTo>
                    <a:pt x="85128" y="46375"/>
                  </a:lnTo>
                  <a:close/>
                  <a:moveTo>
                    <a:pt x="85128" y="46617"/>
                  </a:moveTo>
                  <a:lnTo>
                    <a:pt x="89685" y="46617"/>
                  </a:lnTo>
                  <a:lnTo>
                    <a:pt x="89685" y="51214"/>
                  </a:lnTo>
                  <a:lnTo>
                    <a:pt x="85128" y="51214"/>
                  </a:lnTo>
                  <a:close/>
                  <a:moveTo>
                    <a:pt x="85128" y="51456"/>
                  </a:moveTo>
                  <a:lnTo>
                    <a:pt x="89685" y="51456"/>
                  </a:lnTo>
                  <a:lnTo>
                    <a:pt x="89685" y="56013"/>
                  </a:lnTo>
                  <a:lnTo>
                    <a:pt x="85128" y="56013"/>
                  </a:lnTo>
                  <a:close/>
                  <a:moveTo>
                    <a:pt x="85128" y="56255"/>
                  </a:moveTo>
                  <a:lnTo>
                    <a:pt x="89685" y="56255"/>
                  </a:lnTo>
                  <a:lnTo>
                    <a:pt x="89685" y="60812"/>
                  </a:lnTo>
                  <a:lnTo>
                    <a:pt x="85128" y="60812"/>
                  </a:lnTo>
                  <a:close/>
                  <a:moveTo>
                    <a:pt x="7904" y="60812"/>
                  </a:moveTo>
                  <a:lnTo>
                    <a:pt x="3347" y="60812"/>
                  </a:lnTo>
                  <a:lnTo>
                    <a:pt x="3347" y="56255"/>
                  </a:lnTo>
                  <a:lnTo>
                    <a:pt x="7904" y="56255"/>
                  </a:lnTo>
                  <a:close/>
                  <a:moveTo>
                    <a:pt x="7904" y="56013"/>
                  </a:moveTo>
                  <a:lnTo>
                    <a:pt x="3347" y="56013"/>
                  </a:lnTo>
                  <a:lnTo>
                    <a:pt x="3347" y="51456"/>
                  </a:lnTo>
                  <a:lnTo>
                    <a:pt x="7904" y="51456"/>
                  </a:lnTo>
                  <a:close/>
                  <a:moveTo>
                    <a:pt x="7904" y="51214"/>
                  </a:moveTo>
                  <a:lnTo>
                    <a:pt x="3347" y="51214"/>
                  </a:lnTo>
                  <a:lnTo>
                    <a:pt x="3347" y="46617"/>
                  </a:lnTo>
                  <a:lnTo>
                    <a:pt x="7904" y="46617"/>
                  </a:lnTo>
                  <a:close/>
                  <a:moveTo>
                    <a:pt x="7904" y="46375"/>
                  </a:moveTo>
                  <a:lnTo>
                    <a:pt x="3347" y="46375"/>
                  </a:lnTo>
                  <a:lnTo>
                    <a:pt x="3347" y="41818"/>
                  </a:lnTo>
                  <a:lnTo>
                    <a:pt x="7904" y="41818"/>
                  </a:lnTo>
                  <a:close/>
                  <a:moveTo>
                    <a:pt x="7904" y="41576"/>
                  </a:moveTo>
                  <a:lnTo>
                    <a:pt x="3347" y="41576"/>
                  </a:lnTo>
                  <a:lnTo>
                    <a:pt x="3347" y="37019"/>
                  </a:lnTo>
                  <a:lnTo>
                    <a:pt x="7904" y="37019"/>
                  </a:lnTo>
                  <a:close/>
                  <a:moveTo>
                    <a:pt x="7904" y="36777"/>
                  </a:moveTo>
                  <a:lnTo>
                    <a:pt x="3347" y="36777"/>
                  </a:lnTo>
                  <a:lnTo>
                    <a:pt x="3347" y="32180"/>
                  </a:lnTo>
                  <a:lnTo>
                    <a:pt x="7904" y="32180"/>
                  </a:lnTo>
                  <a:close/>
                  <a:moveTo>
                    <a:pt x="12703" y="70449"/>
                  </a:moveTo>
                  <a:lnTo>
                    <a:pt x="8146" y="70449"/>
                  </a:lnTo>
                  <a:lnTo>
                    <a:pt x="8146" y="65893"/>
                  </a:lnTo>
                  <a:lnTo>
                    <a:pt x="12703" y="65893"/>
                  </a:lnTo>
                  <a:close/>
                  <a:moveTo>
                    <a:pt x="12703" y="65610"/>
                  </a:moveTo>
                  <a:lnTo>
                    <a:pt x="8146" y="65610"/>
                  </a:lnTo>
                  <a:lnTo>
                    <a:pt x="8146" y="61054"/>
                  </a:lnTo>
                  <a:lnTo>
                    <a:pt x="12703" y="61054"/>
                  </a:lnTo>
                  <a:close/>
                  <a:moveTo>
                    <a:pt x="12703" y="60812"/>
                  </a:moveTo>
                  <a:lnTo>
                    <a:pt x="8146" y="60812"/>
                  </a:lnTo>
                  <a:lnTo>
                    <a:pt x="8146" y="56255"/>
                  </a:lnTo>
                  <a:lnTo>
                    <a:pt x="12703" y="56255"/>
                  </a:lnTo>
                  <a:close/>
                  <a:moveTo>
                    <a:pt x="12703" y="56013"/>
                  </a:moveTo>
                  <a:lnTo>
                    <a:pt x="8146" y="56013"/>
                  </a:lnTo>
                  <a:lnTo>
                    <a:pt x="8146" y="51456"/>
                  </a:lnTo>
                  <a:lnTo>
                    <a:pt x="12703" y="51456"/>
                  </a:lnTo>
                  <a:close/>
                  <a:moveTo>
                    <a:pt x="12703" y="51174"/>
                  </a:moveTo>
                  <a:lnTo>
                    <a:pt x="8146" y="51174"/>
                  </a:lnTo>
                  <a:lnTo>
                    <a:pt x="8146" y="46617"/>
                  </a:lnTo>
                  <a:lnTo>
                    <a:pt x="12703" y="46617"/>
                  </a:lnTo>
                  <a:close/>
                  <a:moveTo>
                    <a:pt x="12703" y="46375"/>
                  </a:moveTo>
                  <a:lnTo>
                    <a:pt x="8146" y="46375"/>
                  </a:lnTo>
                  <a:lnTo>
                    <a:pt x="8146" y="41818"/>
                  </a:lnTo>
                  <a:lnTo>
                    <a:pt x="12703" y="41818"/>
                  </a:lnTo>
                  <a:close/>
                  <a:moveTo>
                    <a:pt x="12703" y="41576"/>
                  </a:moveTo>
                  <a:lnTo>
                    <a:pt x="8146" y="41576"/>
                  </a:lnTo>
                  <a:lnTo>
                    <a:pt x="8146" y="36979"/>
                  </a:lnTo>
                  <a:lnTo>
                    <a:pt x="12703" y="36979"/>
                  </a:lnTo>
                  <a:close/>
                  <a:moveTo>
                    <a:pt x="12703" y="36737"/>
                  </a:moveTo>
                  <a:lnTo>
                    <a:pt x="8146" y="36737"/>
                  </a:lnTo>
                  <a:lnTo>
                    <a:pt x="8146" y="32180"/>
                  </a:lnTo>
                  <a:lnTo>
                    <a:pt x="12703" y="32180"/>
                  </a:lnTo>
                  <a:close/>
                  <a:moveTo>
                    <a:pt x="12703" y="31938"/>
                  </a:moveTo>
                  <a:lnTo>
                    <a:pt x="8146" y="31938"/>
                  </a:lnTo>
                  <a:lnTo>
                    <a:pt x="8146" y="27381"/>
                  </a:lnTo>
                  <a:lnTo>
                    <a:pt x="12703" y="27381"/>
                  </a:lnTo>
                  <a:close/>
                  <a:moveTo>
                    <a:pt x="12703" y="27139"/>
                  </a:moveTo>
                  <a:lnTo>
                    <a:pt x="8146" y="27139"/>
                  </a:lnTo>
                  <a:lnTo>
                    <a:pt x="8146" y="22542"/>
                  </a:lnTo>
                  <a:lnTo>
                    <a:pt x="12703" y="22542"/>
                  </a:lnTo>
                  <a:close/>
                  <a:moveTo>
                    <a:pt x="17542" y="75248"/>
                  </a:moveTo>
                  <a:lnTo>
                    <a:pt x="12945" y="75248"/>
                  </a:lnTo>
                  <a:lnTo>
                    <a:pt x="12945" y="70651"/>
                  </a:lnTo>
                  <a:lnTo>
                    <a:pt x="17542" y="70651"/>
                  </a:lnTo>
                  <a:close/>
                  <a:moveTo>
                    <a:pt x="17542" y="70449"/>
                  </a:moveTo>
                  <a:lnTo>
                    <a:pt x="12945" y="70449"/>
                  </a:lnTo>
                  <a:lnTo>
                    <a:pt x="12945" y="65852"/>
                  </a:lnTo>
                  <a:lnTo>
                    <a:pt x="17542" y="65852"/>
                  </a:lnTo>
                  <a:close/>
                  <a:moveTo>
                    <a:pt x="17542" y="65610"/>
                  </a:moveTo>
                  <a:lnTo>
                    <a:pt x="12945" y="65610"/>
                  </a:lnTo>
                  <a:lnTo>
                    <a:pt x="12945" y="61054"/>
                  </a:lnTo>
                  <a:lnTo>
                    <a:pt x="17542" y="61054"/>
                  </a:lnTo>
                  <a:close/>
                  <a:moveTo>
                    <a:pt x="17542" y="60812"/>
                  </a:moveTo>
                  <a:lnTo>
                    <a:pt x="12945" y="60812"/>
                  </a:lnTo>
                  <a:lnTo>
                    <a:pt x="12945" y="56214"/>
                  </a:lnTo>
                  <a:lnTo>
                    <a:pt x="17542" y="56214"/>
                  </a:lnTo>
                  <a:close/>
                  <a:moveTo>
                    <a:pt x="17542" y="55972"/>
                  </a:moveTo>
                  <a:lnTo>
                    <a:pt x="12945" y="55972"/>
                  </a:lnTo>
                  <a:lnTo>
                    <a:pt x="12945" y="51416"/>
                  </a:lnTo>
                  <a:lnTo>
                    <a:pt x="17542" y="51416"/>
                  </a:lnTo>
                  <a:close/>
                  <a:moveTo>
                    <a:pt x="17542" y="51174"/>
                  </a:moveTo>
                  <a:lnTo>
                    <a:pt x="12945" y="51174"/>
                  </a:lnTo>
                  <a:lnTo>
                    <a:pt x="12945" y="46617"/>
                  </a:lnTo>
                  <a:lnTo>
                    <a:pt x="17542" y="46617"/>
                  </a:lnTo>
                  <a:close/>
                  <a:moveTo>
                    <a:pt x="17542" y="46375"/>
                  </a:moveTo>
                  <a:lnTo>
                    <a:pt x="12945" y="46375"/>
                  </a:lnTo>
                  <a:lnTo>
                    <a:pt x="12945" y="41778"/>
                  </a:lnTo>
                  <a:lnTo>
                    <a:pt x="17542" y="41778"/>
                  </a:lnTo>
                  <a:close/>
                  <a:moveTo>
                    <a:pt x="17542" y="41536"/>
                  </a:moveTo>
                  <a:lnTo>
                    <a:pt x="12945" y="41536"/>
                  </a:lnTo>
                  <a:lnTo>
                    <a:pt x="12945" y="36979"/>
                  </a:lnTo>
                  <a:lnTo>
                    <a:pt x="17542" y="36979"/>
                  </a:lnTo>
                  <a:close/>
                  <a:moveTo>
                    <a:pt x="17542" y="36737"/>
                  </a:moveTo>
                  <a:lnTo>
                    <a:pt x="12945" y="36737"/>
                  </a:lnTo>
                  <a:lnTo>
                    <a:pt x="12945" y="32180"/>
                  </a:lnTo>
                  <a:lnTo>
                    <a:pt x="17542" y="32180"/>
                  </a:lnTo>
                  <a:close/>
                  <a:moveTo>
                    <a:pt x="17542" y="31938"/>
                  </a:moveTo>
                  <a:lnTo>
                    <a:pt x="12945" y="31938"/>
                  </a:lnTo>
                  <a:lnTo>
                    <a:pt x="12945" y="27341"/>
                  </a:lnTo>
                  <a:lnTo>
                    <a:pt x="17542" y="27341"/>
                  </a:lnTo>
                  <a:close/>
                  <a:moveTo>
                    <a:pt x="17542" y="27099"/>
                  </a:moveTo>
                  <a:lnTo>
                    <a:pt x="12945" y="27099"/>
                  </a:lnTo>
                  <a:lnTo>
                    <a:pt x="12945" y="22542"/>
                  </a:lnTo>
                  <a:lnTo>
                    <a:pt x="17542" y="22542"/>
                  </a:lnTo>
                  <a:close/>
                  <a:moveTo>
                    <a:pt x="17542" y="22300"/>
                  </a:moveTo>
                  <a:lnTo>
                    <a:pt x="12945" y="22300"/>
                  </a:lnTo>
                  <a:lnTo>
                    <a:pt x="12945" y="17743"/>
                  </a:lnTo>
                  <a:lnTo>
                    <a:pt x="17542" y="17743"/>
                  </a:lnTo>
                  <a:close/>
                  <a:moveTo>
                    <a:pt x="22341" y="80047"/>
                  </a:moveTo>
                  <a:lnTo>
                    <a:pt x="17784" y="80047"/>
                  </a:lnTo>
                  <a:lnTo>
                    <a:pt x="17784" y="75450"/>
                  </a:lnTo>
                  <a:lnTo>
                    <a:pt x="22341" y="75450"/>
                  </a:lnTo>
                  <a:close/>
                  <a:moveTo>
                    <a:pt x="22341" y="75208"/>
                  </a:moveTo>
                  <a:lnTo>
                    <a:pt x="17784" y="75208"/>
                  </a:lnTo>
                  <a:lnTo>
                    <a:pt x="17784" y="70651"/>
                  </a:lnTo>
                  <a:lnTo>
                    <a:pt x="22341" y="70651"/>
                  </a:lnTo>
                  <a:close/>
                  <a:moveTo>
                    <a:pt x="22341" y="70409"/>
                  </a:moveTo>
                  <a:lnTo>
                    <a:pt x="17784" y="70409"/>
                  </a:lnTo>
                  <a:lnTo>
                    <a:pt x="17784" y="65852"/>
                  </a:lnTo>
                  <a:lnTo>
                    <a:pt x="22341" y="65852"/>
                  </a:lnTo>
                  <a:close/>
                  <a:moveTo>
                    <a:pt x="22341" y="65610"/>
                  </a:moveTo>
                  <a:lnTo>
                    <a:pt x="17784" y="65610"/>
                  </a:lnTo>
                  <a:lnTo>
                    <a:pt x="17784" y="61013"/>
                  </a:lnTo>
                  <a:lnTo>
                    <a:pt x="22341" y="61013"/>
                  </a:lnTo>
                  <a:close/>
                  <a:moveTo>
                    <a:pt x="22341" y="60771"/>
                  </a:moveTo>
                  <a:lnTo>
                    <a:pt x="17784" y="60771"/>
                  </a:lnTo>
                  <a:lnTo>
                    <a:pt x="17784" y="56214"/>
                  </a:lnTo>
                  <a:lnTo>
                    <a:pt x="22341" y="56214"/>
                  </a:lnTo>
                  <a:close/>
                  <a:moveTo>
                    <a:pt x="22341" y="55972"/>
                  </a:moveTo>
                  <a:lnTo>
                    <a:pt x="17784" y="55972"/>
                  </a:lnTo>
                  <a:lnTo>
                    <a:pt x="17784" y="51416"/>
                  </a:lnTo>
                  <a:lnTo>
                    <a:pt x="22341" y="51416"/>
                  </a:lnTo>
                  <a:close/>
                  <a:moveTo>
                    <a:pt x="22341" y="51174"/>
                  </a:moveTo>
                  <a:lnTo>
                    <a:pt x="17784" y="51174"/>
                  </a:lnTo>
                  <a:lnTo>
                    <a:pt x="17784" y="46577"/>
                  </a:lnTo>
                  <a:lnTo>
                    <a:pt x="22341" y="46577"/>
                  </a:lnTo>
                  <a:close/>
                  <a:moveTo>
                    <a:pt x="22341" y="46335"/>
                  </a:moveTo>
                  <a:lnTo>
                    <a:pt x="17784" y="46335"/>
                  </a:lnTo>
                  <a:lnTo>
                    <a:pt x="17784" y="41778"/>
                  </a:lnTo>
                  <a:lnTo>
                    <a:pt x="22341" y="41778"/>
                  </a:lnTo>
                  <a:close/>
                  <a:moveTo>
                    <a:pt x="22341" y="41536"/>
                  </a:moveTo>
                  <a:lnTo>
                    <a:pt x="17784" y="41536"/>
                  </a:lnTo>
                  <a:lnTo>
                    <a:pt x="17784" y="36939"/>
                  </a:lnTo>
                  <a:lnTo>
                    <a:pt x="22341" y="36939"/>
                  </a:lnTo>
                  <a:close/>
                  <a:moveTo>
                    <a:pt x="22341" y="36737"/>
                  </a:moveTo>
                  <a:lnTo>
                    <a:pt x="17784" y="36737"/>
                  </a:lnTo>
                  <a:lnTo>
                    <a:pt x="17784" y="32140"/>
                  </a:lnTo>
                  <a:lnTo>
                    <a:pt x="22341" y="32140"/>
                  </a:lnTo>
                  <a:close/>
                  <a:moveTo>
                    <a:pt x="22341" y="31898"/>
                  </a:moveTo>
                  <a:lnTo>
                    <a:pt x="17784" y="31898"/>
                  </a:lnTo>
                  <a:lnTo>
                    <a:pt x="17784" y="27341"/>
                  </a:lnTo>
                  <a:lnTo>
                    <a:pt x="22341" y="27341"/>
                  </a:lnTo>
                  <a:close/>
                  <a:moveTo>
                    <a:pt x="22341" y="27099"/>
                  </a:moveTo>
                  <a:lnTo>
                    <a:pt x="17784" y="27099"/>
                  </a:lnTo>
                  <a:lnTo>
                    <a:pt x="17784" y="22502"/>
                  </a:lnTo>
                  <a:lnTo>
                    <a:pt x="22341" y="22502"/>
                  </a:lnTo>
                  <a:close/>
                  <a:moveTo>
                    <a:pt x="22341" y="22260"/>
                  </a:moveTo>
                  <a:lnTo>
                    <a:pt x="17784" y="22260"/>
                  </a:lnTo>
                  <a:lnTo>
                    <a:pt x="17784" y="17703"/>
                  </a:lnTo>
                  <a:lnTo>
                    <a:pt x="22341" y="17703"/>
                  </a:lnTo>
                  <a:close/>
                  <a:moveTo>
                    <a:pt x="22341" y="17461"/>
                  </a:moveTo>
                  <a:lnTo>
                    <a:pt x="17784" y="17461"/>
                  </a:lnTo>
                  <a:lnTo>
                    <a:pt x="17784" y="12904"/>
                  </a:lnTo>
                  <a:lnTo>
                    <a:pt x="22341" y="12904"/>
                  </a:lnTo>
                  <a:close/>
                  <a:moveTo>
                    <a:pt x="27139" y="84846"/>
                  </a:moveTo>
                  <a:lnTo>
                    <a:pt x="22583" y="84846"/>
                  </a:lnTo>
                  <a:lnTo>
                    <a:pt x="22583" y="80249"/>
                  </a:lnTo>
                  <a:lnTo>
                    <a:pt x="27139" y="80249"/>
                  </a:lnTo>
                  <a:close/>
                  <a:moveTo>
                    <a:pt x="27139" y="80007"/>
                  </a:moveTo>
                  <a:lnTo>
                    <a:pt x="22583" y="80007"/>
                  </a:lnTo>
                  <a:lnTo>
                    <a:pt x="22583" y="75450"/>
                  </a:lnTo>
                  <a:lnTo>
                    <a:pt x="27139" y="75450"/>
                  </a:lnTo>
                  <a:close/>
                  <a:moveTo>
                    <a:pt x="27139" y="75208"/>
                  </a:moveTo>
                  <a:lnTo>
                    <a:pt x="22583" y="75208"/>
                  </a:lnTo>
                  <a:lnTo>
                    <a:pt x="22583" y="70611"/>
                  </a:lnTo>
                  <a:lnTo>
                    <a:pt x="27139" y="70611"/>
                  </a:lnTo>
                  <a:close/>
                  <a:moveTo>
                    <a:pt x="27139" y="70369"/>
                  </a:moveTo>
                  <a:lnTo>
                    <a:pt x="22583" y="70369"/>
                  </a:lnTo>
                  <a:lnTo>
                    <a:pt x="22583" y="65812"/>
                  </a:lnTo>
                  <a:lnTo>
                    <a:pt x="27139" y="65812"/>
                  </a:lnTo>
                  <a:close/>
                  <a:moveTo>
                    <a:pt x="27139" y="65570"/>
                  </a:moveTo>
                  <a:lnTo>
                    <a:pt x="22583" y="65570"/>
                  </a:lnTo>
                  <a:lnTo>
                    <a:pt x="22583" y="61013"/>
                  </a:lnTo>
                  <a:lnTo>
                    <a:pt x="27139" y="61013"/>
                  </a:lnTo>
                  <a:close/>
                  <a:moveTo>
                    <a:pt x="27139" y="60771"/>
                  </a:moveTo>
                  <a:lnTo>
                    <a:pt x="22583" y="60771"/>
                  </a:lnTo>
                  <a:lnTo>
                    <a:pt x="22583" y="56174"/>
                  </a:lnTo>
                  <a:lnTo>
                    <a:pt x="27139" y="56174"/>
                  </a:lnTo>
                  <a:close/>
                  <a:moveTo>
                    <a:pt x="27139" y="55932"/>
                  </a:moveTo>
                  <a:lnTo>
                    <a:pt x="22583" y="55932"/>
                  </a:lnTo>
                  <a:lnTo>
                    <a:pt x="22583" y="51375"/>
                  </a:lnTo>
                  <a:lnTo>
                    <a:pt x="27139" y="51375"/>
                  </a:lnTo>
                  <a:close/>
                  <a:moveTo>
                    <a:pt x="27139" y="51133"/>
                  </a:moveTo>
                  <a:lnTo>
                    <a:pt x="22583" y="51133"/>
                  </a:lnTo>
                  <a:lnTo>
                    <a:pt x="22583" y="46577"/>
                  </a:lnTo>
                  <a:lnTo>
                    <a:pt x="27139" y="46577"/>
                  </a:lnTo>
                  <a:close/>
                  <a:moveTo>
                    <a:pt x="27139" y="46335"/>
                  </a:moveTo>
                  <a:lnTo>
                    <a:pt x="22583" y="46335"/>
                  </a:lnTo>
                  <a:lnTo>
                    <a:pt x="22583" y="41737"/>
                  </a:lnTo>
                  <a:lnTo>
                    <a:pt x="27139" y="41737"/>
                  </a:lnTo>
                  <a:close/>
                  <a:moveTo>
                    <a:pt x="27139" y="41495"/>
                  </a:moveTo>
                  <a:lnTo>
                    <a:pt x="22583" y="41495"/>
                  </a:lnTo>
                  <a:lnTo>
                    <a:pt x="22583" y="36939"/>
                  </a:lnTo>
                  <a:lnTo>
                    <a:pt x="27139" y="36939"/>
                  </a:lnTo>
                  <a:close/>
                  <a:moveTo>
                    <a:pt x="27139" y="36697"/>
                  </a:moveTo>
                  <a:lnTo>
                    <a:pt x="22583" y="36697"/>
                  </a:lnTo>
                  <a:lnTo>
                    <a:pt x="22583" y="32140"/>
                  </a:lnTo>
                  <a:lnTo>
                    <a:pt x="27139" y="32140"/>
                  </a:lnTo>
                  <a:close/>
                  <a:moveTo>
                    <a:pt x="27139" y="31898"/>
                  </a:moveTo>
                  <a:lnTo>
                    <a:pt x="22583" y="31898"/>
                  </a:lnTo>
                  <a:lnTo>
                    <a:pt x="22583" y="27301"/>
                  </a:lnTo>
                  <a:lnTo>
                    <a:pt x="27139" y="27301"/>
                  </a:lnTo>
                  <a:close/>
                  <a:moveTo>
                    <a:pt x="27139" y="27059"/>
                  </a:moveTo>
                  <a:lnTo>
                    <a:pt x="22583" y="27059"/>
                  </a:lnTo>
                  <a:lnTo>
                    <a:pt x="22583" y="22502"/>
                  </a:lnTo>
                  <a:lnTo>
                    <a:pt x="27139" y="22502"/>
                  </a:lnTo>
                  <a:close/>
                  <a:moveTo>
                    <a:pt x="27139" y="22260"/>
                  </a:moveTo>
                  <a:lnTo>
                    <a:pt x="22583" y="22260"/>
                  </a:lnTo>
                  <a:lnTo>
                    <a:pt x="22583" y="17703"/>
                  </a:lnTo>
                  <a:lnTo>
                    <a:pt x="27139" y="17703"/>
                  </a:lnTo>
                  <a:close/>
                  <a:moveTo>
                    <a:pt x="27139" y="17461"/>
                  </a:moveTo>
                  <a:lnTo>
                    <a:pt x="22583" y="17461"/>
                  </a:lnTo>
                  <a:lnTo>
                    <a:pt x="22583" y="12864"/>
                  </a:lnTo>
                  <a:lnTo>
                    <a:pt x="27139" y="12864"/>
                  </a:lnTo>
                  <a:close/>
                  <a:moveTo>
                    <a:pt x="27139" y="12622"/>
                  </a:moveTo>
                  <a:lnTo>
                    <a:pt x="22583" y="12622"/>
                  </a:lnTo>
                  <a:lnTo>
                    <a:pt x="22583" y="8065"/>
                  </a:lnTo>
                  <a:lnTo>
                    <a:pt x="27139" y="8065"/>
                  </a:lnTo>
                  <a:close/>
                  <a:moveTo>
                    <a:pt x="31979" y="84806"/>
                  </a:moveTo>
                  <a:lnTo>
                    <a:pt x="27381" y="84806"/>
                  </a:lnTo>
                  <a:lnTo>
                    <a:pt x="27381" y="80249"/>
                  </a:lnTo>
                  <a:lnTo>
                    <a:pt x="31979" y="80249"/>
                  </a:lnTo>
                  <a:close/>
                  <a:moveTo>
                    <a:pt x="31979" y="80007"/>
                  </a:moveTo>
                  <a:lnTo>
                    <a:pt x="27381" y="80007"/>
                  </a:lnTo>
                  <a:lnTo>
                    <a:pt x="27381" y="75410"/>
                  </a:lnTo>
                  <a:lnTo>
                    <a:pt x="31979" y="75410"/>
                  </a:lnTo>
                  <a:close/>
                  <a:moveTo>
                    <a:pt x="31979" y="75168"/>
                  </a:moveTo>
                  <a:lnTo>
                    <a:pt x="27381" y="75168"/>
                  </a:lnTo>
                  <a:lnTo>
                    <a:pt x="27381" y="70611"/>
                  </a:lnTo>
                  <a:lnTo>
                    <a:pt x="31979" y="70611"/>
                  </a:lnTo>
                  <a:close/>
                  <a:moveTo>
                    <a:pt x="31979" y="70369"/>
                  </a:moveTo>
                  <a:lnTo>
                    <a:pt x="27381" y="70369"/>
                  </a:lnTo>
                  <a:lnTo>
                    <a:pt x="27381" y="65812"/>
                  </a:lnTo>
                  <a:lnTo>
                    <a:pt x="31979" y="65812"/>
                  </a:lnTo>
                  <a:close/>
                  <a:moveTo>
                    <a:pt x="31979" y="65570"/>
                  </a:moveTo>
                  <a:lnTo>
                    <a:pt x="27381" y="65570"/>
                  </a:lnTo>
                  <a:lnTo>
                    <a:pt x="27381" y="60973"/>
                  </a:lnTo>
                  <a:lnTo>
                    <a:pt x="31979" y="60973"/>
                  </a:lnTo>
                  <a:close/>
                  <a:moveTo>
                    <a:pt x="31979" y="60731"/>
                  </a:moveTo>
                  <a:lnTo>
                    <a:pt x="27381" y="60731"/>
                  </a:lnTo>
                  <a:lnTo>
                    <a:pt x="27381" y="56174"/>
                  </a:lnTo>
                  <a:lnTo>
                    <a:pt x="31979" y="56174"/>
                  </a:lnTo>
                  <a:close/>
                  <a:moveTo>
                    <a:pt x="31979" y="55932"/>
                  </a:moveTo>
                  <a:lnTo>
                    <a:pt x="27381" y="55932"/>
                  </a:lnTo>
                  <a:lnTo>
                    <a:pt x="27381" y="51375"/>
                  </a:lnTo>
                  <a:lnTo>
                    <a:pt x="31979" y="51375"/>
                  </a:lnTo>
                  <a:close/>
                  <a:moveTo>
                    <a:pt x="31979" y="51133"/>
                  </a:moveTo>
                  <a:lnTo>
                    <a:pt x="27381" y="51133"/>
                  </a:lnTo>
                  <a:lnTo>
                    <a:pt x="27381" y="46536"/>
                  </a:lnTo>
                  <a:lnTo>
                    <a:pt x="31979" y="46536"/>
                  </a:lnTo>
                  <a:close/>
                  <a:moveTo>
                    <a:pt x="31979" y="46294"/>
                  </a:moveTo>
                  <a:lnTo>
                    <a:pt x="27381" y="46294"/>
                  </a:lnTo>
                  <a:lnTo>
                    <a:pt x="27381" y="41737"/>
                  </a:lnTo>
                  <a:lnTo>
                    <a:pt x="31979" y="41737"/>
                  </a:lnTo>
                  <a:close/>
                  <a:moveTo>
                    <a:pt x="31979" y="41495"/>
                  </a:moveTo>
                  <a:lnTo>
                    <a:pt x="27381" y="41495"/>
                  </a:lnTo>
                  <a:lnTo>
                    <a:pt x="27381" y="36898"/>
                  </a:lnTo>
                  <a:lnTo>
                    <a:pt x="31979" y="36898"/>
                  </a:lnTo>
                  <a:close/>
                  <a:moveTo>
                    <a:pt x="31979" y="36656"/>
                  </a:moveTo>
                  <a:lnTo>
                    <a:pt x="27381" y="36656"/>
                  </a:lnTo>
                  <a:lnTo>
                    <a:pt x="27381" y="32099"/>
                  </a:lnTo>
                  <a:lnTo>
                    <a:pt x="31979" y="32099"/>
                  </a:lnTo>
                  <a:close/>
                  <a:moveTo>
                    <a:pt x="31979" y="31858"/>
                  </a:moveTo>
                  <a:lnTo>
                    <a:pt x="27381" y="31858"/>
                  </a:lnTo>
                  <a:lnTo>
                    <a:pt x="27381" y="27301"/>
                  </a:lnTo>
                  <a:lnTo>
                    <a:pt x="31979" y="27301"/>
                  </a:lnTo>
                  <a:close/>
                  <a:moveTo>
                    <a:pt x="31979" y="27059"/>
                  </a:moveTo>
                  <a:lnTo>
                    <a:pt x="27381" y="27059"/>
                  </a:lnTo>
                  <a:lnTo>
                    <a:pt x="27381" y="22462"/>
                  </a:lnTo>
                  <a:lnTo>
                    <a:pt x="31979" y="22462"/>
                  </a:lnTo>
                  <a:close/>
                  <a:moveTo>
                    <a:pt x="31979" y="22220"/>
                  </a:moveTo>
                  <a:lnTo>
                    <a:pt x="27381" y="22220"/>
                  </a:lnTo>
                  <a:lnTo>
                    <a:pt x="27381" y="17663"/>
                  </a:lnTo>
                  <a:lnTo>
                    <a:pt x="31979" y="17663"/>
                  </a:lnTo>
                  <a:close/>
                  <a:moveTo>
                    <a:pt x="31979" y="17421"/>
                  </a:moveTo>
                  <a:lnTo>
                    <a:pt x="27381" y="17421"/>
                  </a:lnTo>
                  <a:lnTo>
                    <a:pt x="27381" y="12864"/>
                  </a:lnTo>
                  <a:lnTo>
                    <a:pt x="31979" y="12864"/>
                  </a:lnTo>
                  <a:close/>
                  <a:moveTo>
                    <a:pt x="31979" y="12622"/>
                  </a:moveTo>
                  <a:lnTo>
                    <a:pt x="27381" y="12622"/>
                  </a:lnTo>
                  <a:lnTo>
                    <a:pt x="27381" y="8025"/>
                  </a:lnTo>
                  <a:lnTo>
                    <a:pt x="31979" y="8025"/>
                  </a:lnTo>
                  <a:close/>
                  <a:moveTo>
                    <a:pt x="36777" y="89604"/>
                  </a:moveTo>
                  <a:lnTo>
                    <a:pt x="32220" y="89604"/>
                  </a:lnTo>
                  <a:lnTo>
                    <a:pt x="32220" y="85007"/>
                  </a:lnTo>
                  <a:lnTo>
                    <a:pt x="36777" y="85007"/>
                  </a:lnTo>
                  <a:close/>
                  <a:moveTo>
                    <a:pt x="36777" y="84765"/>
                  </a:moveTo>
                  <a:lnTo>
                    <a:pt x="32220" y="84765"/>
                  </a:lnTo>
                  <a:lnTo>
                    <a:pt x="32220" y="80208"/>
                  </a:lnTo>
                  <a:lnTo>
                    <a:pt x="36777" y="80208"/>
                  </a:lnTo>
                  <a:close/>
                  <a:moveTo>
                    <a:pt x="36777" y="79966"/>
                  </a:moveTo>
                  <a:lnTo>
                    <a:pt x="32220" y="79966"/>
                  </a:lnTo>
                  <a:lnTo>
                    <a:pt x="32220" y="75410"/>
                  </a:lnTo>
                  <a:lnTo>
                    <a:pt x="36777" y="75410"/>
                  </a:lnTo>
                  <a:close/>
                  <a:moveTo>
                    <a:pt x="36777" y="75168"/>
                  </a:moveTo>
                  <a:lnTo>
                    <a:pt x="32220" y="75168"/>
                  </a:lnTo>
                  <a:lnTo>
                    <a:pt x="32220" y="70570"/>
                  </a:lnTo>
                  <a:lnTo>
                    <a:pt x="36777" y="70570"/>
                  </a:lnTo>
                  <a:close/>
                  <a:moveTo>
                    <a:pt x="36777" y="70329"/>
                  </a:moveTo>
                  <a:lnTo>
                    <a:pt x="32220" y="70329"/>
                  </a:lnTo>
                  <a:lnTo>
                    <a:pt x="32220" y="65772"/>
                  </a:lnTo>
                  <a:lnTo>
                    <a:pt x="36777" y="65772"/>
                  </a:lnTo>
                  <a:close/>
                  <a:moveTo>
                    <a:pt x="36777" y="65530"/>
                  </a:moveTo>
                  <a:lnTo>
                    <a:pt x="32220" y="65530"/>
                  </a:lnTo>
                  <a:lnTo>
                    <a:pt x="32220" y="60973"/>
                  </a:lnTo>
                  <a:lnTo>
                    <a:pt x="36777" y="60973"/>
                  </a:lnTo>
                  <a:close/>
                  <a:moveTo>
                    <a:pt x="36777" y="60731"/>
                  </a:moveTo>
                  <a:lnTo>
                    <a:pt x="32220" y="60731"/>
                  </a:lnTo>
                  <a:lnTo>
                    <a:pt x="32220" y="56134"/>
                  </a:lnTo>
                  <a:lnTo>
                    <a:pt x="36777" y="56134"/>
                  </a:lnTo>
                  <a:close/>
                  <a:moveTo>
                    <a:pt x="36777" y="55892"/>
                  </a:moveTo>
                  <a:lnTo>
                    <a:pt x="32220" y="55892"/>
                  </a:lnTo>
                  <a:lnTo>
                    <a:pt x="32220" y="51335"/>
                  </a:lnTo>
                  <a:lnTo>
                    <a:pt x="36777" y="51335"/>
                  </a:lnTo>
                  <a:close/>
                  <a:moveTo>
                    <a:pt x="36777" y="51093"/>
                  </a:moveTo>
                  <a:lnTo>
                    <a:pt x="32220" y="51093"/>
                  </a:lnTo>
                  <a:lnTo>
                    <a:pt x="32220" y="46536"/>
                  </a:lnTo>
                  <a:lnTo>
                    <a:pt x="36777" y="46536"/>
                  </a:lnTo>
                  <a:close/>
                  <a:moveTo>
                    <a:pt x="36777" y="46294"/>
                  </a:moveTo>
                  <a:lnTo>
                    <a:pt x="32220" y="46294"/>
                  </a:lnTo>
                  <a:lnTo>
                    <a:pt x="32220" y="41697"/>
                  </a:lnTo>
                  <a:lnTo>
                    <a:pt x="36777" y="41697"/>
                  </a:lnTo>
                  <a:close/>
                  <a:moveTo>
                    <a:pt x="36777" y="41455"/>
                  </a:moveTo>
                  <a:lnTo>
                    <a:pt x="32220" y="41455"/>
                  </a:lnTo>
                  <a:lnTo>
                    <a:pt x="32220" y="36898"/>
                  </a:lnTo>
                  <a:lnTo>
                    <a:pt x="36777" y="36898"/>
                  </a:lnTo>
                  <a:close/>
                  <a:moveTo>
                    <a:pt x="36777" y="36656"/>
                  </a:moveTo>
                  <a:lnTo>
                    <a:pt x="32220" y="36656"/>
                  </a:lnTo>
                  <a:lnTo>
                    <a:pt x="32220" y="32059"/>
                  </a:lnTo>
                  <a:lnTo>
                    <a:pt x="36777" y="32059"/>
                  </a:lnTo>
                  <a:close/>
                  <a:moveTo>
                    <a:pt x="36777" y="31817"/>
                  </a:moveTo>
                  <a:lnTo>
                    <a:pt x="32220" y="31817"/>
                  </a:lnTo>
                  <a:lnTo>
                    <a:pt x="32220" y="27260"/>
                  </a:lnTo>
                  <a:lnTo>
                    <a:pt x="36777" y="27260"/>
                  </a:lnTo>
                  <a:close/>
                  <a:moveTo>
                    <a:pt x="36777" y="27018"/>
                  </a:moveTo>
                  <a:lnTo>
                    <a:pt x="32220" y="27018"/>
                  </a:lnTo>
                  <a:lnTo>
                    <a:pt x="32220" y="22462"/>
                  </a:lnTo>
                  <a:lnTo>
                    <a:pt x="36777" y="22462"/>
                  </a:lnTo>
                  <a:close/>
                  <a:moveTo>
                    <a:pt x="36777" y="22220"/>
                  </a:moveTo>
                  <a:lnTo>
                    <a:pt x="32220" y="22220"/>
                  </a:lnTo>
                  <a:lnTo>
                    <a:pt x="32220" y="17622"/>
                  </a:lnTo>
                  <a:lnTo>
                    <a:pt x="36777" y="17622"/>
                  </a:lnTo>
                  <a:close/>
                  <a:moveTo>
                    <a:pt x="36777" y="17380"/>
                  </a:moveTo>
                  <a:lnTo>
                    <a:pt x="32220" y="17380"/>
                  </a:lnTo>
                  <a:lnTo>
                    <a:pt x="32220" y="12824"/>
                  </a:lnTo>
                  <a:lnTo>
                    <a:pt x="36777" y="12824"/>
                  </a:lnTo>
                  <a:close/>
                  <a:moveTo>
                    <a:pt x="36777" y="12582"/>
                  </a:moveTo>
                  <a:lnTo>
                    <a:pt x="32220" y="12582"/>
                  </a:lnTo>
                  <a:lnTo>
                    <a:pt x="32220" y="8025"/>
                  </a:lnTo>
                  <a:lnTo>
                    <a:pt x="36777" y="8025"/>
                  </a:lnTo>
                  <a:close/>
                  <a:moveTo>
                    <a:pt x="36777" y="7783"/>
                  </a:moveTo>
                  <a:lnTo>
                    <a:pt x="32220" y="7783"/>
                  </a:lnTo>
                  <a:lnTo>
                    <a:pt x="32220" y="3307"/>
                  </a:lnTo>
                  <a:lnTo>
                    <a:pt x="36777" y="3307"/>
                  </a:lnTo>
                  <a:lnTo>
                    <a:pt x="36777" y="7904"/>
                  </a:lnTo>
                  <a:close/>
                  <a:moveTo>
                    <a:pt x="41616" y="89564"/>
                  </a:moveTo>
                  <a:lnTo>
                    <a:pt x="37019" y="89564"/>
                  </a:lnTo>
                  <a:lnTo>
                    <a:pt x="37019" y="85007"/>
                  </a:lnTo>
                  <a:lnTo>
                    <a:pt x="41616" y="85007"/>
                  </a:lnTo>
                  <a:close/>
                  <a:moveTo>
                    <a:pt x="41616" y="84765"/>
                  </a:moveTo>
                  <a:lnTo>
                    <a:pt x="37019" y="84765"/>
                  </a:lnTo>
                  <a:lnTo>
                    <a:pt x="37019" y="80168"/>
                  </a:lnTo>
                  <a:lnTo>
                    <a:pt x="41616" y="80168"/>
                  </a:lnTo>
                  <a:close/>
                  <a:moveTo>
                    <a:pt x="41616" y="79926"/>
                  </a:moveTo>
                  <a:lnTo>
                    <a:pt x="37019" y="79926"/>
                  </a:lnTo>
                  <a:lnTo>
                    <a:pt x="37019" y="75369"/>
                  </a:lnTo>
                  <a:lnTo>
                    <a:pt x="41616" y="75369"/>
                  </a:lnTo>
                  <a:close/>
                  <a:moveTo>
                    <a:pt x="41616" y="75127"/>
                  </a:moveTo>
                  <a:lnTo>
                    <a:pt x="37019" y="75127"/>
                  </a:lnTo>
                  <a:lnTo>
                    <a:pt x="37019" y="70570"/>
                  </a:lnTo>
                  <a:lnTo>
                    <a:pt x="41616" y="70570"/>
                  </a:lnTo>
                  <a:close/>
                  <a:moveTo>
                    <a:pt x="41616" y="70329"/>
                  </a:moveTo>
                  <a:lnTo>
                    <a:pt x="37019" y="70329"/>
                  </a:lnTo>
                  <a:lnTo>
                    <a:pt x="37019" y="65731"/>
                  </a:lnTo>
                  <a:lnTo>
                    <a:pt x="41616" y="65731"/>
                  </a:lnTo>
                  <a:close/>
                  <a:moveTo>
                    <a:pt x="41616" y="65489"/>
                  </a:moveTo>
                  <a:lnTo>
                    <a:pt x="37019" y="65489"/>
                  </a:lnTo>
                  <a:lnTo>
                    <a:pt x="37019" y="60933"/>
                  </a:lnTo>
                  <a:lnTo>
                    <a:pt x="41616" y="60933"/>
                  </a:lnTo>
                  <a:close/>
                  <a:moveTo>
                    <a:pt x="41616" y="60691"/>
                  </a:moveTo>
                  <a:lnTo>
                    <a:pt x="37019" y="60691"/>
                  </a:lnTo>
                  <a:lnTo>
                    <a:pt x="37019" y="56134"/>
                  </a:lnTo>
                  <a:lnTo>
                    <a:pt x="41616" y="56134"/>
                  </a:lnTo>
                  <a:close/>
                  <a:moveTo>
                    <a:pt x="41616" y="55892"/>
                  </a:moveTo>
                  <a:lnTo>
                    <a:pt x="37019" y="55892"/>
                  </a:lnTo>
                  <a:lnTo>
                    <a:pt x="37019" y="51295"/>
                  </a:lnTo>
                  <a:lnTo>
                    <a:pt x="41616" y="51295"/>
                  </a:lnTo>
                  <a:close/>
                  <a:moveTo>
                    <a:pt x="41616" y="51053"/>
                  </a:moveTo>
                  <a:lnTo>
                    <a:pt x="37019" y="51053"/>
                  </a:lnTo>
                  <a:lnTo>
                    <a:pt x="37019" y="46496"/>
                  </a:lnTo>
                  <a:lnTo>
                    <a:pt x="41616" y="46496"/>
                  </a:lnTo>
                  <a:close/>
                  <a:moveTo>
                    <a:pt x="41616" y="46254"/>
                  </a:moveTo>
                  <a:lnTo>
                    <a:pt x="37019" y="46254"/>
                  </a:lnTo>
                  <a:lnTo>
                    <a:pt x="37019" y="41697"/>
                  </a:lnTo>
                  <a:lnTo>
                    <a:pt x="41616" y="41697"/>
                  </a:lnTo>
                  <a:close/>
                  <a:moveTo>
                    <a:pt x="41616" y="41455"/>
                  </a:moveTo>
                  <a:lnTo>
                    <a:pt x="37019" y="41455"/>
                  </a:lnTo>
                  <a:lnTo>
                    <a:pt x="37019" y="36858"/>
                  </a:lnTo>
                  <a:lnTo>
                    <a:pt x="41616" y="36858"/>
                  </a:lnTo>
                  <a:close/>
                  <a:moveTo>
                    <a:pt x="41616" y="36616"/>
                  </a:moveTo>
                  <a:lnTo>
                    <a:pt x="37019" y="36616"/>
                  </a:lnTo>
                  <a:lnTo>
                    <a:pt x="37019" y="32059"/>
                  </a:lnTo>
                  <a:lnTo>
                    <a:pt x="41616" y="32059"/>
                  </a:lnTo>
                  <a:close/>
                  <a:moveTo>
                    <a:pt x="41616" y="31817"/>
                  </a:moveTo>
                  <a:lnTo>
                    <a:pt x="37019" y="31817"/>
                  </a:lnTo>
                  <a:lnTo>
                    <a:pt x="37019" y="27220"/>
                  </a:lnTo>
                  <a:lnTo>
                    <a:pt x="41616" y="27220"/>
                  </a:lnTo>
                  <a:close/>
                  <a:moveTo>
                    <a:pt x="41616" y="26978"/>
                  </a:moveTo>
                  <a:lnTo>
                    <a:pt x="37019" y="26978"/>
                  </a:lnTo>
                  <a:lnTo>
                    <a:pt x="37019" y="22421"/>
                  </a:lnTo>
                  <a:lnTo>
                    <a:pt x="41616" y="22421"/>
                  </a:lnTo>
                  <a:close/>
                  <a:moveTo>
                    <a:pt x="41616" y="22179"/>
                  </a:moveTo>
                  <a:lnTo>
                    <a:pt x="37019" y="22179"/>
                  </a:lnTo>
                  <a:lnTo>
                    <a:pt x="37019" y="17622"/>
                  </a:lnTo>
                  <a:lnTo>
                    <a:pt x="41616" y="17622"/>
                  </a:lnTo>
                  <a:close/>
                  <a:moveTo>
                    <a:pt x="41616" y="17380"/>
                  </a:moveTo>
                  <a:lnTo>
                    <a:pt x="37019" y="17380"/>
                  </a:lnTo>
                  <a:lnTo>
                    <a:pt x="37019" y="12783"/>
                  </a:lnTo>
                  <a:lnTo>
                    <a:pt x="41616" y="12783"/>
                  </a:lnTo>
                  <a:close/>
                  <a:moveTo>
                    <a:pt x="41616" y="12541"/>
                  </a:moveTo>
                  <a:lnTo>
                    <a:pt x="37019" y="12541"/>
                  </a:lnTo>
                  <a:lnTo>
                    <a:pt x="37019" y="7985"/>
                  </a:lnTo>
                  <a:lnTo>
                    <a:pt x="41616" y="7985"/>
                  </a:lnTo>
                  <a:close/>
                  <a:moveTo>
                    <a:pt x="41616" y="7743"/>
                  </a:moveTo>
                  <a:lnTo>
                    <a:pt x="37019" y="7743"/>
                  </a:lnTo>
                  <a:lnTo>
                    <a:pt x="37019" y="3307"/>
                  </a:lnTo>
                  <a:lnTo>
                    <a:pt x="41616" y="3307"/>
                  </a:lnTo>
                  <a:lnTo>
                    <a:pt x="41616" y="7904"/>
                  </a:lnTo>
                  <a:close/>
                  <a:moveTo>
                    <a:pt x="46415" y="89564"/>
                  </a:moveTo>
                  <a:lnTo>
                    <a:pt x="41858" y="89564"/>
                  </a:lnTo>
                  <a:lnTo>
                    <a:pt x="41858" y="84967"/>
                  </a:lnTo>
                  <a:lnTo>
                    <a:pt x="46415" y="84967"/>
                  </a:lnTo>
                  <a:close/>
                  <a:moveTo>
                    <a:pt x="46415" y="84725"/>
                  </a:moveTo>
                  <a:lnTo>
                    <a:pt x="41858" y="84725"/>
                  </a:lnTo>
                  <a:lnTo>
                    <a:pt x="41858" y="80168"/>
                  </a:lnTo>
                  <a:lnTo>
                    <a:pt x="46415" y="80168"/>
                  </a:lnTo>
                  <a:close/>
                  <a:moveTo>
                    <a:pt x="46415" y="79926"/>
                  </a:moveTo>
                  <a:lnTo>
                    <a:pt x="41858" y="79926"/>
                  </a:lnTo>
                  <a:lnTo>
                    <a:pt x="41858" y="75329"/>
                  </a:lnTo>
                  <a:lnTo>
                    <a:pt x="46415" y="75329"/>
                  </a:lnTo>
                  <a:close/>
                  <a:moveTo>
                    <a:pt x="46415" y="75087"/>
                  </a:moveTo>
                  <a:lnTo>
                    <a:pt x="41858" y="75087"/>
                  </a:lnTo>
                  <a:lnTo>
                    <a:pt x="41858" y="70530"/>
                  </a:lnTo>
                  <a:lnTo>
                    <a:pt x="46415" y="70530"/>
                  </a:lnTo>
                  <a:close/>
                  <a:moveTo>
                    <a:pt x="46415" y="70288"/>
                  </a:moveTo>
                  <a:lnTo>
                    <a:pt x="41858" y="70288"/>
                  </a:lnTo>
                  <a:lnTo>
                    <a:pt x="41858" y="65731"/>
                  </a:lnTo>
                  <a:lnTo>
                    <a:pt x="46415" y="65731"/>
                  </a:lnTo>
                  <a:close/>
                  <a:moveTo>
                    <a:pt x="46415" y="65489"/>
                  </a:moveTo>
                  <a:lnTo>
                    <a:pt x="41858" y="65489"/>
                  </a:lnTo>
                  <a:lnTo>
                    <a:pt x="41858" y="60892"/>
                  </a:lnTo>
                  <a:lnTo>
                    <a:pt x="46415" y="60892"/>
                  </a:lnTo>
                  <a:close/>
                  <a:moveTo>
                    <a:pt x="46415" y="60650"/>
                  </a:moveTo>
                  <a:lnTo>
                    <a:pt x="41858" y="60650"/>
                  </a:lnTo>
                  <a:lnTo>
                    <a:pt x="41858" y="56093"/>
                  </a:lnTo>
                  <a:lnTo>
                    <a:pt x="46415" y="56093"/>
                  </a:lnTo>
                  <a:close/>
                  <a:moveTo>
                    <a:pt x="46415" y="55851"/>
                  </a:moveTo>
                  <a:lnTo>
                    <a:pt x="41858" y="55851"/>
                  </a:lnTo>
                  <a:lnTo>
                    <a:pt x="41858" y="51295"/>
                  </a:lnTo>
                  <a:lnTo>
                    <a:pt x="46415" y="51295"/>
                  </a:lnTo>
                  <a:close/>
                  <a:moveTo>
                    <a:pt x="46415" y="51053"/>
                  </a:moveTo>
                  <a:lnTo>
                    <a:pt x="41858" y="51053"/>
                  </a:lnTo>
                  <a:lnTo>
                    <a:pt x="41858" y="46456"/>
                  </a:lnTo>
                  <a:lnTo>
                    <a:pt x="46415" y="46456"/>
                  </a:lnTo>
                  <a:close/>
                  <a:moveTo>
                    <a:pt x="46415" y="46214"/>
                  </a:moveTo>
                  <a:lnTo>
                    <a:pt x="41858" y="46214"/>
                  </a:lnTo>
                  <a:lnTo>
                    <a:pt x="41858" y="41657"/>
                  </a:lnTo>
                  <a:lnTo>
                    <a:pt x="46415" y="41657"/>
                  </a:lnTo>
                  <a:close/>
                  <a:moveTo>
                    <a:pt x="46415" y="41415"/>
                  </a:moveTo>
                  <a:lnTo>
                    <a:pt x="41858" y="41415"/>
                  </a:lnTo>
                  <a:lnTo>
                    <a:pt x="41858" y="36858"/>
                  </a:lnTo>
                  <a:lnTo>
                    <a:pt x="46415" y="36858"/>
                  </a:lnTo>
                  <a:close/>
                  <a:moveTo>
                    <a:pt x="46415" y="36616"/>
                  </a:moveTo>
                  <a:lnTo>
                    <a:pt x="41858" y="36616"/>
                  </a:lnTo>
                  <a:lnTo>
                    <a:pt x="41858" y="32019"/>
                  </a:lnTo>
                  <a:lnTo>
                    <a:pt x="46415" y="32019"/>
                  </a:lnTo>
                  <a:close/>
                  <a:moveTo>
                    <a:pt x="46415" y="31777"/>
                  </a:moveTo>
                  <a:lnTo>
                    <a:pt x="41858" y="31777"/>
                  </a:lnTo>
                  <a:lnTo>
                    <a:pt x="41858" y="27220"/>
                  </a:lnTo>
                  <a:lnTo>
                    <a:pt x="46415" y="27220"/>
                  </a:lnTo>
                  <a:close/>
                  <a:moveTo>
                    <a:pt x="46415" y="26978"/>
                  </a:moveTo>
                  <a:lnTo>
                    <a:pt x="41858" y="26978"/>
                  </a:lnTo>
                  <a:lnTo>
                    <a:pt x="41858" y="22381"/>
                  </a:lnTo>
                  <a:lnTo>
                    <a:pt x="46415" y="22381"/>
                  </a:lnTo>
                  <a:close/>
                  <a:moveTo>
                    <a:pt x="46415" y="22139"/>
                  </a:moveTo>
                  <a:lnTo>
                    <a:pt x="41858" y="22139"/>
                  </a:lnTo>
                  <a:lnTo>
                    <a:pt x="41858" y="17582"/>
                  </a:lnTo>
                  <a:lnTo>
                    <a:pt x="46415" y="17582"/>
                  </a:lnTo>
                  <a:close/>
                  <a:moveTo>
                    <a:pt x="46415" y="17340"/>
                  </a:moveTo>
                  <a:lnTo>
                    <a:pt x="41858" y="17340"/>
                  </a:lnTo>
                  <a:lnTo>
                    <a:pt x="41858" y="12783"/>
                  </a:lnTo>
                  <a:lnTo>
                    <a:pt x="46415" y="12783"/>
                  </a:lnTo>
                  <a:close/>
                  <a:moveTo>
                    <a:pt x="46415" y="12541"/>
                  </a:moveTo>
                  <a:lnTo>
                    <a:pt x="41858" y="12541"/>
                  </a:lnTo>
                  <a:lnTo>
                    <a:pt x="41858" y="7944"/>
                  </a:lnTo>
                  <a:lnTo>
                    <a:pt x="46415" y="7944"/>
                  </a:lnTo>
                  <a:close/>
                  <a:moveTo>
                    <a:pt x="46415" y="7702"/>
                  </a:moveTo>
                  <a:lnTo>
                    <a:pt x="41858" y="7702"/>
                  </a:lnTo>
                  <a:lnTo>
                    <a:pt x="41858" y="3307"/>
                  </a:lnTo>
                  <a:lnTo>
                    <a:pt x="46415" y="3307"/>
                  </a:lnTo>
                  <a:lnTo>
                    <a:pt x="46415" y="7904"/>
                  </a:lnTo>
                  <a:close/>
                  <a:moveTo>
                    <a:pt x="51214" y="89524"/>
                  </a:moveTo>
                  <a:lnTo>
                    <a:pt x="46657" y="89524"/>
                  </a:lnTo>
                  <a:lnTo>
                    <a:pt x="46657" y="84967"/>
                  </a:lnTo>
                  <a:lnTo>
                    <a:pt x="51214" y="84967"/>
                  </a:lnTo>
                  <a:close/>
                  <a:moveTo>
                    <a:pt x="51214" y="84685"/>
                  </a:moveTo>
                  <a:lnTo>
                    <a:pt x="46657" y="84685"/>
                  </a:lnTo>
                  <a:lnTo>
                    <a:pt x="46657" y="80128"/>
                  </a:lnTo>
                  <a:lnTo>
                    <a:pt x="51214" y="80128"/>
                  </a:lnTo>
                  <a:close/>
                  <a:moveTo>
                    <a:pt x="51214" y="79886"/>
                  </a:moveTo>
                  <a:lnTo>
                    <a:pt x="46657" y="79886"/>
                  </a:lnTo>
                  <a:lnTo>
                    <a:pt x="46657" y="75329"/>
                  </a:lnTo>
                  <a:lnTo>
                    <a:pt x="51214" y="75329"/>
                  </a:lnTo>
                  <a:close/>
                  <a:moveTo>
                    <a:pt x="51214" y="75087"/>
                  </a:moveTo>
                  <a:lnTo>
                    <a:pt x="46657" y="75087"/>
                  </a:lnTo>
                  <a:lnTo>
                    <a:pt x="46657" y="70490"/>
                  </a:lnTo>
                  <a:lnTo>
                    <a:pt x="51214" y="70490"/>
                  </a:lnTo>
                  <a:close/>
                  <a:moveTo>
                    <a:pt x="51214" y="70248"/>
                  </a:moveTo>
                  <a:lnTo>
                    <a:pt x="46657" y="70248"/>
                  </a:lnTo>
                  <a:lnTo>
                    <a:pt x="46657" y="65691"/>
                  </a:lnTo>
                  <a:lnTo>
                    <a:pt x="51214" y="65691"/>
                  </a:lnTo>
                  <a:close/>
                  <a:moveTo>
                    <a:pt x="51214" y="65449"/>
                  </a:moveTo>
                  <a:lnTo>
                    <a:pt x="46657" y="65449"/>
                  </a:lnTo>
                  <a:lnTo>
                    <a:pt x="46657" y="60892"/>
                  </a:lnTo>
                  <a:lnTo>
                    <a:pt x="51214" y="60892"/>
                  </a:lnTo>
                  <a:close/>
                  <a:moveTo>
                    <a:pt x="51214" y="60650"/>
                  </a:moveTo>
                  <a:lnTo>
                    <a:pt x="46657" y="60650"/>
                  </a:lnTo>
                  <a:lnTo>
                    <a:pt x="46657" y="56053"/>
                  </a:lnTo>
                  <a:lnTo>
                    <a:pt x="51214" y="56053"/>
                  </a:lnTo>
                  <a:close/>
                  <a:moveTo>
                    <a:pt x="51214" y="55811"/>
                  </a:moveTo>
                  <a:lnTo>
                    <a:pt x="46657" y="55811"/>
                  </a:lnTo>
                  <a:lnTo>
                    <a:pt x="46657" y="51254"/>
                  </a:lnTo>
                  <a:lnTo>
                    <a:pt x="51214" y="51254"/>
                  </a:lnTo>
                  <a:close/>
                  <a:moveTo>
                    <a:pt x="51214" y="51012"/>
                  </a:moveTo>
                  <a:lnTo>
                    <a:pt x="46657" y="51012"/>
                  </a:lnTo>
                  <a:lnTo>
                    <a:pt x="46657" y="46456"/>
                  </a:lnTo>
                  <a:lnTo>
                    <a:pt x="51214" y="46456"/>
                  </a:lnTo>
                  <a:close/>
                  <a:moveTo>
                    <a:pt x="51214" y="46214"/>
                  </a:moveTo>
                  <a:lnTo>
                    <a:pt x="46657" y="46214"/>
                  </a:lnTo>
                  <a:lnTo>
                    <a:pt x="46657" y="41616"/>
                  </a:lnTo>
                  <a:lnTo>
                    <a:pt x="51214" y="41616"/>
                  </a:lnTo>
                  <a:close/>
                  <a:moveTo>
                    <a:pt x="51214" y="41374"/>
                  </a:moveTo>
                  <a:lnTo>
                    <a:pt x="46657" y="41374"/>
                  </a:lnTo>
                  <a:lnTo>
                    <a:pt x="46657" y="36818"/>
                  </a:lnTo>
                  <a:lnTo>
                    <a:pt x="51214" y="36818"/>
                  </a:lnTo>
                  <a:close/>
                  <a:moveTo>
                    <a:pt x="51214" y="36576"/>
                  </a:moveTo>
                  <a:lnTo>
                    <a:pt x="46657" y="36576"/>
                  </a:lnTo>
                  <a:lnTo>
                    <a:pt x="46657" y="32019"/>
                  </a:lnTo>
                  <a:lnTo>
                    <a:pt x="51214" y="32019"/>
                  </a:lnTo>
                  <a:close/>
                  <a:moveTo>
                    <a:pt x="51214" y="31777"/>
                  </a:moveTo>
                  <a:lnTo>
                    <a:pt x="46657" y="31777"/>
                  </a:lnTo>
                  <a:lnTo>
                    <a:pt x="46657" y="27180"/>
                  </a:lnTo>
                  <a:lnTo>
                    <a:pt x="51214" y="27180"/>
                  </a:lnTo>
                  <a:close/>
                  <a:moveTo>
                    <a:pt x="51214" y="26938"/>
                  </a:moveTo>
                  <a:lnTo>
                    <a:pt x="46657" y="26938"/>
                  </a:lnTo>
                  <a:lnTo>
                    <a:pt x="46657" y="22381"/>
                  </a:lnTo>
                  <a:lnTo>
                    <a:pt x="51214" y="22381"/>
                  </a:lnTo>
                  <a:close/>
                  <a:moveTo>
                    <a:pt x="51214" y="22139"/>
                  </a:moveTo>
                  <a:lnTo>
                    <a:pt x="46657" y="22139"/>
                  </a:lnTo>
                  <a:lnTo>
                    <a:pt x="46657" y="17582"/>
                  </a:lnTo>
                  <a:lnTo>
                    <a:pt x="51214" y="17582"/>
                  </a:lnTo>
                  <a:close/>
                  <a:moveTo>
                    <a:pt x="51214" y="17340"/>
                  </a:moveTo>
                  <a:lnTo>
                    <a:pt x="46657" y="17340"/>
                  </a:lnTo>
                  <a:lnTo>
                    <a:pt x="46657" y="12743"/>
                  </a:lnTo>
                  <a:lnTo>
                    <a:pt x="51214" y="12743"/>
                  </a:lnTo>
                  <a:close/>
                  <a:moveTo>
                    <a:pt x="51214" y="12501"/>
                  </a:moveTo>
                  <a:lnTo>
                    <a:pt x="46657" y="12501"/>
                  </a:lnTo>
                  <a:lnTo>
                    <a:pt x="46657" y="7944"/>
                  </a:lnTo>
                  <a:lnTo>
                    <a:pt x="51214" y="7944"/>
                  </a:lnTo>
                  <a:close/>
                  <a:moveTo>
                    <a:pt x="51214" y="7702"/>
                  </a:moveTo>
                  <a:lnTo>
                    <a:pt x="46657" y="7702"/>
                  </a:lnTo>
                  <a:lnTo>
                    <a:pt x="46657" y="3307"/>
                  </a:lnTo>
                  <a:lnTo>
                    <a:pt x="51214" y="3307"/>
                  </a:lnTo>
                  <a:lnTo>
                    <a:pt x="51214" y="7904"/>
                  </a:lnTo>
                  <a:close/>
                  <a:moveTo>
                    <a:pt x="56053" y="89483"/>
                  </a:moveTo>
                  <a:lnTo>
                    <a:pt x="51456" y="89483"/>
                  </a:lnTo>
                  <a:lnTo>
                    <a:pt x="51456" y="84927"/>
                  </a:lnTo>
                  <a:lnTo>
                    <a:pt x="56053" y="84927"/>
                  </a:lnTo>
                  <a:close/>
                  <a:moveTo>
                    <a:pt x="56053" y="84685"/>
                  </a:moveTo>
                  <a:lnTo>
                    <a:pt x="51456" y="84685"/>
                  </a:lnTo>
                  <a:lnTo>
                    <a:pt x="51456" y="80087"/>
                  </a:lnTo>
                  <a:lnTo>
                    <a:pt x="56053" y="80087"/>
                  </a:lnTo>
                  <a:close/>
                  <a:moveTo>
                    <a:pt x="56053" y="79845"/>
                  </a:moveTo>
                  <a:lnTo>
                    <a:pt x="51456" y="79845"/>
                  </a:lnTo>
                  <a:lnTo>
                    <a:pt x="51456" y="75289"/>
                  </a:lnTo>
                  <a:lnTo>
                    <a:pt x="56053" y="75289"/>
                  </a:lnTo>
                  <a:close/>
                  <a:moveTo>
                    <a:pt x="56053" y="75047"/>
                  </a:moveTo>
                  <a:lnTo>
                    <a:pt x="51456" y="75047"/>
                  </a:lnTo>
                  <a:lnTo>
                    <a:pt x="51456" y="70490"/>
                  </a:lnTo>
                  <a:lnTo>
                    <a:pt x="56053" y="70490"/>
                  </a:lnTo>
                  <a:close/>
                  <a:moveTo>
                    <a:pt x="56053" y="70248"/>
                  </a:moveTo>
                  <a:lnTo>
                    <a:pt x="51456" y="70248"/>
                  </a:lnTo>
                  <a:lnTo>
                    <a:pt x="51456" y="65651"/>
                  </a:lnTo>
                  <a:lnTo>
                    <a:pt x="56053" y="65651"/>
                  </a:lnTo>
                  <a:close/>
                  <a:moveTo>
                    <a:pt x="56053" y="65409"/>
                  </a:moveTo>
                  <a:lnTo>
                    <a:pt x="51456" y="65409"/>
                  </a:lnTo>
                  <a:lnTo>
                    <a:pt x="51456" y="60852"/>
                  </a:lnTo>
                  <a:lnTo>
                    <a:pt x="56053" y="60852"/>
                  </a:lnTo>
                  <a:close/>
                  <a:moveTo>
                    <a:pt x="56053" y="60610"/>
                  </a:moveTo>
                  <a:lnTo>
                    <a:pt x="51456" y="60610"/>
                  </a:lnTo>
                  <a:lnTo>
                    <a:pt x="51456" y="56053"/>
                  </a:lnTo>
                  <a:lnTo>
                    <a:pt x="56053" y="56053"/>
                  </a:lnTo>
                  <a:close/>
                  <a:moveTo>
                    <a:pt x="56053" y="55811"/>
                  </a:moveTo>
                  <a:lnTo>
                    <a:pt x="51456" y="55811"/>
                  </a:lnTo>
                  <a:lnTo>
                    <a:pt x="51456" y="51214"/>
                  </a:lnTo>
                  <a:lnTo>
                    <a:pt x="56053" y="51214"/>
                  </a:lnTo>
                  <a:close/>
                  <a:moveTo>
                    <a:pt x="56053" y="50972"/>
                  </a:moveTo>
                  <a:lnTo>
                    <a:pt x="51456" y="50972"/>
                  </a:lnTo>
                  <a:lnTo>
                    <a:pt x="51456" y="46415"/>
                  </a:lnTo>
                  <a:lnTo>
                    <a:pt x="56053" y="46415"/>
                  </a:lnTo>
                  <a:close/>
                  <a:moveTo>
                    <a:pt x="56053" y="46173"/>
                  </a:moveTo>
                  <a:lnTo>
                    <a:pt x="51456" y="46173"/>
                  </a:lnTo>
                  <a:lnTo>
                    <a:pt x="51456" y="41616"/>
                  </a:lnTo>
                  <a:lnTo>
                    <a:pt x="56053" y="41616"/>
                  </a:lnTo>
                  <a:close/>
                  <a:moveTo>
                    <a:pt x="56053" y="41374"/>
                  </a:moveTo>
                  <a:lnTo>
                    <a:pt x="51456" y="41374"/>
                  </a:lnTo>
                  <a:lnTo>
                    <a:pt x="51456" y="36777"/>
                  </a:lnTo>
                  <a:lnTo>
                    <a:pt x="56053" y="36777"/>
                  </a:lnTo>
                  <a:close/>
                  <a:moveTo>
                    <a:pt x="56053" y="36535"/>
                  </a:moveTo>
                  <a:lnTo>
                    <a:pt x="51456" y="36535"/>
                  </a:lnTo>
                  <a:lnTo>
                    <a:pt x="51456" y="31978"/>
                  </a:lnTo>
                  <a:lnTo>
                    <a:pt x="56053" y="31978"/>
                  </a:lnTo>
                  <a:close/>
                  <a:moveTo>
                    <a:pt x="56053" y="31737"/>
                  </a:moveTo>
                  <a:lnTo>
                    <a:pt x="51456" y="31737"/>
                  </a:lnTo>
                  <a:lnTo>
                    <a:pt x="51456" y="27180"/>
                  </a:lnTo>
                  <a:lnTo>
                    <a:pt x="56053" y="27180"/>
                  </a:lnTo>
                  <a:close/>
                  <a:moveTo>
                    <a:pt x="56053" y="26938"/>
                  </a:moveTo>
                  <a:lnTo>
                    <a:pt x="51456" y="26938"/>
                  </a:lnTo>
                  <a:lnTo>
                    <a:pt x="51456" y="22341"/>
                  </a:lnTo>
                  <a:lnTo>
                    <a:pt x="56053" y="22341"/>
                  </a:lnTo>
                  <a:close/>
                  <a:moveTo>
                    <a:pt x="56053" y="22099"/>
                  </a:moveTo>
                  <a:lnTo>
                    <a:pt x="51456" y="22099"/>
                  </a:lnTo>
                  <a:lnTo>
                    <a:pt x="51456" y="17542"/>
                  </a:lnTo>
                  <a:lnTo>
                    <a:pt x="56053" y="17542"/>
                  </a:lnTo>
                  <a:close/>
                  <a:moveTo>
                    <a:pt x="56053" y="17300"/>
                  </a:moveTo>
                  <a:lnTo>
                    <a:pt x="51456" y="17300"/>
                  </a:lnTo>
                  <a:lnTo>
                    <a:pt x="51456" y="12743"/>
                  </a:lnTo>
                  <a:lnTo>
                    <a:pt x="56053" y="12743"/>
                  </a:lnTo>
                  <a:close/>
                  <a:moveTo>
                    <a:pt x="56053" y="12501"/>
                  </a:moveTo>
                  <a:lnTo>
                    <a:pt x="51456" y="12501"/>
                  </a:lnTo>
                  <a:lnTo>
                    <a:pt x="51456" y="7904"/>
                  </a:lnTo>
                  <a:lnTo>
                    <a:pt x="56053" y="7904"/>
                  </a:lnTo>
                  <a:close/>
                  <a:moveTo>
                    <a:pt x="56053" y="7662"/>
                  </a:moveTo>
                  <a:lnTo>
                    <a:pt x="51456" y="7662"/>
                  </a:lnTo>
                  <a:lnTo>
                    <a:pt x="51456" y="3307"/>
                  </a:lnTo>
                  <a:lnTo>
                    <a:pt x="56053" y="3307"/>
                  </a:lnTo>
                  <a:lnTo>
                    <a:pt x="56053" y="7904"/>
                  </a:lnTo>
                  <a:close/>
                  <a:moveTo>
                    <a:pt x="60852" y="89483"/>
                  </a:moveTo>
                  <a:lnTo>
                    <a:pt x="56295" y="89483"/>
                  </a:lnTo>
                  <a:lnTo>
                    <a:pt x="56295" y="84886"/>
                  </a:lnTo>
                  <a:lnTo>
                    <a:pt x="60852" y="84886"/>
                  </a:lnTo>
                  <a:close/>
                  <a:moveTo>
                    <a:pt x="60852" y="84644"/>
                  </a:moveTo>
                  <a:lnTo>
                    <a:pt x="56295" y="84644"/>
                  </a:lnTo>
                  <a:lnTo>
                    <a:pt x="56295" y="80087"/>
                  </a:lnTo>
                  <a:lnTo>
                    <a:pt x="60852" y="80087"/>
                  </a:lnTo>
                  <a:close/>
                  <a:moveTo>
                    <a:pt x="60852" y="79845"/>
                  </a:moveTo>
                  <a:lnTo>
                    <a:pt x="56295" y="79845"/>
                  </a:lnTo>
                  <a:lnTo>
                    <a:pt x="56295" y="75248"/>
                  </a:lnTo>
                  <a:lnTo>
                    <a:pt x="60852" y="75248"/>
                  </a:lnTo>
                  <a:close/>
                  <a:moveTo>
                    <a:pt x="60852" y="75006"/>
                  </a:moveTo>
                  <a:lnTo>
                    <a:pt x="56295" y="75006"/>
                  </a:lnTo>
                  <a:lnTo>
                    <a:pt x="56295" y="70449"/>
                  </a:lnTo>
                  <a:lnTo>
                    <a:pt x="60852" y="70449"/>
                  </a:lnTo>
                  <a:close/>
                  <a:moveTo>
                    <a:pt x="60852" y="70208"/>
                  </a:moveTo>
                  <a:lnTo>
                    <a:pt x="56295" y="70208"/>
                  </a:lnTo>
                  <a:lnTo>
                    <a:pt x="56295" y="65651"/>
                  </a:lnTo>
                  <a:lnTo>
                    <a:pt x="60852" y="65651"/>
                  </a:lnTo>
                  <a:close/>
                  <a:moveTo>
                    <a:pt x="60852" y="65409"/>
                  </a:moveTo>
                  <a:lnTo>
                    <a:pt x="56295" y="65409"/>
                  </a:lnTo>
                  <a:lnTo>
                    <a:pt x="56295" y="60812"/>
                  </a:lnTo>
                  <a:lnTo>
                    <a:pt x="60852" y="60812"/>
                  </a:lnTo>
                  <a:close/>
                  <a:moveTo>
                    <a:pt x="60852" y="60570"/>
                  </a:moveTo>
                  <a:lnTo>
                    <a:pt x="56295" y="60570"/>
                  </a:lnTo>
                  <a:lnTo>
                    <a:pt x="56295" y="56013"/>
                  </a:lnTo>
                  <a:lnTo>
                    <a:pt x="60852" y="56013"/>
                  </a:lnTo>
                  <a:close/>
                  <a:moveTo>
                    <a:pt x="60852" y="55771"/>
                  </a:moveTo>
                  <a:lnTo>
                    <a:pt x="56295" y="55771"/>
                  </a:lnTo>
                  <a:lnTo>
                    <a:pt x="56295" y="51214"/>
                  </a:lnTo>
                  <a:lnTo>
                    <a:pt x="60852" y="51214"/>
                  </a:lnTo>
                  <a:close/>
                  <a:moveTo>
                    <a:pt x="60852" y="50972"/>
                  </a:moveTo>
                  <a:lnTo>
                    <a:pt x="56295" y="50972"/>
                  </a:lnTo>
                  <a:lnTo>
                    <a:pt x="56295" y="46375"/>
                  </a:lnTo>
                  <a:lnTo>
                    <a:pt x="60852" y="46375"/>
                  </a:lnTo>
                  <a:close/>
                  <a:moveTo>
                    <a:pt x="60852" y="46133"/>
                  </a:moveTo>
                  <a:lnTo>
                    <a:pt x="56295" y="46133"/>
                  </a:lnTo>
                  <a:lnTo>
                    <a:pt x="56295" y="41576"/>
                  </a:lnTo>
                  <a:lnTo>
                    <a:pt x="60852" y="41576"/>
                  </a:lnTo>
                  <a:close/>
                  <a:moveTo>
                    <a:pt x="60852" y="41334"/>
                  </a:moveTo>
                  <a:lnTo>
                    <a:pt x="56295" y="41334"/>
                  </a:lnTo>
                  <a:lnTo>
                    <a:pt x="56295" y="36777"/>
                  </a:lnTo>
                  <a:lnTo>
                    <a:pt x="60852" y="36777"/>
                  </a:lnTo>
                  <a:close/>
                  <a:moveTo>
                    <a:pt x="60852" y="36535"/>
                  </a:moveTo>
                  <a:lnTo>
                    <a:pt x="56295" y="36535"/>
                  </a:lnTo>
                  <a:lnTo>
                    <a:pt x="56295" y="31938"/>
                  </a:lnTo>
                  <a:lnTo>
                    <a:pt x="60852" y="31938"/>
                  </a:lnTo>
                  <a:close/>
                  <a:moveTo>
                    <a:pt x="60852" y="31696"/>
                  </a:moveTo>
                  <a:lnTo>
                    <a:pt x="56295" y="31696"/>
                  </a:lnTo>
                  <a:lnTo>
                    <a:pt x="56295" y="27139"/>
                  </a:lnTo>
                  <a:lnTo>
                    <a:pt x="60852" y="27139"/>
                  </a:lnTo>
                  <a:close/>
                  <a:moveTo>
                    <a:pt x="60852" y="26897"/>
                  </a:moveTo>
                  <a:lnTo>
                    <a:pt x="56295" y="26897"/>
                  </a:lnTo>
                  <a:lnTo>
                    <a:pt x="56295" y="22341"/>
                  </a:lnTo>
                  <a:lnTo>
                    <a:pt x="60852" y="22341"/>
                  </a:lnTo>
                  <a:close/>
                  <a:moveTo>
                    <a:pt x="60852" y="22099"/>
                  </a:moveTo>
                  <a:lnTo>
                    <a:pt x="56295" y="22099"/>
                  </a:lnTo>
                  <a:lnTo>
                    <a:pt x="56295" y="17501"/>
                  </a:lnTo>
                  <a:lnTo>
                    <a:pt x="60852" y="17501"/>
                  </a:lnTo>
                  <a:close/>
                  <a:moveTo>
                    <a:pt x="60852" y="17260"/>
                  </a:moveTo>
                  <a:lnTo>
                    <a:pt x="56295" y="17260"/>
                  </a:lnTo>
                  <a:lnTo>
                    <a:pt x="56295" y="12703"/>
                  </a:lnTo>
                  <a:lnTo>
                    <a:pt x="60852" y="12703"/>
                  </a:lnTo>
                  <a:close/>
                  <a:moveTo>
                    <a:pt x="60852" y="12461"/>
                  </a:moveTo>
                  <a:lnTo>
                    <a:pt x="56295" y="12461"/>
                  </a:lnTo>
                  <a:lnTo>
                    <a:pt x="56295" y="7904"/>
                  </a:lnTo>
                  <a:lnTo>
                    <a:pt x="60852" y="7904"/>
                  </a:lnTo>
                  <a:close/>
                  <a:moveTo>
                    <a:pt x="60852" y="7662"/>
                  </a:moveTo>
                  <a:lnTo>
                    <a:pt x="56295" y="7662"/>
                  </a:lnTo>
                  <a:lnTo>
                    <a:pt x="56295" y="3307"/>
                  </a:lnTo>
                  <a:lnTo>
                    <a:pt x="60852" y="3307"/>
                  </a:lnTo>
                  <a:lnTo>
                    <a:pt x="60852" y="7904"/>
                  </a:lnTo>
                  <a:close/>
                  <a:moveTo>
                    <a:pt x="65651" y="84644"/>
                  </a:moveTo>
                  <a:lnTo>
                    <a:pt x="61094" y="84644"/>
                  </a:lnTo>
                  <a:lnTo>
                    <a:pt x="61094" y="80047"/>
                  </a:lnTo>
                  <a:lnTo>
                    <a:pt x="65651" y="80047"/>
                  </a:lnTo>
                  <a:close/>
                  <a:moveTo>
                    <a:pt x="65651" y="79805"/>
                  </a:moveTo>
                  <a:lnTo>
                    <a:pt x="61094" y="79805"/>
                  </a:lnTo>
                  <a:lnTo>
                    <a:pt x="61094" y="75248"/>
                  </a:lnTo>
                  <a:lnTo>
                    <a:pt x="65651" y="75248"/>
                  </a:lnTo>
                  <a:close/>
                  <a:moveTo>
                    <a:pt x="65651" y="75006"/>
                  </a:moveTo>
                  <a:lnTo>
                    <a:pt x="61094" y="75006"/>
                  </a:lnTo>
                  <a:lnTo>
                    <a:pt x="61094" y="70449"/>
                  </a:lnTo>
                  <a:lnTo>
                    <a:pt x="65651" y="70449"/>
                  </a:lnTo>
                  <a:close/>
                  <a:moveTo>
                    <a:pt x="65651" y="70208"/>
                  </a:moveTo>
                  <a:lnTo>
                    <a:pt x="61094" y="70208"/>
                  </a:lnTo>
                  <a:lnTo>
                    <a:pt x="61094" y="65610"/>
                  </a:lnTo>
                  <a:lnTo>
                    <a:pt x="65651" y="65610"/>
                  </a:lnTo>
                  <a:close/>
                  <a:moveTo>
                    <a:pt x="65651" y="65368"/>
                  </a:moveTo>
                  <a:lnTo>
                    <a:pt x="61094" y="65368"/>
                  </a:lnTo>
                  <a:lnTo>
                    <a:pt x="61094" y="60812"/>
                  </a:lnTo>
                  <a:lnTo>
                    <a:pt x="65651" y="60812"/>
                  </a:lnTo>
                  <a:close/>
                  <a:moveTo>
                    <a:pt x="65651" y="60570"/>
                  </a:moveTo>
                  <a:lnTo>
                    <a:pt x="61094" y="60570"/>
                  </a:lnTo>
                  <a:lnTo>
                    <a:pt x="61094" y="56013"/>
                  </a:lnTo>
                  <a:lnTo>
                    <a:pt x="65651" y="56013"/>
                  </a:lnTo>
                  <a:close/>
                  <a:moveTo>
                    <a:pt x="65651" y="55771"/>
                  </a:moveTo>
                  <a:lnTo>
                    <a:pt x="61094" y="55771"/>
                  </a:lnTo>
                  <a:lnTo>
                    <a:pt x="61094" y="51174"/>
                  </a:lnTo>
                  <a:lnTo>
                    <a:pt x="65651" y="51174"/>
                  </a:lnTo>
                  <a:close/>
                  <a:moveTo>
                    <a:pt x="65651" y="50932"/>
                  </a:moveTo>
                  <a:lnTo>
                    <a:pt x="61094" y="50932"/>
                  </a:lnTo>
                  <a:lnTo>
                    <a:pt x="61094" y="46375"/>
                  </a:lnTo>
                  <a:lnTo>
                    <a:pt x="65651" y="46375"/>
                  </a:lnTo>
                  <a:close/>
                  <a:moveTo>
                    <a:pt x="65651" y="46133"/>
                  </a:moveTo>
                  <a:lnTo>
                    <a:pt x="61094" y="46133"/>
                  </a:lnTo>
                  <a:lnTo>
                    <a:pt x="61094" y="41536"/>
                  </a:lnTo>
                  <a:lnTo>
                    <a:pt x="65651" y="41536"/>
                  </a:lnTo>
                  <a:close/>
                  <a:moveTo>
                    <a:pt x="65651" y="41294"/>
                  </a:moveTo>
                  <a:lnTo>
                    <a:pt x="61094" y="41294"/>
                  </a:lnTo>
                  <a:lnTo>
                    <a:pt x="61094" y="36737"/>
                  </a:lnTo>
                  <a:lnTo>
                    <a:pt x="65651" y="36737"/>
                  </a:lnTo>
                  <a:close/>
                  <a:moveTo>
                    <a:pt x="65651" y="36495"/>
                  </a:moveTo>
                  <a:lnTo>
                    <a:pt x="61094" y="36495"/>
                  </a:lnTo>
                  <a:lnTo>
                    <a:pt x="61094" y="31938"/>
                  </a:lnTo>
                  <a:lnTo>
                    <a:pt x="65651" y="31938"/>
                  </a:lnTo>
                  <a:close/>
                  <a:moveTo>
                    <a:pt x="65651" y="31696"/>
                  </a:moveTo>
                  <a:lnTo>
                    <a:pt x="61094" y="31696"/>
                  </a:lnTo>
                  <a:lnTo>
                    <a:pt x="61094" y="27099"/>
                  </a:lnTo>
                  <a:lnTo>
                    <a:pt x="65651" y="27099"/>
                  </a:lnTo>
                  <a:close/>
                  <a:moveTo>
                    <a:pt x="65651" y="26857"/>
                  </a:moveTo>
                  <a:lnTo>
                    <a:pt x="61094" y="26857"/>
                  </a:lnTo>
                  <a:lnTo>
                    <a:pt x="61094" y="22300"/>
                  </a:lnTo>
                  <a:lnTo>
                    <a:pt x="65651" y="22300"/>
                  </a:lnTo>
                  <a:close/>
                  <a:moveTo>
                    <a:pt x="65651" y="22058"/>
                  </a:moveTo>
                  <a:lnTo>
                    <a:pt x="61094" y="22058"/>
                  </a:lnTo>
                  <a:lnTo>
                    <a:pt x="61094" y="17501"/>
                  </a:lnTo>
                  <a:lnTo>
                    <a:pt x="65651" y="17501"/>
                  </a:lnTo>
                  <a:close/>
                  <a:moveTo>
                    <a:pt x="65651" y="17260"/>
                  </a:moveTo>
                  <a:lnTo>
                    <a:pt x="61094" y="17260"/>
                  </a:lnTo>
                  <a:lnTo>
                    <a:pt x="61094" y="12662"/>
                  </a:lnTo>
                  <a:lnTo>
                    <a:pt x="65651" y="12662"/>
                  </a:lnTo>
                  <a:close/>
                  <a:moveTo>
                    <a:pt x="65651" y="12420"/>
                  </a:moveTo>
                  <a:lnTo>
                    <a:pt x="61094" y="12420"/>
                  </a:lnTo>
                  <a:lnTo>
                    <a:pt x="61094" y="7864"/>
                  </a:lnTo>
                  <a:lnTo>
                    <a:pt x="65651" y="7864"/>
                  </a:lnTo>
                  <a:close/>
                  <a:moveTo>
                    <a:pt x="70490" y="84604"/>
                  </a:moveTo>
                  <a:lnTo>
                    <a:pt x="65893" y="84604"/>
                  </a:lnTo>
                  <a:lnTo>
                    <a:pt x="65893" y="80047"/>
                  </a:lnTo>
                  <a:lnTo>
                    <a:pt x="70490" y="80047"/>
                  </a:lnTo>
                  <a:close/>
                  <a:moveTo>
                    <a:pt x="70490" y="79805"/>
                  </a:moveTo>
                  <a:lnTo>
                    <a:pt x="65893" y="79805"/>
                  </a:lnTo>
                  <a:lnTo>
                    <a:pt x="65893" y="75208"/>
                  </a:lnTo>
                  <a:lnTo>
                    <a:pt x="70490" y="75208"/>
                  </a:lnTo>
                  <a:close/>
                  <a:moveTo>
                    <a:pt x="70490" y="74966"/>
                  </a:moveTo>
                  <a:lnTo>
                    <a:pt x="65893" y="74966"/>
                  </a:lnTo>
                  <a:lnTo>
                    <a:pt x="65893" y="70409"/>
                  </a:lnTo>
                  <a:lnTo>
                    <a:pt x="70490" y="70409"/>
                  </a:lnTo>
                  <a:close/>
                  <a:moveTo>
                    <a:pt x="70490" y="70167"/>
                  </a:moveTo>
                  <a:lnTo>
                    <a:pt x="65893" y="70167"/>
                  </a:lnTo>
                  <a:lnTo>
                    <a:pt x="65893" y="65610"/>
                  </a:lnTo>
                  <a:lnTo>
                    <a:pt x="70490" y="65610"/>
                  </a:lnTo>
                  <a:close/>
                  <a:moveTo>
                    <a:pt x="70490" y="65368"/>
                  </a:moveTo>
                  <a:lnTo>
                    <a:pt x="65893" y="65368"/>
                  </a:lnTo>
                  <a:lnTo>
                    <a:pt x="65893" y="60771"/>
                  </a:lnTo>
                  <a:lnTo>
                    <a:pt x="70490" y="60771"/>
                  </a:lnTo>
                  <a:close/>
                  <a:moveTo>
                    <a:pt x="70490" y="60529"/>
                  </a:moveTo>
                  <a:lnTo>
                    <a:pt x="65893" y="60529"/>
                  </a:lnTo>
                  <a:lnTo>
                    <a:pt x="65893" y="55972"/>
                  </a:lnTo>
                  <a:lnTo>
                    <a:pt x="70490" y="55972"/>
                  </a:lnTo>
                  <a:close/>
                  <a:moveTo>
                    <a:pt x="70490" y="55730"/>
                  </a:moveTo>
                  <a:lnTo>
                    <a:pt x="65893" y="55730"/>
                  </a:lnTo>
                  <a:lnTo>
                    <a:pt x="65893" y="51174"/>
                  </a:lnTo>
                  <a:lnTo>
                    <a:pt x="70490" y="51174"/>
                  </a:lnTo>
                  <a:close/>
                  <a:moveTo>
                    <a:pt x="70490" y="50932"/>
                  </a:moveTo>
                  <a:lnTo>
                    <a:pt x="65893" y="50932"/>
                  </a:lnTo>
                  <a:lnTo>
                    <a:pt x="65893" y="46335"/>
                  </a:lnTo>
                  <a:lnTo>
                    <a:pt x="70490" y="46335"/>
                  </a:lnTo>
                  <a:close/>
                  <a:moveTo>
                    <a:pt x="70490" y="46093"/>
                  </a:moveTo>
                  <a:lnTo>
                    <a:pt x="65893" y="46093"/>
                  </a:lnTo>
                  <a:lnTo>
                    <a:pt x="65893" y="41536"/>
                  </a:lnTo>
                  <a:lnTo>
                    <a:pt x="70490" y="41536"/>
                  </a:lnTo>
                  <a:close/>
                  <a:moveTo>
                    <a:pt x="70490" y="41294"/>
                  </a:moveTo>
                  <a:lnTo>
                    <a:pt x="65893" y="41294"/>
                  </a:lnTo>
                  <a:lnTo>
                    <a:pt x="65893" y="36737"/>
                  </a:lnTo>
                  <a:lnTo>
                    <a:pt x="70490" y="36737"/>
                  </a:lnTo>
                  <a:close/>
                  <a:moveTo>
                    <a:pt x="70490" y="36495"/>
                  </a:moveTo>
                  <a:lnTo>
                    <a:pt x="65893" y="36495"/>
                  </a:lnTo>
                  <a:lnTo>
                    <a:pt x="65893" y="31898"/>
                  </a:lnTo>
                  <a:lnTo>
                    <a:pt x="70490" y="31898"/>
                  </a:lnTo>
                  <a:close/>
                  <a:moveTo>
                    <a:pt x="70490" y="31656"/>
                  </a:moveTo>
                  <a:lnTo>
                    <a:pt x="65893" y="31656"/>
                  </a:lnTo>
                  <a:lnTo>
                    <a:pt x="65893" y="27099"/>
                  </a:lnTo>
                  <a:lnTo>
                    <a:pt x="70490" y="27099"/>
                  </a:lnTo>
                  <a:close/>
                  <a:moveTo>
                    <a:pt x="70490" y="26857"/>
                  </a:moveTo>
                  <a:lnTo>
                    <a:pt x="65893" y="26857"/>
                  </a:lnTo>
                  <a:lnTo>
                    <a:pt x="65893" y="22260"/>
                  </a:lnTo>
                  <a:lnTo>
                    <a:pt x="70490" y="22260"/>
                  </a:lnTo>
                  <a:close/>
                  <a:moveTo>
                    <a:pt x="70490" y="22018"/>
                  </a:moveTo>
                  <a:lnTo>
                    <a:pt x="65893" y="22018"/>
                  </a:lnTo>
                  <a:lnTo>
                    <a:pt x="65893" y="17461"/>
                  </a:lnTo>
                  <a:lnTo>
                    <a:pt x="70490" y="17461"/>
                  </a:lnTo>
                  <a:close/>
                  <a:moveTo>
                    <a:pt x="70490" y="17219"/>
                  </a:moveTo>
                  <a:lnTo>
                    <a:pt x="65893" y="17219"/>
                  </a:lnTo>
                  <a:lnTo>
                    <a:pt x="65893" y="12662"/>
                  </a:lnTo>
                  <a:lnTo>
                    <a:pt x="70490" y="12662"/>
                  </a:lnTo>
                  <a:close/>
                  <a:moveTo>
                    <a:pt x="70490" y="12420"/>
                  </a:moveTo>
                  <a:lnTo>
                    <a:pt x="65893" y="12420"/>
                  </a:lnTo>
                  <a:lnTo>
                    <a:pt x="65893" y="7823"/>
                  </a:lnTo>
                  <a:lnTo>
                    <a:pt x="70490" y="7823"/>
                  </a:lnTo>
                  <a:close/>
                  <a:moveTo>
                    <a:pt x="75289" y="79765"/>
                  </a:moveTo>
                  <a:lnTo>
                    <a:pt x="70732" y="79765"/>
                  </a:lnTo>
                  <a:lnTo>
                    <a:pt x="70732" y="75208"/>
                  </a:lnTo>
                  <a:lnTo>
                    <a:pt x="75289" y="75208"/>
                  </a:lnTo>
                  <a:close/>
                  <a:moveTo>
                    <a:pt x="75289" y="74966"/>
                  </a:moveTo>
                  <a:lnTo>
                    <a:pt x="70732" y="74966"/>
                  </a:lnTo>
                  <a:lnTo>
                    <a:pt x="70732" y="70409"/>
                  </a:lnTo>
                  <a:lnTo>
                    <a:pt x="75289" y="70409"/>
                  </a:lnTo>
                  <a:close/>
                  <a:moveTo>
                    <a:pt x="75289" y="70167"/>
                  </a:moveTo>
                  <a:lnTo>
                    <a:pt x="70732" y="70167"/>
                  </a:lnTo>
                  <a:lnTo>
                    <a:pt x="70732" y="65570"/>
                  </a:lnTo>
                  <a:lnTo>
                    <a:pt x="75289" y="65570"/>
                  </a:lnTo>
                  <a:close/>
                  <a:moveTo>
                    <a:pt x="75289" y="65328"/>
                  </a:moveTo>
                  <a:lnTo>
                    <a:pt x="70732" y="65328"/>
                  </a:lnTo>
                  <a:lnTo>
                    <a:pt x="70732" y="60771"/>
                  </a:lnTo>
                  <a:lnTo>
                    <a:pt x="75289" y="60771"/>
                  </a:lnTo>
                  <a:close/>
                  <a:moveTo>
                    <a:pt x="75289" y="60529"/>
                  </a:moveTo>
                  <a:lnTo>
                    <a:pt x="70732" y="60529"/>
                  </a:lnTo>
                  <a:lnTo>
                    <a:pt x="70732" y="55972"/>
                  </a:lnTo>
                  <a:lnTo>
                    <a:pt x="75289" y="55972"/>
                  </a:lnTo>
                  <a:close/>
                  <a:moveTo>
                    <a:pt x="75289" y="55730"/>
                  </a:moveTo>
                  <a:lnTo>
                    <a:pt x="70732" y="55730"/>
                  </a:lnTo>
                  <a:lnTo>
                    <a:pt x="70732" y="51133"/>
                  </a:lnTo>
                  <a:lnTo>
                    <a:pt x="75289" y="51133"/>
                  </a:lnTo>
                  <a:close/>
                  <a:moveTo>
                    <a:pt x="75289" y="50891"/>
                  </a:moveTo>
                  <a:lnTo>
                    <a:pt x="70732" y="50891"/>
                  </a:lnTo>
                  <a:lnTo>
                    <a:pt x="70732" y="46335"/>
                  </a:lnTo>
                  <a:lnTo>
                    <a:pt x="75289" y="46335"/>
                  </a:lnTo>
                  <a:close/>
                  <a:moveTo>
                    <a:pt x="75289" y="46093"/>
                  </a:moveTo>
                  <a:lnTo>
                    <a:pt x="70732" y="46093"/>
                  </a:lnTo>
                  <a:lnTo>
                    <a:pt x="70732" y="41495"/>
                  </a:lnTo>
                  <a:lnTo>
                    <a:pt x="75289" y="41495"/>
                  </a:lnTo>
                  <a:close/>
                  <a:moveTo>
                    <a:pt x="75289" y="41253"/>
                  </a:moveTo>
                  <a:lnTo>
                    <a:pt x="70732" y="41253"/>
                  </a:lnTo>
                  <a:lnTo>
                    <a:pt x="70732" y="36697"/>
                  </a:lnTo>
                  <a:lnTo>
                    <a:pt x="75289" y="36697"/>
                  </a:lnTo>
                  <a:close/>
                  <a:moveTo>
                    <a:pt x="75289" y="36455"/>
                  </a:moveTo>
                  <a:lnTo>
                    <a:pt x="70732" y="36455"/>
                  </a:lnTo>
                  <a:lnTo>
                    <a:pt x="70732" y="31898"/>
                  </a:lnTo>
                  <a:lnTo>
                    <a:pt x="75289" y="31898"/>
                  </a:lnTo>
                  <a:close/>
                  <a:moveTo>
                    <a:pt x="75289" y="31656"/>
                  </a:moveTo>
                  <a:lnTo>
                    <a:pt x="70732" y="31656"/>
                  </a:lnTo>
                  <a:lnTo>
                    <a:pt x="70732" y="27059"/>
                  </a:lnTo>
                  <a:lnTo>
                    <a:pt x="75289" y="27059"/>
                  </a:lnTo>
                  <a:close/>
                  <a:moveTo>
                    <a:pt x="75289" y="26817"/>
                  </a:moveTo>
                  <a:lnTo>
                    <a:pt x="70732" y="26817"/>
                  </a:lnTo>
                  <a:lnTo>
                    <a:pt x="70732" y="22260"/>
                  </a:lnTo>
                  <a:lnTo>
                    <a:pt x="75289" y="22260"/>
                  </a:lnTo>
                  <a:close/>
                  <a:moveTo>
                    <a:pt x="75289" y="22018"/>
                  </a:moveTo>
                  <a:lnTo>
                    <a:pt x="70732" y="22018"/>
                  </a:lnTo>
                  <a:lnTo>
                    <a:pt x="70732" y="17461"/>
                  </a:lnTo>
                  <a:lnTo>
                    <a:pt x="75289" y="17461"/>
                  </a:lnTo>
                  <a:close/>
                  <a:moveTo>
                    <a:pt x="75289" y="17219"/>
                  </a:moveTo>
                  <a:lnTo>
                    <a:pt x="70732" y="17219"/>
                  </a:lnTo>
                  <a:lnTo>
                    <a:pt x="70732" y="12622"/>
                  </a:lnTo>
                  <a:lnTo>
                    <a:pt x="75289" y="12622"/>
                  </a:lnTo>
                  <a:close/>
                  <a:moveTo>
                    <a:pt x="80087" y="74926"/>
                  </a:moveTo>
                  <a:lnTo>
                    <a:pt x="75531" y="74926"/>
                  </a:lnTo>
                  <a:lnTo>
                    <a:pt x="75531" y="70369"/>
                  </a:lnTo>
                  <a:lnTo>
                    <a:pt x="80087" y="70369"/>
                  </a:lnTo>
                  <a:close/>
                  <a:moveTo>
                    <a:pt x="80087" y="70127"/>
                  </a:moveTo>
                  <a:lnTo>
                    <a:pt x="75531" y="70127"/>
                  </a:lnTo>
                  <a:lnTo>
                    <a:pt x="75531" y="65570"/>
                  </a:lnTo>
                  <a:lnTo>
                    <a:pt x="80087" y="65570"/>
                  </a:lnTo>
                  <a:close/>
                  <a:moveTo>
                    <a:pt x="80087" y="65328"/>
                  </a:moveTo>
                  <a:lnTo>
                    <a:pt x="75531" y="65328"/>
                  </a:lnTo>
                  <a:lnTo>
                    <a:pt x="75531" y="60731"/>
                  </a:lnTo>
                  <a:lnTo>
                    <a:pt x="80087" y="60731"/>
                  </a:lnTo>
                  <a:close/>
                  <a:moveTo>
                    <a:pt x="80087" y="60489"/>
                  </a:moveTo>
                  <a:lnTo>
                    <a:pt x="75531" y="60489"/>
                  </a:lnTo>
                  <a:lnTo>
                    <a:pt x="75531" y="55932"/>
                  </a:lnTo>
                  <a:lnTo>
                    <a:pt x="80087" y="55932"/>
                  </a:lnTo>
                  <a:close/>
                  <a:moveTo>
                    <a:pt x="80087" y="55690"/>
                  </a:moveTo>
                  <a:lnTo>
                    <a:pt x="75531" y="55690"/>
                  </a:lnTo>
                  <a:lnTo>
                    <a:pt x="75531" y="51133"/>
                  </a:lnTo>
                  <a:lnTo>
                    <a:pt x="80087" y="51133"/>
                  </a:lnTo>
                  <a:close/>
                  <a:moveTo>
                    <a:pt x="80087" y="50891"/>
                  </a:moveTo>
                  <a:lnTo>
                    <a:pt x="75531" y="50891"/>
                  </a:lnTo>
                  <a:lnTo>
                    <a:pt x="75531" y="46294"/>
                  </a:lnTo>
                  <a:lnTo>
                    <a:pt x="80087" y="46294"/>
                  </a:lnTo>
                  <a:close/>
                  <a:moveTo>
                    <a:pt x="80087" y="46052"/>
                  </a:moveTo>
                  <a:lnTo>
                    <a:pt x="75531" y="46052"/>
                  </a:lnTo>
                  <a:lnTo>
                    <a:pt x="75531" y="41495"/>
                  </a:lnTo>
                  <a:lnTo>
                    <a:pt x="80087" y="41495"/>
                  </a:lnTo>
                  <a:close/>
                  <a:moveTo>
                    <a:pt x="80087" y="41253"/>
                  </a:moveTo>
                  <a:lnTo>
                    <a:pt x="75531" y="41253"/>
                  </a:lnTo>
                  <a:lnTo>
                    <a:pt x="75531" y="36697"/>
                  </a:lnTo>
                  <a:lnTo>
                    <a:pt x="80087" y="36697"/>
                  </a:lnTo>
                  <a:close/>
                  <a:moveTo>
                    <a:pt x="80087" y="36455"/>
                  </a:moveTo>
                  <a:lnTo>
                    <a:pt x="75531" y="36455"/>
                  </a:lnTo>
                  <a:lnTo>
                    <a:pt x="75531" y="31858"/>
                  </a:lnTo>
                  <a:lnTo>
                    <a:pt x="80087" y="31858"/>
                  </a:lnTo>
                  <a:close/>
                  <a:moveTo>
                    <a:pt x="80087" y="31616"/>
                  </a:moveTo>
                  <a:lnTo>
                    <a:pt x="75531" y="31616"/>
                  </a:lnTo>
                  <a:lnTo>
                    <a:pt x="75531" y="27059"/>
                  </a:lnTo>
                  <a:lnTo>
                    <a:pt x="80087" y="27059"/>
                  </a:lnTo>
                  <a:close/>
                  <a:moveTo>
                    <a:pt x="80087" y="26817"/>
                  </a:moveTo>
                  <a:lnTo>
                    <a:pt x="75531" y="26817"/>
                  </a:lnTo>
                  <a:lnTo>
                    <a:pt x="75531" y="22260"/>
                  </a:lnTo>
                  <a:lnTo>
                    <a:pt x="80087" y="22260"/>
                  </a:lnTo>
                  <a:close/>
                  <a:moveTo>
                    <a:pt x="80087" y="22018"/>
                  </a:moveTo>
                  <a:lnTo>
                    <a:pt x="75531" y="22018"/>
                  </a:lnTo>
                  <a:lnTo>
                    <a:pt x="75531" y="17421"/>
                  </a:lnTo>
                  <a:lnTo>
                    <a:pt x="80087" y="17421"/>
                  </a:lnTo>
                  <a:close/>
                  <a:moveTo>
                    <a:pt x="84886" y="70127"/>
                  </a:moveTo>
                  <a:lnTo>
                    <a:pt x="80329" y="70127"/>
                  </a:lnTo>
                  <a:lnTo>
                    <a:pt x="80329" y="65530"/>
                  </a:lnTo>
                  <a:lnTo>
                    <a:pt x="84886" y="65530"/>
                  </a:lnTo>
                  <a:close/>
                  <a:moveTo>
                    <a:pt x="84886" y="65288"/>
                  </a:moveTo>
                  <a:lnTo>
                    <a:pt x="80329" y="65288"/>
                  </a:lnTo>
                  <a:lnTo>
                    <a:pt x="80329" y="60731"/>
                  </a:lnTo>
                  <a:lnTo>
                    <a:pt x="84886" y="60731"/>
                  </a:lnTo>
                  <a:close/>
                  <a:moveTo>
                    <a:pt x="84886" y="60489"/>
                  </a:moveTo>
                  <a:lnTo>
                    <a:pt x="80329" y="60489"/>
                  </a:lnTo>
                  <a:lnTo>
                    <a:pt x="80329" y="55932"/>
                  </a:lnTo>
                  <a:lnTo>
                    <a:pt x="84886" y="55932"/>
                  </a:lnTo>
                  <a:close/>
                  <a:moveTo>
                    <a:pt x="84886" y="55690"/>
                  </a:moveTo>
                  <a:lnTo>
                    <a:pt x="80329" y="55690"/>
                  </a:lnTo>
                  <a:lnTo>
                    <a:pt x="80329" y="51093"/>
                  </a:lnTo>
                  <a:lnTo>
                    <a:pt x="84886" y="51093"/>
                  </a:lnTo>
                  <a:close/>
                  <a:moveTo>
                    <a:pt x="84886" y="50851"/>
                  </a:moveTo>
                  <a:lnTo>
                    <a:pt x="80329" y="50851"/>
                  </a:lnTo>
                  <a:lnTo>
                    <a:pt x="80329" y="46294"/>
                  </a:lnTo>
                  <a:lnTo>
                    <a:pt x="84886" y="46294"/>
                  </a:lnTo>
                  <a:close/>
                  <a:moveTo>
                    <a:pt x="84886" y="46052"/>
                  </a:moveTo>
                  <a:lnTo>
                    <a:pt x="80329" y="46052"/>
                  </a:lnTo>
                  <a:lnTo>
                    <a:pt x="80329" y="41495"/>
                  </a:lnTo>
                  <a:lnTo>
                    <a:pt x="84886" y="41495"/>
                  </a:lnTo>
                  <a:close/>
                  <a:moveTo>
                    <a:pt x="84886" y="41253"/>
                  </a:moveTo>
                  <a:lnTo>
                    <a:pt x="80329" y="41253"/>
                  </a:lnTo>
                  <a:lnTo>
                    <a:pt x="80329" y="36656"/>
                  </a:lnTo>
                  <a:lnTo>
                    <a:pt x="84886" y="36656"/>
                  </a:lnTo>
                  <a:close/>
                  <a:moveTo>
                    <a:pt x="84886" y="36414"/>
                  </a:moveTo>
                  <a:lnTo>
                    <a:pt x="80329" y="36414"/>
                  </a:lnTo>
                  <a:lnTo>
                    <a:pt x="80329" y="31858"/>
                  </a:lnTo>
                  <a:lnTo>
                    <a:pt x="84886" y="31858"/>
                  </a:lnTo>
                  <a:close/>
                  <a:moveTo>
                    <a:pt x="84886" y="31616"/>
                  </a:moveTo>
                  <a:lnTo>
                    <a:pt x="80329" y="31616"/>
                  </a:lnTo>
                  <a:lnTo>
                    <a:pt x="80329" y="27018"/>
                  </a:lnTo>
                  <a:lnTo>
                    <a:pt x="84886" y="27018"/>
                  </a:lnTo>
                  <a:close/>
                  <a:moveTo>
                    <a:pt x="84886" y="26776"/>
                  </a:moveTo>
                  <a:lnTo>
                    <a:pt x="80329" y="26776"/>
                  </a:lnTo>
                  <a:lnTo>
                    <a:pt x="80329" y="22220"/>
                  </a:lnTo>
                  <a:lnTo>
                    <a:pt x="84886" y="2222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97" name="Google Shape;297;p13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98" name="Google Shape;298;p13"/>
          <p:cNvSpPr txBox="1">
            <a:spLocks noGrp="1"/>
          </p:cNvSpPr>
          <p:nvPr>
            <p:ph type="title" idx="2" hasCustomPrompt="1"/>
          </p:nvPr>
        </p:nvSpPr>
        <p:spPr>
          <a:xfrm>
            <a:off x="1522280" y="1393950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299" name="Google Shape;299;p13"/>
          <p:cNvSpPr txBox="1">
            <a:spLocks noGrp="1"/>
          </p:cNvSpPr>
          <p:nvPr>
            <p:ph type="title" idx="3" hasCustomPrompt="1"/>
          </p:nvPr>
        </p:nvSpPr>
        <p:spPr>
          <a:xfrm>
            <a:off x="5238030" y="1393950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300" name="Google Shape;300;p13"/>
          <p:cNvSpPr txBox="1">
            <a:spLocks noGrp="1"/>
          </p:cNvSpPr>
          <p:nvPr>
            <p:ph type="title" idx="4" hasCustomPrompt="1"/>
          </p:nvPr>
        </p:nvSpPr>
        <p:spPr>
          <a:xfrm>
            <a:off x="1522305" y="2494625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301" name="Google Shape;301;p13"/>
          <p:cNvSpPr txBox="1">
            <a:spLocks noGrp="1"/>
          </p:cNvSpPr>
          <p:nvPr>
            <p:ph type="title" idx="5" hasCustomPrompt="1"/>
          </p:nvPr>
        </p:nvSpPr>
        <p:spPr>
          <a:xfrm>
            <a:off x="1522305" y="3595300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302" name="Google Shape;302;p13"/>
          <p:cNvSpPr txBox="1">
            <a:spLocks noGrp="1"/>
          </p:cNvSpPr>
          <p:nvPr>
            <p:ph type="subTitle" idx="1"/>
          </p:nvPr>
        </p:nvSpPr>
        <p:spPr>
          <a:xfrm>
            <a:off x="2448393" y="1518150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03" name="Google Shape;303;p13"/>
          <p:cNvSpPr txBox="1">
            <a:spLocks noGrp="1"/>
          </p:cNvSpPr>
          <p:nvPr>
            <p:ph type="subTitle" idx="6"/>
          </p:nvPr>
        </p:nvSpPr>
        <p:spPr>
          <a:xfrm>
            <a:off x="6164020" y="1518150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04" name="Google Shape;304;p13"/>
          <p:cNvSpPr txBox="1">
            <a:spLocks noGrp="1"/>
          </p:cNvSpPr>
          <p:nvPr>
            <p:ph type="subTitle" idx="7"/>
          </p:nvPr>
        </p:nvSpPr>
        <p:spPr>
          <a:xfrm>
            <a:off x="2448393" y="2618825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05" name="Google Shape;305;p13"/>
          <p:cNvSpPr txBox="1">
            <a:spLocks noGrp="1"/>
          </p:cNvSpPr>
          <p:nvPr>
            <p:ph type="subTitle" idx="8"/>
          </p:nvPr>
        </p:nvSpPr>
        <p:spPr>
          <a:xfrm>
            <a:off x="2448270" y="3719500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06" name="Google Shape;306;p13"/>
          <p:cNvSpPr txBox="1">
            <a:spLocks noGrp="1"/>
          </p:cNvSpPr>
          <p:nvPr>
            <p:ph type="title" idx="9" hasCustomPrompt="1"/>
          </p:nvPr>
        </p:nvSpPr>
        <p:spPr>
          <a:xfrm>
            <a:off x="5237956" y="2494625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307" name="Google Shape;307;p13"/>
          <p:cNvSpPr txBox="1">
            <a:spLocks noGrp="1"/>
          </p:cNvSpPr>
          <p:nvPr>
            <p:ph type="title" idx="13" hasCustomPrompt="1"/>
          </p:nvPr>
        </p:nvSpPr>
        <p:spPr>
          <a:xfrm>
            <a:off x="5237957" y="3595300"/>
            <a:ext cx="773700" cy="777300"/>
          </a:xfrm>
          <a:prstGeom prst="rect">
            <a:avLst/>
          </a:prstGeom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308" name="Google Shape;308;p13"/>
          <p:cNvSpPr txBox="1">
            <a:spLocks noGrp="1"/>
          </p:cNvSpPr>
          <p:nvPr>
            <p:ph type="subTitle" idx="14"/>
          </p:nvPr>
        </p:nvSpPr>
        <p:spPr>
          <a:xfrm>
            <a:off x="6163931" y="2618825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09" name="Google Shape;309;p13"/>
          <p:cNvSpPr txBox="1">
            <a:spLocks noGrp="1"/>
          </p:cNvSpPr>
          <p:nvPr>
            <p:ph type="subTitle" idx="15"/>
          </p:nvPr>
        </p:nvSpPr>
        <p:spPr>
          <a:xfrm>
            <a:off x="6163930" y="3719500"/>
            <a:ext cx="1457700" cy="52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7"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3" name="Google Shape;353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54" name="Google Shape;354;p15"/>
          <p:cNvGrpSpPr/>
          <p:nvPr/>
        </p:nvGrpSpPr>
        <p:grpSpPr>
          <a:xfrm>
            <a:off x="6912000" y="0"/>
            <a:ext cx="2450875" cy="5156372"/>
            <a:chOff x="6912000" y="0"/>
            <a:chExt cx="2450875" cy="5156372"/>
          </a:xfrm>
        </p:grpSpPr>
        <p:sp>
          <p:nvSpPr>
            <p:cNvPr id="355" name="Google Shape;355;p15"/>
            <p:cNvSpPr/>
            <p:nvPr/>
          </p:nvSpPr>
          <p:spPr>
            <a:xfrm rot="10800000">
              <a:off x="8516400" y="3699572"/>
              <a:ext cx="627600" cy="14568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356" name="Google Shape;356;p15"/>
            <p:cNvSpPr/>
            <p:nvPr/>
          </p:nvSpPr>
          <p:spPr>
            <a:xfrm>
              <a:off x="7480375" y="468420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357" name="Google Shape;357;p15"/>
            <p:cNvSpPr/>
            <p:nvPr/>
          </p:nvSpPr>
          <p:spPr>
            <a:xfrm rot="10800000">
              <a:off x="6912000" y="0"/>
              <a:ext cx="2232000" cy="4617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358" name="Google Shape;358;p15"/>
          <p:cNvGrpSpPr/>
          <p:nvPr/>
        </p:nvGrpSpPr>
        <p:grpSpPr>
          <a:xfrm>
            <a:off x="-2178113" y="927159"/>
            <a:ext cx="5103863" cy="4329741"/>
            <a:chOff x="-2178113" y="927159"/>
            <a:chExt cx="5103863" cy="4329741"/>
          </a:xfrm>
        </p:grpSpPr>
        <p:sp>
          <p:nvSpPr>
            <p:cNvPr id="359" name="Google Shape;359;p15"/>
            <p:cNvSpPr/>
            <p:nvPr/>
          </p:nvSpPr>
          <p:spPr>
            <a:xfrm rot="8100000">
              <a:off x="-1696423" y="1408849"/>
              <a:ext cx="2325803" cy="2325803"/>
            </a:xfrm>
            <a:custGeom>
              <a:avLst/>
              <a:gdLst/>
              <a:ahLst/>
              <a:cxnLst/>
              <a:rect l="l" t="t" r="r" b="b"/>
              <a:pathLst>
                <a:path w="93033" h="93033" extrusionOk="0">
                  <a:moveTo>
                    <a:pt x="89685" y="61054"/>
                  </a:moveTo>
                  <a:lnTo>
                    <a:pt x="89685" y="63796"/>
                  </a:lnTo>
                  <a:lnTo>
                    <a:pt x="89927" y="63150"/>
                  </a:lnTo>
                  <a:lnTo>
                    <a:pt x="89927" y="61054"/>
                  </a:lnTo>
                  <a:lnTo>
                    <a:pt x="90693" y="61054"/>
                  </a:lnTo>
                  <a:cubicBezTo>
                    <a:pt x="90733" y="60973"/>
                    <a:pt x="90733" y="60892"/>
                    <a:pt x="90774" y="60812"/>
                  </a:cubicBezTo>
                  <a:lnTo>
                    <a:pt x="89927" y="60812"/>
                  </a:lnTo>
                  <a:lnTo>
                    <a:pt x="89927" y="56255"/>
                  </a:lnTo>
                  <a:lnTo>
                    <a:pt x="91984" y="56255"/>
                  </a:lnTo>
                  <a:cubicBezTo>
                    <a:pt x="92024" y="56174"/>
                    <a:pt x="92024" y="56093"/>
                    <a:pt x="92064" y="56013"/>
                  </a:cubicBezTo>
                  <a:lnTo>
                    <a:pt x="89927" y="56013"/>
                  </a:lnTo>
                  <a:lnTo>
                    <a:pt x="89927" y="51456"/>
                  </a:lnTo>
                  <a:lnTo>
                    <a:pt x="92750" y="51456"/>
                  </a:lnTo>
                  <a:cubicBezTo>
                    <a:pt x="92750" y="51375"/>
                    <a:pt x="92790" y="51295"/>
                    <a:pt x="92790" y="51174"/>
                  </a:cubicBezTo>
                  <a:lnTo>
                    <a:pt x="89927" y="51174"/>
                  </a:lnTo>
                  <a:lnTo>
                    <a:pt x="89927" y="46617"/>
                  </a:lnTo>
                  <a:lnTo>
                    <a:pt x="93032" y="46617"/>
                  </a:lnTo>
                  <a:lnTo>
                    <a:pt x="93032" y="46496"/>
                  </a:lnTo>
                  <a:lnTo>
                    <a:pt x="93032" y="46375"/>
                  </a:lnTo>
                  <a:lnTo>
                    <a:pt x="89927" y="46375"/>
                  </a:lnTo>
                  <a:lnTo>
                    <a:pt x="89927" y="41818"/>
                  </a:lnTo>
                  <a:lnTo>
                    <a:pt x="92790" y="41818"/>
                  </a:lnTo>
                  <a:cubicBezTo>
                    <a:pt x="92790" y="41737"/>
                    <a:pt x="92750" y="41657"/>
                    <a:pt x="92750" y="41576"/>
                  </a:cubicBezTo>
                  <a:lnTo>
                    <a:pt x="89927" y="41576"/>
                  </a:lnTo>
                  <a:lnTo>
                    <a:pt x="89927" y="36979"/>
                  </a:lnTo>
                  <a:lnTo>
                    <a:pt x="92064" y="36979"/>
                  </a:lnTo>
                  <a:cubicBezTo>
                    <a:pt x="92024" y="36898"/>
                    <a:pt x="92024" y="36818"/>
                    <a:pt x="91984" y="36737"/>
                  </a:cubicBezTo>
                  <a:lnTo>
                    <a:pt x="89927" y="36737"/>
                  </a:lnTo>
                  <a:lnTo>
                    <a:pt x="89927" y="32180"/>
                  </a:lnTo>
                  <a:lnTo>
                    <a:pt x="90774" y="32180"/>
                  </a:lnTo>
                  <a:cubicBezTo>
                    <a:pt x="90733" y="32099"/>
                    <a:pt x="90733" y="32019"/>
                    <a:pt x="90693" y="31938"/>
                  </a:cubicBezTo>
                  <a:lnTo>
                    <a:pt x="89927" y="31938"/>
                  </a:lnTo>
                  <a:lnTo>
                    <a:pt x="89927" y="29841"/>
                  </a:lnTo>
                  <a:lnTo>
                    <a:pt x="89685" y="29196"/>
                  </a:lnTo>
                  <a:lnTo>
                    <a:pt x="89685" y="31938"/>
                  </a:lnTo>
                  <a:lnTo>
                    <a:pt x="85128" y="31938"/>
                  </a:lnTo>
                  <a:lnTo>
                    <a:pt x="85128" y="27381"/>
                  </a:lnTo>
                  <a:lnTo>
                    <a:pt x="88919" y="27381"/>
                  </a:lnTo>
                  <a:cubicBezTo>
                    <a:pt x="88879" y="27301"/>
                    <a:pt x="88838" y="27220"/>
                    <a:pt x="88798" y="27139"/>
                  </a:cubicBezTo>
                  <a:lnTo>
                    <a:pt x="85128" y="27139"/>
                  </a:lnTo>
                  <a:lnTo>
                    <a:pt x="85128" y="22542"/>
                  </a:lnTo>
                  <a:lnTo>
                    <a:pt x="86378" y="22542"/>
                  </a:lnTo>
                  <a:cubicBezTo>
                    <a:pt x="86338" y="22462"/>
                    <a:pt x="86298" y="22381"/>
                    <a:pt x="86257" y="22300"/>
                  </a:cubicBezTo>
                  <a:lnTo>
                    <a:pt x="85128" y="22300"/>
                  </a:lnTo>
                  <a:lnTo>
                    <a:pt x="85128" y="20566"/>
                  </a:lnTo>
                  <a:cubicBezTo>
                    <a:pt x="85048" y="20445"/>
                    <a:pt x="84967" y="20324"/>
                    <a:pt x="84886" y="20203"/>
                  </a:cubicBezTo>
                  <a:lnTo>
                    <a:pt x="84886" y="22300"/>
                  </a:lnTo>
                  <a:lnTo>
                    <a:pt x="80329" y="22300"/>
                  </a:lnTo>
                  <a:lnTo>
                    <a:pt x="80329" y="17743"/>
                  </a:lnTo>
                  <a:lnTo>
                    <a:pt x="83072" y="17743"/>
                  </a:lnTo>
                  <a:lnTo>
                    <a:pt x="82870" y="17501"/>
                  </a:lnTo>
                  <a:lnTo>
                    <a:pt x="80329" y="17501"/>
                  </a:lnTo>
                  <a:lnTo>
                    <a:pt x="80329" y="14558"/>
                  </a:lnTo>
                  <a:lnTo>
                    <a:pt x="80087" y="14316"/>
                  </a:lnTo>
                  <a:lnTo>
                    <a:pt x="80087" y="17501"/>
                  </a:lnTo>
                  <a:lnTo>
                    <a:pt x="75490" y="17501"/>
                  </a:lnTo>
                  <a:lnTo>
                    <a:pt x="75490" y="12945"/>
                  </a:lnTo>
                  <a:lnTo>
                    <a:pt x="78716" y="12945"/>
                  </a:lnTo>
                  <a:lnTo>
                    <a:pt x="78434" y="12703"/>
                  </a:lnTo>
                  <a:lnTo>
                    <a:pt x="75490" y="12703"/>
                  </a:lnTo>
                  <a:lnTo>
                    <a:pt x="75490" y="10122"/>
                  </a:lnTo>
                  <a:lnTo>
                    <a:pt x="75248" y="9920"/>
                  </a:lnTo>
                  <a:lnTo>
                    <a:pt x="75248" y="12703"/>
                  </a:lnTo>
                  <a:lnTo>
                    <a:pt x="70691" y="12703"/>
                  </a:lnTo>
                  <a:lnTo>
                    <a:pt x="70691" y="8106"/>
                  </a:lnTo>
                  <a:lnTo>
                    <a:pt x="72788" y="8106"/>
                  </a:lnTo>
                  <a:cubicBezTo>
                    <a:pt x="72667" y="8025"/>
                    <a:pt x="72546" y="7944"/>
                    <a:pt x="72425" y="7864"/>
                  </a:cubicBezTo>
                  <a:lnTo>
                    <a:pt x="70691" y="7864"/>
                  </a:lnTo>
                  <a:lnTo>
                    <a:pt x="70691" y="6775"/>
                  </a:lnTo>
                  <a:cubicBezTo>
                    <a:pt x="70611" y="6694"/>
                    <a:pt x="70530" y="6654"/>
                    <a:pt x="70450" y="6613"/>
                  </a:cubicBezTo>
                  <a:lnTo>
                    <a:pt x="70450" y="7864"/>
                  </a:lnTo>
                  <a:lnTo>
                    <a:pt x="65893" y="7864"/>
                  </a:lnTo>
                  <a:lnTo>
                    <a:pt x="65893" y="4194"/>
                  </a:lnTo>
                  <a:cubicBezTo>
                    <a:pt x="65812" y="4154"/>
                    <a:pt x="65731" y="4113"/>
                    <a:pt x="65651" y="4073"/>
                  </a:cubicBezTo>
                  <a:lnTo>
                    <a:pt x="65651" y="7864"/>
                  </a:lnTo>
                  <a:lnTo>
                    <a:pt x="61054" y="7864"/>
                  </a:lnTo>
                  <a:lnTo>
                    <a:pt x="61054" y="3307"/>
                  </a:lnTo>
                  <a:lnTo>
                    <a:pt x="63796" y="3307"/>
                  </a:lnTo>
                  <a:lnTo>
                    <a:pt x="63191" y="3065"/>
                  </a:lnTo>
                  <a:lnTo>
                    <a:pt x="61054" y="3065"/>
                  </a:lnTo>
                  <a:lnTo>
                    <a:pt x="61054" y="2339"/>
                  </a:lnTo>
                  <a:cubicBezTo>
                    <a:pt x="60973" y="2299"/>
                    <a:pt x="60892" y="2258"/>
                    <a:pt x="60812" y="2258"/>
                  </a:cubicBezTo>
                  <a:lnTo>
                    <a:pt x="60812" y="3065"/>
                  </a:lnTo>
                  <a:lnTo>
                    <a:pt x="56255" y="3065"/>
                  </a:lnTo>
                  <a:lnTo>
                    <a:pt x="56255" y="1048"/>
                  </a:lnTo>
                  <a:cubicBezTo>
                    <a:pt x="56174" y="1008"/>
                    <a:pt x="56093" y="1008"/>
                    <a:pt x="56013" y="968"/>
                  </a:cubicBezTo>
                  <a:lnTo>
                    <a:pt x="56013" y="3065"/>
                  </a:lnTo>
                  <a:lnTo>
                    <a:pt x="51456" y="3065"/>
                  </a:lnTo>
                  <a:lnTo>
                    <a:pt x="51456" y="282"/>
                  </a:lnTo>
                  <a:cubicBezTo>
                    <a:pt x="51375" y="242"/>
                    <a:pt x="51295" y="242"/>
                    <a:pt x="51214" y="242"/>
                  </a:cubicBezTo>
                  <a:lnTo>
                    <a:pt x="51214" y="3065"/>
                  </a:lnTo>
                  <a:lnTo>
                    <a:pt x="46617" y="3065"/>
                  </a:lnTo>
                  <a:lnTo>
                    <a:pt x="46617" y="0"/>
                  </a:lnTo>
                  <a:lnTo>
                    <a:pt x="46496" y="0"/>
                  </a:lnTo>
                  <a:lnTo>
                    <a:pt x="46375" y="0"/>
                  </a:lnTo>
                  <a:lnTo>
                    <a:pt x="46375" y="3065"/>
                  </a:lnTo>
                  <a:lnTo>
                    <a:pt x="41818" y="3065"/>
                  </a:lnTo>
                  <a:lnTo>
                    <a:pt x="41818" y="242"/>
                  </a:lnTo>
                  <a:cubicBezTo>
                    <a:pt x="41737" y="242"/>
                    <a:pt x="41657" y="242"/>
                    <a:pt x="41576" y="242"/>
                  </a:cubicBezTo>
                  <a:lnTo>
                    <a:pt x="41576" y="3065"/>
                  </a:lnTo>
                  <a:lnTo>
                    <a:pt x="37019" y="3065"/>
                  </a:lnTo>
                  <a:lnTo>
                    <a:pt x="37019" y="968"/>
                  </a:lnTo>
                  <a:cubicBezTo>
                    <a:pt x="36939" y="1008"/>
                    <a:pt x="36858" y="1008"/>
                    <a:pt x="36777" y="1008"/>
                  </a:cubicBezTo>
                  <a:lnTo>
                    <a:pt x="36777" y="3065"/>
                  </a:lnTo>
                  <a:lnTo>
                    <a:pt x="32180" y="3065"/>
                  </a:lnTo>
                  <a:lnTo>
                    <a:pt x="32180" y="2258"/>
                  </a:lnTo>
                  <a:cubicBezTo>
                    <a:pt x="32099" y="2258"/>
                    <a:pt x="32019" y="2299"/>
                    <a:pt x="31938" y="2339"/>
                  </a:cubicBezTo>
                  <a:lnTo>
                    <a:pt x="31938" y="3065"/>
                  </a:lnTo>
                  <a:lnTo>
                    <a:pt x="29841" y="3065"/>
                  </a:lnTo>
                  <a:lnTo>
                    <a:pt x="29236" y="3307"/>
                  </a:lnTo>
                  <a:lnTo>
                    <a:pt x="31938" y="3307"/>
                  </a:lnTo>
                  <a:lnTo>
                    <a:pt x="31938" y="7904"/>
                  </a:lnTo>
                  <a:lnTo>
                    <a:pt x="27381" y="7904"/>
                  </a:lnTo>
                  <a:lnTo>
                    <a:pt x="27381" y="4113"/>
                  </a:lnTo>
                  <a:cubicBezTo>
                    <a:pt x="27301" y="4154"/>
                    <a:pt x="27220" y="4194"/>
                    <a:pt x="27139" y="4234"/>
                  </a:cubicBezTo>
                  <a:lnTo>
                    <a:pt x="27139" y="7904"/>
                  </a:lnTo>
                  <a:lnTo>
                    <a:pt x="22542" y="7904"/>
                  </a:lnTo>
                  <a:lnTo>
                    <a:pt x="22542" y="6613"/>
                  </a:lnTo>
                  <a:cubicBezTo>
                    <a:pt x="22462" y="6694"/>
                    <a:pt x="22381" y="6734"/>
                    <a:pt x="22300" y="6775"/>
                  </a:cubicBezTo>
                  <a:lnTo>
                    <a:pt x="22300" y="7904"/>
                  </a:lnTo>
                  <a:lnTo>
                    <a:pt x="20566" y="7904"/>
                  </a:lnTo>
                  <a:cubicBezTo>
                    <a:pt x="20445" y="7985"/>
                    <a:pt x="20324" y="8065"/>
                    <a:pt x="20203" y="8146"/>
                  </a:cubicBezTo>
                  <a:lnTo>
                    <a:pt x="22300" y="8146"/>
                  </a:lnTo>
                  <a:lnTo>
                    <a:pt x="22300" y="12703"/>
                  </a:lnTo>
                  <a:lnTo>
                    <a:pt x="17743" y="12703"/>
                  </a:lnTo>
                  <a:lnTo>
                    <a:pt x="17743" y="9961"/>
                  </a:lnTo>
                  <a:lnTo>
                    <a:pt x="17501" y="10162"/>
                  </a:lnTo>
                  <a:lnTo>
                    <a:pt x="17501" y="12703"/>
                  </a:lnTo>
                  <a:lnTo>
                    <a:pt x="14558" y="12703"/>
                  </a:lnTo>
                  <a:lnTo>
                    <a:pt x="14316" y="12945"/>
                  </a:lnTo>
                  <a:lnTo>
                    <a:pt x="17501" y="12945"/>
                  </a:lnTo>
                  <a:lnTo>
                    <a:pt x="17501" y="17542"/>
                  </a:lnTo>
                  <a:lnTo>
                    <a:pt x="12945" y="17542"/>
                  </a:lnTo>
                  <a:lnTo>
                    <a:pt x="12945" y="14316"/>
                  </a:lnTo>
                  <a:lnTo>
                    <a:pt x="12703" y="14598"/>
                  </a:lnTo>
                  <a:lnTo>
                    <a:pt x="12703" y="17542"/>
                  </a:lnTo>
                  <a:lnTo>
                    <a:pt x="10122" y="17542"/>
                  </a:lnTo>
                  <a:lnTo>
                    <a:pt x="9920" y="17784"/>
                  </a:lnTo>
                  <a:lnTo>
                    <a:pt x="12703" y="17784"/>
                  </a:lnTo>
                  <a:lnTo>
                    <a:pt x="12703" y="22341"/>
                  </a:lnTo>
                  <a:lnTo>
                    <a:pt x="8106" y="22341"/>
                  </a:lnTo>
                  <a:lnTo>
                    <a:pt x="8106" y="20244"/>
                  </a:lnTo>
                  <a:cubicBezTo>
                    <a:pt x="8025" y="20365"/>
                    <a:pt x="7944" y="20486"/>
                    <a:pt x="7864" y="20607"/>
                  </a:cubicBezTo>
                  <a:lnTo>
                    <a:pt x="7864" y="22341"/>
                  </a:lnTo>
                  <a:lnTo>
                    <a:pt x="6775" y="22341"/>
                  </a:lnTo>
                  <a:cubicBezTo>
                    <a:pt x="6694" y="22421"/>
                    <a:pt x="6654" y="22502"/>
                    <a:pt x="6613" y="22583"/>
                  </a:cubicBezTo>
                  <a:lnTo>
                    <a:pt x="7864" y="22583"/>
                  </a:lnTo>
                  <a:lnTo>
                    <a:pt x="7864" y="27139"/>
                  </a:lnTo>
                  <a:lnTo>
                    <a:pt x="4194" y="27139"/>
                  </a:lnTo>
                  <a:cubicBezTo>
                    <a:pt x="4154" y="27220"/>
                    <a:pt x="4113" y="27301"/>
                    <a:pt x="4073" y="27381"/>
                  </a:cubicBezTo>
                  <a:lnTo>
                    <a:pt x="7864" y="27381"/>
                  </a:lnTo>
                  <a:lnTo>
                    <a:pt x="7864" y="31978"/>
                  </a:lnTo>
                  <a:lnTo>
                    <a:pt x="3307" y="31978"/>
                  </a:lnTo>
                  <a:lnTo>
                    <a:pt x="3307" y="29236"/>
                  </a:lnTo>
                  <a:lnTo>
                    <a:pt x="3065" y="29841"/>
                  </a:lnTo>
                  <a:lnTo>
                    <a:pt x="3065" y="31978"/>
                  </a:lnTo>
                  <a:lnTo>
                    <a:pt x="2299" y="31978"/>
                  </a:lnTo>
                  <a:cubicBezTo>
                    <a:pt x="2299" y="32059"/>
                    <a:pt x="2258" y="32140"/>
                    <a:pt x="2218" y="32220"/>
                  </a:cubicBezTo>
                  <a:lnTo>
                    <a:pt x="3065" y="32220"/>
                  </a:lnTo>
                  <a:lnTo>
                    <a:pt x="3065" y="36777"/>
                  </a:lnTo>
                  <a:lnTo>
                    <a:pt x="1008" y="36777"/>
                  </a:lnTo>
                  <a:cubicBezTo>
                    <a:pt x="1008" y="36858"/>
                    <a:pt x="968" y="36939"/>
                    <a:pt x="968" y="37019"/>
                  </a:cubicBezTo>
                  <a:lnTo>
                    <a:pt x="3065" y="37019"/>
                  </a:lnTo>
                  <a:lnTo>
                    <a:pt x="3065" y="41576"/>
                  </a:lnTo>
                  <a:lnTo>
                    <a:pt x="242" y="41576"/>
                  </a:lnTo>
                  <a:cubicBezTo>
                    <a:pt x="242" y="41657"/>
                    <a:pt x="242" y="41737"/>
                    <a:pt x="242" y="41818"/>
                  </a:cubicBezTo>
                  <a:lnTo>
                    <a:pt x="3065" y="41818"/>
                  </a:lnTo>
                  <a:lnTo>
                    <a:pt x="3065" y="46415"/>
                  </a:lnTo>
                  <a:lnTo>
                    <a:pt x="0" y="46415"/>
                  </a:lnTo>
                  <a:lnTo>
                    <a:pt x="0" y="46536"/>
                  </a:lnTo>
                  <a:lnTo>
                    <a:pt x="0" y="46657"/>
                  </a:lnTo>
                  <a:lnTo>
                    <a:pt x="3065" y="46657"/>
                  </a:lnTo>
                  <a:lnTo>
                    <a:pt x="3065" y="51214"/>
                  </a:lnTo>
                  <a:lnTo>
                    <a:pt x="242" y="51214"/>
                  </a:lnTo>
                  <a:cubicBezTo>
                    <a:pt x="242" y="51295"/>
                    <a:pt x="242" y="51375"/>
                    <a:pt x="242" y="51456"/>
                  </a:cubicBezTo>
                  <a:lnTo>
                    <a:pt x="3065" y="51456"/>
                  </a:lnTo>
                  <a:lnTo>
                    <a:pt x="3065" y="56053"/>
                  </a:lnTo>
                  <a:lnTo>
                    <a:pt x="968" y="56053"/>
                  </a:lnTo>
                  <a:cubicBezTo>
                    <a:pt x="968" y="56134"/>
                    <a:pt x="1008" y="56174"/>
                    <a:pt x="1008" y="56295"/>
                  </a:cubicBezTo>
                  <a:lnTo>
                    <a:pt x="3065" y="56295"/>
                  </a:lnTo>
                  <a:lnTo>
                    <a:pt x="3065" y="60852"/>
                  </a:lnTo>
                  <a:lnTo>
                    <a:pt x="2218" y="60852"/>
                  </a:lnTo>
                  <a:cubicBezTo>
                    <a:pt x="2258" y="60933"/>
                    <a:pt x="2299" y="61013"/>
                    <a:pt x="2299" y="61094"/>
                  </a:cubicBezTo>
                  <a:lnTo>
                    <a:pt x="3065" y="61094"/>
                  </a:lnTo>
                  <a:lnTo>
                    <a:pt x="3065" y="63191"/>
                  </a:lnTo>
                  <a:lnTo>
                    <a:pt x="3307" y="63836"/>
                  </a:lnTo>
                  <a:lnTo>
                    <a:pt x="3307" y="61094"/>
                  </a:lnTo>
                  <a:lnTo>
                    <a:pt x="7864" y="61094"/>
                  </a:lnTo>
                  <a:lnTo>
                    <a:pt x="7864" y="65651"/>
                  </a:lnTo>
                  <a:lnTo>
                    <a:pt x="4073" y="65651"/>
                  </a:lnTo>
                  <a:cubicBezTo>
                    <a:pt x="4113" y="65731"/>
                    <a:pt x="4154" y="65812"/>
                    <a:pt x="4194" y="65893"/>
                  </a:cubicBezTo>
                  <a:lnTo>
                    <a:pt x="7864" y="65893"/>
                  </a:lnTo>
                  <a:lnTo>
                    <a:pt x="7864" y="70490"/>
                  </a:lnTo>
                  <a:lnTo>
                    <a:pt x="6613" y="70490"/>
                  </a:lnTo>
                  <a:cubicBezTo>
                    <a:pt x="6654" y="70570"/>
                    <a:pt x="6694" y="70651"/>
                    <a:pt x="6775" y="70732"/>
                  </a:cubicBezTo>
                  <a:lnTo>
                    <a:pt x="7864" y="70732"/>
                  </a:lnTo>
                  <a:lnTo>
                    <a:pt x="7864" y="72466"/>
                  </a:lnTo>
                  <a:cubicBezTo>
                    <a:pt x="7944" y="72587"/>
                    <a:pt x="8025" y="72708"/>
                    <a:pt x="8106" y="72829"/>
                  </a:cubicBezTo>
                  <a:lnTo>
                    <a:pt x="8106" y="70732"/>
                  </a:lnTo>
                  <a:lnTo>
                    <a:pt x="12703" y="70732"/>
                  </a:lnTo>
                  <a:lnTo>
                    <a:pt x="12703" y="75289"/>
                  </a:lnTo>
                  <a:lnTo>
                    <a:pt x="9920" y="75289"/>
                  </a:lnTo>
                  <a:lnTo>
                    <a:pt x="10122" y="75531"/>
                  </a:lnTo>
                  <a:lnTo>
                    <a:pt x="12703" y="75531"/>
                  </a:lnTo>
                  <a:lnTo>
                    <a:pt x="12703" y="78474"/>
                  </a:lnTo>
                  <a:lnTo>
                    <a:pt x="12945" y="78716"/>
                  </a:lnTo>
                  <a:lnTo>
                    <a:pt x="12945" y="75531"/>
                  </a:lnTo>
                  <a:lnTo>
                    <a:pt x="17501" y="75531"/>
                  </a:lnTo>
                  <a:lnTo>
                    <a:pt x="17501" y="80087"/>
                  </a:lnTo>
                  <a:lnTo>
                    <a:pt x="14316" y="80087"/>
                  </a:lnTo>
                  <a:lnTo>
                    <a:pt x="14558" y="80329"/>
                  </a:lnTo>
                  <a:lnTo>
                    <a:pt x="17501" y="80329"/>
                  </a:lnTo>
                  <a:lnTo>
                    <a:pt x="17501" y="82910"/>
                  </a:lnTo>
                  <a:lnTo>
                    <a:pt x="17743" y="83072"/>
                  </a:lnTo>
                  <a:lnTo>
                    <a:pt x="17743" y="80329"/>
                  </a:lnTo>
                  <a:lnTo>
                    <a:pt x="22300" y="80329"/>
                  </a:lnTo>
                  <a:lnTo>
                    <a:pt x="22300" y="84927"/>
                  </a:lnTo>
                  <a:lnTo>
                    <a:pt x="20203" y="84927"/>
                  </a:lnTo>
                  <a:cubicBezTo>
                    <a:pt x="20324" y="85007"/>
                    <a:pt x="20445" y="85088"/>
                    <a:pt x="20566" y="85168"/>
                  </a:cubicBezTo>
                  <a:lnTo>
                    <a:pt x="22300" y="85168"/>
                  </a:lnTo>
                  <a:lnTo>
                    <a:pt x="22300" y="86257"/>
                  </a:lnTo>
                  <a:cubicBezTo>
                    <a:pt x="22381" y="86338"/>
                    <a:pt x="22462" y="86378"/>
                    <a:pt x="22542" y="86419"/>
                  </a:cubicBezTo>
                  <a:lnTo>
                    <a:pt x="22542" y="85168"/>
                  </a:lnTo>
                  <a:lnTo>
                    <a:pt x="27139" y="85168"/>
                  </a:lnTo>
                  <a:lnTo>
                    <a:pt x="27139" y="88838"/>
                  </a:lnTo>
                  <a:cubicBezTo>
                    <a:pt x="27220" y="88878"/>
                    <a:pt x="27301" y="88919"/>
                    <a:pt x="27381" y="88959"/>
                  </a:cubicBezTo>
                  <a:lnTo>
                    <a:pt x="27381" y="85168"/>
                  </a:lnTo>
                  <a:lnTo>
                    <a:pt x="31938" y="85168"/>
                  </a:lnTo>
                  <a:lnTo>
                    <a:pt x="31938" y="89725"/>
                  </a:lnTo>
                  <a:lnTo>
                    <a:pt x="29236" y="89725"/>
                  </a:lnTo>
                  <a:lnTo>
                    <a:pt x="29841" y="89967"/>
                  </a:lnTo>
                  <a:lnTo>
                    <a:pt x="31938" y="89967"/>
                  </a:lnTo>
                  <a:lnTo>
                    <a:pt x="31938" y="90733"/>
                  </a:lnTo>
                  <a:cubicBezTo>
                    <a:pt x="32019" y="90733"/>
                    <a:pt x="32099" y="90774"/>
                    <a:pt x="32180" y="90814"/>
                  </a:cubicBezTo>
                  <a:lnTo>
                    <a:pt x="32180" y="89967"/>
                  </a:lnTo>
                  <a:lnTo>
                    <a:pt x="36777" y="89967"/>
                  </a:lnTo>
                  <a:lnTo>
                    <a:pt x="36777" y="92024"/>
                  </a:lnTo>
                  <a:cubicBezTo>
                    <a:pt x="36858" y="92024"/>
                    <a:pt x="36939" y="92064"/>
                    <a:pt x="37019" y="92064"/>
                  </a:cubicBezTo>
                  <a:lnTo>
                    <a:pt x="37019" y="89967"/>
                  </a:lnTo>
                  <a:lnTo>
                    <a:pt x="41576" y="89967"/>
                  </a:lnTo>
                  <a:lnTo>
                    <a:pt x="41576" y="92790"/>
                  </a:lnTo>
                  <a:cubicBezTo>
                    <a:pt x="41657" y="92790"/>
                    <a:pt x="41737" y="92790"/>
                    <a:pt x="41818" y="92790"/>
                  </a:cubicBezTo>
                  <a:lnTo>
                    <a:pt x="41818" y="89967"/>
                  </a:lnTo>
                  <a:lnTo>
                    <a:pt x="46375" y="89967"/>
                  </a:lnTo>
                  <a:lnTo>
                    <a:pt x="46375" y="93032"/>
                  </a:lnTo>
                  <a:lnTo>
                    <a:pt x="46496" y="93032"/>
                  </a:lnTo>
                  <a:lnTo>
                    <a:pt x="46617" y="93032"/>
                  </a:lnTo>
                  <a:lnTo>
                    <a:pt x="46617" y="89967"/>
                  </a:lnTo>
                  <a:lnTo>
                    <a:pt x="51214" y="89967"/>
                  </a:lnTo>
                  <a:lnTo>
                    <a:pt x="51214" y="92790"/>
                  </a:lnTo>
                  <a:cubicBezTo>
                    <a:pt x="51295" y="92790"/>
                    <a:pt x="51375" y="92790"/>
                    <a:pt x="51456" y="92790"/>
                  </a:cubicBezTo>
                  <a:lnTo>
                    <a:pt x="51456" y="89967"/>
                  </a:lnTo>
                  <a:lnTo>
                    <a:pt x="56013" y="89967"/>
                  </a:lnTo>
                  <a:lnTo>
                    <a:pt x="56013" y="92064"/>
                  </a:lnTo>
                  <a:cubicBezTo>
                    <a:pt x="56093" y="92064"/>
                    <a:pt x="56174" y="92024"/>
                    <a:pt x="56255" y="92024"/>
                  </a:cubicBezTo>
                  <a:lnTo>
                    <a:pt x="56255" y="89967"/>
                  </a:lnTo>
                  <a:lnTo>
                    <a:pt x="60812" y="89967"/>
                  </a:lnTo>
                  <a:lnTo>
                    <a:pt x="60812" y="90814"/>
                  </a:lnTo>
                  <a:cubicBezTo>
                    <a:pt x="60892" y="90774"/>
                    <a:pt x="60973" y="90733"/>
                    <a:pt x="61054" y="90733"/>
                  </a:cubicBezTo>
                  <a:lnTo>
                    <a:pt x="61054" y="89967"/>
                  </a:lnTo>
                  <a:lnTo>
                    <a:pt x="63191" y="89967"/>
                  </a:lnTo>
                  <a:lnTo>
                    <a:pt x="63796" y="89725"/>
                  </a:lnTo>
                  <a:lnTo>
                    <a:pt x="61054" y="89725"/>
                  </a:lnTo>
                  <a:lnTo>
                    <a:pt x="61054" y="85168"/>
                  </a:lnTo>
                  <a:lnTo>
                    <a:pt x="65651" y="85168"/>
                  </a:lnTo>
                  <a:lnTo>
                    <a:pt x="65651" y="88959"/>
                  </a:lnTo>
                  <a:cubicBezTo>
                    <a:pt x="65731" y="88919"/>
                    <a:pt x="65812" y="88878"/>
                    <a:pt x="65893" y="88838"/>
                  </a:cubicBezTo>
                  <a:lnTo>
                    <a:pt x="65893" y="85168"/>
                  </a:lnTo>
                  <a:lnTo>
                    <a:pt x="70450" y="85168"/>
                  </a:lnTo>
                  <a:lnTo>
                    <a:pt x="70450" y="86419"/>
                  </a:lnTo>
                  <a:cubicBezTo>
                    <a:pt x="70530" y="86378"/>
                    <a:pt x="70611" y="86338"/>
                    <a:pt x="70691" y="86257"/>
                  </a:cubicBezTo>
                  <a:lnTo>
                    <a:pt x="70691" y="85168"/>
                  </a:lnTo>
                  <a:lnTo>
                    <a:pt x="72425" y="85168"/>
                  </a:lnTo>
                  <a:cubicBezTo>
                    <a:pt x="72546" y="85088"/>
                    <a:pt x="72667" y="85007"/>
                    <a:pt x="72788" y="84927"/>
                  </a:cubicBezTo>
                  <a:lnTo>
                    <a:pt x="70691" y="84927"/>
                  </a:lnTo>
                  <a:lnTo>
                    <a:pt x="70691" y="80329"/>
                  </a:lnTo>
                  <a:lnTo>
                    <a:pt x="75248" y="80329"/>
                  </a:lnTo>
                  <a:lnTo>
                    <a:pt x="75248" y="83072"/>
                  </a:lnTo>
                  <a:lnTo>
                    <a:pt x="75490" y="82910"/>
                  </a:lnTo>
                  <a:lnTo>
                    <a:pt x="75490" y="80329"/>
                  </a:lnTo>
                  <a:lnTo>
                    <a:pt x="78434" y="80329"/>
                  </a:lnTo>
                  <a:lnTo>
                    <a:pt x="78716" y="80087"/>
                  </a:lnTo>
                  <a:lnTo>
                    <a:pt x="75490" y="80087"/>
                  </a:lnTo>
                  <a:lnTo>
                    <a:pt x="75490" y="75531"/>
                  </a:lnTo>
                  <a:lnTo>
                    <a:pt x="80087" y="75531"/>
                  </a:lnTo>
                  <a:lnTo>
                    <a:pt x="80087" y="78716"/>
                  </a:lnTo>
                  <a:lnTo>
                    <a:pt x="80329" y="78474"/>
                  </a:lnTo>
                  <a:lnTo>
                    <a:pt x="80329" y="75531"/>
                  </a:lnTo>
                  <a:lnTo>
                    <a:pt x="82870" y="75531"/>
                  </a:lnTo>
                  <a:lnTo>
                    <a:pt x="83072" y="75289"/>
                  </a:lnTo>
                  <a:lnTo>
                    <a:pt x="80329" y="75289"/>
                  </a:lnTo>
                  <a:lnTo>
                    <a:pt x="80329" y="70732"/>
                  </a:lnTo>
                  <a:lnTo>
                    <a:pt x="84886" y="70732"/>
                  </a:lnTo>
                  <a:lnTo>
                    <a:pt x="84886" y="72829"/>
                  </a:lnTo>
                  <a:cubicBezTo>
                    <a:pt x="84967" y="72708"/>
                    <a:pt x="85048" y="72587"/>
                    <a:pt x="85128" y="72466"/>
                  </a:cubicBezTo>
                  <a:lnTo>
                    <a:pt x="85128" y="70732"/>
                  </a:lnTo>
                  <a:lnTo>
                    <a:pt x="86257" y="70732"/>
                  </a:lnTo>
                  <a:cubicBezTo>
                    <a:pt x="86298" y="70651"/>
                    <a:pt x="86338" y="70570"/>
                    <a:pt x="86378" y="70490"/>
                  </a:cubicBezTo>
                  <a:lnTo>
                    <a:pt x="85128" y="70490"/>
                  </a:lnTo>
                  <a:lnTo>
                    <a:pt x="85128" y="65893"/>
                  </a:lnTo>
                  <a:lnTo>
                    <a:pt x="88798" y="65893"/>
                  </a:lnTo>
                  <a:cubicBezTo>
                    <a:pt x="88838" y="65812"/>
                    <a:pt x="88879" y="65731"/>
                    <a:pt x="88919" y="65651"/>
                  </a:cubicBezTo>
                  <a:lnTo>
                    <a:pt x="85128" y="65651"/>
                  </a:lnTo>
                  <a:lnTo>
                    <a:pt x="85128" y="61094"/>
                  </a:lnTo>
                  <a:lnTo>
                    <a:pt x="89685" y="61094"/>
                  </a:lnTo>
                  <a:close/>
                  <a:moveTo>
                    <a:pt x="85128" y="32180"/>
                  </a:moveTo>
                  <a:lnTo>
                    <a:pt x="89685" y="32180"/>
                  </a:lnTo>
                  <a:lnTo>
                    <a:pt x="89685" y="36777"/>
                  </a:lnTo>
                  <a:lnTo>
                    <a:pt x="85128" y="36777"/>
                  </a:lnTo>
                  <a:close/>
                  <a:moveTo>
                    <a:pt x="85128" y="37019"/>
                  </a:moveTo>
                  <a:lnTo>
                    <a:pt x="89685" y="37019"/>
                  </a:lnTo>
                  <a:lnTo>
                    <a:pt x="89685" y="41576"/>
                  </a:lnTo>
                  <a:lnTo>
                    <a:pt x="85128" y="41576"/>
                  </a:lnTo>
                  <a:close/>
                  <a:moveTo>
                    <a:pt x="85128" y="41818"/>
                  </a:moveTo>
                  <a:lnTo>
                    <a:pt x="89685" y="41818"/>
                  </a:lnTo>
                  <a:lnTo>
                    <a:pt x="89685" y="46375"/>
                  </a:lnTo>
                  <a:lnTo>
                    <a:pt x="85128" y="46375"/>
                  </a:lnTo>
                  <a:close/>
                  <a:moveTo>
                    <a:pt x="85128" y="46617"/>
                  </a:moveTo>
                  <a:lnTo>
                    <a:pt x="89685" y="46617"/>
                  </a:lnTo>
                  <a:lnTo>
                    <a:pt x="89685" y="51214"/>
                  </a:lnTo>
                  <a:lnTo>
                    <a:pt x="85128" y="51214"/>
                  </a:lnTo>
                  <a:close/>
                  <a:moveTo>
                    <a:pt x="85128" y="51456"/>
                  </a:moveTo>
                  <a:lnTo>
                    <a:pt x="89685" y="51456"/>
                  </a:lnTo>
                  <a:lnTo>
                    <a:pt x="89685" y="56013"/>
                  </a:lnTo>
                  <a:lnTo>
                    <a:pt x="85128" y="56013"/>
                  </a:lnTo>
                  <a:close/>
                  <a:moveTo>
                    <a:pt x="85128" y="56255"/>
                  </a:moveTo>
                  <a:lnTo>
                    <a:pt x="89685" y="56255"/>
                  </a:lnTo>
                  <a:lnTo>
                    <a:pt x="89685" y="60812"/>
                  </a:lnTo>
                  <a:lnTo>
                    <a:pt x="85128" y="60812"/>
                  </a:lnTo>
                  <a:close/>
                  <a:moveTo>
                    <a:pt x="7904" y="60812"/>
                  </a:moveTo>
                  <a:lnTo>
                    <a:pt x="3347" y="60812"/>
                  </a:lnTo>
                  <a:lnTo>
                    <a:pt x="3347" y="56255"/>
                  </a:lnTo>
                  <a:lnTo>
                    <a:pt x="7904" y="56255"/>
                  </a:lnTo>
                  <a:close/>
                  <a:moveTo>
                    <a:pt x="7904" y="56013"/>
                  </a:moveTo>
                  <a:lnTo>
                    <a:pt x="3347" y="56013"/>
                  </a:lnTo>
                  <a:lnTo>
                    <a:pt x="3347" y="51456"/>
                  </a:lnTo>
                  <a:lnTo>
                    <a:pt x="7904" y="51456"/>
                  </a:lnTo>
                  <a:close/>
                  <a:moveTo>
                    <a:pt x="7904" y="51214"/>
                  </a:moveTo>
                  <a:lnTo>
                    <a:pt x="3347" y="51214"/>
                  </a:lnTo>
                  <a:lnTo>
                    <a:pt x="3347" y="46617"/>
                  </a:lnTo>
                  <a:lnTo>
                    <a:pt x="7904" y="46617"/>
                  </a:lnTo>
                  <a:close/>
                  <a:moveTo>
                    <a:pt x="7904" y="46375"/>
                  </a:moveTo>
                  <a:lnTo>
                    <a:pt x="3347" y="46375"/>
                  </a:lnTo>
                  <a:lnTo>
                    <a:pt x="3347" y="41818"/>
                  </a:lnTo>
                  <a:lnTo>
                    <a:pt x="7904" y="41818"/>
                  </a:lnTo>
                  <a:close/>
                  <a:moveTo>
                    <a:pt x="7904" y="41576"/>
                  </a:moveTo>
                  <a:lnTo>
                    <a:pt x="3347" y="41576"/>
                  </a:lnTo>
                  <a:lnTo>
                    <a:pt x="3347" y="37019"/>
                  </a:lnTo>
                  <a:lnTo>
                    <a:pt x="7904" y="37019"/>
                  </a:lnTo>
                  <a:close/>
                  <a:moveTo>
                    <a:pt x="7904" y="36777"/>
                  </a:moveTo>
                  <a:lnTo>
                    <a:pt x="3347" y="36777"/>
                  </a:lnTo>
                  <a:lnTo>
                    <a:pt x="3347" y="32180"/>
                  </a:lnTo>
                  <a:lnTo>
                    <a:pt x="7904" y="32180"/>
                  </a:lnTo>
                  <a:close/>
                  <a:moveTo>
                    <a:pt x="12703" y="70449"/>
                  </a:moveTo>
                  <a:lnTo>
                    <a:pt x="8146" y="70449"/>
                  </a:lnTo>
                  <a:lnTo>
                    <a:pt x="8146" y="65893"/>
                  </a:lnTo>
                  <a:lnTo>
                    <a:pt x="12703" y="65893"/>
                  </a:lnTo>
                  <a:close/>
                  <a:moveTo>
                    <a:pt x="12703" y="65610"/>
                  </a:moveTo>
                  <a:lnTo>
                    <a:pt x="8146" y="65610"/>
                  </a:lnTo>
                  <a:lnTo>
                    <a:pt x="8146" y="61054"/>
                  </a:lnTo>
                  <a:lnTo>
                    <a:pt x="12703" y="61054"/>
                  </a:lnTo>
                  <a:close/>
                  <a:moveTo>
                    <a:pt x="12703" y="60812"/>
                  </a:moveTo>
                  <a:lnTo>
                    <a:pt x="8146" y="60812"/>
                  </a:lnTo>
                  <a:lnTo>
                    <a:pt x="8146" y="56255"/>
                  </a:lnTo>
                  <a:lnTo>
                    <a:pt x="12703" y="56255"/>
                  </a:lnTo>
                  <a:close/>
                  <a:moveTo>
                    <a:pt x="12703" y="56013"/>
                  </a:moveTo>
                  <a:lnTo>
                    <a:pt x="8146" y="56013"/>
                  </a:lnTo>
                  <a:lnTo>
                    <a:pt x="8146" y="51456"/>
                  </a:lnTo>
                  <a:lnTo>
                    <a:pt x="12703" y="51456"/>
                  </a:lnTo>
                  <a:close/>
                  <a:moveTo>
                    <a:pt x="12703" y="51174"/>
                  </a:moveTo>
                  <a:lnTo>
                    <a:pt x="8146" y="51174"/>
                  </a:lnTo>
                  <a:lnTo>
                    <a:pt x="8146" y="46617"/>
                  </a:lnTo>
                  <a:lnTo>
                    <a:pt x="12703" y="46617"/>
                  </a:lnTo>
                  <a:close/>
                  <a:moveTo>
                    <a:pt x="12703" y="46375"/>
                  </a:moveTo>
                  <a:lnTo>
                    <a:pt x="8146" y="46375"/>
                  </a:lnTo>
                  <a:lnTo>
                    <a:pt x="8146" y="41818"/>
                  </a:lnTo>
                  <a:lnTo>
                    <a:pt x="12703" y="41818"/>
                  </a:lnTo>
                  <a:close/>
                  <a:moveTo>
                    <a:pt x="12703" y="41576"/>
                  </a:moveTo>
                  <a:lnTo>
                    <a:pt x="8146" y="41576"/>
                  </a:lnTo>
                  <a:lnTo>
                    <a:pt x="8146" y="36979"/>
                  </a:lnTo>
                  <a:lnTo>
                    <a:pt x="12703" y="36979"/>
                  </a:lnTo>
                  <a:close/>
                  <a:moveTo>
                    <a:pt x="12703" y="36737"/>
                  </a:moveTo>
                  <a:lnTo>
                    <a:pt x="8146" y="36737"/>
                  </a:lnTo>
                  <a:lnTo>
                    <a:pt x="8146" y="32180"/>
                  </a:lnTo>
                  <a:lnTo>
                    <a:pt x="12703" y="32180"/>
                  </a:lnTo>
                  <a:close/>
                  <a:moveTo>
                    <a:pt x="12703" y="31938"/>
                  </a:moveTo>
                  <a:lnTo>
                    <a:pt x="8146" y="31938"/>
                  </a:lnTo>
                  <a:lnTo>
                    <a:pt x="8146" y="27381"/>
                  </a:lnTo>
                  <a:lnTo>
                    <a:pt x="12703" y="27381"/>
                  </a:lnTo>
                  <a:close/>
                  <a:moveTo>
                    <a:pt x="12703" y="27139"/>
                  </a:moveTo>
                  <a:lnTo>
                    <a:pt x="8146" y="27139"/>
                  </a:lnTo>
                  <a:lnTo>
                    <a:pt x="8146" y="22542"/>
                  </a:lnTo>
                  <a:lnTo>
                    <a:pt x="12703" y="22542"/>
                  </a:lnTo>
                  <a:close/>
                  <a:moveTo>
                    <a:pt x="17542" y="75248"/>
                  </a:moveTo>
                  <a:lnTo>
                    <a:pt x="12945" y="75248"/>
                  </a:lnTo>
                  <a:lnTo>
                    <a:pt x="12945" y="70651"/>
                  </a:lnTo>
                  <a:lnTo>
                    <a:pt x="17542" y="70651"/>
                  </a:lnTo>
                  <a:close/>
                  <a:moveTo>
                    <a:pt x="17542" y="70449"/>
                  </a:moveTo>
                  <a:lnTo>
                    <a:pt x="12945" y="70449"/>
                  </a:lnTo>
                  <a:lnTo>
                    <a:pt x="12945" y="65852"/>
                  </a:lnTo>
                  <a:lnTo>
                    <a:pt x="17542" y="65852"/>
                  </a:lnTo>
                  <a:close/>
                  <a:moveTo>
                    <a:pt x="17542" y="65610"/>
                  </a:moveTo>
                  <a:lnTo>
                    <a:pt x="12945" y="65610"/>
                  </a:lnTo>
                  <a:lnTo>
                    <a:pt x="12945" y="61054"/>
                  </a:lnTo>
                  <a:lnTo>
                    <a:pt x="17542" y="61054"/>
                  </a:lnTo>
                  <a:close/>
                  <a:moveTo>
                    <a:pt x="17542" y="60812"/>
                  </a:moveTo>
                  <a:lnTo>
                    <a:pt x="12945" y="60812"/>
                  </a:lnTo>
                  <a:lnTo>
                    <a:pt x="12945" y="56214"/>
                  </a:lnTo>
                  <a:lnTo>
                    <a:pt x="17542" y="56214"/>
                  </a:lnTo>
                  <a:close/>
                  <a:moveTo>
                    <a:pt x="17542" y="55972"/>
                  </a:moveTo>
                  <a:lnTo>
                    <a:pt x="12945" y="55972"/>
                  </a:lnTo>
                  <a:lnTo>
                    <a:pt x="12945" y="51416"/>
                  </a:lnTo>
                  <a:lnTo>
                    <a:pt x="17542" y="51416"/>
                  </a:lnTo>
                  <a:close/>
                  <a:moveTo>
                    <a:pt x="17542" y="51174"/>
                  </a:moveTo>
                  <a:lnTo>
                    <a:pt x="12945" y="51174"/>
                  </a:lnTo>
                  <a:lnTo>
                    <a:pt x="12945" y="46617"/>
                  </a:lnTo>
                  <a:lnTo>
                    <a:pt x="17542" y="46617"/>
                  </a:lnTo>
                  <a:close/>
                  <a:moveTo>
                    <a:pt x="17542" y="46375"/>
                  </a:moveTo>
                  <a:lnTo>
                    <a:pt x="12945" y="46375"/>
                  </a:lnTo>
                  <a:lnTo>
                    <a:pt x="12945" y="41778"/>
                  </a:lnTo>
                  <a:lnTo>
                    <a:pt x="17542" y="41778"/>
                  </a:lnTo>
                  <a:close/>
                  <a:moveTo>
                    <a:pt x="17542" y="41536"/>
                  </a:moveTo>
                  <a:lnTo>
                    <a:pt x="12945" y="41536"/>
                  </a:lnTo>
                  <a:lnTo>
                    <a:pt x="12945" y="36979"/>
                  </a:lnTo>
                  <a:lnTo>
                    <a:pt x="17542" y="36979"/>
                  </a:lnTo>
                  <a:close/>
                  <a:moveTo>
                    <a:pt x="17542" y="36737"/>
                  </a:moveTo>
                  <a:lnTo>
                    <a:pt x="12945" y="36737"/>
                  </a:lnTo>
                  <a:lnTo>
                    <a:pt x="12945" y="32180"/>
                  </a:lnTo>
                  <a:lnTo>
                    <a:pt x="17542" y="32180"/>
                  </a:lnTo>
                  <a:close/>
                  <a:moveTo>
                    <a:pt x="17542" y="31938"/>
                  </a:moveTo>
                  <a:lnTo>
                    <a:pt x="12945" y="31938"/>
                  </a:lnTo>
                  <a:lnTo>
                    <a:pt x="12945" y="27341"/>
                  </a:lnTo>
                  <a:lnTo>
                    <a:pt x="17542" y="27341"/>
                  </a:lnTo>
                  <a:close/>
                  <a:moveTo>
                    <a:pt x="17542" y="27099"/>
                  </a:moveTo>
                  <a:lnTo>
                    <a:pt x="12945" y="27099"/>
                  </a:lnTo>
                  <a:lnTo>
                    <a:pt x="12945" y="22542"/>
                  </a:lnTo>
                  <a:lnTo>
                    <a:pt x="17542" y="22542"/>
                  </a:lnTo>
                  <a:close/>
                  <a:moveTo>
                    <a:pt x="17542" y="22300"/>
                  </a:moveTo>
                  <a:lnTo>
                    <a:pt x="12945" y="22300"/>
                  </a:lnTo>
                  <a:lnTo>
                    <a:pt x="12945" y="17743"/>
                  </a:lnTo>
                  <a:lnTo>
                    <a:pt x="17542" y="17743"/>
                  </a:lnTo>
                  <a:close/>
                  <a:moveTo>
                    <a:pt x="22341" y="80047"/>
                  </a:moveTo>
                  <a:lnTo>
                    <a:pt x="17784" y="80047"/>
                  </a:lnTo>
                  <a:lnTo>
                    <a:pt x="17784" y="75450"/>
                  </a:lnTo>
                  <a:lnTo>
                    <a:pt x="22341" y="75450"/>
                  </a:lnTo>
                  <a:close/>
                  <a:moveTo>
                    <a:pt x="22341" y="75208"/>
                  </a:moveTo>
                  <a:lnTo>
                    <a:pt x="17784" y="75208"/>
                  </a:lnTo>
                  <a:lnTo>
                    <a:pt x="17784" y="70651"/>
                  </a:lnTo>
                  <a:lnTo>
                    <a:pt x="22341" y="70651"/>
                  </a:lnTo>
                  <a:close/>
                  <a:moveTo>
                    <a:pt x="22341" y="70409"/>
                  </a:moveTo>
                  <a:lnTo>
                    <a:pt x="17784" y="70409"/>
                  </a:lnTo>
                  <a:lnTo>
                    <a:pt x="17784" y="65852"/>
                  </a:lnTo>
                  <a:lnTo>
                    <a:pt x="22341" y="65852"/>
                  </a:lnTo>
                  <a:close/>
                  <a:moveTo>
                    <a:pt x="22341" y="65610"/>
                  </a:moveTo>
                  <a:lnTo>
                    <a:pt x="17784" y="65610"/>
                  </a:lnTo>
                  <a:lnTo>
                    <a:pt x="17784" y="61013"/>
                  </a:lnTo>
                  <a:lnTo>
                    <a:pt x="22341" y="61013"/>
                  </a:lnTo>
                  <a:close/>
                  <a:moveTo>
                    <a:pt x="22341" y="60771"/>
                  </a:moveTo>
                  <a:lnTo>
                    <a:pt x="17784" y="60771"/>
                  </a:lnTo>
                  <a:lnTo>
                    <a:pt x="17784" y="56214"/>
                  </a:lnTo>
                  <a:lnTo>
                    <a:pt x="22341" y="56214"/>
                  </a:lnTo>
                  <a:close/>
                  <a:moveTo>
                    <a:pt x="22341" y="55972"/>
                  </a:moveTo>
                  <a:lnTo>
                    <a:pt x="17784" y="55972"/>
                  </a:lnTo>
                  <a:lnTo>
                    <a:pt x="17784" y="51416"/>
                  </a:lnTo>
                  <a:lnTo>
                    <a:pt x="22341" y="51416"/>
                  </a:lnTo>
                  <a:close/>
                  <a:moveTo>
                    <a:pt x="22341" y="51174"/>
                  </a:moveTo>
                  <a:lnTo>
                    <a:pt x="17784" y="51174"/>
                  </a:lnTo>
                  <a:lnTo>
                    <a:pt x="17784" y="46577"/>
                  </a:lnTo>
                  <a:lnTo>
                    <a:pt x="22341" y="46577"/>
                  </a:lnTo>
                  <a:close/>
                  <a:moveTo>
                    <a:pt x="22341" y="46335"/>
                  </a:moveTo>
                  <a:lnTo>
                    <a:pt x="17784" y="46335"/>
                  </a:lnTo>
                  <a:lnTo>
                    <a:pt x="17784" y="41778"/>
                  </a:lnTo>
                  <a:lnTo>
                    <a:pt x="22341" y="41778"/>
                  </a:lnTo>
                  <a:close/>
                  <a:moveTo>
                    <a:pt x="22341" y="41536"/>
                  </a:moveTo>
                  <a:lnTo>
                    <a:pt x="17784" y="41536"/>
                  </a:lnTo>
                  <a:lnTo>
                    <a:pt x="17784" y="36939"/>
                  </a:lnTo>
                  <a:lnTo>
                    <a:pt x="22341" y="36939"/>
                  </a:lnTo>
                  <a:close/>
                  <a:moveTo>
                    <a:pt x="22341" y="36737"/>
                  </a:moveTo>
                  <a:lnTo>
                    <a:pt x="17784" y="36737"/>
                  </a:lnTo>
                  <a:lnTo>
                    <a:pt x="17784" y="32140"/>
                  </a:lnTo>
                  <a:lnTo>
                    <a:pt x="22341" y="32140"/>
                  </a:lnTo>
                  <a:close/>
                  <a:moveTo>
                    <a:pt x="22341" y="31898"/>
                  </a:moveTo>
                  <a:lnTo>
                    <a:pt x="17784" y="31898"/>
                  </a:lnTo>
                  <a:lnTo>
                    <a:pt x="17784" y="27341"/>
                  </a:lnTo>
                  <a:lnTo>
                    <a:pt x="22341" y="27341"/>
                  </a:lnTo>
                  <a:close/>
                  <a:moveTo>
                    <a:pt x="22341" y="27099"/>
                  </a:moveTo>
                  <a:lnTo>
                    <a:pt x="17784" y="27099"/>
                  </a:lnTo>
                  <a:lnTo>
                    <a:pt x="17784" y="22502"/>
                  </a:lnTo>
                  <a:lnTo>
                    <a:pt x="22341" y="22502"/>
                  </a:lnTo>
                  <a:close/>
                  <a:moveTo>
                    <a:pt x="22341" y="22260"/>
                  </a:moveTo>
                  <a:lnTo>
                    <a:pt x="17784" y="22260"/>
                  </a:lnTo>
                  <a:lnTo>
                    <a:pt x="17784" y="17703"/>
                  </a:lnTo>
                  <a:lnTo>
                    <a:pt x="22341" y="17703"/>
                  </a:lnTo>
                  <a:close/>
                  <a:moveTo>
                    <a:pt x="22341" y="17461"/>
                  </a:moveTo>
                  <a:lnTo>
                    <a:pt x="17784" y="17461"/>
                  </a:lnTo>
                  <a:lnTo>
                    <a:pt x="17784" y="12904"/>
                  </a:lnTo>
                  <a:lnTo>
                    <a:pt x="22341" y="12904"/>
                  </a:lnTo>
                  <a:close/>
                  <a:moveTo>
                    <a:pt x="27139" y="84846"/>
                  </a:moveTo>
                  <a:lnTo>
                    <a:pt x="22583" y="84846"/>
                  </a:lnTo>
                  <a:lnTo>
                    <a:pt x="22583" y="80249"/>
                  </a:lnTo>
                  <a:lnTo>
                    <a:pt x="27139" y="80249"/>
                  </a:lnTo>
                  <a:close/>
                  <a:moveTo>
                    <a:pt x="27139" y="80007"/>
                  </a:moveTo>
                  <a:lnTo>
                    <a:pt x="22583" y="80007"/>
                  </a:lnTo>
                  <a:lnTo>
                    <a:pt x="22583" y="75450"/>
                  </a:lnTo>
                  <a:lnTo>
                    <a:pt x="27139" y="75450"/>
                  </a:lnTo>
                  <a:close/>
                  <a:moveTo>
                    <a:pt x="27139" y="75208"/>
                  </a:moveTo>
                  <a:lnTo>
                    <a:pt x="22583" y="75208"/>
                  </a:lnTo>
                  <a:lnTo>
                    <a:pt x="22583" y="70611"/>
                  </a:lnTo>
                  <a:lnTo>
                    <a:pt x="27139" y="70611"/>
                  </a:lnTo>
                  <a:close/>
                  <a:moveTo>
                    <a:pt x="27139" y="70369"/>
                  </a:moveTo>
                  <a:lnTo>
                    <a:pt x="22583" y="70369"/>
                  </a:lnTo>
                  <a:lnTo>
                    <a:pt x="22583" y="65812"/>
                  </a:lnTo>
                  <a:lnTo>
                    <a:pt x="27139" y="65812"/>
                  </a:lnTo>
                  <a:close/>
                  <a:moveTo>
                    <a:pt x="27139" y="65570"/>
                  </a:moveTo>
                  <a:lnTo>
                    <a:pt x="22583" y="65570"/>
                  </a:lnTo>
                  <a:lnTo>
                    <a:pt x="22583" y="61013"/>
                  </a:lnTo>
                  <a:lnTo>
                    <a:pt x="27139" y="61013"/>
                  </a:lnTo>
                  <a:close/>
                  <a:moveTo>
                    <a:pt x="27139" y="60771"/>
                  </a:moveTo>
                  <a:lnTo>
                    <a:pt x="22583" y="60771"/>
                  </a:lnTo>
                  <a:lnTo>
                    <a:pt x="22583" y="56174"/>
                  </a:lnTo>
                  <a:lnTo>
                    <a:pt x="27139" y="56174"/>
                  </a:lnTo>
                  <a:close/>
                  <a:moveTo>
                    <a:pt x="27139" y="55932"/>
                  </a:moveTo>
                  <a:lnTo>
                    <a:pt x="22583" y="55932"/>
                  </a:lnTo>
                  <a:lnTo>
                    <a:pt x="22583" y="51375"/>
                  </a:lnTo>
                  <a:lnTo>
                    <a:pt x="27139" y="51375"/>
                  </a:lnTo>
                  <a:close/>
                  <a:moveTo>
                    <a:pt x="27139" y="51133"/>
                  </a:moveTo>
                  <a:lnTo>
                    <a:pt x="22583" y="51133"/>
                  </a:lnTo>
                  <a:lnTo>
                    <a:pt x="22583" y="46577"/>
                  </a:lnTo>
                  <a:lnTo>
                    <a:pt x="27139" y="46577"/>
                  </a:lnTo>
                  <a:close/>
                  <a:moveTo>
                    <a:pt x="27139" y="46335"/>
                  </a:moveTo>
                  <a:lnTo>
                    <a:pt x="22583" y="46335"/>
                  </a:lnTo>
                  <a:lnTo>
                    <a:pt x="22583" y="41737"/>
                  </a:lnTo>
                  <a:lnTo>
                    <a:pt x="27139" y="41737"/>
                  </a:lnTo>
                  <a:close/>
                  <a:moveTo>
                    <a:pt x="27139" y="41495"/>
                  </a:moveTo>
                  <a:lnTo>
                    <a:pt x="22583" y="41495"/>
                  </a:lnTo>
                  <a:lnTo>
                    <a:pt x="22583" y="36939"/>
                  </a:lnTo>
                  <a:lnTo>
                    <a:pt x="27139" y="36939"/>
                  </a:lnTo>
                  <a:close/>
                  <a:moveTo>
                    <a:pt x="27139" y="36697"/>
                  </a:moveTo>
                  <a:lnTo>
                    <a:pt x="22583" y="36697"/>
                  </a:lnTo>
                  <a:lnTo>
                    <a:pt x="22583" y="32140"/>
                  </a:lnTo>
                  <a:lnTo>
                    <a:pt x="27139" y="32140"/>
                  </a:lnTo>
                  <a:close/>
                  <a:moveTo>
                    <a:pt x="27139" y="31898"/>
                  </a:moveTo>
                  <a:lnTo>
                    <a:pt x="22583" y="31898"/>
                  </a:lnTo>
                  <a:lnTo>
                    <a:pt x="22583" y="27301"/>
                  </a:lnTo>
                  <a:lnTo>
                    <a:pt x="27139" y="27301"/>
                  </a:lnTo>
                  <a:close/>
                  <a:moveTo>
                    <a:pt x="27139" y="27059"/>
                  </a:moveTo>
                  <a:lnTo>
                    <a:pt x="22583" y="27059"/>
                  </a:lnTo>
                  <a:lnTo>
                    <a:pt x="22583" y="22502"/>
                  </a:lnTo>
                  <a:lnTo>
                    <a:pt x="27139" y="22502"/>
                  </a:lnTo>
                  <a:close/>
                  <a:moveTo>
                    <a:pt x="27139" y="22260"/>
                  </a:moveTo>
                  <a:lnTo>
                    <a:pt x="22583" y="22260"/>
                  </a:lnTo>
                  <a:lnTo>
                    <a:pt x="22583" y="17703"/>
                  </a:lnTo>
                  <a:lnTo>
                    <a:pt x="27139" y="17703"/>
                  </a:lnTo>
                  <a:close/>
                  <a:moveTo>
                    <a:pt x="27139" y="17461"/>
                  </a:moveTo>
                  <a:lnTo>
                    <a:pt x="22583" y="17461"/>
                  </a:lnTo>
                  <a:lnTo>
                    <a:pt x="22583" y="12864"/>
                  </a:lnTo>
                  <a:lnTo>
                    <a:pt x="27139" y="12864"/>
                  </a:lnTo>
                  <a:close/>
                  <a:moveTo>
                    <a:pt x="27139" y="12622"/>
                  </a:moveTo>
                  <a:lnTo>
                    <a:pt x="22583" y="12622"/>
                  </a:lnTo>
                  <a:lnTo>
                    <a:pt x="22583" y="8065"/>
                  </a:lnTo>
                  <a:lnTo>
                    <a:pt x="27139" y="8065"/>
                  </a:lnTo>
                  <a:close/>
                  <a:moveTo>
                    <a:pt x="31979" y="84806"/>
                  </a:moveTo>
                  <a:lnTo>
                    <a:pt x="27381" y="84806"/>
                  </a:lnTo>
                  <a:lnTo>
                    <a:pt x="27381" y="80249"/>
                  </a:lnTo>
                  <a:lnTo>
                    <a:pt x="31979" y="80249"/>
                  </a:lnTo>
                  <a:close/>
                  <a:moveTo>
                    <a:pt x="31979" y="80007"/>
                  </a:moveTo>
                  <a:lnTo>
                    <a:pt x="27381" y="80007"/>
                  </a:lnTo>
                  <a:lnTo>
                    <a:pt x="27381" y="75410"/>
                  </a:lnTo>
                  <a:lnTo>
                    <a:pt x="31979" y="75410"/>
                  </a:lnTo>
                  <a:close/>
                  <a:moveTo>
                    <a:pt x="31979" y="75168"/>
                  </a:moveTo>
                  <a:lnTo>
                    <a:pt x="27381" y="75168"/>
                  </a:lnTo>
                  <a:lnTo>
                    <a:pt x="27381" y="70611"/>
                  </a:lnTo>
                  <a:lnTo>
                    <a:pt x="31979" y="70611"/>
                  </a:lnTo>
                  <a:close/>
                  <a:moveTo>
                    <a:pt x="31979" y="70369"/>
                  </a:moveTo>
                  <a:lnTo>
                    <a:pt x="27381" y="70369"/>
                  </a:lnTo>
                  <a:lnTo>
                    <a:pt x="27381" y="65812"/>
                  </a:lnTo>
                  <a:lnTo>
                    <a:pt x="31979" y="65812"/>
                  </a:lnTo>
                  <a:close/>
                  <a:moveTo>
                    <a:pt x="31979" y="65570"/>
                  </a:moveTo>
                  <a:lnTo>
                    <a:pt x="27381" y="65570"/>
                  </a:lnTo>
                  <a:lnTo>
                    <a:pt x="27381" y="60973"/>
                  </a:lnTo>
                  <a:lnTo>
                    <a:pt x="31979" y="60973"/>
                  </a:lnTo>
                  <a:close/>
                  <a:moveTo>
                    <a:pt x="31979" y="60731"/>
                  </a:moveTo>
                  <a:lnTo>
                    <a:pt x="27381" y="60731"/>
                  </a:lnTo>
                  <a:lnTo>
                    <a:pt x="27381" y="56174"/>
                  </a:lnTo>
                  <a:lnTo>
                    <a:pt x="31979" y="56174"/>
                  </a:lnTo>
                  <a:close/>
                  <a:moveTo>
                    <a:pt x="31979" y="55932"/>
                  </a:moveTo>
                  <a:lnTo>
                    <a:pt x="27381" y="55932"/>
                  </a:lnTo>
                  <a:lnTo>
                    <a:pt x="27381" y="51375"/>
                  </a:lnTo>
                  <a:lnTo>
                    <a:pt x="31979" y="51375"/>
                  </a:lnTo>
                  <a:close/>
                  <a:moveTo>
                    <a:pt x="31979" y="51133"/>
                  </a:moveTo>
                  <a:lnTo>
                    <a:pt x="27381" y="51133"/>
                  </a:lnTo>
                  <a:lnTo>
                    <a:pt x="27381" y="46536"/>
                  </a:lnTo>
                  <a:lnTo>
                    <a:pt x="31979" y="46536"/>
                  </a:lnTo>
                  <a:close/>
                  <a:moveTo>
                    <a:pt x="31979" y="46294"/>
                  </a:moveTo>
                  <a:lnTo>
                    <a:pt x="27381" y="46294"/>
                  </a:lnTo>
                  <a:lnTo>
                    <a:pt x="27381" y="41737"/>
                  </a:lnTo>
                  <a:lnTo>
                    <a:pt x="31979" y="41737"/>
                  </a:lnTo>
                  <a:close/>
                  <a:moveTo>
                    <a:pt x="31979" y="41495"/>
                  </a:moveTo>
                  <a:lnTo>
                    <a:pt x="27381" y="41495"/>
                  </a:lnTo>
                  <a:lnTo>
                    <a:pt x="27381" y="36898"/>
                  </a:lnTo>
                  <a:lnTo>
                    <a:pt x="31979" y="36898"/>
                  </a:lnTo>
                  <a:close/>
                  <a:moveTo>
                    <a:pt x="31979" y="36656"/>
                  </a:moveTo>
                  <a:lnTo>
                    <a:pt x="27381" y="36656"/>
                  </a:lnTo>
                  <a:lnTo>
                    <a:pt x="27381" y="32099"/>
                  </a:lnTo>
                  <a:lnTo>
                    <a:pt x="31979" y="32099"/>
                  </a:lnTo>
                  <a:close/>
                  <a:moveTo>
                    <a:pt x="31979" y="31858"/>
                  </a:moveTo>
                  <a:lnTo>
                    <a:pt x="27381" y="31858"/>
                  </a:lnTo>
                  <a:lnTo>
                    <a:pt x="27381" y="27301"/>
                  </a:lnTo>
                  <a:lnTo>
                    <a:pt x="31979" y="27301"/>
                  </a:lnTo>
                  <a:close/>
                  <a:moveTo>
                    <a:pt x="31979" y="27059"/>
                  </a:moveTo>
                  <a:lnTo>
                    <a:pt x="27381" y="27059"/>
                  </a:lnTo>
                  <a:lnTo>
                    <a:pt x="27381" y="22462"/>
                  </a:lnTo>
                  <a:lnTo>
                    <a:pt x="31979" y="22462"/>
                  </a:lnTo>
                  <a:close/>
                  <a:moveTo>
                    <a:pt x="31979" y="22220"/>
                  </a:moveTo>
                  <a:lnTo>
                    <a:pt x="27381" y="22220"/>
                  </a:lnTo>
                  <a:lnTo>
                    <a:pt x="27381" y="17663"/>
                  </a:lnTo>
                  <a:lnTo>
                    <a:pt x="31979" y="17663"/>
                  </a:lnTo>
                  <a:close/>
                  <a:moveTo>
                    <a:pt x="31979" y="17421"/>
                  </a:moveTo>
                  <a:lnTo>
                    <a:pt x="27381" y="17421"/>
                  </a:lnTo>
                  <a:lnTo>
                    <a:pt x="27381" y="12864"/>
                  </a:lnTo>
                  <a:lnTo>
                    <a:pt x="31979" y="12864"/>
                  </a:lnTo>
                  <a:close/>
                  <a:moveTo>
                    <a:pt x="31979" y="12622"/>
                  </a:moveTo>
                  <a:lnTo>
                    <a:pt x="27381" y="12622"/>
                  </a:lnTo>
                  <a:lnTo>
                    <a:pt x="27381" y="8025"/>
                  </a:lnTo>
                  <a:lnTo>
                    <a:pt x="31979" y="8025"/>
                  </a:lnTo>
                  <a:close/>
                  <a:moveTo>
                    <a:pt x="36777" y="89604"/>
                  </a:moveTo>
                  <a:lnTo>
                    <a:pt x="32220" y="89604"/>
                  </a:lnTo>
                  <a:lnTo>
                    <a:pt x="32220" y="85007"/>
                  </a:lnTo>
                  <a:lnTo>
                    <a:pt x="36777" y="85007"/>
                  </a:lnTo>
                  <a:close/>
                  <a:moveTo>
                    <a:pt x="36777" y="84765"/>
                  </a:moveTo>
                  <a:lnTo>
                    <a:pt x="32220" y="84765"/>
                  </a:lnTo>
                  <a:lnTo>
                    <a:pt x="32220" y="80208"/>
                  </a:lnTo>
                  <a:lnTo>
                    <a:pt x="36777" y="80208"/>
                  </a:lnTo>
                  <a:close/>
                  <a:moveTo>
                    <a:pt x="36777" y="79966"/>
                  </a:moveTo>
                  <a:lnTo>
                    <a:pt x="32220" y="79966"/>
                  </a:lnTo>
                  <a:lnTo>
                    <a:pt x="32220" y="75410"/>
                  </a:lnTo>
                  <a:lnTo>
                    <a:pt x="36777" y="75410"/>
                  </a:lnTo>
                  <a:close/>
                  <a:moveTo>
                    <a:pt x="36777" y="75168"/>
                  </a:moveTo>
                  <a:lnTo>
                    <a:pt x="32220" y="75168"/>
                  </a:lnTo>
                  <a:lnTo>
                    <a:pt x="32220" y="70570"/>
                  </a:lnTo>
                  <a:lnTo>
                    <a:pt x="36777" y="70570"/>
                  </a:lnTo>
                  <a:close/>
                  <a:moveTo>
                    <a:pt x="36777" y="70329"/>
                  </a:moveTo>
                  <a:lnTo>
                    <a:pt x="32220" y="70329"/>
                  </a:lnTo>
                  <a:lnTo>
                    <a:pt x="32220" y="65772"/>
                  </a:lnTo>
                  <a:lnTo>
                    <a:pt x="36777" y="65772"/>
                  </a:lnTo>
                  <a:close/>
                  <a:moveTo>
                    <a:pt x="36777" y="65530"/>
                  </a:moveTo>
                  <a:lnTo>
                    <a:pt x="32220" y="65530"/>
                  </a:lnTo>
                  <a:lnTo>
                    <a:pt x="32220" y="60973"/>
                  </a:lnTo>
                  <a:lnTo>
                    <a:pt x="36777" y="60973"/>
                  </a:lnTo>
                  <a:close/>
                  <a:moveTo>
                    <a:pt x="36777" y="60731"/>
                  </a:moveTo>
                  <a:lnTo>
                    <a:pt x="32220" y="60731"/>
                  </a:lnTo>
                  <a:lnTo>
                    <a:pt x="32220" y="56134"/>
                  </a:lnTo>
                  <a:lnTo>
                    <a:pt x="36777" y="56134"/>
                  </a:lnTo>
                  <a:close/>
                  <a:moveTo>
                    <a:pt x="36777" y="55892"/>
                  </a:moveTo>
                  <a:lnTo>
                    <a:pt x="32220" y="55892"/>
                  </a:lnTo>
                  <a:lnTo>
                    <a:pt x="32220" y="51335"/>
                  </a:lnTo>
                  <a:lnTo>
                    <a:pt x="36777" y="51335"/>
                  </a:lnTo>
                  <a:close/>
                  <a:moveTo>
                    <a:pt x="36777" y="51093"/>
                  </a:moveTo>
                  <a:lnTo>
                    <a:pt x="32220" y="51093"/>
                  </a:lnTo>
                  <a:lnTo>
                    <a:pt x="32220" y="46536"/>
                  </a:lnTo>
                  <a:lnTo>
                    <a:pt x="36777" y="46536"/>
                  </a:lnTo>
                  <a:close/>
                  <a:moveTo>
                    <a:pt x="36777" y="46294"/>
                  </a:moveTo>
                  <a:lnTo>
                    <a:pt x="32220" y="46294"/>
                  </a:lnTo>
                  <a:lnTo>
                    <a:pt x="32220" y="41697"/>
                  </a:lnTo>
                  <a:lnTo>
                    <a:pt x="36777" y="41697"/>
                  </a:lnTo>
                  <a:close/>
                  <a:moveTo>
                    <a:pt x="36777" y="41455"/>
                  </a:moveTo>
                  <a:lnTo>
                    <a:pt x="32220" y="41455"/>
                  </a:lnTo>
                  <a:lnTo>
                    <a:pt x="32220" y="36898"/>
                  </a:lnTo>
                  <a:lnTo>
                    <a:pt x="36777" y="36898"/>
                  </a:lnTo>
                  <a:close/>
                  <a:moveTo>
                    <a:pt x="36777" y="36656"/>
                  </a:moveTo>
                  <a:lnTo>
                    <a:pt x="32220" y="36656"/>
                  </a:lnTo>
                  <a:lnTo>
                    <a:pt x="32220" y="32059"/>
                  </a:lnTo>
                  <a:lnTo>
                    <a:pt x="36777" y="32059"/>
                  </a:lnTo>
                  <a:close/>
                  <a:moveTo>
                    <a:pt x="36777" y="31817"/>
                  </a:moveTo>
                  <a:lnTo>
                    <a:pt x="32220" y="31817"/>
                  </a:lnTo>
                  <a:lnTo>
                    <a:pt x="32220" y="27260"/>
                  </a:lnTo>
                  <a:lnTo>
                    <a:pt x="36777" y="27260"/>
                  </a:lnTo>
                  <a:close/>
                  <a:moveTo>
                    <a:pt x="36777" y="27018"/>
                  </a:moveTo>
                  <a:lnTo>
                    <a:pt x="32220" y="27018"/>
                  </a:lnTo>
                  <a:lnTo>
                    <a:pt x="32220" y="22462"/>
                  </a:lnTo>
                  <a:lnTo>
                    <a:pt x="36777" y="22462"/>
                  </a:lnTo>
                  <a:close/>
                  <a:moveTo>
                    <a:pt x="36777" y="22220"/>
                  </a:moveTo>
                  <a:lnTo>
                    <a:pt x="32220" y="22220"/>
                  </a:lnTo>
                  <a:lnTo>
                    <a:pt x="32220" y="17622"/>
                  </a:lnTo>
                  <a:lnTo>
                    <a:pt x="36777" y="17622"/>
                  </a:lnTo>
                  <a:close/>
                  <a:moveTo>
                    <a:pt x="36777" y="17380"/>
                  </a:moveTo>
                  <a:lnTo>
                    <a:pt x="32220" y="17380"/>
                  </a:lnTo>
                  <a:lnTo>
                    <a:pt x="32220" y="12824"/>
                  </a:lnTo>
                  <a:lnTo>
                    <a:pt x="36777" y="12824"/>
                  </a:lnTo>
                  <a:close/>
                  <a:moveTo>
                    <a:pt x="36777" y="12582"/>
                  </a:moveTo>
                  <a:lnTo>
                    <a:pt x="32220" y="12582"/>
                  </a:lnTo>
                  <a:lnTo>
                    <a:pt x="32220" y="8025"/>
                  </a:lnTo>
                  <a:lnTo>
                    <a:pt x="36777" y="8025"/>
                  </a:lnTo>
                  <a:close/>
                  <a:moveTo>
                    <a:pt x="36777" y="7783"/>
                  </a:moveTo>
                  <a:lnTo>
                    <a:pt x="32220" y="7783"/>
                  </a:lnTo>
                  <a:lnTo>
                    <a:pt x="32220" y="3307"/>
                  </a:lnTo>
                  <a:lnTo>
                    <a:pt x="36777" y="3307"/>
                  </a:lnTo>
                  <a:lnTo>
                    <a:pt x="36777" y="7904"/>
                  </a:lnTo>
                  <a:close/>
                  <a:moveTo>
                    <a:pt x="41616" y="89564"/>
                  </a:moveTo>
                  <a:lnTo>
                    <a:pt x="37019" y="89564"/>
                  </a:lnTo>
                  <a:lnTo>
                    <a:pt x="37019" y="85007"/>
                  </a:lnTo>
                  <a:lnTo>
                    <a:pt x="41616" y="85007"/>
                  </a:lnTo>
                  <a:close/>
                  <a:moveTo>
                    <a:pt x="41616" y="84765"/>
                  </a:moveTo>
                  <a:lnTo>
                    <a:pt x="37019" y="84765"/>
                  </a:lnTo>
                  <a:lnTo>
                    <a:pt x="37019" y="80168"/>
                  </a:lnTo>
                  <a:lnTo>
                    <a:pt x="41616" y="80168"/>
                  </a:lnTo>
                  <a:close/>
                  <a:moveTo>
                    <a:pt x="41616" y="79926"/>
                  </a:moveTo>
                  <a:lnTo>
                    <a:pt x="37019" y="79926"/>
                  </a:lnTo>
                  <a:lnTo>
                    <a:pt x="37019" y="75369"/>
                  </a:lnTo>
                  <a:lnTo>
                    <a:pt x="41616" y="75369"/>
                  </a:lnTo>
                  <a:close/>
                  <a:moveTo>
                    <a:pt x="41616" y="75127"/>
                  </a:moveTo>
                  <a:lnTo>
                    <a:pt x="37019" y="75127"/>
                  </a:lnTo>
                  <a:lnTo>
                    <a:pt x="37019" y="70570"/>
                  </a:lnTo>
                  <a:lnTo>
                    <a:pt x="41616" y="70570"/>
                  </a:lnTo>
                  <a:close/>
                  <a:moveTo>
                    <a:pt x="41616" y="70329"/>
                  </a:moveTo>
                  <a:lnTo>
                    <a:pt x="37019" y="70329"/>
                  </a:lnTo>
                  <a:lnTo>
                    <a:pt x="37019" y="65731"/>
                  </a:lnTo>
                  <a:lnTo>
                    <a:pt x="41616" y="65731"/>
                  </a:lnTo>
                  <a:close/>
                  <a:moveTo>
                    <a:pt x="41616" y="65489"/>
                  </a:moveTo>
                  <a:lnTo>
                    <a:pt x="37019" y="65489"/>
                  </a:lnTo>
                  <a:lnTo>
                    <a:pt x="37019" y="60933"/>
                  </a:lnTo>
                  <a:lnTo>
                    <a:pt x="41616" y="60933"/>
                  </a:lnTo>
                  <a:close/>
                  <a:moveTo>
                    <a:pt x="41616" y="60691"/>
                  </a:moveTo>
                  <a:lnTo>
                    <a:pt x="37019" y="60691"/>
                  </a:lnTo>
                  <a:lnTo>
                    <a:pt x="37019" y="56134"/>
                  </a:lnTo>
                  <a:lnTo>
                    <a:pt x="41616" y="56134"/>
                  </a:lnTo>
                  <a:close/>
                  <a:moveTo>
                    <a:pt x="41616" y="55892"/>
                  </a:moveTo>
                  <a:lnTo>
                    <a:pt x="37019" y="55892"/>
                  </a:lnTo>
                  <a:lnTo>
                    <a:pt x="37019" y="51295"/>
                  </a:lnTo>
                  <a:lnTo>
                    <a:pt x="41616" y="51295"/>
                  </a:lnTo>
                  <a:close/>
                  <a:moveTo>
                    <a:pt x="41616" y="51053"/>
                  </a:moveTo>
                  <a:lnTo>
                    <a:pt x="37019" y="51053"/>
                  </a:lnTo>
                  <a:lnTo>
                    <a:pt x="37019" y="46496"/>
                  </a:lnTo>
                  <a:lnTo>
                    <a:pt x="41616" y="46496"/>
                  </a:lnTo>
                  <a:close/>
                  <a:moveTo>
                    <a:pt x="41616" y="46254"/>
                  </a:moveTo>
                  <a:lnTo>
                    <a:pt x="37019" y="46254"/>
                  </a:lnTo>
                  <a:lnTo>
                    <a:pt x="37019" y="41697"/>
                  </a:lnTo>
                  <a:lnTo>
                    <a:pt x="41616" y="41697"/>
                  </a:lnTo>
                  <a:close/>
                  <a:moveTo>
                    <a:pt x="41616" y="41455"/>
                  </a:moveTo>
                  <a:lnTo>
                    <a:pt x="37019" y="41455"/>
                  </a:lnTo>
                  <a:lnTo>
                    <a:pt x="37019" y="36858"/>
                  </a:lnTo>
                  <a:lnTo>
                    <a:pt x="41616" y="36858"/>
                  </a:lnTo>
                  <a:close/>
                  <a:moveTo>
                    <a:pt x="41616" y="36616"/>
                  </a:moveTo>
                  <a:lnTo>
                    <a:pt x="37019" y="36616"/>
                  </a:lnTo>
                  <a:lnTo>
                    <a:pt x="37019" y="32059"/>
                  </a:lnTo>
                  <a:lnTo>
                    <a:pt x="41616" y="32059"/>
                  </a:lnTo>
                  <a:close/>
                  <a:moveTo>
                    <a:pt x="41616" y="31817"/>
                  </a:moveTo>
                  <a:lnTo>
                    <a:pt x="37019" y="31817"/>
                  </a:lnTo>
                  <a:lnTo>
                    <a:pt x="37019" y="27220"/>
                  </a:lnTo>
                  <a:lnTo>
                    <a:pt x="41616" y="27220"/>
                  </a:lnTo>
                  <a:close/>
                  <a:moveTo>
                    <a:pt x="41616" y="26978"/>
                  </a:moveTo>
                  <a:lnTo>
                    <a:pt x="37019" y="26978"/>
                  </a:lnTo>
                  <a:lnTo>
                    <a:pt x="37019" y="22421"/>
                  </a:lnTo>
                  <a:lnTo>
                    <a:pt x="41616" y="22421"/>
                  </a:lnTo>
                  <a:close/>
                  <a:moveTo>
                    <a:pt x="41616" y="22179"/>
                  </a:moveTo>
                  <a:lnTo>
                    <a:pt x="37019" y="22179"/>
                  </a:lnTo>
                  <a:lnTo>
                    <a:pt x="37019" y="17622"/>
                  </a:lnTo>
                  <a:lnTo>
                    <a:pt x="41616" y="17622"/>
                  </a:lnTo>
                  <a:close/>
                  <a:moveTo>
                    <a:pt x="41616" y="17380"/>
                  </a:moveTo>
                  <a:lnTo>
                    <a:pt x="37019" y="17380"/>
                  </a:lnTo>
                  <a:lnTo>
                    <a:pt x="37019" y="12783"/>
                  </a:lnTo>
                  <a:lnTo>
                    <a:pt x="41616" y="12783"/>
                  </a:lnTo>
                  <a:close/>
                  <a:moveTo>
                    <a:pt x="41616" y="12541"/>
                  </a:moveTo>
                  <a:lnTo>
                    <a:pt x="37019" y="12541"/>
                  </a:lnTo>
                  <a:lnTo>
                    <a:pt x="37019" y="7985"/>
                  </a:lnTo>
                  <a:lnTo>
                    <a:pt x="41616" y="7985"/>
                  </a:lnTo>
                  <a:close/>
                  <a:moveTo>
                    <a:pt x="41616" y="7743"/>
                  </a:moveTo>
                  <a:lnTo>
                    <a:pt x="37019" y="7743"/>
                  </a:lnTo>
                  <a:lnTo>
                    <a:pt x="37019" y="3307"/>
                  </a:lnTo>
                  <a:lnTo>
                    <a:pt x="41616" y="3307"/>
                  </a:lnTo>
                  <a:lnTo>
                    <a:pt x="41616" y="7904"/>
                  </a:lnTo>
                  <a:close/>
                  <a:moveTo>
                    <a:pt x="46415" y="89564"/>
                  </a:moveTo>
                  <a:lnTo>
                    <a:pt x="41858" y="89564"/>
                  </a:lnTo>
                  <a:lnTo>
                    <a:pt x="41858" y="84967"/>
                  </a:lnTo>
                  <a:lnTo>
                    <a:pt x="46415" y="84967"/>
                  </a:lnTo>
                  <a:close/>
                  <a:moveTo>
                    <a:pt x="46415" y="84725"/>
                  </a:moveTo>
                  <a:lnTo>
                    <a:pt x="41858" y="84725"/>
                  </a:lnTo>
                  <a:lnTo>
                    <a:pt x="41858" y="80168"/>
                  </a:lnTo>
                  <a:lnTo>
                    <a:pt x="46415" y="80168"/>
                  </a:lnTo>
                  <a:close/>
                  <a:moveTo>
                    <a:pt x="46415" y="79926"/>
                  </a:moveTo>
                  <a:lnTo>
                    <a:pt x="41858" y="79926"/>
                  </a:lnTo>
                  <a:lnTo>
                    <a:pt x="41858" y="75329"/>
                  </a:lnTo>
                  <a:lnTo>
                    <a:pt x="46415" y="75329"/>
                  </a:lnTo>
                  <a:close/>
                  <a:moveTo>
                    <a:pt x="46415" y="75087"/>
                  </a:moveTo>
                  <a:lnTo>
                    <a:pt x="41858" y="75087"/>
                  </a:lnTo>
                  <a:lnTo>
                    <a:pt x="41858" y="70530"/>
                  </a:lnTo>
                  <a:lnTo>
                    <a:pt x="46415" y="70530"/>
                  </a:lnTo>
                  <a:close/>
                  <a:moveTo>
                    <a:pt x="46415" y="70288"/>
                  </a:moveTo>
                  <a:lnTo>
                    <a:pt x="41858" y="70288"/>
                  </a:lnTo>
                  <a:lnTo>
                    <a:pt x="41858" y="65731"/>
                  </a:lnTo>
                  <a:lnTo>
                    <a:pt x="46415" y="65731"/>
                  </a:lnTo>
                  <a:close/>
                  <a:moveTo>
                    <a:pt x="46415" y="65489"/>
                  </a:moveTo>
                  <a:lnTo>
                    <a:pt x="41858" y="65489"/>
                  </a:lnTo>
                  <a:lnTo>
                    <a:pt x="41858" y="60892"/>
                  </a:lnTo>
                  <a:lnTo>
                    <a:pt x="46415" y="60892"/>
                  </a:lnTo>
                  <a:close/>
                  <a:moveTo>
                    <a:pt x="46415" y="60650"/>
                  </a:moveTo>
                  <a:lnTo>
                    <a:pt x="41858" y="60650"/>
                  </a:lnTo>
                  <a:lnTo>
                    <a:pt x="41858" y="56093"/>
                  </a:lnTo>
                  <a:lnTo>
                    <a:pt x="46415" y="56093"/>
                  </a:lnTo>
                  <a:close/>
                  <a:moveTo>
                    <a:pt x="46415" y="55851"/>
                  </a:moveTo>
                  <a:lnTo>
                    <a:pt x="41858" y="55851"/>
                  </a:lnTo>
                  <a:lnTo>
                    <a:pt x="41858" y="51295"/>
                  </a:lnTo>
                  <a:lnTo>
                    <a:pt x="46415" y="51295"/>
                  </a:lnTo>
                  <a:close/>
                  <a:moveTo>
                    <a:pt x="46415" y="51053"/>
                  </a:moveTo>
                  <a:lnTo>
                    <a:pt x="41858" y="51053"/>
                  </a:lnTo>
                  <a:lnTo>
                    <a:pt x="41858" y="46456"/>
                  </a:lnTo>
                  <a:lnTo>
                    <a:pt x="46415" y="46456"/>
                  </a:lnTo>
                  <a:close/>
                  <a:moveTo>
                    <a:pt x="46415" y="46214"/>
                  </a:moveTo>
                  <a:lnTo>
                    <a:pt x="41858" y="46214"/>
                  </a:lnTo>
                  <a:lnTo>
                    <a:pt x="41858" y="41657"/>
                  </a:lnTo>
                  <a:lnTo>
                    <a:pt x="46415" y="41657"/>
                  </a:lnTo>
                  <a:close/>
                  <a:moveTo>
                    <a:pt x="46415" y="41415"/>
                  </a:moveTo>
                  <a:lnTo>
                    <a:pt x="41858" y="41415"/>
                  </a:lnTo>
                  <a:lnTo>
                    <a:pt x="41858" y="36858"/>
                  </a:lnTo>
                  <a:lnTo>
                    <a:pt x="46415" y="36858"/>
                  </a:lnTo>
                  <a:close/>
                  <a:moveTo>
                    <a:pt x="46415" y="36616"/>
                  </a:moveTo>
                  <a:lnTo>
                    <a:pt x="41858" y="36616"/>
                  </a:lnTo>
                  <a:lnTo>
                    <a:pt x="41858" y="32019"/>
                  </a:lnTo>
                  <a:lnTo>
                    <a:pt x="46415" y="32019"/>
                  </a:lnTo>
                  <a:close/>
                  <a:moveTo>
                    <a:pt x="46415" y="31777"/>
                  </a:moveTo>
                  <a:lnTo>
                    <a:pt x="41858" y="31777"/>
                  </a:lnTo>
                  <a:lnTo>
                    <a:pt x="41858" y="27220"/>
                  </a:lnTo>
                  <a:lnTo>
                    <a:pt x="46415" y="27220"/>
                  </a:lnTo>
                  <a:close/>
                  <a:moveTo>
                    <a:pt x="46415" y="26978"/>
                  </a:moveTo>
                  <a:lnTo>
                    <a:pt x="41858" y="26978"/>
                  </a:lnTo>
                  <a:lnTo>
                    <a:pt x="41858" y="22381"/>
                  </a:lnTo>
                  <a:lnTo>
                    <a:pt x="46415" y="22381"/>
                  </a:lnTo>
                  <a:close/>
                  <a:moveTo>
                    <a:pt x="46415" y="22139"/>
                  </a:moveTo>
                  <a:lnTo>
                    <a:pt x="41858" y="22139"/>
                  </a:lnTo>
                  <a:lnTo>
                    <a:pt x="41858" y="17582"/>
                  </a:lnTo>
                  <a:lnTo>
                    <a:pt x="46415" y="17582"/>
                  </a:lnTo>
                  <a:close/>
                  <a:moveTo>
                    <a:pt x="46415" y="17340"/>
                  </a:moveTo>
                  <a:lnTo>
                    <a:pt x="41858" y="17340"/>
                  </a:lnTo>
                  <a:lnTo>
                    <a:pt x="41858" y="12783"/>
                  </a:lnTo>
                  <a:lnTo>
                    <a:pt x="46415" y="12783"/>
                  </a:lnTo>
                  <a:close/>
                  <a:moveTo>
                    <a:pt x="46415" y="12541"/>
                  </a:moveTo>
                  <a:lnTo>
                    <a:pt x="41858" y="12541"/>
                  </a:lnTo>
                  <a:lnTo>
                    <a:pt x="41858" y="7944"/>
                  </a:lnTo>
                  <a:lnTo>
                    <a:pt x="46415" y="7944"/>
                  </a:lnTo>
                  <a:close/>
                  <a:moveTo>
                    <a:pt x="46415" y="7702"/>
                  </a:moveTo>
                  <a:lnTo>
                    <a:pt x="41858" y="7702"/>
                  </a:lnTo>
                  <a:lnTo>
                    <a:pt x="41858" y="3307"/>
                  </a:lnTo>
                  <a:lnTo>
                    <a:pt x="46415" y="3307"/>
                  </a:lnTo>
                  <a:lnTo>
                    <a:pt x="46415" y="7904"/>
                  </a:lnTo>
                  <a:close/>
                  <a:moveTo>
                    <a:pt x="51214" y="89524"/>
                  </a:moveTo>
                  <a:lnTo>
                    <a:pt x="46657" y="89524"/>
                  </a:lnTo>
                  <a:lnTo>
                    <a:pt x="46657" y="84967"/>
                  </a:lnTo>
                  <a:lnTo>
                    <a:pt x="51214" y="84967"/>
                  </a:lnTo>
                  <a:close/>
                  <a:moveTo>
                    <a:pt x="51214" y="84685"/>
                  </a:moveTo>
                  <a:lnTo>
                    <a:pt x="46657" y="84685"/>
                  </a:lnTo>
                  <a:lnTo>
                    <a:pt x="46657" y="80128"/>
                  </a:lnTo>
                  <a:lnTo>
                    <a:pt x="51214" y="80128"/>
                  </a:lnTo>
                  <a:close/>
                  <a:moveTo>
                    <a:pt x="51214" y="79886"/>
                  </a:moveTo>
                  <a:lnTo>
                    <a:pt x="46657" y="79886"/>
                  </a:lnTo>
                  <a:lnTo>
                    <a:pt x="46657" y="75329"/>
                  </a:lnTo>
                  <a:lnTo>
                    <a:pt x="51214" y="75329"/>
                  </a:lnTo>
                  <a:close/>
                  <a:moveTo>
                    <a:pt x="51214" y="75087"/>
                  </a:moveTo>
                  <a:lnTo>
                    <a:pt x="46657" y="75087"/>
                  </a:lnTo>
                  <a:lnTo>
                    <a:pt x="46657" y="70490"/>
                  </a:lnTo>
                  <a:lnTo>
                    <a:pt x="51214" y="70490"/>
                  </a:lnTo>
                  <a:close/>
                  <a:moveTo>
                    <a:pt x="51214" y="70248"/>
                  </a:moveTo>
                  <a:lnTo>
                    <a:pt x="46657" y="70248"/>
                  </a:lnTo>
                  <a:lnTo>
                    <a:pt x="46657" y="65691"/>
                  </a:lnTo>
                  <a:lnTo>
                    <a:pt x="51214" y="65691"/>
                  </a:lnTo>
                  <a:close/>
                  <a:moveTo>
                    <a:pt x="51214" y="65449"/>
                  </a:moveTo>
                  <a:lnTo>
                    <a:pt x="46657" y="65449"/>
                  </a:lnTo>
                  <a:lnTo>
                    <a:pt x="46657" y="60892"/>
                  </a:lnTo>
                  <a:lnTo>
                    <a:pt x="51214" y="60892"/>
                  </a:lnTo>
                  <a:close/>
                  <a:moveTo>
                    <a:pt x="51214" y="60650"/>
                  </a:moveTo>
                  <a:lnTo>
                    <a:pt x="46657" y="60650"/>
                  </a:lnTo>
                  <a:lnTo>
                    <a:pt x="46657" y="56053"/>
                  </a:lnTo>
                  <a:lnTo>
                    <a:pt x="51214" y="56053"/>
                  </a:lnTo>
                  <a:close/>
                  <a:moveTo>
                    <a:pt x="51214" y="55811"/>
                  </a:moveTo>
                  <a:lnTo>
                    <a:pt x="46657" y="55811"/>
                  </a:lnTo>
                  <a:lnTo>
                    <a:pt x="46657" y="51254"/>
                  </a:lnTo>
                  <a:lnTo>
                    <a:pt x="51214" y="51254"/>
                  </a:lnTo>
                  <a:close/>
                  <a:moveTo>
                    <a:pt x="51214" y="51012"/>
                  </a:moveTo>
                  <a:lnTo>
                    <a:pt x="46657" y="51012"/>
                  </a:lnTo>
                  <a:lnTo>
                    <a:pt x="46657" y="46456"/>
                  </a:lnTo>
                  <a:lnTo>
                    <a:pt x="51214" y="46456"/>
                  </a:lnTo>
                  <a:close/>
                  <a:moveTo>
                    <a:pt x="51214" y="46214"/>
                  </a:moveTo>
                  <a:lnTo>
                    <a:pt x="46657" y="46214"/>
                  </a:lnTo>
                  <a:lnTo>
                    <a:pt x="46657" y="41616"/>
                  </a:lnTo>
                  <a:lnTo>
                    <a:pt x="51214" y="41616"/>
                  </a:lnTo>
                  <a:close/>
                  <a:moveTo>
                    <a:pt x="51214" y="41374"/>
                  </a:moveTo>
                  <a:lnTo>
                    <a:pt x="46657" y="41374"/>
                  </a:lnTo>
                  <a:lnTo>
                    <a:pt x="46657" y="36818"/>
                  </a:lnTo>
                  <a:lnTo>
                    <a:pt x="51214" y="36818"/>
                  </a:lnTo>
                  <a:close/>
                  <a:moveTo>
                    <a:pt x="51214" y="36576"/>
                  </a:moveTo>
                  <a:lnTo>
                    <a:pt x="46657" y="36576"/>
                  </a:lnTo>
                  <a:lnTo>
                    <a:pt x="46657" y="32019"/>
                  </a:lnTo>
                  <a:lnTo>
                    <a:pt x="51214" y="32019"/>
                  </a:lnTo>
                  <a:close/>
                  <a:moveTo>
                    <a:pt x="51214" y="31777"/>
                  </a:moveTo>
                  <a:lnTo>
                    <a:pt x="46657" y="31777"/>
                  </a:lnTo>
                  <a:lnTo>
                    <a:pt x="46657" y="27180"/>
                  </a:lnTo>
                  <a:lnTo>
                    <a:pt x="51214" y="27180"/>
                  </a:lnTo>
                  <a:close/>
                  <a:moveTo>
                    <a:pt x="51214" y="26938"/>
                  </a:moveTo>
                  <a:lnTo>
                    <a:pt x="46657" y="26938"/>
                  </a:lnTo>
                  <a:lnTo>
                    <a:pt x="46657" y="22381"/>
                  </a:lnTo>
                  <a:lnTo>
                    <a:pt x="51214" y="22381"/>
                  </a:lnTo>
                  <a:close/>
                  <a:moveTo>
                    <a:pt x="51214" y="22139"/>
                  </a:moveTo>
                  <a:lnTo>
                    <a:pt x="46657" y="22139"/>
                  </a:lnTo>
                  <a:lnTo>
                    <a:pt x="46657" y="17582"/>
                  </a:lnTo>
                  <a:lnTo>
                    <a:pt x="51214" y="17582"/>
                  </a:lnTo>
                  <a:close/>
                  <a:moveTo>
                    <a:pt x="51214" y="17340"/>
                  </a:moveTo>
                  <a:lnTo>
                    <a:pt x="46657" y="17340"/>
                  </a:lnTo>
                  <a:lnTo>
                    <a:pt x="46657" y="12743"/>
                  </a:lnTo>
                  <a:lnTo>
                    <a:pt x="51214" y="12743"/>
                  </a:lnTo>
                  <a:close/>
                  <a:moveTo>
                    <a:pt x="51214" y="12501"/>
                  </a:moveTo>
                  <a:lnTo>
                    <a:pt x="46657" y="12501"/>
                  </a:lnTo>
                  <a:lnTo>
                    <a:pt x="46657" y="7944"/>
                  </a:lnTo>
                  <a:lnTo>
                    <a:pt x="51214" y="7944"/>
                  </a:lnTo>
                  <a:close/>
                  <a:moveTo>
                    <a:pt x="51214" y="7702"/>
                  </a:moveTo>
                  <a:lnTo>
                    <a:pt x="46657" y="7702"/>
                  </a:lnTo>
                  <a:lnTo>
                    <a:pt x="46657" y="3307"/>
                  </a:lnTo>
                  <a:lnTo>
                    <a:pt x="51214" y="3307"/>
                  </a:lnTo>
                  <a:lnTo>
                    <a:pt x="51214" y="7904"/>
                  </a:lnTo>
                  <a:close/>
                  <a:moveTo>
                    <a:pt x="56053" y="89483"/>
                  </a:moveTo>
                  <a:lnTo>
                    <a:pt x="51456" y="89483"/>
                  </a:lnTo>
                  <a:lnTo>
                    <a:pt x="51456" y="84927"/>
                  </a:lnTo>
                  <a:lnTo>
                    <a:pt x="56053" y="84927"/>
                  </a:lnTo>
                  <a:close/>
                  <a:moveTo>
                    <a:pt x="56053" y="84685"/>
                  </a:moveTo>
                  <a:lnTo>
                    <a:pt x="51456" y="84685"/>
                  </a:lnTo>
                  <a:lnTo>
                    <a:pt x="51456" y="80087"/>
                  </a:lnTo>
                  <a:lnTo>
                    <a:pt x="56053" y="80087"/>
                  </a:lnTo>
                  <a:close/>
                  <a:moveTo>
                    <a:pt x="56053" y="79845"/>
                  </a:moveTo>
                  <a:lnTo>
                    <a:pt x="51456" y="79845"/>
                  </a:lnTo>
                  <a:lnTo>
                    <a:pt x="51456" y="75289"/>
                  </a:lnTo>
                  <a:lnTo>
                    <a:pt x="56053" y="75289"/>
                  </a:lnTo>
                  <a:close/>
                  <a:moveTo>
                    <a:pt x="56053" y="75047"/>
                  </a:moveTo>
                  <a:lnTo>
                    <a:pt x="51456" y="75047"/>
                  </a:lnTo>
                  <a:lnTo>
                    <a:pt x="51456" y="70490"/>
                  </a:lnTo>
                  <a:lnTo>
                    <a:pt x="56053" y="70490"/>
                  </a:lnTo>
                  <a:close/>
                  <a:moveTo>
                    <a:pt x="56053" y="70248"/>
                  </a:moveTo>
                  <a:lnTo>
                    <a:pt x="51456" y="70248"/>
                  </a:lnTo>
                  <a:lnTo>
                    <a:pt x="51456" y="65651"/>
                  </a:lnTo>
                  <a:lnTo>
                    <a:pt x="56053" y="65651"/>
                  </a:lnTo>
                  <a:close/>
                  <a:moveTo>
                    <a:pt x="56053" y="65409"/>
                  </a:moveTo>
                  <a:lnTo>
                    <a:pt x="51456" y="65409"/>
                  </a:lnTo>
                  <a:lnTo>
                    <a:pt x="51456" y="60852"/>
                  </a:lnTo>
                  <a:lnTo>
                    <a:pt x="56053" y="60852"/>
                  </a:lnTo>
                  <a:close/>
                  <a:moveTo>
                    <a:pt x="56053" y="60610"/>
                  </a:moveTo>
                  <a:lnTo>
                    <a:pt x="51456" y="60610"/>
                  </a:lnTo>
                  <a:lnTo>
                    <a:pt x="51456" y="56053"/>
                  </a:lnTo>
                  <a:lnTo>
                    <a:pt x="56053" y="56053"/>
                  </a:lnTo>
                  <a:close/>
                  <a:moveTo>
                    <a:pt x="56053" y="55811"/>
                  </a:moveTo>
                  <a:lnTo>
                    <a:pt x="51456" y="55811"/>
                  </a:lnTo>
                  <a:lnTo>
                    <a:pt x="51456" y="51214"/>
                  </a:lnTo>
                  <a:lnTo>
                    <a:pt x="56053" y="51214"/>
                  </a:lnTo>
                  <a:close/>
                  <a:moveTo>
                    <a:pt x="56053" y="50972"/>
                  </a:moveTo>
                  <a:lnTo>
                    <a:pt x="51456" y="50972"/>
                  </a:lnTo>
                  <a:lnTo>
                    <a:pt x="51456" y="46415"/>
                  </a:lnTo>
                  <a:lnTo>
                    <a:pt x="56053" y="46415"/>
                  </a:lnTo>
                  <a:close/>
                  <a:moveTo>
                    <a:pt x="56053" y="46173"/>
                  </a:moveTo>
                  <a:lnTo>
                    <a:pt x="51456" y="46173"/>
                  </a:lnTo>
                  <a:lnTo>
                    <a:pt x="51456" y="41616"/>
                  </a:lnTo>
                  <a:lnTo>
                    <a:pt x="56053" y="41616"/>
                  </a:lnTo>
                  <a:close/>
                  <a:moveTo>
                    <a:pt x="56053" y="41374"/>
                  </a:moveTo>
                  <a:lnTo>
                    <a:pt x="51456" y="41374"/>
                  </a:lnTo>
                  <a:lnTo>
                    <a:pt x="51456" y="36777"/>
                  </a:lnTo>
                  <a:lnTo>
                    <a:pt x="56053" y="36777"/>
                  </a:lnTo>
                  <a:close/>
                  <a:moveTo>
                    <a:pt x="56053" y="36535"/>
                  </a:moveTo>
                  <a:lnTo>
                    <a:pt x="51456" y="36535"/>
                  </a:lnTo>
                  <a:lnTo>
                    <a:pt x="51456" y="31978"/>
                  </a:lnTo>
                  <a:lnTo>
                    <a:pt x="56053" y="31978"/>
                  </a:lnTo>
                  <a:close/>
                  <a:moveTo>
                    <a:pt x="56053" y="31737"/>
                  </a:moveTo>
                  <a:lnTo>
                    <a:pt x="51456" y="31737"/>
                  </a:lnTo>
                  <a:lnTo>
                    <a:pt x="51456" y="27180"/>
                  </a:lnTo>
                  <a:lnTo>
                    <a:pt x="56053" y="27180"/>
                  </a:lnTo>
                  <a:close/>
                  <a:moveTo>
                    <a:pt x="56053" y="26938"/>
                  </a:moveTo>
                  <a:lnTo>
                    <a:pt x="51456" y="26938"/>
                  </a:lnTo>
                  <a:lnTo>
                    <a:pt x="51456" y="22341"/>
                  </a:lnTo>
                  <a:lnTo>
                    <a:pt x="56053" y="22341"/>
                  </a:lnTo>
                  <a:close/>
                  <a:moveTo>
                    <a:pt x="56053" y="22099"/>
                  </a:moveTo>
                  <a:lnTo>
                    <a:pt x="51456" y="22099"/>
                  </a:lnTo>
                  <a:lnTo>
                    <a:pt x="51456" y="17542"/>
                  </a:lnTo>
                  <a:lnTo>
                    <a:pt x="56053" y="17542"/>
                  </a:lnTo>
                  <a:close/>
                  <a:moveTo>
                    <a:pt x="56053" y="17300"/>
                  </a:moveTo>
                  <a:lnTo>
                    <a:pt x="51456" y="17300"/>
                  </a:lnTo>
                  <a:lnTo>
                    <a:pt x="51456" y="12743"/>
                  </a:lnTo>
                  <a:lnTo>
                    <a:pt x="56053" y="12743"/>
                  </a:lnTo>
                  <a:close/>
                  <a:moveTo>
                    <a:pt x="56053" y="12501"/>
                  </a:moveTo>
                  <a:lnTo>
                    <a:pt x="51456" y="12501"/>
                  </a:lnTo>
                  <a:lnTo>
                    <a:pt x="51456" y="7904"/>
                  </a:lnTo>
                  <a:lnTo>
                    <a:pt x="56053" y="7904"/>
                  </a:lnTo>
                  <a:close/>
                  <a:moveTo>
                    <a:pt x="56053" y="7662"/>
                  </a:moveTo>
                  <a:lnTo>
                    <a:pt x="51456" y="7662"/>
                  </a:lnTo>
                  <a:lnTo>
                    <a:pt x="51456" y="3307"/>
                  </a:lnTo>
                  <a:lnTo>
                    <a:pt x="56053" y="3307"/>
                  </a:lnTo>
                  <a:lnTo>
                    <a:pt x="56053" y="7904"/>
                  </a:lnTo>
                  <a:close/>
                  <a:moveTo>
                    <a:pt x="60852" y="89483"/>
                  </a:moveTo>
                  <a:lnTo>
                    <a:pt x="56295" y="89483"/>
                  </a:lnTo>
                  <a:lnTo>
                    <a:pt x="56295" y="84886"/>
                  </a:lnTo>
                  <a:lnTo>
                    <a:pt x="60852" y="84886"/>
                  </a:lnTo>
                  <a:close/>
                  <a:moveTo>
                    <a:pt x="60852" y="84644"/>
                  </a:moveTo>
                  <a:lnTo>
                    <a:pt x="56295" y="84644"/>
                  </a:lnTo>
                  <a:lnTo>
                    <a:pt x="56295" y="80087"/>
                  </a:lnTo>
                  <a:lnTo>
                    <a:pt x="60852" y="80087"/>
                  </a:lnTo>
                  <a:close/>
                  <a:moveTo>
                    <a:pt x="60852" y="79845"/>
                  </a:moveTo>
                  <a:lnTo>
                    <a:pt x="56295" y="79845"/>
                  </a:lnTo>
                  <a:lnTo>
                    <a:pt x="56295" y="75248"/>
                  </a:lnTo>
                  <a:lnTo>
                    <a:pt x="60852" y="75248"/>
                  </a:lnTo>
                  <a:close/>
                  <a:moveTo>
                    <a:pt x="60852" y="75006"/>
                  </a:moveTo>
                  <a:lnTo>
                    <a:pt x="56295" y="75006"/>
                  </a:lnTo>
                  <a:lnTo>
                    <a:pt x="56295" y="70449"/>
                  </a:lnTo>
                  <a:lnTo>
                    <a:pt x="60852" y="70449"/>
                  </a:lnTo>
                  <a:close/>
                  <a:moveTo>
                    <a:pt x="60852" y="70208"/>
                  </a:moveTo>
                  <a:lnTo>
                    <a:pt x="56295" y="70208"/>
                  </a:lnTo>
                  <a:lnTo>
                    <a:pt x="56295" y="65651"/>
                  </a:lnTo>
                  <a:lnTo>
                    <a:pt x="60852" y="65651"/>
                  </a:lnTo>
                  <a:close/>
                  <a:moveTo>
                    <a:pt x="60852" y="65409"/>
                  </a:moveTo>
                  <a:lnTo>
                    <a:pt x="56295" y="65409"/>
                  </a:lnTo>
                  <a:lnTo>
                    <a:pt x="56295" y="60812"/>
                  </a:lnTo>
                  <a:lnTo>
                    <a:pt x="60852" y="60812"/>
                  </a:lnTo>
                  <a:close/>
                  <a:moveTo>
                    <a:pt x="60852" y="60570"/>
                  </a:moveTo>
                  <a:lnTo>
                    <a:pt x="56295" y="60570"/>
                  </a:lnTo>
                  <a:lnTo>
                    <a:pt x="56295" y="56013"/>
                  </a:lnTo>
                  <a:lnTo>
                    <a:pt x="60852" y="56013"/>
                  </a:lnTo>
                  <a:close/>
                  <a:moveTo>
                    <a:pt x="60852" y="55771"/>
                  </a:moveTo>
                  <a:lnTo>
                    <a:pt x="56295" y="55771"/>
                  </a:lnTo>
                  <a:lnTo>
                    <a:pt x="56295" y="51214"/>
                  </a:lnTo>
                  <a:lnTo>
                    <a:pt x="60852" y="51214"/>
                  </a:lnTo>
                  <a:close/>
                  <a:moveTo>
                    <a:pt x="60852" y="50972"/>
                  </a:moveTo>
                  <a:lnTo>
                    <a:pt x="56295" y="50972"/>
                  </a:lnTo>
                  <a:lnTo>
                    <a:pt x="56295" y="46375"/>
                  </a:lnTo>
                  <a:lnTo>
                    <a:pt x="60852" y="46375"/>
                  </a:lnTo>
                  <a:close/>
                  <a:moveTo>
                    <a:pt x="60852" y="46133"/>
                  </a:moveTo>
                  <a:lnTo>
                    <a:pt x="56295" y="46133"/>
                  </a:lnTo>
                  <a:lnTo>
                    <a:pt x="56295" y="41576"/>
                  </a:lnTo>
                  <a:lnTo>
                    <a:pt x="60852" y="41576"/>
                  </a:lnTo>
                  <a:close/>
                  <a:moveTo>
                    <a:pt x="60852" y="41334"/>
                  </a:moveTo>
                  <a:lnTo>
                    <a:pt x="56295" y="41334"/>
                  </a:lnTo>
                  <a:lnTo>
                    <a:pt x="56295" y="36777"/>
                  </a:lnTo>
                  <a:lnTo>
                    <a:pt x="60852" y="36777"/>
                  </a:lnTo>
                  <a:close/>
                  <a:moveTo>
                    <a:pt x="60852" y="36535"/>
                  </a:moveTo>
                  <a:lnTo>
                    <a:pt x="56295" y="36535"/>
                  </a:lnTo>
                  <a:lnTo>
                    <a:pt x="56295" y="31938"/>
                  </a:lnTo>
                  <a:lnTo>
                    <a:pt x="60852" y="31938"/>
                  </a:lnTo>
                  <a:close/>
                  <a:moveTo>
                    <a:pt x="60852" y="31696"/>
                  </a:moveTo>
                  <a:lnTo>
                    <a:pt x="56295" y="31696"/>
                  </a:lnTo>
                  <a:lnTo>
                    <a:pt x="56295" y="27139"/>
                  </a:lnTo>
                  <a:lnTo>
                    <a:pt x="60852" y="27139"/>
                  </a:lnTo>
                  <a:close/>
                  <a:moveTo>
                    <a:pt x="60852" y="26897"/>
                  </a:moveTo>
                  <a:lnTo>
                    <a:pt x="56295" y="26897"/>
                  </a:lnTo>
                  <a:lnTo>
                    <a:pt x="56295" y="22341"/>
                  </a:lnTo>
                  <a:lnTo>
                    <a:pt x="60852" y="22341"/>
                  </a:lnTo>
                  <a:close/>
                  <a:moveTo>
                    <a:pt x="60852" y="22099"/>
                  </a:moveTo>
                  <a:lnTo>
                    <a:pt x="56295" y="22099"/>
                  </a:lnTo>
                  <a:lnTo>
                    <a:pt x="56295" y="17501"/>
                  </a:lnTo>
                  <a:lnTo>
                    <a:pt x="60852" y="17501"/>
                  </a:lnTo>
                  <a:close/>
                  <a:moveTo>
                    <a:pt x="60852" y="17260"/>
                  </a:moveTo>
                  <a:lnTo>
                    <a:pt x="56295" y="17260"/>
                  </a:lnTo>
                  <a:lnTo>
                    <a:pt x="56295" y="12703"/>
                  </a:lnTo>
                  <a:lnTo>
                    <a:pt x="60852" y="12703"/>
                  </a:lnTo>
                  <a:close/>
                  <a:moveTo>
                    <a:pt x="60852" y="12461"/>
                  </a:moveTo>
                  <a:lnTo>
                    <a:pt x="56295" y="12461"/>
                  </a:lnTo>
                  <a:lnTo>
                    <a:pt x="56295" y="7904"/>
                  </a:lnTo>
                  <a:lnTo>
                    <a:pt x="60852" y="7904"/>
                  </a:lnTo>
                  <a:close/>
                  <a:moveTo>
                    <a:pt x="60852" y="7662"/>
                  </a:moveTo>
                  <a:lnTo>
                    <a:pt x="56295" y="7662"/>
                  </a:lnTo>
                  <a:lnTo>
                    <a:pt x="56295" y="3307"/>
                  </a:lnTo>
                  <a:lnTo>
                    <a:pt x="60852" y="3307"/>
                  </a:lnTo>
                  <a:lnTo>
                    <a:pt x="60852" y="7904"/>
                  </a:lnTo>
                  <a:close/>
                  <a:moveTo>
                    <a:pt x="65651" y="84644"/>
                  </a:moveTo>
                  <a:lnTo>
                    <a:pt x="61094" y="84644"/>
                  </a:lnTo>
                  <a:lnTo>
                    <a:pt x="61094" y="80047"/>
                  </a:lnTo>
                  <a:lnTo>
                    <a:pt x="65651" y="80047"/>
                  </a:lnTo>
                  <a:close/>
                  <a:moveTo>
                    <a:pt x="65651" y="79805"/>
                  </a:moveTo>
                  <a:lnTo>
                    <a:pt x="61094" y="79805"/>
                  </a:lnTo>
                  <a:lnTo>
                    <a:pt x="61094" y="75248"/>
                  </a:lnTo>
                  <a:lnTo>
                    <a:pt x="65651" y="75248"/>
                  </a:lnTo>
                  <a:close/>
                  <a:moveTo>
                    <a:pt x="65651" y="75006"/>
                  </a:moveTo>
                  <a:lnTo>
                    <a:pt x="61094" y="75006"/>
                  </a:lnTo>
                  <a:lnTo>
                    <a:pt x="61094" y="70449"/>
                  </a:lnTo>
                  <a:lnTo>
                    <a:pt x="65651" y="70449"/>
                  </a:lnTo>
                  <a:close/>
                  <a:moveTo>
                    <a:pt x="65651" y="70208"/>
                  </a:moveTo>
                  <a:lnTo>
                    <a:pt x="61094" y="70208"/>
                  </a:lnTo>
                  <a:lnTo>
                    <a:pt x="61094" y="65610"/>
                  </a:lnTo>
                  <a:lnTo>
                    <a:pt x="65651" y="65610"/>
                  </a:lnTo>
                  <a:close/>
                  <a:moveTo>
                    <a:pt x="65651" y="65368"/>
                  </a:moveTo>
                  <a:lnTo>
                    <a:pt x="61094" y="65368"/>
                  </a:lnTo>
                  <a:lnTo>
                    <a:pt x="61094" y="60812"/>
                  </a:lnTo>
                  <a:lnTo>
                    <a:pt x="65651" y="60812"/>
                  </a:lnTo>
                  <a:close/>
                  <a:moveTo>
                    <a:pt x="65651" y="60570"/>
                  </a:moveTo>
                  <a:lnTo>
                    <a:pt x="61094" y="60570"/>
                  </a:lnTo>
                  <a:lnTo>
                    <a:pt x="61094" y="56013"/>
                  </a:lnTo>
                  <a:lnTo>
                    <a:pt x="65651" y="56013"/>
                  </a:lnTo>
                  <a:close/>
                  <a:moveTo>
                    <a:pt x="65651" y="55771"/>
                  </a:moveTo>
                  <a:lnTo>
                    <a:pt x="61094" y="55771"/>
                  </a:lnTo>
                  <a:lnTo>
                    <a:pt x="61094" y="51174"/>
                  </a:lnTo>
                  <a:lnTo>
                    <a:pt x="65651" y="51174"/>
                  </a:lnTo>
                  <a:close/>
                  <a:moveTo>
                    <a:pt x="65651" y="50932"/>
                  </a:moveTo>
                  <a:lnTo>
                    <a:pt x="61094" y="50932"/>
                  </a:lnTo>
                  <a:lnTo>
                    <a:pt x="61094" y="46375"/>
                  </a:lnTo>
                  <a:lnTo>
                    <a:pt x="65651" y="46375"/>
                  </a:lnTo>
                  <a:close/>
                  <a:moveTo>
                    <a:pt x="65651" y="46133"/>
                  </a:moveTo>
                  <a:lnTo>
                    <a:pt x="61094" y="46133"/>
                  </a:lnTo>
                  <a:lnTo>
                    <a:pt x="61094" y="41536"/>
                  </a:lnTo>
                  <a:lnTo>
                    <a:pt x="65651" y="41536"/>
                  </a:lnTo>
                  <a:close/>
                  <a:moveTo>
                    <a:pt x="65651" y="41294"/>
                  </a:moveTo>
                  <a:lnTo>
                    <a:pt x="61094" y="41294"/>
                  </a:lnTo>
                  <a:lnTo>
                    <a:pt x="61094" y="36737"/>
                  </a:lnTo>
                  <a:lnTo>
                    <a:pt x="65651" y="36737"/>
                  </a:lnTo>
                  <a:close/>
                  <a:moveTo>
                    <a:pt x="65651" y="36495"/>
                  </a:moveTo>
                  <a:lnTo>
                    <a:pt x="61094" y="36495"/>
                  </a:lnTo>
                  <a:lnTo>
                    <a:pt x="61094" y="31938"/>
                  </a:lnTo>
                  <a:lnTo>
                    <a:pt x="65651" y="31938"/>
                  </a:lnTo>
                  <a:close/>
                  <a:moveTo>
                    <a:pt x="65651" y="31696"/>
                  </a:moveTo>
                  <a:lnTo>
                    <a:pt x="61094" y="31696"/>
                  </a:lnTo>
                  <a:lnTo>
                    <a:pt x="61094" y="27099"/>
                  </a:lnTo>
                  <a:lnTo>
                    <a:pt x="65651" y="27099"/>
                  </a:lnTo>
                  <a:close/>
                  <a:moveTo>
                    <a:pt x="65651" y="26857"/>
                  </a:moveTo>
                  <a:lnTo>
                    <a:pt x="61094" y="26857"/>
                  </a:lnTo>
                  <a:lnTo>
                    <a:pt x="61094" y="22300"/>
                  </a:lnTo>
                  <a:lnTo>
                    <a:pt x="65651" y="22300"/>
                  </a:lnTo>
                  <a:close/>
                  <a:moveTo>
                    <a:pt x="65651" y="22058"/>
                  </a:moveTo>
                  <a:lnTo>
                    <a:pt x="61094" y="22058"/>
                  </a:lnTo>
                  <a:lnTo>
                    <a:pt x="61094" y="17501"/>
                  </a:lnTo>
                  <a:lnTo>
                    <a:pt x="65651" y="17501"/>
                  </a:lnTo>
                  <a:close/>
                  <a:moveTo>
                    <a:pt x="65651" y="17260"/>
                  </a:moveTo>
                  <a:lnTo>
                    <a:pt x="61094" y="17260"/>
                  </a:lnTo>
                  <a:lnTo>
                    <a:pt x="61094" y="12662"/>
                  </a:lnTo>
                  <a:lnTo>
                    <a:pt x="65651" y="12662"/>
                  </a:lnTo>
                  <a:close/>
                  <a:moveTo>
                    <a:pt x="65651" y="12420"/>
                  </a:moveTo>
                  <a:lnTo>
                    <a:pt x="61094" y="12420"/>
                  </a:lnTo>
                  <a:lnTo>
                    <a:pt x="61094" y="7864"/>
                  </a:lnTo>
                  <a:lnTo>
                    <a:pt x="65651" y="7864"/>
                  </a:lnTo>
                  <a:close/>
                  <a:moveTo>
                    <a:pt x="70490" y="84604"/>
                  </a:moveTo>
                  <a:lnTo>
                    <a:pt x="65893" y="84604"/>
                  </a:lnTo>
                  <a:lnTo>
                    <a:pt x="65893" y="80047"/>
                  </a:lnTo>
                  <a:lnTo>
                    <a:pt x="70490" y="80047"/>
                  </a:lnTo>
                  <a:close/>
                  <a:moveTo>
                    <a:pt x="70490" y="79805"/>
                  </a:moveTo>
                  <a:lnTo>
                    <a:pt x="65893" y="79805"/>
                  </a:lnTo>
                  <a:lnTo>
                    <a:pt x="65893" y="75208"/>
                  </a:lnTo>
                  <a:lnTo>
                    <a:pt x="70490" y="75208"/>
                  </a:lnTo>
                  <a:close/>
                  <a:moveTo>
                    <a:pt x="70490" y="74966"/>
                  </a:moveTo>
                  <a:lnTo>
                    <a:pt x="65893" y="74966"/>
                  </a:lnTo>
                  <a:lnTo>
                    <a:pt x="65893" y="70409"/>
                  </a:lnTo>
                  <a:lnTo>
                    <a:pt x="70490" y="70409"/>
                  </a:lnTo>
                  <a:close/>
                  <a:moveTo>
                    <a:pt x="70490" y="70167"/>
                  </a:moveTo>
                  <a:lnTo>
                    <a:pt x="65893" y="70167"/>
                  </a:lnTo>
                  <a:lnTo>
                    <a:pt x="65893" y="65610"/>
                  </a:lnTo>
                  <a:lnTo>
                    <a:pt x="70490" y="65610"/>
                  </a:lnTo>
                  <a:close/>
                  <a:moveTo>
                    <a:pt x="70490" y="65368"/>
                  </a:moveTo>
                  <a:lnTo>
                    <a:pt x="65893" y="65368"/>
                  </a:lnTo>
                  <a:lnTo>
                    <a:pt x="65893" y="60771"/>
                  </a:lnTo>
                  <a:lnTo>
                    <a:pt x="70490" y="60771"/>
                  </a:lnTo>
                  <a:close/>
                  <a:moveTo>
                    <a:pt x="70490" y="60529"/>
                  </a:moveTo>
                  <a:lnTo>
                    <a:pt x="65893" y="60529"/>
                  </a:lnTo>
                  <a:lnTo>
                    <a:pt x="65893" y="55972"/>
                  </a:lnTo>
                  <a:lnTo>
                    <a:pt x="70490" y="55972"/>
                  </a:lnTo>
                  <a:close/>
                  <a:moveTo>
                    <a:pt x="70490" y="55730"/>
                  </a:moveTo>
                  <a:lnTo>
                    <a:pt x="65893" y="55730"/>
                  </a:lnTo>
                  <a:lnTo>
                    <a:pt x="65893" y="51174"/>
                  </a:lnTo>
                  <a:lnTo>
                    <a:pt x="70490" y="51174"/>
                  </a:lnTo>
                  <a:close/>
                  <a:moveTo>
                    <a:pt x="70490" y="50932"/>
                  </a:moveTo>
                  <a:lnTo>
                    <a:pt x="65893" y="50932"/>
                  </a:lnTo>
                  <a:lnTo>
                    <a:pt x="65893" y="46335"/>
                  </a:lnTo>
                  <a:lnTo>
                    <a:pt x="70490" y="46335"/>
                  </a:lnTo>
                  <a:close/>
                  <a:moveTo>
                    <a:pt x="70490" y="46093"/>
                  </a:moveTo>
                  <a:lnTo>
                    <a:pt x="65893" y="46093"/>
                  </a:lnTo>
                  <a:lnTo>
                    <a:pt x="65893" y="41536"/>
                  </a:lnTo>
                  <a:lnTo>
                    <a:pt x="70490" y="41536"/>
                  </a:lnTo>
                  <a:close/>
                  <a:moveTo>
                    <a:pt x="70490" y="41294"/>
                  </a:moveTo>
                  <a:lnTo>
                    <a:pt x="65893" y="41294"/>
                  </a:lnTo>
                  <a:lnTo>
                    <a:pt x="65893" y="36737"/>
                  </a:lnTo>
                  <a:lnTo>
                    <a:pt x="70490" y="36737"/>
                  </a:lnTo>
                  <a:close/>
                  <a:moveTo>
                    <a:pt x="70490" y="36495"/>
                  </a:moveTo>
                  <a:lnTo>
                    <a:pt x="65893" y="36495"/>
                  </a:lnTo>
                  <a:lnTo>
                    <a:pt x="65893" y="31898"/>
                  </a:lnTo>
                  <a:lnTo>
                    <a:pt x="70490" y="31898"/>
                  </a:lnTo>
                  <a:close/>
                  <a:moveTo>
                    <a:pt x="70490" y="31656"/>
                  </a:moveTo>
                  <a:lnTo>
                    <a:pt x="65893" y="31656"/>
                  </a:lnTo>
                  <a:lnTo>
                    <a:pt x="65893" y="27099"/>
                  </a:lnTo>
                  <a:lnTo>
                    <a:pt x="70490" y="27099"/>
                  </a:lnTo>
                  <a:close/>
                  <a:moveTo>
                    <a:pt x="70490" y="26857"/>
                  </a:moveTo>
                  <a:lnTo>
                    <a:pt x="65893" y="26857"/>
                  </a:lnTo>
                  <a:lnTo>
                    <a:pt x="65893" y="22260"/>
                  </a:lnTo>
                  <a:lnTo>
                    <a:pt x="70490" y="22260"/>
                  </a:lnTo>
                  <a:close/>
                  <a:moveTo>
                    <a:pt x="70490" y="22018"/>
                  </a:moveTo>
                  <a:lnTo>
                    <a:pt x="65893" y="22018"/>
                  </a:lnTo>
                  <a:lnTo>
                    <a:pt x="65893" y="17461"/>
                  </a:lnTo>
                  <a:lnTo>
                    <a:pt x="70490" y="17461"/>
                  </a:lnTo>
                  <a:close/>
                  <a:moveTo>
                    <a:pt x="70490" y="17219"/>
                  </a:moveTo>
                  <a:lnTo>
                    <a:pt x="65893" y="17219"/>
                  </a:lnTo>
                  <a:lnTo>
                    <a:pt x="65893" y="12662"/>
                  </a:lnTo>
                  <a:lnTo>
                    <a:pt x="70490" y="12662"/>
                  </a:lnTo>
                  <a:close/>
                  <a:moveTo>
                    <a:pt x="70490" y="12420"/>
                  </a:moveTo>
                  <a:lnTo>
                    <a:pt x="65893" y="12420"/>
                  </a:lnTo>
                  <a:lnTo>
                    <a:pt x="65893" y="7823"/>
                  </a:lnTo>
                  <a:lnTo>
                    <a:pt x="70490" y="7823"/>
                  </a:lnTo>
                  <a:close/>
                  <a:moveTo>
                    <a:pt x="75289" y="79765"/>
                  </a:moveTo>
                  <a:lnTo>
                    <a:pt x="70732" y="79765"/>
                  </a:lnTo>
                  <a:lnTo>
                    <a:pt x="70732" y="75208"/>
                  </a:lnTo>
                  <a:lnTo>
                    <a:pt x="75289" y="75208"/>
                  </a:lnTo>
                  <a:close/>
                  <a:moveTo>
                    <a:pt x="75289" y="74966"/>
                  </a:moveTo>
                  <a:lnTo>
                    <a:pt x="70732" y="74966"/>
                  </a:lnTo>
                  <a:lnTo>
                    <a:pt x="70732" y="70409"/>
                  </a:lnTo>
                  <a:lnTo>
                    <a:pt x="75289" y="70409"/>
                  </a:lnTo>
                  <a:close/>
                  <a:moveTo>
                    <a:pt x="75289" y="70167"/>
                  </a:moveTo>
                  <a:lnTo>
                    <a:pt x="70732" y="70167"/>
                  </a:lnTo>
                  <a:lnTo>
                    <a:pt x="70732" y="65570"/>
                  </a:lnTo>
                  <a:lnTo>
                    <a:pt x="75289" y="65570"/>
                  </a:lnTo>
                  <a:close/>
                  <a:moveTo>
                    <a:pt x="75289" y="65328"/>
                  </a:moveTo>
                  <a:lnTo>
                    <a:pt x="70732" y="65328"/>
                  </a:lnTo>
                  <a:lnTo>
                    <a:pt x="70732" y="60771"/>
                  </a:lnTo>
                  <a:lnTo>
                    <a:pt x="75289" y="60771"/>
                  </a:lnTo>
                  <a:close/>
                  <a:moveTo>
                    <a:pt x="75289" y="60529"/>
                  </a:moveTo>
                  <a:lnTo>
                    <a:pt x="70732" y="60529"/>
                  </a:lnTo>
                  <a:lnTo>
                    <a:pt x="70732" y="55972"/>
                  </a:lnTo>
                  <a:lnTo>
                    <a:pt x="75289" y="55972"/>
                  </a:lnTo>
                  <a:close/>
                  <a:moveTo>
                    <a:pt x="75289" y="55730"/>
                  </a:moveTo>
                  <a:lnTo>
                    <a:pt x="70732" y="55730"/>
                  </a:lnTo>
                  <a:lnTo>
                    <a:pt x="70732" y="51133"/>
                  </a:lnTo>
                  <a:lnTo>
                    <a:pt x="75289" y="51133"/>
                  </a:lnTo>
                  <a:close/>
                  <a:moveTo>
                    <a:pt x="75289" y="50891"/>
                  </a:moveTo>
                  <a:lnTo>
                    <a:pt x="70732" y="50891"/>
                  </a:lnTo>
                  <a:lnTo>
                    <a:pt x="70732" y="46335"/>
                  </a:lnTo>
                  <a:lnTo>
                    <a:pt x="75289" y="46335"/>
                  </a:lnTo>
                  <a:close/>
                  <a:moveTo>
                    <a:pt x="75289" y="46093"/>
                  </a:moveTo>
                  <a:lnTo>
                    <a:pt x="70732" y="46093"/>
                  </a:lnTo>
                  <a:lnTo>
                    <a:pt x="70732" y="41495"/>
                  </a:lnTo>
                  <a:lnTo>
                    <a:pt x="75289" y="41495"/>
                  </a:lnTo>
                  <a:close/>
                  <a:moveTo>
                    <a:pt x="75289" y="41253"/>
                  </a:moveTo>
                  <a:lnTo>
                    <a:pt x="70732" y="41253"/>
                  </a:lnTo>
                  <a:lnTo>
                    <a:pt x="70732" y="36697"/>
                  </a:lnTo>
                  <a:lnTo>
                    <a:pt x="75289" y="36697"/>
                  </a:lnTo>
                  <a:close/>
                  <a:moveTo>
                    <a:pt x="75289" y="36455"/>
                  </a:moveTo>
                  <a:lnTo>
                    <a:pt x="70732" y="36455"/>
                  </a:lnTo>
                  <a:lnTo>
                    <a:pt x="70732" y="31898"/>
                  </a:lnTo>
                  <a:lnTo>
                    <a:pt x="75289" y="31898"/>
                  </a:lnTo>
                  <a:close/>
                  <a:moveTo>
                    <a:pt x="75289" y="31656"/>
                  </a:moveTo>
                  <a:lnTo>
                    <a:pt x="70732" y="31656"/>
                  </a:lnTo>
                  <a:lnTo>
                    <a:pt x="70732" y="27059"/>
                  </a:lnTo>
                  <a:lnTo>
                    <a:pt x="75289" y="27059"/>
                  </a:lnTo>
                  <a:close/>
                  <a:moveTo>
                    <a:pt x="75289" y="26817"/>
                  </a:moveTo>
                  <a:lnTo>
                    <a:pt x="70732" y="26817"/>
                  </a:lnTo>
                  <a:lnTo>
                    <a:pt x="70732" y="22260"/>
                  </a:lnTo>
                  <a:lnTo>
                    <a:pt x="75289" y="22260"/>
                  </a:lnTo>
                  <a:close/>
                  <a:moveTo>
                    <a:pt x="75289" y="22018"/>
                  </a:moveTo>
                  <a:lnTo>
                    <a:pt x="70732" y="22018"/>
                  </a:lnTo>
                  <a:lnTo>
                    <a:pt x="70732" y="17461"/>
                  </a:lnTo>
                  <a:lnTo>
                    <a:pt x="75289" y="17461"/>
                  </a:lnTo>
                  <a:close/>
                  <a:moveTo>
                    <a:pt x="75289" y="17219"/>
                  </a:moveTo>
                  <a:lnTo>
                    <a:pt x="70732" y="17219"/>
                  </a:lnTo>
                  <a:lnTo>
                    <a:pt x="70732" y="12622"/>
                  </a:lnTo>
                  <a:lnTo>
                    <a:pt x="75289" y="12622"/>
                  </a:lnTo>
                  <a:close/>
                  <a:moveTo>
                    <a:pt x="80087" y="74926"/>
                  </a:moveTo>
                  <a:lnTo>
                    <a:pt x="75531" y="74926"/>
                  </a:lnTo>
                  <a:lnTo>
                    <a:pt x="75531" y="70369"/>
                  </a:lnTo>
                  <a:lnTo>
                    <a:pt x="80087" y="70369"/>
                  </a:lnTo>
                  <a:close/>
                  <a:moveTo>
                    <a:pt x="80087" y="70127"/>
                  </a:moveTo>
                  <a:lnTo>
                    <a:pt x="75531" y="70127"/>
                  </a:lnTo>
                  <a:lnTo>
                    <a:pt x="75531" y="65570"/>
                  </a:lnTo>
                  <a:lnTo>
                    <a:pt x="80087" y="65570"/>
                  </a:lnTo>
                  <a:close/>
                  <a:moveTo>
                    <a:pt x="80087" y="65328"/>
                  </a:moveTo>
                  <a:lnTo>
                    <a:pt x="75531" y="65328"/>
                  </a:lnTo>
                  <a:lnTo>
                    <a:pt x="75531" y="60731"/>
                  </a:lnTo>
                  <a:lnTo>
                    <a:pt x="80087" y="60731"/>
                  </a:lnTo>
                  <a:close/>
                  <a:moveTo>
                    <a:pt x="80087" y="60489"/>
                  </a:moveTo>
                  <a:lnTo>
                    <a:pt x="75531" y="60489"/>
                  </a:lnTo>
                  <a:lnTo>
                    <a:pt x="75531" y="55932"/>
                  </a:lnTo>
                  <a:lnTo>
                    <a:pt x="80087" y="55932"/>
                  </a:lnTo>
                  <a:close/>
                  <a:moveTo>
                    <a:pt x="80087" y="55690"/>
                  </a:moveTo>
                  <a:lnTo>
                    <a:pt x="75531" y="55690"/>
                  </a:lnTo>
                  <a:lnTo>
                    <a:pt x="75531" y="51133"/>
                  </a:lnTo>
                  <a:lnTo>
                    <a:pt x="80087" y="51133"/>
                  </a:lnTo>
                  <a:close/>
                  <a:moveTo>
                    <a:pt x="80087" y="50891"/>
                  </a:moveTo>
                  <a:lnTo>
                    <a:pt x="75531" y="50891"/>
                  </a:lnTo>
                  <a:lnTo>
                    <a:pt x="75531" y="46294"/>
                  </a:lnTo>
                  <a:lnTo>
                    <a:pt x="80087" y="46294"/>
                  </a:lnTo>
                  <a:close/>
                  <a:moveTo>
                    <a:pt x="80087" y="46052"/>
                  </a:moveTo>
                  <a:lnTo>
                    <a:pt x="75531" y="46052"/>
                  </a:lnTo>
                  <a:lnTo>
                    <a:pt x="75531" y="41495"/>
                  </a:lnTo>
                  <a:lnTo>
                    <a:pt x="80087" y="41495"/>
                  </a:lnTo>
                  <a:close/>
                  <a:moveTo>
                    <a:pt x="80087" y="41253"/>
                  </a:moveTo>
                  <a:lnTo>
                    <a:pt x="75531" y="41253"/>
                  </a:lnTo>
                  <a:lnTo>
                    <a:pt x="75531" y="36697"/>
                  </a:lnTo>
                  <a:lnTo>
                    <a:pt x="80087" y="36697"/>
                  </a:lnTo>
                  <a:close/>
                  <a:moveTo>
                    <a:pt x="80087" y="36455"/>
                  </a:moveTo>
                  <a:lnTo>
                    <a:pt x="75531" y="36455"/>
                  </a:lnTo>
                  <a:lnTo>
                    <a:pt x="75531" y="31858"/>
                  </a:lnTo>
                  <a:lnTo>
                    <a:pt x="80087" y="31858"/>
                  </a:lnTo>
                  <a:close/>
                  <a:moveTo>
                    <a:pt x="80087" y="31616"/>
                  </a:moveTo>
                  <a:lnTo>
                    <a:pt x="75531" y="31616"/>
                  </a:lnTo>
                  <a:lnTo>
                    <a:pt x="75531" y="27059"/>
                  </a:lnTo>
                  <a:lnTo>
                    <a:pt x="80087" y="27059"/>
                  </a:lnTo>
                  <a:close/>
                  <a:moveTo>
                    <a:pt x="80087" y="26817"/>
                  </a:moveTo>
                  <a:lnTo>
                    <a:pt x="75531" y="26817"/>
                  </a:lnTo>
                  <a:lnTo>
                    <a:pt x="75531" y="22260"/>
                  </a:lnTo>
                  <a:lnTo>
                    <a:pt x="80087" y="22260"/>
                  </a:lnTo>
                  <a:close/>
                  <a:moveTo>
                    <a:pt x="80087" y="22018"/>
                  </a:moveTo>
                  <a:lnTo>
                    <a:pt x="75531" y="22018"/>
                  </a:lnTo>
                  <a:lnTo>
                    <a:pt x="75531" y="17421"/>
                  </a:lnTo>
                  <a:lnTo>
                    <a:pt x="80087" y="17421"/>
                  </a:lnTo>
                  <a:close/>
                  <a:moveTo>
                    <a:pt x="84886" y="70127"/>
                  </a:moveTo>
                  <a:lnTo>
                    <a:pt x="80329" y="70127"/>
                  </a:lnTo>
                  <a:lnTo>
                    <a:pt x="80329" y="65530"/>
                  </a:lnTo>
                  <a:lnTo>
                    <a:pt x="84886" y="65530"/>
                  </a:lnTo>
                  <a:close/>
                  <a:moveTo>
                    <a:pt x="84886" y="65288"/>
                  </a:moveTo>
                  <a:lnTo>
                    <a:pt x="80329" y="65288"/>
                  </a:lnTo>
                  <a:lnTo>
                    <a:pt x="80329" y="60731"/>
                  </a:lnTo>
                  <a:lnTo>
                    <a:pt x="84886" y="60731"/>
                  </a:lnTo>
                  <a:close/>
                  <a:moveTo>
                    <a:pt x="84886" y="60489"/>
                  </a:moveTo>
                  <a:lnTo>
                    <a:pt x="80329" y="60489"/>
                  </a:lnTo>
                  <a:lnTo>
                    <a:pt x="80329" y="55932"/>
                  </a:lnTo>
                  <a:lnTo>
                    <a:pt x="84886" y="55932"/>
                  </a:lnTo>
                  <a:close/>
                  <a:moveTo>
                    <a:pt x="84886" y="55690"/>
                  </a:moveTo>
                  <a:lnTo>
                    <a:pt x="80329" y="55690"/>
                  </a:lnTo>
                  <a:lnTo>
                    <a:pt x="80329" y="51093"/>
                  </a:lnTo>
                  <a:lnTo>
                    <a:pt x="84886" y="51093"/>
                  </a:lnTo>
                  <a:close/>
                  <a:moveTo>
                    <a:pt x="84886" y="50851"/>
                  </a:moveTo>
                  <a:lnTo>
                    <a:pt x="80329" y="50851"/>
                  </a:lnTo>
                  <a:lnTo>
                    <a:pt x="80329" y="46294"/>
                  </a:lnTo>
                  <a:lnTo>
                    <a:pt x="84886" y="46294"/>
                  </a:lnTo>
                  <a:close/>
                  <a:moveTo>
                    <a:pt x="84886" y="46052"/>
                  </a:moveTo>
                  <a:lnTo>
                    <a:pt x="80329" y="46052"/>
                  </a:lnTo>
                  <a:lnTo>
                    <a:pt x="80329" y="41495"/>
                  </a:lnTo>
                  <a:lnTo>
                    <a:pt x="84886" y="41495"/>
                  </a:lnTo>
                  <a:close/>
                  <a:moveTo>
                    <a:pt x="84886" y="41253"/>
                  </a:moveTo>
                  <a:lnTo>
                    <a:pt x="80329" y="41253"/>
                  </a:lnTo>
                  <a:lnTo>
                    <a:pt x="80329" y="36656"/>
                  </a:lnTo>
                  <a:lnTo>
                    <a:pt x="84886" y="36656"/>
                  </a:lnTo>
                  <a:close/>
                  <a:moveTo>
                    <a:pt x="84886" y="36414"/>
                  </a:moveTo>
                  <a:lnTo>
                    <a:pt x="80329" y="36414"/>
                  </a:lnTo>
                  <a:lnTo>
                    <a:pt x="80329" y="31858"/>
                  </a:lnTo>
                  <a:lnTo>
                    <a:pt x="84886" y="31858"/>
                  </a:lnTo>
                  <a:close/>
                  <a:moveTo>
                    <a:pt x="84886" y="31616"/>
                  </a:moveTo>
                  <a:lnTo>
                    <a:pt x="80329" y="31616"/>
                  </a:lnTo>
                  <a:lnTo>
                    <a:pt x="80329" y="27018"/>
                  </a:lnTo>
                  <a:lnTo>
                    <a:pt x="84886" y="27018"/>
                  </a:lnTo>
                  <a:close/>
                  <a:moveTo>
                    <a:pt x="84886" y="26776"/>
                  </a:moveTo>
                  <a:lnTo>
                    <a:pt x="80329" y="26776"/>
                  </a:lnTo>
                  <a:lnTo>
                    <a:pt x="80329" y="22220"/>
                  </a:lnTo>
                  <a:lnTo>
                    <a:pt x="84886" y="2222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15"/>
            <p:cNvSpPr/>
            <p:nvPr/>
          </p:nvSpPr>
          <p:spPr>
            <a:xfrm>
              <a:off x="-78450" y="4684200"/>
              <a:ext cx="3004200" cy="5727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361" name="Google Shape;361;p15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4"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4" name="Google Shape;414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15" name="Google Shape;415;p18"/>
          <p:cNvGrpSpPr/>
          <p:nvPr/>
        </p:nvGrpSpPr>
        <p:grpSpPr>
          <a:xfrm>
            <a:off x="0" y="3870800"/>
            <a:ext cx="2263500" cy="1272725"/>
            <a:chOff x="0" y="3870800"/>
            <a:chExt cx="2263500" cy="1272725"/>
          </a:xfrm>
        </p:grpSpPr>
        <p:sp>
          <p:nvSpPr>
            <p:cNvPr id="416" name="Google Shape;416;p18"/>
            <p:cNvSpPr/>
            <p:nvPr/>
          </p:nvSpPr>
          <p:spPr>
            <a:xfrm>
              <a:off x="0" y="3870800"/>
              <a:ext cx="986100" cy="12726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417" name="Google Shape;417;p18"/>
            <p:cNvSpPr/>
            <p:nvPr/>
          </p:nvSpPr>
          <p:spPr>
            <a:xfrm>
              <a:off x="0" y="4829725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418" name="Google Shape;418;p18"/>
          <p:cNvSpPr/>
          <p:nvPr/>
        </p:nvSpPr>
        <p:spPr>
          <a:xfrm rot="-5400000">
            <a:off x="8241950" y="1557350"/>
            <a:ext cx="2325825" cy="2325825"/>
          </a:xfrm>
          <a:custGeom>
            <a:avLst/>
            <a:gdLst/>
            <a:ahLst/>
            <a:cxnLst/>
            <a:rect l="l" t="t" r="r" b="b"/>
            <a:pathLst>
              <a:path w="93033" h="93033" extrusionOk="0">
                <a:moveTo>
                  <a:pt x="89685" y="61054"/>
                </a:moveTo>
                <a:lnTo>
                  <a:pt x="89685" y="63796"/>
                </a:lnTo>
                <a:lnTo>
                  <a:pt x="89927" y="63150"/>
                </a:lnTo>
                <a:lnTo>
                  <a:pt x="89927" y="61054"/>
                </a:lnTo>
                <a:lnTo>
                  <a:pt x="90693" y="61054"/>
                </a:lnTo>
                <a:cubicBezTo>
                  <a:pt x="90733" y="60973"/>
                  <a:pt x="90733" y="60892"/>
                  <a:pt x="90774" y="60812"/>
                </a:cubicBezTo>
                <a:lnTo>
                  <a:pt x="89927" y="60812"/>
                </a:lnTo>
                <a:lnTo>
                  <a:pt x="89927" y="56255"/>
                </a:lnTo>
                <a:lnTo>
                  <a:pt x="91984" y="56255"/>
                </a:lnTo>
                <a:cubicBezTo>
                  <a:pt x="92024" y="56174"/>
                  <a:pt x="92024" y="56093"/>
                  <a:pt x="92064" y="56013"/>
                </a:cubicBezTo>
                <a:lnTo>
                  <a:pt x="89927" y="56013"/>
                </a:lnTo>
                <a:lnTo>
                  <a:pt x="89927" y="51456"/>
                </a:lnTo>
                <a:lnTo>
                  <a:pt x="92750" y="51456"/>
                </a:lnTo>
                <a:cubicBezTo>
                  <a:pt x="92750" y="51375"/>
                  <a:pt x="92790" y="51295"/>
                  <a:pt x="92790" y="51174"/>
                </a:cubicBezTo>
                <a:lnTo>
                  <a:pt x="89927" y="51174"/>
                </a:lnTo>
                <a:lnTo>
                  <a:pt x="89927" y="46617"/>
                </a:lnTo>
                <a:lnTo>
                  <a:pt x="93032" y="46617"/>
                </a:lnTo>
                <a:lnTo>
                  <a:pt x="93032" y="46496"/>
                </a:lnTo>
                <a:lnTo>
                  <a:pt x="93032" y="46375"/>
                </a:lnTo>
                <a:lnTo>
                  <a:pt x="89927" y="46375"/>
                </a:lnTo>
                <a:lnTo>
                  <a:pt x="89927" y="41818"/>
                </a:lnTo>
                <a:lnTo>
                  <a:pt x="92790" y="41818"/>
                </a:lnTo>
                <a:cubicBezTo>
                  <a:pt x="92790" y="41737"/>
                  <a:pt x="92750" y="41657"/>
                  <a:pt x="92750" y="41576"/>
                </a:cubicBezTo>
                <a:lnTo>
                  <a:pt x="89927" y="41576"/>
                </a:lnTo>
                <a:lnTo>
                  <a:pt x="89927" y="36979"/>
                </a:lnTo>
                <a:lnTo>
                  <a:pt x="92064" y="36979"/>
                </a:lnTo>
                <a:cubicBezTo>
                  <a:pt x="92024" y="36898"/>
                  <a:pt x="92024" y="36818"/>
                  <a:pt x="91984" y="36737"/>
                </a:cubicBezTo>
                <a:lnTo>
                  <a:pt x="89927" y="36737"/>
                </a:lnTo>
                <a:lnTo>
                  <a:pt x="89927" y="32180"/>
                </a:lnTo>
                <a:lnTo>
                  <a:pt x="90774" y="32180"/>
                </a:lnTo>
                <a:cubicBezTo>
                  <a:pt x="90733" y="32099"/>
                  <a:pt x="90733" y="32019"/>
                  <a:pt x="90693" y="31938"/>
                </a:cubicBezTo>
                <a:lnTo>
                  <a:pt x="89927" y="31938"/>
                </a:lnTo>
                <a:lnTo>
                  <a:pt x="89927" y="29841"/>
                </a:lnTo>
                <a:lnTo>
                  <a:pt x="89685" y="29196"/>
                </a:lnTo>
                <a:lnTo>
                  <a:pt x="89685" y="31938"/>
                </a:lnTo>
                <a:lnTo>
                  <a:pt x="85128" y="31938"/>
                </a:lnTo>
                <a:lnTo>
                  <a:pt x="85128" y="27381"/>
                </a:lnTo>
                <a:lnTo>
                  <a:pt x="88919" y="27381"/>
                </a:lnTo>
                <a:cubicBezTo>
                  <a:pt x="88879" y="27301"/>
                  <a:pt x="88838" y="27220"/>
                  <a:pt x="88798" y="27139"/>
                </a:cubicBezTo>
                <a:lnTo>
                  <a:pt x="85128" y="27139"/>
                </a:lnTo>
                <a:lnTo>
                  <a:pt x="85128" y="22542"/>
                </a:lnTo>
                <a:lnTo>
                  <a:pt x="86378" y="22542"/>
                </a:lnTo>
                <a:cubicBezTo>
                  <a:pt x="86338" y="22462"/>
                  <a:pt x="86298" y="22381"/>
                  <a:pt x="86257" y="22300"/>
                </a:cubicBezTo>
                <a:lnTo>
                  <a:pt x="85128" y="22300"/>
                </a:lnTo>
                <a:lnTo>
                  <a:pt x="85128" y="20566"/>
                </a:lnTo>
                <a:cubicBezTo>
                  <a:pt x="85048" y="20445"/>
                  <a:pt x="84967" y="20324"/>
                  <a:pt x="84886" y="20203"/>
                </a:cubicBezTo>
                <a:lnTo>
                  <a:pt x="84886" y="22300"/>
                </a:lnTo>
                <a:lnTo>
                  <a:pt x="80329" y="22300"/>
                </a:lnTo>
                <a:lnTo>
                  <a:pt x="80329" y="17743"/>
                </a:lnTo>
                <a:lnTo>
                  <a:pt x="83072" y="17743"/>
                </a:lnTo>
                <a:lnTo>
                  <a:pt x="82870" y="17501"/>
                </a:lnTo>
                <a:lnTo>
                  <a:pt x="80329" y="17501"/>
                </a:lnTo>
                <a:lnTo>
                  <a:pt x="80329" y="14558"/>
                </a:lnTo>
                <a:lnTo>
                  <a:pt x="80087" y="14316"/>
                </a:lnTo>
                <a:lnTo>
                  <a:pt x="80087" y="17501"/>
                </a:lnTo>
                <a:lnTo>
                  <a:pt x="75490" y="17501"/>
                </a:lnTo>
                <a:lnTo>
                  <a:pt x="75490" y="12945"/>
                </a:lnTo>
                <a:lnTo>
                  <a:pt x="78716" y="12945"/>
                </a:lnTo>
                <a:lnTo>
                  <a:pt x="78434" y="12703"/>
                </a:lnTo>
                <a:lnTo>
                  <a:pt x="75490" y="12703"/>
                </a:lnTo>
                <a:lnTo>
                  <a:pt x="75490" y="10122"/>
                </a:lnTo>
                <a:lnTo>
                  <a:pt x="75248" y="9920"/>
                </a:lnTo>
                <a:lnTo>
                  <a:pt x="75248" y="12703"/>
                </a:lnTo>
                <a:lnTo>
                  <a:pt x="70691" y="12703"/>
                </a:lnTo>
                <a:lnTo>
                  <a:pt x="70691" y="8106"/>
                </a:lnTo>
                <a:lnTo>
                  <a:pt x="72788" y="8106"/>
                </a:lnTo>
                <a:cubicBezTo>
                  <a:pt x="72667" y="8025"/>
                  <a:pt x="72546" y="7944"/>
                  <a:pt x="72425" y="7864"/>
                </a:cubicBezTo>
                <a:lnTo>
                  <a:pt x="70691" y="7864"/>
                </a:lnTo>
                <a:lnTo>
                  <a:pt x="70691" y="6775"/>
                </a:lnTo>
                <a:cubicBezTo>
                  <a:pt x="70611" y="6694"/>
                  <a:pt x="70530" y="6654"/>
                  <a:pt x="70450" y="6613"/>
                </a:cubicBezTo>
                <a:lnTo>
                  <a:pt x="70450" y="7864"/>
                </a:lnTo>
                <a:lnTo>
                  <a:pt x="65893" y="7864"/>
                </a:lnTo>
                <a:lnTo>
                  <a:pt x="65893" y="4194"/>
                </a:lnTo>
                <a:cubicBezTo>
                  <a:pt x="65812" y="4154"/>
                  <a:pt x="65731" y="4113"/>
                  <a:pt x="65651" y="4073"/>
                </a:cubicBezTo>
                <a:lnTo>
                  <a:pt x="65651" y="7864"/>
                </a:lnTo>
                <a:lnTo>
                  <a:pt x="61054" y="7864"/>
                </a:lnTo>
                <a:lnTo>
                  <a:pt x="61054" y="3307"/>
                </a:lnTo>
                <a:lnTo>
                  <a:pt x="63796" y="3307"/>
                </a:lnTo>
                <a:lnTo>
                  <a:pt x="63191" y="3065"/>
                </a:lnTo>
                <a:lnTo>
                  <a:pt x="61054" y="3065"/>
                </a:lnTo>
                <a:lnTo>
                  <a:pt x="61054" y="2339"/>
                </a:lnTo>
                <a:cubicBezTo>
                  <a:pt x="60973" y="2299"/>
                  <a:pt x="60892" y="2258"/>
                  <a:pt x="60812" y="2258"/>
                </a:cubicBezTo>
                <a:lnTo>
                  <a:pt x="60812" y="3065"/>
                </a:lnTo>
                <a:lnTo>
                  <a:pt x="56255" y="3065"/>
                </a:lnTo>
                <a:lnTo>
                  <a:pt x="56255" y="1048"/>
                </a:lnTo>
                <a:cubicBezTo>
                  <a:pt x="56174" y="1008"/>
                  <a:pt x="56093" y="1008"/>
                  <a:pt x="56013" y="968"/>
                </a:cubicBezTo>
                <a:lnTo>
                  <a:pt x="56013" y="3065"/>
                </a:lnTo>
                <a:lnTo>
                  <a:pt x="51456" y="3065"/>
                </a:lnTo>
                <a:lnTo>
                  <a:pt x="51456" y="282"/>
                </a:lnTo>
                <a:cubicBezTo>
                  <a:pt x="51375" y="242"/>
                  <a:pt x="51295" y="242"/>
                  <a:pt x="51214" y="242"/>
                </a:cubicBezTo>
                <a:lnTo>
                  <a:pt x="51214" y="3065"/>
                </a:lnTo>
                <a:lnTo>
                  <a:pt x="46617" y="3065"/>
                </a:lnTo>
                <a:lnTo>
                  <a:pt x="46617" y="0"/>
                </a:lnTo>
                <a:lnTo>
                  <a:pt x="46496" y="0"/>
                </a:lnTo>
                <a:lnTo>
                  <a:pt x="46375" y="0"/>
                </a:lnTo>
                <a:lnTo>
                  <a:pt x="46375" y="3065"/>
                </a:lnTo>
                <a:lnTo>
                  <a:pt x="41818" y="3065"/>
                </a:lnTo>
                <a:lnTo>
                  <a:pt x="41818" y="242"/>
                </a:lnTo>
                <a:cubicBezTo>
                  <a:pt x="41737" y="242"/>
                  <a:pt x="41657" y="242"/>
                  <a:pt x="41576" y="242"/>
                </a:cubicBezTo>
                <a:lnTo>
                  <a:pt x="41576" y="3065"/>
                </a:lnTo>
                <a:lnTo>
                  <a:pt x="37019" y="3065"/>
                </a:lnTo>
                <a:lnTo>
                  <a:pt x="37019" y="968"/>
                </a:lnTo>
                <a:cubicBezTo>
                  <a:pt x="36939" y="1008"/>
                  <a:pt x="36858" y="1008"/>
                  <a:pt x="36777" y="1008"/>
                </a:cubicBezTo>
                <a:lnTo>
                  <a:pt x="36777" y="3065"/>
                </a:lnTo>
                <a:lnTo>
                  <a:pt x="32180" y="3065"/>
                </a:lnTo>
                <a:lnTo>
                  <a:pt x="32180" y="2258"/>
                </a:lnTo>
                <a:cubicBezTo>
                  <a:pt x="32099" y="2258"/>
                  <a:pt x="32019" y="2299"/>
                  <a:pt x="31938" y="2339"/>
                </a:cubicBezTo>
                <a:lnTo>
                  <a:pt x="31938" y="3065"/>
                </a:lnTo>
                <a:lnTo>
                  <a:pt x="29841" y="3065"/>
                </a:lnTo>
                <a:lnTo>
                  <a:pt x="29236" y="3307"/>
                </a:lnTo>
                <a:lnTo>
                  <a:pt x="31938" y="3307"/>
                </a:lnTo>
                <a:lnTo>
                  <a:pt x="31938" y="7904"/>
                </a:lnTo>
                <a:lnTo>
                  <a:pt x="27381" y="7904"/>
                </a:lnTo>
                <a:lnTo>
                  <a:pt x="27381" y="4113"/>
                </a:lnTo>
                <a:cubicBezTo>
                  <a:pt x="27301" y="4154"/>
                  <a:pt x="27220" y="4194"/>
                  <a:pt x="27139" y="4234"/>
                </a:cubicBezTo>
                <a:lnTo>
                  <a:pt x="27139" y="7904"/>
                </a:lnTo>
                <a:lnTo>
                  <a:pt x="22542" y="7904"/>
                </a:lnTo>
                <a:lnTo>
                  <a:pt x="22542" y="6613"/>
                </a:lnTo>
                <a:cubicBezTo>
                  <a:pt x="22462" y="6694"/>
                  <a:pt x="22381" y="6734"/>
                  <a:pt x="22300" y="6775"/>
                </a:cubicBezTo>
                <a:lnTo>
                  <a:pt x="22300" y="7904"/>
                </a:lnTo>
                <a:lnTo>
                  <a:pt x="20566" y="7904"/>
                </a:lnTo>
                <a:cubicBezTo>
                  <a:pt x="20445" y="7985"/>
                  <a:pt x="20324" y="8065"/>
                  <a:pt x="20203" y="8146"/>
                </a:cubicBezTo>
                <a:lnTo>
                  <a:pt x="22300" y="8146"/>
                </a:lnTo>
                <a:lnTo>
                  <a:pt x="22300" y="12703"/>
                </a:lnTo>
                <a:lnTo>
                  <a:pt x="17743" y="12703"/>
                </a:lnTo>
                <a:lnTo>
                  <a:pt x="17743" y="9961"/>
                </a:lnTo>
                <a:lnTo>
                  <a:pt x="17501" y="10162"/>
                </a:lnTo>
                <a:lnTo>
                  <a:pt x="17501" y="12703"/>
                </a:lnTo>
                <a:lnTo>
                  <a:pt x="14558" y="12703"/>
                </a:lnTo>
                <a:lnTo>
                  <a:pt x="14316" y="12945"/>
                </a:lnTo>
                <a:lnTo>
                  <a:pt x="17501" y="12945"/>
                </a:lnTo>
                <a:lnTo>
                  <a:pt x="17501" y="17542"/>
                </a:lnTo>
                <a:lnTo>
                  <a:pt x="12945" y="17542"/>
                </a:lnTo>
                <a:lnTo>
                  <a:pt x="12945" y="14316"/>
                </a:lnTo>
                <a:lnTo>
                  <a:pt x="12703" y="14598"/>
                </a:lnTo>
                <a:lnTo>
                  <a:pt x="12703" y="17542"/>
                </a:lnTo>
                <a:lnTo>
                  <a:pt x="10122" y="17542"/>
                </a:lnTo>
                <a:lnTo>
                  <a:pt x="9920" y="17784"/>
                </a:lnTo>
                <a:lnTo>
                  <a:pt x="12703" y="17784"/>
                </a:lnTo>
                <a:lnTo>
                  <a:pt x="12703" y="22341"/>
                </a:lnTo>
                <a:lnTo>
                  <a:pt x="8106" y="22341"/>
                </a:lnTo>
                <a:lnTo>
                  <a:pt x="8106" y="20244"/>
                </a:lnTo>
                <a:cubicBezTo>
                  <a:pt x="8025" y="20365"/>
                  <a:pt x="7944" y="20486"/>
                  <a:pt x="7864" y="20607"/>
                </a:cubicBezTo>
                <a:lnTo>
                  <a:pt x="7864" y="22341"/>
                </a:lnTo>
                <a:lnTo>
                  <a:pt x="6775" y="22341"/>
                </a:lnTo>
                <a:cubicBezTo>
                  <a:pt x="6694" y="22421"/>
                  <a:pt x="6654" y="22502"/>
                  <a:pt x="6613" y="22583"/>
                </a:cubicBezTo>
                <a:lnTo>
                  <a:pt x="7864" y="22583"/>
                </a:lnTo>
                <a:lnTo>
                  <a:pt x="7864" y="27139"/>
                </a:lnTo>
                <a:lnTo>
                  <a:pt x="4194" y="27139"/>
                </a:lnTo>
                <a:cubicBezTo>
                  <a:pt x="4154" y="27220"/>
                  <a:pt x="4113" y="27301"/>
                  <a:pt x="4073" y="27381"/>
                </a:cubicBezTo>
                <a:lnTo>
                  <a:pt x="7864" y="27381"/>
                </a:lnTo>
                <a:lnTo>
                  <a:pt x="7864" y="31978"/>
                </a:lnTo>
                <a:lnTo>
                  <a:pt x="3307" y="31978"/>
                </a:lnTo>
                <a:lnTo>
                  <a:pt x="3307" y="29236"/>
                </a:lnTo>
                <a:lnTo>
                  <a:pt x="3065" y="29841"/>
                </a:lnTo>
                <a:lnTo>
                  <a:pt x="3065" y="31978"/>
                </a:lnTo>
                <a:lnTo>
                  <a:pt x="2299" y="31978"/>
                </a:lnTo>
                <a:cubicBezTo>
                  <a:pt x="2299" y="32059"/>
                  <a:pt x="2258" y="32140"/>
                  <a:pt x="2218" y="32220"/>
                </a:cubicBezTo>
                <a:lnTo>
                  <a:pt x="3065" y="32220"/>
                </a:lnTo>
                <a:lnTo>
                  <a:pt x="3065" y="36777"/>
                </a:lnTo>
                <a:lnTo>
                  <a:pt x="1008" y="36777"/>
                </a:lnTo>
                <a:cubicBezTo>
                  <a:pt x="1008" y="36858"/>
                  <a:pt x="968" y="36939"/>
                  <a:pt x="968" y="37019"/>
                </a:cubicBezTo>
                <a:lnTo>
                  <a:pt x="3065" y="37019"/>
                </a:lnTo>
                <a:lnTo>
                  <a:pt x="3065" y="41576"/>
                </a:lnTo>
                <a:lnTo>
                  <a:pt x="242" y="41576"/>
                </a:lnTo>
                <a:cubicBezTo>
                  <a:pt x="242" y="41657"/>
                  <a:pt x="242" y="41737"/>
                  <a:pt x="242" y="41818"/>
                </a:cubicBezTo>
                <a:lnTo>
                  <a:pt x="3065" y="41818"/>
                </a:lnTo>
                <a:lnTo>
                  <a:pt x="3065" y="46415"/>
                </a:lnTo>
                <a:lnTo>
                  <a:pt x="0" y="46415"/>
                </a:lnTo>
                <a:lnTo>
                  <a:pt x="0" y="46536"/>
                </a:lnTo>
                <a:lnTo>
                  <a:pt x="0" y="46657"/>
                </a:lnTo>
                <a:lnTo>
                  <a:pt x="3065" y="46657"/>
                </a:lnTo>
                <a:lnTo>
                  <a:pt x="3065" y="51214"/>
                </a:lnTo>
                <a:lnTo>
                  <a:pt x="242" y="51214"/>
                </a:lnTo>
                <a:cubicBezTo>
                  <a:pt x="242" y="51295"/>
                  <a:pt x="242" y="51375"/>
                  <a:pt x="242" y="51456"/>
                </a:cubicBezTo>
                <a:lnTo>
                  <a:pt x="3065" y="51456"/>
                </a:lnTo>
                <a:lnTo>
                  <a:pt x="3065" y="56053"/>
                </a:lnTo>
                <a:lnTo>
                  <a:pt x="968" y="56053"/>
                </a:lnTo>
                <a:cubicBezTo>
                  <a:pt x="968" y="56134"/>
                  <a:pt x="1008" y="56174"/>
                  <a:pt x="1008" y="56295"/>
                </a:cubicBezTo>
                <a:lnTo>
                  <a:pt x="3065" y="56295"/>
                </a:lnTo>
                <a:lnTo>
                  <a:pt x="3065" y="60852"/>
                </a:lnTo>
                <a:lnTo>
                  <a:pt x="2218" y="60852"/>
                </a:lnTo>
                <a:cubicBezTo>
                  <a:pt x="2258" y="60933"/>
                  <a:pt x="2299" y="61013"/>
                  <a:pt x="2299" y="61094"/>
                </a:cubicBezTo>
                <a:lnTo>
                  <a:pt x="3065" y="61094"/>
                </a:lnTo>
                <a:lnTo>
                  <a:pt x="3065" y="63191"/>
                </a:lnTo>
                <a:lnTo>
                  <a:pt x="3307" y="63836"/>
                </a:lnTo>
                <a:lnTo>
                  <a:pt x="3307" y="61094"/>
                </a:lnTo>
                <a:lnTo>
                  <a:pt x="7864" y="61094"/>
                </a:lnTo>
                <a:lnTo>
                  <a:pt x="7864" y="65651"/>
                </a:lnTo>
                <a:lnTo>
                  <a:pt x="4073" y="65651"/>
                </a:lnTo>
                <a:cubicBezTo>
                  <a:pt x="4113" y="65731"/>
                  <a:pt x="4154" y="65812"/>
                  <a:pt x="4194" y="65893"/>
                </a:cubicBezTo>
                <a:lnTo>
                  <a:pt x="7864" y="65893"/>
                </a:lnTo>
                <a:lnTo>
                  <a:pt x="7864" y="70490"/>
                </a:lnTo>
                <a:lnTo>
                  <a:pt x="6613" y="70490"/>
                </a:lnTo>
                <a:cubicBezTo>
                  <a:pt x="6654" y="70570"/>
                  <a:pt x="6694" y="70651"/>
                  <a:pt x="6775" y="70732"/>
                </a:cubicBezTo>
                <a:lnTo>
                  <a:pt x="7864" y="70732"/>
                </a:lnTo>
                <a:lnTo>
                  <a:pt x="7864" y="72466"/>
                </a:lnTo>
                <a:cubicBezTo>
                  <a:pt x="7944" y="72587"/>
                  <a:pt x="8025" y="72708"/>
                  <a:pt x="8106" y="72829"/>
                </a:cubicBezTo>
                <a:lnTo>
                  <a:pt x="8106" y="70732"/>
                </a:lnTo>
                <a:lnTo>
                  <a:pt x="12703" y="70732"/>
                </a:lnTo>
                <a:lnTo>
                  <a:pt x="12703" y="75289"/>
                </a:lnTo>
                <a:lnTo>
                  <a:pt x="9920" y="75289"/>
                </a:lnTo>
                <a:lnTo>
                  <a:pt x="10122" y="75531"/>
                </a:lnTo>
                <a:lnTo>
                  <a:pt x="12703" y="75531"/>
                </a:lnTo>
                <a:lnTo>
                  <a:pt x="12703" y="78474"/>
                </a:lnTo>
                <a:lnTo>
                  <a:pt x="12945" y="78716"/>
                </a:lnTo>
                <a:lnTo>
                  <a:pt x="12945" y="75531"/>
                </a:lnTo>
                <a:lnTo>
                  <a:pt x="17501" y="75531"/>
                </a:lnTo>
                <a:lnTo>
                  <a:pt x="17501" y="80087"/>
                </a:lnTo>
                <a:lnTo>
                  <a:pt x="14316" y="80087"/>
                </a:lnTo>
                <a:lnTo>
                  <a:pt x="14558" y="80329"/>
                </a:lnTo>
                <a:lnTo>
                  <a:pt x="17501" y="80329"/>
                </a:lnTo>
                <a:lnTo>
                  <a:pt x="17501" y="82910"/>
                </a:lnTo>
                <a:lnTo>
                  <a:pt x="17743" y="83072"/>
                </a:lnTo>
                <a:lnTo>
                  <a:pt x="17743" y="80329"/>
                </a:lnTo>
                <a:lnTo>
                  <a:pt x="22300" y="80329"/>
                </a:lnTo>
                <a:lnTo>
                  <a:pt x="22300" y="84927"/>
                </a:lnTo>
                <a:lnTo>
                  <a:pt x="20203" y="84927"/>
                </a:lnTo>
                <a:cubicBezTo>
                  <a:pt x="20324" y="85007"/>
                  <a:pt x="20445" y="85088"/>
                  <a:pt x="20566" y="85168"/>
                </a:cubicBezTo>
                <a:lnTo>
                  <a:pt x="22300" y="85168"/>
                </a:lnTo>
                <a:lnTo>
                  <a:pt x="22300" y="86257"/>
                </a:lnTo>
                <a:cubicBezTo>
                  <a:pt x="22381" y="86338"/>
                  <a:pt x="22462" y="86378"/>
                  <a:pt x="22542" y="86419"/>
                </a:cubicBezTo>
                <a:lnTo>
                  <a:pt x="22542" y="85168"/>
                </a:lnTo>
                <a:lnTo>
                  <a:pt x="27139" y="85168"/>
                </a:lnTo>
                <a:lnTo>
                  <a:pt x="27139" y="88838"/>
                </a:lnTo>
                <a:cubicBezTo>
                  <a:pt x="27220" y="88878"/>
                  <a:pt x="27301" y="88919"/>
                  <a:pt x="27381" y="88959"/>
                </a:cubicBezTo>
                <a:lnTo>
                  <a:pt x="27381" y="85168"/>
                </a:lnTo>
                <a:lnTo>
                  <a:pt x="31938" y="85168"/>
                </a:lnTo>
                <a:lnTo>
                  <a:pt x="31938" y="89725"/>
                </a:lnTo>
                <a:lnTo>
                  <a:pt x="29236" y="89725"/>
                </a:lnTo>
                <a:lnTo>
                  <a:pt x="29841" y="89967"/>
                </a:lnTo>
                <a:lnTo>
                  <a:pt x="31938" y="89967"/>
                </a:lnTo>
                <a:lnTo>
                  <a:pt x="31938" y="90733"/>
                </a:lnTo>
                <a:cubicBezTo>
                  <a:pt x="32019" y="90733"/>
                  <a:pt x="32099" y="90774"/>
                  <a:pt x="32180" y="90814"/>
                </a:cubicBezTo>
                <a:lnTo>
                  <a:pt x="32180" y="89967"/>
                </a:lnTo>
                <a:lnTo>
                  <a:pt x="36777" y="89967"/>
                </a:lnTo>
                <a:lnTo>
                  <a:pt x="36777" y="92024"/>
                </a:lnTo>
                <a:cubicBezTo>
                  <a:pt x="36858" y="92024"/>
                  <a:pt x="36939" y="92064"/>
                  <a:pt x="37019" y="92064"/>
                </a:cubicBezTo>
                <a:lnTo>
                  <a:pt x="37019" y="89967"/>
                </a:lnTo>
                <a:lnTo>
                  <a:pt x="41576" y="89967"/>
                </a:lnTo>
                <a:lnTo>
                  <a:pt x="41576" y="92790"/>
                </a:lnTo>
                <a:cubicBezTo>
                  <a:pt x="41657" y="92790"/>
                  <a:pt x="41737" y="92790"/>
                  <a:pt x="41818" y="92790"/>
                </a:cubicBezTo>
                <a:lnTo>
                  <a:pt x="41818" y="89967"/>
                </a:lnTo>
                <a:lnTo>
                  <a:pt x="46375" y="89967"/>
                </a:lnTo>
                <a:lnTo>
                  <a:pt x="46375" y="93032"/>
                </a:lnTo>
                <a:lnTo>
                  <a:pt x="46496" y="93032"/>
                </a:lnTo>
                <a:lnTo>
                  <a:pt x="46617" y="93032"/>
                </a:lnTo>
                <a:lnTo>
                  <a:pt x="46617" y="89967"/>
                </a:lnTo>
                <a:lnTo>
                  <a:pt x="51214" y="89967"/>
                </a:lnTo>
                <a:lnTo>
                  <a:pt x="51214" y="92790"/>
                </a:lnTo>
                <a:cubicBezTo>
                  <a:pt x="51295" y="92790"/>
                  <a:pt x="51375" y="92790"/>
                  <a:pt x="51456" y="92790"/>
                </a:cubicBezTo>
                <a:lnTo>
                  <a:pt x="51456" y="89967"/>
                </a:lnTo>
                <a:lnTo>
                  <a:pt x="56013" y="89967"/>
                </a:lnTo>
                <a:lnTo>
                  <a:pt x="56013" y="92064"/>
                </a:lnTo>
                <a:cubicBezTo>
                  <a:pt x="56093" y="92064"/>
                  <a:pt x="56174" y="92024"/>
                  <a:pt x="56255" y="92024"/>
                </a:cubicBezTo>
                <a:lnTo>
                  <a:pt x="56255" y="89967"/>
                </a:lnTo>
                <a:lnTo>
                  <a:pt x="60812" y="89967"/>
                </a:lnTo>
                <a:lnTo>
                  <a:pt x="60812" y="90814"/>
                </a:lnTo>
                <a:cubicBezTo>
                  <a:pt x="60892" y="90774"/>
                  <a:pt x="60973" y="90733"/>
                  <a:pt x="61054" y="90733"/>
                </a:cubicBezTo>
                <a:lnTo>
                  <a:pt x="61054" y="89967"/>
                </a:lnTo>
                <a:lnTo>
                  <a:pt x="63191" y="89967"/>
                </a:lnTo>
                <a:lnTo>
                  <a:pt x="63796" y="89725"/>
                </a:lnTo>
                <a:lnTo>
                  <a:pt x="61054" y="89725"/>
                </a:lnTo>
                <a:lnTo>
                  <a:pt x="61054" y="85168"/>
                </a:lnTo>
                <a:lnTo>
                  <a:pt x="65651" y="85168"/>
                </a:lnTo>
                <a:lnTo>
                  <a:pt x="65651" y="88959"/>
                </a:lnTo>
                <a:cubicBezTo>
                  <a:pt x="65731" y="88919"/>
                  <a:pt x="65812" y="88878"/>
                  <a:pt x="65893" y="88838"/>
                </a:cubicBezTo>
                <a:lnTo>
                  <a:pt x="65893" y="85168"/>
                </a:lnTo>
                <a:lnTo>
                  <a:pt x="70450" y="85168"/>
                </a:lnTo>
                <a:lnTo>
                  <a:pt x="70450" y="86419"/>
                </a:lnTo>
                <a:cubicBezTo>
                  <a:pt x="70530" y="86378"/>
                  <a:pt x="70611" y="86338"/>
                  <a:pt x="70691" y="86257"/>
                </a:cubicBezTo>
                <a:lnTo>
                  <a:pt x="70691" y="85168"/>
                </a:lnTo>
                <a:lnTo>
                  <a:pt x="72425" y="85168"/>
                </a:lnTo>
                <a:cubicBezTo>
                  <a:pt x="72546" y="85088"/>
                  <a:pt x="72667" y="85007"/>
                  <a:pt x="72788" y="84927"/>
                </a:cubicBezTo>
                <a:lnTo>
                  <a:pt x="70691" y="84927"/>
                </a:lnTo>
                <a:lnTo>
                  <a:pt x="70691" y="80329"/>
                </a:lnTo>
                <a:lnTo>
                  <a:pt x="75248" y="80329"/>
                </a:lnTo>
                <a:lnTo>
                  <a:pt x="75248" y="83072"/>
                </a:lnTo>
                <a:lnTo>
                  <a:pt x="75490" y="82910"/>
                </a:lnTo>
                <a:lnTo>
                  <a:pt x="75490" y="80329"/>
                </a:lnTo>
                <a:lnTo>
                  <a:pt x="78434" y="80329"/>
                </a:lnTo>
                <a:lnTo>
                  <a:pt x="78716" y="80087"/>
                </a:lnTo>
                <a:lnTo>
                  <a:pt x="75490" y="80087"/>
                </a:lnTo>
                <a:lnTo>
                  <a:pt x="75490" y="75531"/>
                </a:lnTo>
                <a:lnTo>
                  <a:pt x="80087" y="75531"/>
                </a:lnTo>
                <a:lnTo>
                  <a:pt x="80087" y="78716"/>
                </a:lnTo>
                <a:lnTo>
                  <a:pt x="80329" y="78474"/>
                </a:lnTo>
                <a:lnTo>
                  <a:pt x="80329" y="75531"/>
                </a:lnTo>
                <a:lnTo>
                  <a:pt x="82870" y="75531"/>
                </a:lnTo>
                <a:lnTo>
                  <a:pt x="83072" y="75289"/>
                </a:lnTo>
                <a:lnTo>
                  <a:pt x="80329" y="75289"/>
                </a:lnTo>
                <a:lnTo>
                  <a:pt x="80329" y="70732"/>
                </a:lnTo>
                <a:lnTo>
                  <a:pt x="84886" y="70732"/>
                </a:lnTo>
                <a:lnTo>
                  <a:pt x="84886" y="72829"/>
                </a:lnTo>
                <a:cubicBezTo>
                  <a:pt x="84967" y="72708"/>
                  <a:pt x="85048" y="72587"/>
                  <a:pt x="85128" y="72466"/>
                </a:cubicBezTo>
                <a:lnTo>
                  <a:pt x="85128" y="70732"/>
                </a:lnTo>
                <a:lnTo>
                  <a:pt x="86257" y="70732"/>
                </a:lnTo>
                <a:cubicBezTo>
                  <a:pt x="86298" y="70651"/>
                  <a:pt x="86338" y="70570"/>
                  <a:pt x="86378" y="70490"/>
                </a:cubicBezTo>
                <a:lnTo>
                  <a:pt x="85128" y="70490"/>
                </a:lnTo>
                <a:lnTo>
                  <a:pt x="85128" y="65893"/>
                </a:lnTo>
                <a:lnTo>
                  <a:pt x="88798" y="65893"/>
                </a:lnTo>
                <a:cubicBezTo>
                  <a:pt x="88838" y="65812"/>
                  <a:pt x="88879" y="65731"/>
                  <a:pt x="88919" y="65651"/>
                </a:cubicBezTo>
                <a:lnTo>
                  <a:pt x="85128" y="65651"/>
                </a:lnTo>
                <a:lnTo>
                  <a:pt x="85128" y="61094"/>
                </a:lnTo>
                <a:lnTo>
                  <a:pt x="89685" y="61094"/>
                </a:lnTo>
                <a:close/>
                <a:moveTo>
                  <a:pt x="85128" y="32180"/>
                </a:moveTo>
                <a:lnTo>
                  <a:pt x="89685" y="32180"/>
                </a:lnTo>
                <a:lnTo>
                  <a:pt x="89685" y="36777"/>
                </a:lnTo>
                <a:lnTo>
                  <a:pt x="85128" y="36777"/>
                </a:lnTo>
                <a:close/>
                <a:moveTo>
                  <a:pt x="85128" y="37019"/>
                </a:moveTo>
                <a:lnTo>
                  <a:pt x="89685" y="37019"/>
                </a:lnTo>
                <a:lnTo>
                  <a:pt x="89685" y="41576"/>
                </a:lnTo>
                <a:lnTo>
                  <a:pt x="85128" y="41576"/>
                </a:lnTo>
                <a:close/>
                <a:moveTo>
                  <a:pt x="85128" y="41818"/>
                </a:moveTo>
                <a:lnTo>
                  <a:pt x="89685" y="41818"/>
                </a:lnTo>
                <a:lnTo>
                  <a:pt x="89685" y="46375"/>
                </a:lnTo>
                <a:lnTo>
                  <a:pt x="85128" y="46375"/>
                </a:lnTo>
                <a:close/>
                <a:moveTo>
                  <a:pt x="85128" y="46617"/>
                </a:moveTo>
                <a:lnTo>
                  <a:pt x="89685" y="46617"/>
                </a:lnTo>
                <a:lnTo>
                  <a:pt x="89685" y="51214"/>
                </a:lnTo>
                <a:lnTo>
                  <a:pt x="85128" y="51214"/>
                </a:lnTo>
                <a:close/>
                <a:moveTo>
                  <a:pt x="85128" y="51456"/>
                </a:moveTo>
                <a:lnTo>
                  <a:pt x="89685" y="51456"/>
                </a:lnTo>
                <a:lnTo>
                  <a:pt x="89685" y="56013"/>
                </a:lnTo>
                <a:lnTo>
                  <a:pt x="85128" y="56013"/>
                </a:lnTo>
                <a:close/>
                <a:moveTo>
                  <a:pt x="85128" y="56255"/>
                </a:moveTo>
                <a:lnTo>
                  <a:pt x="89685" y="56255"/>
                </a:lnTo>
                <a:lnTo>
                  <a:pt x="89685" y="60812"/>
                </a:lnTo>
                <a:lnTo>
                  <a:pt x="85128" y="60812"/>
                </a:lnTo>
                <a:close/>
                <a:moveTo>
                  <a:pt x="7904" y="60812"/>
                </a:moveTo>
                <a:lnTo>
                  <a:pt x="3347" y="60812"/>
                </a:lnTo>
                <a:lnTo>
                  <a:pt x="3347" y="56255"/>
                </a:lnTo>
                <a:lnTo>
                  <a:pt x="7904" y="56255"/>
                </a:lnTo>
                <a:close/>
                <a:moveTo>
                  <a:pt x="7904" y="56013"/>
                </a:moveTo>
                <a:lnTo>
                  <a:pt x="3347" y="56013"/>
                </a:lnTo>
                <a:lnTo>
                  <a:pt x="3347" y="51456"/>
                </a:lnTo>
                <a:lnTo>
                  <a:pt x="7904" y="51456"/>
                </a:lnTo>
                <a:close/>
                <a:moveTo>
                  <a:pt x="7904" y="51214"/>
                </a:moveTo>
                <a:lnTo>
                  <a:pt x="3347" y="51214"/>
                </a:lnTo>
                <a:lnTo>
                  <a:pt x="3347" y="46617"/>
                </a:lnTo>
                <a:lnTo>
                  <a:pt x="7904" y="46617"/>
                </a:lnTo>
                <a:close/>
                <a:moveTo>
                  <a:pt x="7904" y="46375"/>
                </a:moveTo>
                <a:lnTo>
                  <a:pt x="3347" y="46375"/>
                </a:lnTo>
                <a:lnTo>
                  <a:pt x="3347" y="41818"/>
                </a:lnTo>
                <a:lnTo>
                  <a:pt x="7904" y="41818"/>
                </a:lnTo>
                <a:close/>
                <a:moveTo>
                  <a:pt x="7904" y="41576"/>
                </a:moveTo>
                <a:lnTo>
                  <a:pt x="3347" y="41576"/>
                </a:lnTo>
                <a:lnTo>
                  <a:pt x="3347" y="37019"/>
                </a:lnTo>
                <a:lnTo>
                  <a:pt x="7904" y="37019"/>
                </a:lnTo>
                <a:close/>
                <a:moveTo>
                  <a:pt x="7904" y="36777"/>
                </a:moveTo>
                <a:lnTo>
                  <a:pt x="3347" y="36777"/>
                </a:lnTo>
                <a:lnTo>
                  <a:pt x="3347" y="32180"/>
                </a:lnTo>
                <a:lnTo>
                  <a:pt x="7904" y="32180"/>
                </a:lnTo>
                <a:close/>
                <a:moveTo>
                  <a:pt x="12703" y="70449"/>
                </a:moveTo>
                <a:lnTo>
                  <a:pt x="8146" y="70449"/>
                </a:lnTo>
                <a:lnTo>
                  <a:pt x="8146" y="65893"/>
                </a:lnTo>
                <a:lnTo>
                  <a:pt x="12703" y="65893"/>
                </a:lnTo>
                <a:close/>
                <a:moveTo>
                  <a:pt x="12703" y="65610"/>
                </a:moveTo>
                <a:lnTo>
                  <a:pt x="8146" y="65610"/>
                </a:lnTo>
                <a:lnTo>
                  <a:pt x="8146" y="61054"/>
                </a:lnTo>
                <a:lnTo>
                  <a:pt x="12703" y="61054"/>
                </a:lnTo>
                <a:close/>
                <a:moveTo>
                  <a:pt x="12703" y="60812"/>
                </a:moveTo>
                <a:lnTo>
                  <a:pt x="8146" y="60812"/>
                </a:lnTo>
                <a:lnTo>
                  <a:pt x="8146" y="56255"/>
                </a:lnTo>
                <a:lnTo>
                  <a:pt x="12703" y="56255"/>
                </a:lnTo>
                <a:close/>
                <a:moveTo>
                  <a:pt x="12703" y="56013"/>
                </a:moveTo>
                <a:lnTo>
                  <a:pt x="8146" y="56013"/>
                </a:lnTo>
                <a:lnTo>
                  <a:pt x="8146" y="51456"/>
                </a:lnTo>
                <a:lnTo>
                  <a:pt x="12703" y="51456"/>
                </a:lnTo>
                <a:close/>
                <a:moveTo>
                  <a:pt x="12703" y="51174"/>
                </a:moveTo>
                <a:lnTo>
                  <a:pt x="8146" y="51174"/>
                </a:lnTo>
                <a:lnTo>
                  <a:pt x="8146" y="46617"/>
                </a:lnTo>
                <a:lnTo>
                  <a:pt x="12703" y="46617"/>
                </a:lnTo>
                <a:close/>
                <a:moveTo>
                  <a:pt x="12703" y="46375"/>
                </a:moveTo>
                <a:lnTo>
                  <a:pt x="8146" y="46375"/>
                </a:lnTo>
                <a:lnTo>
                  <a:pt x="8146" y="41818"/>
                </a:lnTo>
                <a:lnTo>
                  <a:pt x="12703" y="41818"/>
                </a:lnTo>
                <a:close/>
                <a:moveTo>
                  <a:pt x="12703" y="41576"/>
                </a:moveTo>
                <a:lnTo>
                  <a:pt x="8146" y="41576"/>
                </a:lnTo>
                <a:lnTo>
                  <a:pt x="8146" y="36979"/>
                </a:lnTo>
                <a:lnTo>
                  <a:pt x="12703" y="36979"/>
                </a:lnTo>
                <a:close/>
                <a:moveTo>
                  <a:pt x="12703" y="36737"/>
                </a:moveTo>
                <a:lnTo>
                  <a:pt x="8146" y="36737"/>
                </a:lnTo>
                <a:lnTo>
                  <a:pt x="8146" y="32180"/>
                </a:lnTo>
                <a:lnTo>
                  <a:pt x="12703" y="32180"/>
                </a:lnTo>
                <a:close/>
                <a:moveTo>
                  <a:pt x="12703" y="31938"/>
                </a:moveTo>
                <a:lnTo>
                  <a:pt x="8146" y="31938"/>
                </a:lnTo>
                <a:lnTo>
                  <a:pt x="8146" y="27381"/>
                </a:lnTo>
                <a:lnTo>
                  <a:pt x="12703" y="27381"/>
                </a:lnTo>
                <a:close/>
                <a:moveTo>
                  <a:pt x="12703" y="27139"/>
                </a:moveTo>
                <a:lnTo>
                  <a:pt x="8146" y="27139"/>
                </a:lnTo>
                <a:lnTo>
                  <a:pt x="8146" y="22542"/>
                </a:lnTo>
                <a:lnTo>
                  <a:pt x="12703" y="22542"/>
                </a:lnTo>
                <a:close/>
                <a:moveTo>
                  <a:pt x="17542" y="75248"/>
                </a:moveTo>
                <a:lnTo>
                  <a:pt x="12945" y="75248"/>
                </a:lnTo>
                <a:lnTo>
                  <a:pt x="12945" y="70651"/>
                </a:lnTo>
                <a:lnTo>
                  <a:pt x="17542" y="70651"/>
                </a:lnTo>
                <a:close/>
                <a:moveTo>
                  <a:pt x="17542" y="70449"/>
                </a:moveTo>
                <a:lnTo>
                  <a:pt x="12945" y="70449"/>
                </a:lnTo>
                <a:lnTo>
                  <a:pt x="12945" y="65852"/>
                </a:lnTo>
                <a:lnTo>
                  <a:pt x="17542" y="65852"/>
                </a:lnTo>
                <a:close/>
                <a:moveTo>
                  <a:pt x="17542" y="65610"/>
                </a:moveTo>
                <a:lnTo>
                  <a:pt x="12945" y="65610"/>
                </a:lnTo>
                <a:lnTo>
                  <a:pt x="12945" y="61054"/>
                </a:lnTo>
                <a:lnTo>
                  <a:pt x="17542" y="61054"/>
                </a:lnTo>
                <a:close/>
                <a:moveTo>
                  <a:pt x="17542" y="60812"/>
                </a:moveTo>
                <a:lnTo>
                  <a:pt x="12945" y="60812"/>
                </a:lnTo>
                <a:lnTo>
                  <a:pt x="12945" y="56214"/>
                </a:lnTo>
                <a:lnTo>
                  <a:pt x="17542" y="56214"/>
                </a:lnTo>
                <a:close/>
                <a:moveTo>
                  <a:pt x="17542" y="55972"/>
                </a:moveTo>
                <a:lnTo>
                  <a:pt x="12945" y="55972"/>
                </a:lnTo>
                <a:lnTo>
                  <a:pt x="12945" y="51416"/>
                </a:lnTo>
                <a:lnTo>
                  <a:pt x="17542" y="51416"/>
                </a:lnTo>
                <a:close/>
                <a:moveTo>
                  <a:pt x="17542" y="51174"/>
                </a:moveTo>
                <a:lnTo>
                  <a:pt x="12945" y="51174"/>
                </a:lnTo>
                <a:lnTo>
                  <a:pt x="12945" y="46617"/>
                </a:lnTo>
                <a:lnTo>
                  <a:pt x="17542" y="46617"/>
                </a:lnTo>
                <a:close/>
                <a:moveTo>
                  <a:pt x="17542" y="46375"/>
                </a:moveTo>
                <a:lnTo>
                  <a:pt x="12945" y="46375"/>
                </a:lnTo>
                <a:lnTo>
                  <a:pt x="12945" y="41778"/>
                </a:lnTo>
                <a:lnTo>
                  <a:pt x="17542" y="41778"/>
                </a:lnTo>
                <a:close/>
                <a:moveTo>
                  <a:pt x="17542" y="41536"/>
                </a:moveTo>
                <a:lnTo>
                  <a:pt x="12945" y="41536"/>
                </a:lnTo>
                <a:lnTo>
                  <a:pt x="12945" y="36979"/>
                </a:lnTo>
                <a:lnTo>
                  <a:pt x="17542" y="36979"/>
                </a:lnTo>
                <a:close/>
                <a:moveTo>
                  <a:pt x="17542" y="36737"/>
                </a:moveTo>
                <a:lnTo>
                  <a:pt x="12945" y="36737"/>
                </a:lnTo>
                <a:lnTo>
                  <a:pt x="12945" y="32180"/>
                </a:lnTo>
                <a:lnTo>
                  <a:pt x="17542" y="32180"/>
                </a:lnTo>
                <a:close/>
                <a:moveTo>
                  <a:pt x="17542" y="31938"/>
                </a:moveTo>
                <a:lnTo>
                  <a:pt x="12945" y="31938"/>
                </a:lnTo>
                <a:lnTo>
                  <a:pt x="12945" y="27341"/>
                </a:lnTo>
                <a:lnTo>
                  <a:pt x="17542" y="27341"/>
                </a:lnTo>
                <a:close/>
                <a:moveTo>
                  <a:pt x="17542" y="27099"/>
                </a:moveTo>
                <a:lnTo>
                  <a:pt x="12945" y="27099"/>
                </a:lnTo>
                <a:lnTo>
                  <a:pt x="12945" y="22542"/>
                </a:lnTo>
                <a:lnTo>
                  <a:pt x="17542" y="22542"/>
                </a:lnTo>
                <a:close/>
                <a:moveTo>
                  <a:pt x="17542" y="22300"/>
                </a:moveTo>
                <a:lnTo>
                  <a:pt x="12945" y="22300"/>
                </a:lnTo>
                <a:lnTo>
                  <a:pt x="12945" y="17743"/>
                </a:lnTo>
                <a:lnTo>
                  <a:pt x="17542" y="17743"/>
                </a:lnTo>
                <a:close/>
                <a:moveTo>
                  <a:pt x="22341" y="80047"/>
                </a:moveTo>
                <a:lnTo>
                  <a:pt x="17784" y="80047"/>
                </a:lnTo>
                <a:lnTo>
                  <a:pt x="17784" y="75450"/>
                </a:lnTo>
                <a:lnTo>
                  <a:pt x="22341" y="75450"/>
                </a:lnTo>
                <a:close/>
                <a:moveTo>
                  <a:pt x="22341" y="75208"/>
                </a:moveTo>
                <a:lnTo>
                  <a:pt x="17784" y="75208"/>
                </a:lnTo>
                <a:lnTo>
                  <a:pt x="17784" y="70651"/>
                </a:lnTo>
                <a:lnTo>
                  <a:pt x="22341" y="70651"/>
                </a:lnTo>
                <a:close/>
                <a:moveTo>
                  <a:pt x="22341" y="70409"/>
                </a:moveTo>
                <a:lnTo>
                  <a:pt x="17784" y="70409"/>
                </a:lnTo>
                <a:lnTo>
                  <a:pt x="17784" y="65852"/>
                </a:lnTo>
                <a:lnTo>
                  <a:pt x="22341" y="65852"/>
                </a:lnTo>
                <a:close/>
                <a:moveTo>
                  <a:pt x="22341" y="65610"/>
                </a:moveTo>
                <a:lnTo>
                  <a:pt x="17784" y="65610"/>
                </a:lnTo>
                <a:lnTo>
                  <a:pt x="17784" y="61013"/>
                </a:lnTo>
                <a:lnTo>
                  <a:pt x="22341" y="61013"/>
                </a:lnTo>
                <a:close/>
                <a:moveTo>
                  <a:pt x="22341" y="60771"/>
                </a:moveTo>
                <a:lnTo>
                  <a:pt x="17784" y="60771"/>
                </a:lnTo>
                <a:lnTo>
                  <a:pt x="17784" y="56214"/>
                </a:lnTo>
                <a:lnTo>
                  <a:pt x="22341" y="56214"/>
                </a:lnTo>
                <a:close/>
                <a:moveTo>
                  <a:pt x="22341" y="55972"/>
                </a:moveTo>
                <a:lnTo>
                  <a:pt x="17784" y="55972"/>
                </a:lnTo>
                <a:lnTo>
                  <a:pt x="17784" y="51416"/>
                </a:lnTo>
                <a:lnTo>
                  <a:pt x="22341" y="51416"/>
                </a:lnTo>
                <a:close/>
                <a:moveTo>
                  <a:pt x="22341" y="51174"/>
                </a:moveTo>
                <a:lnTo>
                  <a:pt x="17784" y="51174"/>
                </a:lnTo>
                <a:lnTo>
                  <a:pt x="17784" y="46577"/>
                </a:lnTo>
                <a:lnTo>
                  <a:pt x="22341" y="46577"/>
                </a:lnTo>
                <a:close/>
                <a:moveTo>
                  <a:pt x="22341" y="46335"/>
                </a:moveTo>
                <a:lnTo>
                  <a:pt x="17784" y="46335"/>
                </a:lnTo>
                <a:lnTo>
                  <a:pt x="17784" y="41778"/>
                </a:lnTo>
                <a:lnTo>
                  <a:pt x="22341" y="41778"/>
                </a:lnTo>
                <a:close/>
                <a:moveTo>
                  <a:pt x="22341" y="41536"/>
                </a:moveTo>
                <a:lnTo>
                  <a:pt x="17784" y="41536"/>
                </a:lnTo>
                <a:lnTo>
                  <a:pt x="17784" y="36939"/>
                </a:lnTo>
                <a:lnTo>
                  <a:pt x="22341" y="36939"/>
                </a:lnTo>
                <a:close/>
                <a:moveTo>
                  <a:pt x="22341" y="36737"/>
                </a:moveTo>
                <a:lnTo>
                  <a:pt x="17784" y="36737"/>
                </a:lnTo>
                <a:lnTo>
                  <a:pt x="17784" y="32140"/>
                </a:lnTo>
                <a:lnTo>
                  <a:pt x="22341" y="32140"/>
                </a:lnTo>
                <a:close/>
                <a:moveTo>
                  <a:pt x="22341" y="31898"/>
                </a:moveTo>
                <a:lnTo>
                  <a:pt x="17784" y="31898"/>
                </a:lnTo>
                <a:lnTo>
                  <a:pt x="17784" y="27341"/>
                </a:lnTo>
                <a:lnTo>
                  <a:pt x="22341" y="27341"/>
                </a:lnTo>
                <a:close/>
                <a:moveTo>
                  <a:pt x="22341" y="27099"/>
                </a:moveTo>
                <a:lnTo>
                  <a:pt x="17784" y="27099"/>
                </a:lnTo>
                <a:lnTo>
                  <a:pt x="17784" y="22502"/>
                </a:lnTo>
                <a:lnTo>
                  <a:pt x="22341" y="22502"/>
                </a:lnTo>
                <a:close/>
                <a:moveTo>
                  <a:pt x="22341" y="22260"/>
                </a:moveTo>
                <a:lnTo>
                  <a:pt x="17784" y="22260"/>
                </a:lnTo>
                <a:lnTo>
                  <a:pt x="17784" y="17703"/>
                </a:lnTo>
                <a:lnTo>
                  <a:pt x="22341" y="17703"/>
                </a:lnTo>
                <a:close/>
                <a:moveTo>
                  <a:pt x="22341" y="17461"/>
                </a:moveTo>
                <a:lnTo>
                  <a:pt x="17784" y="17461"/>
                </a:lnTo>
                <a:lnTo>
                  <a:pt x="17784" y="12904"/>
                </a:lnTo>
                <a:lnTo>
                  <a:pt x="22341" y="12904"/>
                </a:lnTo>
                <a:close/>
                <a:moveTo>
                  <a:pt x="27139" y="84846"/>
                </a:moveTo>
                <a:lnTo>
                  <a:pt x="22583" y="84846"/>
                </a:lnTo>
                <a:lnTo>
                  <a:pt x="22583" y="80249"/>
                </a:lnTo>
                <a:lnTo>
                  <a:pt x="27139" y="80249"/>
                </a:lnTo>
                <a:close/>
                <a:moveTo>
                  <a:pt x="27139" y="80007"/>
                </a:moveTo>
                <a:lnTo>
                  <a:pt x="22583" y="80007"/>
                </a:lnTo>
                <a:lnTo>
                  <a:pt x="22583" y="75450"/>
                </a:lnTo>
                <a:lnTo>
                  <a:pt x="27139" y="75450"/>
                </a:lnTo>
                <a:close/>
                <a:moveTo>
                  <a:pt x="27139" y="75208"/>
                </a:moveTo>
                <a:lnTo>
                  <a:pt x="22583" y="75208"/>
                </a:lnTo>
                <a:lnTo>
                  <a:pt x="22583" y="70611"/>
                </a:lnTo>
                <a:lnTo>
                  <a:pt x="27139" y="70611"/>
                </a:lnTo>
                <a:close/>
                <a:moveTo>
                  <a:pt x="27139" y="70369"/>
                </a:moveTo>
                <a:lnTo>
                  <a:pt x="22583" y="70369"/>
                </a:lnTo>
                <a:lnTo>
                  <a:pt x="22583" y="65812"/>
                </a:lnTo>
                <a:lnTo>
                  <a:pt x="27139" y="65812"/>
                </a:lnTo>
                <a:close/>
                <a:moveTo>
                  <a:pt x="27139" y="65570"/>
                </a:moveTo>
                <a:lnTo>
                  <a:pt x="22583" y="65570"/>
                </a:lnTo>
                <a:lnTo>
                  <a:pt x="22583" y="61013"/>
                </a:lnTo>
                <a:lnTo>
                  <a:pt x="27139" y="61013"/>
                </a:lnTo>
                <a:close/>
                <a:moveTo>
                  <a:pt x="27139" y="60771"/>
                </a:moveTo>
                <a:lnTo>
                  <a:pt x="22583" y="60771"/>
                </a:lnTo>
                <a:lnTo>
                  <a:pt x="22583" y="56174"/>
                </a:lnTo>
                <a:lnTo>
                  <a:pt x="27139" y="56174"/>
                </a:lnTo>
                <a:close/>
                <a:moveTo>
                  <a:pt x="27139" y="55932"/>
                </a:moveTo>
                <a:lnTo>
                  <a:pt x="22583" y="55932"/>
                </a:lnTo>
                <a:lnTo>
                  <a:pt x="22583" y="51375"/>
                </a:lnTo>
                <a:lnTo>
                  <a:pt x="27139" y="51375"/>
                </a:lnTo>
                <a:close/>
                <a:moveTo>
                  <a:pt x="27139" y="51133"/>
                </a:moveTo>
                <a:lnTo>
                  <a:pt x="22583" y="51133"/>
                </a:lnTo>
                <a:lnTo>
                  <a:pt x="22583" y="46577"/>
                </a:lnTo>
                <a:lnTo>
                  <a:pt x="27139" y="46577"/>
                </a:lnTo>
                <a:close/>
                <a:moveTo>
                  <a:pt x="27139" y="46335"/>
                </a:moveTo>
                <a:lnTo>
                  <a:pt x="22583" y="46335"/>
                </a:lnTo>
                <a:lnTo>
                  <a:pt x="22583" y="41737"/>
                </a:lnTo>
                <a:lnTo>
                  <a:pt x="27139" y="41737"/>
                </a:lnTo>
                <a:close/>
                <a:moveTo>
                  <a:pt x="27139" y="41495"/>
                </a:moveTo>
                <a:lnTo>
                  <a:pt x="22583" y="41495"/>
                </a:lnTo>
                <a:lnTo>
                  <a:pt x="22583" y="36939"/>
                </a:lnTo>
                <a:lnTo>
                  <a:pt x="27139" y="36939"/>
                </a:lnTo>
                <a:close/>
                <a:moveTo>
                  <a:pt x="27139" y="36697"/>
                </a:moveTo>
                <a:lnTo>
                  <a:pt x="22583" y="36697"/>
                </a:lnTo>
                <a:lnTo>
                  <a:pt x="22583" y="32140"/>
                </a:lnTo>
                <a:lnTo>
                  <a:pt x="27139" y="32140"/>
                </a:lnTo>
                <a:close/>
                <a:moveTo>
                  <a:pt x="27139" y="31898"/>
                </a:moveTo>
                <a:lnTo>
                  <a:pt x="22583" y="31898"/>
                </a:lnTo>
                <a:lnTo>
                  <a:pt x="22583" y="27301"/>
                </a:lnTo>
                <a:lnTo>
                  <a:pt x="27139" y="27301"/>
                </a:lnTo>
                <a:close/>
                <a:moveTo>
                  <a:pt x="27139" y="27059"/>
                </a:moveTo>
                <a:lnTo>
                  <a:pt x="22583" y="27059"/>
                </a:lnTo>
                <a:lnTo>
                  <a:pt x="22583" y="22502"/>
                </a:lnTo>
                <a:lnTo>
                  <a:pt x="27139" y="22502"/>
                </a:lnTo>
                <a:close/>
                <a:moveTo>
                  <a:pt x="27139" y="22260"/>
                </a:moveTo>
                <a:lnTo>
                  <a:pt x="22583" y="22260"/>
                </a:lnTo>
                <a:lnTo>
                  <a:pt x="22583" y="17703"/>
                </a:lnTo>
                <a:lnTo>
                  <a:pt x="27139" y="17703"/>
                </a:lnTo>
                <a:close/>
                <a:moveTo>
                  <a:pt x="27139" y="17461"/>
                </a:moveTo>
                <a:lnTo>
                  <a:pt x="22583" y="17461"/>
                </a:lnTo>
                <a:lnTo>
                  <a:pt x="22583" y="12864"/>
                </a:lnTo>
                <a:lnTo>
                  <a:pt x="27139" y="12864"/>
                </a:lnTo>
                <a:close/>
                <a:moveTo>
                  <a:pt x="27139" y="12622"/>
                </a:moveTo>
                <a:lnTo>
                  <a:pt x="22583" y="12622"/>
                </a:lnTo>
                <a:lnTo>
                  <a:pt x="22583" y="8065"/>
                </a:lnTo>
                <a:lnTo>
                  <a:pt x="27139" y="8065"/>
                </a:lnTo>
                <a:close/>
                <a:moveTo>
                  <a:pt x="31979" y="84806"/>
                </a:moveTo>
                <a:lnTo>
                  <a:pt x="27381" y="84806"/>
                </a:lnTo>
                <a:lnTo>
                  <a:pt x="27381" y="80249"/>
                </a:lnTo>
                <a:lnTo>
                  <a:pt x="31979" y="80249"/>
                </a:lnTo>
                <a:close/>
                <a:moveTo>
                  <a:pt x="31979" y="80007"/>
                </a:moveTo>
                <a:lnTo>
                  <a:pt x="27381" y="80007"/>
                </a:lnTo>
                <a:lnTo>
                  <a:pt x="27381" y="75410"/>
                </a:lnTo>
                <a:lnTo>
                  <a:pt x="31979" y="75410"/>
                </a:lnTo>
                <a:close/>
                <a:moveTo>
                  <a:pt x="31979" y="75168"/>
                </a:moveTo>
                <a:lnTo>
                  <a:pt x="27381" y="75168"/>
                </a:lnTo>
                <a:lnTo>
                  <a:pt x="27381" y="70611"/>
                </a:lnTo>
                <a:lnTo>
                  <a:pt x="31979" y="70611"/>
                </a:lnTo>
                <a:close/>
                <a:moveTo>
                  <a:pt x="31979" y="70369"/>
                </a:moveTo>
                <a:lnTo>
                  <a:pt x="27381" y="70369"/>
                </a:lnTo>
                <a:lnTo>
                  <a:pt x="27381" y="65812"/>
                </a:lnTo>
                <a:lnTo>
                  <a:pt x="31979" y="65812"/>
                </a:lnTo>
                <a:close/>
                <a:moveTo>
                  <a:pt x="31979" y="65570"/>
                </a:moveTo>
                <a:lnTo>
                  <a:pt x="27381" y="65570"/>
                </a:lnTo>
                <a:lnTo>
                  <a:pt x="27381" y="60973"/>
                </a:lnTo>
                <a:lnTo>
                  <a:pt x="31979" y="60973"/>
                </a:lnTo>
                <a:close/>
                <a:moveTo>
                  <a:pt x="31979" y="60731"/>
                </a:moveTo>
                <a:lnTo>
                  <a:pt x="27381" y="60731"/>
                </a:lnTo>
                <a:lnTo>
                  <a:pt x="27381" y="56174"/>
                </a:lnTo>
                <a:lnTo>
                  <a:pt x="31979" y="56174"/>
                </a:lnTo>
                <a:close/>
                <a:moveTo>
                  <a:pt x="31979" y="55932"/>
                </a:moveTo>
                <a:lnTo>
                  <a:pt x="27381" y="55932"/>
                </a:lnTo>
                <a:lnTo>
                  <a:pt x="27381" y="51375"/>
                </a:lnTo>
                <a:lnTo>
                  <a:pt x="31979" y="51375"/>
                </a:lnTo>
                <a:close/>
                <a:moveTo>
                  <a:pt x="31979" y="51133"/>
                </a:moveTo>
                <a:lnTo>
                  <a:pt x="27381" y="51133"/>
                </a:lnTo>
                <a:lnTo>
                  <a:pt x="27381" y="46536"/>
                </a:lnTo>
                <a:lnTo>
                  <a:pt x="31979" y="46536"/>
                </a:lnTo>
                <a:close/>
                <a:moveTo>
                  <a:pt x="31979" y="46294"/>
                </a:moveTo>
                <a:lnTo>
                  <a:pt x="27381" y="46294"/>
                </a:lnTo>
                <a:lnTo>
                  <a:pt x="27381" y="41737"/>
                </a:lnTo>
                <a:lnTo>
                  <a:pt x="31979" y="41737"/>
                </a:lnTo>
                <a:close/>
                <a:moveTo>
                  <a:pt x="31979" y="41495"/>
                </a:moveTo>
                <a:lnTo>
                  <a:pt x="27381" y="41495"/>
                </a:lnTo>
                <a:lnTo>
                  <a:pt x="27381" y="36898"/>
                </a:lnTo>
                <a:lnTo>
                  <a:pt x="31979" y="36898"/>
                </a:lnTo>
                <a:close/>
                <a:moveTo>
                  <a:pt x="31979" y="36656"/>
                </a:moveTo>
                <a:lnTo>
                  <a:pt x="27381" y="36656"/>
                </a:lnTo>
                <a:lnTo>
                  <a:pt x="27381" y="32099"/>
                </a:lnTo>
                <a:lnTo>
                  <a:pt x="31979" y="32099"/>
                </a:lnTo>
                <a:close/>
                <a:moveTo>
                  <a:pt x="31979" y="31858"/>
                </a:moveTo>
                <a:lnTo>
                  <a:pt x="27381" y="31858"/>
                </a:lnTo>
                <a:lnTo>
                  <a:pt x="27381" y="27301"/>
                </a:lnTo>
                <a:lnTo>
                  <a:pt x="31979" y="27301"/>
                </a:lnTo>
                <a:close/>
                <a:moveTo>
                  <a:pt x="31979" y="27059"/>
                </a:moveTo>
                <a:lnTo>
                  <a:pt x="27381" y="27059"/>
                </a:lnTo>
                <a:lnTo>
                  <a:pt x="27381" y="22462"/>
                </a:lnTo>
                <a:lnTo>
                  <a:pt x="31979" y="22462"/>
                </a:lnTo>
                <a:close/>
                <a:moveTo>
                  <a:pt x="31979" y="22220"/>
                </a:moveTo>
                <a:lnTo>
                  <a:pt x="27381" y="22220"/>
                </a:lnTo>
                <a:lnTo>
                  <a:pt x="27381" y="17663"/>
                </a:lnTo>
                <a:lnTo>
                  <a:pt x="31979" y="17663"/>
                </a:lnTo>
                <a:close/>
                <a:moveTo>
                  <a:pt x="31979" y="17421"/>
                </a:moveTo>
                <a:lnTo>
                  <a:pt x="27381" y="17421"/>
                </a:lnTo>
                <a:lnTo>
                  <a:pt x="27381" y="12864"/>
                </a:lnTo>
                <a:lnTo>
                  <a:pt x="31979" y="12864"/>
                </a:lnTo>
                <a:close/>
                <a:moveTo>
                  <a:pt x="31979" y="12622"/>
                </a:moveTo>
                <a:lnTo>
                  <a:pt x="27381" y="12622"/>
                </a:lnTo>
                <a:lnTo>
                  <a:pt x="27381" y="8025"/>
                </a:lnTo>
                <a:lnTo>
                  <a:pt x="31979" y="8025"/>
                </a:lnTo>
                <a:close/>
                <a:moveTo>
                  <a:pt x="36777" y="89604"/>
                </a:moveTo>
                <a:lnTo>
                  <a:pt x="32220" y="89604"/>
                </a:lnTo>
                <a:lnTo>
                  <a:pt x="32220" y="85007"/>
                </a:lnTo>
                <a:lnTo>
                  <a:pt x="36777" y="85007"/>
                </a:lnTo>
                <a:close/>
                <a:moveTo>
                  <a:pt x="36777" y="84765"/>
                </a:moveTo>
                <a:lnTo>
                  <a:pt x="32220" y="84765"/>
                </a:lnTo>
                <a:lnTo>
                  <a:pt x="32220" y="80208"/>
                </a:lnTo>
                <a:lnTo>
                  <a:pt x="36777" y="80208"/>
                </a:lnTo>
                <a:close/>
                <a:moveTo>
                  <a:pt x="36777" y="79966"/>
                </a:moveTo>
                <a:lnTo>
                  <a:pt x="32220" y="79966"/>
                </a:lnTo>
                <a:lnTo>
                  <a:pt x="32220" y="75410"/>
                </a:lnTo>
                <a:lnTo>
                  <a:pt x="36777" y="75410"/>
                </a:lnTo>
                <a:close/>
                <a:moveTo>
                  <a:pt x="36777" y="75168"/>
                </a:moveTo>
                <a:lnTo>
                  <a:pt x="32220" y="75168"/>
                </a:lnTo>
                <a:lnTo>
                  <a:pt x="32220" y="70570"/>
                </a:lnTo>
                <a:lnTo>
                  <a:pt x="36777" y="70570"/>
                </a:lnTo>
                <a:close/>
                <a:moveTo>
                  <a:pt x="36777" y="70329"/>
                </a:moveTo>
                <a:lnTo>
                  <a:pt x="32220" y="70329"/>
                </a:lnTo>
                <a:lnTo>
                  <a:pt x="32220" y="65772"/>
                </a:lnTo>
                <a:lnTo>
                  <a:pt x="36777" y="65772"/>
                </a:lnTo>
                <a:close/>
                <a:moveTo>
                  <a:pt x="36777" y="65530"/>
                </a:moveTo>
                <a:lnTo>
                  <a:pt x="32220" y="65530"/>
                </a:lnTo>
                <a:lnTo>
                  <a:pt x="32220" y="60973"/>
                </a:lnTo>
                <a:lnTo>
                  <a:pt x="36777" y="60973"/>
                </a:lnTo>
                <a:close/>
                <a:moveTo>
                  <a:pt x="36777" y="60731"/>
                </a:moveTo>
                <a:lnTo>
                  <a:pt x="32220" y="60731"/>
                </a:lnTo>
                <a:lnTo>
                  <a:pt x="32220" y="56134"/>
                </a:lnTo>
                <a:lnTo>
                  <a:pt x="36777" y="56134"/>
                </a:lnTo>
                <a:close/>
                <a:moveTo>
                  <a:pt x="36777" y="55892"/>
                </a:moveTo>
                <a:lnTo>
                  <a:pt x="32220" y="55892"/>
                </a:lnTo>
                <a:lnTo>
                  <a:pt x="32220" y="51335"/>
                </a:lnTo>
                <a:lnTo>
                  <a:pt x="36777" y="51335"/>
                </a:lnTo>
                <a:close/>
                <a:moveTo>
                  <a:pt x="36777" y="51093"/>
                </a:moveTo>
                <a:lnTo>
                  <a:pt x="32220" y="51093"/>
                </a:lnTo>
                <a:lnTo>
                  <a:pt x="32220" y="46536"/>
                </a:lnTo>
                <a:lnTo>
                  <a:pt x="36777" y="46536"/>
                </a:lnTo>
                <a:close/>
                <a:moveTo>
                  <a:pt x="36777" y="46294"/>
                </a:moveTo>
                <a:lnTo>
                  <a:pt x="32220" y="46294"/>
                </a:lnTo>
                <a:lnTo>
                  <a:pt x="32220" y="41697"/>
                </a:lnTo>
                <a:lnTo>
                  <a:pt x="36777" y="41697"/>
                </a:lnTo>
                <a:close/>
                <a:moveTo>
                  <a:pt x="36777" y="41455"/>
                </a:moveTo>
                <a:lnTo>
                  <a:pt x="32220" y="41455"/>
                </a:lnTo>
                <a:lnTo>
                  <a:pt x="32220" y="36898"/>
                </a:lnTo>
                <a:lnTo>
                  <a:pt x="36777" y="36898"/>
                </a:lnTo>
                <a:close/>
                <a:moveTo>
                  <a:pt x="36777" y="36656"/>
                </a:moveTo>
                <a:lnTo>
                  <a:pt x="32220" y="36656"/>
                </a:lnTo>
                <a:lnTo>
                  <a:pt x="32220" y="32059"/>
                </a:lnTo>
                <a:lnTo>
                  <a:pt x="36777" y="32059"/>
                </a:lnTo>
                <a:close/>
                <a:moveTo>
                  <a:pt x="36777" y="31817"/>
                </a:moveTo>
                <a:lnTo>
                  <a:pt x="32220" y="31817"/>
                </a:lnTo>
                <a:lnTo>
                  <a:pt x="32220" y="27260"/>
                </a:lnTo>
                <a:lnTo>
                  <a:pt x="36777" y="27260"/>
                </a:lnTo>
                <a:close/>
                <a:moveTo>
                  <a:pt x="36777" y="27018"/>
                </a:moveTo>
                <a:lnTo>
                  <a:pt x="32220" y="27018"/>
                </a:lnTo>
                <a:lnTo>
                  <a:pt x="32220" y="22462"/>
                </a:lnTo>
                <a:lnTo>
                  <a:pt x="36777" y="22462"/>
                </a:lnTo>
                <a:close/>
                <a:moveTo>
                  <a:pt x="36777" y="22220"/>
                </a:moveTo>
                <a:lnTo>
                  <a:pt x="32220" y="22220"/>
                </a:lnTo>
                <a:lnTo>
                  <a:pt x="32220" y="17622"/>
                </a:lnTo>
                <a:lnTo>
                  <a:pt x="36777" y="17622"/>
                </a:lnTo>
                <a:close/>
                <a:moveTo>
                  <a:pt x="36777" y="17380"/>
                </a:moveTo>
                <a:lnTo>
                  <a:pt x="32220" y="17380"/>
                </a:lnTo>
                <a:lnTo>
                  <a:pt x="32220" y="12824"/>
                </a:lnTo>
                <a:lnTo>
                  <a:pt x="36777" y="12824"/>
                </a:lnTo>
                <a:close/>
                <a:moveTo>
                  <a:pt x="36777" y="12582"/>
                </a:moveTo>
                <a:lnTo>
                  <a:pt x="32220" y="12582"/>
                </a:lnTo>
                <a:lnTo>
                  <a:pt x="32220" y="8025"/>
                </a:lnTo>
                <a:lnTo>
                  <a:pt x="36777" y="8025"/>
                </a:lnTo>
                <a:close/>
                <a:moveTo>
                  <a:pt x="36777" y="7783"/>
                </a:moveTo>
                <a:lnTo>
                  <a:pt x="32220" y="7783"/>
                </a:lnTo>
                <a:lnTo>
                  <a:pt x="32220" y="3307"/>
                </a:lnTo>
                <a:lnTo>
                  <a:pt x="36777" y="3307"/>
                </a:lnTo>
                <a:lnTo>
                  <a:pt x="36777" y="7904"/>
                </a:lnTo>
                <a:close/>
                <a:moveTo>
                  <a:pt x="41616" y="89564"/>
                </a:moveTo>
                <a:lnTo>
                  <a:pt x="37019" y="89564"/>
                </a:lnTo>
                <a:lnTo>
                  <a:pt x="37019" y="85007"/>
                </a:lnTo>
                <a:lnTo>
                  <a:pt x="41616" y="85007"/>
                </a:lnTo>
                <a:close/>
                <a:moveTo>
                  <a:pt x="41616" y="84765"/>
                </a:moveTo>
                <a:lnTo>
                  <a:pt x="37019" y="84765"/>
                </a:lnTo>
                <a:lnTo>
                  <a:pt x="37019" y="80168"/>
                </a:lnTo>
                <a:lnTo>
                  <a:pt x="41616" y="80168"/>
                </a:lnTo>
                <a:close/>
                <a:moveTo>
                  <a:pt x="41616" y="79926"/>
                </a:moveTo>
                <a:lnTo>
                  <a:pt x="37019" y="79926"/>
                </a:lnTo>
                <a:lnTo>
                  <a:pt x="37019" y="75369"/>
                </a:lnTo>
                <a:lnTo>
                  <a:pt x="41616" y="75369"/>
                </a:lnTo>
                <a:close/>
                <a:moveTo>
                  <a:pt x="41616" y="75127"/>
                </a:moveTo>
                <a:lnTo>
                  <a:pt x="37019" y="75127"/>
                </a:lnTo>
                <a:lnTo>
                  <a:pt x="37019" y="70570"/>
                </a:lnTo>
                <a:lnTo>
                  <a:pt x="41616" y="70570"/>
                </a:lnTo>
                <a:close/>
                <a:moveTo>
                  <a:pt x="41616" y="70329"/>
                </a:moveTo>
                <a:lnTo>
                  <a:pt x="37019" y="70329"/>
                </a:lnTo>
                <a:lnTo>
                  <a:pt x="37019" y="65731"/>
                </a:lnTo>
                <a:lnTo>
                  <a:pt x="41616" y="65731"/>
                </a:lnTo>
                <a:close/>
                <a:moveTo>
                  <a:pt x="41616" y="65489"/>
                </a:moveTo>
                <a:lnTo>
                  <a:pt x="37019" y="65489"/>
                </a:lnTo>
                <a:lnTo>
                  <a:pt x="37019" y="60933"/>
                </a:lnTo>
                <a:lnTo>
                  <a:pt x="41616" y="60933"/>
                </a:lnTo>
                <a:close/>
                <a:moveTo>
                  <a:pt x="41616" y="60691"/>
                </a:moveTo>
                <a:lnTo>
                  <a:pt x="37019" y="60691"/>
                </a:lnTo>
                <a:lnTo>
                  <a:pt x="37019" y="56134"/>
                </a:lnTo>
                <a:lnTo>
                  <a:pt x="41616" y="56134"/>
                </a:lnTo>
                <a:close/>
                <a:moveTo>
                  <a:pt x="41616" y="55892"/>
                </a:moveTo>
                <a:lnTo>
                  <a:pt x="37019" y="55892"/>
                </a:lnTo>
                <a:lnTo>
                  <a:pt x="37019" y="51295"/>
                </a:lnTo>
                <a:lnTo>
                  <a:pt x="41616" y="51295"/>
                </a:lnTo>
                <a:close/>
                <a:moveTo>
                  <a:pt x="41616" y="51053"/>
                </a:moveTo>
                <a:lnTo>
                  <a:pt x="37019" y="51053"/>
                </a:lnTo>
                <a:lnTo>
                  <a:pt x="37019" y="46496"/>
                </a:lnTo>
                <a:lnTo>
                  <a:pt x="41616" y="46496"/>
                </a:lnTo>
                <a:close/>
                <a:moveTo>
                  <a:pt x="41616" y="46254"/>
                </a:moveTo>
                <a:lnTo>
                  <a:pt x="37019" y="46254"/>
                </a:lnTo>
                <a:lnTo>
                  <a:pt x="37019" y="41697"/>
                </a:lnTo>
                <a:lnTo>
                  <a:pt x="41616" y="41697"/>
                </a:lnTo>
                <a:close/>
                <a:moveTo>
                  <a:pt x="41616" y="41455"/>
                </a:moveTo>
                <a:lnTo>
                  <a:pt x="37019" y="41455"/>
                </a:lnTo>
                <a:lnTo>
                  <a:pt x="37019" y="36858"/>
                </a:lnTo>
                <a:lnTo>
                  <a:pt x="41616" y="36858"/>
                </a:lnTo>
                <a:close/>
                <a:moveTo>
                  <a:pt x="41616" y="36616"/>
                </a:moveTo>
                <a:lnTo>
                  <a:pt x="37019" y="36616"/>
                </a:lnTo>
                <a:lnTo>
                  <a:pt x="37019" y="32059"/>
                </a:lnTo>
                <a:lnTo>
                  <a:pt x="41616" y="32059"/>
                </a:lnTo>
                <a:close/>
                <a:moveTo>
                  <a:pt x="41616" y="31817"/>
                </a:moveTo>
                <a:lnTo>
                  <a:pt x="37019" y="31817"/>
                </a:lnTo>
                <a:lnTo>
                  <a:pt x="37019" y="27220"/>
                </a:lnTo>
                <a:lnTo>
                  <a:pt x="41616" y="27220"/>
                </a:lnTo>
                <a:close/>
                <a:moveTo>
                  <a:pt x="41616" y="26978"/>
                </a:moveTo>
                <a:lnTo>
                  <a:pt x="37019" y="26978"/>
                </a:lnTo>
                <a:lnTo>
                  <a:pt x="37019" y="22421"/>
                </a:lnTo>
                <a:lnTo>
                  <a:pt x="41616" y="22421"/>
                </a:lnTo>
                <a:close/>
                <a:moveTo>
                  <a:pt x="41616" y="22179"/>
                </a:moveTo>
                <a:lnTo>
                  <a:pt x="37019" y="22179"/>
                </a:lnTo>
                <a:lnTo>
                  <a:pt x="37019" y="17622"/>
                </a:lnTo>
                <a:lnTo>
                  <a:pt x="41616" y="17622"/>
                </a:lnTo>
                <a:close/>
                <a:moveTo>
                  <a:pt x="41616" y="17380"/>
                </a:moveTo>
                <a:lnTo>
                  <a:pt x="37019" y="17380"/>
                </a:lnTo>
                <a:lnTo>
                  <a:pt x="37019" y="12783"/>
                </a:lnTo>
                <a:lnTo>
                  <a:pt x="41616" y="12783"/>
                </a:lnTo>
                <a:close/>
                <a:moveTo>
                  <a:pt x="41616" y="12541"/>
                </a:moveTo>
                <a:lnTo>
                  <a:pt x="37019" y="12541"/>
                </a:lnTo>
                <a:lnTo>
                  <a:pt x="37019" y="7985"/>
                </a:lnTo>
                <a:lnTo>
                  <a:pt x="41616" y="7985"/>
                </a:lnTo>
                <a:close/>
                <a:moveTo>
                  <a:pt x="41616" y="7743"/>
                </a:moveTo>
                <a:lnTo>
                  <a:pt x="37019" y="7743"/>
                </a:lnTo>
                <a:lnTo>
                  <a:pt x="37019" y="3307"/>
                </a:lnTo>
                <a:lnTo>
                  <a:pt x="41616" y="3307"/>
                </a:lnTo>
                <a:lnTo>
                  <a:pt x="41616" y="7904"/>
                </a:lnTo>
                <a:close/>
                <a:moveTo>
                  <a:pt x="46415" y="89564"/>
                </a:moveTo>
                <a:lnTo>
                  <a:pt x="41858" y="89564"/>
                </a:lnTo>
                <a:lnTo>
                  <a:pt x="41858" y="84967"/>
                </a:lnTo>
                <a:lnTo>
                  <a:pt x="46415" y="84967"/>
                </a:lnTo>
                <a:close/>
                <a:moveTo>
                  <a:pt x="46415" y="84725"/>
                </a:moveTo>
                <a:lnTo>
                  <a:pt x="41858" y="84725"/>
                </a:lnTo>
                <a:lnTo>
                  <a:pt x="41858" y="80168"/>
                </a:lnTo>
                <a:lnTo>
                  <a:pt x="46415" y="80168"/>
                </a:lnTo>
                <a:close/>
                <a:moveTo>
                  <a:pt x="46415" y="79926"/>
                </a:moveTo>
                <a:lnTo>
                  <a:pt x="41858" y="79926"/>
                </a:lnTo>
                <a:lnTo>
                  <a:pt x="41858" y="75329"/>
                </a:lnTo>
                <a:lnTo>
                  <a:pt x="46415" y="75329"/>
                </a:lnTo>
                <a:close/>
                <a:moveTo>
                  <a:pt x="46415" y="75087"/>
                </a:moveTo>
                <a:lnTo>
                  <a:pt x="41858" y="75087"/>
                </a:lnTo>
                <a:lnTo>
                  <a:pt x="41858" y="70530"/>
                </a:lnTo>
                <a:lnTo>
                  <a:pt x="46415" y="70530"/>
                </a:lnTo>
                <a:close/>
                <a:moveTo>
                  <a:pt x="46415" y="70288"/>
                </a:moveTo>
                <a:lnTo>
                  <a:pt x="41858" y="70288"/>
                </a:lnTo>
                <a:lnTo>
                  <a:pt x="41858" y="65731"/>
                </a:lnTo>
                <a:lnTo>
                  <a:pt x="46415" y="65731"/>
                </a:lnTo>
                <a:close/>
                <a:moveTo>
                  <a:pt x="46415" y="65489"/>
                </a:moveTo>
                <a:lnTo>
                  <a:pt x="41858" y="65489"/>
                </a:lnTo>
                <a:lnTo>
                  <a:pt x="41858" y="60892"/>
                </a:lnTo>
                <a:lnTo>
                  <a:pt x="46415" y="60892"/>
                </a:lnTo>
                <a:close/>
                <a:moveTo>
                  <a:pt x="46415" y="60650"/>
                </a:moveTo>
                <a:lnTo>
                  <a:pt x="41858" y="60650"/>
                </a:lnTo>
                <a:lnTo>
                  <a:pt x="41858" y="56093"/>
                </a:lnTo>
                <a:lnTo>
                  <a:pt x="46415" y="56093"/>
                </a:lnTo>
                <a:close/>
                <a:moveTo>
                  <a:pt x="46415" y="55851"/>
                </a:moveTo>
                <a:lnTo>
                  <a:pt x="41858" y="55851"/>
                </a:lnTo>
                <a:lnTo>
                  <a:pt x="41858" y="51295"/>
                </a:lnTo>
                <a:lnTo>
                  <a:pt x="46415" y="51295"/>
                </a:lnTo>
                <a:close/>
                <a:moveTo>
                  <a:pt x="46415" y="51053"/>
                </a:moveTo>
                <a:lnTo>
                  <a:pt x="41858" y="51053"/>
                </a:lnTo>
                <a:lnTo>
                  <a:pt x="41858" y="46456"/>
                </a:lnTo>
                <a:lnTo>
                  <a:pt x="46415" y="46456"/>
                </a:lnTo>
                <a:close/>
                <a:moveTo>
                  <a:pt x="46415" y="46214"/>
                </a:moveTo>
                <a:lnTo>
                  <a:pt x="41858" y="46214"/>
                </a:lnTo>
                <a:lnTo>
                  <a:pt x="41858" y="41657"/>
                </a:lnTo>
                <a:lnTo>
                  <a:pt x="46415" y="41657"/>
                </a:lnTo>
                <a:close/>
                <a:moveTo>
                  <a:pt x="46415" y="41415"/>
                </a:moveTo>
                <a:lnTo>
                  <a:pt x="41858" y="41415"/>
                </a:lnTo>
                <a:lnTo>
                  <a:pt x="41858" y="36858"/>
                </a:lnTo>
                <a:lnTo>
                  <a:pt x="46415" y="36858"/>
                </a:lnTo>
                <a:close/>
                <a:moveTo>
                  <a:pt x="46415" y="36616"/>
                </a:moveTo>
                <a:lnTo>
                  <a:pt x="41858" y="36616"/>
                </a:lnTo>
                <a:lnTo>
                  <a:pt x="41858" y="32019"/>
                </a:lnTo>
                <a:lnTo>
                  <a:pt x="46415" y="32019"/>
                </a:lnTo>
                <a:close/>
                <a:moveTo>
                  <a:pt x="46415" y="31777"/>
                </a:moveTo>
                <a:lnTo>
                  <a:pt x="41858" y="31777"/>
                </a:lnTo>
                <a:lnTo>
                  <a:pt x="41858" y="27220"/>
                </a:lnTo>
                <a:lnTo>
                  <a:pt x="46415" y="27220"/>
                </a:lnTo>
                <a:close/>
                <a:moveTo>
                  <a:pt x="46415" y="26978"/>
                </a:moveTo>
                <a:lnTo>
                  <a:pt x="41858" y="26978"/>
                </a:lnTo>
                <a:lnTo>
                  <a:pt x="41858" y="22381"/>
                </a:lnTo>
                <a:lnTo>
                  <a:pt x="46415" y="22381"/>
                </a:lnTo>
                <a:close/>
                <a:moveTo>
                  <a:pt x="46415" y="22139"/>
                </a:moveTo>
                <a:lnTo>
                  <a:pt x="41858" y="22139"/>
                </a:lnTo>
                <a:lnTo>
                  <a:pt x="41858" y="17582"/>
                </a:lnTo>
                <a:lnTo>
                  <a:pt x="46415" y="17582"/>
                </a:lnTo>
                <a:close/>
                <a:moveTo>
                  <a:pt x="46415" y="17340"/>
                </a:moveTo>
                <a:lnTo>
                  <a:pt x="41858" y="17340"/>
                </a:lnTo>
                <a:lnTo>
                  <a:pt x="41858" y="12783"/>
                </a:lnTo>
                <a:lnTo>
                  <a:pt x="46415" y="12783"/>
                </a:lnTo>
                <a:close/>
                <a:moveTo>
                  <a:pt x="46415" y="12541"/>
                </a:moveTo>
                <a:lnTo>
                  <a:pt x="41858" y="12541"/>
                </a:lnTo>
                <a:lnTo>
                  <a:pt x="41858" y="7944"/>
                </a:lnTo>
                <a:lnTo>
                  <a:pt x="46415" y="7944"/>
                </a:lnTo>
                <a:close/>
                <a:moveTo>
                  <a:pt x="46415" y="7702"/>
                </a:moveTo>
                <a:lnTo>
                  <a:pt x="41858" y="7702"/>
                </a:lnTo>
                <a:lnTo>
                  <a:pt x="41858" y="3307"/>
                </a:lnTo>
                <a:lnTo>
                  <a:pt x="46415" y="3307"/>
                </a:lnTo>
                <a:lnTo>
                  <a:pt x="46415" y="7904"/>
                </a:lnTo>
                <a:close/>
                <a:moveTo>
                  <a:pt x="51214" y="89524"/>
                </a:moveTo>
                <a:lnTo>
                  <a:pt x="46657" y="89524"/>
                </a:lnTo>
                <a:lnTo>
                  <a:pt x="46657" y="84967"/>
                </a:lnTo>
                <a:lnTo>
                  <a:pt x="51214" y="84967"/>
                </a:lnTo>
                <a:close/>
                <a:moveTo>
                  <a:pt x="51214" y="84685"/>
                </a:moveTo>
                <a:lnTo>
                  <a:pt x="46657" y="84685"/>
                </a:lnTo>
                <a:lnTo>
                  <a:pt x="46657" y="80128"/>
                </a:lnTo>
                <a:lnTo>
                  <a:pt x="51214" y="80128"/>
                </a:lnTo>
                <a:close/>
                <a:moveTo>
                  <a:pt x="51214" y="79886"/>
                </a:moveTo>
                <a:lnTo>
                  <a:pt x="46657" y="79886"/>
                </a:lnTo>
                <a:lnTo>
                  <a:pt x="46657" y="75329"/>
                </a:lnTo>
                <a:lnTo>
                  <a:pt x="51214" y="75329"/>
                </a:lnTo>
                <a:close/>
                <a:moveTo>
                  <a:pt x="51214" y="75087"/>
                </a:moveTo>
                <a:lnTo>
                  <a:pt x="46657" y="75087"/>
                </a:lnTo>
                <a:lnTo>
                  <a:pt x="46657" y="70490"/>
                </a:lnTo>
                <a:lnTo>
                  <a:pt x="51214" y="70490"/>
                </a:lnTo>
                <a:close/>
                <a:moveTo>
                  <a:pt x="51214" y="70248"/>
                </a:moveTo>
                <a:lnTo>
                  <a:pt x="46657" y="70248"/>
                </a:lnTo>
                <a:lnTo>
                  <a:pt x="46657" y="65691"/>
                </a:lnTo>
                <a:lnTo>
                  <a:pt x="51214" y="65691"/>
                </a:lnTo>
                <a:close/>
                <a:moveTo>
                  <a:pt x="51214" y="65449"/>
                </a:moveTo>
                <a:lnTo>
                  <a:pt x="46657" y="65449"/>
                </a:lnTo>
                <a:lnTo>
                  <a:pt x="46657" y="60892"/>
                </a:lnTo>
                <a:lnTo>
                  <a:pt x="51214" y="60892"/>
                </a:lnTo>
                <a:close/>
                <a:moveTo>
                  <a:pt x="51214" y="60650"/>
                </a:moveTo>
                <a:lnTo>
                  <a:pt x="46657" y="60650"/>
                </a:lnTo>
                <a:lnTo>
                  <a:pt x="46657" y="56053"/>
                </a:lnTo>
                <a:lnTo>
                  <a:pt x="51214" y="56053"/>
                </a:lnTo>
                <a:close/>
                <a:moveTo>
                  <a:pt x="51214" y="55811"/>
                </a:moveTo>
                <a:lnTo>
                  <a:pt x="46657" y="55811"/>
                </a:lnTo>
                <a:lnTo>
                  <a:pt x="46657" y="51254"/>
                </a:lnTo>
                <a:lnTo>
                  <a:pt x="51214" y="51254"/>
                </a:lnTo>
                <a:close/>
                <a:moveTo>
                  <a:pt x="51214" y="51012"/>
                </a:moveTo>
                <a:lnTo>
                  <a:pt x="46657" y="51012"/>
                </a:lnTo>
                <a:lnTo>
                  <a:pt x="46657" y="46456"/>
                </a:lnTo>
                <a:lnTo>
                  <a:pt x="51214" y="46456"/>
                </a:lnTo>
                <a:close/>
                <a:moveTo>
                  <a:pt x="51214" y="46214"/>
                </a:moveTo>
                <a:lnTo>
                  <a:pt x="46657" y="46214"/>
                </a:lnTo>
                <a:lnTo>
                  <a:pt x="46657" y="41616"/>
                </a:lnTo>
                <a:lnTo>
                  <a:pt x="51214" y="41616"/>
                </a:lnTo>
                <a:close/>
                <a:moveTo>
                  <a:pt x="51214" y="41374"/>
                </a:moveTo>
                <a:lnTo>
                  <a:pt x="46657" y="41374"/>
                </a:lnTo>
                <a:lnTo>
                  <a:pt x="46657" y="36818"/>
                </a:lnTo>
                <a:lnTo>
                  <a:pt x="51214" y="36818"/>
                </a:lnTo>
                <a:close/>
                <a:moveTo>
                  <a:pt x="51214" y="36576"/>
                </a:moveTo>
                <a:lnTo>
                  <a:pt x="46657" y="36576"/>
                </a:lnTo>
                <a:lnTo>
                  <a:pt x="46657" y="32019"/>
                </a:lnTo>
                <a:lnTo>
                  <a:pt x="51214" y="32019"/>
                </a:lnTo>
                <a:close/>
                <a:moveTo>
                  <a:pt x="51214" y="31777"/>
                </a:moveTo>
                <a:lnTo>
                  <a:pt x="46657" y="31777"/>
                </a:lnTo>
                <a:lnTo>
                  <a:pt x="46657" y="27180"/>
                </a:lnTo>
                <a:lnTo>
                  <a:pt x="51214" y="27180"/>
                </a:lnTo>
                <a:close/>
                <a:moveTo>
                  <a:pt x="51214" y="26938"/>
                </a:moveTo>
                <a:lnTo>
                  <a:pt x="46657" y="26938"/>
                </a:lnTo>
                <a:lnTo>
                  <a:pt x="46657" y="22381"/>
                </a:lnTo>
                <a:lnTo>
                  <a:pt x="51214" y="22381"/>
                </a:lnTo>
                <a:close/>
                <a:moveTo>
                  <a:pt x="51214" y="22139"/>
                </a:moveTo>
                <a:lnTo>
                  <a:pt x="46657" y="22139"/>
                </a:lnTo>
                <a:lnTo>
                  <a:pt x="46657" y="17582"/>
                </a:lnTo>
                <a:lnTo>
                  <a:pt x="51214" y="17582"/>
                </a:lnTo>
                <a:close/>
                <a:moveTo>
                  <a:pt x="51214" y="17340"/>
                </a:moveTo>
                <a:lnTo>
                  <a:pt x="46657" y="17340"/>
                </a:lnTo>
                <a:lnTo>
                  <a:pt x="46657" y="12743"/>
                </a:lnTo>
                <a:lnTo>
                  <a:pt x="51214" y="12743"/>
                </a:lnTo>
                <a:close/>
                <a:moveTo>
                  <a:pt x="51214" y="12501"/>
                </a:moveTo>
                <a:lnTo>
                  <a:pt x="46657" y="12501"/>
                </a:lnTo>
                <a:lnTo>
                  <a:pt x="46657" y="7944"/>
                </a:lnTo>
                <a:lnTo>
                  <a:pt x="51214" y="7944"/>
                </a:lnTo>
                <a:close/>
                <a:moveTo>
                  <a:pt x="51214" y="7702"/>
                </a:moveTo>
                <a:lnTo>
                  <a:pt x="46657" y="7702"/>
                </a:lnTo>
                <a:lnTo>
                  <a:pt x="46657" y="3307"/>
                </a:lnTo>
                <a:lnTo>
                  <a:pt x="51214" y="3307"/>
                </a:lnTo>
                <a:lnTo>
                  <a:pt x="51214" y="7904"/>
                </a:lnTo>
                <a:close/>
                <a:moveTo>
                  <a:pt x="56053" y="89483"/>
                </a:moveTo>
                <a:lnTo>
                  <a:pt x="51456" y="89483"/>
                </a:lnTo>
                <a:lnTo>
                  <a:pt x="51456" y="84927"/>
                </a:lnTo>
                <a:lnTo>
                  <a:pt x="56053" y="84927"/>
                </a:lnTo>
                <a:close/>
                <a:moveTo>
                  <a:pt x="56053" y="84685"/>
                </a:moveTo>
                <a:lnTo>
                  <a:pt x="51456" y="84685"/>
                </a:lnTo>
                <a:lnTo>
                  <a:pt x="51456" y="80087"/>
                </a:lnTo>
                <a:lnTo>
                  <a:pt x="56053" y="80087"/>
                </a:lnTo>
                <a:close/>
                <a:moveTo>
                  <a:pt x="56053" y="79845"/>
                </a:moveTo>
                <a:lnTo>
                  <a:pt x="51456" y="79845"/>
                </a:lnTo>
                <a:lnTo>
                  <a:pt x="51456" y="75289"/>
                </a:lnTo>
                <a:lnTo>
                  <a:pt x="56053" y="75289"/>
                </a:lnTo>
                <a:close/>
                <a:moveTo>
                  <a:pt x="56053" y="75047"/>
                </a:moveTo>
                <a:lnTo>
                  <a:pt x="51456" y="75047"/>
                </a:lnTo>
                <a:lnTo>
                  <a:pt x="51456" y="70490"/>
                </a:lnTo>
                <a:lnTo>
                  <a:pt x="56053" y="70490"/>
                </a:lnTo>
                <a:close/>
                <a:moveTo>
                  <a:pt x="56053" y="70248"/>
                </a:moveTo>
                <a:lnTo>
                  <a:pt x="51456" y="70248"/>
                </a:lnTo>
                <a:lnTo>
                  <a:pt x="51456" y="65651"/>
                </a:lnTo>
                <a:lnTo>
                  <a:pt x="56053" y="65651"/>
                </a:lnTo>
                <a:close/>
                <a:moveTo>
                  <a:pt x="56053" y="65409"/>
                </a:moveTo>
                <a:lnTo>
                  <a:pt x="51456" y="65409"/>
                </a:lnTo>
                <a:lnTo>
                  <a:pt x="51456" y="60852"/>
                </a:lnTo>
                <a:lnTo>
                  <a:pt x="56053" y="60852"/>
                </a:lnTo>
                <a:close/>
                <a:moveTo>
                  <a:pt x="56053" y="60610"/>
                </a:moveTo>
                <a:lnTo>
                  <a:pt x="51456" y="60610"/>
                </a:lnTo>
                <a:lnTo>
                  <a:pt x="51456" y="56053"/>
                </a:lnTo>
                <a:lnTo>
                  <a:pt x="56053" y="56053"/>
                </a:lnTo>
                <a:close/>
                <a:moveTo>
                  <a:pt x="56053" y="55811"/>
                </a:moveTo>
                <a:lnTo>
                  <a:pt x="51456" y="55811"/>
                </a:lnTo>
                <a:lnTo>
                  <a:pt x="51456" y="51214"/>
                </a:lnTo>
                <a:lnTo>
                  <a:pt x="56053" y="51214"/>
                </a:lnTo>
                <a:close/>
                <a:moveTo>
                  <a:pt x="56053" y="50972"/>
                </a:moveTo>
                <a:lnTo>
                  <a:pt x="51456" y="50972"/>
                </a:lnTo>
                <a:lnTo>
                  <a:pt x="51456" y="46415"/>
                </a:lnTo>
                <a:lnTo>
                  <a:pt x="56053" y="46415"/>
                </a:lnTo>
                <a:close/>
                <a:moveTo>
                  <a:pt x="56053" y="46173"/>
                </a:moveTo>
                <a:lnTo>
                  <a:pt x="51456" y="46173"/>
                </a:lnTo>
                <a:lnTo>
                  <a:pt x="51456" y="41616"/>
                </a:lnTo>
                <a:lnTo>
                  <a:pt x="56053" y="41616"/>
                </a:lnTo>
                <a:close/>
                <a:moveTo>
                  <a:pt x="56053" y="41374"/>
                </a:moveTo>
                <a:lnTo>
                  <a:pt x="51456" y="41374"/>
                </a:lnTo>
                <a:lnTo>
                  <a:pt x="51456" y="36777"/>
                </a:lnTo>
                <a:lnTo>
                  <a:pt x="56053" y="36777"/>
                </a:lnTo>
                <a:close/>
                <a:moveTo>
                  <a:pt x="56053" y="36535"/>
                </a:moveTo>
                <a:lnTo>
                  <a:pt x="51456" y="36535"/>
                </a:lnTo>
                <a:lnTo>
                  <a:pt x="51456" y="31978"/>
                </a:lnTo>
                <a:lnTo>
                  <a:pt x="56053" y="31978"/>
                </a:lnTo>
                <a:close/>
                <a:moveTo>
                  <a:pt x="56053" y="31737"/>
                </a:moveTo>
                <a:lnTo>
                  <a:pt x="51456" y="31737"/>
                </a:lnTo>
                <a:lnTo>
                  <a:pt x="51456" y="27180"/>
                </a:lnTo>
                <a:lnTo>
                  <a:pt x="56053" y="27180"/>
                </a:lnTo>
                <a:close/>
                <a:moveTo>
                  <a:pt x="56053" y="26938"/>
                </a:moveTo>
                <a:lnTo>
                  <a:pt x="51456" y="26938"/>
                </a:lnTo>
                <a:lnTo>
                  <a:pt x="51456" y="22341"/>
                </a:lnTo>
                <a:lnTo>
                  <a:pt x="56053" y="22341"/>
                </a:lnTo>
                <a:close/>
                <a:moveTo>
                  <a:pt x="56053" y="22099"/>
                </a:moveTo>
                <a:lnTo>
                  <a:pt x="51456" y="22099"/>
                </a:lnTo>
                <a:lnTo>
                  <a:pt x="51456" y="17542"/>
                </a:lnTo>
                <a:lnTo>
                  <a:pt x="56053" y="17542"/>
                </a:lnTo>
                <a:close/>
                <a:moveTo>
                  <a:pt x="56053" y="17300"/>
                </a:moveTo>
                <a:lnTo>
                  <a:pt x="51456" y="17300"/>
                </a:lnTo>
                <a:lnTo>
                  <a:pt x="51456" y="12743"/>
                </a:lnTo>
                <a:lnTo>
                  <a:pt x="56053" y="12743"/>
                </a:lnTo>
                <a:close/>
                <a:moveTo>
                  <a:pt x="56053" y="12501"/>
                </a:moveTo>
                <a:lnTo>
                  <a:pt x="51456" y="12501"/>
                </a:lnTo>
                <a:lnTo>
                  <a:pt x="51456" y="7904"/>
                </a:lnTo>
                <a:lnTo>
                  <a:pt x="56053" y="7904"/>
                </a:lnTo>
                <a:close/>
                <a:moveTo>
                  <a:pt x="56053" y="7662"/>
                </a:moveTo>
                <a:lnTo>
                  <a:pt x="51456" y="7662"/>
                </a:lnTo>
                <a:lnTo>
                  <a:pt x="51456" y="3307"/>
                </a:lnTo>
                <a:lnTo>
                  <a:pt x="56053" y="3307"/>
                </a:lnTo>
                <a:lnTo>
                  <a:pt x="56053" y="7904"/>
                </a:lnTo>
                <a:close/>
                <a:moveTo>
                  <a:pt x="60852" y="89483"/>
                </a:moveTo>
                <a:lnTo>
                  <a:pt x="56295" y="89483"/>
                </a:lnTo>
                <a:lnTo>
                  <a:pt x="56295" y="84886"/>
                </a:lnTo>
                <a:lnTo>
                  <a:pt x="60852" y="84886"/>
                </a:lnTo>
                <a:close/>
                <a:moveTo>
                  <a:pt x="60852" y="84644"/>
                </a:moveTo>
                <a:lnTo>
                  <a:pt x="56295" y="84644"/>
                </a:lnTo>
                <a:lnTo>
                  <a:pt x="56295" y="80087"/>
                </a:lnTo>
                <a:lnTo>
                  <a:pt x="60852" y="80087"/>
                </a:lnTo>
                <a:close/>
                <a:moveTo>
                  <a:pt x="60852" y="79845"/>
                </a:moveTo>
                <a:lnTo>
                  <a:pt x="56295" y="79845"/>
                </a:lnTo>
                <a:lnTo>
                  <a:pt x="56295" y="75248"/>
                </a:lnTo>
                <a:lnTo>
                  <a:pt x="60852" y="75248"/>
                </a:lnTo>
                <a:close/>
                <a:moveTo>
                  <a:pt x="60852" y="75006"/>
                </a:moveTo>
                <a:lnTo>
                  <a:pt x="56295" y="75006"/>
                </a:lnTo>
                <a:lnTo>
                  <a:pt x="56295" y="70449"/>
                </a:lnTo>
                <a:lnTo>
                  <a:pt x="60852" y="70449"/>
                </a:lnTo>
                <a:close/>
                <a:moveTo>
                  <a:pt x="60852" y="70208"/>
                </a:moveTo>
                <a:lnTo>
                  <a:pt x="56295" y="70208"/>
                </a:lnTo>
                <a:lnTo>
                  <a:pt x="56295" y="65651"/>
                </a:lnTo>
                <a:lnTo>
                  <a:pt x="60852" y="65651"/>
                </a:lnTo>
                <a:close/>
                <a:moveTo>
                  <a:pt x="60852" y="65409"/>
                </a:moveTo>
                <a:lnTo>
                  <a:pt x="56295" y="65409"/>
                </a:lnTo>
                <a:lnTo>
                  <a:pt x="56295" y="60812"/>
                </a:lnTo>
                <a:lnTo>
                  <a:pt x="60852" y="60812"/>
                </a:lnTo>
                <a:close/>
                <a:moveTo>
                  <a:pt x="60852" y="60570"/>
                </a:moveTo>
                <a:lnTo>
                  <a:pt x="56295" y="60570"/>
                </a:lnTo>
                <a:lnTo>
                  <a:pt x="56295" y="56013"/>
                </a:lnTo>
                <a:lnTo>
                  <a:pt x="60852" y="56013"/>
                </a:lnTo>
                <a:close/>
                <a:moveTo>
                  <a:pt x="60852" y="55771"/>
                </a:moveTo>
                <a:lnTo>
                  <a:pt x="56295" y="55771"/>
                </a:lnTo>
                <a:lnTo>
                  <a:pt x="56295" y="51214"/>
                </a:lnTo>
                <a:lnTo>
                  <a:pt x="60852" y="51214"/>
                </a:lnTo>
                <a:close/>
                <a:moveTo>
                  <a:pt x="60852" y="50972"/>
                </a:moveTo>
                <a:lnTo>
                  <a:pt x="56295" y="50972"/>
                </a:lnTo>
                <a:lnTo>
                  <a:pt x="56295" y="46375"/>
                </a:lnTo>
                <a:lnTo>
                  <a:pt x="60852" y="46375"/>
                </a:lnTo>
                <a:close/>
                <a:moveTo>
                  <a:pt x="60852" y="46133"/>
                </a:moveTo>
                <a:lnTo>
                  <a:pt x="56295" y="46133"/>
                </a:lnTo>
                <a:lnTo>
                  <a:pt x="56295" y="41576"/>
                </a:lnTo>
                <a:lnTo>
                  <a:pt x="60852" y="41576"/>
                </a:lnTo>
                <a:close/>
                <a:moveTo>
                  <a:pt x="60852" y="41334"/>
                </a:moveTo>
                <a:lnTo>
                  <a:pt x="56295" y="41334"/>
                </a:lnTo>
                <a:lnTo>
                  <a:pt x="56295" y="36777"/>
                </a:lnTo>
                <a:lnTo>
                  <a:pt x="60852" y="36777"/>
                </a:lnTo>
                <a:close/>
                <a:moveTo>
                  <a:pt x="60852" y="36535"/>
                </a:moveTo>
                <a:lnTo>
                  <a:pt x="56295" y="36535"/>
                </a:lnTo>
                <a:lnTo>
                  <a:pt x="56295" y="31938"/>
                </a:lnTo>
                <a:lnTo>
                  <a:pt x="60852" y="31938"/>
                </a:lnTo>
                <a:close/>
                <a:moveTo>
                  <a:pt x="60852" y="31696"/>
                </a:moveTo>
                <a:lnTo>
                  <a:pt x="56295" y="31696"/>
                </a:lnTo>
                <a:lnTo>
                  <a:pt x="56295" y="27139"/>
                </a:lnTo>
                <a:lnTo>
                  <a:pt x="60852" y="27139"/>
                </a:lnTo>
                <a:close/>
                <a:moveTo>
                  <a:pt x="60852" y="26897"/>
                </a:moveTo>
                <a:lnTo>
                  <a:pt x="56295" y="26897"/>
                </a:lnTo>
                <a:lnTo>
                  <a:pt x="56295" y="22341"/>
                </a:lnTo>
                <a:lnTo>
                  <a:pt x="60852" y="22341"/>
                </a:lnTo>
                <a:close/>
                <a:moveTo>
                  <a:pt x="60852" y="22099"/>
                </a:moveTo>
                <a:lnTo>
                  <a:pt x="56295" y="22099"/>
                </a:lnTo>
                <a:lnTo>
                  <a:pt x="56295" y="17501"/>
                </a:lnTo>
                <a:lnTo>
                  <a:pt x="60852" y="17501"/>
                </a:lnTo>
                <a:close/>
                <a:moveTo>
                  <a:pt x="60852" y="17260"/>
                </a:moveTo>
                <a:lnTo>
                  <a:pt x="56295" y="17260"/>
                </a:lnTo>
                <a:lnTo>
                  <a:pt x="56295" y="12703"/>
                </a:lnTo>
                <a:lnTo>
                  <a:pt x="60852" y="12703"/>
                </a:lnTo>
                <a:close/>
                <a:moveTo>
                  <a:pt x="60852" y="12461"/>
                </a:moveTo>
                <a:lnTo>
                  <a:pt x="56295" y="12461"/>
                </a:lnTo>
                <a:lnTo>
                  <a:pt x="56295" y="7904"/>
                </a:lnTo>
                <a:lnTo>
                  <a:pt x="60852" y="7904"/>
                </a:lnTo>
                <a:close/>
                <a:moveTo>
                  <a:pt x="60852" y="7662"/>
                </a:moveTo>
                <a:lnTo>
                  <a:pt x="56295" y="7662"/>
                </a:lnTo>
                <a:lnTo>
                  <a:pt x="56295" y="3307"/>
                </a:lnTo>
                <a:lnTo>
                  <a:pt x="60852" y="3307"/>
                </a:lnTo>
                <a:lnTo>
                  <a:pt x="60852" y="7904"/>
                </a:lnTo>
                <a:close/>
                <a:moveTo>
                  <a:pt x="65651" y="84644"/>
                </a:moveTo>
                <a:lnTo>
                  <a:pt x="61094" y="84644"/>
                </a:lnTo>
                <a:lnTo>
                  <a:pt x="61094" y="80047"/>
                </a:lnTo>
                <a:lnTo>
                  <a:pt x="65651" y="80047"/>
                </a:lnTo>
                <a:close/>
                <a:moveTo>
                  <a:pt x="65651" y="79805"/>
                </a:moveTo>
                <a:lnTo>
                  <a:pt x="61094" y="79805"/>
                </a:lnTo>
                <a:lnTo>
                  <a:pt x="61094" y="75248"/>
                </a:lnTo>
                <a:lnTo>
                  <a:pt x="65651" y="75248"/>
                </a:lnTo>
                <a:close/>
                <a:moveTo>
                  <a:pt x="65651" y="75006"/>
                </a:moveTo>
                <a:lnTo>
                  <a:pt x="61094" y="75006"/>
                </a:lnTo>
                <a:lnTo>
                  <a:pt x="61094" y="70449"/>
                </a:lnTo>
                <a:lnTo>
                  <a:pt x="65651" y="70449"/>
                </a:lnTo>
                <a:close/>
                <a:moveTo>
                  <a:pt x="65651" y="70208"/>
                </a:moveTo>
                <a:lnTo>
                  <a:pt x="61094" y="70208"/>
                </a:lnTo>
                <a:lnTo>
                  <a:pt x="61094" y="65610"/>
                </a:lnTo>
                <a:lnTo>
                  <a:pt x="65651" y="65610"/>
                </a:lnTo>
                <a:close/>
                <a:moveTo>
                  <a:pt x="65651" y="65368"/>
                </a:moveTo>
                <a:lnTo>
                  <a:pt x="61094" y="65368"/>
                </a:lnTo>
                <a:lnTo>
                  <a:pt x="61094" y="60812"/>
                </a:lnTo>
                <a:lnTo>
                  <a:pt x="65651" y="60812"/>
                </a:lnTo>
                <a:close/>
                <a:moveTo>
                  <a:pt x="65651" y="60570"/>
                </a:moveTo>
                <a:lnTo>
                  <a:pt x="61094" y="60570"/>
                </a:lnTo>
                <a:lnTo>
                  <a:pt x="61094" y="56013"/>
                </a:lnTo>
                <a:lnTo>
                  <a:pt x="65651" y="56013"/>
                </a:lnTo>
                <a:close/>
                <a:moveTo>
                  <a:pt x="65651" y="55771"/>
                </a:moveTo>
                <a:lnTo>
                  <a:pt x="61094" y="55771"/>
                </a:lnTo>
                <a:lnTo>
                  <a:pt x="61094" y="51174"/>
                </a:lnTo>
                <a:lnTo>
                  <a:pt x="65651" y="51174"/>
                </a:lnTo>
                <a:close/>
                <a:moveTo>
                  <a:pt x="65651" y="50932"/>
                </a:moveTo>
                <a:lnTo>
                  <a:pt x="61094" y="50932"/>
                </a:lnTo>
                <a:lnTo>
                  <a:pt x="61094" y="46375"/>
                </a:lnTo>
                <a:lnTo>
                  <a:pt x="65651" y="46375"/>
                </a:lnTo>
                <a:close/>
                <a:moveTo>
                  <a:pt x="65651" y="46133"/>
                </a:moveTo>
                <a:lnTo>
                  <a:pt x="61094" y="46133"/>
                </a:lnTo>
                <a:lnTo>
                  <a:pt x="61094" y="41536"/>
                </a:lnTo>
                <a:lnTo>
                  <a:pt x="65651" y="41536"/>
                </a:lnTo>
                <a:close/>
                <a:moveTo>
                  <a:pt x="65651" y="41294"/>
                </a:moveTo>
                <a:lnTo>
                  <a:pt x="61094" y="41294"/>
                </a:lnTo>
                <a:lnTo>
                  <a:pt x="61094" y="36737"/>
                </a:lnTo>
                <a:lnTo>
                  <a:pt x="65651" y="36737"/>
                </a:lnTo>
                <a:close/>
                <a:moveTo>
                  <a:pt x="65651" y="36495"/>
                </a:moveTo>
                <a:lnTo>
                  <a:pt x="61094" y="36495"/>
                </a:lnTo>
                <a:lnTo>
                  <a:pt x="61094" y="31938"/>
                </a:lnTo>
                <a:lnTo>
                  <a:pt x="65651" y="31938"/>
                </a:lnTo>
                <a:close/>
                <a:moveTo>
                  <a:pt x="65651" y="31696"/>
                </a:moveTo>
                <a:lnTo>
                  <a:pt x="61094" y="31696"/>
                </a:lnTo>
                <a:lnTo>
                  <a:pt x="61094" y="27099"/>
                </a:lnTo>
                <a:lnTo>
                  <a:pt x="65651" y="27099"/>
                </a:lnTo>
                <a:close/>
                <a:moveTo>
                  <a:pt x="65651" y="26857"/>
                </a:moveTo>
                <a:lnTo>
                  <a:pt x="61094" y="26857"/>
                </a:lnTo>
                <a:lnTo>
                  <a:pt x="61094" y="22300"/>
                </a:lnTo>
                <a:lnTo>
                  <a:pt x="65651" y="22300"/>
                </a:lnTo>
                <a:close/>
                <a:moveTo>
                  <a:pt x="65651" y="22058"/>
                </a:moveTo>
                <a:lnTo>
                  <a:pt x="61094" y="22058"/>
                </a:lnTo>
                <a:lnTo>
                  <a:pt x="61094" y="17501"/>
                </a:lnTo>
                <a:lnTo>
                  <a:pt x="65651" y="17501"/>
                </a:lnTo>
                <a:close/>
                <a:moveTo>
                  <a:pt x="65651" y="17260"/>
                </a:moveTo>
                <a:lnTo>
                  <a:pt x="61094" y="17260"/>
                </a:lnTo>
                <a:lnTo>
                  <a:pt x="61094" y="12662"/>
                </a:lnTo>
                <a:lnTo>
                  <a:pt x="65651" y="12662"/>
                </a:lnTo>
                <a:close/>
                <a:moveTo>
                  <a:pt x="65651" y="12420"/>
                </a:moveTo>
                <a:lnTo>
                  <a:pt x="61094" y="12420"/>
                </a:lnTo>
                <a:lnTo>
                  <a:pt x="61094" y="7864"/>
                </a:lnTo>
                <a:lnTo>
                  <a:pt x="65651" y="7864"/>
                </a:lnTo>
                <a:close/>
                <a:moveTo>
                  <a:pt x="70490" y="84604"/>
                </a:moveTo>
                <a:lnTo>
                  <a:pt x="65893" y="84604"/>
                </a:lnTo>
                <a:lnTo>
                  <a:pt x="65893" y="80047"/>
                </a:lnTo>
                <a:lnTo>
                  <a:pt x="70490" y="80047"/>
                </a:lnTo>
                <a:close/>
                <a:moveTo>
                  <a:pt x="70490" y="79805"/>
                </a:moveTo>
                <a:lnTo>
                  <a:pt x="65893" y="79805"/>
                </a:lnTo>
                <a:lnTo>
                  <a:pt x="65893" y="75208"/>
                </a:lnTo>
                <a:lnTo>
                  <a:pt x="70490" y="75208"/>
                </a:lnTo>
                <a:close/>
                <a:moveTo>
                  <a:pt x="70490" y="74966"/>
                </a:moveTo>
                <a:lnTo>
                  <a:pt x="65893" y="74966"/>
                </a:lnTo>
                <a:lnTo>
                  <a:pt x="65893" y="70409"/>
                </a:lnTo>
                <a:lnTo>
                  <a:pt x="70490" y="70409"/>
                </a:lnTo>
                <a:close/>
                <a:moveTo>
                  <a:pt x="70490" y="70167"/>
                </a:moveTo>
                <a:lnTo>
                  <a:pt x="65893" y="70167"/>
                </a:lnTo>
                <a:lnTo>
                  <a:pt x="65893" y="65610"/>
                </a:lnTo>
                <a:lnTo>
                  <a:pt x="70490" y="65610"/>
                </a:lnTo>
                <a:close/>
                <a:moveTo>
                  <a:pt x="70490" y="65368"/>
                </a:moveTo>
                <a:lnTo>
                  <a:pt x="65893" y="65368"/>
                </a:lnTo>
                <a:lnTo>
                  <a:pt x="65893" y="60771"/>
                </a:lnTo>
                <a:lnTo>
                  <a:pt x="70490" y="60771"/>
                </a:lnTo>
                <a:close/>
                <a:moveTo>
                  <a:pt x="70490" y="60529"/>
                </a:moveTo>
                <a:lnTo>
                  <a:pt x="65893" y="60529"/>
                </a:lnTo>
                <a:lnTo>
                  <a:pt x="65893" y="55972"/>
                </a:lnTo>
                <a:lnTo>
                  <a:pt x="70490" y="55972"/>
                </a:lnTo>
                <a:close/>
                <a:moveTo>
                  <a:pt x="70490" y="55730"/>
                </a:moveTo>
                <a:lnTo>
                  <a:pt x="65893" y="55730"/>
                </a:lnTo>
                <a:lnTo>
                  <a:pt x="65893" y="51174"/>
                </a:lnTo>
                <a:lnTo>
                  <a:pt x="70490" y="51174"/>
                </a:lnTo>
                <a:close/>
                <a:moveTo>
                  <a:pt x="70490" y="50932"/>
                </a:moveTo>
                <a:lnTo>
                  <a:pt x="65893" y="50932"/>
                </a:lnTo>
                <a:lnTo>
                  <a:pt x="65893" y="46335"/>
                </a:lnTo>
                <a:lnTo>
                  <a:pt x="70490" y="46335"/>
                </a:lnTo>
                <a:close/>
                <a:moveTo>
                  <a:pt x="70490" y="46093"/>
                </a:moveTo>
                <a:lnTo>
                  <a:pt x="65893" y="46093"/>
                </a:lnTo>
                <a:lnTo>
                  <a:pt x="65893" y="41536"/>
                </a:lnTo>
                <a:lnTo>
                  <a:pt x="70490" y="41536"/>
                </a:lnTo>
                <a:close/>
                <a:moveTo>
                  <a:pt x="70490" y="41294"/>
                </a:moveTo>
                <a:lnTo>
                  <a:pt x="65893" y="41294"/>
                </a:lnTo>
                <a:lnTo>
                  <a:pt x="65893" y="36737"/>
                </a:lnTo>
                <a:lnTo>
                  <a:pt x="70490" y="36737"/>
                </a:lnTo>
                <a:close/>
                <a:moveTo>
                  <a:pt x="70490" y="36495"/>
                </a:moveTo>
                <a:lnTo>
                  <a:pt x="65893" y="36495"/>
                </a:lnTo>
                <a:lnTo>
                  <a:pt x="65893" y="31898"/>
                </a:lnTo>
                <a:lnTo>
                  <a:pt x="70490" y="31898"/>
                </a:lnTo>
                <a:close/>
                <a:moveTo>
                  <a:pt x="70490" y="31656"/>
                </a:moveTo>
                <a:lnTo>
                  <a:pt x="65893" y="31656"/>
                </a:lnTo>
                <a:lnTo>
                  <a:pt x="65893" y="27099"/>
                </a:lnTo>
                <a:lnTo>
                  <a:pt x="70490" y="27099"/>
                </a:lnTo>
                <a:close/>
                <a:moveTo>
                  <a:pt x="70490" y="26857"/>
                </a:moveTo>
                <a:lnTo>
                  <a:pt x="65893" y="26857"/>
                </a:lnTo>
                <a:lnTo>
                  <a:pt x="65893" y="22260"/>
                </a:lnTo>
                <a:lnTo>
                  <a:pt x="70490" y="22260"/>
                </a:lnTo>
                <a:close/>
                <a:moveTo>
                  <a:pt x="70490" y="22018"/>
                </a:moveTo>
                <a:lnTo>
                  <a:pt x="65893" y="22018"/>
                </a:lnTo>
                <a:lnTo>
                  <a:pt x="65893" y="17461"/>
                </a:lnTo>
                <a:lnTo>
                  <a:pt x="70490" y="17461"/>
                </a:lnTo>
                <a:close/>
                <a:moveTo>
                  <a:pt x="70490" y="17219"/>
                </a:moveTo>
                <a:lnTo>
                  <a:pt x="65893" y="17219"/>
                </a:lnTo>
                <a:lnTo>
                  <a:pt x="65893" y="12662"/>
                </a:lnTo>
                <a:lnTo>
                  <a:pt x="70490" y="12662"/>
                </a:lnTo>
                <a:close/>
                <a:moveTo>
                  <a:pt x="70490" y="12420"/>
                </a:moveTo>
                <a:lnTo>
                  <a:pt x="65893" y="12420"/>
                </a:lnTo>
                <a:lnTo>
                  <a:pt x="65893" y="7823"/>
                </a:lnTo>
                <a:lnTo>
                  <a:pt x="70490" y="7823"/>
                </a:lnTo>
                <a:close/>
                <a:moveTo>
                  <a:pt x="75289" y="79765"/>
                </a:moveTo>
                <a:lnTo>
                  <a:pt x="70732" y="79765"/>
                </a:lnTo>
                <a:lnTo>
                  <a:pt x="70732" y="75208"/>
                </a:lnTo>
                <a:lnTo>
                  <a:pt x="75289" y="75208"/>
                </a:lnTo>
                <a:close/>
                <a:moveTo>
                  <a:pt x="75289" y="74966"/>
                </a:moveTo>
                <a:lnTo>
                  <a:pt x="70732" y="74966"/>
                </a:lnTo>
                <a:lnTo>
                  <a:pt x="70732" y="70409"/>
                </a:lnTo>
                <a:lnTo>
                  <a:pt x="75289" y="70409"/>
                </a:lnTo>
                <a:close/>
                <a:moveTo>
                  <a:pt x="75289" y="70167"/>
                </a:moveTo>
                <a:lnTo>
                  <a:pt x="70732" y="70167"/>
                </a:lnTo>
                <a:lnTo>
                  <a:pt x="70732" y="65570"/>
                </a:lnTo>
                <a:lnTo>
                  <a:pt x="75289" y="65570"/>
                </a:lnTo>
                <a:close/>
                <a:moveTo>
                  <a:pt x="75289" y="65328"/>
                </a:moveTo>
                <a:lnTo>
                  <a:pt x="70732" y="65328"/>
                </a:lnTo>
                <a:lnTo>
                  <a:pt x="70732" y="60771"/>
                </a:lnTo>
                <a:lnTo>
                  <a:pt x="75289" y="60771"/>
                </a:lnTo>
                <a:close/>
                <a:moveTo>
                  <a:pt x="75289" y="60529"/>
                </a:moveTo>
                <a:lnTo>
                  <a:pt x="70732" y="60529"/>
                </a:lnTo>
                <a:lnTo>
                  <a:pt x="70732" y="55972"/>
                </a:lnTo>
                <a:lnTo>
                  <a:pt x="75289" y="55972"/>
                </a:lnTo>
                <a:close/>
                <a:moveTo>
                  <a:pt x="75289" y="55730"/>
                </a:moveTo>
                <a:lnTo>
                  <a:pt x="70732" y="55730"/>
                </a:lnTo>
                <a:lnTo>
                  <a:pt x="70732" y="51133"/>
                </a:lnTo>
                <a:lnTo>
                  <a:pt x="75289" y="51133"/>
                </a:lnTo>
                <a:close/>
                <a:moveTo>
                  <a:pt x="75289" y="50891"/>
                </a:moveTo>
                <a:lnTo>
                  <a:pt x="70732" y="50891"/>
                </a:lnTo>
                <a:lnTo>
                  <a:pt x="70732" y="46335"/>
                </a:lnTo>
                <a:lnTo>
                  <a:pt x="75289" y="46335"/>
                </a:lnTo>
                <a:close/>
                <a:moveTo>
                  <a:pt x="75289" y="46093"/>
                </a:moveTo>
                <a:lnTo>
                  <a:pt x="70732" y="46093"/>
                </a:lnTo>
                <a:lnTo>
                  <a:pt x="70732" y="41495"/>
                </a:lnTo>
                <a:lnTo>
                  <a:pt x="75289" y="41495"/>
                </a:lnTo>
                <a:close/>
                <a:moveTo>
                  <a:pt x="75289" y="41253"/>
                </a:moveTo>
                <a:lnTo>
                  <a:pt x="70732" y="41253"/>
                </a:lnTo>
                <a:lnTo>
                  <a:pt x="70732" y="36697"/>
                </a:lnTo>
                <a:lnTo>
                  <a:pt x="75289" y="36697"/>
                </a:lnTo>
                <a:close/>
                <a:moveTo>
                  <a:pt x="75289" y="36455"/>
                </a:moveTo>
                <a:lnTo>
                  <a:pt x="70732" y="36455"/>
                </a:lnTo>
                <a:lnTo>
                  <a:pt x="70732" y="31898"/>
                </a:lnTo>
                <a:lnTo>
                  <a:pt x="75289" y="31898"/>
                </a:lnTo>
                <a:close/>
                <a:moveTo>
                  <a:pt x="75289" y="31656"/>
                </a:moveTo>
                <a:lnTo>
                  <a:pt x="70732" y="31656"/>
                </a:lnTo>
                <a:lnTo>
                  <a:pt x="70732" y="27059"/>
                </a:lnTo>
                <a:lnTo>
                  <a:pt x="75289" y="27059"/>
                </a:lnTo>
                <a:close/>
                <a:moveTo>
                  <a:pt x="75289" y="26817"/>
                </a:moveTo>
                <a:lnTo>
                  <a:pt x="70732" y="26817"/>
                </a:lnTo>
                <a:lnTo>
                  <a:pt x="70732" y="22260"/>
                </a:lnTo>
                <a:lnTo>
                  <a:pt x="75289" y="22260"/>
                </a:lnTo>
                <a:close/>
                <a:moveTo>
                  <a:pt x="75289" y="22018"/>
                </a:moveTo>
                <a:lnTo>
                  <a:pt x="70732" y="22018"/>
                </a:lnTo>
                <a:lnTo>
                  <a:pt x="70732" y="17461"/>
                </a:lnTo>
                <a:lnTo>
                  <a:pt x="75289" y="17461"/>
                </a:lnTo>
                <a:close/>
                <a:moveTo>
                  <a:pt x="75289" y="17219"/>
                </a:moveTo>
                <a:lnTo>
                  <a:pt x="70732" y="17219"/>
                </a:lnTo>
                <a:lnTo>
                  <a:pt x="70732" y="12622"/>
                </a:lnTo>
                <a:lnTo>
                  <a:pt x="75289" y="12622"/>
                </a:lnTo>
                <a:close/>
                <a:moveTo>
                  <a:pt x="80087" y="74926"/>
                </a:moveTo>
                <a:lnTo>
                  <a:pt x="75531" y="74926"/>
                </a:lnTo>
                <a:lnTo>
                  <a:pt x="75531" y="70369"/>
                </a:lnTo>
                <a:lnTo>
                  <a:pt x="80087" y="70369"/>
                </a:lnTo>
                <a:close/>
                <a:moveTo>
                  <a:pt x="80087" y="70127"/>
                </a:moveTo>
                <a:lnTo>
                  <a:pt x="75531" y="70127"/>
                </a:lnTo>
                <a:lnTo>
                  <a:pt x="75531" y="65570"/>
                </a:lnTo>
                <a:lnTo>
                  <a:pt x="80087" y="65570"/>
                </a:lnTo>
                <a:close/>
                <a:moveTo>
                  <a:pt x="80087" y="65328"/>
                </a:moveTo>
                <a:lnTo>
                  <a:pt x="75531" y="65328"/>
                </a:lnTo>
                <a:lnTo>
                  <a:pt x="75531" y="60731"/>
                </a:lnTo>
                <a:lnTo>
                  <a:pt x="80087" y="60731"/>
                </a:lnTo>
                <a:close/>
                <a:moveTo>
                  <a:pt x="80087" y="60489"/>
                </a:moveTo>
                <a:lnTo>
                  <a:pt x="75531" y="60489"/>
                </a:lnTo>
                <a:lnTo>
                  <a:pt x="75531" y="55932"/>
                </a:lnTo>
                <a:lnTo>
                  <a:pt x="80087" y="55932"/>
                </a:lnTo>
                <a:close/>
                <a:moveTo>
                  <a:pt x="80087" y="55690"/>
                </a:moveTo>
                <a:lnTo>
                  <a:pt x="75531" y="55690"/>
                </a:lnTo>
                <a:lnTo>
                  <a:pt x="75531" y="51133"/>
                </a:lnTo>
                <a:lnTo>
                  <a:pt x="80087" y="51133"/>
                </a:lnTo>
                <a:close/>
                <a:moveTo>
                  <a:pt x="80087" y="50891"/>
                </a:moveTo>
                <a:lnTo>
                  <a:pt x="75531" y="50891"/>
                </a:lnTo>
                <a:lnTo>
                  <a:pt x="75531" y="46294"/>
                </a:lnTo>
                <a:lnTo>
                  <a:pt x="80087" y="46294"/>
                </a:lnTo>
                <a:close/>
                <a:moveTo>
                  <a:pt x="80087" y="46052"/>
                </a:moveTo>
                <a:lnTo>
                  <a:pt x="75531" y="46052"/>
                </a:lnTo>
                <a:lnTo>
                  <a:pt x="75531" y="41495"/>
                </a:lnTo>
                <a:lnTo>
                  <a:pt x="80087" y="41495"/>
                </a:lnTo>
                <a:close/>
                <a:moveTo>
                  <a:pt x="80087" y="41253"/>
                </a:moveTo>
                <a:lnTo>
                  <a:pt x="75531" y="41253"/>
                </a:lnTo>
                <a:lnTo>
                  <a:pt x="75531" y="36697"/>
                </a:lnTo>
                <a:lnTo>
                  <a:pt x="80087" y="36697"/>
                </a:lnTo>
                <a:close/>
                <a:moveTo>
                  <a:pt x="80087" y="36455"/>
                </a:moveTo>
                <a:lnTo>
                  <a:pt x="75531" y="36455"/>
                </a:lnTo>
                <a:lnTo>
                  <a:pt x="75531" y="31858"/>
                </a:lnTo>
                <a:lnTo>
                  <a:pt x="80087" y="31858"/>
                </a:lnTo>
                <a:close/>
                <a:moveTo>
                  <a:pt x="80087" y="31616"/>
                </a:moveTo>
                <a:lnTo>
                  <a:pt x="75531" y="31616"/>
                </a:lnTo>
                <a:lnTo>
                  <a:pt x="75531" y="27059"/>
                </a:lnTo>
                <a:lnTo>
                  <a:pt x="80087" y="27059"/>
                </a:lnTo>
                <a:close/>
                <a:moveTo>
                  <a:pt x="80087" y="26817"/>
                </a:moveTo>
                <a:lnTo>
                  <a:pt x="75531" y="26817"/>
                </a:lnTo>
                <a:lnTo>
                  <a:pt x="75531" y="22260"/>
                </a:lnTo>
                <a:lnTo>
                  <a:pt x="80087" y="22260"/>
                </a:lnTo>
                <a:close/>
                <a:moveTo>
                  <a:pt x="80087" y="22018"/>
                </a:moveTo>
                <a:lnTo>
                  <a:pt x="75531" y="22018"/>
                </a:lnTo>
                <a:lnTo>
                  <a:pt x="75531" y="17421"/>
                </a:lnTo>
                <a:lnTo>
                  <a:pt x="80087" y="17421"/>
                </a:lnTo>
                <a:close/>
                <a:moveTo>
                  <a:pt x="84886" y="70127"/>
                </a:moveTo>
                <a:lnTo>
                  <a:pt x="80329" y="70127"/>
                </a:lnTo>
                <a:lnTo>
                  <a:pt x="80329" y="65530"/>
                </a:lnTo>
                <a:lnTo>
                  <a:pt x="84886" y="65530"/>
                </a:lnTo>
                <a:close/>
                <a:moveTo>
                  <a:pt x="84886" y="65288"/>
                </a:moveTo>
                <a:lnTo>
                  <a:pt x="80329" y="65288"/>
                </a:lnTo>
                <a:lnTo>
                  <a:pt x="80329" y="60731"/>
                </a:lnTo>
                <a:lnTo>
                  <a:pt x="84886" y="60731"/>
                </a:lnTo>
                <a:close/>
                <a:moveTo>
                  <a:pt x="84886" y="60489"/>
                </a:moveTo>
                <a:lnTo>
                  <a:pt x="80329" y="60489"/>
                </a:lnTo>
                <a:lnTo>
                  <a:pt x="80329" y="55932"/>
                </a:lnTo>
                <a:lnTo>
                  <a:pt x="84886" y="55932"/>
                </a:lnTo>
                <a:close/>
                <a:moveTo>
                  <a:pt x="84886" y="55690"/>
                </a:moveTo>
                <a:lnTo>
                  <a:pt x="80329" y="55690"/>
                </a:lnTo>
                <a:lnTo>
                  <a:pt x="80329" y="51093"/>
                </a:lnTo>
                <a:lnTo>
                  <a:pt x="84886" y="51093"/>
                </a:lnTo>
                <a:close/>
                <a:moveTo>
                  <a:pt x="84886" y="50851"/>
                </a:moveTo>
                <a:lnTo>
                  <a:pt x="80329" y="50851"/>
                </a:lnTo>
                <a:lnTo>
                  <a:pt x="80329" y="46294"/>
                </a:lnTo>
                <a:lnTo>
                  <a:pt x="84886" y="46294"/>
                </a:lnTo>
                <a:close/>
                <a:moveTo>
                  <a:pt x="84886" y="46052"/>
                </a:moveTo>
                <a:lnTo>
                  <a:pt x="80329" y="46052"/>
                </a:lnTo>
                <a:lnTo>
                  <a:pt x="80329" y="41495"/>
                </a:lnTo>
                <a:lnTo>
                  <a:pt x="84886" y="41495"/>
                </a:lnTo>
                <a:close/>
                <a:moveTo>
                  <a:pt x="84886" y="41253"/>
                </a:moveTo>
                <a:lnTo>
                  <a:pt x="80329" y="41253"/>
                </a:lnTo>
                <a:lnTo>
                  <a:pt x="80329" y="36656"/>
                </a:lnTo>
                <a:lnTo>
                  <a:pt x="84886" y="36656"/>
                </a:lnTo>
                <a:close/>
                <a:moveTo>
                  <a:pt x="84886" y="36414"/>
                </a:moveTo>
                <a:lnTo>
                  <a:pt x="80329" y="36414"/>
                </a:lnTo>
                <a:lnTo>
                  <a:pt x="80329" y="31858"/>
                </a:lnTo>
                <a:lnTo>
                  <a:pt x="84886" y="31858"/>
                </a:lnTo>
                <a:close/>
                <a:moveTo>
                  <a:pt x="84886" y="31616"/>
                </a:moveTo>
                <a:lnTo>
                  <a:pt x="80329" y="31616"/>
                </a:lnTo>
                <a:lnTo>
                  <a:pt x="80329" y="27018"/>
                </a:lnTo>
                <a:lnTo>
                  <a:pt x="84886" y="27018"/>
                </a:lnTo>
                <a:close/>
                <a:moveTo>
                  <a:pt x="84886" y="26776"/>
                </a:moveTo>
                <a:lnTo>
                  <a:pt x="80329" y="26776"/>
                </a:lnTo>
                <a:lnTo>
                  <a:pt x="80329" y="22220"/>
                </a:lnTo>
                <a:lnTo>
                  <a:pt x="84886" y="2222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18"/>
          <p:cNvSpPr txBox="1">
            <a:spLocks noGrp="1"/>
          </p:cNvSpPr>
          <p:nvPr>
            <p:ph type="title"/>
          </p:nvPr>
        </p:nvSpPr>
        <p:spPr>
          <a:xfrm>
            <a:off x="2444050" y="1769288"/>
            <a:ext cx="4255800" cy="1134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72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20" name="Google Shape;420;p18"/>
          <p:cNvSpPr txBox="1">
            <a:spLocks noGrp="1"/>
          </p:cNvSpPr>
          <p:nvPr>
            <p:ph type="subTitle" idx="1"/>
          </p:nvPr>
        </p:nvSpPr>
        <p:spPr>
          <a:xfrm>
            <a:off x="2444050" y="2695016"/>
            <a:ext cx="4255800" cy="67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CUSTOM_6">
    <p:spTree>
      <p:nvGrpSpPr>
        <p:cNvPr id="1" name="Shape 5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6" name="Google Shape;556;p2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57" name="Google Shape;557;p24"/>
          <p:cNvGrpSpPr/>
          <p:nvPr/>
        </p:nvGrpSpPr>
        <p:grpSpPr>
          <a:xfrm>
            <a:off x="0" y="-8724"/>
            <a:ext cx="9143975" cy="5152249"/>
            <a:chOff x="0" y="-8724"/>
            <a:chExt cx="9143975" cy="5152249"/>
          </a:xfrm>
        </p:grpSpPr>
        <p:sp>
          <p:nvSpPr>
            <p:cNvPr id="558" name="Google Shape;558;p24"/>
            <p:cNvSpPr/>
            <p:nvPr/>
          </p:nvSpPr>
          <p:spPr>
            <a:xfrm>
              <a:off x="8421575" y="3272125"/>
              <a:ext cx="7224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559" name="Google Shape;559;p24"/>
            <p:cNvSpPr/>
            <p:nvPr/>
          </p:nvSpPr>
          <p:spPr>
            <a:xfrm>
              <a:off x="0" y="4829725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560" name="Google Shape;560;p24"/>
            <p:cNvSpPr/>
            <p:nvPr/>
          </p:nvSpPr>
          <p:spPr>
            <a:xfrm rot="5400000">
              <a:off x="870900" y="-879624"/>
              <a:ext cx="433500" cy="21753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561" name="Google Shape;561;p24"/>
          <p:cNvGrpSpPr/>
          <p:nvPr/>
        </p:nvGrpSpPr>
        <p:grpSpPr>
          <a:xfrm>
            <a:off x="-394025" y="-169100"/>
            <a:ext cx="10831138" cy="3165538"/>
            <a:chOff x="-394025" y="-169100"/>
            <a:chExt cx="10831138" cy="3165538"/>
          </a:xfrm>
        </p:grpSpPr>
        <p:sp>
          <p:nvSpPr>
            <p:cNvPr id="562" name="Google Shape;562;p24"/>
            <p:cNvSpPr/>
            <p:nvPr/>
          </p:nvSpPr>
          <p:spPr>
            <a:xfrm rot="10800000">
              <a:off x="6344350" y="-169100"/>
              <a:ext cx="2936100" cy="7086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563" name="Google Shape;563;p24"/>
            <p:cNvGrpSpPr/>
            <p:nvPr/>
          </p:nvGrpSpPr>
          <p:grpSpPr>
            <a:xfrm>
              <a:off x="-394025" y="172575"/>
              <a:ext cx="986125" cy="2095500"/>
              <a:chOff x="7631225" y="2241175"/>
              <a:chExt cx="986125" cy="2095500"/>
            </a:xfrm>
          </p:grpSpPr>
          <p:cxnSp>
            <p:nvCxnSpPr>
              <p:cNvPr id="564" name="Google Shape;564;p24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65" name="Google Shape;565;p24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66" name="Google Shape;566;p24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67" name="Google Shape;567;p24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68" name="Google Shape;568;p24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69" name="Google Shape;569;p24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0" name="Google Shape;570;p24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1" name="Google Shape;571;p24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2" name="Google Shape;572;p24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3" name="Google Shape;573;p24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4" name="Google Shape;574;p24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5" name="Google Shape;575;p24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6" name="Google Shape;576;p24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577" name="Google Shape;577;p24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78" name="Google Shape;578;p24"/>
            <p:cNvGrpSpPr/>
            <p:nvPr/>
          </p:nvGrpSpPr>
          <p:grpSpPr>
            <a:xfrm>
              <a:off x="8551838" y="1112188"/>
              <a:ext cx="1885275" cy="1884250"/>
              <a:chOff x="2609275" y="3149350"/>
              <a:chExt cx="1885275" cy="1884250"/>
            </a:xfrm>
          </p:grpSpPr>
          <p:sp>
            <p:nvSpPr>
              <p:cNvPr id="579" name="Google Shape;579;p24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0" name="Google Shape;580;p24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24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2" name="Google Shape;582;p24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3" name="Google Shape;583;p24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4" name="Google Shape;584;p24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5" name="Google Shape;585;p24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6" name="Google Shape;586;p24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7" name="Google Shape;587;p24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8" name="Google Shape;588;p24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9" name="Google Shape;589;p24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0" name="Google Shape;590;p24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1" name="Google Shape;591;p24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2" name="Google Shape;592;p24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3" name="Google Shape;593;p24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4" name="Google Shape;594;p24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5" name="Google Shape;595;p24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6" name="Google Shape;596;p24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7" name="Google Shape;597;p24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598" name="Google Shape;598;p24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99" name="Google Shape;599;p24"/>
          <p:cNvSpPr txBox="1">
            <a:spLocks noGrp="1"/>
          </p:cNvSpPr>
          <p:nvPr>
            <p:ph type="subTitle" idx="1"/>
          </p:nvPr>
        </p:nvSpPr>
        <p:spPr>
          <a:xfrm>
            <a:off x="991525" y="2867950"/>
            <a:ext cx="3189000" cy="124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00" name="Google Shape;600;p24"/>
          <p:cNvSpPr txBox="1">
            <a:spLocks noGrp="1"/>
          </p:cNvSpPr>
          <p:nvPr>
            <p:ph type="subTitle" idx="2"/>
          </p:nvPr>
        </p:nvSpPr>
        <p:spPr>
          <a:xfrm>
            <a:off x="4963503" y="2867950"/>
            <a:ext cx="3189000" cy="124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01" name="Google Shape;601;p24"/>
          <p:cNvSpPr txBox="1">
            <a:spLocks noGrp="1"/>
          </p:cNvSpPr>
          <p:nvPr>
            <p:ph type="subTitle" idx="3"/>
          </p:nvPr>
        </p:nvSpPr>
        <p:spPr>
          <a:xfrm>
            <a:off x="991525" y="2567475"/>
            <a:ext cx="31890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602" name="Google Shape;602;p24"/>
          <p:cNvSpPr txBox="1">
            <a:spLocks noGrp="1"/>
          </p:cNvSpPr>
          <p:nvPr>
            <p:ph type="subTitle" idx="4"/>
          </p:nvPr>
        </p:nvSpPr>
        <p:spPr>
          <a:xfrm>
            <a:off x="4963514" y="2567475"/>
            <a:ext cx="31890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1">
    <p:spTree>
      <p:nvGrpSpPr>
        <p:cNvPr id="1" name="Shape 6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" name="Google Shape;604;p2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05" name="Google Shape;605;p25"/>
          <p:cNvGrpSpPr/>
          <p:nvPr/>
        </p:nvGrpSpPr>
        <p:grpSpPr>
          <a:xfrm>
            <a:off x="-49825" y="-374550"/>
            <a:ext cx="9556425" cy="7430813"/>
            <a:chOff x="-49825" y="-374550"/>
            <a:chExt cx="9556425" cy="7430813"/>
          </a:xfrm>
        </p:grpSpPr>
        <p:sp>
          <p:nvSpPr>
            <p:cNvPr id="606" name="Google Shape;606;p25"/>
            <p:cNvSpPr/>
            <p:nvPr/>
          </p:nvSpPr>
          <p:spPr>
            <a:xfrm rot="10800000" flipH="1">
              <a:off x="-49825" y="-195100"/>
              <a:ext cx="3162000" cy="611100"/>
            </a:xfrm>
            <a:prstGeom prst="round1Rect">
              <a:avLst>
                <a:gd name="adj" fmla="val 16667"/>
              </a:avLst>
            </a:prstGeom>
            <a:noFill/>
            <a:ln w="9525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607" name="Google Shape;607;p25"/>
            <p:cNvGrpSpPr/>
            <p:nvPr/>
          </p:nvGrpSpPr>
          <p:grpSpPr>
            <a:xfrm>
              <a:off x="8520475" y="-374550"/>
              <a:ext cx="986125" cy="2095500"/>
              <a:chOff x="7631225" y="2241175"/>
              <a:chExt cx="986125" cy="2095500"/>
            </a:xfrm>
          </p:grpSpPr>
          <p:cxnSp>
            <p:nvCxnSpPr>
              <p:cNvPr id="608" name="Google Shape;608;p25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09" name="Google Shape;609;p25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0" name="Google Shape;610;p25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1" name="Google Shape;611;p25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2" name="Google Shape;612;p25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3" name="Google Shape;613;p25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4" name="Google Shape;614;p25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5" name="Google Shape;615;p25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6" name="Google Shape;616;p25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7" name="Google Shape;617;p25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8" name="Google Shape;618;p25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19" name="Google Shape;619;p25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20" name="Google Shape;620;p25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621" name="Google Shape;621;p25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sp>
          <p:nvSpPr>
            <p:cNvPr id="622" name="Google Shape;622;p25"/>
            <p:cNvSpPr/>
            <p:nvPr/>
          </p:nvSpPr>
          <p:spPr>
            <a:xfrm rot="5400000">
              <a:off x="2920037" y="4730438"/>
              <a:ext cx="2325825" cy="2325825"/>
            </a:xfrm>
            <a:custGeom>
              <a:avLst/>
              <a:gdLst/>
              <a:ahLst/>
              <a:cxnLst/>
              <a:rect l="l" t="t" r="r" b="b"/>
              <a:pathLst>
                <a:path w="93033" h="93033" extrusionOk="0">
                  <a:moveTo>
                    <a:pt x="89685" y="61054"/>
                  </a:moveTo>
                  <a:lnTo>
                    <a:pt x="89685" y="63796"/>
                  </a:lnTo>
                  <a:lnTo>
                    <a:pt x="89927" y="63150"/>
                  </a:lnTo>
                  <a:lnTo>
                    <a:pt x="89927" y="61054"/>
                  </a:lnTo>
                  <a:lnTo>
                    <a:pt x="90693" y="61054"/>
                  </a:lnTo>
                  <a:cubicBezTo>
                    <a:pt x="90733" y="60973"/>
                    <a:pt x="90733" y="60892"/>
                    <a:pt x="90774" y="60812"/>
                  </a:cubicBezTo>
                  <a:lnTo>
                    <a:pt x="89927" y="60812"/>
                  </a:lnTo>
                  <a:lnTo>
                    <a:pt x="89927" y="56255"/>
                  </a:lnTo>
                  <a:lnTo>
                    <a:pt x="91984" y="56255"/>
                  </a:lnTo>
                  <a:cubicBezTo>
                    <a:pt x="92024" y="56174"/>
                    <a:pt x="92024" y="56093"/>
                    <a:pt x="92064" y="56013"/>
                  </a:cubicBezTo>
                  <a:lnTo>
                    <a:pt x="89927" y="56013"/>
                  </a:lnTo>
                  <a:lnTo>
                    <a:pt x="89927" y="51456"/>
                  </a:lnTo>
                  <a:lnTo>
                    <a:pt x="92750" y="51456"/>
                  </a:lnTo>
                  <a:cubicBezTo>
                    <a:pt x="92750" y="51375"/>
                    <a:pt x="92790" y="51295"/>
                    <a:pt x="92790" y="51174"/>
                  </a:cubicBezTo>
                  <a:lnTo>
                    <a:pt x="89927" y="51174"/>
                  </a:lnTo>
                  <a:lnTo>
                    <a:pt x="89927" y="46617"/>
                  </a:lnTo>
                  <a:lnTo>
                    <a:pt x="93032" y="46617"/>
                  </a:lnTo>
                  <a:lnTo>
                    <a:pt x="93032" y="46496"/>
                  </a:lnTo>
                  <a:lnTo>
                    <a:pt x="93032" y="46375"/>
                  </a:lnTo>
                  <a:lnTo>
                    <a:pt x="89927" y="46375"/>
                  </a:lnTo>
                  <a:lnTo>
                    <a:pt x="89927" y="41818"/>
                  </a:lnTo>
                  <a:lnTo>
                    <a:pt x="92790" y="41818"/>
                  </a:lnTo>
                  <a:cubicBezTo>
                    <a:pt x="92790" y="41737"/>
                    <a:pt x="92750" y="41657"/>
                    <a:pt x="92750" y="41576"/>
                  </a:cubicBezTo>
                  <a:lnTo>
                    <a:pt x="89927" y="41576"/>
                  </a:lnTo>
                  <a:lnTo>
                    <a:pt x="89927" y="36979"/>
                  </a:lnTo>
                  <a:lnTo>
                    <a:pt x="92064" y="36979"/>
                  </a:lnTo>
                  <a:cubicBezTo>
                    <a:pt x="92024" y="36898"/>
                    <a:pt x="92024" y="36818"/>
                    <a:pt x="91984" y="36737"/>
                  </a:cubicBezTo>
                  <a:lnTo>
                    <a:pt x="89927" y="36737"/>
                  </a:lnTo>
                  <a:lnTo>
                    <a:pt x="89927" y="32180"/>
                  </a:lnTo>
                  <a:lnTo>
                    <a:pt x="90774" y="32180"/>
                  </a:lnTo>
                  <a:cubicBezTo>
                    <a:pt x="90733" y="32099"/>
                    <a:pt x="90733" y="32019"/>
                    <a:pt x="90693" y="31938"/>
                  </a:cubicBezTo>
                  <a:lnTo>
                    <a:pt x="89927" y="31938"/>
                  </a:lnTo>
                  <a:lnTo>
                    <a:pt x="89927" y="29841"/>
                  </a:lnTo>
                  <a:lnTo>
                    <a:pt x="89685" y="29196"/>
                  </a:lnTo>
                  <a:lnTo>
                    <a:pt x="89685" y="31938"/>
                  </a:lnTo>
                  <a:lnTo>
                    <a:pt x="85128" y="31938"/>
                  </a:lnTo>
                  <a:lnTo>
                    <a:pt x="85128" y="27381"/>
                  </a:lnTo>
                  <a:lnTo>
                    <a:pt x="88919" y="27381"/>
                  </a:lnTo>
                  <a:cubicBezTo>
                    <a:pt x="88879" y="27301"/>
                    <a:pt x="88838" y="27220"/>
                    <a:pt x="88798" y="27139"/>
                  </a:cubicBezTo>
                  <a:lnTo>
                    <a:pt x="85128" y="27139"/>
                  </a:lnTo>
                  <a:lnTo>
                    <a:pt x="85128" y="22542"/>
                  </a:lnTo>
                  <a:lnTo>
                    <a:pt x="86378" y="22542"/>
                  </a:lnTo>
                  <a:cubicBezTo>
                    <a:pt x="86338" y="22462"/>
                    <a:pt x="86298" y="22381"/>
                    <a:pt x="86257" y="22300"/>
                  </a:cubicBezTo>
                  <a:lnTo>
                    <a:pt x="85128" y="22300"/>
                  </a:lnTo>
                  <a:lnTo>
                    <a:pt x="85128" y="20566"/>
                  </a:lnTo>
                  <a:cubicBezTo>
                    <a:pt x="85048" y="20445"/>
                    <a:pt x="84967" y="20324"/>
                    <a:pt x="84886" y="20203"/>
                  </a:cubicBezTo>
                  <a:lnTo>
                    <a:pt x="84886" y="22300"/>
                  </a:lnTo>
                  <a:lnTo>
                    <a:pt x="80329" y="22300"/>
                  </a:lnTo>
                  <a:lnTo>
                    <a:pt x="80329" y="17743"/>
                  </a:lnTo>
                  <a:lnTo>
                    <a:pt x="83072" y="17743"/>
                  </a:lnTo>
                  <a:lnTo>
                    <a:pt x="82870" y="17501"/>
                  </a:lnTo>
                  <a:lnTo>
                    <a:pt x="80329" y="17501"/>
                  </a:lnTo>
                  <a:lnTo>
                    <a:pt x="80329" y="14558"/>
                  </a:lnTo>
                  <a:lnTo>
                    <a:pt x="80087" y="14316"/>
                  </a:lnTo>
                  <a:lnTo>
                    <a:pt x="80087" y="17501"/>
                  </a:lnTo>
                  <a:lnTo>
                    <a:pt x="75490" y="17501"/>
                  </a:lnTo>
                  <a:lnTo>
                    <a:pt x="75490" y="12945"/>
                  </a:lnTo>
                  <a:lnTo>
                    <a:pt x="78716" y="12945"/>
                  </a:lnTo>
                  <a:lnTo>
                    <a:pt x="78434" y="12703"/>
                  </a:lnTo>
                  <a:lnTo>
                    <a:pt x="75490" y="12703"/>
                  </a:lnTo>
                  <a:lnTo>
                    <a:pt x="75490" y="10122"/>
                  </a:lnTo>
                  <a:lnTo>
                    <a:pt x="75248" y="9920"/>
                  </a:lnTo>
                  <a:lnTo>
                    <a:pt x="75248" y="12703"/>
                  </a:lnTo>
                  <a:lnTo>
                    <a:pt x="70691" y="12703"/>
                  </a:lnTo>
                  <a:lnTo>
                    <a:pt x="70691" y="8106"/>
                  </a:lnTo>
                  <a:lnTo>
                    <a:pt x="72788" y="8106"/>
                  </a:lnTo>
                  <a:cubicBezTo>
                    <a:pt x="72667" y="8025"/>
                    <a:pt x="72546" y="7944"/>
                    <a:pt x="72425" y="7864"/>
                  </a:cubicBezTo>
                  <a:lnTo>
                    <a:pt x="70691" y="7864"/>
                  </a:lnTo>
                  <a:lnTo>
                    <a:pt x="70691" y="6775"/>
                  </a:lnTo>
                  <a:cubicBezTo>
                    <a:pt x="70611" y="6694"/>
                    <a:pt x="70530" y="6654"/>
                    <a:pt x="70450" y="6613"/>
                  </a:cubicBezTo>
                  <a:lnTo>
                    <a:pt x="70450" y="7864"/>
                  </a:lnTo>
                  <a:lnTo>
                    <a:pt x="65893" y="7864"/>
                  </a:lnTo>
                  <a:lnTo>
                    <a:pt x="65893" y="4194"/>
                  </a:lnTo>
                  <a:cubicBezTo>
                    <a:pt x="65812" y="4154"/>
                    <a:pt x="65731" y="4113"/>
                    <a:pt x="65651" y="4073"/>
                  </a:cubicBezTo>
                  <a:lnTo>
                    <a:pt x="65651" y="7864"/>
                  </a:lnTo>
                  <a:lnTo>
                    <a:pt x="61054" y="7864"/>
                  </a:lnTo>
                  <a:lnTo>
                    <a:pt x="61054" y="3307"/>
                  </a:lnTo>
                  <a:lnTo>
                    <a:pt x="63796" y="3307"/>
                  </a:lnTo>
                  <a:lnTo>
                    <a:pt x="63191" y="3065"/>
                  </a:lnTo>
                  <a:lnTo>
                    <a:pt x="61054" y="3065"/>
                  </a:lnTo>
                  <a:lnTo>
                    <a:pt x="61054" y="2339"/>
                  </a:lnTo>
                  <a:cubicBezTo>
                    <a:pt x="60973" y="2299"/>
                    <a:pt x="60892" y="2258"/>
                    <a:pt x="60812" y="2258"/>
                  </a:cubicBezTo>
                  <a:lnTo>
                    <a:pt x="60812" y="3065"/>
                  </a:lnTo>
                  <a:lnTo>
                    <a:pt x="56255" y="3065"/>
                  </a:lnTo>
                  <a:lnTo>
                    <a:pt x="56255" y="1048"/>
                  </a:lnTo>
                  <a:cubicBezTo>
                    <a:pt x="56174" y="1008"/>
                    <a:pt x="56093" y="1008"/>
                    <a:pt x="56013" y="968"/>
                  </a:cubicBezTo>
                  <a:lnTo>
                    <a:pt x="56013" y="3065"/>
                  </a:lnTo>
                  <a:lnTo>
                    <a:pt x="51456" y="3065"/>
                  </a:lnTo>
                  <a:lnTo>
                    <a:pt x="51456" y="282"/>
                  </a:lnTo>
                  <a:cubicBezTo>
                    <a:pt x="51375" y="242"/>
                    <a:pt x="51295" y="242"/>
                    <a:pt x="51214" y="242"/>
                  </a:cubicBezTo>
                  <a:lnTo>
                    <a:pt x="51214" y="3065"/>
                  </a:lnTo>
                  <a:lnTo>
                    <a:pt x="46617" y="3065"/>
                  </a:lnTo>
                  <a:lnTo>
                    <a:pt x="46617" y="0"/>
                  </a:lnTo>
                  <a:lnTo>
                    <a:pt x="46496" y="0"/>
                  </a:lnTo>
                  <a:lnTo>
                    <a:pt x="46375" y="0"/>
                  </a:lnTo>
                  <a:lnTo>
                    <a:pt x="46375" y="3065"/>
                  </a:lnTo>
                  <a:lnTo>
                    <a:pt x="41818" y="3065"/>
                  </a:lnTo>
                  <a:lnTo>
                    <a:pt x="41818" y="242"/>
                  </a:lnTo>
                  <a:cubicBezTo>
                    <a:pt x="41737" y="242"/>
                    <a:pt x="41657" y="242"/>
                    <a:pt x="41576" y="242"/>
                  </a:cubicBezTo>
                  <a:lnTo>
                    <a:pt x="41576" y="3065"/>
                  </a:lnTo>
                  <a:lnTo>
                    <a:pt x="37019" y="3065"/>
                  </a:lnTo>
                  <a:lnTo>
                    <a:pt x="37019" y="968"/>
                  </a:lnTo>
                  <a:cubicBezTo>
                    <a:pt x="36939" y="1008"/>
                    <a:pt x="36858" y="1008"/>
                    <a:pt x="36777" y="1008"/>
                  </a:cubicBezTo>
                  <a:lnTo>
                    <a:pt x="36777" y="3065"/>
                  </a:lnTo>
                  <a:lnTo>
                    <a:pt x="32180" y="3065"/>
                  </a:lnTo>
                  <a:lnTo>
                    <a:pt x="32180" y="2258"/>
                  </a:lnTo>
                  <a:cubicBezTo>
                    <a:pt x="32099" y="2258"/>
                    <a:pt x="32019" y="2299"/>
                    <a:pt x="31938" y="2339"/>
                  </a:cubicBezTo>
                  <a:lnTo>
                    <a:pt x="31938" y="3065"/>
                  </a:lnTo>
                  <a:lnTo>
                    <a:pt x="29841" y="3065"/>
                  </a:lnTo>
                  <a:lnTo>
                    <a:pt x="29236" y="3307"/>
                  </a:lnTo>
                  <a:lnTo>
                    <a:pt x="31938" y="3307"/>
                  </a:lnTo>
                  <a:lnTo>
                    <a:pt x="31938" y="7904"/>
                  </a:lnTo>
                  <a:lnTo>
                    <a:pt x="27381" y="7904"/>
                  </a:lnTo>
                  <a:lnTo>
                    <a:pt x="27381" y="4113"/>
                  </a:lnTo>
                  <a:cubicBezTo>
                    <a:pt x="27301" y="4154"/>
                    <a:pt x="27220" y="4194"/>
                    <a:pt x="27139" y="4234"/>
                  </a:cubicBezTo>
                  <a:lnTo>
                    <a:pt x="27139" y="7904"/>
                  </a:lnTo>
                  <a:lnTo>
                    <a:pt x="22542" y="7904"/>
                  </a:lnTo>
                  <a:lnTo>
                    <a:pt x="22542" y="6613"/>
                  </a:lnTo>
                  <a:cubicBezTo>
                    <a:pt x="22462" y="6694"/>
                    <a:pt x="22381" y="6734"/>
                    <a:pt x="22300" y="6775"/>
                  </a:cubicBezTo>
                  <a:lnTo>
                    <a:pt x="22300" y="7904"/>
                  </a:lnTo>
                  <a:lnTo>
                    <a:pt x="20566" y="7904"/>
                  </a:lnTo>
                  <a:cubicBezTo>
                    <a:pt x="20445" y="7985"/>
                    <a:pt x="20324" y="8065"/>
                    <a:pt x="20203" y="8146"/>
                  </a:cubicBezTo>
                  <a:lnTo>
                    <a:pt x="22300" y="8146"/>
                  </a:lnTo>
                  <a:lnTo>
                    <a:pt x="22300" y="12703"/>
                  </a:lnTo>
                  <a:lnTo>
                    <a:pt x="17743" y="12703"/>
                  </a:lnTo>
                  <a:lnTo>
                    <a:pt x="17743" y="9961"/>
                  </a:lnTo>
                  <a:lnTo>
                    <a:pt x="17501" y="10162"/>
                  </a:lnTo>
                  <a:lnTo>
                    <a:pt x="17501" y="12703"/>
                  </a:lnTo>
                  <a:lnTo>
                    <a:pt x="14558" y="12703"/>
                  </a:lnTo>
                  <a:lnTo>
                    <a:pt x="14316" y="12945"/>
                  </a:lnTo>
                  <a:lnTo>
                    <a:pt x="17501" y="12945"/>
                  </a:lnTo>
                  <a:lnTo>
                    <a:pt x="17501" y="17542"/>
                  </a:lnTo>
                  <a:lnTo>
                    <a:pt x="12945" y="17542"/>
                  </a:lnTo>
                  <a:lnTo>
                    <a:pt x="12945" y="14316"/>
                  </a:lnTo>
                  <a:lnTo>
                    <a:pt x="12703" y="14598"/>
                  </a:lnTo>
                  <a:lnTo>
                    <a:pt x="12703" y="17542"/>
                  </a:lnTo>
                  <a:lnTo>
                    <a:pt x="10122" y="17542"/>
                  </a:lnTo>
                  <a:lnTo>
                    <a:pt x="9920" y="17784"/>
                  </a:lnTo>
                  <a:lnTo>
                    <a:pt x="12703" y="17784"/>
                  </a:lnTo>
                  <a:lnTo>
                    <a:pt x="12703" y="22341"/>
                  </a:lnTo>
                  <a:lnTo>
                    <a:pt x="8106" y="22341"/>
                  </a:lnTo>
                  <a:lnTo>
                    <a:pt x="8106" y="20244"/>
                  </a:lnTo>
                  <a:cubicBezTo>
                    <a:pt x="8025" y="20365"/>
                    <a:pt x="7944" y="20486"/>
                    <a:pt x="7864" y="20607"/>
                  </a:cubicBezTo>
                  <a:lnTo>
                    <a:pt x="7864" y="22341"/>
                  </a:lnTo>
                  <a:lnTo>
                    <a:pt x="6775" y="22341"/>
                  </a:lnTo>
                  <a:cubicBezTo>
                    <a:pt x="6694" y="22421"/>
                    <a:pt x="6654" y="22502"/>
                    <a:pt x="6613" y="22583"/>
                  </a:cubicBezTo>
                  <a:lnTo>
                    <a:pt x="7864" y="22583"/>
                  </a:lnTo>
                  <a:lnTo>
                    <a:pt x="7864" y="27139"/>
                  </a:lnTo>
                  <a:lnTo>
                    <a:pt x="4194" y="27139"/>
                  </a:lnTo>
                  <a:cubicBezTo>
                    <a:pt x="4154" y="27220"/>
                    <a:pt x="4113" y="27301"/>
                    <a:pt x="4073" y="27381"/>
                  </a:cubicBezTo>
                  <a:lnTo>
                    <a:pt x="7864" y="27381"/>
                  </a:lnTo>
                  <a:lnTo>
                    <a:pt x="7864" y="31978"/>
                  </a:lnTo>
                  <a:lnTo>
                    <a:pt x="3307" y="31978"/>
                  </a:lnTo>
                  <a:lnTo>
                    <a:pt x="3307" y="29236"/>
                  </a:lnTo>
                  <a:lnTo>
                    <a:pt x="3065" y="29841"/>
                  </a:lnTo>
                  <a:lnTo>
                    <a:pt x="3065" y="31978"/>
                  </a:lnTo>
                  <a:lnTo>
                    <a:pt x="2299" y="31978"/>
                  </a:lnTo>
                  <a:cubicBezTo>
                    <a:pt x="2299" y="32059"/>
                    <a:pt x="2258" y="32140"/>
                    <a:pt x="2218" y="32220"/>
                  </a:cubicBezTo>
                  <a:lnTo>
                    <a:pt x="3065" y="32220"/>
                  </a:lnTo>
                  <a:lnTo>
                    <a:pt x="3065" y="36777"/>
                  </a:lnTo>
                  <a:lnTo>
                    <a:pt x="1008" y="36777"/>
                  </a:lnTo>
                  <a:cubicBezTo>
                    <a:pt x="1008" y="36858"/>
                    <a:pt x="968" y="36939"/>
                    <a:pt x="968" y="37019"/>
                  </a:cubicBezTo>
                  <a:lnTo>
                    <a:pt x="3065" y="37019"/>
                  </a:lnTo>
                  <a:lnTo>
                    <a:pt x="3065" y="41576"/>
                  </a:lnTo>
                  <a:lnTo>
                    <a:pt x="242" y="41576"/>
                  </a:lnTo>
                  <a:cubicBezTo>
                    <a:pt x="242" y="41657"/>
                    <a:pt x="242" y="41737"/>
                    <a:pt x="242" y="41818"/>
                  </a:cubicBezTo>
                  <a:lnTo>
                    <a:pt x="3065" y="41818"/>
                  </a:lnTo>
                  <a:lnTo>
                    <a:pt x="3065" y="46415"/>
                  </a:lnTo>
                  <a:lnTo>
                    <a:pt x="0" y="46415"/>
                  </a:lnTo>
                  <a:lnTo>
                    <a:pt x="0" y="46536"/>
                  </a:lnTo>
                  <a:lnTo>
                    <a:pt x="0" y="46657"/>
                  </a:lnTo>
                  <a:lnTo>
                    <a:pt x="3065" y="46657"/>
                  </a:lnTo>
                  <a:lnTo>
                    <a:pt x="3065" y="51214"/>
                  </a:lnTo>
                  <a:lnTo>
                    <a:pt x="242" y="51214"/>
                  </a:lnTo>
                  <a:cubicBezTo>
                    <a:pt x="242" y="51295"/>
                    <a:pt x="242" y="51375"/>
                    <a:pt x="242" y="51456"/>
                  </a:cubicBezTo>
                  <a:lnTo>
                    <a:pt x="3065" y="51456"/>
                  </a:lnTo>
                  <a:lnTo>
                    <a:pt x="3065" y="56053"/>
                  </a:lnTo>
                  <a:lnTo>
                    <a:pt x="968" y="56053"/>
                  </a:lnTo>
                  <a:cubicBezTo>
                    <a:pt x="968" y="56134"/>
                    <a:pt x="1008" y="56174"/>
                    <a:pt x="1008" y="56295"/>
                  </a:cubicBezTo>
                  <a:lnTo>
                    <a:pt x="3065" y="56295"/>
                  </a:lnTo>
                  <a:lnTo>
                    <a:pt x="3065" y="60852"/>
                  </a:lnTo>
                  <a:lnTo>
                    <a:pt x="2218" y="60852"/>
                  </a:lnTo>
                  <a:cubicBezTo>
                    <a:pt x="2258" y="60933"/>
                    <a:pt x="2299" y="61013"/>
                    <a:pt x="2299" y="61094"/>
                  </a:cubicBezTo>
                  <a:lnTo>
                    <a:pt x="3065" y="61094"/>
                  </a:lnTo>
                  <a:lnTo>
                    <a:pt x="3065" y="63191"/>
                  </a:lnTo>
                  <a:lnTo>
                    <a:pt x="3307" y="63836"/>
                  </a:lnTo>
                  <a:lnTo>
                    <a:pt x="3307" y="61094"/>
                  </a:lnTo>
                  <a:lnTo>
                    <a:pt x="7864" y="61094"/>
                  </a:lnTo>
                  <a:lnTo>
                    <a:pt x="7864" y="65651"/>
                  </a:lnTo>
                  <a:lnTo>
                    <a:pt x="4073" y="65651"/>
                  </a:lnTo>
                  <a:cubicBezTo>
                    <a:pt x="4113" y="65731"/>
                    <a:pt x="4154" y="65812"/>
                    <a:pt x="4194" y="65893"/>
                  </a:cubicBezTo>
                  <a:lnTo>
                    <a:pt x="7864" y="65893"/>
                  </a:lnTo>
                  <a:lnTo>
                    <a:pt x="7864" y="70490"/>
                  </a:lnTo>
                  <a:lnTo>
                    <a:pt x="6613" y="70490"/>
                  </a:lnTo>
                  <a:cubicBezTo>
                    <a:pt x="6654" y="70570"/>
                    <a:pt x="6694" y="70651"/>
                    <a:pt x="6775" y="70732"/>
                  </a:cubicBezTo>
                  <a:lnTo>
                    <a:pt x="7864" y="70732"/>
                  </a:lnTo>
                  <a:lnTo>
                    <a:pt x="7864" y="72466"/>
                  </a:lnTo>
                  <a:cubicBezTo>
                    <a:pt x="7944" y="72587"/>
                    <a:pt x="8025" y="72708"/>
                    <a:pt x="8106" y="72829"/>
                  </a:cubicBezTo>
                  <a:lnTo>
                    <a:pt x="8106" y="70732"/>
                  </a:lnTo>
                  <a:lnTo>
                    <a:pt x="12703" y="70732"/>
                  </a:lnTo>
                  <a:lnTo>
                    <a:pt x="12703" y="75289"/>
                  </a:lnTo>
                  <a:lnTo>
                    <a:pt x="9920" y="75289"/>
                  </a:lnTo>
                  <a:lnTo>
                    <a:pt x="10122" y="75531"/>
                  </a:lnTo>
                  <a:lnTo>
                    <a:pt x="12703" y="75531"/>
                  </a:lnTo>
                  <a:lnTo>
                    <a:pt x="12703" y="78474"/>
                  </a:lnTo>
                  <a:lnTo>
                    <a:pt x="12945" y="78716"/>
                  </a:lnTo>
                  <a:lnTo>
                    <a:pt x="12945" y="75531"/>
                  </a:lnTo>
                  <a:lnTo>
                    <a:pt x="17501" y="75531"/>
                  </a:lnTo>
                  <a:lnTo>
                    <a:pt x="17501" y="80087"/>
                  </a:lnTo>
                  <a:lnTo>
                    <a:pt x="14316" y="80087"/>
                  </a:lnTo>
                  <a:lnTo>
                    <a:pt x="14558" y="80329"/>
                  </a:lnTo>
                  <a:lnTo>
                    <a:pt x="17501" y="80329"/>
                  </a:lnTo>
                  <a:lnTo>
                    <a:pt x="17501" y="82910"/>
                  </a:lnTo>
                  <a:lnTo>
                    <a:pt x="17743" y="83072"/>
                  </a:lnTo>
                  <a:lnTo>
                    <a:pt x="17743" y="80329"/>
                  </a:lnTo>
                  <a:lnTo>
                    <a:pt x="22300" y="80329"/>
                  </a:lnTo>
                  <a:lnTo>
                    <a:pt x="22300" y="84927"/>
                  </a:lnTo>
                  <a:lnTo>
                    <a:pt x="20203" y="84927"/>
                  </a:lnTo>
                  <a:cubicBezTo>
                    <a:pt x="20324" y="85007"/>
                    <a:pt x="20445" y="85088"/>
                    <a:pt x="20566" y="85168"/>
                  </a:cubicBezTo>
                  <a:lnTo>
                    <a:pt x="22300" y="85168"/>
                  </a:lnTo>
                  <a:lnTo>
                    <a:pt x="22300" y="86257"/>
                  </a:lnTo>
                  <a:cubicBezTo>
                    <a:pt x="22381" y="86338"/>
                    <a:pt x="22462" y="86378"/>
                    <a:pt x="22542" y="86419"/>
                  </a:cubicBezTo>
                  <a:lnTo>
                    <a:pt x="22542" y="85168"/>
                  </a:lnTo>
                  <a:lnTo>
                    <a:pt x="27139" y="85168"/>
                  </a:lnTo>
                  <a:lnTo>
                    <a:pt x="27139" y="88838"/>
                  </a:lnTo>
                  <a:cubicBezTo>
                    <a:pt x="27220" y="88878"/>
                    <a:pt x="27301" y="88919"/>
                    <a:pt x="27381" y="88959"/>
                  </a:cubicBezTo>
                  <a:lnTo>
                    <a:pt x="27381" y="85168"/>
                  </a:lnTo>
                  <a:lnTo>
                    <a:pt x="31938" y="85168"/>
                  </a:lnTo>
                  <a:lnTo>
                    <a:pt x="31938" y="89725"/>
                  </a:lnTo>
                  <a:lnTo>
                    <a:pt x="29236" y="89725"/>
                  </a:lnTo>
                  <a:lnTo>
                    <a:pt x="29841" y="89967"/>
                  </a:lnTo>
                  <a:lnTo>
                    <a:pt x="31938" y="89967"/>
                  </a:lnTo>
                  <a:lnTo>
                    <a:pt x="31938" y="90733"/>
                  </a:lnTo>
                  <a:cubicBezTo>
                    <a:pt x="32019" y="90733"/>
                    <a:pt x="32099" y="90774"/>
                    <a:pt x="32180" y="90814"/>
                  </a:cubicBezTo>
                  <a:lnTo>
                    <a:pt x="32180" y="89967"/>
                  </a:lnTo>
                  <a:lnTo>
                    <a:pt x="36777" y="89967"/>
                  </a:lnTo>
                  <a:lnTo>
                    <a:pt x="36777" y="92024"/>
                  </a:lnTo>
                  <a:cubicBezTo>
                    <a:pt x="36858" y="92024"/>
                    <a:pt x="36939" y="92064"/>
                    <a:pt x="37019" y="92064"/>
                  </a:cubicBezTo>
                  <a:lnTo>
                    <a:pt x="37019" y="89967"/>
                  </a:lnTo>
                  <a:lnTo>
                    <a:pt x="41576" y="89967"/>
                  </a:lnTo>
                  <a:lnTo>
                    <a:pt x="41576" y="92790"/>
                  </a:lnTo>
                  <a:cubicBezTo>
                    <a:pt x="41657" y="92790"/>
                    <a:pt x="41737" y="92790"/>
                    <a:pt x="41818" y="92790"/>
                  </a:cubicBezTo>
                  <a:lnTo>
                    <a:pt x="41818" y="89967"/>
                  </a:lnTo>
                  <a:lnTo>
                    <a:pt x="46375" y="89967"/>
                  </a:lnTo>
                  <a:lnTo>
                    <a:pt x="46375" y="93032"/>
                  </a:lnTo>
                  <a:lnTo>
                    <a:pt x="46496" y="93032"/>
                  </a:lnTo>
                  <a:lnTo>
                    <a:pt x="46617" y="93032"/>
                  </a:lnTo>
                  <a:lnTo>
                    <a:pt x="46617" y="89967"/>
                  </a:lnTo>
                  <a:lnTo>
                    <a:pt x="51214" y="89967"/>
                  </a:lnTo>
                  <a:lnTo>
                    <a:pt x="51214" y="92790"/>
                  </a:lnTo>
                  <a:cubicBezTo>
                    <a:pt x="51295" y="92790"/>
                    <a:pt x="51375" y="92790"/>
                    <a:pt x="51456" y="92790"/>
                  </a:cubicBezTo>
                  <a:lnTo>
                    <a:pt x="51456" y="89967"/>
                  </a:lnTo>
                  <a:lnTo>
                    <a:pt x="56013" y="89967"/>
                  </a:lnTo>
                  <a:lnTo>
                    <a:pt x="56013" y="92064"/>
                  </a:lnTo>
                  <a:cubicBezTo>
                    <a:pt x="56093" y="92064"/>
                    <a:pt x="56174" y="92024"/>
                    <a:pt x="56255" y="92024"/>
                  </a:cubicBezTo>
                  <a:lnTo>
                    <a:pt x="56255" y="89967"/>
                  </a:lnTo>
                  <a:lnTo>
                    <a:pt x="60812" y="89967"/>
                  </a:lnTo>
                  <a:lnTo>
                    <a:pt x="60812" y="90814"/>
                  </a:lnTo>
                  <a:cubicBezTo>
                    <a:pt x="60892" y="90774"/>
                    <a:pt x="60973" y="90733"/>
                    <a:pt x="61054" y="90733"/>
                  </a:cubicBezTo>
                  <a:lnTo>
                    <a:pt x="61054" y="89967"/>
                  </a:lnTo>
                  <a:lnTo>
                    <a:pt x="63191" y="89967"/>
                  </a:lnTo>
                  <a:lnTo>
                    <a:pt x="63796" y="89725"/>
                  </a:lnTo>
                  <a:lnTo>
                    <a:pt x="61054" y="89725"/>
                  </a:lnTo>
                  <a:lnTo>
                    <a:pt x="61054" y="85168"/>
                  </a:lnTo>
                  <a:lnTo>
                    <a:pt x="65651" y="85168"/>
                  </a:lnTo>
                  <a:lnTo>
                    <a:pt x="65651" y="88959"/>
                  </a:lnTo>
                  <a:cubicBezTo>
                    <a:pt x="65731" y="88919"/>
                    <a:pt x="65812" y="88878"/>
                    <a:pt x="65893" y="88838"/>
                  </a:cubicBezTo>
                  <a:lnTo>
                    <a:pt x="65893" y="85168"/>
                  </a:lnTo>
                  <a:lnTo>
                    <a:pt x="70450" y="85168"/>
                  </a:lnTo>
                  <a:lnTo>
                    <a:pt x="70450" y="86419"/>
                  </a:lnTo>
                  <a:cubicBezTo>
                    <a:pt x="70530" y="86378"/>
                    <a:pt x="70611" y="86338"/>
                    <a:pt x="70691" y="86257"/>
                  </a:cubicBezTo>
                  <a:lnTo>
                    <a:pt x="70691" y="85168"/>
                  </a:lnTo>
                  <a:lnTo>
                    <a:pt x="72425" y="85168"/>
                  </a:lnTo>
                  <a:cubicBezTo>
                    <a:pt x="72546" y="85088"/>
                    <a:pt x="72667" y="85007"/>
                    <a:pt x="72788" y="84927"/>
                  </a:cubicBezTo>
                  <a:lnTo>
                    <a:pt x="70691" y="84927"/>
                  </a:lnTo>
                  <a:lnTo>
                    <a:pt x="70691" y="80329"/>
                  </a:lnTo>
                  <a:lnTo>
                    <a:pt x="75248" y="80329"/>
                  </a:lnTo>
                  <a:lnTo>
                    <a:pt x="75248" y="83072"/>
                  </a:lnTo>
                  <a:lnTo>
                    <a:pt x="75490" y="82910"/>
                  </a:lnTo>
                  <a:lnTo>
                    <a:pt x="75490" y="80329"/>
                  </a:lnTo>
                  <a:lnTo>
                    <a:pt x="78434" y="80329"/>
                  </a:lnTo>
                  <a:lnTo>
                    <a:pt x="78716" y="80087"/>
                  </a:lnTo>
                  <a:lnTo>
                    <a:pt x="75490" y="80087"/>
                  </a:lnTo>
                  <a:lnTo>
                    <a:pt x="75490" y="75531"/>
                  </a:lnTo>
                  <a:lnTo>
                    <a:pt x="80087" y="75531"/>
                  </a:lnTo>
                  <a:lnTo>
                    <a:pt x="80087" y="78716"/>
                  </a:lnTo>
                  <a:lnTo>
                    <a:pt x="80329" y="78474"/>
                  </a:lnTo>
                  <a:lnTo>
                    <a:pt x="80329" y="75531"/>
                  </a:lnTo>
                  <a:lnTo>
                    <a:pt x="82870" y="75531"/>
                  </a:lnTo>
                  <a:lnTo>
                    <a:pt x="83072" y="75289"/>
                  </a:lnTo>
                  <a:lnTo>
                    <a:pt x="80329" y="75289"/>
                  </a:lnTo>
                  <a:lnTo>
                    <a:pt x="80329" y="70732"/>
                  </a:lnTo>
                  <a:lnTo>
                    <a:pt x="84886" y="70732"/>
                  </a:lnTo>
                  <a:lnTo>
                    <a:pt x="84886" y="72829"/>
                  </a:lnTo>
                  <a:cubicBezTo>
                    <a:pt x="84967" y="72708"/>
                    <a:pt x="85048" y="72587"/>
                    <a:pt x="85128" y="72466"/>
                  </a:cubicBezTo>
                  <a:lnTo>
                    <a:pt x="85128" y="70732"/>
                  </a:lnTo>
                  <a:lnTo>
                    <a:pt x="86257" y="70732"/>
                  </a:lnTo>
                  <a:cubicBezTo>
                    <a:pt x="86298" y="70651"/>
                    <a:pt x="86338" y="70570"/>
                    <a:pt x="86378" y="70490"/>
                  </a:cubicBezTo>
                  <a:lnTo>
                    <a:pt x="85128" y="70490"/>
                  </a:lnTo>
                  <a:lnTo>
                    <a:pt x="85128" y="65893"/>
                  </a:lnTo>
                  <a:lnTo>
                    <a:pt x="88798" y="65893"/>
                  </a:lnTo>
                  <a:cubicBezTo>
                    <a:pt x="88838" y="65812"/>
                    <a:pt x="88879" y="65731"/>
                    <a:pt x="88919" y="65651"/>
                  </a:cubicBezTo>
                  <a:lnTo>
                    <a:pt x="85128" y="65651"/>
                  </a:lnTo>
                  <a:lnTo>
                    <a:pt x="85128" y="61094"/>
                  </a:lnTo>
                  <a:lnTo>
                    <a:pt x="89685" y="61094"/>
                  </a:lnTo>
                  <a:close/>
                  <a:moveTo>
                    <a:pt x="85128" y="32180"/>
                  </a:moveTo>
                  <a:lnTo>
                    <a:pt x="89685" y="32180"/>
                  </a:lnTo>
                  <a:lnTo>
                    <a:pt x="89685" y="36777"/>
                  </a:lnTo>
                  <a:lnTo>
                    <a:pt x="85128" y="36777"/>
                  </a:lnTo>
                  <a:close/>
                  <a:moveTo>
                    <a:pt x="85128" y="37019"/>
                  </a:moveTo>
                  <a:lnTo>
                    <a:pt x="89685" y="37019"/>
                  </a:lnTo>
                  <a:lnTo>
                    <a:pt x="89685" y="41576"/>
                  </a:lnTo>
                  <a:lnTo>
                    <a:pt x="85128" y="41576"/>
                  </a:lnTo>
                  <a:close/>
                  <a:moveTo>
                    <a:pt x="85128" y="41818"/>
                  </a:moveTo>
                  <a:lnTo>
                    <a:pt x="89685" y="41818"/>
                  </a:lnTo>
                  <a:lnTo>
                    <a:pt x="89685" y="46375"/>
                  </a:lnTo>
                  <a:lnTo>
                    <a:pt x="85128" y="46375"/>
                  </a:lnTo>
                  <a:close/>
                  <a:moveTo>
                    <a:pt x="85128" y="46617"/>
                  </a:moveTo>
                  <a:lnTo>
                    <a:pt x="89685" y="46617"/>
                  </a:lnTo>
                  <a:lnTo>
                    <a:pt x="89685" y="51214"/>
                  </a:lnTo>
                  <a:lnTo>
                    <a:pt x="85128" y="51214"/>
                  </a:lnTo>
                  <a:close/>
                  <a:moveTo>
                    <a:pt x="85128" y="51456"/>
                  </a:moveTo>
                  <a:lnTo>
                    <a:pt x="89685" y="51456"/>
                  </a:lnTo>
                  <a:lnTo>
                    <a:pt x="89685" y="56013"/>
                  </a:lnTo>
                  <a:lnTo>
                    <a:pt x="85128" y="56013"/>
                  </a:lnTo>
                  <a:close/>
                  <a:moveTo>
                    <a:pt x="85128" y="56255"/>
                  </a:moveTo>
                  <a:lnTo>
                    <a:pt x="89685" y="56255"/>
                  </a:lnTo>
                  <a:lnTo>
                    <a:pt x="89685" y="60812"/>
                  </a:lnTo>
                  <a:lnTo>
                    <a:pt x="85128" y="60812"/>
                  </a:lnTo>
                  <a:close/>
                  <a:moveTo>
                    <a:pt x="7904" y="60812"/>
                  </a:moveTo>
                  <a:lnTo>
                    <a:pt x="3347" y="60812"/>
                  </a:lnTo>
                  <a:lnTo>
                    <a:pt x="3347" y="56255"/>
                  </a:lnTo>
                  <a:lnTo>
                    <a:pt x="7904" y="56255"/>
                  </a:lnTo>
                  <a:close/>
                  <a:moveTo>
                    <a:pt x="7904" y="56013"/>
                  </a:moveTo>
                  <a:lnTo>
                    <a:pt x="3347" y="56013"/>
                  </a:lnTo>
                  <a:lnTo>
                    <a:pt x="3347" y="51456"/>
                  </a:lnTo>
                  <a:lnTo>
                    <a:pt x="7904" y="51456"/>
                  </a:lnTo>
                  <a:close/>
                  <a:moveTo>
                    <a:pt x="7904" y="51214"/>
                  </a:moveTo>
                  <a:lnTo>
                    <a:pt x="3347" y="51214"/>
                  </a:lnTo>
                  <a:lnTo>
                    <a:pt x="3347" y="46617"/>
                  </a:lnTo>
                  <a:lnTo>
                    <a:pt x="7904" y="46617"/>
                  </a:lnTo>
                  <a:close/>
                  <a:moveTo>
                    <a:pt x="7904" y="46375"/>
                  </a:moveTo>
                  <a:lnTo>
                    <a:pt x="3347" y="46375"/>
                  </a:lnTo>
                  <a:lnTo>
                    <a:pt x="3347" y="41818"/>
                  </a:lnTo>
                  <a:lnTo>
                    <a:pt x="7904" y="41818"/>
                  </a:lnTo>
                  <a:close/>
                  <a:moveTo>
                    <a:pt x="7904" y="41576"/>
                  </a:moveTo>
                  <a:lnTo>
                    <a:pt x="3347" y="41576"/>
                  </a:lnTo>
                  <a:lnTo>
                    <a:pt x="3347" y="37019"/>
                  </a:lnTo>
                  <a:lnTo>
                    <a:pt x="7904" y="37019"/>
                  </a:lnTo>
                  <a:close/>
                  <a:moveTo>
                    <a:pt x="7904" y="36777"/>
                  </a:moveTo>
                  <a:lnTo>
                    <a:pt x="3347" y="36777"/>
                  </a:lnTo>
                  <a:lnTo>
                    <a:pt x="3347" y="32180"/>
                  </a:lnTo>
                  <a:lnTo>
                    <a:pt x="7904" y="32180"/>
                  </a:lnTo>
                  <a:close/>
                  <a:moveTo>
                    <a:pt x="12703" y="70449"/>
                  </a:moveTo>
                  <a:lnTo>
                    <a:pt x="8146" y="70449"/>
                  </a:lnTo>
                  <a:lnTo>
                    <a:pt x="8146" y="65893"/>
                  </a:lnTo>
                  <a:lnTo>
                    <a:pt x="12703" y="65893"/>
                  </a:lnTo>
                  <a:close/>
                  <a:moveTo>
                    <a:pt x="12703" y="65610"/>
                  </a:moveTo>
                  <a:lnTo>
                    <a:pt x="8146" y="65610"/>
                  </a:lnTo>
                  <a:lnTo>
                    <a:pt x="8146" y="61054"/>
                  </a:lnTo>
                  <a:lnTo>
                    <a:pt x="12703" y="61054"/>
                  </a:lnTo>
                  <a:close/>
                  <a:moveTo>
                    <a:pt x="12703" y="60812"/>
                  </a:moveTo>
                  <a:lnTo>
                    <a:pt x="8146" y="60812"/>
                  </a:lnTo>
                  <a:lnTo>
                    <a:pt x="8146" y="56255"/>
                  </a:lnTo>
                  <a:lnTo>
                    <a:pt x="12703" y="56255"/>
                  </a:lnTo>
                  <a:close/>
                  <a:moveTo>
                    <a:pt x="12703" y="56013"/>
                  </a:moveTo>
                  <a:lnTo>
                    <a:pt x="8146" y="56013"/>
                  </a:lnTo>
                  <a:lnTo>
                    <a:pt x="8146" y="51456"/>
                  </a:lnTo>
                  <a:lnTo>
                    <a:pt x="12703" y="51456"/>
                  </a:lnTo>
                  <a:close/>
                  <a:moveTo>
                    <a:pt x="12703" y="51174"/>
                  </a:moveTo>
                  <a:lnTo>
                    <a:pt x="8146" y="51174"/>
                  </a:lnTo>
                  <a:lnTo>
                    <a:pt x="8146" y="46617"/>
                  </a:lnTo>
                  <a:lnTo>
                    <a:pt x="12703" y="46617"/>
                  </a:lnTo>
                  <a:close/>
                  <a:moveTo>
                    <a:pt x="12703" y="46375"/>
                  </a:moveTo>
                  <a:lnTo>
                    <a:pt x="8146" y="46375"/>
                  </a:lnTo>
                  <a:lnTo>
                    <a:pt x="8146" y="41818"/>
                  </a:lnTo>
                  <a:lnTo>
                    <a:pt x="12703" y="41818"/>
                  </a:lnTo>
                  <a:close/>
                  <a:moveTo>
                    <a:pt x="12703" y="41576"/>
                  </a:moveTo>
                  <a:lnTo>
                    <a:pt x="8146" y="41576"/>
                  </a:lnTo>
                  <a:lnTo>
                    <a:pt x="8146" y="36979"/>
                  </a:lnTo>
                  <a:lnTo>
                    <a:pt x="12703" y="36979"/>
                  </a:lnTo>
                  <a:close/>
                  <a:moveTo>
                    <a:pt x="12703" y="36737"/>
                  </a:moveTo>
                  <a:lnTo>
                    <a:pt x="8146" y="36737"/>
                  </a:lnTo>
                  <a:lnTo>
                    <a:pt x="8146" y="32180"/>
                  </a:lnTo>
                  <a:lnTo>
                    <a:pt x="12703" y="32180"/>
                  </a:lnTo>
                  <a:close/>
                  <a:moveTo>
                    <a:pt x="12703" y="31938"/>
                  </a:moveTo>
                  <a:lnTo>
                    <a:pt x="8146" y="31938"/>
                  </a:lnTo>
                  <a:lnTo>
                    <a:pt x="8146" y="27381"/>
                  </a:lnTo>
                  <a:lnTo>
                    <a:pt x="12703" y="27381"/>
                  </a:lnTo>
                  <a:close/>
                  <a:moveTo>
                    <a:pt x="12703" y="27139"/>
                  </a:moveTo>
                  <a:lnTo>
                    <a:pt x="8146" y="27139"/>
                  </a:lnTo>
                  <a:lnTo>
                    <a:pt x="8146" y="22542"/>
                  </a:lnTo>
                  <a:lnTo>
                    <a:pt x="12703" y="22542"/>
                  </a:lnTo>
                  <a:close/>
                  <a:moveTo>
                    <a:pt x="17542" y="75248"/>
                  </a:moveTo>
                  <a:lnTo>
                    <a:pt x="12945" y="75248"/>
                  </a:lnTo>
                  <a:lnTo>
                    <a:pt x="12945" y="70651"/>
                  </a:lnTo>
                  <a:lnTo>
                    <a:pt x="17542" y="70651"/>
                  </a:lnTo>
                  <a:close/>
                  <a:moveTo>
                    <a:pt x="17542" y="70449"/>
                  </a:moveTo>
                  <a:lnTo>
                    <a:pt x="12945" y="70449"/>
                  </a:lnTo>
                  <a:lnTo>
                    <a:pt x="12945" y="65852"/>
                  </a:lnTo>
                  <a:lnTo>
                    <a:pt x="17542" y="65852"/>
                  </a:lnTo>
                  <a:close/>
                  <a:moveTo>
                    <a:pt x="17542" y="65610"/>
                  </a:moveTo>
                  <a:lnTo>
                    <a:pt x="12945" y="65610"/>
                  </a:lnTo>
                  <a:lnTo>
                    <a:pt x="12945" y="61054"/>
                  </a:lnTo>
                  <a:lnTo>
                    <a:pt x="17542" y="61054"/>
                  </a:lnTo>
                  <a:close/>
                  <a:moveTo>
                    <a:pt x="17542" y="60812"/>
                  </a:moveTo>
                  <a:lnTo>
                    <a:pt x="12945" y="60812"/>
                  </a:lnTo>
                  <a:lnTo>
                    <a:pt x="12945" y="56214"/>
                  </a:lnTo>
                  <a:lnTo>
                    <a:pt x="17542" y="56214"/>
                  </a:lnTo>
                  <a:close/>
                  <a:moveTo>
                    <a:pt x="17542" y="55972"/>
                  </a:moveTo>
                  <a:lnTo>
                    <a:pt x="12945" y="55972"/>
                  </a:lnTo>
                  <a:lnTo>
                    <a:pt x="12945" y="51416"/>
                  </a:lnTo>
                  <a:lnTo>
                    <a:pt x="17542" y="51416"/>
                  </a:lnTo>
                  <a:close/>
                  <a:moveTo>
                    <a:pt x="17542" y="51174"/>
                  </a:moveTo>
                  <a:lnTo>
                    <a:pt x="12945" y="51174"/>
                  </a:lnTo>
                  <a:lnTo>
                    <a:pt x="12945" y="46617"/>
                  </a:lnTo>
                  <a:lnTo>
                    <a:pt x="17542" y="46617"/>
                  </a:lnTo>
                  <a:close/>
                  <a:moveTo>
                    <a:pt x="17542" y="46375"/>
                  </a:moveTo>
                  <a:lnTo>
                    <a:pt x="12945" y="46375"/>
                  </a:lnTo>
                  <a:lnTo>
                    <a:pt x="12945" y="41778"/>
                  </a:lnTo>
                  <a:lnTo>
                    <a:pt x="17542" y="41778"/>
                  </a:lnTo>
                  <a:close/>
                  <a:moveTo>
                    <a:pt x="17542" y="41536"/>
                  </a:moveTo>
                  <a:lnTo>
                    <a:pt x="12945" y="41536"/>
                  </a:lnTo>
                  <a:lnTo>
                    <a:pt x="12945" y="36979"/>
                  </a:lnTo>
                  <a:lnTo>
                    <a:pt x="17542" y="36979"/>
                  </a:lnTo>
                  <a:close/>
                  <a:moveTo>
                    <a:pt x="17542" y="36737"/>
                  </a:moveTo>
                  <a:lnTo>
                    <a:pt x="12945" y="36737"/>
                  </a:lnTo>
                  <a:lnTo>
                    <a:pt x="12945" y="32180"/>
                  </a:lnTo>
                  <a:lnTo>
                    <a:pt x="17542" y="32180"/>
                  </a:lnTo>
                  <a:close/>
                  <a:moveTo>
                    <a:pt x="17542" y="31938"/>
                  </a:moveTo>
                  <a:lnTo>
                    <a:pt x="12945" y="31938"/>
                  </a:lnTo>
                  <a:lnTo>
                    <a:pt x="12945" y="27341"/>
                  </a:lnTo>
                  <a:lnTo>
                    <a:pt x="17542" y="27341"/>
                  </a:lnTo>
                  <a:close/>
                  <a:moveTo>
                    <a:pt x="17542" y="27099"/>
                  </a:moveTo>
                  <a:lnTo>
                    <a:pt x="12945" y="27099"/>
                  </a:lnTo>
                  <a:lnTo>
                    <a:pt x="12945" y="22542"/>
                  </a:lnTo>
                  <a:lnTo>
                    <a:pt x="17542" y="22542"/>
                  </a:lnTo>
                  <a:close/>
                  <a:moveTo>
                    <a:pt x="17542" y="22300"/>
                  </a:moveTo>
                  <a:lnTo>
                    <a:pt x="12945" y="22300"/>
                  </a:lnTo>
                  <a:lnTo>
                    <a:pt x="12945" y="17743"/>
                  </a:lnTo>
                  <a:lnTo>
                    <a:pt x="17542" y="17743"/>
                  </a:lnTo>
                  <a:close/>
                  <a:moveTo>
                    <a:pt x="22341" y="80047"/>
                  </a:moveTo>
                  <a:lnTo>
                    <a:pt x="17784" y="80047"/>
                  </a:lnTo>
                  <a:lnTo>
                    <a:pt x="17784" y="75450"/>
                  </a:lnTo>
                  <a:lnTo>
                    <a:pt x="22341" y="75450"/>
                  </a:lnTo>
                  <a:close/>
                  <a:moveTo>
                    <a:pt x="22341" y="75208"/>
                  </a:moveTo>
                  <a:lnTo>
                    <a:pt x="17784" y="75208"/>
                  </a:lnTo>
                  <a:lnTo>
                    <a:pt x="17784" y="70651"/>
                  </a:lnTo>
                  <a:lnTo>
                    <a:pt x="22341" y="70651"/>
                  </a:lnTo>
                  <a:close/>
                  <a:moveTo>
                    <a:pt x="22341" y="70409"/>
                  </a:moveTo>
                  <a:lnTo>
                    <a:pt x="17784" y="70409"/>
                  </a:lnTo>
                  <a:lnTo>
                    <a:pt x="17784" y="65852"/>
                  </a:lnTo>
                  <a:lnTo>
                    <a:pt x="22341" y="65852"/>
                  </a:lnTo>
                  <a:close/>
                  <a:moveTo>
                    <a:pt x="22341" y="65610"/>
                  </a:moveTo>
                  <a:lnTo>
                    <a:pt x="17784" y="65610"/>
                  </a:lnTo>
                  <a:lnTo>
                    <a:pt x="17784" y="61013"/>
                  </a:lnTo>
                  <a:lnTo>
                    <a:pt x="22341" y="61013"/>
                  </a:lnTo>
                  <a:close/>
                  <a:moveTo>
                    <a:pt x="22341" y="60771"/>
                  </a:moveTo>
                  <a:lnTo>
                    <a:pt x="17784" y="60771"/>
                  </a:lnTo>
                  <a:lnTo>
                    <a:pt x="17784" y="56214"/>
                  </a:lnTo>
                  <a:lnTo>
                    <a:pt x="22341" y="56214"/>
                  </a:lnTo>
                  <a:close/>
                  <a:moveTo>
                    <a:pt x="22341" y="55972"/>
                  </a:moveTo>
                  <a:lnTo>
                    <a:pt x="17784" y="55972"/>
                  </a:lnTo>
                  <a:lnTo>
                    <a:pt x="17784" y="51416"/>
                  </a:lnTo>
                  <a:lnTo>
                    <a:pt x="22341" y="51416"/>
                  </a:lnTo>
                  <a:close/>
                  <a:moveTo>
                    <a:pt x="22341" y="51174"/>
                  </a:moveTo>
                  <a:lnTo>
                    <a:pt x="17784" y="51174"/>
                  </a:lnTo>
                  <a:lnTo>
                    <a:pt x="17784" y="46577"/>
                  </a:lnTo>
                  <a:lnTo>
                    <a:pt x="22341" y="46577"/>
                  </a:lnTo>
                  <a:close/>
                  <a:moveTo>
                    <a:pt x="22341" y="46335"/>
                  </a:moveTo>
                  <a:lnTo>
                    <a:pt x="17784" y="46335"/>
                  </a:lnTo>
                  <a:lnTo>
                    <a:pt x="17784" y="41778"/>
                  </a:lnTo>
                  <a:lnTo>
                    <a:pt x="22341" y="41778"/>
                  </a:lnTo>
                  <a:close/>
                  <a:moveTo>
                    <a:pt x="22341" y="41536"/>
                  </a:moveTo>
                  <a:lnTo>
                    <a:pt x="17784" y="41536"/>
                  </a:lnTo>
                  <a:lnTo>
                    <a:pt x="17784" y="36939"/>
                  </a:lnTo>
                  <a:lnTo>
                    <a:pt x="22341" y="36939"/>
                  </a:lnTo>
                  <a:close/>
                  <a:moveTo>
                    <a:pt x="22341" y="36737"/>
                  </a:moveTo>
                  <a:lnTo>
                    <a:pt x="17784" y="36737"/>
                  </a:lnTo>
                  <a:lnTo>
                    <a:pt x="17784" y="32140"/>
                  </a:lnTo>
                  <a:lnTo>
                    <a:pt x="22341" y="32140"/>
                  </a:lnTo>
                  <a:close/>
                  <a:moveTo>
                    <a:pt x="22341" y="31898"/>
                  </a:moveTo>
                  <a:lnTo>
                    <a:pt x="17784" y="31898"/>
                  </a:lnTo>
                  <a:lnTo>
                    <a:pt x="17784" y="27341"/>
                  </a:lnTo>
                  <a:lnTo>
                    <a:pt x="22341" y="27341"/>
                  </a:lnTo>
                  <a:close/>
                  <a:moveTo>
                    <a:pt x="22341" y="27099"/>
                  </a:moveTo>
                  <a:lnTo>
                    <a:pt x="17784" y="27099"/>
                  </a:lnTo>
                  <a:lnTo>
                    <a:pt x="17784" y="22502"/>
                  </a:lnTo>
                  <a:lnTo>
                    <a:pt x="22341" y="22502"/>
                  </a:lnTo>
                  <a:close/>
                  <a:moveTo>
                    <a:pt x="22341" y="22260"/>
                  </a:moveTo>
                  <a:lnTo>
                    <a:pt x="17784" y="22260"/>
                  </a:lnTo>
                  <a:lnTo>
                    <a:pt x="17784" y="17703"/>
                  </a:lnTo>
                  <a:lnTo>
                    <a:pt x="22341" y="17703"/>
                  </a:lnTo>
                  <a:close/>
                  <a:moveTo>
                    <a:pt x="22341" y="17461"/>
                  </a:moveTo>
                  <a:lnTo>
                    <a:pt x="17784" y="17461"/>
                  </a:lnTo>
                  <a:lnTo>
                    <a:pt x="17784" y="12904"/>
                  </a:lnTo>
                  <a:lnTo>
                    <a:pt x="22341" y="12904"/>
                  </a:lnTo>
                  <a:close/>
                  <a:moveTo>
                    <a:pt x="27139" y="84846"/>
                  </a:moveTo>
                  <a:lnTo>
                    <a:pt x="22583" y="84846"/>
                  </a:lnTo>
                  <a:lnTo>
                    <a:pt x="22583" y="80249"/>
                  </a:lnTo>
                  <a:lnTo>
                    <a:pt x="27139" y="80249"/>
                  </a:lnTo>
                  <a:close/>
                  <a:moveTo>
                    <a:pt x="27139" y="80007"/>
                  </a:moveTo>
                  <a:lnTo>
                    <a:pt x="22583" y="80007"/>
                  </a:lnTo>
                  <a:lnTo>
                    <a:pt x="22583" y="75450"/>
                  </a:lnTo>
                  <a:lnTo>
                    <a:pt x="27139" y="75450"/>
                  </a:lnTo>
                  <a:close/>
                  <a:moveTo>
                    <a:pt x="27139" y="75208"/>
                  </a:moveTo>
                  <a:lnTo>
                    <a:pt x="22583" y="75208"/>
                  </a:lnTo>
                  <a:lnTo>
                    <a:pt x="22583" y="70611"/>
                  </a:lnTo>
                  <a:lnTo>
                    <a:pt x="27139" y="70611"/>
                  </a:lnTo>
                  <a:close/>
                  <a:moveTo>
                    <a:pt x="27139" y="70369"/>
                  </a:moveTo>
                  <a:lnTo>
                    <a:pt x="22583" y="70369"/>
                  </a:lnTo>
                  <a:lnTo>
                    <a:pt x="22583" y="65812"/>
                  </a:lnTo>
                  <a:lnTo>
                    <a:pt x="27139" y="65812"/>
                  </a:lnTo>
                  <a:close/>
                  <a:moveTo>
                    <a:pt x="27139" y="65570"/>
                  </a:moveTo>
                  <a:lnTo>
                    <a:pt x="22583" y="65570"/>
                  </a:lnTo>
                  <a:lnTo>
                    <a:pt x="22583" y="61013"/>
                  </a:lnTo>
                  <a:lnTo>
                    <a:pt x="27139" y="61013"/>
                  </a:lnTo>
                  <a:close/>
                  <a:moveTo>
                    <a:pt x="27139" y="60771"/>
                  </a:moveTo>
                  <a:lnTo>
                    <a:pt x="22583" y="60771"/>
                  </a:lnTo>
                  <a:lnTo>
                    <a:pt x="22583" y="56174"/>
                  </a:lnTo>
                  <a:lnTo>
                    <a:pt x="27139" y="56174"/>
                  </a:lnTo>
                  <a:close/>
                  <a:moveTo>
                    <a:pt x="27139" y="55932"/>
                  </a:moveTo>
                  <a:lnTo>
                    <a:pt x="22583" y="55932"/>
                  </a:lnTo>
                  <a:lnTo>
                    <a:pt x="22583" y="51375"/>
                  </a:lnTo>
                  <a:lnTo>
                    <a:pt x="27139" y="51375"/>
                  </a:lnTo>
                  <a:close/>
                  <a:moveTo>
                    <a:pt x="27139" y="51133"/>
                  </a:moveTo>
                  <a:lnTo>
                    <a:pt x="22583" y="51133"/>
                  </a:lnTo>
                  <a:lnTo>
                    <a:pt x="22583" y="46577"/>
                  </a:lnTo>
                  <a:lnTo>
                    <a:pt x="27139" y="46577"/>
                  </a:lnTo>
                  <a:close/>
                  <a:moveTo>
                    <a:pt x="27139" y="46335"/>
                  </a:moveTo>
                  <a:lnTo>
                    <a:pt x="22583" y="46335"/>
                  </a:lnTo>
                  <a:lnTo>
                    <a:pt x="22583" y="41737"/>
                  </a:lnTo>
                  <a:lnTo>
                    <a:pt x="27139" y="41737"/>
                  </a:lnTo>
                  <a:close/>
                  <a:moveTo>
                    <a:pt x="27139" y="41495"/>
                  </a:moveTo>
                  <a:lnTo>
                    <a:pt x="22583" y="41495"/>
                  </a:lnTo>
                  <a:lnTo>
                    <a:pt x="22583" y="36939"/>
                  </a:lnTo>
                  <a:lnTo>
                    <a:pt x="27139" y="36939"/>
                  </a:lnTo>
                  <a:close/>
                  <a:moveTo>
                    <a:pt x="27139" y="36697"/>
                  </a:moveTo>
                  <a:lnTo>
                    <a:pt x="22583" y="36697"/>
                  </a:lnTo>
                  <a:lnTo>
                    <a:pt x="22583" y="32140"/>
                  </a:lnTo>
                  <a:lnTo>
                    <a:pt x="27139" y="32140"/>
                  </a:lnTo>
                  <a:close/>
                  <a:moveTo>
                    <a:pt x="27139" y="31898"/>
                  </a:moveTo>
                  <a:lnTo>
                    <a:pt x="22583" y="31898"/>
                  </a:lnTo>
                  <a:lnTo>
                    <a:pt x="22583" y="27301"/>
                  </a:lnTo>
                  <a:lnTo>
                    <a:pt x="27139" y="27301"/>
                  </a:lnTo>
                  <a:close/>
                  <a:moveTo>
                    <a:pt x="27139" y="27059"/>
                  </a:moveTo>
                  <a:lnTo>
                    <a:pt x="22583" y="27059"/>
                  </a:lnTo>
                  <a:lnTo>
                    <a:pt x="22583" y="22502"/>
                  </a:lnTo>
                  <a:lnTo>
                    <a:pt x="27139" y="22502"/>
                  </a:lnTo>
                  <a:close/>
                  <a:moveTo>
                    <a:pt x="27139" y="22260"/>
                  </a:moveTo>
                  <a:lnTo>
                    <a:pt x="22583" y="22260"/>
                  </a:lnTo>
                  <a:lnTo>
                    <a:pt x="22583" y="17703"/>
                  </a:lnTo>
                  <a:lnTo>
                    <a:pt x="27139" y="17703"/>
                  </a:lnTo>
                  <a:close/>
                  <a:moveTo>
                    <a:pt x="27139" y="17461"/>
                  </a:moveTo>
                  <a:lnTo>
                    <a:pt x="22583" y="17461"/>
                  </a:lnTo>
                  <a:lnTo>
                    <a:pt x="22583" y="12864"/>
                  </a:lnTo>
                  <a:lnTo>
                    <a:pt x="27139" y="12864"/>
                  </a:lnTo>
                  <a:close/>
                  <a:moveTo>
                    <a:pt x="27139" y="12622"/>
                  </a:moveTo>
                  <a:lnTo>
                    <a:pt x="22583" y="12622"/>
                  </a:lnTo>
                  <a:lnTo>
                    <a:pt x="22583" y="8065"/>
                  </a:lnTo>
                  <a:lnTo>
                    <a:pt x="27139" y="8065"/>
                  </a:lnTo>
                  <a:close/>
                  <a:moveTo>
                    <a:pt x="31979" y="84806"/>
                  </a:moveTo>
                  <a:lnTo>
                    <a:pt x="27381" y="84806"/>
                  </a:lnTo>
                  <a:lnTo>
                    <a:pt x="27381" y="80249"/>
                  </a:lnTo>
                  <a:lnTo>
                    <a:pt x="31979" y="80249"/>
                  </a:lnTo>
                  <a:close/>
                  <a:moveTo>
                    <a:pt x="31979" y="80007"/>
                  </a:moveTo>
                  <a:lnTo>
                    <a:pt x="27381" y="80007"/>
                  </a:lnTo>
                  <a:lnTo>
                    <a:pt x="27381" y="75410"/>
                  </a:lnTo>
                  <a:lnTo>
                    <a:pt x="31979" y="75410"/>
                  </a:lnTo>
                  <a:close/>
                  <a:moveTo>
                    <a:pt x="31979" y="75168"/>
                  </a:moveTo>
                  <a:lnTo>
                    <a:pt x="27381" y="75168"/>
                  </a:lnTo>
                  <a:lnTo>
                    <a:pt x="27381" y="70611"/>
                  </a:lnTo>
                  <a:lnTo>
                    <a:pt x="31979" y="70611"/>
                  </a:lnTo>
                  <a:close/>
                  <a:moveTo>
                    <a:pt x="31979" y="70369"/>
                  </a:moveTo>
                  <a:lnTo>
                    <a:pt x="27381" y="70369"/>
                  </a:lnTo>
                  <a:lnTo>
                    <a:pt x="27381" y="65812"/>
                  </a:lnTo>
                  <a:lnTo>
                    <a:pt x="31979" y="65812"/>
                  </a:lnTo>
                  <a:close/>
                  <a:moveTo>
                    <a:pt x="31979" y="65570"/>
                  </a:moveTo>
                  <a:lnTo>
                    <a:pt x="27381" y="65570"/>
                  </a:lnTo>
                  <a:lnTo>
                    <a:pt x="27381" y="60973"/>
                  </a:lnTo>
                  <a:lnTo>
                    <a:pt x="31979" y="60973"/>
                  </a:lnTo>
                  <a:close/>
                  <a:moveTo>
                    <a:pt x="31979" y="60731"/>
                  </a:moveTo>
                  <a:lnTo>
                    <a:pt x="27381" y="60731"/>
                  </a:lnTo>
                  <a:lnTo>
                    <a:pt x="27381" y="56174"/>
                  </a:lnTo>
                  <a:lnTo>
                    <a:pt x="31979" y="56174"/>
                  </a:lnTo>
                  <a:close/>
                  <a:moveTo>
                    <a:pt x="31979" y="55932"/>
                  </a:moveTo>
                  <a:lnTo>
                    <a:pt x="27381" y="55932"/>
                  </a:lnTo>
                  <a:lnTo>
                    <a:pt x="27381" y="51375"/>
                  </a:lnTo>
                  <a:lnTo>
                    <a:pt x="31979" y="51375"/>
                  </a:lnTo>
                  <a:close/>
                  <a:moveTo>
                    <a:pt x="31979" y="51133"/>
                  </a:moveTo>
                  <a:lnTo>
                    <a:pt x="27381" y="51133"/>
                  </a:lnTo>
                  <a:lnTo>
                    <a:pt x="27381" y="46536"/>
                  </a:lnTo>
                  <a:lnTo>
                    <a:pt x="31979" y="46536"/>
                  </a:lnTo>
                  <a:close/>
                  <a:moveTo>
                    <a:pt x="31979" y="46294"/>
                  </a:moveTo>
                  <a:lnTo>
                    <a:pt x="27381" y="46294"/>
                  </a:lnTo>
                  <a:lnTo>
                    <a:pt x="27381" y="41737"/>
                  </a:lnTo>
                  <a:lnTo>
                    <a:pt x="31979" y="41737"/>
                  </a:lnTo>
                  <a:close/>
                  <a:moveTo>
                    <a:pt x="31979" y="41495"/>
                  </a:moveTo>
                  <a:lnTo>
                    <a:pt x="27381" y="41495"/>
                  </a:lnTo>
                  <a:lnTo>
                    <a:pt x="27381" y="36898"/>
                  </a:lnTo>
                  <a:lnTo>
                    <a:pt x="31979" y="36898"/>
                  </a:lnTo>
                  <a:close/>
                  <a:moveTo>
                    <a:pt x="31979" y="36656"/>
                  </a:moveTo>
                  <a:lnTo>
                    <a:pt x="27381" y="36656"/>
                  </a:lnTo>
                  <a:lnTo>
                    <a:pt x="27381" y="32099"/>
                  </a:lnTo>
                  <a:lnTo>
                    <a:pt x="31979" y="32099"/>
                  </a:lnTo>
                  <a:close/>
                  <a:moveTo>
                    <a:pt x="31979" y="31858"/>
                  </a:moveTo>
                  <a:lnTo>
                    <a:pt x="27381" y="31858"/>
                  </a:lnTo>
                  <a:lnTo>
                    <a:pt x="27381" y="27301"/>
                  </a:lnTo>
                  <a:lnTo>
                    <a:pt x="31979" y="27301"/>
                  </a:lnTo>
                  <a:close/>
                  <a:moveTo>
                    <a:pt x="31979" y="27059"/>
                  </a:moveTo>
                  <a:lnTo>
                    <a:pt x="27381" y="27059"/>
                  </a:lnTo>
                  <a:lnTo>
                    <a:pt x="27381" y="22462"/>
                  </a:lnTo>
                  <a:lnTo>
                    <a:pt x="31979" y="22462"/>
                  </a:lnTo>
                  <a:close/>
                  <a:moveTo>
                    <a:pt x="31979" y="22220"/>
                  </a:moveTo>
                  <a:lnTo>
                    <a:pt x="27381" y="22220"/>
                  </a:lnTo>
                  <a:lnTo>
                    <a:pt x="27381" y="17663"/>
                  </a:lnTo>
                  <a:lnTo>
                    <a:pt x="31979" y="17663"/>
                  </a:lnTo>
                  <a:close/>
                  <a:moveTo>
                    <a:pt x="31979" y="17421"/>
                  </a:moveTo>
                  <a:lnTo>
                    <a:pt x="27381" y="17421"/>
                  </a:lnTo>
                  <a:lnTo>
                    <a:pt x="27381" y="12864"/>
                  </a:lnTo>
                  <a:lnTo>
                    <a:pt x="31979" y="12864"/>
                  </a:lnTo>
                  <a:close/>
                  <a:moveTo>
                    <a:pt x="31979" y="12622"/>
                  </a:moveTo>
                  <a:lnTo>
                    <a:pt x="27381" y="12622"/>
                  </a:lnTo>
                  <a:lnTo>
                    <a:pt x="27381" y="8025"/>
                  </a:lnTo>
                  <a:lnTo>
                    <a:pt x="31979" y="8025"/>
                  </a:lnTo>
                  <a:close/>
                  <a:moveTo>
                    <a:pt x="36777" y="89604"/>
                  </a:moveTo>
                  <a:lnTo>
                    <a:pt x="32220" y="89604"/>
                  </a:lnTo>
                  <a:lnTo>
                    <a:pt x="32220" y="85007"/>
                  </a:lnTo>
                  <a:lnTo>
                    <a:pt x="36777" y="85007"/>
                  </a:lnTo>
                  <a:close/>
                  <a:moveTo>
                    <a:pt x="36777" y="84765"/>
                  </a:moveTo>
                  <a:lnTo>
                    <a:pt x="32220" y="84765"/>
                  </a:lnTo>
                  <a:lnTo>
                    <a:pt x="32220" y="80208"/>
                  </a:lnTo>
                  <a:lnTo>
                    <a:pt x="36777" y="80208"/>
                  </a:lnTo>
                  <a:close/>
                  <a:moveTo>
                    <a:pt x="36777" y="79966"/>
                  </a:moveTo>
                  <a:lnTo>
                    <a:pt x="32220" y="79966"/>
                  </a:lnTo>
                  <a:lnTo>
                    <a:pt x="32220" y="75410"/>
                  </a:lnTo>
                  <a:lnTo>
                    <a:pt x="36777" y="75410"/>
                  </a:lnTo>
                  <a:close/>
                  <a:moveTo>
                    <a:pt x="36777" y="75168"/>
                  </a:moveTo>
                  <a:lnTo>
                    <a:pt x="32220" y="75168"/>
                  </a:lnTo>
                  <a:lnTo>
                    <a:pt x="32220" y="70570"/>
                  </a:lnTo>
                  <a:lnTo>
                    <a:pt x="36777" y="70570"/>
                  </a:lnTo>
                  <a:close/>
                  <a:moveTo>
                    <a:pt x="36777" y="70329"/>
                  </a:moveTo>
                  <a:lnTo>
                    <a:pt x="32220" y="70329"/>
                  </a:lnTo>
                  <a:lnTo>
                    <a:pt x="32220" y="65772"/>
                  </a:lnTo>
                  <a:lnTo>
                    <a:pt x="36777" y="65772"/>
                  </a:lnTo>
                  <a:close/>
                  <a:moveTo>
                    <a:pt x="36777" y="65530"/>
                  </a:moveTo>
                  <a:lnTo>
                    <a:pt x="32220" y="65530"/>
                  </a:lnTo>
                  <a:lnTo>
                    <a:pt x="32220" y="60973"/>
                  </a:lnTo>
                  <a:lnTo>
                    <a:pt x="36777" y="60973"/>
                  </a:lnTo>
                  <a:close/>
                  <a:moveTo>
                    <a:pt x="36777" y="60731"/>
                  </a:moveTo>
                  <a:lnTo>
                    <a:pt x="32220" y="60731"/>
                  </a:lnTo>
                  <a:lnTo>
                    <a:pt x="32220" y="56134"/>
                  </a:lnTo>
                  <a:lnTo>
                    <a:pt x="36777" y="56134"/>
                  </a:lnTo>
                  <a:close/>
                  <a:moveTo>
                    <a:pt x="36777" y="55892"/>
                  </a:moveTo>
                  <a:lnTo>
                    <a:pt x="32220" y="55892"/>
                  </a:lnTo>
                  <a:lnTo>
                    <a:pt x="32220" y="51335"/>
                  </a:lnTo>
                  <a:lnTo>
                    <a:pt x="36777" y="51335"/>
                  </a:lnTo>
                  <a:close/>
                  <a:moveTo>
                    <a:pt x="36777" y="51093"/>
                  </a:moveTo>
                  <a:lnTo>
                    <a:pt x="32220" y="51093"/>
                  </a:lnTo>
                  <a:lnTo>
                    <a:pt x="32220" y="46536"/>
                  </a:lnTo>
                  <a:lnTo>
                    <a:pt x="36777" y="46536"/>
                  </a:lnTo>
                  <a:close/>
                  <a:moveTo>
                    <a:pt x="36777" y="46294"/>
                  </a:moveTo>
                  <a:lnTo>
                    <a:pt x="32220" y="46294"/>
                  </a:lnTo>
                  <a:lnTo>
                    <a:pt x="32220" y="41697"/>
                  </a:lnTo>
                  <a:lnTo>
                    <a:pt x="36777" y="41697"/>
                  </a:lnTo>
                  <a:close/>
                  <a:moveTo>
                    <a:pt x="36777" y="41455"/>
                  </a:moveTo>
                  <a:lnTo>
                    <a:pt x="32220" y="41455"/>
                  </a:lnTo>
                  <a:lnTo>
                    <a:pt x="32220" y="36898"/>
                  </a:lnTo>
                  <a:lnTo>
                    <a:pt x="36777" y="36898"/>
                  </a:lnTo>
                  <a:close/>
                  <a:moveTo>
                    <a:pt x="36777" y="36656"/>
                  </a:moveTo>
                  <a:lnTo>
                    <a:pt x="32220" y="36656"/>
                  </a:lnTo>
                  <a:lnTo>
                    <a:pt x="32220" y="32059"/>
                  </a:lnTo>
                  <a:lnTo>
                    <a:pt x="36777" y="32059"/>
                  </a:lnTo>
                  <a:close/>
                  <a:moveTo>
                    <a:pt x="36777" y="31817"/>
                  </a:moveTo>
                  <a:lnTo>
                    <a:pt x="32220" y="31817"/>
                  </a:lnTo>
                  <a:lnTo>
                    <a:pt x="32220" y="27260"/>
                  </a:lnTo>
                  <a:lnTo>
                    <a:pt x="36777" y="27260"/>
                  </a:lnTo>
                  <a:close/>
                  <a:moveTo>
                    <a:pt x="36777" y="27018"/>
                  </a:moveTo>
                  <a:lnTo>
                    <a:pt x="32220" y="27018"/>
                  </a:lnTo>
                  <a:lnTo>
                    <a:pt x="32220" y="22462"/>
                  </a:lnTo>
                  <a:lnTo>
                    <a:pt x="36777" y="22462"/>
                  </a:lnTo>
                  <a:close/>
                  <a:moveTo>
                    <a:pt x="36777" y="22220"/>
                  </a:moveTo>
                  <a:lnTo>
                    <a:pt x="32220" y="22220"/>
                  </a:lnTo>
                  <a:lnTo>
                    <a:pt x="32220" y="17622"/>
                  </a:lnTo>
                  <a:lnTo>
                    <a:pt x="36777" y="17622"/>
                  </a:lnTo>
                  <a:close/>
                  <a:moveTo>
                    <a:pt x="36777" y="17380"/>
                  </a:moveTo>
                  <a:lnTo>
                    <a:pt x="32220" y="17380"/>
                  </a:lnTo>
                  <a:lnTo>
                    <a:pt x="32220" y="12824"/>
                  </a:lnTo>
                  <a:lnTo>
                    <a:pt x="36777" y="12824"/>
                  </a:lnTo>
                  <a:close/>
                  <a:moveTo>
                    <a:pt x="36777" y="12582"/>
                  </a:moveTo>
                  <a:lnTo>
                    <a:pt x="32220" y="12582"/>
                  </a:lnTo>
                  <a:lnTo>
                    <a:pt x="32220" y="8025"/>
                  </a:lnTo>
                  <a:lnTo>
                    <a:pt x="36777" y="8025"/>
                  </a:lnTo>
                  <a:close/>
                  <a:moveTo>
                    <a:pt x="36777" y="7783"/>
                  </a:moveTo>
                  <a:lnTo>
                    <a:pt x="32220" y="7783"/>
                  </a:lnTo>
                  <a:lnTo>
                    <a:pt x="32220" y="3307"/>
                  </a:lnTo>
                  <a:lnTo>
                    <a:pt x="36777" y="3307"/>
                  </a:lnTo>
                  <a:lnTo>
                    <a:pt x="36777" y="7904"/>
                  </a:lnTo>
                  <a:close/>
                  <a:moveTo>
                    <a:pt x="41616" y="89564"/>
                  </a:moveTo>
                  <a:lnTo>
                    <a:pt x="37019" y="89564"/>
                  </a:lnTo>
                  <a:lnTo>
                    <a:pt x="37019" y="85007"/>
                  </a:lnTo>
                  <a:lnTo>
                    <a:pt x="41616" y="85007"/>
                  </a:lnTo>
                  <a:close/>
                  <a:moveTo>
                    <a:pt x="41616" y="84765"/>
                  </a:moveTo>
                  <a:lnTo>
                    <a:pt x="37019" y="84765"/>
                  </a:lnTo>
                  <a:lnTo>
                    <a:pt x="37019" y="80168"/>
                  </a:lnTo>
                  <a:lnTo>
                    <a:pt x="41616" y="80168"/>
                  </a:lnTo>
                  <a:close/>
                  <a:moveTo>
                    <a:pt x="41616" y="79926"/>
                  </a:moveTo>
                  <a:lnTo>
                    <a:pt x="37019" y="79926"/>
                  </a:lnTo>
                  <a:lnTo>
                    <a:pt x="37019" y="75369"/>
                  </a:lnTo>
                  <a:lnTo>
                    <a:pt x="41616" y="75369"/>
                  </a:lnTo>
                  <a:close/>
                  <a:moveTo>
                    <a:pt x="41616" y="75127"/>
                  </a:moveTo>
                  <a:lnTo>
                    <a:pt x="37019" y="75127"/>
                  </a:lnTo>
                  <a:lnTo>
                    <a:pt x="37019" y="70570"/>
                  </a:lnTo>
                  <a:lnTo>
                    <a:pt x="41616" y="70570"/>
                  </a:lnTo>
                  <a:close/>
                  <a:moveTo>
                    <a:pt x="41616" y="70329"/>
                  </a:moveTo>
                  <a:lnTo>
                    <a:pt x="37019" y="70329"/>
                  </a:lnTo>
                  <a:lnTo>
                    <a:pt x="37019" y="65731"/>
                  </a:lnTo>
                  <a:lnTo>
                    <a:pt x="41616" y="65731"/>
                  </a:lnTo>
                  <a:close/>
                  <a:moveTo>
                    <a:pt x="41616" y="65489"/>
                  </a:moveTo>
                  <a:lnTo>
                    <a:pt x="37019" y="65489"/>
                  </a:lnTo>
                  <a:lnTo>
                    <a:pt x="37019" y="60933"/>
                  </a:lnTo>
                  <a:lnTo>
                    <a:pt x="41616" y="60933"/>
                  </a:lnTo>
                  <a:close/>
                  <a:moveTo>
                    <a:pt x="41616" y="60691"/>
                  </a:moveTo>
                  <a:lnTo>
                    <a:pt x="37019" y="60691"/>
                  </a:lnTo>
                  <a:lnTo>
                    <a:pt x="37019" y="56134"/>
                  </a:lnTo>
                  <a:lnTo>
                    <a:pt x="41616" y="56134"/>
                  </a:lnTo>
                  <a:close/>
                  <a:moveTo>
                    <a:pt x="41616" y="55892"/>
                  </a:moveTo>
                  <a:lnTo>
                    <a:pt x="37019" y="55892"/>
                  </a:lnTo>
                  <a:lnTo>
                    <a:pt x="37019" y="51295"/>
                  </a:lnTo>
                  <a:lnTo>
                    <a:pt x="41616" y="51295"/>
                  </a:lnTo>
                  <a:close/>
                  <a:moveTo>
                    <a:pt x="41616" y="51053"/>
                  </a:moveTo>
                  <a:lnTo>
                    <a:pt x="37019" y="51053"/>
                  </a:lnTo>
                  <a:lnTo>
                    <a:pt x="37019" y="46496"/>
                  </a:lnTo>
                  <a:lnTo>
                    <a:pt x="41616" y="46496"/>
                  </a:lnTo>
                  <a:close/>
                  <a:moveTo>
                    <a:pt x="41616" y="46254"/>
                  </a:moveTo>
                  <a:lnTo>
                    <a:pt x="37019" y="46254"/>
                  </a:lnTo>
                  <a:lnTo>
                    <a:pt x="37019" y="41697"/>
                  </a:lnTo>
                  <a:lnTo>
                    <a:pt x="41616" y="41697"/>
                  </a:lnTo>
                  <a:close/>
                  <a:moveTo>
                    <a:pt x="41616" y="41455"/>
                  </a:moveTo>
                  <a:lnTo>
                    <a:pt x="37019" y="41455"/>
                  </a:lnTo>
                  <a:lnTo>
                    <a:pt x="37019" y="36858"/>
                  </a:lnTo>
                  <a:lnTo>
                    <a:pt x="41616" y="36858"/>
                  </a:lnTo>
                  <a:close/>
                  <a:moveTo>
                    <a:pt x="41616" y="36616"/>
                  </a:moveTo>
                  <a:lnTo>
                    <a:pt x="37019" y="36616"/>
                  </a:lnTo>
                  <a:lnTo>
                    <a:pt x="37019" y="32059"/>
                  </a:lnTo>
                  <a:lnTo>
                    <a:pt x="41616" y="32059"/>
                  </a:lnTo>
                  <a:close/>
                  <a:moveTo>
                    <a:pt x="41616" y="31817"/>
                  </a:moveTo>
                  <a:lnTo>
                    <a:pt x="37019" y="31817"/>
                  </a:lnTo>
                  <a:lnTo>
                    <a:pt x="37019" y="27220"/>
                  </a:lnTo>
                  <a:lnTo>
                    <a:pt x="41616" y="27220"/>
                  </a:lnTo>
                  <a:close/>
                  <a:moveTo>
                    <a:pt x="41616" y="26978"/>
                  </a:moveTo>
                  <a:lnTo>
                    <a:pt x="37019" y="26978"/>
                  </a:lnTo>
                  <a:lnTo>
                    <a:pt x="37019" y="22421"/>
                  </a:lnTo>
                  <a:lnTo>
                    <a:pt x="41616" y="22421"/>
                  </a:lnTo>
                  <a:close/>
                  <a:moveTo>
                    <a:pt x="41616" y="22179"/>
                  </a:moveTo>
                  <a:lnTo>
                    <a:pt x="37019" y="22179"/>
                  </a:lnTo>
                  <a:lnTo>
                    <a:pt x="37019" y="17622"/>
                  </a:lnTo>
                  <a:lnTo>
                    <a:pt x="41616" y="17622"/>
                  </a:lnTo>
                  <a:close/>
                  <a:moveTo>
                    <a:pt x="41616" y="17380"/>
                  </a:moveTo>
                  <a:lnTo>
                    <a:pt x="37019" y="17380"/>
                  </a:lnTo>
                  <a:lnTo>
                    <a:pt x="37019" y="12783"/>
                  </a:lnTo>
                  <a:lnTo>
                    <a:pt x="41616" y="12783"/>
                  </a:lnTo>
                  <a:close/>
                  <a:moveTo>
                    <a:pt x="41616" y="12541"/>
                  </a:moveTo>
                  <a:lnTo>
                    <a:pt x="37019" y="12541"/>
                  </a:lnTo>
                  <a:lnTo>
                    <a:pt x="37019" y="7985"/>
                  </a:lnTo>
                  <a:lnTo>
                    <a:pt x="41616" y="7985"/>
                  </a:lnTo>
                  <a:close/>
                  <a:moveTo>
                    <a:pt x="41616" y="7743"/>
                  </a:moveTo>
                  <a:lnTo>
                    <a:pt x="37019" y="7743"/>
                  </a:lnTo>
                  <a:lnTo>
                    <a:pt x="37019" y="3307"/>
                  </a:lnTo>
                  <a:lnTo>
                    <a:pt x="41616" y="3307"/>
                  </a:lnTo>
                  <a:lnTo>
                    <a:pt x="41616" y="7904"/>
                  </a:lnTo>
                  <a:close/>
                  <a:moveTo>
                    <a:pt x="46415" y="89564"/>
                  </a:moveTo>
                  <a:lnTo>
                    <a:pt x="41858" y="89564"/>
                  </a:lnTo>
                  <a:lnTo>
                    <a:pt x="41858" y="84967"/>
                  </a:lnTo>
                  <a:lnTo>
                    <a:pt x="46415" y="84967"/>
                  </a:lnTo>
                  <a:close/>
                  <a:moveTo>
                    <a:pt x="46415" y="84725"/>
                  </a:moveTo>
                  <a:lnTo>
                    <a:pt x="41858" y="84725"/>
                  </a:lnTo>
                  <a:lnTo>
                    <a:pt x="41858" y="80168"/>
                  </a:lnTo>
                  <a:lnTo>
                    <a:pt x="46415" y="80168"/>
                  </a:lnTo>
                  <a:close/>
                  <a:moveTo>
                    <a:pt x="46415" y="79926"/>
                  </a:moveTo>
                  <a:lnTo>
                    <a:pt x="41858" y="79926"/>
                  </a:lnTo>
                  <a:lnTo>
                    <a:pt x="41858" y="75329"/>
                  </a:lnTo>
                  <a:lnTo>
                    <a:pt x="46415" y="75329"/>
                  </a:lnTo>
                  <a:close/>
                  <a:moveTo>
                    <a:pt x="46415" y="75087"/>
                  </a:moveTo>
                  <a:lnTo>
                    <a:pt x="41858" y="75087"/>
                  </a:lnTo>
                  <a:lnTo>
                    <a:pt x="41858" y="70530"/>
                  </a:lnTo>
                  <a:lnTo>
                    <a:pt x="46415" y="70530"/>
                  </a:lnTo>
                  <a:close/>
                  <a:moveTo>
                    <a:pt x="46415" y="70288"/>
                  </a:moveTo>
                  <a:lnTo>
                    <a:pt x="41858" y="70288"/>
                  </a:lnTo>
                  <a:lnTo>
                    <a:pt x="41858" y="65731"/>
                  </a:lnTo>
                  <a:lnTo>
                    <a:pt x="46415" y="65731"/>
                  </a:lnTo>
                  <a:close/>
                  <a:moveTo>
                    <a:pt x="46415" y="65489"/>
                  </a:moveTo>
                  <a:lnTo>
                    <a:pt x="41858" y="65489"/>
                  </a:lnTo>
                  <a:lnTo>
                    <a:pt x="41858" y="60892"/>
                  </a:lnTo>
                  <a:lnTo>
                    <a:pt x="46415" y="60892"/>
                  </a:lnTo>
                  <a:close/>
                  <a:moveTo>
                    <a:pt x="46415" y="60650"/>
                  </a:moveTo>
                  <a:lnTo>
                    <a:pt x="41858" y="60650"/>
                  </a:lnTo>
                  <a:lnTo>
                    <a:pt x="41858" y="56093"/>
                  </a:lnTo>
                  <a:lnTo>
                    <a:pt x="46415" y="56093"/>
                  </a:lnTo>
                  <a:close/>
                  <a:moveTo>
                    <a:pt x="46415" y="55851"/>
                  </a:moveTo>
                  <a:lnTo>
                    <a:pt x="41858" y="55851"/>
                  </a:lnTo>
                  <a:lnTo>
                    <a:pt x="41858" y="51295"/>
                  </a:lnTo>
                  <a:lnTo>
                    <a:pt x="46415" y="51295"/>
                  </a:lnTo>
                  <a:close/>
                  <a:moveTo>
                    <a:pt x="46415" y="51053"/>
                  </a:moveTo>
                  <a:lnTo>
                    <a:pt x="41858" y="51053"/>
                  </a:lnTo>
                  <a:lnTo>
                    <a:pt x="41858" y="46456"/>
                  </a:lnTo>
                  <a:lnTo>
                    <a:pt x="46415" y="46456"/>
                  </a:lnTo>
                  <a:close/>
                  <a:moveTo>
                    <a:pt x="46415" y="46214"/>
                  </a:moveTo>
                  <a:lnTo>
                    <a:pt x="41858" y="46214"/>
                  </a:lnTo>
                  <a:lnTo>
                    <a:pt x="41858" y="41657"/>
                  </a:lnTo>
                  <a:lnTo>
                    <a:pt x="46415" y="41657"/>
                  </a:lnTo>
                  <a:close/>
                  <a:moveTo>
                    <a:pt x="46415" y="41415"/>
                  </a:moveTo>
                  <a:lnTo>
                    <a:pt x="41858" y="41415"/>
                  </a:lnTo>
                  <a:lnTo>
                    <a:pt x="41858" y="36858"/>
                  </a:lnTo>
                  <a:lnTo>
                    <a:pt x="46415" y="36858"/>
                  </a:lnTo>
                  <a:close/>
                  <a:moveTo>
                    <a:pt x="46415" y="36616"/>
                  </a:moveTo>
                  <a:lnTo>
                    <a:pt x="41858" y="36616"/>
                  </a:lnTo>
                  <a:lnTo>
                    <a:pt x="41858" y="32019"/>
                  </a:lnTo>
                  <a:lnTo>
                    <a:pt x="46415" y="32019"/>
                  </a:lnTo>
                  <a:close/>
                  <a:moveTo>
                    <a:pt x="46415" y="31777"/>
                  </a:moveTo>
                  <a:lnTo>
                    <a:pt x="41858" y="31777"/>
                  </a:lnTo>
                  <a:lnTo>
                    <a:pt x="41858" y="27220"/>
                  </a:lnTo>
                  <a:lnTo>
                    <a:pt x="46415" y="27220"/>
                  </a:lnTo>
                  <a:close/>
                  <a:moveTo>
                    <a:pt x="46415" y="26978"/>
                  </a:moveTo>
                  <a:lnTo>
                    <a:pt x="41858" y="26978"/>
                  </a:lnTo>
                  <a:lnTo>
                    <a:pt x="41858" y="22381"/>
                  </a:lnTo>
                  <a:lnTo>
                    <a:pt x="46415" y="22381"/>
                  </a:lnTo>
                  <a:close/>
                  <a:moveTo>
                    <a:pt x="46415" y="22139"/>
                  </a:moveTo>
                  <a:lnTo>
                    <a:pt x="41858" y="22139"/>
                  </a:lnTo>
                  <a:lnTo>
                    <a:pt x="41858" y="17582"/>
                  </a:lnTo>
                  <a:lnTo>
                    <a:pt x="46415" y="17582"/>
                  </a:lnTo>
                  <a:close/>
                  <a:moveTo>
                    <a:pt x="46415" y="17340"/>
                  </a:moveTo>
                  <a:lnTo>
                    <a:pt x="41858" y="17340"/>
                  </a:lnTo>
                  <a:lnTo>
                    <a:pt x="41858" y="12783"/>
                  </a:lnTo>
                  <a:lnTo>
                    <a:pt x="46415" y="12783"/>
                  </a:lnTo>
                  <a:close/>
                  <a:moveTo>
                    <a:pt x="46415" y="12541"/>
                  </a:moveTo>
                  <a:lnTo>
                    <a:pt x="41858" y="12541"/>
                  </a:lnTo>
                  <a:lnTo>
                    <a:pt x="41858" y="7944"/>
                  </a:lnTo>
                  <a:lnTo>
                    <a:pt x="46415" y="7944"/>
                  </a:lnTo>
                  <a:close/>
                  <a:moveTo>
                    <a:pt x="46415" y="7702"/>
                  </a:moveTo>
                  <a:lnTo>
                    <a:pt x="41858" y="7702"/>
                  </a:lnTo>
                  <a:lnTo>
                    <a:pt x="41858" y="3307"/>
                  </a:lnTo>
                  <a:lnTo>
                    <a:pt x="46415" y="3307"/>
                  </a:lnTo>
                  <a:lnTo>
                    <a:pt x="46415" y="7904"/>
                  </a:lnTo>
                  <a:close/>
                  <a:moveTo>
                    <a:pt x="51214" y="89524"/>
                  </a:moveTo>
                  <a:lnTo>
                    <a:pt x="46657" y="89524"/>
                  </a:lnTo>
                  <a:lnTo>
                    <a:pt x="46657" y="84967"/>
                  </a:lnTo>
                  <a:lnTo>
                    <a:pt x="51214" y="84967"/>
                  </a:lnTo>
                  <a:close/>
                  <a:moveTo>
                    <a:pt x="51214" y="84685"/>
                  </a:moveTo>
                  <a:lnTo>
                    <a:pt x="46657" y="84685"/>
                  </a:lnTo>
                  <a:lnTo>
                    <a:pt x="46657" y="80128"/>
                  </a:lnTo>
                  <a:lnTo>
                    <a:pt x="51214" y="80128"/>
                  </a:lnTo>
                  <a:close/>
                  <a:moveTo>
                    <a:pt x="51214" y="79886"/>
                  </a:moveTo>
                  <a:lnTo>
                    <a:pt x="46657" y="79886"/>
                  </a:lnTo>
                  <a:lnTo>
                    <a:pt x="46657" y="75329"/>
                  </a:lnTo>
                  <a:lnTo>
                    <a:pt x="51214" y="75329"/>
                  </a:lnTo>
                  <a:close/>
                  <a:moveTo>
                    <a:pt x="51214" y="75087"/>
                  </a:moveTo>
                  <a:lnTo>
                    <a:pt x="46657" y="75087"/>
                  </a:lnTo>
                  <a:lnTo>
                    <a:pt x="46657" y="70490"/>
                  </a:lnTo>
                  <a:lnTo>
                    <a:pt x="51214" y="70490"/>
                  </a:lnTo>
                  <a:close/>
                  <a:moveTo>
                    <a:pt x="51214" y="70248"/>
                  </a:moveTo>
                  <a:lnTo>
                    <a:pt x="46657" y="70248"/>
                  </a:lnTo>
                  <a:lnTo>
                    <a:pt x="46657" y="65691"/>
                  </a:lnTo>
                  <a:lnTo>
                    <a:pt x="51214" y="65691"/>
                  </a:lnTo>
                  <a:close/>
                  <a:moveTo>
                    <a:pt x="51214" y="65449"/>
                  </a:moveTo>
                  <a:lnTo>
                    <a:pt x="46657" y="65449"/>
                  </a:lnTo>
                  <a:lnTo>
                    <a:pt x="46657" y="60892"/>
                  </a:lnTo>
                  <a:lnTo>
                    <a:pt x="51214" y="60892"/>
                  </a:lnTo>
                  <a:close/>
                  <a:moveTo>
                    <a:pt x="51214" y="60650"/>
                  </a:moveTo>
                  <a:lnTo>
                    <a:pt x="46657" y="60650"/>
                  </a:lnTo>
                  <a:lnTo>
                    <a:pt x="46657" y="56053"/>
                  </a:lnTo>
                  <a:lnTo>
                    <a:pt x="51214" y="56053"/>
                  </a:lnTo>
                  <a:close/>
                  <a:moveTo>
                    <a:pt x="51214" y="55811"/>
                  </a:moveTo>
                  <a:lnTo>
                    <a:pt x="46657" y="55811"/>
                  </a:lnTo>
                  <a:lnTo>
                    <a:pt x="46657" y="51254"/>
                  </a:lnTo>
                  <a:lnTo>
                    <a:pt x="51214" y="51254"/>
                  </a:lnTo>
                  <a:close/>
                  <a:moveTo>
                    <a:pt x="51214" y="51012"/>
                  </a:moveTo>
                  <a:lnTo>
                    <a:pt x="46657" y="51012"/>
                  </a:lnTo>
                  <a:lnTo>
                    <a:pt x="46657" y="46456"/>
                  </a:lnTo>
                  <a:lnTo>
                    <a:pt x="51214" y="46456"/>
                  </a:lnTo>
                  <a:close/>
                  <a:moveTo>
                    <a:pt x="51214" y="46214"/>
                  </a:moveTo>
                  <a:lnTo>
                    <a:pt x="46657" y="46214"/>
                  </a:lnTo>
                  <a:lnTo>
                    <a:pt x="46657" y="41616"/>
                  </a:lnTo>
                  <a:lnTo>
                    <a:pt x="51214" y="41616"/>
                  </a:lnTo>
                  <a:close/>
                  <a:moveTo>
                    <a:pt x="51214" y="41374"/>
                  </a:moveTo>
                  <a:lnTo>
                    <a:pt x="46657" y="41374"/>
                  </a:lnTo>
                  <a:lnTo>
                    <a:pt x="46657" y="36818"/>
                  </a:lnTo>
                  <a:lnTo>
                    <a:pt x="51214" y="36818"/>
                  </a:lnTo>
                  <a:close/>
                  <a:moveTo>
                    <a:pt x="51214" y="36576"/>
                  </a:moveTo>
                  <a:lnTo>
                    <a:pt x="46657" y="36576"/>
                  </a:lnTo>
                  <a:lnTo>
                    <a:pt x="46657" y="32019"/>
                  </a:lnTo>
                  <a:lnTo>
                    <a:pt x="51214" y="32019"/>
                  </a:lnTo>
                  <a:close/>
                  <a:moveTo>
                    <a:pt x="51214" y="31777"/>
                  </a:moveTo>
                  <a:lnTo>
                    <a:pt x="46657" y="31777"/>
                  </a:lnTo>
                  <a:lnTo>
                    <a:pt x="46657" y="27180"/>
                  </a:lnTo>
                  <a:lnTo>
                    <a:pt x="51214" y="27180"/>
                  </a:lnTo>
                  <a:close/>
                  <a:moveTo>
                    <a:pt x="51214" y="26938"/>
                  </a:moveTo>
                  <a:lnTo>
                    <a:pt x="46657" y="26938"/>
                  </a:lnTo>
                  <a:lnTo>
                    <a:pt x="46657" y="22381"/>
                  </a:lnTo>
                  <a:lnTo>
                    <a:pt x="51214" y="22381"/>
                  </a:lnTo>
                  <a:close/>
                  <a:moveTo>
                    <a:pt x="51214" y="22139"/>
                  </a:moveTo>
                  <a:lnTo>
                    <a:pt x="46657" y="22139"/>
                  </a:lnTo>
                  <a:lnTo>
                    <a:pt x="46657" y="17582"/>
                  </a:lnTo>
                  <a:lnTo>
                    <a:pt x="51214" y="17582"/>
                  </a:lnTo>
                  <a:close/>
                  <a:moveTo>
                    <a:pt x="51214" y="17340"/>
                  </a:moveTo>
                  <a:lnTo>
                    <a:pt x="46657" y="17340"/>
                  </a:lnTo>
                  <a:lnTo>
                    <a:pt x="46657" y="12743"/>
                  </a:lnTo>
                  <a:lnTo>
                    <a:pt x="51214" y="12743"/>
                  </a:lnTo>
                  <a:close/>
                  <a:moveTo>
                    <a:pt x="51214" y="12501"/>
                  </a:moveTo>
                  <a:lnTo>
                    <a:pt x="46657" y="12501"/>
                  </a:lnTo>
                  <a:lnTo>
                    <a:pt x="46657" y="7944"/>
                  </a:lnTo>
                  <a:lnTo>
                    <a:pt x="51214" y="7944"/>
                  </a:lnTo>
                  <a:close/>
                  <a:moveTo>
                    <a:pt x="51214" y="7702"/>
                  </a:moveTo>
                  <a:lnTo>
                    <a:pt x="46657" y="7702"/>
                  </a:lnTo>
                  <a:lnTo>
                    <a:pt x="46657" y="3307"/>
                  </a:lnTo>
                  <a:lnTo>
                    <a:pt x="51214" y="3307"/>
                  </a:lnTo>
                  <a:lnTo>
                    <a:pt x="51214" y="7904"/>
                  </a:lnTo>
                  <a:close/>
                  <a:moveTo>
                    <a:pt x="56053" y="89483"/>
                  </a:moveTo>
                  <a:lnTo>
                    <a:pt x="51456" y="89483"/>
                  </a:lnTo>
                  <a:lnTo>
                    <a:pt x="51456" y="84927"/>
                  </a:lnTo>
                  <a:lnTo>
                    <a:pt x="56053" y="84927"/>
                  </a:lnTo>
                  <a:close/>
                  <a:moveTo>
                    <a:pt x="56053" y="84685"/>
                  </a:moveTo>
                  <a:lnTo>
                    <a:pt x="51456" y="84685"/>
                  </a:lnTo>
                  <a:lnTo>
                    <a:pt x="51456" y="80087"/>
                  </a:lnTo>
                  <a:lnTo>
                    <a:pt x="56053" y="80087"/>
                  </a:lnTo>
                  <a:close/>
                  <a:moveTo>
                    <a:pt x="56053" y="79845"/>
                  </a:moveTo>
                  <a:lnTo>
                    <a:pt x="51456" y="79845"/>
                  </a:lnTo>
                  <a:lnTo>
                    <a:pt x="51456" y="75289"/>
                  </a:lnTo>
                  <a:lnTo>
                    <a:pt x="56053" y="75289"/>
                  </a:lnTo>
                  <a:close/>
                  <a:moveTo>
                    <a:pt x="56053" y="75047"/>
                  </a:moveTo>
                  <a:lnTo>
                    <a:pt x="51456" y="75047"/>
                  </a:lnTo>
                  <a:lnTo>
                    <a:pt x="51456" y="70490"/>
                  </a:lnTo>
                  <a:lnTo>
                    <a:pt x="56053" y="70490"/>
                  </a:lnTo>
                  <a:close/>
                  <a:moveTo>
                    <a:pt x="56053" y="70248"/>
                  </a:moveTo>
                  <a:lnTo>
                    <a:pt x="51456" y="70248"/>
                  </a:lnTo>
                  <a:lnTo>
                    <a:pt x="51456" y="65651"/>
                  </a:lnTo>
                  <a:lnTo>
                    <a:pt x="56053" y="65651"/>
                  </a:lnTo>
                  <a:close/>
                  <a:moveTo>
                    <a:pt x="56053" y="65409"/>
                  </a:moveTo>
                  <a:lnTo>
                    <a:pt x="51456" y="65409"/>
                  </a:lnTo>
                  <a:lnTo>
                    <a:pt x="51456" y="60852"/>
                  </a:lnTo>
                  <a:lnTo>
                    <a:pt x="56053" y="60852"/>
                  </a:lnTo>
                  <a:close/>
                  <a:moveTo>
                    <a:pt x="56053" y="60610"/>
                  </a:moveTo>
                  <a:lnTo>
                    <a:pt x="51456" y="60610"/>
                  </a:lnTo>
                  <a:lnTo>
                    <a:pt x="51456" y="56053"/>
                  </a:lnTo>
                  <a:lnTo>
                    <a:pt x="56053" y="56053"/>
                  </a:lnTo>
                  <a:close/>
                  <a:moveTo>
                    <a:pt x="56053" y="55811"/>
                  </a:moveTo>
                  <a:lnTo>
                    <a:pt x="51456" y="55811"/>
                  </a:lnTo>
                  <a:lnTo>
                    <a:pt x="51456" y="51214"/>
                  </a:lnTo>
                  <a:lnTo>
                    <a:pt x="56053" y="51214"/>
                  </a:lnTo>
                  <a:close/>
                  <a:moveTo>
                    <a:pt x="56053" y="50972"/>
                  </a:moveTo>
                  <a:lnTo>
                    <a:pt x="51456" y="50972"/>
                  </a:lnTo>
                  <a:lnTo>
                    <a:pt x="51456" y="46415"/>
                  </a:lnTo>
                  <a:lnTo>
                    <a:pt x="56053" y="46415"/>
                  </a:lnTo>
                  <a:close/>
                  <a:moveTo>
                    <a:pt x="56053" y="46173"/>
                  </a:moveTo>
                  <a:lnTo>
                    <a:pt x="51456" y="46173"/>
                  </a:lnTo>
                  <a:lnTo>
                    <a:pt x="51456" y="41616"/>
                  </a:lnTo>
                  <a:lnTo>
                    <a:pt x="56053" y="41616"/>
                  </a:lnTo>
                  <a:close/>
                  <a:moveTo>
                    <a:pt x="56053" y="41374"/>
                  </a:moveTo>
                  <a:lnTo>
                    <a:pt x="51456" y="41374"/>
                  </a:lnTo>
                  <a:lnTo>
                    <a:pt x="51456" y="36777"/>
                  </a:lnTo>
                  <a:lnTo>
                    <a:pt x="56053" y="36777"/>
                  </a:lnTo>
                  <a:close/>
                  <a:moveTo>
                    <a:pt x="56053" y="36535"/>
                  </a:moveTo>
                  <a:lnTo>
                    <a:pt x="51456" y="36535"/>
                  </a:lnTo>
                  <a:lnTo>
                    <a:pt x="51456" y="31978"/>
                  </a:lnTo>
                  <a:lnTo>
                    <a:pt x="56053" y="31978"/>
                  </a:lnTo>
                  <a:close/>
                  <a:moveTo>
                    <a:pt x="56053" y="31737"/>
                  </a:moveTo>
                  <a:lnTo>
                    <a:pt x="51456" y="31737"/>
                  </a:lnTo>
                  <a:lnTo>
                    <a:pt x="51456" y="27180"/>
                  </a:lnTo>
                  <a:lnTo>
                    <a:pt x="56053" y="27180"/>
                  </a:lnTo>
                  <a:close/>
                  <a:moveTo>
                    <a:pt x="56053" y="26938"/>
                  </a:moveTo>
                  <a:lnTo>
                    <a:pt x="51456" y="26938"/>
                  </a:lnTo>
                  <a:lnTo>
                    <a:pt x="51456" y="22341"/>
                  </a:lnTo>
                  <a:lnTo>
                    <a:pt x="56053" y="22341"/>
                  </a:lnTo>
                  <a:close/>
                  <a:moveTo>
                    <a:pt x="56053" y="22099"/>
                  </a:moveTo>
                  <a:lnTo>
                    <a:pt x="51456" y="22099"/>
                  </a:lnTo>
                  <a:lnTo>
                    <a:pt x="51456" y="17542"/>
                  </a:lnTo>
                  <a:lnTo>
                    <a:pt x="56053" y="17542"/>
                  </a:lnTo>
                  <a:close/>
                  <a:moveTo>
                    <a:pt x="56053" y="17300"/>
                  </a:moveTo>
                  <a:lnTo>
                    <a:pt x="51456" y="17300"/>
                  </a:lnTo>
                  <a:lnTo>
                    <a:pt x="51456" y="12743"/>
                  </a:lnTo>
                  <a:lnTo>
                    <a:pt x="56053" y="12743"/>
                  </a:lnTo>
                  <a:close/>
                  <a:moveTo>
                    <a:pt x="56053" y="12501"/>
                  </a:moveTo>
                  <a:lnTo>
                    <a:pt x="51456" y="12501"/>
                  </a:lnTo>
                  <a:lnTo>
                    <a:pt x="51456" y="7904"/>
                  </a:lnTo>
                  <a:lnTo>
                    <a:pt x="56053" y="7904"/>
                  </a:lnTo>
                  <a:close/>
                  <a:moveTo>
                    <a:pt x="56053" y="7662"/>
                  </a:moveTo>
                  <a:lnTo>
                    <a:pt x="51456" y="7662"/>
                  </a:lnTo>
                  <a:lnTo>
                    <a:pt x="51456" y="3307"/>
                  </a:lnTo>
                  <a:lnTo>
                    <a:pt x="56053" y="3307"/>
                  </a:lnTo>
                  <a:lnTo>
                    <a:pt x="56053" y="7904"/>
                  </a:lnTo>
                  <a:close/>
                  <a:moveTo>
                    <a:pt x="60852" y="89483"/>
                  </a:moveTo>
                  <a:lnTo>
                    <a:pt x="56295" y="89483"/>
                  </a:lnTo>
                  <a:lnTo>
                    <a:pt x="56295" y="84886"/>
                  </a:lnTo>
                  <a:lnTo>
                    <a:pt x="60852" y="84886"/>
                  </a:lnTo>
                  <a:close/>
                  <a:moveTo>
                    <a:pt x="60852" y="84644"/>
                  </a:moveTo>
                  <a:lnTo>
                    <a:pt x="56295" y="84644"/>
                  </a:lnTo>
                  <a:lnTo>
                    <a:pt x="56295" y="80087"/>
                  </a:lnTo>
                  <a:lnTo>
                    <a:pt x="60852" y="80087"/>
                  </a:lnTo>
                  <a:close/>
                  <a:moveTo>
                    <a:pt x="60852" y="79845"/>
                  </a:moveTo>
                  <a:lnTo>
                    <a:pt x="56295" y="79845"/>
                  </a:lnTo>
                  <a:lnTo>
                    <a:pt x="56295" y="75248"/>
                  </a:lnTo>
                  <a:lnTo>
                    <a:pt x="60852" y="75248"/>
                  </a:lnTo>
                  <a:close/>
                  <a:moveTo>
                    <a:pt x="60852" y="75006"/>
                  </a:moveTo>
                  <a:lnTo>
                    <a:pt x="56295" y="75006"/>
                  </a:lnTo>
                  <a:lnTo>
                    <a:pt x="56295" y="70449"/>
                  </a:lnTo>
                  <a:lnTo>
                    <a:pt x="60852" y="70449"/>
                  </a:lnTo>
                  <a:close/>
                  <a:moveTo>
                    <a:pt x="60852" y="70208"/>
                  </a:moveTo>
                  <a:lnTo>
                    <a:pt x="56295" y="70208"/>
                  </a:lnTo>
                  <a:lnTo>
                    <a:pt x="56295" y="65651"/>
                  </a:lnTo>
                  <a:lnTo>
                    <a:pt x="60852" y="65651"/>
                  </a:lnTo>
                  <a:close/>
                  <a:moveTo>
                    <a:pt x="60852" y="65409"/>
                  </a:moveTo>
                  <a:lnTo>
                    <a:pt x="56295" y="65409"/>
                  </a:lnTo>
                  <a:lnTo>
                    <a:pt x="56295" y="60812"/>
                  </a:lnTo>
                  <a:lnTo>
                    <a:pt x="60852" y="60812"/>
                  </a:lnTo>
                  <a:close/>
                  <a:moveTo>
                    <a:pt x="60852" y="60570"/>
                  </a:moveTo>
                  <a:lnTo>
                    <a:pt x="56295" y="60570"/>
                  </a:lnTo>
                  <a:lnTo>
                    <a:pt x="56295" y="56013"/>
                  </a:lnTo>
                  <a:lnTo>
                    <a:pt x="60852" y="56013"/>
                  </a:lnTo>
                  <a:close/>
                  <a:moveTo>
                    <a:pt x="60852" y="55771"/>
                  </a:moveTo>
                  <a:lnTo>
                    <a:pt x="56295" y="55771"/>
                  </a:lnTo>
                  <a:lnTo>
                    <a:pt x="56295" y="51214"/>
                  </a:lnTo>
                  <a:lnTo>
                    <a:pt x="60852" y="51214"/>
                  </a:lnTo>
                  <a:close/>
                  <a:moveTo>
                    <a:pt x="60852" y="50972"/>
                  </a:moveTo>
                  <a:lnTo>
                    <a:pt x="56295" y="50972"/>
                  </a:lnTo>
                  <a:lnTo>
                    <a:pt x="56295" y="46375"/>
                  </a:lnTo>
                  <a:lnTo>
                    <a:pt x="60852" y="46375"/>
                  </a:lnTo>
                  <a:close/>
                  <a:moveTo>
                    <a:pt x="60852" y="46133"/>
                  </a:moveTo>
                  <a:lnTo>
                    <a:pt x="56295" y="46133"/>
                  </a:lnTo>
                  <a:lnTo>
                    <a:pt x="56295" y="41576"/>
                  </a:lnTo>
                  <a:lnTo>
                    <a:pt x="60852" y="41576"/>
                  </a:lnTo>
                  <a:close/>
                  <a:moveTo>
                    <a:pt x="60852" y="41334"/>
                  </a:moveTo>
                  <a:lnTo>
                    <a:pt x="56295" y="41334"/>
                  </a:lnTo>
                  <a:lnTo>
                    <a:pt x="56295" y="36777"/>
                  </a:lnTo>
                  <a:lnTo>
                    <a:pt x="60852" y="36777"/>
                  </a:lnTo>
                  <a:close/>
                  <a:moveTo>
                    <a:pt x="60852" y="36535"/>
                  </a:moveTo>
                  <a:lnTo>
                    <a:pt x="56295" y="36535"/>
                  </a:lnTo>
                  <a:lnTo>
                    <a:pt x="56295" y="31938"/>
                  </a:lnTo>
                  <a:lnTo>
                    <a:pt x="60852" y="31938"/>
                  </a:lnTo>
                  <a:close/>
                  <a:moveTo>
                    <a:pt x="60852" y="31696"/>
                  </a:moveTo>
                  <a:lnTo>
                    <a:pt x="56295" y="31696"/>
                  </a:lnTo>
                  <a:lnTo>
                    <a:pt x="56295" y="27139"/>
                  </a:lnTo>
                  <a:lnTo>
                    <a:pt x="60852" y="27139"/>
                  </a:lnTo>
                  <a:close/>
                  <a:moveTo>
                    <a:pt x="60852" y="26897"/>
                  </a:moveTo>
                  <a:lnTo>
                    <a:pt x="56295" y="26897"/>
                  </a:lnTo>
                  <a:lnTo>
                    <a:pt x="56295" y="22341"/>
                  </a:lnTo>
                  <a:lnTo>
                    <a:pt x="60852" y="22341"/>
                  </a:lnTo>
                  <a:close/>
                  <a:moveTo>
                    <a:pt x="60852" y="22099"/>
                  </a:moveTo>
                  <a:lnTo>
                    <a:pt x="56295" y="22099"/>
                  </a:lnTo>
                  <a:lnTo>
                    <a:pt x="56295" y="17501"/>
                  </a:lnTo>
                  <a:lnTo>
                    <a:pt x="60852" y="17501"/>
                  </a:lnTo>
                  <a:close/>
                  <a:moveTo>
                    <a:pt x="60852" y="17260"/>
                  </a:moveTo>
                  <a:lnTo>
                    <a:pt x="56295" y="17260"/>
                  </a:lnTo>
                  <a:lnTo>
                    <a:pt x="56295" y="12703"/>
                  </a:lnTo>
                  <a:lnTo>
                    <a:pt x="60852" y="12703"/>
                  </a:lnTo>
                  <a:close/>
                  <a:moveTo>
                    <a:pt x="60852" y="12461"/>
                  </a:moveTo>
                  <a:lnTo>
                    <a:pt x="56295" y="12461"/>
                  </a:lnTo>
                  <a:lnTo>
                    <a:pt x="56295" y="7904"/>
                  </a:lnTo>
                  <a:lnTo>
                    <a:pt x="60852" y="7904"/>
                  </a:lnTo>
                  <a:close/>
                  <a:moveTo>
                    <a:pt x="60852" y="7662"/>
                  </a:moveTo>
                  <a:lnTo>
                    <a:pt x="56295" y="7662"/>
                  </a:lnTo>
                  <a:lnTo>
                    <a:pt x="56295" y="3307"/>
                  </a:lnTo>
                  <a:lnTo>
                    <a:pt x="60852" y="3307"/>
                  </a:lnTo>
                  <a:lnTo>
                    <a:pt x="60852" y="7904"/>
                  </a:lnTo>
                  <a:close/>
                  <a:moveTo>
                    <a:pt x="65651" y="84644"/>
                  </a:moveTo>
                  <a:lnTo>
                    <a:pt x="61094" y="84644"/>
                  </a:lnTo>
                  <a:lnTo>
                    <a:pt x="61094" y="80047"/>
                  </a:lnTo>
                  <a:lnTo>
                    <a:pt x="65651" y="80047"/>
                  </a:lnTo>
                  <a:close/>
                  <a:moveTo>
                    <a:pt x="65651" y="79805"/>
                  </a:moveTo>
                  <a:lnTo>
                    <a:pt x="61094" y="79805"/>
                  </a:lnTo>
                  <a:lnTo>
                    <a:pt x="61094" y="75248"/>
                  </a:lnTo>
                  <a:lnTo>
                    <a:pt x="65651" y="75248"/>
                  </a:lnTo>
                  <a:close/>
                  <a:moveTo>
                    <a:pt x="65651" y="75006"/>
                  </a:moveTo>
                  <a:lnTo>
                    <a:pt x="61094" y="75006"/>
                  </a:lnTo>
                  <a:lnTo>
                    <a:pt x="61094" y="70449"/>
                  </a:lnTo>
                  <a:lnTo>
                    <a:pt x="65651" y="70449"/>
                  </a:lnTo>
                  <a:close/>
                  <a:moveTo>
                    <a:pt x="65651" y="70208"/>
                  </a:moveTo>
                  <a:lnTo>
                    <a:pt x="61094" y="70208"/>
                  </a:lnTo>
                  <a:lnTo>
                    <a:pt x="61094" y="65610"/>
                  </a:lnTo>
                  <a:lnTo>
                    <a:pt x="65651" y="65610"/>
                  </a:lnTo>
                  <a:close/>
                  <a:moveTo>
                    <a:pt x="65651" y="65368"/>
                  </a:moveTo>
                  <a:lnTo>
                    <a:pt x="61094" y="65368"/>
                  </a:lnTo>
                  <a:lnTo>
                    <a:pt x="61094" y="60812"/>
                  </a:lnTo>
                  <a:lnTo>
                    <a:pt x="65651" y="60812"/>
                  </a:lnTo>
                  <a:close/>
                  <a:moveTo>
                    <a:pt x="65651" y="60570"/>
                  </a:moveTo>
                  <a:lnTo>
                    <a:pt x="61094" y="60570"/>
                  </a:lnTo>
                  <a:lnTo>
                    <a:pt x="61094" y="56013"/>
                  </a:lnTo>
                  <a:lnTo>
                    <a:pt x="65651" y="56013"/>
                  </a:lnTo>
                  <a:close/>
                  <a:moveTo>
                    <a:pt x="65651" y="55771"/>
                  </a:moveTo>
                  <a:lnTo>
                    <a:pt x="61094" y="55771"/>
                  </a:lnTo>
                  <a:lnTo>
                    <a:pt x="61094" y="51174"/>
                  </a:lnTo>
                  <a:lnTo>
                    <a:pt x="65651" y="51174"/>
                  </a:lnTo>
                  <a:close/>
                  <a:moveTo>
                    <a:pt x="65651" y="50932"/>
                  </a:moveTo>
                  <a:lnTo>
                    <a:pt x="61094" y="50932"/>
                  </a:lnTo>
                  <a:lnTo>
                    <a:pt x="61094" y="46375"/>
                  </a:lnTo>
                  <a:lnTo>
                    <a:pt x="65651" y="46375"/>
                  </a:lnTo>
                  <a:close/>
                  <a:moveTo>
                    <a:pt x="65651" y="46133"/>
                  </a:moveTo>
                  <a:lnTo>
                    <a:pt x="61094" y="46133"/>
                  </a:lnTo>
                  <a:lnTo>
                    <a:pt x="61094" y="41536"/>
                  </a:lnTo>
                  <a:lnTo>
                    <a:pt x="65651" y="41536"/>
                  </a:lnTo>
                  <a:close/>
                  <a:moveTo>
                    <a:pt x="65651" y="41294"/>
                  </a:moveTo>
                  <a:lnTo>
                    <a:pt x="61094" y="41294"/>
                  </a:lnTo>
                  <a:lnTo>
                    <a:pt x="61094" y="36737"/>
                  </a:lnTo>
                  <a:lnTo>
                    <a:pt x="65651" y="36737"/>
                  </a:lnTo>
                  <a:close/>
                  <a:moveTo>
                    <a:pt x="65651" y="36495"/>
                  </a:moveTo>
                  <a:lnTo>
                    <a:pt x="61094" y="36495"/>
                  </a:lnTo>
                  <a:lnTo>
                    <a:pt x="61094" y="31938"/>
                  </a:lnTo>
                  <a:lnTo>
                    <a:pt x="65651" y="31938"/>
                  </a:lnTo>
                  <a:close/>
                  <a:moveTo>
                    <a:pt x="65651" y="31696"/>
                  </a:moveTo>
                  <a:lnTo>
                    <a:pt x="61094" y="31696"/>
                  </a:lnTo>
                  <a:lnTo>
                    <a:pt x="61094" y="27099"/>
                  </a:lnTo>
                  <a:lnTo>
                    <a:pt x="65651" y="27099"/>
                  </a:lnTo>
                  <a:close/>
                  <a:moveTo>
                    <a:pt x="65651" y="26857"/>
                  </a:moveTo>
                  <a:lnTo>
                    <a:pt x="61094" y="26857"/>
                  </a:lnTo>
                  <a:lnTo>
                    <a:pt x="61094" y="22300"/>
                  </a:lnTo>
                  <a:lnTo>
                    <a:pt x="65651" y="22300"/>
                  </a:lnTo>
                  <a:close/>
                  <a:moveTo>
                    <a:pt x="65651" y="22058"/>
                  </a:moveTo>
                  <a:lnTo>
                    <a:pt x="61094" y="22058"/>
                  </a:lnTo>
                  <a:lnTo>
                    <a:pt x="61094" y="17501"/>
                  </a:lnTo>
                  <a:lnTo>
                    <a:pt x="65651" y="17501"/>
                  </a:lnTo>
                  <a:close/>
                  <a:moveTo>
                    <a:pt x="65651" y="17260"/>
                  </a:moveTo>
                  <a:lnTo>
                    <a:pt x="61094" y="17260"/>
                  </a:lnTo>
                  <a:lnTo>
                    <a:pt x="61094" y="12662"/>
                  </a:lnTo>
                  <a:lnTo>
                    <a:pt x="65651" y="12662"/>
                  </a:lnTo>
                  <a:close/>
                  <a:moveTo>
                    <a:pt x="65651" y="12420"/>
                  </a:moveTo>
                  <a:lnTo>
                    <a:pt x="61094" y="12420"/>
                  </a:lnTo>
                  <a:lnTo>
                    <a:pt x="61094" y="7864"/>
                  </a:lnTo>
                  <a:lnTo>
                    <a:pt x="65651" y="7864"/>
                  </a:lnTo>
                  <a:close/>
                  <a:moveTo>
                    <a:pt x="70490" y="84604"/>
                  </a:moveTo>
                  <a:lnTo>
                    <a:pt x="65893" y="84604"/>
                  </a:lnTo>
                  <a:lnTo>
                    <a:pt x="65893" y="80047"/>
                  </a:lnTo>
                  <a:lnTo>
                    <a:pt x="70490" y="80047"/>
                  </a:lnTo>
                  <a:close/>
                  <a:moveTo>
                    <a:pt x="70490" y="79805"/>
                  </a:moveTo>
                  <a:lnTo>
                    <a:pt x="65893" y="79805"/>
                  </a:lnTo>
                  <a:lnTo>
                    <a:pt x="65893" y="75208"/>
                  </a:lnTo>
                  <a:lnTo>
                    <a:pt x="70490" y="75208"/>
                  </a:lnTo>
                  <a:close/>
                  <a:moveTo>
                    <a:pt x="70490" y="74966"/>
                  </a:moveTo>
                  <a:lnTo>
                    <a:pt x="65893" y="74966"/>
                  </a:lnTo>
                  <a:lnTo>
                    <a:pt x="65893" y="70409"/>
                  </a:lnTo>
                  <a:lnTo>
                    <a:pt x="70490" y="70409"/>
                  </a:lnTo>
                  <a:close/>
                  <a:moveTo>
                    <a:pt x="70490" y="70167"/>
                  </a:moveTo>
                  <a:lnTo>
                    <a:pt x="65893" y="70167"/>
                  </a:lnTo>
                  <a:lnTo>
                    <a:pt x="65893" y="65610"/>
                  </a:lnTo>
                  <a:lnTo>
                    <a:pt x="70490" y="65610"/>
                  </a:lnTo>
                  <a:close/>
                  <a:moveTo>
                    <a:pt x="70490" y="65368"/>
                  </a:moveTo>
                  <a:lnTo>
                    <a:pt x="65893" y="65368"/>
                  </a:lnTo>
                  <a:lnTo>
                    <a:pt x="65893" y="60771"/>
                  </a:lnTo>
                  <a:lnTo>
                    <a:pt x="70490" y="60771"/>
                  </a:lnTo>
                  <a:close/>
                  <a:moveTo>
                    <a:pt x="70490" y="60529"/>
                  </a:moveTo>
                  <a:lnTo>
                    <a:pt x="65893" y="60529"/>
                  </a:lnTo>
                  <a:lnTo>
                    <a:pt x="65893" y="55972"/>
                  </a:lnTo>
                  <a:lnTo>
                    <a:pt x="70490" y="55972"/>
                  </a:lnTo>
                  <a:close/>
                  <a:moveTo>
                    <a:pt x="70490" y="55730"/>
                  </a:moveTo>
                  <a:lnTo>
                    <a:pt x="65893" y="55730"/>
                  </a:lnTo>
                  <a:lnTo>
                    <a:pt x="65893" y="51174"/>
                  </a:lnTo>
                  <a:lnTo>
                    <a:pt x="70490" y="51174"/>
                  </a:lnTo>
                  <a:close/>
                  <a:moveTo>
                    <a:pt x="70490" y="50932"/>
                  </a:moveTo>
                  <a:lnTo>
                    <a:pt x="65893" y="50932"/>
                  </a:lnTo>
                  <a:lnTo>
                    <a:pt x="65893" y="46335"/>
                  </a:lnTo>
                  <a:lnTo>
                    <a:pt x="70490" y="46335"/>
                  </a:lnTo>
                  <a:close/>
                  <a:moveTo>
                    <a:pt x="70490" y="46093"/>
                  </a:moveTo>
                  <a:lnTo>
                    <a:pt x="65893" y="46093"/>
                  </a:lnTo>
                  <a:lnTo>
                    <a:pt x="65893" y="41536"/>
                  </a:lnTo>
                  <a:lnTo>
                    <a:pt x="70490" y="41536"/>
                  </a:lnTo>
                  <a:close/>
                  <a:moveTo>
                    <a:pt x="70490" y="41294"/>
                  </a:moveTo>
                  <a:lnTo>
                    <a:pt x="65893" y="41294"/>
                  </a:lnTo>
                  <a:lnTo>
                    <a:pt x="65893" y="36737"/>
                  </a:lnTo>
                  <a:lnTo>
                    <a:pt x="70490" y="36737"/>
                  </a:lnTo>
                  <a:close/>
                  <a:moveTo>
                    <a:pt x="70490" y="36495"/>
                  </a:moveTo>
                  <a:lnTo>
                    <a:pt x="65893" y="36495"/>
                  </a:lnTo>
                  <a:lnTo>
                    <a:pt x="65893" y="31898"/>
                  </a:lnTo>
                  <a:lnTo>
                    <a:pt x="70490" y="31898"/>
                  </a:lnTo>
                  <a:close/>
                  <a:moveTo>
                    <a:pt x="70490" y="31656"/>
                  </a:moveTo>
                  <a:lnTo>
                    <a:pt x="65893" y="31656"/>
                  </a:lnTo>
                  <a:lnTo>
                    <a:pt x="65893" y="27099"/>
                  </a:lnTo>
                  <a:lnTo>
                    <a:pt x="70490" y="27099"/>
                  </a:lnTo>
                  <a:close/>
                  <a:moveTo>
                    <a:pt x="70490" y="26857"/>
                  </a:moveTo>
                  <a:lnTo>
                    <a:pt x="65893" y="26857"/>
                  </a:lnTo>
                  <a:lnTo>
                    <a:pt x="65893" y="22260"/>
                  </a:lnTo>
                  <a:lnTo>
                    <a:pt x="70490" y="22260"/>
                  </a:lnTo>
                  <a:close/>
                  <a:moveTo>
                    <a:pt x="70490" y="22018"/>
                  </a:moveTo>
                  <a:lnTo>
                    <a:pt x="65893" y="22018"/>
                  </a:lnTo>
                  <a:lnTo>
                    <a:pt x="65893" y="17461"/>
                  </a:lnTo>
                  <a:lnTo>
                    <a:pt x="70490" y="17461"/>
                  </a:lnTo>
                  <a:close/>
                  <a:moveTo>
                    <a:pt x="70490" y="17219"/>
                  </a:moveTo>
                  <a:lnTo>
                    <a:pt x="65893" y="17219"/>
                  </a:lnTo>
                  <a:lnTo>
                    <a:pt x="65893" y="12662"/>
                  </a:lnTo>
                  <a:lnTo>
                    <a:pt x="70490" y="12662"/>
                  </a:lnTo>
                  <a:close/>
                  <a:moveTo>
                    <a:pt x="70490" y="12420"/>
                  </a:moveTo>
                  <a:lnTo>
                    <a:pt x="65893" y="12420"/>
                  </a:lnTo>
                  <a:lnTo>
                    <a:pt x="65893" y="7823"/>
                  </a:lnTo>
                  <a:lnTo>
                    <a:pt x="70490" y="7823"/>
                  </a:lnTo>
                  <a:close/>
                  <a:moveTo>
                    <a:pt x="75289" y="79765"/>
                  </a:moveTo>
                  <a:lnTo>
                    <a:pt x="70732" y="79765"/>
                  </a:lnTo>
                  <a:lnTo>
                    <a:pt x="70732" y="75208"/>
                  </a:lnTo>
                  <a:lnTo>
                    <a:pt x="75289" y="75208"/>
                  </a:lnTo>
                  <a:close/>
                  <a:moveTo>
                    <a:pt x="75289" y="74966"/>
                  </a:moveTo>
                  <a:lnTo>
                    <a:pt x="70732" y="74966"/>
                  </a:lnTo>
                  <a:lnTo>
                    <a:pt x="70732" y="70409"/>
                  </a:lnTo>
                  <a:lnTo>
                    <a:pt x="75289" y="70409"/>
                  </a:lnTo>
                  <a:close/>
                  <a:moveTo>
                    <a:pt x="75289" y="70167"/>
                  </a:moveTo>
                  <a:lnTo>
                    <a:pt x="70732" y="70167"/>
                  </a:lnTo>
                  <a:lnTo>
                    <a:pt x="70732" y="65570"/>
                  </a:lnTo>
                  <a:lnTo>
                    <a:pt x="75289" y="65570"/>
                  </a:lnTo>
                  <a:close/>
                  <a:moveTo>
                    <a:pt x="75289" y="65328"/>
                  </a:moveTo>
                  <a:lnTo>
                    <a:pt x="70732" y="65328"/>
                  </a:lnTo>
                  <a:lnTo>
                    <a:pt x="70732" y="60771"/>
                  </a:lnTo>
                  <a:lnTo>
                    <a:pt x="75289" y="60771"/>
                  </a:lnTo>
                  <a:close/>
                  <a:moveTo>
                    <a:pt x="75289" y="60529"/>
                  </a:moveTo>
                  <a:lnTo>
                    <a:pt x="70732" y="60529"/>
                  </a:lnTo>
                  <a:lnTo>
                    <a:pt x="70732" y="55972"/>
                  </a:lnTo>
                  <a:lnTo>
                    <a:pt x="75289" y="55972"/>
                  </a:lnTo>
                  <a:close/>
                  <a:moveTo>
                    <a:pt x="75289" y="55730"/>
                  </a:moveTo>
                  <a:lnTo>
                    <a:pt x="70732" y="55730"/>
                  </a:lnTo>
                  <a:lnTo>
                    <a:pt x="70732" y="51133"/>
                  </a:lnTo>
                  <a:lnTo>
                    <a:pt x="75289" y="51133"/>
                  </a:lnTo>
                  <a:close/>
                  <a:moveTo>
                    <a:pt x="75289" y="50891"/>
                  </a:moveTo>
                  <a:lnTo>
                    <a:pt x="70732" y="50891"/>
                  </a:lnTo>
                  <a:lnTo>
                    <a:pt x="70732" y="46335"/>
                  </a:lnTo>
                  <a:lnTo>
                    <a:pt x="75289" y="46335"/>
                  </a:lnTo>
                  <a:close/>
                  <a:moveTo>
                    <a:pt x="75289" y="46093"/>
                  </a:moveTo>
                  <a:lnTo>
                    <a:pt x="70732" y="46093"/>
                  </a:lnTo>
                  <a:lnTo>
                    <a:pt x="70732" y="41495"/>
                  </a:lnTo>
                  <a:lnTo>
                    <a:pt x="75289" y="41495"/>
                  </a:lnTo>
                  <a:close/>
                  <a:moveTo>
                    <a:pt x="75289" y="41253"/>
                  </a:moveTo>
                  <a:lnTo>
                    <a:pt x="70732" y="41253"/>
                  </a:lnTo>
                  <a:lnTo>
                    <a:pt x="70732" y="36697"/>
                  </a:lnTo>
                  <a:lnTo>
                    <a:pt x="75289" y="36697"/>
                  </a:lnTo>
                  <a:close/>
                  <a:moveTo>
                    <a:pt x="75289" y="36455"/>
                  </a:moveTo>
                  <a:lnTo>
                    <a:pt x="70732" y="36455"/>
                  </a:lnTo>
                  <a:lnTo>
                    <a:pt x="70732" y="31898"/>
                  </a:lnTo>
                  <a:lnTo>
                    <a:pt x="75289" y="31898"/>
                  </a:lnTo>
                  <a:close/>
                  <a:moveTo>
                    <a:pt x="75289" y="31656"/>
                  </a:moveTo>
                  <a:lnTo>
                    <a:pt x="70732" y="31656"/>
                  </a:lnTo>
                  <a:lnTo>
                    <a:pt x="70732" y="27059"/>
                  </a:lnTo>
                  <a:lnTo>
                    <a:pt x="75289" y="27059"/>
                  </a:lnTo>
                  <a:close/>
                  <a:moveTo>
                    <a:pt x="75289" y="26817"/>
                  </a:moveTo>
                  <a:lnTo>
                    <a:pt x="70732" y="26817"/>
                  </a:lnTo>
                  <a:lnTo>
                    <a:pt x="70732" y="22260"/>
                  </a:lnTo>
                  <a:lnTo>
                    <a:pt x="75289" y="22260"/>
                  </a:lnTo>
                  <a:close/>
                  <a:moveTo>
                    <a:pt x="75289" y="22018"/>
                  </a:moveTo>
                  <a:lnTo>
                    <a:pt x="70732" y="22018"/>
                  </a:lnTo>
                  <a:lnTo>
                    <a:pt x="70732" y="17461"/>
                  </a:lnTo>
                  <a:lnTo>
                    <a:pt x="75289" y="17461"/>
                  </a:lnTo>
                  <a:close/>
                  <a:moveTo>
                    <a:pt x="75289" y="17219"/>
                  </a:moveTo>
                  <a:lnTo>
                    <a:pt x="70732" y="17219"/>
                  </a:lnTo>
                  <a:lnTo>
                    <a:pt x="70732" y="12622"/>
                  </a:lnTo>
                  <a:lnTo>
                    <a:pt x="75289" y="12622"/>
                  </a:lnTo>
                  <a:close/>
                  <a:moveTo>
                    <a:pt x="80087" y="74926"/>
                  </a:moveTo>
                  <a:lnTo>
                    <a:pt x="75531" y="74926"/>
                  </a:lnTo>
                  <a:lnTo>
                    <a:pt x="75531" y="70369"/>
                  </a:lnTo>
                  <a:lnTo>
                    <a:pt x="80087" y="70369"/>
                  </a:lnTo>
                  <a:close/>
                  <a:moveTo>
                    <a:pt x="80087" y="70127"/>
                  </a:moveTo>
                  <a:lnTo>
                    <a:pt x="75531" y="70127"/>
                  </a:lnTo>
                  <a:lnTo>
                    <a:pt x="75531" y="65570"/>
                  </a:lnTo>
                  <a:lnTo>
                    <a:pt x="80087" y="65570"/>
                  </a:lnTo>
                  <a:close/>
                  <a:moveTo>
                    <a:pt x="80087" y="65328"/>
                  </a:moveTo>
                  <a:lnTo>
                    <a:pt x="75531" y="65328"/>
                  </a:lnTo>
                  <a:lnTo>
                    <a:pt x="75531" y="60731"/>
                  </a:lnTo>
                  <a:lnTo>
                    <a:pt x="80087" y="60731"/>
                  </a:lnTo>
                  <a:close/>
                  <a:moveTo>
                    <a:pt x="80087" y="60489"/>
                  </a:moveTo>
                  <a:lnTo>
                    <a:pt x="75531" y="60489"/>
                  </a:lnTo>
                  <a:lnTo>
                    <a:pt x="75531" y="55932"/>
                  </a:lnTo>
                  <a:lnTo>
                    <a:pt x="80087" y="55932"/>
                  </a:lnTo>
                  <a:close/>
                  <a:moveTo>
                    <a:pt x="80087" y="55690"/>
                  </a:moveTo>
                  <a:lnTo>
                    <a:pt x="75531" y="55690"/>
                  </a:lnTo>
                  <a:lnTo>
                    <a:pt x="75531" y="51133"/>
                  </a:lnTo>
                  <a:lnTo>
                    <a:pt x="80087" y="51133"/>
                  </a:lnTo>
                  <a:close/>
                  <a:moveTo>
                    <a:pt x="80087" y="50891"/>
                  </a:moveTo>
                  <a:lnTo>
                    <a:pt x="75531" y="50891"/>
                  </a:lnTo>
                  <a:lnTo>
                    <a:pt x="75531" y="46294"/>
                  </a:lnTo>
                  <a:lnTo>
                    <a:pt x="80087" y="46294"/>
                  </a:lnTo>
                  <a:close/>
                  <a:moveTo>
                    <a:pt x="80087" y="46052"/>
                  </a:moveTo>
                  <a:lnTo>
                    <a:pt x="75531" y="46052"/>
                  </a:lnTo>
                  <a:lnTo>
                    <a:pt x="75531" y="41495"/>
                  </a:lnTo>
                  <a:lnTo>
                    <a:pt x="80087" y="41495"/>
                  </a:lnTo>
                  <a:close/>
                  <a:moveTo>
                    <a:pt x="80087" y="41253"/>
                  </a:moveTo>
                  <a:lnTo>
                    <a:pt x="75531" y="41253"/>
                  </a:lnTo>
                  <a:lnTo>
                    <a:pt x="75531" y="36697"/>
                  </a:lnTo>
                  <a:lnTo>
                    <a:pt x="80087" y="36697"/>
                  </a:lnTo>
                  <a:close/>
                  <a:moveTo>
                    <a:pt x="80087" y="36455"/>
                  </a:moveTo>
                  <a:lnTo>
                    <a:pt x="75531" y="36455"/>
                  </a:lnTo>
                  <a:lnTo>
                    <a:pt x="75531" y="31858"/>
                  </a:lnTo>
                  <a:lnTo>
                    <a:pt x="80087" y="31858"/>
                  </a:lnTo>
                  <a:close/>
                  <a:moveTo>
                    <a:pt x="80087" y="31616"/>
                  </a:moveTo>
                  <a:lnTo>
                    <a:pt x="75531" y="31616"/>
                  </a:lnTo>
                  <a:lnTo>
                    <a:pt x="75531" y="27059"/>
                  </a:lnTo>
                  <a:lnTo>
                    <a:pt x="80087" y="27059"/>
                  </a:lnTo>
                  <a:close/>
                  <a:moveTo>
                    <a:pt x="80087" y="26817"/>
                  </a:moveTo>
                  <a:lnTo>
                    <a:pt x="75531" y="26817"/>
                  </a:lnTo>
                  <a:lnTo>
                    <a:pt x="75531" y="22260"/>
                  </a:lnTo>
                  <a:lnTo>
                    <a:pt x="80087" y="22260"/>
                  </a:lnTo>
                  <a:close/>
                  <a:moveTo>
                    <a:pt x="80087" y="22018"/>
                  </a:moveTo>
                  <a:lnTo>
                    <a:pt x="75531" y="22018"/>
                  </a:lnTo>
                  <a:lnTo>
                    <a:pt x="75531" y="17421"/>
                  </a:lnTo>
                  <a:lnTo>
                    <a:pt x="80087" y="17421"/>
                  </a:lnTo>
                  <a:close/>
                  <a:moveTo>
                    <a:pt x="84886" y="70127"/>
                  </a:moveTo>
                  <a:lnTo>
                    <a:pt x="80329" y="70127"/>
                  </a:lnTo>
                  <a:lnTo>
                    <a:pt x="80329" y="65530"/>
                  </a:lnTo>
                  <a:lnTo>
                    <a:pt x="84886" y="65530"/>
                  </a:lnTo>
                  <a:close/>
                  <a:moveTo>
                    <a:pt x="84886" y="65288"/>
                  </a:moveTo>
                  <a:lnTo>
                    <a:pt x="80329" y="65288"/>
                  </a:lnTo>
                  <a:lnTo>
                    <a:pt x="80329" y="60731"/>
                  </a:lnTo>
                  <a:lnTo>
                    <a:pt x="84886" y="60731"/>
                  </a:lnTo>
                  <a:close/>
                  <a:moveTo>
                    <a:pt x="84886" y="60489"/>
                  </a:moveTo>
                  <a:lnTo>
                    <a:pt x="80329" y="60489"/>
                  </a:lnTo>
                  <a:lnTo>
                    <a:pt x="80329" y="55932"/>
                  </a:lnTo>
                  <a:lnTo>
                    <a:pt x="84886" y="55932"/>
                  </a:lnTo>
                  <a:close/>
                  <a:moveTo>
                    <a:pt x="84886" y="55690"/>
                  </a:moveTo>
                  <a:lnTo>
                    <a:pt x="80329" y="55690"/>
                  </a:lnTo>
                  <a:lnTo>
                    <a:pt x="80329" y="51093"/>
                  </a:lnTo>
                  <a:lnTo>
                    <a:pt x="84886" y="51093"/>
                  </a:lnTo>
                  <a:close/>
                  <a:moveTo>
                    <a:pt x="84886" y="50851"/>
                  </a:moveTo>
                  <a:lnTo>
                    <a:pt x="80329" y="50851"/>
                  </a:lnTo>
                  <a:lnTo>
                    <a:pt x="80329" y="46294"/>
                  </a:lnTo>
                  <a:lnTo>
                    <a:pt x="84886" y="46294"/>
                  </a:lnTo>
                  <a:close/>
                  <a:moveTo>
                    <a:pt x="84886" y="46052"/>
                  </a:moveTo>
                  <a:lnTo>
                    <a:pt x="80329" y="46052"/>
                  </a:lnTo>
                  <a:lnTo>
                    <a:pt x="80329" y="41495"/>
                  </a:lnTo>
                  <a:lnTo>
                    <a:pt x="84886" y="41495"/>
                  </a:lnTo>
                  <a:close/>
                  <a:moveTo>
                    <a:pt x="84886" y="41253"/>
                  </a:moveTo>
                  <a:lnTo>
                    <a:pt x="80329" y="41253"/>
                  </a:lnTo>
                  <a:lnTo>
                    <a:pt x="80329" y="36656"/>
                  </a:lnTo>
                  <a:lnTo>
                    <a:pt x="84886" y="36656"/>
                  </a:lnTo>
                  <a:close/>
                  <a:moveTo>
                    <a:pt x="84886" y="36414"/>
                  </a:moveTo>
                  <a:lnTo>
                    <a:pt x="80329" y="36414"/>
                  </a:lnTo>
                  <a:lnTo>
                    <a:pt x="80329" y="31858"/>
                  </a:lnTo>
                  <a:lnTo>
                    <a:pt x="84886" y="31858"/>
                  </a:lnTo>
                  <a:close/>
                  <a:moveTo>
                    <a:pt x="84886" y="31616"/>
                  </a:moveTo>
                  <a:lnTo>
                    <a:pt x="80329" y="31616"/>
                  </a:lnTo>
                  <a:lnTo>
                    <a:pt x="80329" y="27018"/>
                  </a:lnTo>
                  <a:lnTo>
                    <a:pt x="84886" y="27018"/>
                  </a:lnTo>
                  <a:close/>
                  <a:moveTo>
                    <a:pt x="84886" y="26776"/>
                  </a:moveTo>
                  <a:lnTo>
                    <a:pt x="80329" y="26776"/>
                  </a:lnTo>
                  <a:lnTo>
                    <a:pt x="80329" y="22220"/>
                  </a:lnTo>
                  <a:lnTo>
                    <a:pt x="84886" y="2222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23" name="Google Shape;623;p25"/>
          <p:cNvGrpSpPr/>
          <p:nvPr/>
        </p:nvGrpSpPr>
        <p:grpSpPr>
          <a:xfrm>
            <a:off x="-323125" y="3272100"/>
            <a:ext cx="9467125" cy="1871400"/>
            <a:chOff x="-323125" y="3272100"/>
            <a:chExt cx="9467125" cy="1871400"/>
          </a:xfrm>
        </p:grpSpPr>
        <p:sp>
          <p:nvSpPr>
            <p:cNvPr id="624" name="Google Shape;624;p25"/>
            <p:cNvSpPr/>
            <p:nvPr/>
          </p:nvSpPr>
          <p:spPr>
            <a:xfrm>
              <a:off x="0" y="3272100"/>
              <a:ext cx="457500" cy="18714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625" name="Google Shape;625;p25"/>
            <p:cNvSpPr/>
            <p:nvPr/>
          </p:nvSpPr>
          <p:spPr>
            <a:xfrm flipH="1">
              <a:off x="8600100" y="3551700"/>
              <a:ext cx="543900" cy="15918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626" name="Google Shape;626;p25"/>
            <p:cNvSpPr/>
            <p:nvPr/>
          </p:nvSpPr>
          <p:spPr>
            <a:xfrm>
              <a:off x="-323125" y="473045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627" name="Google Shape;627;p25"/>
            <p:cNvSpPr/>
            <p:nvPr/>
          </p:nvSpPr>
          <p:spPr>
            <a:xfrm flipH="1">
              <a:off x="6880500" y="4829700"/>
              <a:ext cx="2263500" cy="3138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628" name="Google Shape;628;p25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629" name="Google Shape;629;p25"/>
          <p:cNvSpPr txBox="1">
            <a:spLocks noGrp="1"/>
          </p:cNvSpPr>
          <p:nvPr>
            <p:ph type="subTitle" idx="1"/>
          </p:nvPr>
        </p:nvSpPr>
        <p:spPr>
          <a:xfrm>
            <a:off x="798552" y="2867950"/>
            <a:ext cx="2389800" cy="124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30" name="Google Shape;630;p25"/>
          <p:cNvSpPr txBox="1">
            <a:spLocks noGrp="1"/>
          </p:cNvSpPr>
          <p:nvPr>
            <p:ph type="subTitle" idx="2"/>
          </p:nvPr>
        </p:nvSpPr>
        <p:spPr>
          <a:xfrm>
            <a:off x="3377088" y="2867950"/>
            <a:ext cx="2389800" cy="124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31" name="Google Shape;631;p25"/>
          <p:cNvSpPr txBox="1">
            <a:spLocks noGrp="1"/>
          </p:cNvSpPr>
          <p:nvPr>
            <p:ph type="subTitle" idx="3"/>
          </p:nvPr>
        </p:nvSpPr>
        <p:spPr>
          <a:xfrm>
            <a:off x="798552" y="2567475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632" name="Google Shape;632;p25"/>
          <p:cNvSpPr txBox="1">
            <a:spLocks noGrp="1"/>
          </p:cNvSpPr>
          <p:nvPr>
            <p:ph type="subTitle" idx="4"/>
          </p:nvPr>
        </p:nvSpPr>
        <p:spPr>
          <a:xfrm>
            <a:off x="3377096" y="2567475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633" name="Google Shape;633;p25"/>
          <p:cNvSpPr txBox="1">
            <a:spLocks noGrp="1"/>
          </p:cNvSpPr>
          <p:nvPr>
            <p:ph type="subTitle" idx="5"/>
          </p:nvPr>
        </p:nvSpPr>
        <p:spPr>
          <a:xfrm>
            <a:off x="5955640" y="2867950"/>
            <a:ext cx="2389800" cy="124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34" name="Google Shape;634;p25"/>
          <p:cNvSpPr txBox="1">
            <a:spLocks noGrp="1"/>
          </p:cNvSpPr>
          <p:nvPr>
            <p:ph type="subTitle" idx="6"/>
          </p:nvPr>
        </p:nvSpPr>
        <p:spPr>
          <a:xfrm>
            <a:off x="5955648" y="2567475"/>
            <a:ext cx="2389800" cy="402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sz="20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Font typeface="Montserrat"/>
              <a:buNone/>
              <a:defRPr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8_1">
    <p:spTree>
      <p:nvGrpSpPr>
        <p:cNvPr id="1" name="Shape 8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8" name="Google Shape;878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8_1_1">
    <p:spTree>
      <p:nvGrpSpPr>
        <p:cNvPr id="1" name="Shape 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" name="Google Shape;880;p3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7924" y="0"/>
            <a:ext cx="9128151" cy="51434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81" name="Google Shape;881;p33"/>
          <p:cNvGrpSpPr/>
          <p:nvPr/>
        </p:nvGrpSpPr>
        <p:grpSpPr>
          <a:xfrm>
            <a:off x="0" y="-25"/>
            <a:ext cx="9552075" cy="5143375"/>
            <a:chOff x="0" y="-25"/>
            <a:chExt cx="9552075" cy="5143375"/>
          </a:xfrm>
        </p:grpSpPr>
        <p:sp>
          <p:nvSpPr>
            <p:cNvPr id="882" name="Google Shape;882;p33"/>
            <p:cNvSpPr/>
            <p:nvPr/>
          </p:nvSpPr>
          <p:spPr>
            <a:xfrm>
              <a:off x="0" y="0"/>
              <a:ext cx="722400" cy="2402100"/>
            </a:xfrm>
            <a:prstGeom prst="rect">
              <a:avLst/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883" name="Google Shape;883;p33"/>
            <p:cNvSpPr/>
            <p:nvPr/>
          </p:nvSpPr>
          <p:spPr>
            <a:xfrm flipH="1">
              <a:off x="6943500" y="4306950"/>
              <a:ext cx="2200500" cy="8364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884" name="Google Shape;884;p33"/>
            <p:cNvSpPr/>
            <p:nvPr/>
          </p:nvSpPr>
          <p:spPr>
            <a:xfrm rot="10800000" flipH="1">
              <a:off x="0" y="-25"/>
              <a:ext cx="2263500" cy="842100"/>
            </a:xfrm>
            <a:prstGeom prst="round1Rect">
              <a:avLst>
                <a:gd name="adj" fmla="val 50000"/>
              </a:avLst>
            </a:prstGeom>
            <a:solidFill>
              <a:srgbClr val="006DF5">
                <a:alpha val="405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885" name="Google Shape;885;p33"/>
            <p:cNvSpPr/>
            <p:nvPr/>
          </p:nvSpPr>
          <p:spPr>
            <a:xfrm>
              <a:off x="7669575" y="475545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grpSp>
        <p:nvGrpSpPr>
          <p:cNvPr id="886" name="Google Shape;886;p33"/>
          <p:cNvGrpSpPr/>
          <p:nvPr/>
        </p:nvGrpSpPr>
        <p:grpSpPr>
          <a:xfrm>
            <a:off x="489563" y="-211525"/>
            <a:ext cx="8425113" cy="6291588"/>
            <a:chOff x="489563" y="-211525"/>
            <a:chExt cx="8425113" cy="6291588"/>
          </a:xfrm>
        </p:grpSpPr>
        <p:grpSp>
          <p:nvGrpSpPr>
            <p:cNvPr id="887" name="Google Shape;887;p33"/>
            <p:cNvGrpSpPr/>
            <p:nvPr/>
          </p:nvGrpSpPr>
          <p:grpSpPr>
            <a:xfrm>
              <a:off x="489563" y="4195813"/>
              <a:ext cx="1885275" cy="1884250"/>
              <a:chOff x="2609275" y="3149350"/>
              <a:chExt cx="1885275" cy="1884250"/>
            </a:xfrm>
          </p:grpSpPr>
          <p:sp>
            <p:nvSpPr>
              <p:cNvPr id="888" name="Google Shape;888;p33"/>
              <p:cNvSpPr/>
              <p:nvPr/>
            </p:nvSpPr>
            <p:spPr>
              <a:xfrm>
                <a:off x="3923900" y="3224950"/>
                <a:ext cx="494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761" h="19801" extrusionOk="0">
                    <a:moveTo>
                      <a:pt x="485" y="202"/>
                    </a:moveTo>
                    <a:cubicBezTo>
                      <a:pt x="323" y="162"/>
                      <a:pt x="162" y="81"/>
                      <a:pt x="1" y="1"/>
                    </a:cubicBezTo>
                    <a:lnTo>
                      <a:pt x="19761" y="19801"/>
                    </a:lnTo>
                    <a:cubicBezTo>
                      <a:pt x="19720" y="19640"/>
                      <a:pt x="19640" y="19478"/>
                      <a:pt x="19559" y="19317"/>
                    </a:cubicBezTo>
                    <a:lnTo>
                      <a:pt x="485" y="202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9" name="Google Shape;889;p33"/>
              <p:cNvSpPr/>
              <p:nvPr/>
            </p:nvSpPr>
            <p:spPr>
              <a:xfrm>
                <a:off x="3725300" y="3164475"/>
                <a:ext cx="753125" cy="753100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24" extrusionOk="0">
                    <a:moveTo>
                      <a:pt x="323" y="81"/>
                    </a:moveTo>
                    <a:cubicBezTo>
                      <a:pt x="202" y="41"/>
                      <a:pt x="122" y="41"/>
                      <a:pt x="1" y="0"/>
                    </a:cubicBezTo>
                    <a:lnTo>
                      <a:pt x="30124" y="30124"/>
                    </a:lnTo>
                    <a:cubicBezTo>
                      <a:pt x="30084" y="30043"/>
                      <a:pt x="30084" y="29922"/>
                      <a:pt x="30043" y="29801"/>
                    </a:cubicBezTo>
                    <a:lnTo>
                      <a:pt x="323" y="8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33"/>
              <p:cNvSpPr/>
              <p:nvPr/>
            </p:nvSpPr>
            <p:spPr>
              <a:xfrm>
                <a:off x="3572075" y="3149350"/>
                <a:ext cx="922475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899" h="36899" extrusionOk="0">
                    <a:moveTo>
                      <a:pt x="282" y="0"/>
                    </a:moveTo>
                    <a:cubicBezTo>
                      <a:pt x="161" y="0"/>
                      <a:pt x="81" y="0"/>
                      <a:pt x="0" y="0"/>
                    </a:cubicBezTo>
                    <a:lnTo>
                      <a:pt x="36898" y="36899"/>
                    </a:lnTo>
                    <a:cubicBezTo>
                      <a:pt x="36898" y="36778"/>
                      <a:pt x="36898" y="36697"/>
                      <a:pt x="36858" y="36616"/>
                    </a:cubicBez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33"/>
              <p:cNvSpPr/>
              <p:nvPr/>
            </p:nvSpPr>
            <p:spPr>
              <a:xfrm>
                <a:off x="3440000" y="315440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242" y="0"/>
                    </a:moveTo>
                    <a:cubicBezTo>
                      <a:pt x="162" y="40"/>
                      <a:pt x="81" y="40"/>
                      <a:pt x="0" y="40"/>
                    </a:cubicBezTo>
                    <a:lnTo>
                      <a:pt x="41899" y="41939"/>
                    </a:lnTo>
                    <a:cubicBezTo>
                      <a:pt x="41899" y="41858"/>
                      <a:pt x="41939" y="41778"/>
                      <a:pt x="41939" y="41697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33"/>
              <p:cNvSpPr/>
              <p:nvPr/>
            </p:nvSpPr>
            <p:spPr>
              <a:xfrm>
                <a:off x="3323050" y="3175550"/>
                <a:ext cx="1145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811" h="45771" extrusionOk="0">
                    <a:moveTo>
                      <a:pt x="243" y="1"/>
                    </a:moveTo>
                    <a:cubicBezTo>
                      <a:pt x="162" y="1"/>
                      <a:pt x="81" y="41"/>
                      <a:pt x="1" y="41"/>
                    </a:cubicBezTo>
                    <a:lnTo>
                      <a:pt x="45730" y="45771"/>
                    </a:lnTo>
                    <a:cubicBezTo>
                      <a:pt x="45771" y="45690"/>
                      <a:pt x="45771" y="45610"/>
                      <a:pt x="45811" y="45569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3" name="Google Shape;893;p33"/>
              <p:cNvSpPr/>
              <p:nvPr/>
            </p:nvSpPr>
            <p:spPr>
              <a:xfrm>
                <a:off x="3218200" y="320782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202" y="0"/>
                    </a:moveTo>
                    <a:cubicBezTo>
                      <a:pt x="122" y="0"/>
                      <a:pt x="81" y="41"/>
                      <a:pt x="1" y="81"/>
                    </a:cubicBezTo>
                    <a:lnTo>
                      <a:pt x="48593" y="48674"/>
                    </a:lnTo>
                    <a:cubicBezTo>
                      <a:pt x="48634" y="48633"/>
                      <a:pt x="48674" y="48553"/>
                      <a:pt x="48674" y="4847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4" name="Google Shape;894;p33"/>
              <p:cNvSpPr/>
              <p:nvPr/>
            </p:nvSpPr>
            <p:spPr>
              <a:xfrm>
                <a:off x="3122425" y="324915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202" y="1"/>
                    </a:moveTo>
                    <a:cubicBezTo>
                      <a:pt x="122" y="41"/>
                      <a:pt x="81" y="81"/>
                      <a:pt x="1" y="122"/>
                    </a:cubicBezTo>
                    <a:lnTo>
                      <a:pt x="50771" y="50852"/>
                    </a:lnTo>
                    <a:cubicBezTo>
                      <a:pt x="50771" y="50811"/>
                      <a:pt x="50811" y="50731"/>
                      <a:pt x="50852" y="5069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33"/>
              <p:cNvSpPr/>
              <p:nvPr/>
            </p:nvSpPr>
            <p:spPr>
              <a:xfrm>
                <a:off x="3035725" y="3299550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162" y="1"/>
                    </a:moveTo>
                    <a:cubicBezTo>
                      <a:pt x="81" y="41"/>
                      <a:pt x="41" y="82"/>
                      <a:pt x="1" y="122"/>
                    </a:cubicBezTo>
                    <a:lnTo>
                      <a:pt x="52182" y="52344"/>
                    </a:lnTo>
                    <a:cubicBezTo>
                      <a:pt x="52223" y="52263"/>
                      <a:pt x="52263" y="52223"/>
                      <a:pt x="52303" y="5218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33"/>
              <p:cNvSpPr/>
              <p:nvPr/>
            </p:nvSpPr>
            <p:spPr>
              <a:xfrm>
                <a:off x="2956075" y="3358025"/>
                <a:ext cx="1328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51" h="53191" extrusionOk="0">
                    <a:moveTo>
                      <a:pt x="122" y="1"/>
                    </a:moveTo>
                    <a:cubicBezTo>
                      <a:pt x="82" y="41"/>
                      <a:pt x="41" y="82"/>
                      <a:pt x="1" y="122"/>
                    </a:cubicBezTo>
                    <a:lnTo>
                      <a:pt x="53030" y="53191"/>
                    </a:lnTo>
                    <a:cubicBezTo>
                      <a:pt x="53070" y="53110"/>
                      <a:pt x="53110" y="53070"/>
                      <a:pt x="53151" y="53030"/>
                    </a:cubicBezTo>
                    <a:lnTo>
                      <a:pt x="122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7" name="Google Shape;897;p33"/>
              <p:cNvSpPr/>
              <p:nvPr/>
            </p:nvSpPr>
            <p:spPr>
              <a:xfrm>
                <a:off x="2883500" y="3422550"/>
                <a:ext cx="1336825" cy="1336825"/>
              </a:xfrm>
              <a:custGeom>
                <a:avLst/>
                <a:gdLst/>
                <a:ahLst/>
                <a:cxnLst/>
                <a:rect l="l" t="t" r="r" b="b"/>
                <a:pathLst>
                  <a:path w="53473" h="53473" extrusionOk="0">
                    <a:moveTo>
                      <a:pt x="121" y="1"/>
                    </a:moveTo>
                    <a:cubicBezTo>
                      <a:pt x="121" y="1"/>
                      <a:pt x="81" y="81"/>
                      <a:pt x="81" y="81"/>
                    </a:cubicBezTo>
                    <a:cubicBezTo>
                      <a:pt x="41" y="122"/>
                      <a:pt x="0" y="122"/>
                      <a:pt x="0" y="162"/>
                    </a:cubicBezTo>
                    <a:lnTo>
                      <a:pt x="53311" y="53473"/>
                    </a:lnTo>
                    <a:cubicBezTo>
                      <a:pt x="53311" y="53473"/>
                      <a:pt x="53392" y="53433"/>
                      <a:pt x="53392" y="53433"/>
                    </a:cubicBezTo>
                    <a:cubicBezTo>
                      <a:pt x="53432" y="53392"/>
                      <a:pt x="53432" y="53392"/>
                      <a:pt x="53473" y="53352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8" name="Google Shape;898;p33"/>
              <p:cNvSpPr/>
              <p:nvPr/>
            </p:nvSpPr>
            <p:spPr>
              <a:xfrm>
                <a:off x="2817975" y="3495150"/>
                <a:ext cx="1329775" cy="1329775"/>
              </a:xfrm>
              <a:custGeom>
                <a:avLst/>
                <a:gdLst/>
                <a:ahLst/>
                <a:cxnLst/>
                <a:rect l="l" t="t" r="r" b="b"/>
                <a:pathLst>
                  <a:path w="53191" h="53191" extrusionOk="0">
                    <a:moveTo>
                      <a:pt x="121" y="0"/>
                    </a:moveTo>
                    <a:cubicBezTo>
                      <a:pt x="81" y="41"/>
                      <a:pt x="41" y="121"/>
                      <a:pt x="0" y="161"/>
                    </a:cubicBezTo>
                    <a:lnTo>
                      <a:pt x="53029" y="53190"/>
                    </a:lnTo>
                    <a:cubicBezTo>
                      <a:pt x="53110" y="53150"/>
                      <a:pt x="53150" y="53109"/>
                      <a:pt x="53190" y="53069"/>
                    </a:cubicBezTo>
                    <a:lnTo>
                      <a:pt x="1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9" name="Google Shape;899;p33"/>
              <p:cNvSpPr/>
              <p:nvPr/>
            </p:nvSpPr>
            <p:spPr>
              <a:xfrm>
                <a:off x="2760500" y="3574775"/>
                <a:ext cx="1307600" cy="1308625"/>
              </a:xfrm>
              <a:custGeom>
                <a:avLst/>
                <a:gdLst/>
                <a:ahLst/>
                <a:cxnLst/>
                <a:rect l="l" t="t" r="r" b="b"/>
                <a:pathLst>
                  <a:path w="52304" h="52345" extrusionOk="0">
                    <a:moveTo>
                      <a:pt x="81" y="1"/>
                    </a:moveTo>
                    <a:cubicBezTo>
                      <a:pt x="41" y="82"/>
                      <a:pt x="41" y="122"/>
                      <a:pt x="1" y="162"/>
                    </a:cubicBezTo>
                    <a:lnTo>
                      <a:pt x="52142" y="52344"/>
                    </a:lnTo>
                    <a:cubicBezTo>
                      <a:pt x="52182" y="52304"/>
                      <a:pt x="52263" y="52263"/>
                      <a:pt x="52303" y="5222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0" name="Google Shape;900;p33"/>
              <p:cNvSpPr/>
              <p:nvPr/>
            </p:nvSpPr>
            <p:spPr>
              <a:xfrm>
                <a:off x="2710100" y="3662500"/>
                <a:ext cx="1271300" cy="1271300"/>
              </a:xfrm>
              <a:custGeom>
                <a:avLst/>
                <a:gdLst/>
                <a:ahLst/>
                <a:cxnLst/>
                <a:rect l="l" t="t" r="r" b="b"/>
                <a:pathLst>
                  <a:path w="50852" h="50852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0" y="162"/>
                    </a:cubicBezTo>
                    <a:lnTo>
                      <a:pt x="50650" y="50851"/>
                    </a:lnTo>
                    <a:cubicBezTo>
                      <a:pt x="50690" y="50811"/>
                      <a:pt x="50771" y="50771"/>
                      <a:pt x="50851" y="50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1" name="Google Shape;901;p33"/>
              <p:cNvSpPr/>
              <p:nvPr/>
            </p:nvSpPr>
            <p:spPr>
              <a:xfrm>
                <a:off x="2667750" y="3758275"/>
                <a:ext cx="1216875" cy="1216850"/>
              </a:xfrm>
              <a:custGeom>
                <a:avLst/>
                <a:gdLst/>
                <a:ahLst/>
                <a:cxnLst/>
                <a:rect l="l" t="t" r="r" b="b"/>
                <a:pathLst>
                  <a:path w="48675" h="48674" extrusionOk="0">
                    <a:moveTo>
                      <a:pt x="81" y="0"/>
                    </a:moveTo>
                    <a:cubicBezTo>
                      <a:pt x="41" y="41"/>
                      <a:pt x="41" y="121"/>
                      <a:pt x="1" y="202"/>
                    </a:cubicBezTo>
                    <a:lnTo>
                      <a:pt x="48513" y="48674"/>
                    </a:lnTo>
                    <a:cubicBezTo>
                      <a:pt x="48553" y="48633"/>
                      <a:pt x="48634" y="48633"/>
                      <a:pt x="48674" y="48593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2" name="Google Shape;902;p33"/>
              <p:cNvSpPr/>
              <p:nvPr/>
            </p:nvSpPr>
            <p:spPr>
              <a:xfrm>
                <a:off x="2635500" y="3863125"/>
                <a:ext cx="1144275" cy="1144275"/>
              </a:xfrm>
              <a:custGeom>
                <a:avLst/>
                <a:gdLst/>
                <a:ahLst/>
                <a:cxnLst/>
                <a:rect l="l" t="t" r="r" b="b"/>
                <a:pathLst>
                  <a:path w="45771" h="45771" extrusionOk="0">
                    <a:moveTo>
                      <a:pt x="41" y="0"/>
                    </a:moveTo>
                    <a:cubicBezTo>
                      <a:pt x="41" y="81"/>
                      <a:pt x="0" y="121"/>
                      <a:pt x="0" y="202"/>
                    </a:cubicBezTo>
                    <a:lnTo>
                      <a:pt x="45569" y="45770"/>
                    </a:lnTo>
                    <a:cubicBezTo>
                      <a:pt x="45649" y="45770"/>
                      <a:pt x="45730" y="45730"/>
                      <a:pt x="45770" y="4573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3" name="Google Shape;903;p33"/>
              <p:cNvSpPr/>
              <p:nvPr/>
            </p:nvSpPr>
            <p:spPr>
              <a:xfrm>
                <a:off x="2615325" y="3980050"/>
                <a:ext cx="1048500" cy="1048500"/>
              </a:xfrm>
              <a:custGeom>
                <a:avLst/>
                <a:gdLst/>
                <a:ahLst/>
                <a:cxnLst/>
                <a:rect l="l" t="t" r="r" b="b"/>
                <a:pathLst>
                  <a:path w="41940" h="41940" extrusionOk="0">
                    <a:moveTo>
                      <a:pt x="1" y="1"/>
                    </a:moveTo>
                    <a:cubicBezTo>
                      <a:pt x="1" y="82"/>
                      <a:pt x="1" y="162"/>
                      <a:pt x="1" y="243"/>
                    </a:cubicBezTo>
                    <a:lnTo>
                      <a:pt x="41657" y="41940"/>
                    </a:lnTo>
                    <a:cubicBezTo>
                      <a:pt x="41738" y="41900"/>
                      <a:pt x="41859" y="41900"/>
                      <a:pt x="41940" y="4190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4" name="Google Shape;904;p33"/>
              <p:cNvSpPr/>
              <p:nvPr/>
            </p:nvSpPr>
            <p:spPr>
              <a:xfrm>
                <a:off x="2609275" y="4111125"/>
                <a:ext cx="922500" cy="922475"/>
              </a:xfrm>
              <a:custGeom>
                <a:avLst/>
                <a:gdLst/>
                <a:ahLst/>
                <a:cxnLst/>
                <a:rect l="l" t="t" r="r" b="b"/>
                <a:pathLst>
                  <a:path w="36900" h="36899" extrusionOk="0">
                    <a:moveTo>
                      <a:pt x="1" y="0"/>
                    </a:moveTo>
                    <a:cubicBezTo>
                      <a:pt x="1" y="81"/>
                      <a:pt x="1" y="202"/>
                      <a:pt x="1" y="283"/>
                    </a:cubicBezTo>
                    <a:lnTo>
                      <a:pt x="36617" y="36899"/>
                    </a:lnTo>
                    <a:cubicBezTo>
                      <a:pt x="36697" y="36899"/>
                      <a:pt x="36818" y="36899"/>
                      <a:pt x="36899" y="36899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5" name="Google Shape;905;p33"/>
              <p:cNvSpPr/>
              <p:nvPr/>
            </p:nvSpPr>
            <p:spPr>
              <a:xfrm>
                <a:off x="2625400" y="4264350"/>
                <a:ext cx="753125" cy="754125"/>
              </a:xfrm>
              <a:custGeom>
                <a:avLst/>
                <a:gdLst/>
                <a:ahLst/>
                <a:cxnLst/>
                <a:rect l="l" t="t" r="r" b="b"/>
                <a:pathLst>
                  <a:path w="30125" h="30165" extrusionOk="0">
                    <a:moveTo>
                      <a:pt x="1" y="1"/>
                    </a:moveTo>
                    <a:cubicBezTo>
                      <a:pt x="1" y="122"/>
                      <a:pt x="41" y="243"/>
                      <a:pt x="41" y="364"/>
                    </a:cubicBezTo>
                    <a:lnTo>
                      <a:pt x="29762" y="30084"/>
                    </a:lnTo>
                    <a:cubicBezTo>
                      <a:pt x="29883" y="30124"/>
                      <a:pt x="30004" y="30124"/>
                      <a:pt x="30124" y="30165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6" name="Google Shape;906;p33"/>
              <p:cNvSpPr/>
              <p:nvPr/>
            </p:nvSpPr>
            <p:spPr>
              <a:xfrm>
                <a:off x="2684900" y="4462975"/>
                <a:ext cx="495025" cy="495025"/>
              </a:xfrm>
              <a:custGeom>
                <a:avLst/>
                <a:gdLst/>
                <a:ahLst/>
                <a:cxnLst/>
                <a:rect l="l" t="t" r="r" b="b"/>
                <a:pathLst>
                  <a:path w="19801" h="19801" extrusionOk="0">
                    <a:moveTo>
                      <a:pt x="0" y="0"/>
                    </a:moveTo>
                    <a:cubicBezTo>
                      <a:pt x="81" y="161"/>
                      <a:pt x="161" y="323"/>
                      <a:pt x="242" y="484"/>
                    </a:cubicBezTo>
                    <a:lnTo>
                      <a:pt x="19316" y="19599"/>
                    </a:lnTo>
                    <a:cubicBezTo>
                      <a:pt x="19478" y="19639"/>
                      <a:pt x="19639" y="19720"/>
                      <a:pt x="19800" y="1980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07" name="Google Shape;907;p33"/>
            <p:cNvGrpSpPr/>
            <p:nvPr/>
          </p:nvGrpSpPr>
          <p:grpSpPr>
            <a:xfrm>
              <a:off x="7928550" y="-211525"/>
              <a:ext cx="986125" cy="2095500"/>
              <a:chOff x="7631225" y="2241175"/>
              <a:chExt cx="986125" cy="2095500"/>
            </a:xfrm>
          </p:grpSpPr>
          <p:cxnSp>
            <p:nvCxnSpPr>
              <p:cNvPr id="908" name="Google Shape;908;p33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09" name="Google Shape;909;p33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0" name="Google Shape;910;p33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1" name="Google Shape;911;p33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2" name="Google Shape;912;p33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3" name="Google Shape;913;p33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4" name="Google Shape;914;p33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5" name="Google Shape;915;p33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6" name="Google Shape;916;p33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7" name="Google Shape;917;p33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8" name="Google Shape;918;p33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19" name="Google Shape;919;p33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20" name="Google Shape;920;p33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921" name="Google Shape;921;p33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 flip="none" rotWithShape="1">
          <a:gsLst>
            <a:gs pos="59000">
              <a:srgbClr val="FFFF99"/>
            </a:gs>
            <a:gs pos="48000">
              <a:schemeClr val="accent4">
                <a:lumMod val="97000"/>
                <a:lumOff val="3000"/>
              </a:schemeClr>
            </a:gs>
            <a:gs pos="61000">
              <a:schemeClr val="accent4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2375" y="539500"/>
            <a:ext cx="76992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2375" y="1187600"/>
            <a:ext cx="76992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●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○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■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●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○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■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●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○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Maven Pro"/>
              <a:buChar char="■"/>
              <a:defRPr sz="1200">
                <a:solidFill>
                  <a:schemeClr val="dk1"/>
                </a:solidFill>
                <a:latin typeface="Maven Pro"/>
                <a:ea typeface="Maven Pro"/>
                <a:cs typeface="Maven Pro"/>
                <a:sym typeface="Maven Pr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2" r:id="rId4"/>
    <p:sldLayoutId id="2147483653" r:id="rId5"/>
    <p:sldLayoutId id="2147483655" r:id="rId6"/>
    <p:sldLayoutId id="2147483658" r:id="rId7"/>
    <p:sldLayoutId id="2147483659" r:id="rId8"/>
    <p:sldLayoutId id="2147483661" r:id="rId9"/>
    <p:sldLayoutId id="2147483664" r:id="rId10"/>
    <p:sldLayoutId id="2147483670" r:id="rId11"/>
    <p:sldLayoutId id="2147483671" r:id="rId12"/>
    <p:sldLayoutId id="2147483678" r:id="rId13"/>
    <p:sldLayoutId id="2147483679" r:id="rId1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openclipart.org/detail/176488/mallory_square-by-nkinkade-177657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geograph.org.uk/photo/24609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oepass.eu/oepass-at-daad-2019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engineermadhawa.blogspot.com/2016/11/inputs-for-identification-of-risks-and-opportunities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enterslice.com/learning/pestle-analysis-a-mechanism-for-analysis-of-businesses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lesroches.edu/blog/event-planning" TargetMode="External"/><Relationship Id="rId13" Type="http://schemas.openxmlformats.org/officeDocument/2006/relationships/hyperlink" Target="https://www.grandbrighton.co.uk/meetings" TargetMode="External"/><Relationship Id="rId3" Type="http://schemas.openxmlformats.org/officeDocument/2006/relationships/hyperlink" Target="https://www.bdo.co.uk/en-gb/insights/industries/leisure-and-hospitality/hotel-britain" TargetMode="External"/><Relationship Id="rId7" Type="http://schemas.openxmlformats.org/officeDocument/2006/relationships/hyperlink" Target="https://iccbelfast.com/blogs/event-budgeting-guide" TargetMode="External"/><Relationship Id="rId12" Type="http://schemas.openxmlformats.org/officeDocument/2006/relationships/hyperlink" Target="https://www.smartness.com/en/blog/uk-hospitality-summer-2024-analysis-strategies-2025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gov.uk/government/publications/can-do-guide-for-organisers-of-voluntary-events" TargetMode="External"/><Relationship Id="rId11" Type="http://schemas.openxmlformats.org/officeDocument/2006/relationships/hyperlink" Target="https://www.mordorintelligence.com/industry-reports/hospitality-industry-in-the-united-kingdom" TargetMode="External"/><Relationship Id="rId5" Type="http://schemas.openxmlformats.org/officeDocument/2006/relationships/hyperlink" Target="https://www.eventbrite.co.uk/blog/event-swot-analysis-ds00" TargetMode="External"/><Relationship Id="rId15" Type="http://schemas.openxmlformats.org/officeDocument/2006/relationships/hyperlink" Target="https://www.visitbritain.org/resources-business-events-partners/learning-and-development-hub" TargetMode="External"/><Relationship Id="rId10" Type="http://schemas.openxmlformats.org/officeDocument/2006/relationships/hyperlink" Target="https://www.mordorintelligence.com/industry-reports/mice-market" TargetMode="External"/><Relationship Id="rId4" Type="http://schemas.openxmlformats.org/officeDocument/2006/relationships/hyperlink" Target="https://eventacademy.com/news/what-is-event-management" TargetMode="External"/><Relationship Id="rId9" Type="http://schemas.openxmlformats.org/officeDocument/2006/relationships/hyperlink" Target="https://www.micemag.com/mice-trends-2025-unveiling-luxury-destinations-for-events" TargetMode="External"/><Relationship Id="rId14" Type="http://schemas.openxmlformats.org/officeDocument/2006/relationships/hyperlink" Target="https://www.visitbritain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EFE"/>
        </a:solidFill>
        <a:effectLst/>
      </p:bgPr>
    </p:bg>
    <p:spTree>
      <p:nvGrpSpPr>
        <p:cNvPr id="1" name="Shape 9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" name="Google Shape;932;p37"/>
          <p:cNvSpPr txBox="1">
            <a:spLocks noGrp="1"/>
          </p:cNvSpPr>
          <p:nvPr>
            <p:ph type="ctrTitle"/>
          </p:nvPr>
        </p:nvSpPr>
        <p:spPr>
          <a:xfrm>
            <a:off x="2087334" y="1109475"/>
            <a:ext cx="4886862" cy="832162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Sun &amp; 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Stay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International Hotel Forum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Feasibility Study for an International Meeting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33" name="Google Shape;933;p37"/>
          <p:cNvSpPr txBox="1">
            <a:spLocks noGrp="1"/>
          </p:cNvSpPr>
          <p:nvPr>
            <p:ph type="subTitle" idx="1"/>
          </p:nvPr>
        </p:nvSpPr>
        <p:spPr>
          <a:xfrm>
            <a:off x="1042241" y="3183884"/>
            <a:ext cx="7595573" cy="170028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Planning and Delivering an International Meeting/Event</a:t>
            </a:r>
          </a:p>
          <a:p>
            <a:pPr algn="l"/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International Meetings Management for the Hotel Industry — BMIH6007</a:t>
            </a:r>
          </a:p>
          <a:p>
            <a:pPr algn="l"/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Nicolae Feraru</a:t>
            </a:r>
          </a:p>
          <a:p>
            <a:pPr algn="l"/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2225689 </a:t>
            </a:r>
          </a:p>
          <a:p>
            <a:pPr algn="l"/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Kathryn Flynn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E1425EF1-9825-7539-C7E9-7C6DF85349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5210" y="3335209"/>
            <a:ext cx="999831" cy="2103302"/>
          </a:xfrm>
          <a:prstGeom prst="rect">
            <a:avLst/>
          </a:prstGeom>
        </p:spPr>
      </p:pic>
      <p:grpSp>
        <p:nvGrpSpPr>
          <p:cNvPr id="53" name="Google Shape;1048;p40">
            <a:extLst>
              <a:ext uri="{FF2B5EF4-FFF2-40B4-BE49-F238E27FC236}">
                <a16:creationId xmlns:a16="http://schemas.microsoft.com/office/drawing/2014/main" id="{C056C400-1A49-759F-AE1B-D2F496BFB7BA}"/>
              </a:ext>
            </a:extLst>
          </p:cNvPr>
          <p:cNvGrpSpPr/>
          <p:nvPr/>
        </p:nvGrpSpPr>
        <p:grpSpPr>
          <a:xfrm>
            <a:off x="5686794" y="-19400"/>
            <a:ext cx="3870000" cy="1050648"/>
            <a:chOff x="5274000" y="-24823"/>
            <a:chExt cx="3870000" cy="1050648"/>
          </a:xfrm>
        </p:grpSpPr>
        <p:sp>
          <p:nvSpPr>
            <p:cNvPr id="54" name="Google Shape;1049;p40">
              <a:extLst>
                <a:ext uri="{FF2B5EF4-FFF2-40B4-BE49-F238E27FC236}">
                  <a16:creationId xmlns:a16="http://schemas.microsoft.com/office/drawing/2014/main" id="{5F2D6CEA-BB83-4258-7BA1-2BD17A31A9AA}"/>
                </a:ext>
              </a:extLst>
            </p:cNvPr>
            <p:cNvSpPr/>
            <p:nvPr/>
          </p:nvSpPr>
          <p:spPr>
            <a:xfrm rot="10800000">
              <a:off x="5952000" y="-24775"/>
              <a:ext cx="3192000" cy="10506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55" name="Google Shape;1050;p40">
              <a:extLst>
                <a:ext uri="{FF2B5EF4-FFF2-40B4-BE49-F238E27FC236}">
                  <a16:creationId xmlns:a16="http://schemas.microsoft.com/office/drawing/2014/main" id="{56F1301A-F12B-7468-7CD0-9586484F5CFE}"/>
                </a:ext>
              </a:extLst>
            </p:cNvPr>
            <p:cNvSpPr/>
            <p:nvPr/>
          </p:nvSpPr>
          <p:spPr>
            <a:xfrm rot="10800000">
              <a:off x="5274000" y="-24823"/>
              <a:ext cx="3870000" cy="573600"/>
            </a:xfrm>
            <a:prstGeom prst="round1Rect">
              <a:avLst>
                <a:gd name="adj" fmla="val 50000"/>
              </a:avLst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pic>
        <p:nvPicPr>
          <p:cNvPr id="59" name="Picture 58">
            <a:extLst>
              <a:ext uri="{FF2B5EF4-FFF2-40B4-BE49-F238E27FC236}">
                <a16:creationId xmlns:a16="http://schemas.microsoft.com/office/drawing/2014/main" id="{D727B335-94DE-0227-AB95-17E65076F0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711824" y="-552328"/>
            <a:ext cx="2213058" cy="221305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tint val="40000"/>
            <a:hueOff val="0"/>
            <a:satOff val="0"/>
            <a:lumOff val="0"/>
          </a:schemeClr>
        </a:solidFill>
        <a:effectLst/>
      </p:bgPr>
    </p:bg>
    <p:spTree>
      <p:nvGrpSpPr>
        <p:cNvPr id="1" name="Shape 9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" name="Google Shape;983;p38"/>
          <p:cNvSpPr txBox="1">
            <a:spLocks noGrp="1"/>
          </p:cNvSpPr>
          <p:nvPr>
            <p:ph type="title"/>
          </p:nvPr>
        </p:nvSpPr>
        <p:spPr>
          <a:xfrm>
            <a:off x="613518" y="290042"/>
            <a:ext cx="7699200" cy="572700"/>
          </a:xfrm>
        </p:spPr>
        <p:txBody>
          <a:bodyPr spcFirstLastPara="1" wrap="square" lIns="91425" tIns="91425" rIns="91425" bIns="91425" anchor="ctr" anchorCtr="0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2000" dirty="0"/>
              <a:t>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Industry Definitions</a:t>
            </a:r>
            <a:br>
              <a:rPr lang="en-GB" sz="1300" dirty="0"/>
            </a:br>
            <a:endParaRPr lang="en-GB" sz="1300" dirty="0"/>
          </a:p>
        </p:txBody>
      </p:sp>
      <p:graphicFrame>
        <p:nvGraphicFramePr>
          <p:cNvPr id="997" name="Google Shape;985;p38">
            <a:extLst>
              <a:ext uri="{FF2B5EF4-FFF2-40B4-BE49-F238E27FC236}">
                <a16:creationId xmlns:a16="http://schemas.microsoft.com/office/drawing/2014/main" id="{BCC6DFD6-4EDC-900E-2B2B-D62989D5B0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2438417"/>
              </p:ext>
            </p:extLst>
          </p:nvPr>
        </p:nvGraphicFramePr>
        <p:xfrm>
          <a:off x="722375" y="1302700"/>
          <a:ext cx="7699200" cy="3264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tint val="40000"/>
            <a:hueOff val="0"/>
            <a:satOff val="0"/>
            <a:lumOff val="0"/>
          </a:schemeClr>
        </a:solidFill>
        <a:effectLst/>
      </p:bgPr>
    </p:bg>
    <p:spTree>
      <p:nvGrpSpPr>
        <p:cNvPr id="1" name="Shape 9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2" name="Google Shape;992;p39"/>
          <p:cNvSpPr txBox="1">
            <a:spLocks noGrp="1"/>
          </p:cNvSpPr>
          <p:nvPr>
            <p:ph type="title"/>
          </p:nvPr>
        </p:nvSpPr>
        <p:spPr>
          <a:xfrm>
            <a:off x="270643" y="205352"/>
            <a:ext cx="7699200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lvl="0" algn="ctr">
              <a:lnSpc>
                <a:spcPct val="9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Overview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FE58F3A-B15D-8680-9849-135517D23E6A}"/>
              </a:ext>
            </a:extLst>
          </p:cNvPr>
          <p:cNvSpPr txBox="1"/>
          <p:nvPr/>
        </p:nvSpPr>
        <p:spPr>
          <a:xfrm>
            <a:off x="4414225" y="1852454"/>
            <a:ext cx="4392386" cy="3347357"/>
          </a:xfrm>
          <a:prstGeom prst="rect">
            <a:avLst/>
          </a:prstGeom>
          <a:noFill/>
          <a:ln>
            <a:noFill/>
          </a:ln>
        </p:spPr>
        <p:txBody>
          <a:bodyPr rtlCol="0" anchor="t">
            <a:normAutofit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b="0" i="0" u="none" strike="noStrike" cap="none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Two-day international professional forum — 14–15 July 2026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b="0" i="0" u="none" strike="noStrike" cap="none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Venue: The Grand Brighton, Brighton, UK 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b="0" i="0" u="none" strike="noStrike" cap="none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150 senior resort hotel managers from across Europe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b="0" i="0" u="none" strike="noStrike" cap="none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Theme: Summer — peak season excellence and innovation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b="0" i="0" u="none" strike="noStrike" cap="none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UK events industry generates £61 billion annually </a:t>
            </a:r>
            <a:r>
              <a:rPr lang="en-US" b="0" i="1" u="none" strike="noStrike" cap="none" dirty="0">
                <a:solidFill>
                  <a:schemeClr val="dk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(VisitBritain, 2023)</a:t>
            </a:r>
          </a:p>
          <a:p>
            <a:pPr>
              <a:spcAft>
                <a:spcPts val="600"/>
              </a:spcAft>
            </a:pPr>
            <a:endParaRPr lang="en-US" sz="1200" b="0" i="0" u="none" strike="noStrike" cap="none" dirty="0">
              <a:solidFill>
                <a:schemeClr val="dk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8F7FFF0-C10A-1977-2395-BCA70867C046}"/>
              </a:ext>
            </a:extLst>
          </p:cNvPr>
          <p:cNvSpPr txBox="1"/>
          <p:nvPr/>
        </p:nvSpPr>
        <p:spPr>
          <a:xfrm>
            <a:off x="1349830" y="796203"/>
            <a:ext cx="6692058" cy="1775547"/>
          </a:xfrm>
          <a:prstGeom prst="rect">
            <a:avLst/>
          </a:prstGeom>
          <a:noFill/>
          <a:ln>
            <a:noFill/>
          </a:ln>
        </p:spPr>
        <p:txBody>
          <a:bodyPr rtlCol="0" anchor="t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Rogers and Wynn-Moylan (2022) emphasise that destination choice plays a fundamental role in the success of any international meeting event</a:t>
            </a:r>
            <a:r>
              <a:rPr lang="en-GB" sz="1200" dirty="0"/>
              <a:t>.</a:t>
            </a:r>
            <a:br>
              <a:rPr lang="en-US" sz="1200" b="0" i="0" u="none" strike="noStrike" cap="none" dirty="0">
                <a:solidFill>
                  <a:schemeClr val="dk1"/>
                </a:solidFill>
              </a:rPr>
            </a:br>
            <a:endParaRPr lang="en-US" sz="1200" b="0" i="0" u="none" strike="noStrike" cap="none" dirty="0">
              <a:solidFill>
                <a:schemeClr val="dk1"/>
              </a:solidFill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27F6B8F6-1D97-4A3A-9878-AA45B980D0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20986009">
            <a:off x="1017814" y="2071643"/>
            <a:ext cx="2645229" cy="1983922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579415AF-5923-C406-6AB1-4628780DA7CB}"/>
              </a:ext>
            </a:extLst>
          </p:cNvPr>
          <p:cNvSpPr txBox="1"/>
          <p:nvPr/>
        </p:nvSpPr>
        <p:spPr>
          <a:xfrm>
            <a:off x="1170216" y="4347297"/>
            <a:ext cx="2547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9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Grand Brighton, Brighton, UK (Bing Images, 2026)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tint val="40000"/>
            <a:hueOff val="0"/>
            <a:satOff val="0"/>
            <a:lumOff val="0"/>
          </a:schemeClr>
        </a:solidFill>
        <a:effectLst/>
      </p:bgPr>
    </p:bg>
    <p:spTree>
      <p:nvGrpSpPr>
        <p:cNvPr id="1" name="Shape 10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9" name="Google Shape;1009;p40"/>
          <p:cNvSpPr txBox="1">
            <a:spLocks noGrp="1"/>
          </p:cNvSpPr>
          <p:nvPr>
            <p:ph type="title"/>
          </p:nvPr>
        </p:nvSpPr>
        <p:spPr>
          <a:xfrm>
            <a:off x="1472576" y="-13036"/>
            <a:ext cx="5714998" cy="75836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Factors</a:t>
            </a: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10" name="Google Shape;1010;p40"/>
          <p:cNvSpPr txBox="1">
            <a:spLocks noGrp="1"/>
          </p:cNvSpPr>
          <p:nvPr>
            <p:ph type="subTitle" idx="1"/>
          </p:nvPr>
        </p:nvSpPr>
        <p:spPr>
          <a:xfrm>
            <a:off x="1342772" y="1017478"/>
            <a:ext cx="6864832" cy="1048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Sun &amp; Stay International Hotel Forum addresses a clearly identified gap in the European hospitality events sector, where summer-focused professional forums remain scarce.</a:t>
            </a:r>
            <a:endParaRPr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011" name="Google Shape;1011;p40"/>
          <p:cNvGrpSpPr/>
          <p:nvPr/>
        </p:nvGrpSpPr>
        <p:grpSpPr>
          <a:xfrm>
            <a:off x="-218875" y="-50400"/>
            <a:ext cx="1882500" cy="2095500"/>
            <a:chOff x="-218875" y="-50400"/>
            <a:chExt cx="1882500" cy="2095500"/>
          </a:xfrm>
        </p:grpSpPr>
        <p:sp>
          <p:nvSpPr>
            <p:cNvPr id="1012" name="Google Shape;1012;p40"/>
            <p:cNvSpPr/>
            <p:nvPr/>
          </p:nvSpPr>
          <p:spPr>
            <a:xfrm>
              <a:off x="-218875" y="890850"/>
              <a:ext cx="1882500" cy="213000"/>
            </a:xfrm>
            <a:prstGeom prst="roundRect">
              <a:avLst>
                <a:gd name="adj" fmla="val 50000"/>
              </a:avLst>
            </a:prstGeom>
            <a:solidFill>
              <a:srgbClr val="516CEE">
                <a:alpha val="6075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grpSp>
          <p:nvGrpSpPr>
            <p:cNvPr id="1013" name="Google Shape;1013;p40"/>
            <p:cNvGrpSpPr/>
            <p:nvPr/>
          </p:nvGrpSpPr>
          <p:grpSpPr>
            <a:xfrm>
              <a:off x="229313" y="-50400"/>
              <a:ext cx="986125" cy="2095500"/>
              <a:chOff x="7631225" y="2241175"/>
              <a:chExt cx="986125" cy="2095500"/>
            </a:xfrm>
          </p:grpSpPr>
          <p:cxnSp>
            <p:nvCxnSpPr>
              <p:cNvPr id="1014" name="Google Shape;1014;p40"/>
              <p:cNvCxnSpPr/>
              <p:nvPr/>
            </p:nvCxnSpPr>
            <p:spPr>
              <a:xfrm>
                <a:off x="763122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15" name="Google Shape;1015;p40"/>
              <p:cNvCxnSpPr/>
              <p:nvPr/>
            </p:nvCxnSpPr>
            <p:spPr>
              <a:xfrm>
                <a:off x="770708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16" name="Google Shape;1016;p40"/>
              <p:cNvCxnSpPr/>
              <p:nvPr/>
            </p:nvCxnSpPr>
            <p:spPr>
              <a:xfrm>
                <a:off x="778293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17" name="Google Shape;1017;p40"/>
              <p:cNvCxnSpPr/>
              <p:nvPr/>
            </p:nvCxnSpPr>
            <p:spPr>
              <a:xfrm>
                <a:off x="7858792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18" name="Google Shape;1018;p40"/>
              <p:cNvCxnSpPr/>
              <p:nvPr/>
            </p:nvCxnSpPr>
            <p:spPr>
              <a:xfrm>
                <a:off x="801050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19" name="Google Shape;1019;p40"/>
              <p:cNvCxnSpPr/>
              <p:nvPr/>
            </p:nvCxnSpPr>
            <p:spPr>
              <a:xfrm>
                <a:off x="8162215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20" name="Google Shape;1020;p40"/>
              <p:cNvCxnSpPr/>
              <p:nvPr/>
            </p:nvCxnSpPr>
            <p:spPr>
              <a:xfrm>
                <a:off x="8313927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21" name="Google Shape;1021;p40"/>
              <p:cNvCxnSpPr/>
              <p:nvPr/>
            </p:nvCxnSpPr>
            <p:spPr>
              <a:xfrm>
                <a:off x="793464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22" name="Google Shape;1022;p40"/>
              <p:cNvCxnSpPr/>
              <p:nvPr/>
            </p:nvCxnSpPr>
            <p:spPr>
              <a:xfrm>
                <a:off x="808636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23" name="Google Shape;1023;p40"/>
              <p:cNvCxnSpPr/>
              <p:nvPr/>
            </p:nvCxnSpPr>
            <p:spPr>
              <a:xfrm>
                <a:off x="8238071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24" name="Google Shape;1024;p40"/>
              <p:cNvCxnSpPr/>
              <p:nvPr/>
            </p:nvCxnSpPr>
            <p:spPr>
              <a:xfrm>
                <a:off x="8389783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25" name="Google Shape;1025;p40"/>
              <p:cNvCxnSpPr/>
              <p:nvPr/>
            </p:nvCxnSpPr>
            <p:spPr>
              <a:xfrm>
                <a:off x="8465638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26" name="Google Shape;1026;p40"/>
              <p:cNvCxnSpPr/>
              <p:nvPr/>
            </p:nvCxnSpPr>
            <p:spPr>
              <a:xfrm>
                <a:off x="8541494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cxnSp>
            <p:nvCxnSpPr>
              <p:cNvPr id="1027" name="Google Shape;1027;p40"/>
              <p:cNvCxnSpPr/>
              <p:nvPr/>
            </p:nvCxnSpPr>
            <p:spPr>
              <a:xfrm>
                <a:off x="8617350" y="2241175"/>
                <a:ext cx="0" cy="209550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lt2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grpSp>
        <p:nvGrpSpPr>
          <p:cNvPr id="1028" name="Google Shape;1028;p40"/>
          <p:cNvGrpSpPr/>
          <p:nvPr/>
        </p:nvGrpSpPr>
        <p:grpSpPr>
          <a:xfrm>
            <a:off x="2906038" y="4336663"/>
            <a:ext cx="1885275" cy="1884250"/>
            <a:chOff x="2609275" y="3149350"/>
            <a:chExt cx="1885275" cy="1884250"/>
          </a:xfrm>
        </p:grpSpPr>
        <p:sp>
          <p:nvSpPr>
            <p:cNvPr id="1029" name="Google Shape;1029;p40"/>
            <p:cNvSpPr/>
            <p:nvPr/>
          </p:nvSpPr>
          <p:spPr>
            <a:xfrm>
              <a:off x="3923900" y="3224950"/>
              <a:ext cx="494025" cy="495025"/>
            </a:xfrm>
            <a:custGeom>
              <a:avLst/>
              <a:gdLst/>
              <a:ahLst/>
              <a:cxnLst/>
              <a:rect l="l" t="t" r="r" b="b"/>
              <a:pathLst>
                <a:path w="19761" h="19801" extrusionOk="0">
                  <a:moveTo>
                    <a:pt x="485" y="202"/>
                  </a:moveTo>
                  <a:cubicBezTo>
                    <a:pt x="323" y="162"/>
                    <a:pt x="162" y="81"/>
                    <a:pt x="1" y="1"/>
                  </a:cubicBezTo>
                  <a:lnTo>
                    <a:pt x="19761" y="19801"/>
                  </a:lnTo>
                  <a:cubicBezTo>
                    <a:pt x="19720" y="19640"/>
                    <a:pt x="19640" y="19478"/>
                    <a:pt x="19559" y="19317"/>
                  </a:cubicBezTo>
                  <a:lnTo>
                    <a:pt x="485" y="20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" name="Google Shape;1030;p40"/>
            <p:cNvSpPr/>
            <p:nvPr/>
          </p:nvSpPr>
          <p:spPr>
            <a:xfrm>
              <a:off x="3725300" y="3164475"/>
              <a:ext cx="753125" cy="753100"/>
            </a:xfrm>
            <a:custGeom>
              <a:avLst/>
              <a:gdLst/>
              <a:ahLst/>
              <a:cxnLst/>
              <a:rect l="l" t="t" r="r" b="b"/>
              <a:pathLst>
                <a:path w="30125" h="30124" extrusionOk="0">
                  <a:moveTo>
                    <a:pt x="323" y="81"/>
                  </a:moveTo>
                  <a:cubicBezTo>
                    <a:pt x="202" y="41"/>
                    <a:pt x="122" y="41"/>
                    <a:pt x="1" y="0"/>
                  </a:cubicBezTo>
                  <a:lnTo>
                    <a:pt x="30124" y="30124"/>
                  </a:lnTo>
                  <a:cubicBezTo>
                    <a:pt x="30084" y="30043"/>
                    <a:pt x="30084" y="29922"/>
                    <a:pt x="30043" y="29801"/>
                  </a:cubicBezTo>
                  <a:lnTo>
                    <a:pt x="323" y="8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40"/>
            <p:cNvSpPr/>
            <p:nvPr/>
          </p:nvSpPr>
          <p:spPr>
            <a:xfrm>
              <a:off x="3572075" y="3149350"/>
              <a:ext cx="922475" cy="922475"/>
            </a:xfrm>
            <a:custGeom>
              <a:avLst/>
              <a:gdLst/>
              <a:ahLst/>
              <a:cxnLst/>
              <a:rect l="l" t="t" r="r" b="b"/>
              <a:pathLst>
                <a:path w="36899" h="36899" extrusionOk="0">
                  <a:moveTo>
                    <a:pt x="282" y="0"/>
                  </a:moveTo>
                  <a:cubicBezTo>
                    <a:pt x="161" y="0"/>
                    <a:pt x="81" y="0"/>
                    <a:pt x="0" y="0"/>
                  </a:cubicBezTo>
                  <a:lnTo>
                    <a:pt x="36898" y="36899"/>
                  </a:lnTo>
                  <a:cubicBezTo>
                    <a:pt x="36898" y="36778"/>
                    <a:pt x="36898" y="36697"/>
                    <a:pt x="36858" y="36616"/>
                  </a:cubicBezTo>
                  <a:lnTo>
                    <a:pt x="2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40"/>
            <p:cNvSpPr/>
            <p:nvPr/>
          </p:nvSpPr>
          <p:spPr>
            <a:xfrm>
              <a:off x="3440000" y="3154400"/>
              <a:ext cx="1048500" cy="1048500"/>
            </a:xfrm>
            <a:custGeom>
              <a:avLst/>
              <a:gdLst/>
              <a:ahLst/>
              <a:cxnLst/>
              <a:rect l="l" t="t" r="r" b="b"/>
              <a:pathLst>
                <a:path w="41940" h="41940" extrusionOk="0">
                  <a:moveTo>
                    <a:pt x="242" y="0"/>
                  </a:moveTo>
                  <a:cubicBezTo>
                    <a:pt x="162" y="40"/>
                    <a:pt x="81" y="40"/>
                    <a:pt x="0" y="40"/>
                  </a:cubicBezTo>
                  <a:lnTo>
                    <a:pt x="41899" y="41939"/>
                  </a:lnTo>
                  <a:cubicBezTo>
                    <a:pt x="41899" y="41858"/>
                    <a:pt x="41939" y="41778"/>
                    <a:pt x="41939" y="4169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" name="Google Shape;1033;p40"/>
            <p:cNvSpPr/>
            <p:nvPr/>
          </p:nvSpPr>
          <p:spPr>
            <a:xfrm>
              <a:off x="3323050" y="3175550"/>
              <a:ext cx="1145275" cy="1144275"/>
            </a:xfrm>
            <a:custGeom>
              <a:avLst/>
              <a:gdLst/>
              <a:ahLst/>
              <a:cxnLst/>
              <a:rect l="l" t="t" r="r" b="b"/>
              <a:pathLst>
                <a:path w="45811" h="45771" extrusionOk="0">
                  <a:moveTo>
                    <a:pt x="243" y="1"/>
                  </a:moveTo>
                  <a:cubicBezTo>
                    <a:pt x="162" y="1"/>
                    <a:pt x="81" y="41"/>
                    <a:pt x="1" y="41"/>
                  </a:cubicBezTo>
                  <a:lnTo>
                    <a:pt x="45730" y="45771"/>
                  </a:lnTo>
                  <a:cubicBezTo>
                    <a:pt x="45771" y="45690"/>
                    <a:pt x="45771" y="45610"/>
                    <a:pt x="45811" y="4556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" name="Google Shape;1034;p40"/>
            <p:cNvSpPr/>
            <p:nvPr/>
          </p:nvSpPr>
          <p:spPr>
            <a:xfrm>
              <a:off x="3218200" y="3207825"/>
              <a:ext cx="1216875" cy="1216850"/>
            </a:xfrm>
            <a:custGeom>
              <a:avLst/>
              <a:gdLst/>
              <a:ahLst/>
              <a:cxnLst/>
              <a:rect l="l" t="t" r="r" b="b"/>
              <a:pathLst>
                <a:path w="48675" h="48674" extrusionOk="0">
                  <a:moveTo>
                    <a:pt x="202" y="0"/>
                  </a:moveTo>
                  <a:cubicBezTo>
                    <a:pt x="122" y="0"/>
                    <a:pt x="81" y="41"/>
                    <a:pt x="1" y="81"/>
                  </a:cubicBezTo>
                  <a:lnTo>
                    <a:pt x="48593" y="48674"/>
                  </a:lnTo>
                  <a:cubicBezTo>
                    <a:pt x="48634" y="48633"/>
                    <a:pt x="48674" y="48553"/>
                    <a:pt x="48674" y="4847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40"/>
            <p:cNvSpPr/>
            <p:nvPr/>
          </p:nvSpPr>
          <p:spPr>
            <a:xfrm>
              <a:off x="3122425" y="3249150"/>
              <a:ext cx="1271300" cy="1271300"/>
            </a:xfrm>
            <a:custGeom>
              <a:avLst/>
              <a:gdLst/>
              <a:ahLst/>
              <a:cxnLst/>
              <a:rect l="l" t="t" r="r" b="b"/>
              <a:pathLst>
                <a:path w="50852" h="50852" extrusionOk="0">
                  <a:moveTo>
                    <a:pt x="202" y="1"/>
                  </a:moveTo>
                  <a:cubicBezTo>
                    <a:pt x="122" y="41"/>
                    <a:pt x="81" y="81"/>
                    <a:pt x="1" y="122"/>
                  </a:cubicBezTo>
                  <a:lnTo>
                    <a:pt x="50771" y="50852"/>
                  </a:lnTo>
                  <a:cubicBezTo>
                    <a:pt x="50771" y="50811"/>
                    <a:pt x="50811" y="50731"/>
                    <a:pt x="50852" y="5069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40"/>
            <p:cNvSpPr/>
            <p:nvPr/>
          </p:nvSpPr>
          <p:spPr>
            <a:xfrm>
              <a:off x="3035725" y="3299550"/>
              <a:ext cx="1307600" cy="1308625"/>
            </a:xfrm>
            <a:custGeom>
              <a:avLst/>
              <a:gdLst/>
              <a:ahLst/>
              <a:cxnLst/>
              <a:rect l="l" t="t" r="r" b="b"/>
              <a:pathLst>
                <a:path w="52304" h="52345" extrusionOk="0">
                  <a:moveTo>
                    <a:pt x="162" y="1"/>
                  </a:moveTo>
                  <a:cubicBezTo>
                    <a:pt x="81" y="41"/>
                    <a:pt x="41" y="82"/>
                    <a:pt x="1" y="122"/>
                  </a:cubicBezTo>
                  <a:lnTo>
                    <a:pt x="52182" y="52344"/>
                  </a:lnTo>
                  <a:cubicBezTo>
                    <a:pt x="52223" y="52263"/>
                    <a:pt x="52263" y="52223"/>
                    <a:pt x="52303" y="5218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" name="Google Shape;1037;p40"/>
            <p:cNvSpPr/>
            <p:nvPr/>
          </p:nvSpPr>
          <p:spPr>
            <a:xfrm>
              <a:off x="2956075" y="3358025"/>
              <a:ext cx="1328775" cy="1329775"/>
            </a:xfrm>
            <a:custGeom>
              <a:avLst/>
              <a:gdLst/>
              <a:ahLst/>
              <a:cxnLst/>
              <a:rect l="l" t="t" r="r" b="b"/>
              <a:pathLst>
                <a:path w="53151" h="53191" extrusionOk="0">
                  <a:moveTo>
                    <a:pt x="122" y="1"/>
                  </a:moveTo>
                  <a:cubicBezTo>
                    <a:pt x="82" y="41"/>
                    <a:pt x="41" y="82"/>
                    <a:pt x="1" y="122"/>
                  </a:cubicBezTo>
                  <a:lnTo>
                    <a:pt x="53030" y="53191"/>
                  </a:lnTo>
                  <a:cubicBezTo>
                    <a:pt x="53070" y="53110"/>
                    <a:pt x="53110" y="53070"/>
                    <a:pt x="53151" y="53030"/>
                  </a:cubicBezTo>
                  <a:lnTo>
                    <a:pt x="1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" name="Google Shape;1038;p40"/>
            <p:cNvSpPr/>
            <p:nvPr/>
          </p:nvSpPr>
          <p:spPr>
            <a:xfrm>
              <a:off x="2883500" y="3422550"/>
              <a:ext cx="1336825" cy="1336825"/>
            </a:xfrm>
            <a:custGeom>
              <a:avLst/>
              <a:gdLst/>
              <a:ahLst/>
              <a:cxnLst/>
              <a:rect l="l" t="t" r="r" b="b"/>
              <a:pathLst>
                <a:path w="53473" h="53473" extrusionOk="0">
                  <a:moveTo>
                    <a:pt x="121" y="1"/>
                  </a:moveTo>
                  <a:cubicBezTo>
                    <a:pt x="121" y="1"/>
                    <a:pt x="81" y="81"/>
                    <a:pt x="81" y="81"/>
                  </a:cubicBezTo>
                  <a:cubicBezTo>
                    <a:pt x="41" y="122"/>
                    <a:pt x="0" y="122"/>
                    <a:pt x="0" y="162"/>
                  </a:cubicBezTo>
                  <a:lnTo>
                    <a:pt x="53311" y="53473"/>
                  </a:lnTo>
                  <a:cubicBezTo>
                    <a:pt x="53311" y="53473"/>
                    <a:pt x="53392" y="53433"/>
                    <a:pt x="53392" y="53433"/>
                  </a:cubicBezTo>
                  <a:cubicBezTo>
                    <a:pt x="53432" y="53392"/>
                    <a:pt x="53432" y="53392"/>
                    <a:pt x="53473" y="5335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40"/>
            <p:cNvSpPr/>
            <p:nvPr/>
          </p:nvSpPr>
          <p:spPr>
            <a:xfrm>
              <a:off x="2817975" y="3495150"/>
              <a:ext cx="1329775" cy="1329775"/>
            </a:xfrm>
            <a:custGeom>
              <a:avLst/>
              <a:gdLst/>
              <a:ahLst/>
              <a:cxnLst/>
              <a:rect l="l" t="t" r="r" b="b"/>
              <a:pathLst>
                <a:path w="53191" h="53191" extrusionOk="0">
                  <a:moveTo>
                    <a:pt x="121" y="0"/>
                  </a:moveTo>
                  <a:cubicBezTo>
                    <a:pt x="81" y="41"/>
                    <a:pt x="41" y="121"/>
                    <a:pt x="0" y="161"/>
                  </a:cubicBezTo>
                  <a:lnTo>
                    <a:pt x="53029" y="53190"/>
                  </a:lnTo>
                  <a:cubicBezTo>
                    <a:pt x="53110" y="53150"/>
                    <a:pt x="53150" y="53109"/>
                    <a:pt x="53190" y="53069"/>
                  </a:cubicBezTo>
                  <a:lnTo>
                    <a:pt x="12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" name="Google Shape;1040;p40"/>
            <p:cNvSpPr/>
            <p:nvPr/>
          </p:nvSpPr>
          <p:spPr>
            <a:xfrm>
              <a:off x="2760500" y="3574775"/>
              <a:ext cx="1307600" cy="1308625"/>
            </a:xfrm>
            <a:custGeom>
              <a:avLst/>
              <a:gdLst/>
              <a:ahLst/>
              <a:cxnLst/>
              <a:rect l="l" t="t" r="r" b="b"/>
              <a:pathLst>
                <a:path w="52304" h="52345" extrusionOk="0">
                  <a:moveTo>
                    <a:pt x="81" y="1"/>
                  </a:moveTo>
                  <a:cubicBezTo>
                    <a:pt x="41" y="82"/>
                    <a:pt x="41" y="122"/>
                    <a:pt x="1" y="162"/>
                  </a:cubicBezTo>
                  <a:lnTo>
                    <a:pt x="52142" y="52344"/>
                  </a:lnTo>
                  <a:cubicBezTo>
                    <a:pt x="52182" y="52304"/>
                    <a:pt x="52263" y="52263"/>
                    <a:pt x="52303" y="5222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" name="Google Shape;1041;p40"/>
            <p:cNvSpPr/>
            <p:nvPr/>
          </p:nvSpPr>
          <p:spPr>
            <a:xfrm>
              <a:off x="2710100" y="3662500"/>
              <a:ext cx="1271300" cy="1271300"/>
            </a:xfrm>
            <a:custGeom>
              <a:avLst/>
              <a:gdLst/>
              <a:ahLst/>
              <a:cxnLst/>
              <a:rect l="l" t="t" r="r" b="b"/>
              <a:pathLst>
                <a:path w="50852" h="50852" extrusionOk="0">
                  <a:moveTo>
                    <a:pt x="81" y="0"/>
                  </a:moveTo>
                  <a:cubicBezTo>
                    <a:pt x="41" y="41"/>
                    <a:pt x="41" y="121"/>
                    <a:pt x="0" y="162"/>
                  </a:cubicBezTo>
                  <a:lnTo>
                    <a:pt x="50650" y="50851"/>
                  </a:lnTo>
                  <a:cubicBezTo>
                    <a:pt x="50690" y="50811"/>
                    <a:pt x="50771" y="50771"/>
                    <a:pt x="50851" y="507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" name="Google Shape;1042;p40"/>
            <p:cNvSpPr/>
            <p:nvPr/>
          </p:nvSpPr>
          <p:spPr>
            <a:xfrm>
              <a:off x="2667750" y="3758275"/>
              <a:ext cx="1216875" cy="1216850"/>
            </a:xfrm>
            <a:custGeom>
              <a:avLst/>
              <a:gdLst/>
              <a:ahLst/>
              <a:cxnLst/>
              <a:rect l="l" t="t" r="r" b="b"/>
              <a:pathLst>
                <a:path w="48675" h="48674" extrusionOk="0">
                  <a:moveTo>
                    <a:pt x="81" y="0"/>
                  </a:moveTo>
                  <a:cubicBezTo>
                    <a:pt x="41" y="41"/>
                    <a:pt x="41" y="121"/>
                    <a:pt x="1" y="202"/>
                  </a:cubicBezTo>
                  <a:lnTo>
                    <a:pt x="48513" y="48674"/>
                  </a:lnTo>
                  <a:cubicBezTo>
                    <a:pt x="48553" y="48633"/>
                    <a:pt x="48634" y="48633"/>
                    <a:pt x="48674" y="4859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" name="Google Shape;1043;p40"/>
            <p:cNvSpPr/>
            <p:nvPr/>
          </p:nvSpPr>
          <p:spPr>
            <a:xfrm>
              <a:off x="2635500" y="3863125"/>
              <a:ext cx="1144275" cy="1144275"/>
            </a:xfrm>
            <a:custGeom>
              <a:avLst/>
              <a:gdLst/>
              <a:ahLst/>
              <a:cxnLst/>
              <a:rect l="l" t="t" r="r" b="b"/>
              <a:pathLst>
                <a:path w="45771" h="45771" extrusionOk="0">
                  <a:moveTo>
                    <a:pt x="41" y="0"/>
                  </a:moveTo>
                  <a:cubicBezTo>
                    <a:pt x="41" y="81"/>
                    <a:pt x="0" y="121"/>
                    <a:pt x="0" y="202"/>
                  </a:cubicBezTo>
                  <a:lnTo>
                    <a:pt x="45569" y="45770"/>
                  </a:lnTo>
                  <a:cubicBezTo>
                    <a:pt x="45649" y="45770"/>
                    <a:pt x="45730" y="45730"/>
                    <a:pt x="45770" y="457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" name="Google Shape;1044;p40"/>
            <p:cNvSpPr/>
            <p:nvPr/>
          </p:nvSpPr>
          <p:spPr>
            <a:xfrm>
              <a:off x="2615325" y="3980050"/>
              <a:ext cx="1048500" cy="1048500"/>
            </a:xfrm>
            <a:custGeom>
              <a:avLst/>
              <a:gdLst/>
              <a:ahLst/>
              <a:cxnLst/>
              <a:rect l="l" t="t" r="r" b="b"/>
              <a:pathLst>
                <a:path w="41940" h="41940" extrusionOk="0">
                  <a:moveTo>
                    <a:pt x="1" y="1"/>
                  </a:moveTo>
                  <a:cubicBezTo>
                    <a:pt x="1" y="82"/>
                    <a:pt x="1" y="162"/>
                    <a:pt x="1" y="243"/>
                  </a:cubicBezTo>
                  <a:lnTo>
                    <a:pt x="41657" y="41940"/>
                  </a:lnTo>
                  <a:cubicBezTo>
                    <a:pt x="41738" y="41900"/>
                    <a:pt x="41859" y="41900"/>
                    <a:pt x="41940" y="41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" name="Google Shape;1045;p40"/>
            <p:cNvSpPr/>
            <p:nvPr/>
          </p:nvSpPr>
          <p:spPr>
            <a:xfrm>
              <a:off x="2609275" y="4111125"/>
              <a:ext cx="922500" cy="922475"/>
            </a:xfrm>
            <a:custGeom>
              <a:avLst/>
              <a:gdLst/>
              <a:ahLst/>
              <a:cxnLst/>
              <a:rect l="l" t="t" r="r" b="b"/>
              <a:pathLst>
                <a:path w="36900" h="36899" extrusionOk="0">
                  <a:moveTo>
                    <a:pt x="1" y="0"/>
                  </a:moveTo>
                  <a:cubicBezTo>
                    <a:pt x="1" y="81"/>
                    <a:pt x="1" y="202"/>
                    <a:pt x="1" y="283"/>
                  </a:cubicBezTo>
                  <a:lnTo>
                    <a:pt x="36617" y="36899"/>
                  </a:lnTo>
                  <a:cubicBezTo>
                    <a:pt x="36697" y="36899"/>
                    <a:pt x="36818" y="36899"/>
                    <a:pt x="36899" y="3689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" name="Google Shape;1046;p40"/>
            <p:cNvSpPr/>
            <p:nvPr/>
          </p:nvSpPr>
          <p:spPr>
            <a:xfrm>
              <a:off x="2625400" y="4264350"/>
              <a:ext cx="753125" cy="754125"/>
            </a:xfrm>
            <a:custGeom>
              <a:avLst/>
              <a:gdLst/>
              <a:ahLst/>
              <a:cxnLst/>
              <a:rect l="l" t="t" r="r" b="b"/>
              <a:pathLst>
                <a:path w="30125" h="30165" extrusionOk="0">
                  <a:moveTo>
                    <a:pt x="1" y="1"/>
                  </a:moveTo>
                  <a:cubicBezTo>
                    <a:pt x="1" y="122"/>
                    <a:pt x="41" y="243"/>
                    <a:pt x="41" y="364"/>
                  </a:cubicBezTo>
                  <a:lnTo>
                    <a:pt x="29762" y="30084"/>
                  </a:lnTo>
                  <a:cubicBezTo>
                    <a:pt x="29883" y="30124"/>
                    <a:pt x="30004" y="30124"/>
                    <a:pt x="30124" y="301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" name="Google Shape;1047;p40"/>
            <p:cNvSpPr/>
            <p:nvPr/>
          </p:nvSpPr>
          <p:spPr>
            <a:xfrm>
              <a:off x="2684900" y="4462975"/>
              <a:ext cx="495025" cy="495025"/>
            </a:xfrm>
            <a:custGeom>
              <a:avLst/>
              <a:gdLst/>
              <a:ahLst/>
              <a:cxnLst/>
              <a:rect l="l" t="t" r="r" b="b"/>
              <a:pathLst>
                <a:path w="19801" h="19801" extrusionOk="0">
                  <a:moveTo>
                    <a:pt x="0" y="0"/>
                  </a:moveTo>
                  <a:cubicBezTo>
                    <a:pt x="81" y="161"/>
                    <a:pt x="161" y="323"/>
                    <a:pt x="242" y="484"/>
                  </a:cubicBezTo>
                  <a:lnTo>
                    <a:pt x="19316" y="19599"/>
                  </a:lnTo>
                  <a:cubicBezTo>
                    <a:pt x="19478" y="19639"/>
                    <a:pt x="19639" y="19720"/>
                    <a:pt x="19800" y="1980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48" name="Google Shape;1048;p40"/>
          <p:cNvGrpSpPr/>
          <p:nvPr/>
        </p:nvGrpSpPr>
        <p:grpSpPr>
          <a:xfrm>
            <a:off x="5274000" y="-24823"/>
            <a:ext cx="3870000" cy="1050648"/>
            <a:chOff x="5274000" y="-24823"/>
            <a:chExt cx="3870000" cy="1050648"/>
          </a:xfrm>
        </p:grpSpPr>
        <p:sp>
          <p:nvSpPr>
            <p:cNvPr id="1049" name="Google Shape;1049;p40"/>
            <p:cNvSpPr/>
            <p:nvPr/>
          </p:nvSpPr>
          <p:spPr>
            <a:xfrm rot="10800000">
              <a:off x="5952000" y="-24775"/>
              <a:ext cx="3192000" cy="1050600"/>
            </a:xfrm>
            <a:prstGeom prst="round1Rect">
              <a:avLst>
                <a:gd name="adj" fmla="val 50000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  <p:sp>
          <p:nvSpPr>
            <p:cNvPr id="1050" name="Google Shape;1050;p40"/>
            <p:cNvSpPr/>
            <p:nvPr/>
          </p:nvSpPr>
          <p:spPr>
            <a:xfrm rot="10800000">
              <a:off x="5274000" y="-24823"/>
              <a:ext cx="3870000" cy="573600"/>
            </a:xfrm>
            <a:prstGeom prst="round1Rect">
              <a:avLst>
                <a:gd name="adj" fmla="val 50000"/>
              </a:avLst>
            </a:prstGeom>
            <a:solidFill>
              <a:srgbClr val="63DBF5">
                <a:alpha val="6899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aven Pro"/>
                <a:ea typeface="Maven Pro"/>
                <a:cs typeface="Maven Pro"/>
                <a:sym typeface="Maven Pro"/>
              </a:endParaRPr>
            </a:p>
          </p:txBody>
        </p:sp>
      </p:grpSp>
      <p:sp>
        <p:nvSpPr>
          <p:cNvPr id="1051" name="Google Shape;1051;p40"/>
          <p:cNvSpPr/>
          <p:nvPr/>
        </p:nvSpPr>
        <p:spPr>
          <a:xfrm flipH="1">
            <a:off x="5879725" y="4336675"/>
            <a:ext cx="3429000" cy="851400"/>
          </a:xfrm>
          <a:prstGeom prst="round1Rect">
            <a:avLst>
              <a:gd name="adj" fmla="val 16667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aven Pro"/>
              <a:ea typeface="Maven Pro"/>
              <a:cs typeface="Maven Pro"/>
              <a:sym typeface="Maven Pro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931F8D-066F-3704-81F6-73752277EC80}"/>
              </a:ext>
            </a:extLst>
          </p:cNvPr>
          <p:cNvSpPr txBox="1"/>
          <p:nvPr/>
        </p:nvSpPr>
        <p:spPr>
          <a:xfrm>
            <a:off x="1088571" y="1836801"/>
            <a:ext cx="744683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Target Market: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150 senior resort hotel managers and directors from across Europe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Professionals seeking operational strategies for peak summer season</a:t>
            </a: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Demand: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MICE market estimated at £0.92 trillion globally in 2025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(Mordor Intelligence, 2025)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Europe accounts for over half of global MICE activity at 50.6%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(Grand View Research, 2025)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Competition: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Most major hospitality conferences are scheduled during shoulder seasons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Sun &amp; Stay is uniquely positioned as a summer-specific operational forum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comparable event currently targets this niche in Brighton, UK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tint val="40000"/>
            <a:hueOff val="0"/>
            <a:satOff val="0"/>
            <a:lumOff val="0"/>
          </a:schemeClr>
        </a:solidFill>
        <a:effectLst/>
      </p:bgPr>
    </p:bg>
    <p:spTree>
      <p:nvGrpSpPr>
        <p:cNvPr id="1" name="Shape 10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6" name="Google Shape;1056;p41"/>
          <p:cNvSpPr txBox="1">
            <a:spLocks noGrp="1"/>
          </p:cNvSpPr>
          <p:nvPr>
            <p:ph type="title"/>
          </p:nvPr>
        </p:nvSpPr>
        <p:spPr>
          <a:xfrm>
            <a:off x="2513171" y="282129"/>
            <a:ext cx="4976199" cy="52341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Operational Factors</a:t>
            </a:r>
            <a:endParaRPr sz="18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73" name="Google Shape;1073;p41"/>
          <p:cNvSpPr/>
          <p:nvPr/>
        </p:nvSpPr>
        <p:spPr>
          <a:xfrm rot="5400000">
            <a:off x="-1603450" y="1231038"/>
            <a:ext cx="2325825" cy="2325825"/>
          </a:xfrm>
          <a:custGeom>
            <a:avLst/>
            <a:gdLst/>
            <a:ahLst/>
            <a:cxnLst/>
            <a:rect l="l" t="t" r="r" b="b"/>
            <a:pathLst>
              <a:path w="93033" h="93033" extrusionOk="0">
                <a:moveTo>
                  <a:pt x="89685" y="61054"/>
                </a:moveTo>
                <a:lnTo>
                  <a:pt x="89685" y="63796"/>
                </a:lnTo>
                <a:lnTo>
                  <a:pt x="89927" y="63150"/>
                </a:lnTo>
                <a:lnTo>
                  <a:pt x="89927" y="61054"/>
                </a:lnTo>
                <a:lnTo>
                  <a:pt x="90693" y="61054"/>
                </a:lnTo>
                <a:cubicBezTo>
                  <a:pt x="90733" y="60973"/>
                  <a:pt x="90733" y="60892"/>
                  <a:pt x="90774" y="60812"/>
                </a:cubicBezTo>
                <a:lnTo>
                  <a:pt x="89927" y="60812"/>
                </a:lnTo>
                <a:lnTo>
                  <a:pt x="89927" y="56255"/>
                </a:lnTo>
                <a:lnTo>
                  <a:pt x="91984" y="56255"/>
                </a:lnTo>
                <a:cubicBezTo>
                  <a:pt x="92024" y="56174"/>
                  <a:pt x="92024" y="56093"/>
                  <a:pt x="92064" y="56013"/>
                </a:cubicBezTo>
                <a:lnTo>
                  <a:pt x="89927" y="56013"/>
                </a:lnTo>
                <a:lnTo>
                  <a:pt x="89927" y="51456"/>
                </a:lnTo>
                <a:lnTo>
                  <a:pt x="92750" y="51456"/>
                </a:lnTo>
                <a:cubicBezTo>
                  <a:pt x="92750" y="51375"/>
                  <a:pt x="92790" y="51295"/>
                  <a:pt x="92790" y="51174"/>
                </a:cubicBezTo>
                <a:lnTo>
                  <a:pt x="89927" y="51174"/>
                </a:lnTo>
                <a:lnTo>
                  <a:pt x="89927" y="46617"/>
                </a:lnTo>
                <a:lnTo>
                  <a:pt x="93032" y="46617"/>
                </a:lnTo>
                <a:lnTo>
                  <a:pt x="93032" y="46496"/>
                </a:lnTo>
                <a:lnTo>
                  <a:pt x="93032" y="46375"/>
                </a:lnTo>
                <a:lnTo>
                  <a:pt x="89927" y="46375"/>
                </a:lnTo>
                <a:lnTo>
                  <a:pt x="89927" y="41818"/>
                </a:lnTo>
                <a:lnTo>
                  <a:pt x="92790" y="41818"/>
                </a:lnTo>
                <a:cubicBezTo>
                  <a:pt x="92790" y="41737"/>
                  <a:pt x="92750" y="41657"/>
                  <a:pt x="92750" y="41576"/>
                </a:cubicBezTo>
                <a:lnTo>
                  <a:pt x="89927" y="41576"/>
                </a:lnTo>
                <a:lnTo>
                  <a:pt x="89927" y="36979"/>
                </a:lnTo>
                <a:lnTo>
                  <a:pt x="92064" y="36979"/>
                </a:lnTo>
                <a:cubicBezTo>
                  <a:pt x="92024" y="36898"/>
                  <a:pt x="92024" y="36818"/>
                  <a:pt x="91984" y="36737"/>
                </a:cubicBezTo>
                <a:lnTo>
                  <a:pt x="89927" y="36737"/>
                </a:lnTo>
                <a:lnTo>
                  <a:pt x="89927" y="32180"/>
                </a:lnTo>
                <a:lnTo>
                  <a:pt x="90774" y="32180"/>
                </a:lnTo>
                <a:cubicBezTo>
                  <a:pt x="90733" y="32099"/>
                  <a:pt x="90733" y="32019"/>
                  <a:pt x="90693" y="31938"/>
                </a:cubicBezTo>
                <a:lnTo>
                  <a:pt x="89927" y="31938"/>
                </a:lnTo>
                <a:lnTo>
                  <a:pt x="89927" y="29841"/>
                </a:lnTo>
                <a:lnTo>
                  <a:pt x="89685" y="29196"/>
                </a:lnTo>
                <a:lnTo>
                  <a:pt x="89685" y="31938"/>
                </a:lnTo>
                <a:lnTo>
                  <a:pt x="85128" y="31938"/>
                </a:lnTo>
                <a:lnTo>
                  <a:pt x="85128" y="27381"/>
                </a:lnTo>
                <a:lnTo>
                  <a:pt x="88919" y="27381"/>
                </a:lnTo>
                <a:cubicBezTo>
                  <a:pt x="88879" y="27301"/>
                  <a:pt x="88838" y="27220"/>
                  <a:pt x="88798" y="27139"/>
                </a:cubicBezTo>
                <a:lnTo>
                  <a:pt x="85128" y="27139"/>
                </a:lnTo>
                <a:lnTo>
                  <a:pt x="85128" y="22542"/>
                </a:lnTo>
                <a:lnTo>
                  <a:pt x="86378" y="22542"/>
                </a:lnTo>
                <a:cubicBezTo>
                  <a:pt x="86338" y="22462"/>
                  <a:pt x="86298" y="22381"/>
                  <a:pt x="86257" y="22300"/>
                </a:cubicBezTo>
                <a:lnTo>
                  <a:pt x="85128" y="22300"/>
                </a:lnTo>
                <a:lnTo>
                  <a:pt x="85128" y="20566"/>
                </a:lnTo>
                <a:cubicBezTo>
                  <a:pt x="85048" y="20445"/>
                  <a:pt x="84967" y="20324"/>
                  <a:pt x="84886" y="20203"/>
                </a:cubicBezTo>
                <a:lnTo>
                  <a:pt x="84886" y="22300"/>
                </a:lnTo>
                <a:lnTo>
                  <a:pt x="80329" y="22300"/>
                </a:lnTo>
                <a:lnTo>
                  <a:pt x="80329" y="17743"/>
                </a:lnTo>
                <a:lnTo>
                  <a:pt x="83072" y="17743"/>
                </a:lnTo>
                <a:lnTo>
                  <a:pt x="82870" y="17501"/>
                </a:lnTo>
                <a:lnTo>
                  <a:pt x="80329" y="17501"/>
                </a:lnTo>
                <a:lnTo>
                  <a:pt x="80329" y="14558"/>
                </a:lnTo>
                <a:lnTo>
                  <a:pt x="80087" y="14316"/>
                </a:lnTo>
                <a:lnTo>
                  <a:pt x="80087" y="17501"/>
                </a:lnTo>
                <a:lnTo>
                  <a:pt x="75490" y="17501"/>
                </a:lnTo>
                <a:lnTo>
                  <a:pt x="75490" y="12945"/>
                </a:lnTo>
                <a:lnTo>
                  <a:pt x="78716" y="12945"/>
                </a:lnTo>
                <a:lnTo>
                  <a:pt x="78434" y="12703"/>
                </a:lnTo>
                <a:lnTo>
                  <a:pt x="75490" y="12703"/>
                </a:lnTo>
                <a:lnTo>
                  <a:pt x="75490" y="10122"/>
                </a:lnTo>
                <a:lnTo>
                  <a:pt x="75248" y="9920"/>
                </a:lnTo>
                <a:lnTo>
                  <a:pt x="75248" y="12703"/>
                </a:lnTo>
                <a:lnTo>
                  <a:pt x="70691" y="12703"/>
                </a:lnTo>
                <a:lnTo>
                  <a:pt x="70691" y="8106"/>
                </a:lnTo>
                <a:lnTo>
                  <a:pt x="72788" y="8106"/>
                </a:lnTo>
                <a:cubicBezTo>
                  <a:pt x="72667" y="8025"/>
                  <a:pt x="72546" y="7944"/>
                  <a:pt x="72425" y="7864"/>
                </a:cubicBezTo>
                <a:lnTo>
                  <a:pt x="70691" y="7864"/>
                </a:lnTo>
                <a:lnTo>
                  <a:pt x="70691" y="6775"/>
                </a:lnTo>
                <a:cubicBezTo>
                  <a:pt x="70611" y="6694"/>
                  <a:pt x="70530" y="6654"/>
                  <a:pt x="70450" y="6613"/>
                </a:cubicBezTo>
                <a:lnTo>
                  <a:pt x="70450" y="7864"/>
                </a:lnTo>
                <a:lnTo>
                  <a:pt x="65893" y="7864"/>
                </a:lnTo>
                <a:lnTo>
                  <a:pt x="65893" y="4194"/>
                </a:lnTo>
                <a:cubicBezTo>
                  <a:pt x="65812" y="4154"/>
                  <a:pt x="65731" y="4113"/>
                  <a:pt x="65651" y="4073"/>
                </a:cubicBezTo>
                <a:lnTo>
                  <a:pt x="65651" y="7864"/>
                </a:lnTo>
                <a:lnTo>
                  <a:pt x="61054" y="7864"/>
                </a:lnTo>
                <a:lnTo>
                  <a:pt x="61054" y="3307"/>
                </a:lnTo>
                <a:lnTo>
                  <a:pt x="63796" y="3307"/>
                </a:lnTo>
                <a:lnTo>
                  <a:pt x="63191" y="3065"/>
                </a:lnTo>
                <a:lnTo>
                  <a:pt x="61054" y="3065"/>
                </a:lnTo>
                <a:lnTo>
                  <a:pt x="61054" y="2339"/>
                </a:lnTo>
                <a:cubicBezTo>
                  <a:pt x="60973" y="2299"/>
                  <a:pt x="60892" y="2258"/>
                  <a:pt x="60812" y="2258"/>
                </a:cubicBezTo>
                <a:lnTo>
                  <a:pt x="60812" y="3065"/>
                </a:lnTo>
                <a:lnTo>
                  <a:pt x="56255" y="3065"/>
                </a:lnTo>
                <a:lnTo>
                  <a:pt x="56255" y="1048"/>
                </a:lnTo>
                <a:cubicBezTo>
                  <a:pt x="56174" y="1008"/>
                  <a:pt x="56093" y="1008"/>
                  <a:pt x="56013" y="968"/>
                </a:cubicBezTo>
                <a:lnTo>
                  <a:pt x="56013" y="3065"/>
                </a:lnTo>
                <a:lnTo>
                  <a:pt x="51456" y="3065"/>
                </a:lnTo>
                <a:lnTo>
                  <a:pt x="51456" y="282"/>
                </a:lnTo>
                <a:cubicBezTo>
                  <a:pt x="51375" y="242"/>
                  <a:pt x="51295" y="242"/>
                  <a:pt x="51214" y="242"/>
                </a:cubicBezTo>
                <a:lnTo>
                  <a:pt x="51214" y="3065"/>
                </a:lnTo>
                <a:lnTo>
                  <a:pt x="46617" y="3065"/>
                </a:lnTo>
                <a:lnTo>
                  <a:pt x="46617" y="0"/>
                </a:lnTo>
                <a:lnTo>
                  <a:pt x="46496" y="0"/>
                </a:lnTo>
                <a:lnTo>
                  <a:pt x="46375" y="0"/>
                </a:lnTo>
                <a:lnTo>
                  <a:pt x="46375" y="3065"/>
                </a:lnTo>
                <a:lnTo>
                  <a:pt x="41818" y="3065"/>
                </a:lnTo>
                <a:lnTo>
                  <a:pt x="41818" y="242"/>
                </a:lnTo>
                <a:cubicBezTo>
                  <a:pt x="41737" y="242"/>
                  <a:pt x="41657" y="242"/>
                  <a:pt x="41576" y="242"/>
                </a:cubicBezTo>
                <a:lnTo>
                  <a:pt x="41576" y="3065"/>
                </a:lnTo>
                <a:lnTo>
                  <a:pt x="37019" y="3065"/>
                </a:lnTo>
                <a:lnTo>
                  <a:pt x="37019" y="968"/>
                </a:lnTo>
                <a:cubicBezTo>
                  <a:pt x="36939" y="1008"/>
                  <a:pt x="36858" y="1008"/>
                  <a:pt x="36777" y="1008"/>
                </a:cubicBezTo>
                <a:lnTo>
                  <a:pt x="36777" y="3065"/>
                </a:lnTo>
                <a:lnTo>
                  <a:pt x="32180" y="3065"/>
                </a:lnTo>
                <a:lnTo>
                  <a:pt x="32180" y="2258"/>
                </a:lnTo>
                <a:cubicBezTo>
                  <a:pt x="32099" y="2258"/>
                  <a:pt x="32019" y="2299"/>
                  <a:pt x="31938" y="2339"/>
                </a:cubicBezTo>
                <a:lnTo>
                  <a:pt x="31938" y="3065"/>
                </a:lnTo>
                <a:lnTo>
                  <a:pt x="29841" y="3065"/>
                </a:lnTo>
                <a:lnTo>
                  <a:pt x="29236" y="3307"/>
                </a:lnTo>
                <a:lnTo>
                  <a:pt x="31938" y="3307"/>
                </a:lnTo>
                <a:lnTo>
                  <a:pt x="31938" y="7904"/>
                </a:lnTo>
                <a:lnTo>
                  <a:pt x="27381" y="7904"/>
                </a:lnTo>
                <a:lnTo>
                  <a:pt x="27381" y="4113"/>
                </a:lnTo>
                <a:cubicBezTo>
                  <a:pt x="27301" y="4154"/>
                  <a:pt x="27220" y="4194"/>
                  <a:pt x="27139" y="4234"/>
                </a:cubicBezTo>
                <a:lnTo>
                  <a:pt x="27139" y="7904"/>
                </a:lnTo>
                <a:lnTo>
                  <a:pt x="22542" y="7904"/>
                </a:lnTo>
                <a:lnTo>
                  <a:pt x="22542" y="6613"/>
                </a:lnTo>
                <a:cubicBezTo>
                  <a:pt x="22462" y="6694"/>
                  <a:pt x="22381" y="6734"/>
                  <a:pt x="22300" y="6775"/>
                </a:cubicBezTo>
                <a:lnTo>
                  <a:pt x="22300" y="7904"/>
                </a:lnTo>
                <a:lnTo>
                  <a:pt x="20566" y="7904"/>
                </a:lnTo>
                <a:cubicBezTo>
                  <a:pt x="20445" y="7985"/>
                  <a:pt x="20324" y="8065"/>
                  <a:pt x="20203" y="8146"/>
                </a:cubicBezTo>
                <a:lnTo>
                  <a:pt x="22300" y="8146"/>
                </a:lnTo>
                <a:lnTo>
                  <a:pt x="22300" y="12703"/>
                </a:lnTo>
                <a:lnTo>
                  <a:pt x="17743" y="12703"/>
                </a:lnTo>
                <a:lnTo>
                  <a:pt x="17743" y="9961"/>
                </a:lnTo>
                <a:lnTo>
                  <a:pt x="17501" y="10162"/>
                </a:lnTo>
                <a:lnTo>
                  <a:pt x="17501" y="12703"/>
                </a:lnTo>
                <a:lnTo>
                  <a:pt x="14558" y="12703"/>
                </a:lnTo>
                <a:lnTo>
                  <a:pt x="14316" y="12945"/>
                </a:lnTo>
                <a:lnTo>
                  <a:pt x="17501" y="12945"/>
                </a:lnTo>
                <a:lnTo>
                  <a:pt x="17501" y="17542"/>
                </a:lnTo>
                <a:lnTo>
                  <a:pt x="12945" y="17542"/>
                </a:lnTo>
                <a:lnTo>
                  <a:pt x="12945" y="14316"/>
                </a:lnTo>
                <a:lnTo>
                  <a:pt x="12703" y="14598"/>
                </a:lnTo>
                <a:lnTo>
                  <a:pt x="12703" y="17542"/>
                </a:lnTo>
                <a:lnTo>
                  <a:pt x="10122" y="17542"/>
                </a:lnTo>
                <a:lnTo>
                  <a:pt x="9920" y="17784"/>
                </a:lnTo>
                <a:lnTo>
                  <a:pt x="12703" y="17784"/>
                </a:lnTo>
                <a:lnTo>
                  <a:pt x="12703" y="22341"/>
                </a:lnTo>
                <a:lnTo>
                  <a:pt x="8106" y="22341"/>
                </a:lnTo>
                <a:lnTo>
                  <a:pt x="8106" y="20244"/>
                </a:lnTo>
                <a:cubicBezTo>
                  <a:pt x="8025" y="20365"/>
                  <a:pt x="7944" y="20486"/>
                  <a:pt x="7864" y="20607"/>
                </a:cubicBezTo>
                <a:lnTo>
                  <a:pt x="7864" y="22341"/>
                </a:lnTo>
                <a:lnTo>
                  <a:pt x="6775" y="22341"/>
                </a:lnTo>
                <a:cubicBezTo>
                  <a:pt x="6694" y="22421"/>
                  <a:pt x="6654" y="22502"/>
                  <a:pt x="6613" y="22583"/>
                </a:cubicBezTo>
                <a:lnTo>
                  <a:pt x="7864" y="22583"/>
                </a:lnTo>
                <a:lnTo>
                  <a:pt x="7864" y="27139"/>
                </a:lnTo>
                <a:lnTo>
                  <a:pt x="4194" y="27139"/>
                </a:lnTo>
                <a:cubicBezTo>
                  <a:pt x="4154" y="27220"/>
                  <a:pt x="4113" y="27301"/>
                  <a:pt x="4073" y="27381"/>
                </a:cubicBezTo>
                <a:lnTo>
                  <a:pt x="7864" y="27381"/>
                </a:lnTo>
                <a:lnTo>
                  <a:pt x="7864" y="31978"/>
                </a:lnTo>
                <a:lnTo>
                  <a:pt x="3307" y="31978"/>
                </a:lnTo>
                <a:lnTo>
                  <a:pt x="3307" y="29236"/>
                </a:lnTo>
                <a:lnTo>
                  <a:pt x="3065" y="29841"/>
                </a:lnTo>
                <a:lnTo>
                  <a:pt x="3065" y="31978"/>
                </a:lnTo>
                <a:lnTo>
                  <a:pt x="2299" y="31978"/>
                </a:lnTo>
                <a:cubicBezTo>
                  <a:pt x="2299" y="32059"/>
                  <a:pt x="2258" y="32140"/>
                  <a:pt x="2218" y="32220"/>
                </a:cubicBezTo>
                <a:lnTo>
                  <a:pt x="3065" y="32220"/>
                </a:lnTo>
                <a:lnTo>
                  <a:pt x="3065" y="36777"/>
                </a:lnTo>
                <a:lnTo>
                  <a:pt x="1008" y="36777"/>
                </a:lnTo>
                <a:cubicBezTo>
                  <a:pt x="1008" y="36858"/>
                  <a:pt x="968" y="36939"/>
                  <a:pt x="968" y="37019"/>
                </a:cubicBezTo>
                <a:lnTo>
                  <a:pt x="3065" y="37019"/>
                </a:lnTo>
                <a:lnTo>
                  <a:pt x="3065" y="41576"/>
                </a:lnTo>
                <a:lnTo>
                  <a:pt x="242" y="41576"/>
                </a:lnTo>
                <a:cubicBezTo>
                  <a:pt x="242" y="41657"/>
                  <a:pt x="242" y="41737"/>
                  <a:pt x="242" y="41818"/>
                </a:cubicBezTo>
                <a:lnTo>
                  <a:pt x="3065" y="41818"/>
                </a:lnTo>
                <a:lnTo>
                  <a:pt x="3065" y="46415"/>
                </a:lnTo>
                <a:lnTo>
                  <a:pt x="0" y="46415"/>
                </a:lnTo>
                <a:lnTo>
                  <a:pt x="0" y="46536"/>
                </a:lnTo>
                <a:lnTo>
                  <a:pt x="0" y="46657"/>
                </a:lnTo>
                <a:lnTo>
                  <a:pt x="3065" y="46657"/>
                </a:lnTo>
                <a:lnTo>
                  <a:pt x="3065" y="51214"/>
                </a:lnTo>
                <a:lnTo>
                  <a:pt x="242" y="51214"/>
                </a:lnTo>
                <a:cubicBezTo>
                  <a:pt x="242" y="51295"/>
                  <a:pt x="242" y="51375"/>
                  <a:pt x="242" y="51456"/>
                </a:cubicBezTo>
                <a:lnTo>
                  <a:pt x="3065" y="51456"/>
                </a:lnTo>
                <a:lnTo>
                  <a:pt x="3065" y="56053"/>
                </a:lnTo>
                <a:lnTo>
                  <a:pt x="968" y="56053"/>
                </a:lnTo>
                <a:cubicBezTo>
                  <a:pt x="968" y="56134"/>
                  <a:pt x="1008" y="56174"/>
                  <a:pt x="1008" y="56295"/>
                </a:cubicBezTo>
                <a:lnTo>
                  <a:pt x="3065" y="56295"/>
                </a:lnTo>
                <a:lnTo>
                  <a:pt x="3065" y="60852"/>
                </a:lnTo>
                <a:lnTo>
                  <a:pt x="2218" y="60852"/>
                </a:lnTo>
                <a:cubicBezTo>
                  <a:pt x="2258" y="60933"/>
                  <a:pt x="2299" y="61013"/>
                  <a:pt x="2299" y="61094"/>
                </a:cubicBezTo>
                <a:lnTo>
                  <a:pt x="3065" y="61094"/>
                </a:lnTo>
                <a:lnTo>
                  <a:pt x="3065" y="63191"/>
                </a:lnTo>
                <a:lnTo>
                  <a:pt x="3307" y="63836"/>
                </a:lnTo>
                <a:lnTo>
                  <a:pt x="3307" y="61094"/>
                </a:lnTo>
                <a:lnTo>
                  <a:pt x="7864" y="61094"/>
                </a:lnTo>
                <a:lnTo>
                  <a:pt x="7864" y="65651"/>
                </a:lnTo>
                <a:lnTo>
                  <a:pt x="4073" y="65651"/>
                </a:lnTo>
                <a:cubicBezTo>
                  <a:pt x="4113" y="65731"/>
                  <a:pt x="4154" y="65812"/>
                  <a:pt x="4194" y="65893"/>
                </a:cubicBezTo>
                <a:lnTo>
                  <a:pt x="7864" y="65893"/>
                </a:lnTo>
                <a:lnTo>
                  <a:pt x="7864" y="70490"/>
                </a:lnTo>
                <a:lnTo>
                  <a:pt x="6613" y="70490"/>
                </a:lnTo>
                <a:cubicBezTo>
                  <a:pt x="6654" y="70570"/>
                  <a:pt x="6694" y="70651"/>
                  <a:pt x="6775" y="70732"/>
                </a:cubicBezTo>
                <a:lnTo>
                  <a:pt x="7864" y="70732"/>
                </a:lnTo>
                <a:lnTo>
                  <a:pt x="7864" y="72466"/>
                </a:lnTo>
                <a:cubicBezTo>
                  <a:pt x="7944" y="72587"/>
                  <a:pt x="8025" y="72708"/>
                  <a:pt x="8106" y="72829"/>
                </a:cubicBezTo>
                <a:lnTo>
                  <a:pt x="8106" y="70732"/>
                </a:lnTo>
                <a:lnTo>
                  <a:pt x="12703" y="70732"/>
                </a:lnTo>
                <a:lnTo>
                  <a:pt x="12703" y="75289"/>
                </a:lnTo>
                <a:lnTo>
                  <a:pt x="9920" y="75289"/>
                </a:lnTo>
                <a:lnTo>
                  <a:pt x="10122" y="75531"/>
                </a:lnTo>
                <a:lnTo>
                  <a:pt x="12703" y="75531"/>
                </a:lnTo>
                <a:lnTo>
                  <a:pt x="12703" y="78474"/>
                </a:lnTo>
                <a:lnTo>
                  <a:pt x="12945" y="78716"/>
                </a:lnTo>
                <a:lnTo>
                  <a:pt x="12945" y="75531"/>
                </a:lnTo>
                <a:lnTo>
                  <a:pt x="17501" y="75531"/>
                </a:lnTo>
                <a:lnTo>
                  <a:pt x="17501" y="80087"/>
                </a:lnTo>
                <a:lnTo>
                  <a:pt x="14316" y="80087"/>
                </a:lnTo>
                <a:lnTo>
                  <a:pt x="14558" y="80329"/>
                </a:lnTo>
                <a:lnTo>
                  <a:pt x="17501" y="80329"/>
                </a:lnTo>
                <a:lnTo>
                  <a:pt x="17501" y="82910"/>
                </a:lnTo>
                <a:lnTo>
                  <a:pt x="17743" y="83072"/>
                </a:lnTo>
                <a:lnTo>
                  <a:pt x="17743" y="80329"/>
                </a:lnTo>
                <a:lnTo>
                  <a:pt x="22300" y="80329"/>
                </a:lnTo>
                <a:lnTo>
                  <a:pt x="22300" y="84927"/>
                </a:lnTo>
                <a:lnTo>
                  <a:pt x="20203" y="84927"/>
                </a:lnTo>
                <a:cubicBezTo>
                  <a:pt x="20324" y="85007"/>
                  <a:pt x="20445" y="85088"/>
                  <a:pt x="20566" y="85168"/>
                </a:cubicBezTo>
                <a:lnTo>
                  <a:pt x="22300" y="85168"/>
                </a:lnTo>
                <a:lnTo>
                  <a:pt x="22300" y="86257"/>
                </a:lnTo>
                <a:cubicBezTo>
                  <a:pt x="22381" y="86338"/>
                  <a:pt x="22462" y="86378"/>
                  <a:pt x="22542" y="86419"/>
                </a:cubicBezTo>
                <a:lnTo>
                  <a:pt x="22542" y="85168"/>
                </a:lnTo>
                <a:lnTo>
                  <a:pt x="27139" y="85168"/>
                </a:lnTo>
                <a:lnTo>
                  <a:pt x="27139" y="88838"/>
                </a:lnTo>
                <a:cubicBezTo>
                  <a:pt x="27220" y="88878"/>
                  <a:pt x="27301" y="88919"/>
                  <a:pt x="27381" y="88959"/>
                </a:cubicBezTo>
                <a:lnTo>
                  <a:pt x="27381" y="85168"/>
                </a:lnTo>
                <a:lnTo>
                  <a:pt x="31938" y="85168"/>
                </a:lnTo>
                <a:lnTo>
                  <a:pt x="31938" y="89725"/>
                </a:lnTo>
                <a:lnTo>
                  <a:pt x="29236" y="89725"/>
                </a:lnTo>
                <a:lnTo>
                  <a:pt x="29841" y="89967"/>
                </a:lnTo>
                <a:lnTo>
                  <a:pt x="31938" y="89967"/>
                </a:lnTo>
                <a:lnTo>
                  <a:pt x="31938" y="90733"/>
                </a:lnTo>
                <a:cubicBezTo>
                  <a:pt x="32019" y="90733"/>
                  <a:pt x="32099" y="90774"/>
                  <a:pt x="32180" y="90814"/>
                </a:cubicBezTo>
                <a:lnTo>
                  <a:pt x="32180" y="89967"/>
                </a:lnTo>
                <a:lnTo>
                  <a:pt x="36777" y="89967"/>
                </a:lnTo>
                <a:lnTo>
                  <a:pt x="36777" y="92024"/>
                </a:lnTo>
                <a:cubicBezTo>
                  <a:pt x="36858" y="92024"/>
                  <a:pt x="36939" y="92064"/>
                  <a:pt x="37019" y="92064"/>
                </a:cubicBezTo>
                <a:lnTo>
                  <a:pt x="37019" y="89967"/>
                </a:lnTo>
                <a:lnTo>
                  <a:pt x="41576" y="89967"/>
                </a:lnTo>
                <a:lnTo>
                  <a:pt x="41576" y="92790"/>
                </a:lnTo>
                <a:cubicBezTo>
                  <a:pt x="41657" y="92790"/>
                  <a:pt x="41737" y="92790"/>
                  <a:pt x="41818" y="92790"/>
                </a:cubicBezTo>
                <a:lnTo>
                  <a:pt x="41818" y="89967"/>
                </a:lnTo>
                <a:lnTo>
                  <a:pt x="46375" y="89967"/>
                </a:lnTo>
                <a:lnTo>
                  <a:pt x="46375" y="93032"/>
                </a:lnTo>
                <a:lnTo>
                  <a:pt x="46496" y="93032"/>
                </a:lnTo>
                <a:lnTo>
                  <a:pt x="46617" y="93032"/>
                </a:lnTo>
                <a:lnTo>
                  <a:pt x="46617" y="89967"/>
                </a:lnTo>
                <a:lnTo>
                  <a:pt x="51214" y="89967"/>
                </a:lnTo>
                <a:lnTo>
                  <a:pt x="51214" y="92790"/>
                </a:lnTo>
                <a:cubicBezTo>
                  <a:pt x="51295" y="92790"/>
                  <a:pt x="51375" y="92790"/>
                  <a:pt x="51456" y="92790"/>
                </a:cubicBezTo>
                <a:lnTo>
                  <a:pt x="51456" y="89967"/>
                </a:lnTo>
                <a:lnTo>
                  <a:pt x="56013" y="89967"/>
                </a:lnTo>
                <a:lnTo>
                  <a:pt x="56013" y="92064"/>
                </a:lnTo>
                <a:cubicBezTo>
                  <a:pt x="56093" y="92064"/>
                  <a:pt x="56174" y="92024"/>
                  <a:pt x="56255" y="92024"/>
                </a:cubicBezTo>
                <a:lnTo>
                  <a:pt x="56255" y="89967"/>
                </a:lnTo>
                <a:lnTo>
                  <a:pt x="60812" y="89967"/>
                </a:lnTo>
                <a:lnTo>
                  <a:pt x="60812" y="90814"/>
                </a:lnTo>
                <a:cubicBezTo>
                  <a:pt x="60892" y="90774"/>
                  <a:pt x="60973" y="90733"/>
                  <a:pt x="61054" y="90733"/>
                </a:cubicBezTo>
                <a:lnTo>
                  <a:pt x="61054" y="89967"/>
                </a:lnTo>
                <a:lnTo>
                  <a:pt x="63191" y="89967"/>
                </a:lnTo>
                <a:lnTo>
                  <a:pt x="63796" y="89725"/>
                </a:lnTo>
                <a:lnTo>
                  <a:pt x="61054" y="89725"/>
                </a:lnTo>
                <a:lnTo>
                  <a:pt x="61054" y="85168"/>
                </a:lnTo>
                <a:lnTo>
                  <a:pt x="65651" y="85168"/>
                </a:lnTo>
                <a:lnTo>
                  <a:pt x="65651" y="88959"/>
                </a:lnTo>
                <a:cubicBezTo>
                  <a:pt x="65731" y="88919"/>
                  <a:pt x="65812" y="88878"/>
                  <a:pt x="65893" y="88838"/>
                </a:cubicBezTo>
                <a:lnTo>
                  <a:pt x="65893" y="85168"/>
                </a:lnTo>
                <a:lnTo>
                  <a:pt x="70450" y="85168"/>
                </a:lnTo>
                <a:lnTo>
                  <a:pt x="70450" y="86419"/>
                </a:lnTo>
                <a:cubicBezTo>
                  <a:pt x="70530" y="86378"/>
                  <a:pt x="70611" y="86338"/>
                  <a:pt x="70691" y="86257"/>
                </a:cubicBezTo>
                <a:lnTo>
                  <a:pt x="70691" y="85168"/>
                </a:lnTo>
                <a:lnTo>
                  <a:pt x="72425" y="85168"/>
                </a:lnTo>
                <a:cubicBezTo>
                  <a:pt x="72546" y="85088"/>
                  <a:pt x="72667" y="85007"/>
                  <a:pt x="72788" y="84927"/>
                </a:cubicBezTo>
                <a:lnTo>
                  <a:pt x="70691" y="84927"/>
                </a:lnTo>
                <a:lnTo>
                  <a:pt x="70691" y="80329"/>
                </a:lnTo>
                <a:lnTo>
                  <a:pt x="75248" y="80329"/>
                </a:lnTo>
                <a:lnTo>
                  <a:pt x="75248" y="83072"/>
                </a:lnTo>
                <a:lnTo>
                  <a:pt x="75490" y="82910"/>
                </a:lnTo>
                <a:lnTo>
                  <a:pt x="75490" y="80329"/>
                </a:lnTo>
                <a:lnTo>
                  <a:pt x="78434" y="80329"/>
                </a:lnTo>
                <a:lnTo>
                  <a:pt x="78716" y="80087"/>
                </a:lnTo>
                <a:lnTo>
                  <a:pt x="75490" y="80087"/>
                </a:lnTo>
                <a:lnTo>
                  <a:pt x="75490" y="75531"/>
                </a:lnTo>
                <a:lnTo>
                  <a:pt x="80087" y="75531"/>
                </a:lnTo>
                <a:lnTo>
                  <a:pt x="80087" y="78716"/>
                </a:lnTo>
                <a:lnTo>
                  <a:pt x="80329" y="78474"/>
                </a:lnTo>
                <a:lnTo>
                  <a:pt x="80329" y="75531"/>
                </a:lnTo>
                <a:lnTo>
                  <a:pt x="82870" y="75531"/>
                </a:lnTo>
                <a:lnTo>
                  <a:pt x="83072" y="75289"/>
                </a:lnTo>
                <a:lnTo>
                  <a:pt x="80329" y="75289"/>
                </a:lnTo>
                <a:lnTo>
                  <a:pt x="80329" y="70732"/>
                </a:lnTo>
                <a:lnTo>
                  <a:pt x="84886" y="70732"/>
                </a:lnTo>
                <a:lnTo>
                  <a:pt x="84886" y="72829"/>
                </a:lnTo>
                <a:cubicBezTo>
                  <a:pt x="84967" y="72708"/>
                  <a:pt x="85048" y="72587"/>
                  <a:pt x="85128" y="72466"/>
                </a:cubicBezTo>
                <a:lnTo>
                  <a:pt x="85128" y="70732"/>
                </a:lnTo>
                <a:lnTo>
                  <a:pt x="86257" y="70732"/>
                </a:lnTo>
                <a:cubicBezTo>
                  <a:pt x="86298" y="70651"/>
                  <a:pt x="86338" y="70570"/>
                  <a:pt x="86378" y="70490"/>
                </a:cubicBezTo>
                <a:lnTo>
                  <a:pt x="85128" y="70490"/>
                </a:lnTo>
                <a:lnTo>
                  <a:pt x="85128" y="65893"/>
                </a:lnTo>
                <a:lnTo>
                  <a:pt x="88798" y="65893"/>
                </a:lnTo>
                <a:cubicBezTo>
                  <a:pt x="88838" y="65812"/>
                  <a:pt x="88879" y="65731"/>
                  <a:pt x="88919" y="65651"/>
                </a:cubicBezTo>
                <a:lnTo>
                  <a:pt x="85128" y="65651"/>
                </a:lnTo>
                <a:lnTo>
                  <a:pt x="85128" y="61094"/>
                </a:lnTo>
                <a:lnTo>
                  <a:pt x="89685" y="61094"/>
                </a:lnTo>
                <a:close/>
                <a:moveTo>
                  <a:pt x="85128" y="32180"/>
                </a:moveTo>
                <a:lnTo>
                  <a:pt x="89685" y="32180"/>
                </a:lnTo>
                <a:lnTo>
                  <a:pt x="89685" y="36777"/>
                </a:lnTo>
                <a:lnTo>
                  <a:pt x="85128" y="36777"/>
                </a:lnTo>
                <a:close/>
                <a:moveTo>
                  <a:pt x="85128" y="37019"/>
                </a:moveTo>
                <a:lnTo>
                  <a:pt x="89685" y="37019"/>
                </a:lnTo>
                <a:lnTo>
                  <a:pt x="89685" y="41576"/>
                </a:lnTo>
                <a:lnTo>
                  <a:pt x="85128" y="41576"/>
                </a:lnTo>
                <a:close/>
                <a:moveTo>
                  <a:pt x="85128" y="41818"/>
                </a:moveTo>
                <a:lnTo>
                  <a:pt x="89685" y="41818"/>
                </a:lnTo>
                <a:lnTo>
                  <a:pt x="89685" y="46375"/>
                </a:lnTo>
                <a:lnTo>
                  <a:pt x="85128" y="46375"/>
                </a:lnTo>
                <a:close/>
                <a:moveTo>
                  <a:pt x="85128" y="46617"/>
                </a:moveTo>
                <a:lnTo>
                  <a:pt x="89685" y="46617"/>
                </a:lnTo>
                <a:lnTo>
                  <a:pt x="89685" y="51214"/>
                </a:lnTo>
                <a:lnTo>
                  <a:pt x="85128" y="51214"/>
                </a:lnTo>
                <a:close/>
                <a:moveTo>
                  <a:pt x="85128" y="51456"/>
                </a:moveTo>
                <a:lnTo>
                  <a:pt x="89685" y="51456"/>
                </a:lnTo>
                <a:lnTo>
                  <a:pt x="89685" y="56013"/>
                </a:lnTo>
                <a:lnTo>
                  <a:pt x="85128" y="56013"/>
                </a:lnTo>
                <a:close/>
                <a:moveTo>
                  <a:pt x="85128" y="56255"/>
                </a:moveTo>
                <a:lnTo>
                  <a:pt x="89685" y="56255"/>
                </a:lnTo>
                <a:lnTo>
                  <a:pt x="89685" y="60812"/>
                </a:lnTo>
                <a:lnTo>
                  <a:pt x="85128" y="60812"/>
                </a:lnTo>
                <a:close/>
                <a:moveTo>
                  <a:pt x="7904" y="60812"/>
                </a:moveTo>
                <a:lnTo>
                  <a:pt x="3347" y="60812"/>
                </a:lnTo>
                <a:lnTo>
                  <a:pt x="3347" y="56255"/>
                </a:lnTo>
                <a:lnTo>
                  <a:pt x="7904" y="56255"/>
                </a:lnTo>
                <a:close/>
                <a:moveTo>
                  <a:pt x="7904" y="56013"/>
                </a:moveTo>
                <a:lnTo>
                  <a:pt x="3347" y="56013"/>
                </a:lnTo>
                <a:lnTo>
                  <a:pt x="3347" y="51456"/>
                </a:lnTo>
                <a:lnTo>
                  <a:pt x="7904" y="51456"/>
                </a:lnTo>
                <a:close/>
                <a:moveTo>
                  <a:pt x="7904" y="51214"/>
                </a:moveTo>
                <a:lnTo>
                  <a:pt x="3347" y="51214"/>
                </a:lnTo>
                <a:lnTo>
                  <a:pt x="3347" y="46617"/>
                </a:lnTo>
                <a:lnTo>
                  <a:pt x="7904" y="46617"/>
                </a:lnTo>
                <a:close/>
                <a:moveTo>
                  <a:pt x="7904" y="46375"/>
                </a:moveTo>
                <a:lnTo>
                  <a:pt x="3347" y="46375"/>
                </a:lnTo>
                <a:lnTo>
                  <a:pt x="3347" y="41818"/>
                </a:lnTo>
                <a:lnTo>
                  <a:pt x="7904" y="41818"/>
                </a:lnTo>
                <a:close/>
                <a:moveTo>
                  <a:pt x="7904" y="41576"/>
                </a:moveTo>
                <a:lnTo>
                  <a:pt x="3347" y="41576"/>
                </a:lnTo>
                <a:lnTo>
                  <a:pt x="3347" y="37019"/>
                </a:lnTo>
                <a:lnTo>
                  <a:pt x="7904" y="37019"/>
                </a:lnTo>
                <a:close/>
                <a:moveTo>
                  <a:pt x="7904" y="36777"/>
                </a:moveTo>
                <a:lnTo>
                  <a:pt x="3347" y="36777"/>
                </a:lnTo>
                <a:lnTo>
                  <a:pt x="3347" y="32180"/>
                </a:lnTo>
                <a:lnTo>
                  <a:pt x="7904" y="32180"/>
                </a:lnTo>
                <a:close/>
                <a:moveTo>
                  <a:pt x="12703" y="70449"/>
                </a:moveTo>
                <a:lnTo>
                  <a:pt x="8146" y="70449"/>
                </a:lnTo>
                <a:lnTo>
                  <a:pt x="8146" y="65893"/>
                </a:lnTo>
                <a:lnTo>
                  <a:pt x="12703" y="65893"/>
                </a:lnTo>
                <a:close/>
                <a:moveTo>
                  <a:pt x="12703" y="65610"/>
                </a:moveTo>
                <a:lnTo>
                  <a:pt x="8146" y="65610"/>
                </a:lnTo>
                <a:lnTo>
                  <a:pt x="8146" y="61054"/>
                </a:lnTo>
                <a:lnTo>
                  <a:pt x="12703" y="61054"/>
                </a:lnTo>
                <a:close/>
                <a:moveTo>
                  <a:pt x="12703" y="60812"/>
                </a:moveTo>
                <a:lnTo>
                  <a:pt x="8146" y="60812"/>
                </a:lnTo>
                <a:lnTo>
                  <a:pt x="8146" y="56255"/>
                </a:lnTo>
                <a:lnTo>
                  <a:pt x="12703" y="56255"/>
                </a:lnTo>
                <a:close/>
                <a:moveTo>
                  <a:pt x="12703" y="56013"/>
                </a:moveTo>
                <a:lnTo>
                  <a:pt x="8146" y="56013"/>
                </a:lnTo>
                <a:lnTo>
                  <a:pt x="8146" y="51456"/>
                </a:lnTo>
                <a:lnTo>
                  <a:pt x="12703" y="51456"/>
                </a:lnTo>
                <a:close/>
                <a:moveTo>
                  <a:pt x="12703" y="51174"/>
                </a:moveTo>
                <a:lnTo>
                  <a:pt x="8146" y="51174"/>
                </a:lnTo>
                <a:lnTo>
                  <a:pt x="8146" y="46617"/>
                </a:lnTo>
                <a:lnTo>
                  <a:pt x="12703" y="46617"/>
                </a:lnTo>
                <a:close/>
                <a:moveTo>
                  <a:pt x="12703" y="46375"/>
                </a:moveTo>
                <a:lnTo>
                  <a:pt x="8146" y="46375"/>
                </a:lnTo>
                <a:lnTo>
                  <a:pt x="8146" y="41818"/>
                </a:lnTo>
                <a:lnTo>
                  <a:pt x="12703" y="41818"/>
                </a:lnTo>
                <a:close/>
                <a:moveTo>
                  <a:pt x="12703" y="41576"/>
                </a:moveTo>
                <a:lnTo>
                  <a:pt x="8146" y="41576"/>
                </a:lnTo>
                <a:lnTo>
                  <a:pt x="8146" y="36979"/>
                </a:lnTo>
                <a:lnTo>
                  <a:pt x="12703" y="36979"/>
                </a:lnTo>
                <a:close/>
                <a:moveTo>
                  <a:pt x="12703" y="36737"/>
                </a:moveTo>
                <a:lnTo>
                  <a:pt x="8146" y="36737"/>
                </a:lnTo>
                <a:lnTo>
                  <a:pt x="8146" y="32180"/>
                </a:lnTo>
                <a:lnTo>
                  <a:pt x="12703" y="32180"/>
                </a:lnTo>
                <a:close/>
                <a:moveTo>
                  <a:pt x="12703" y="31938"/>
                </a:moveTo>
                <a:lnTo>
                  <a:pt x="8146" y="31938"/>
                </a:lnTo>
                <a:lnTo>
                  <a:pt x="8146" y="27381"/>
                </a:lnTo>
                <a:lnTo>
                  <a:pt x="12703" y="27381"/>
                </a:lnTo>
                <a:close/>
                <a:moveTo>
                  <a:pt x="12703" y="27139"/>
                </a:moveTo>
                <a:lnTo>
                  <a:pt x="8146" y="27139"/>
                </a:lnTo>
                <a:lnTo>
                  <a:pt x="8146" y="22542"/>
                </a:lnTo>
                <a:lnTo>
                  <a:pt x="12703" y="22542"/>
                </a:lnTo>
                <a:close/>
                <a:moveTo>
                  <a:pt x="17542" y="75248"/>
                </a:moveTo>
                <a:lnTo>
                  <a:pt x="12945" y="75248"/>
                </a:lnTo>
                <a:lnTo>
                  <a:pt x="12945" y="70651"/>
                </a:lnTo>
                <a:lnTo>
                  <a:pt x="17542" y="70651"/>
                </a:lnTo>
                <a:close/>
                <a:moveTo>
                  <a:pt x="17542" y="70449"/>
                </a:moveTo>
                <a:lnTo>
                  <a:pt x="12945" y="70449"/>
                </a:lnTo>
                <a:lnTo>
                  <a:pt x="12945" y="65852"/>
                </a:lnTo>
                <a:lnTo>
                  <a:pt x="17542" y="65852"/>
                </a:lnTo>
                <a:close/>
                <a:moveTo>
                  <a:pt x="17542" y="65610"/>
                </a:moveTo>
                <a:lnTo>
                  <a:pt x="12945" y="65610"/>
                </a:lnTo>
                <a:lnTo>
                  <a:pt x="12945" y="61054"/>
                </a:lnTo>
                <a:lnTo>
                  <a:pt x="17542" y="61054"/>
                </a:lnTo>
                <a:close/>
                <a:moveTo>
                  <a:pt x="17542" y="60812"/>
                </a:moveTo>
                <a:lnTo>
                  <a:pt x="12945" y="60812"/>
                </a:lnTo>
                <a:lnTo>
                  <a:pt x="12945" y="56214"/>
                </a:lnTo>
                <a:lnTo>
                  <a:pt x="17542" y="56214"/>
                </a:lnTo>
                <a:close/>
                <a:moveTo>
                  <a:pt x="17542" y="55972"/>
                </a:moveTo>
                <a:lnTo>
                  <a:pt x="12945" y="55972"/>
                </a:lnTo>
                <a:lnTo>
                  <a:pt x="12945" y="51416"/>
                </a:lnTo>
                <a:lnTo>
                  <a:pt x="17542" y="51416"/>
                </a:lnTo>
                <a:close/>
                <a:moveTo>
                  <a:pt x="17542" y="51174"/>
                </a:moveTo>
                <a:lnTo>
                  <a:pt x="12945" y="51174"/>
                </a:lnTo>
                <a:lnTo>
                  <a:pt x="12945" y="46617"/>
                </a:lnTo>
                <a:lnTo>
                  <a:pt x="17542" y="46617"/>
                </a:lnTo>
                <a:close/>
                <a:moveTo>
                  <a:pt x="17542" y="46375"/>
                </a:moveTo>
                <a:lnTo>
                  <a:pt x="12945" y="46375"/>
                </a:lnTo>
                <a:lnTo>
                  <a:pt x="12945" y="41778"/>
                </a:lnTo>
                <a:lnTo>
                  <a:pt x="17542" y="41778"/>
                </a:lnTo>
                <a:close/>
                <a:moveTo>
                  <a:pt x="17542" y="41536"/>
                </a:moveTo>
                <a:lnTo>
                  <a:pt x="12945" y="41536"/>
                </a:lnTo>
                <a:lnTo>
                  <a:pt x="12945" y="36979"/>
                </a:lnTo>
                <a:lnTo>
                  <a:pt x="17542" y="36979"/>
                </a:lnTo>
                <a:close/>
                <a:moveTo>
                  <a:pt x="17542" y="36737"/>
                </a:moveTo>
                <a:lnTo>
                  <a:pt x="12945" y="36737"/>
                </a:lnTo>
                <a:lnTo>
                  <a:pt x="12945" y="32180"/>
                </a:lnTo>
                <a:lnTo>
                  <a:pt x="17542" y="32180"/>
                </a:lnTo>
                <a:close/>
                <a:moveTo>
                  <a:pt x="17542" y="31938"/>
                </a:moveTo>
                <a:lnTo>
                  <a:pt x="12945" y="31938"/>
                </a:lnTo>
                <a:lnTo>
                  <a:pt x="12945" y="27341"/>
                </a:lnTo>
                <a:lnTo>
                  <a:pt x="17542" y="27341"/>
                </a:lnTo>
                <a:close/>
                <a:moveTo>
                  <a:pt x="17542" y="27099"/>
                </a:moveTo>
                <a:lnTo>
                  <a:pt x="12945" y="27099"/>
                </a:lnTo>
                <a:lnTo>
                  <a:pt x="12945" y="22542"/>
                </a:lnTo>
                <a:lnTo>
                  <a:pt x="17542" y="22542"/>
                </a:lnTo>
                <a:close/>
                <a:moveTo>
                  <a:pt x="17542" y="22300"/>
                </a:moveTo>
                <a:lnTo>
                  <a:pt x="12945" y="22300"/>
                </a:lnTo>
                <a:lnTo>
                  <a:pt x="12945" y="17743"/>
                </a:lnTo>
                <a:lnTo>
                  <a:pt x="17542" y="17743"/>
                </a:lnTo>
                <a:close/>
                <a:moveTo>
                  <a:pt x="22341" y="80047"/>
                </a:moveTo>
                <a:lnTo>
                  <a:pt x="17784" y="80047"/>
                </a:lnTo>
                <a:lnTo>
                  <a:pt x="17784" y="75450"/>
                </a:lnTo>
                <a:lnTo>
                  <a:pt x="22341" y="75450"/>
                </a:lnTo>
                <a:close/>
                <a:moveTo>
                  <a:pt x="22341" y="75208"/>
                </a:moveTo>
                <a:lnTo>
                  <a:pt x="17784" y="75208"/>
                </a:lnTo>
                <a:lnTo>
                  <a:pt x="17784" y="70651"/>
                </a:lnTo>
                <a:lnTo>
                  <a:pt x="22341" y="70651"/>
                </a:lnTo>
                <a:close/>
                <a:moveTo>
                  <a:pt x="22341" y="70409"/>
                </a:moveTo>
                <a:lnTo>
                  <a:pt x="17784" y="70409"/>
                </a:lnTo>
                <a:lnTo>
                  <a:pt x="17784" y="65852"/>
                </a:lnTo>
                <a:lnTo>
                  <a:pt x="22341" y="65852"/>
                </a:lnTo>
                <a:close/>
                <a:moveTo>
                  <a:pt x="22341" y="65610"/>
                </a:moveTo>
                <a:lnTo>
                  <a:pt x="17784" y="65610"/>
                </a:lnTo>
                <a:lnTo>
                  <a:pt x="17784" y="61013"/>
                </a:lnTo>
                <a:lnTo>
                  <a:pt x="22341" y="61013"/>
                </a:lnTo>
                <a:close/>
                <a:moveTo>
                  <a:pt x="22341" y="60771"/>
                </a:moveTo>
                <a:lnTo>
                  <a:pt x="17784" y="60771"/>
                </a:lnTo>
                <a:lnTo>
                  <a:pt x="17784" y="56214"/>
                </a:lnTo>
                <a:lnTo>
                  <a:pt x="22341" y="56214"/>
                </a:lnTo>
                <a:close/>
                <a:moveTo>
                  <a:pt x="22341" y="55972"/>
                </a:moveTo>
                <a:lnTo>
                  <a:pt x="17784" y="55972"/>
                </a:lnTo>
                <a:lnTo>
                  <a:pt x="17784" y="51416"/>
                </a:lnTo>
                <a:lnTo>
                  <a:pt x="22341" y="51416"/>
                </a:lnTo>
                <a:close/>
                <a:moveTo>
                  <a:pt x="22341" y="51174"/>
                </a:moveTo>
                <a:lnTo>
                  <a:pt x="17784" y="51174"/>
                </a:lnTo>
                <a:lnTo>
                  <a:pt x="17784" y="46577"/>
                </a:lnTo>
                <a:lnTo>
                  <a:pt x="22341" y="46577"/>
                </a:lnTo>
                <a:close/>
                <a:moveTo>
                  <a:pt x="22341" y="46335"/>
                </a:moveTo>
                <a:lnTo>
                  <a:pt x="17784" y="46335"/>
                </a:lnTo>
                <a:lnTo>
                  <a:pt x="17784" y="41778"/>
                </a:lnTo>
                <a:lnTo>
                  <a:pt x="22341" y="41778"/>
                </a:lnTo>
                <a:close/>
                <a:moveTo>
                  <a:pt x="22341" y="41536"/>
                </a:moveTo>
                <a:lnTo>
                  <a:pt x="17784" y="41536"/>
                </a:lnTo>
                <a:lnTo>
                  <a:pt x="17784" y="36939"/>
                </a:lnTo>
                <a:lnTo>
                  <a:pt x="22341" y="36939"/>
                </a:lnTo>
                <a:close/>
                <a:moveTo>
                  <a:pt x="22341" y="36737"/>
                </a:moveTo>
                <a:lnTo>
                  <a:pt x="17784" y="36737"/>
                </a:lnTo>
                <a:lnTo>
                  <a:pt x="17784" y="32140"/>
                </a:lnTo>
                <a:lnTo>
                  <a:pt x="22341" y="32140"/>
                </a:lnTo>
                <a:close/>
                <a:moveTo>
                  <a:pt x="22341" y="31898"/>
                </a:moveTo>
                <a:lnTo>
                  <a:pt x="17784" y="31898"/>
                </a:lnTo>
                <a:lnTo>
                  <a:pt x="17784" y="27341"/>
                </a:lnTo>
                <a:lnTo>
                  <a:pt x="22341" y="27341"/>
                </a:lnTo>
                <a:close/>
                <a:moveTo>
                  <a:pt x="22341" y="27099"/>
                </a:moveTo>
                <a:lnTo>
                  <a:pt x="17784" y="27099"/>
                </a:lnTo>
                <a:lnTo>
                  <a:pt x="17784" y="22502"/>
                </a:lnTo>
                <a:lnTo>
                  <a:pt x="22341" y="22502"/>
                </a:lnTo>
                <a:close/>
                <a:moveTo>
                  <a:pt x="22341" y="22260"/>
                </a:moveTo>
                <a:lnTo>
                  <a:pt x="17784" y="22260"/>
                </a:lnTo>
                <a:lnTo>
                  <a:pt x="17784" y="17703"/>
                </a:lnTo>
                <a:lnTo>
                  <a:pt x="22341" y="17703"/>
                </a:lnTo>
                <a:close/>
                <a:moveTo>
                  <a:pt x="22341" y="17461"/>
                </a:moveTo>
                <a:lnTo>
                  <a:pt x="17784" y="17461"/>
                </a:lnTo>
                <a:lnTo>
                  <a:pt x="17784" y="12904"/>
                </a:lnTo>
                <a:lnTo>
                  <a:pt x="22341" y="12904"/>
                </a:lnTo>
                <a:close/>
                <a:moveTo>
                  <a:pt x="27139" y="84846"/>
                </a:moveTo>
                <a:lnTo>
                  <a:pt x="22583" y="84846"/>
                </a:lnTo>
                <a:lnTo>
                  <a:pt x="22583" y="80249"/>
                </a:lnTo>
                <a:lnTo>
                  <a:pt x="27139" y="80249"/>
                </a:lnTo>
                <a:close/>
                <a:moveTo>
                  <a:pt x="27139" y="80007"/>
                </a:moveTo>
                <a:lnTo>
                  <a:pt x="22583" y="80007"/>
                </a:lnTo>
                <a:lnTo>
                  <a:pt x="22583" y="75450"/>
                </a:lnTo>
                <a:lnTo>
                  <a:pt x="27139" y="75450"/>
                </a:lnTo>
                <a:close/>
                <a:moveTo>
                  <a:pt x="27139" y="75208"/>
                </a:moveTo>
                <a:lnTo>
                  <a:pt x="22583" y="75208"/>
                </a:lnTo>
                <a:lnTo>
                  <a:pt x="22583" y="70611"/>
                </a:lnTo>
                <a:lnTo>
                  <a:pt x="27139" y="70611"/>
                </a:lnTo>
                <a:close/>
                <a:moveTo>
                  <a:pt x="27139" y="70369"/>
                </a:moveTo>
                <a:lnTo>
                  <a:pt x="22583" y="70369"/>
                </a:lnTo>
                <a:lnTo>
                  <a:pt x="22583" y="65812"/>
                </a:lnTo>
                <a:lnTo>
                  <a:pt x="27139" y="65812"/>
                </a:lnTo>
                <a:close/>
                <a:moveTo>
                  <a:pt x="27139" y="65570"/>
                </a:moveTo>
                <a:lnTo>
                  <a:pt x="22583" y="65570"/>
                </a:lnTo>
                <a:lnTo>
                  <a:pt x="22583" y="61013"/>
                </a:lnTo>
                <a:lnTo>
                  <a:pt x="27139" y="61013"/>
                </a:lnTo>
                <a:close/>
                <a:moveTo>
                  <a:pt x="27139" y="60771"/>
                </a:moveTo>
                <a:lnTo>
                  <a:pt x="22583" y="60771"/>
                </a:lnTo>
                <a:lnTo>
                  <a:pt x="22583" y="56174"/>
                </a:lnTo>
                <a:lnTo>
                  <a:pt x="27139" y="56174"/>
                </a:lnTo>
                <a:close/>
                <a:moveTo>
                  <a:pt x="27139" y="55932"/>
                </a:moveTo>
                <a:lnTo>
                  <a:pt x="22583" y="55932"/>
                </a:lnTo>
                <a:lnTo>
                  <a:pt x="22583" y="51375"/>
                </a:lnTo>
                <a:lnTo>
                  <a:pt x="27139" y="51375"/>
                </a:lnTo>
                <a:close/>
                <a:moveTo>
                  <a:pt x="27139" y="51133"/>
                </a:moveTo>
                <a:lnTo>
                  <a:pt x="22583" y="51133"/>
                </a:lnTo>
                <a:lnTo>
                  <a:pt x="22583" y="46577"/>
                </a:lnTo>
                <a:lnTo>
                  <a:pt x="27139" y="46577"/>
                </a:lnTo>
                <a:close/>
                <a:moveTo>
                  <a:pt x="27139" y="46335"/>
                </a:moveTo>
                <a:lnTo>
                  <a:pt x="22583" y="46335"/>
                </a:lnTo>
                <a:lnTo>
                  <a:pt x="22583" y="41737"/>
                </a:lnTo>
                <a:lnTo>
                  <a:pt x="27139" y="41737"/>
                </a:lnTo>
                <a:close/>
                <a:moveTo>
                  <a:pt x="27139" y="41495"/>
                </a:moveTo>
                <a:lnTo>
                  <a:pt x="22583" y="41495"/>
                </a:lnTo>
                <a:lnTo>
                  <a:pt x="22583" y="36939"/>
                </a:lnTo>
                <a:lnTo>
                  <a:pt x="27139" y="36939"/>
                </a:lnTo>
                <a:close/>
                <a:moveTo>
                  <a:pt x="27139" y="36697"/>
                </a:moveTo>
                <a:lnTo>
                  <a:pt x="22583" y="36697"/>
                </a:lnTo>
                <a:lnTo>
                  <a:pt x="22583" y="32140"/>
                </a:lnTo>
                <a:lnTo>
                  <a:pt x="27139" y="32140"/>
                </a:lnTo>
                <a:close/>
                <a:moveTo>
                  <a:pt x="27139" y="31898"/>
                </a:moveTo>
                <a:lnTo>
                  <a:pt x="22583" y="31898"/>
                </a:lnTo>
                <a:lnTo>
                  <a:pt x="22583" y="27301"/>
                </a:lnTo>
                <a:lnTo>
                  <a:pt x="27139" y="27301"/>
                </a:lnTo>
                <a:close/>
                <a:moveTo>
                  <a:pt x="27139" y="27059"/>
                </a:moveTo>
                <a:lnTo>
                  <a:pt x="22583" y="27059"/>
                </a:lnTo>
                <a:lnTo>
                  <a:pt x="22583" y="22502"/>
                </a:lnTo>
                <a:lnTo>
                  <a:pt x="27139" y="22502"/>
                </a:lnTo>
                <a:close/>
                <a:moveTo>
                  <a:pt x="27139" y="22260"/>
                </a:moveTo>
                <a:lnTo>
                  <a:pt x="22583" y="22260"/>
                </a:lnTo>
                <a:lnTo>
                  <a:pt x="22583" y="17703"/>
                </a:lnTo>
                <a:lnTo>
                  <a:pt x="27139" y="17703"/>
                </a:lnTo>
                <a:close/>
                <a:moveTo>
                  <a:pt x="27139" y="17461"/>
                </a:moveTo>
                <a:lnTo>
                  <a:pt x="22583" y="17461"/>
                </a:lnTo>
                <a:lnTo>
                  <a:pt x="22583" y="12864"/>
                </a:lnTo>
                <a:lnTo>
                  <a:pt x="27139" y="12864"/>
                </a:lnTo>
                <a:close/>
                <a:moveTo>
                  <a:pt x="27139" y="12622"/>
                </a:moveTo>
                <a:lnTo>
                  <a:pt x="22583" y="12622"/>
                </a:lnTo>
                <a:lnTo>
                  <a:pt x="22583" y="8065"/>
                </a:lnTo>
                <a:lnTo>
                  <a:pt x="27139" y="8065"/>
                </a:lnTo>
                <a:close/>
                <a:moveTo>
                  <a:pt x="31979" y="84806"/>
                </a:moveTo>
                <a:lnTo>
                  <a:pt x="27381" y="84806"/>
                </a:lnTo>
                <a:lnTo>
                  <a:pt x="27381" y="80249"/>
                </a:lnTo>
                <a:lnTo>
                  <a:pt x="31979" y="80249"/>
                </a:lnTo>
                <a:close/>
                <a:moveTo>
                  <a:pt x="31979" y="80007"/>
                </a:moveTo>
                <a:lnTo>
                  <a:pt x="27381" y="80007"/>
                </a:lnTo>
                <a:lnTo>
                  <a:pt x="27381" y="75410"/>
                </a:lnTo>
                <a:lnTo>
                  <a:pt x="31979" y="75410"/>
                </a:lnTo>
                <a:close/>
                <a:moveTo>
                  <a:pt x="31979" y="75168"/>
                </a:moveTo>
                <a:lnTo>
                  <a:pt x="27381" y="75168"/>
                </a:lnTo>
                <a:lnTo>
                  <a:pt x="27381" y="70611"/>
                </a:lnTo>
                <a:lnTo>
                  <a:pt x="31979" y="70611"/>
                </a:lnTo>
                <a:close/>
                <a:moveTo>
                  <a:pt x="31979" y="70369"/>
                </a:moveTo>
                <a:lnTo>
                  <a:pt x="27381" y="70369"/>
                </a:lnTo>
                <a:lnTo>
                  <a:pt x="27381" y="65812"/>
                </a:lnTo>
                <a:lnTo>
                  <a:pt x="31979" y="65812"/>
                </a:lnTo>
                <a:close/>
                <a:moveTo>
                  <a:pt x="31979" y="65570"/>
                </a:moveTo>
                <a:lnTo>
                  <a:pt x="27381" y="65570"/>
                </a:lnTo>
                <a:lnTo>
                  <a:pt x="27381" y="60973"/>
                </a:lnTo>
                <a:lnTo>
                  <a:pt x="31979" y="60973"/>
                </a:lnTo>
                <a:close/>
                <a:moveTo>
                  <a:pt x="31979" y="60731"/>
                </a:moveTo>
                <a:lnTo>
                  <a:pt x="27381" y="60731"/>
                </a:lnTo>
                <a:lnTo>
                  <a:pt x="27381" y="56174"/>
                </a:lnTo>
                <a:lnTo>
                  <a:pt x="31979" y="56174"/>
                </a:lnTo>
                <a:close/>
                <a:moveTo>
                  <a:pt x="31979" y="55932"/>
                </a:moveTo>
                <a:lnTo>
                  <a:pt x="27381" y="55932"/>
                </a:lnTo>
                <a:lnTo>
                  <a:pt x="27381" y="51375"/>
                </a:lnTo>
                <a:lnTo>
                  <a:pt x="31979" y="51375"/>
                </a:lnTo>
                <a:close/>
                <a:moveTo>
                  <a:pt x="31979" y="51133"/>
                </a:moveTo>
                <a:lnTo>
                  <a:pt x="27381" y="51133"/>
                </a:lnTo>
                <a:lnTo>
                  <a:pt x="27381" y="46536"/>
                </a:lnTo>
                <a:lnTo>
                  <a:pt x="31979" y="46536"/>
                </a:lnTo>
                <a:close/>
                <a:moveTo>
                  <a:pt x="31979" y="46294"/>
                </a:moveTo>
                <a:lnTo>
                  <a:pt x="27381" y="46294"/>
                </a:lnTo>
                <a:lnTo>
                  <a:pt x="27381" y="41737"/>
                </a:lnTo>
                <a:lnTo>
                  <a:pt x="31979" y="41737"/>
                </a:lnTo>
                <a:close/>
                <a:moveTo>
                  <a:pt x="31979" y="41495"/>
                </a:moveTo>
                <a:lnTo>
                  <a:pt x="27381" y="41495"/>
                </a:lnTo>
                <a:lnTo>
                  <a:pt x="27381" y="36898"/>
                </a:lnTo>
                <a:lnTo>
                  <a:pt x="31979" y="36898"/>
                </a:lnTo>
                <a:close/>
                <a:moveTo>
                  <a:pt x="31979" y="36656"/>
                </a:moveTo>
                <a:lnTo>
                  <a:pt x="27381" y="36656"/>
                </a:lnTo>
                <a:lnTo>
                  <a:pt x="27381" y="32099"/>
                </a:lnTo>
                <a:lnTo>
                  <a:pt x="31979" y="32099"/>
                </a:lnTo>
                <a:close/>
                <a:moveTo>
                  <a:pt x="31979" y="31858"/>
                </a:moveTo>
                <a:lnTo>
                  <a:pt x="27381" y="31858"/>
                </a:lnTo>
                <a:lnTo>
                  <a:pt x="27381" y="27301"/>
                </a:lnTo>
                <a:lnTo>
                  <a:pt x="31979" y="27301"/>
                </a:lnTo>
                <a:close/>
                <a:moveTo>
                  <a:pt x="31979" y="27059"/>
                </a:moveTo>
                <a:lnTo>
                  <a:pt x="27381" y="27059"/>
                </a:lnTo>
                <a:lnTo>
                  <a:pt x="27381" y="22462"/>
                </a:lnTo>
                <a:lnTo>
                  <a:pt x="31979" y="22462"/>
                </a:lnTo>
                <a:close/>
                <a:moveTo>
                  <a:pt x="31979" y="22220"/>
                </a:moveTo>
                <a:lnTo>
                  <a:pt x="27381" y="22220"/>
                </a:lnTo>
                <a:lnTo>
                  <a:pt x="27381" y="17663"/>
                </a:lnTo>
                <a:lnTo>
                  <a:pt x="31979" y="17663"/>
                </a:lnTo>
                <a:close/>
                <a:moveTo>
                  <a:pt x="31979" y="17421"/>
                </a:moveTo>
                <a:lnTo>
                  <a:pt x="27381" y="17421"/>
                </a:lnTo>
                <a:lnTo>
                  <a:pt x="27381" y="12864"/>
                </a:lnTo>
                <a:lnTo>
                  <a:pt x="31979" y="12864"/>
                </a:lnTo>
                <a:close/>
                <a:moveTo>
                  <a:pt x="31979" y="12622"/>
                </a:moveTo>
                <a:lnTo>
                  <a:pt x="27381" y="12622"/>
                </a:lnTo>
                <a:lnTo>
                  <a:pt x="27381" y="8025"/>
                </a:lnTo>
                <a:lnTo>
                  <a:pt x="31979" y="8025"/>
                </a:lnTo>
                <a:close/>
                <a:moveTo>
                  <a:pt x="36777" y="89604"/>
                </a:moveTo>
                <a:lnTo>
                  <a:pt x="32220" y="89604"/>
                </a:lnTo>
                <a:lnTo>
                  <a:pt x="32220" y="85007"/>
                </a:lnTo>
                <a:lnTo>
                  <a:pt x="36777" y="85007"/>
                </a:lnTo>
                <a:close/>
                <a:moveTo>
                  <a:pt x="36777" y="84765"/>
                </a:moveTo>
                <a:lnTo>
                  <a:pt x="32220" y="84765"/>
                </a:lnTo>
                <a:lnTo>
                  <a:pt x="32220" y="80208"/>
                </a:lnTo>
                <a:lnTo>
                  <a:pt x="36777" y="80208"/>
                </a:lnTo>
                <a:close/>
                <a:moveTo>
                  <a:pt x="36777" y="79966"/>
                </a:moveTo>
                <a:lnTo>
                  <a:pt x="32220" y="79966"/>
                </a:lnTo>
                <a:lnTo>
                  <a:pt x="32220" y="75410"/>
                </a:lnTo>
                <a:lnTo>
                  <a:pt x="36777" y="75410"/>
                </a:lnTo>
                <a:close/>
                <a:moveTo>
                  <a:pt x="36777" y="75168"/>
                </a:moveTo>
                <a:lnTo>
                  <a:pt x="32220" y="75168"/>
                </a:lnTo>
                <a:lnTo>
                  <a:pt x="32220" y="70570"/>
                </a:lnTo>
                <a:lnTo>
                  <a:pt x="36777" y="70570"/>
                </a:lnTo>
                <a:close/>
                <a:moveTo>
                  <a:pt x="36777" y="70329"/>
                </a:moveTo>
                <a:lnTo>
                  <a:pt x="32220" y="70329"/>
                </a:lnTo>
                <a:lnTo>
                  <a:pt x="32220" y="65772"/>
                </a:lnTo>
                <a:lnTo>
                  <a:pt x="36777" y="65772"/>
                </a:lnTo>
                <a:close/>
                <a:moveTo>
                  <a:pt x="36777" y="65530"/>
                </a:moveTo>
                <a:lnTo>
                  <a:pt x="32220" y="65530"/>
                </a:lnTo>
                <a:lnTo>
                  <a:pt x="32220" y="60973"/>
                </a:lnTo>
                <a:lnTo>
                  <a:pt x="36777" y="60973"/>
                </a:lnTo>
                <a:close/>
                <a:moveTo>
                  <a:pt x="36777" y="60731"/>
                </a:moveTo>
                <a:lnTo>
                  <a:pt x="32220" y="60731"/>
                </a:lnTo>
                <a:lnTo>
                  <a:pt x="32220" y="56134"/>
                </a:lnTo>
                <a:lnTo>
                  <a:pt x="36777" y="56134"/>
                </a:lnTo>
                <a:close/>
                <a:moveTo>
                  <a:pt x="36777" y="55892"/>
                </a:moveTo>
                <a:lnTo>
                  <a:pt x="32220" y="55892"/>
                </a:lnTo>
                <a:lnTo>
                  <a:pt x="32220" y="51335"/>
                </a:lnTo>
                <a:lnTo>
                  <a:pt x="36777" y="51335"/>
                </a:lnTo>
                <a:close/>
                <a:moveTo>
                  <a:pt x="36777" y="51093"/>
                </a:moveTo>
                <a:lnTo>
                  <a:pt x="32220" y="51093"/>
                </a:lnTo>
                <a:lnTo>
                  <a:pt x="32220" y="46536"/>
                </a:lnTo>
                <a:lnTo>
                  <a:pt x="36777" y="46536"/>
                </a:lnTo>
                <a:close/>
                <a:moveTo>
                  <a:pt x="36777" y="46294"/>
                </a:moveTo>
                <a:lnTo>
                  <a:pt x="32220" y="46294"/>
                </a:lnTo>
                <a:lnTo>
                  <a:pt x="32220" y="41697"/>
                </a:lnTo>
                <a:lnTo>
                  <a:pt x="36777" y="41697"/>
                </a:lnTo>
                <a:close/>
                <a:moveTo>
                  <a:pt x="36777" y="41455"/>
                </a:moveTo>
                <a:lnTo>
                  <a:pt x="32220" y="41455"/>
                </a:lnTo>
                <a:lnTo>
                  <a:pt x="32220" y="36898"/>
                </a:lnTo>
                <a:lnTo>
                  <a:pt x="36777" y="36898"/>
                </a:lnTo>
                <a:close/>
                <a:moveTo>
                  <a:pt x="36777" y="36656"/>
                </a:moveTo>
                <a:lnTo>
                  <a:pt x="32220" y="36656"/>
                </a:lnTo>
                <a:lnTo>
                  <a:pt x="32220" y="32059"/>
                </a:lnTo>
                <a:lnTo>
                  <a:pt x="36777" y="32059"/>
                </a:lnTo>
                <a:close/>
                <a:moveTo>
                  <a:pt x="36777" y="31817"/>
                </a:moveTo>
                <a:lnTo>
                  <a:pt x="32220" y="31817"/>
                </a:lnTo>
                <a:lnTo>
                  <a:pt x="32220" y="27260"/>
                </a:lnTo>
                <a:lnTo>
                  <a:pt x="36777" y="27260"/>
                </a:lnTo>
                <a:close/>
                <a:moveTo>
                  <a:pt x="36777" y="27018"/>
                </a:moveTo>
                <a:lnTo>
                  <a:pt x="32220" y="27018"/>
                </a:lnTo>
                <a:lnTo>
                  <a:pt x="32220" y="22462"/>
                </a:lnTo>
                <a:lnTo>
                  <a:pt x="36777" y="22462"/>
                </a:lnTo>
                <a:close/>
                <a:moveTo>
                  <a:pt x="36777" y="22220"/>
                </a:moveTo>
                <a:lnTo>
                  <a:pt x="32220" y="22220"/>
                </a:lnTo>
                <a:lnTo>
                  <a:pt x="32220" y="17622"/>
                </a:lnTo>
                <a:lnTo>
                  <a:pt x="36777" y="17622"/>
                </a:lnTo>
                <a:close/>
                <a:moveTo>
                  <a:pt x="36777" y="17380"/>
                </a:moveTo>
                <a:lnTo>
                  <a:pt x="32220" y="17380"/>
                </a:lnTo>
                <a:lnTo>
                  <a:pt x="32220" y="12824"/>
                </a:lnTo>
                <a:lnTo>
                  <a:pt x="36777" y="12824"/>
                </a:lnTo>
                <a:close/>
                <a:moveTo>
                  <a:pt x="36777" y="12582"/>
                </a:moveTo>
                <a:lnTo>
                  <a:pt x="32220" y="12582"/>
                </a:lnTo>
                <a:lnTo>
                  <a:pt x="32220" y="8025"/>
                </a:lnTo>
                <a:lnTo>
                  <a:pt x="36777" y="8025"/>
                </a:lnTo>
                <a:close/>
                <a:moveTo>
                  <a:pt x="36777" y="7783"/>
                </a:moveTo>
                <a:lnTo>
                  <a:pt x="32220" y="7783"/>
                </a:lnTo>
                <a:lnTo>
                  <a:pt x="32220" y="3307"/>
                </a:lnTo>
                <a:lnTo>
                  <a:pt x="36777" y="3307"/>
                </a:lnTo>
                <a:lnTo>
                  <a:pt x="36777" y="7904"/>
                </a:lnTo>
                <a:close/>
                <a:moveTo>
                  <a:pt x="41616" y="89564"/>
                </a:moveTo>
                <a:lnTo>
                  <a:pt x="37019" y="89564"/>
                </a:lnTo>
                <a:lnTo>
                  <a:pt x="37019" y="85007"/>
                </a:lnTo>
                <a:lnTo>
                  <a:pt x="41616" y="85007"/>
                </a:lnTo>
                <a:close/>
                <a:moveTo>
                  <a:pt x="41616" y="84765"/>
                </a:moveTo>
                <a:lnTo>
                  <a:pt x="37019" y="84765"/>
                </a:lnTo>
                <a:lnTo>
                  <a:pt x="37019" y="80168"/>
                </a:lnTo>
                <a:lnTo>
                  <a:pt x="41616" y="80168"/>
                </a:lnTo>
                <a:close/>
                <a:moveTo>
                  <a:pt x="41616" y="79926"/>
                </a:moveTo>
                <a:lnTo>
                  <a:pt x="37019" y="79926"/>
                </a:lnTo>
                <a:lnTo>
                  <a:pt x="37019" y="75369"/>
                </a:lnTo>
                <a:lnTo>
                  <a:pt x="41616" y="75369"/>
                </a:lnTo>
                <a:close/>
                <a:moveTo>
                  <a:pt x="41616" y="75127"/>
                </a:moveTo>
                <a:lnTo>
                  <a:pt x="37019" y="75127"/>
                </a:lnTo>
                <a:lnTo>
                  <a:pt x="37019" y="70570"/>
                </a:lnTo>
                <a:lnTo>
                  <a:pt x="41616" y="70570"/>
                </a:lnTo>
                <a:close/>
                <a:moveTo>
                  <a:pt x="41616" y="70329"/>
                </a:moveTo>
                <a:lnTo>
                  <a:pt x="37019" y="70329"/>
                </a:lnTo>
                <a:lnTo>
                  <a:pt x="37019" y="65731"/>
                </a:lnTo>
                <a:lnTo>
                  <a:pt x="41616" y="65731"/>
                </a:lnTo>
                <a:close/>
                <a:moveTo>
                  <a:pt x="41616" y="65489"/>
                </a:moveTo>
                <a:lnTo>
                  <a:pt x="37019" y="65489"/>
                </a:lnTo>
                <a:lnTo>
                  <a:pt x="37019" y="60933"/>
                </a:lnTo>
                <a:lnTo>
                  <a:pt x="41616" y="60933"/>
                </a:lnTo>
                <a:close/>
                <a:moveTo>
                  <a:pt x="41616" y="60691"/>
                </a:moveTo>
                <a:lnTo>
                  <a:pt x="37019" y="60691"/>
                </a:lnTo>
                <a:lnTo>
                  <a:pt x="37019" y="56134"/>
                </a:lnTo>
                <a:lnTo>
                  <a:pt x="41616" y="56134"/>
                </a:lnTo>
                <a:close/>
                <a:moveTo>
                  <a:pt x="41616" y="55892"/>
                </a:moveTo>
                <a:lnTo>
                  <a:pt x="37019" y="55892"/>
                </a:lnTo>
                <a:lnTo>
                  <a:pt x="37019" y="51295"/>
                </a:lnTo>
                <a:lnTo>
                  <a:pt x="41616" y="51295"/>
                </a:lnTo>
                <a:close/>
                <a:moveTo>
                  <a:pt x="41616" y="51053"/>
                </a:moveTo>
                <a:lnTo>
                  <a:pt x="37019" y="51053"/>
                </a:lnTo>
                <a:lnTo>
                  <a:pt x="37019" y="46496"/>
                </a:lnTo>
                <a:lnTo>
                  <a:pt x="41616" y="46496"/>
                </a:lnTo>
                <a:close/>
                <a:moveTo>
                  <a:pt x="41616" y="46254"/>
                </a:moveTo>
                <a:lnTo>
                  <a:pt x="37019" y="46254"/>
                </a:lnTo>
                <a:lnTo>
                  <a:pt x="37019" y="41697"/>
                </a:lnTo>
                <a:lnTo>
                  <a:pt x="41616" y="41697"/>
                </a:lnTo>
                <a:close/>
                <a:moveTo>
                  <a:pt x="41616" y="41455"/>
                </a:moveTo>
                <a:lnTo>
                  <a:pt x="37019" y="41455"/>
                </a:lnTo>
                <a:lnTo>
                  <a:pt x="37019" y="36858"/>
                </a:lnTo>
                <a:lnTo>
                  <a:pt x="41616" y="36858"/>
                </a:lnTo>
                <a:close/>
                <a:moveTo>
                  <a:pt x="41616" y="36616"/>
                </a:moveTo>
                <a:lnTo>
                  <a:pt x="37019" y="36616"/>
                </a:lnTo>
                <a:lnTo>
                  <a:pt x="37019" y="32059"/>
                </a:lnTo>
                <a:lnTo>
                  <a:pt x="41616" y="32059"/>
                </a:lnTo>
                <a:close/>
                <a:moveTo>
                  <a:pt x="41616" y="31817"/>
                </a:moveTo>
                <a:lnTo>
                  <a:pt x="37019" y="31817"/>
                </a:lnTo>
                <a:lnTo>
                  <a:pt x="37019" y="27220"/>
                </a:lnTo>
                <a:lnTo>
                  <a:pt x="41616" y="27220"/>
                </a:lnTo>
                <a:close/>
                <a:moveTo>
                  <a:pt x="41616" y="26978"/>
                </a:moveTo>
                <a:lnTo>
                  <a:pt x="37019" y="26978"/>
                </a:lnTo>
                <a:lnTo>
                  <a:pt x="37019" y="22421"/>
                </a:lnTo>
                <a:lnTo>
                  <a:pt x="41616" y="22421"/>
                </a:lnTo>
                <a:close/>
                <a:moveTo>
                  <a:pt x="41616" y="22179"/>
                </a:moveTo>
                <a:lnTo>
                  <a:pt x="37019" y="22179"/>
                </a:lnTo>
                <a:lnTo>
                  <a:pt x="37019" y="17622"/>
                </a:lnTo>
                <a:lnTo>
                  <a:pt x="41616" y="17622"/>
                </a:lnTo>
                <a:close/>
                <a:moveTo>
                  <a:pt x="41616" y="17380"/>
                </a:moveTo>
                <a:lnTo>
                  <a:pt x="37019" y="17380"/>
                </a:lnTo>
                <a:lnTo>
                  <a:pt x="37019" y="12783"/>
                </a:lnTo>
                <a:lnTo>
                  <a:pt x="41616" y="12783"/>
                </a:lnTo>
                <a:close/>
                <a:moveTo>
                  <a:pt x="41616" y="12541"/>
                </a:moveTo>
                <a:lnTo>
                  <a:pt x="37019" y="12541"/>
                </a:lnTo>
                <a:lnTo>
                  <a:pt x="37019" y="7985"/>
                </a:lnTo>
                <a:lnTo>
                  <a:pt x="41616" y="7985"/>
                </a:lnTo>
                <a:close/>
                <a:moveTo>
                  <a:pt x="41616" y="7743"/>
                </a:moveTo>
                <a:lnTo>
                  <a:pt x="37019" y="7743"/>
                </a:lnTo>
                <a:lnTo>
                  <a:pt x="37019" y="3307"/>
                </a:lnTo>
                <a:lnTo>
                  <a:pt x="41616" y="3307"/>
                </a:lnTo>
                <a:lnTo>
                  <a:pt x="41616" y="7904"/>
                </a:lnTo>
                <a:close/>
                <a:moveTo>
                  <a:pt x="46415" y="89564"/>
                </a:moveTo>
                <a:lnTo>
                  <a:pt x="41858" y="89564"/>
                </a:lnTo>
                <a:lnTo>
                  <a:pt x="41858" y="84967"/>
                </a:lnTo>
                <a:lnTo>
                  <a:pt x="46415" y="84967"/>
                </a:lnTo>
                <a:close/>
                <a:moveTo>
                  <a:pt x="46415" y="84725"/>
                </a:moveTo>
                <a:lnTo>
                  <a:pt x="41858" y="84725"/>
                </a:lnTo>
                <a:lnTo>
                  <a:pt x="41858" y="80168"/>
                </a:lnTo>
                <a:lnTo>
                  <a:pt x="46415" y="80168"/>
                </a:lnTo>
                <a:close/>
                <a:moveTo>
                  <a:pt x="46415" y="79926"/>
                </a:moveTo>
                <a:lnTo>
                  <a:pt x="41858" y="79926"/>
                </a:lnTo>
                <a:lnTo>
                  <a:pt x="41858" y="75329"/>
                </a:lnTo>
                <a:lnTo>
                  <a:pt x="46415" y="75329"/>
                </a:lnTo>
                <a:close/>
                <a:moveTo>
                  <a:pt x="46415" y="75087"/>
                </a:moveTo>
                <a:lnTo>
                  <a:pt x="41858" y="75087"/>
                </a:lnTo>
                <a:lnTo>
                  <a:pt x="41858" y="70530"/>
                </a:lnTo>
                <a:lnTo>
                  <a:pt x="46415" y="70530"/>
                </a:lnTo>
                <a:close/>
                <a:moveTo>
                  <a:pt x="46415" y="70288"/>
                </a:moveTo>
                <a:lnTo>
                  <a:pt x="41858" y="70288"/>
                </a:lnTo>
                <a:lnTo>
                  <a:pt x="41858" y="65731"/>
                </a:lnTo>
                <a:lnTo>
                  <a:pt x="46415" y="65731"/>
                </a:lnTo>
                <a:close/>
                <a:moveTo>
                  <a:pt x="46415" y="65489"/>
                </a:moveTo>
                <a:lnTo>
                  <a:pt x="41858" y="65489"/>
                </a:lnTo>
                <a:lnTo>
                  <a:pt x="41858" y="60892"/>
                </a:lnTo>
                <a:lnTo>
                  <a:pt x="46415" y="60892"/>
                </a:lnTo>
                <a:close/>
                <a:moveTo>
                  <a:pt x="46415" y="60650"/>
                </a:moveTo>
                <a:lnTo>
                  <a:pt x="41858" y="60650"/>
                </a:lnTo>
                <a:lnTo>
                  <a:pt x="41858" y="56093"/>
                </a:lnTo>
                <a:lnTo>
                  <a:pt x="46415" y="56093"/>
                </a:lnTo>
                <a:close/>
                <a:moveTo>
                  <a:pt x="46415" y="55851"/>
                </a:moveTo>
                <a:lnTo>
                  <a:pt x="41858" y="55851"/>
                </a:lnTo>
                <a:lnTo>
                  <a:pt x="41858" y="51295"/>
                </a:lnTo>
                <a:lnTo>
                  <a:pt x="46415" y="51295"/>
                </a:lnTo>
                <a:close/>
                <a:moveTo>
                  <a:pt x="46415" y="51053"/>
                </a:moveTo>
                <a:lnTo>
                  <a:pt x="41858" y="51053"/>
                </a:lnTo>
                <a:lnTo>
                  <a:pt x="41858" y="46456"/>
                </a:lnTo>
                <a:lnTo>
                  <a:pt x="46415" y="46456"/>
                </a:lnTo>
                <a:close/>
                <a:moveTo>
                  <a:pt x="46415" y="46214"/>
                </a:moveTo>
                <a:lnTo>
                  <a:pt x="41858" y="46214"/>
                </a:lnTo>
                <a:lnTo>
                  <a:pt x="41858" y="41657"/>
                </a:lnTo>
                <a:lnTo>
                  <a:pt x="46415" y="41657"/>
                </a:lnTo>
                <a:close/>
                <a:moveTo>
                  <a:pt x="46415" y="41415"/>
                </a:moveTo>
                <a:lnTo>
                  <a:pt x="41858" y="41415"/>
                </a:lnTo>
                <a:lnTo>
                  <a:pt x="41858" y="36858"/>
                </a:lnTo>
                <a:lnTo>
                  <a:pt x="46415" y="36858"/>
                </a:lnTo>
                <a:close/>
                <a:moveTo>
                  <a:pt x="46415" y="36616"/>
                </a:moveTo>
                <a:lnTo>
                  <a:pt x="41858" y="36616"/>
                </a:lnTo>
                <a:lnTo>
                  <a:pt x="41858" y="32019"/>
                </a:lnTo>
                <a:lnTo>
                  <a:pt x="46415" y="32019"/>
                </a:lnTo>
                <a:close/>
                <a:moveTo>
                  <a:pt x="46415" y="31777"/>
                </a:moveTo>
                <a:lnTo>
                  <a:pt x="41858" y="31777"/>
                </a:lnTo>
                <a:lnTo>
                  <a:pt x="41858" y="27220"/>
                </a:lnTo>
                <a:lnTo>
                  <a:pt x="46415" y="27220"/>
                </a:lnTo>
                <a:close/>
                <a:moveTo>
                  <a:pt x="46415" y="26978"/>
                </a:moveTo>
                <a:lnTo>
                  <a:pt x="41858" y="26978"/>
                </a:lnTo>
                <a:lnTo>
                  <a:pt x="41858" y="22381"/>
                </a:lnTo>
                <a:lnTo>
                  <a:pt x="46415" y="22381"/>
                </a:lnTo>
                <a:close/>
                <a:moveTo>
                  <a:pt x="46415" y="22139"/>
                </a:moveTo>
                <a:lnTo>
                  <a:pt x="41858" y="22139"/>
                </a:lnTo>
                <a:lnTo>
                  <a:pt x="41858" y="17582"/>
                </a:lnTo>
                <a:lnTo>
                  <a:pt x="46415" y="17582"/>
                </a:lnTo>
                <a:close/>
                <a:moveTo>
                  <a:pt x="46415" y="17340"/>
                </a:moveTo>
                <a:lnTo>
                  <a:pt x="41858" y="17340"/>
                </a:lnTo>
                <a:lnTo>
                  <a:pt x="41858" y="12783"/>
                </a:lnTo>
                <a:lnTo>
                  <a:pt x="46415" y="12783"/>
                </a:lnTo>
                <a:close/>
                <a:moveTo>
                  <a:pt x="46415" y="12541"/>
                </a:moveTo>
                <a:lnTo>
                  <a:pt x="41858" y="12541"/>
                </a:lnTo>
                <a:lnTo>
                  <a:pt x="41858" y="7944"/>
                </a:lnTo>
                <a:lnTo>
                  <a:pt x="46415" y="7944"/>
                </a:lnTo>
                <a:close/>
                <a:moveTo>
                  <a:pt x="46415" y="7702"/>
                </a:moveTo>
                <a:lnTo>
                  <a:pt x="41858" y="7702"/>
                </a:lnTo>
                <a:lnTo>
                  <a:pt x="41858" y="3307"/>
                </a:lnTo>
                <a:lnTo>
                  <a:pt x="46415" y="3307"/>
                </a:lnTo>
                <a:lnTo>
                  <a:pt x="46415" y="7904"/>
                </a:lnTo>
                <a:close/>
                <a:moveTo>
                  <a:pt x="51214" y="89524"/>
                </a:moveTo>
                <a:lnTo>
                  <a:pt x="46657" y="89524"/>
                </a:lnTo>
                <a:lnTo>
                  <a:pt x="46657" y="84967"/>
                </a:lnTo>
                <a:lnTo>
                  <a:pt x="51214" y="84967"/>
                </a:lnTo>
                <a:close/>
                <a:moveTo>
                  <a:pt x="51214" y="84685"/>
                </a:moveTo>
                <a:lnTo>
                  <a:pt x="46657" y="84685"/>
                </a:lnTo>
                <a:lnTo>
                  <a:pt x="46657" y="80128"/>
                </a:lnTo>
                <a:lnTo>
                  <a:pt x="51214" y="80128"/>
                </a:lnTo>
                <a:close/>
                <a:moveTo>
                  <a:pt x="51214" y="79886"/>
                </a:moveTo>
                <a:lnTo>
                  <a:pt x="46657" y="79886"/>
                </a:lnTo>
                <a:lnTo>
                  <a:pt x="46657" y="75329"/>
                </a:lnTo>
                <a:lnTo>
                  <a:pt x="51214" y="75329"/>
                </a:lnTo>
                <a:close/>
                <a:moveTo>
                  <a:pt x="51214" y="75087"/>
                </a:moveTo>
                <a:lnTo>
                  <a:pt x="46657" y="75087"/>
                </a:lnTo>
                <a:lnTo>
                  <a:pt x="46657" y="70490"/>
                </a:lnTo>
                <a:lnTo>
                  <a:pt x="51214" y="70490"/>
                </a:lnTo>
                <a:close/>
                <a:moveTo>
                  <a:pt x="51214" y="70248"/>
                </a:moveTo>
                <a:lnTo>
                  <a:pt x="46657" y="70248"/>
                </a:lnTo>
                <a:lnTo>
                  <a:pt x="46657" y="65691"/>
                </a:lnTo>
                <a:lnTo>
                  <a:pt x="51214" y="65691"/>
                </a:lnTo>
                <a:close/>
                <a:moveTo>
                  <a:pt x="51214" y="65449"/>
                </a:moveTo>
                <a:lnTo>
                  <a:pt x="46657" y="65449"/>
                </a:lnTo>
                <a:lnTo>
                  <a:pt x="46657" y="60892"/>
                </a:lnTo>
                <a:lnTo>
                  <a:pt x="51214" y="60892"/>
                </a:lnTo>
                <a:close/>
                <a:moveTo>
                  <a:pt x="51214" y="60650"/>
                </a:moveTo>
                <a:lnTo>
                  <a:pt x="46657" y="60650"/>
                </a:lnTo>
                <a:lnTo>
                  <a:pt x="46657" y="56053"/>
                </a:lnTo>
                <a:lnTo>
                  <a:pt x="51214" y="56053"/>
                </a:lnTo>
                <a:close/>
                <a:moveTo>
                  <a:pt x="51214" y="55811"/>
                </a:moveTo>
                <a:lnTo>
                  <a:pt x="46657" y="55811"/>
                </a:lnTo>
                <a:lnTo>
                  <a:pt x="46657" y="51254"/>
                </a:lnTo>
                <a:lnTo>
                  <a:pt x="51214" y="51254"/>
                </a:lnTo>
                <a:close/>
                <a:moveTo>
                  <a:pt x="51214" y="51012"/>
                </a:moveTo>
                <a:lnTo>
                  <a:pt x="46657" y="51012"/>
                </a:lnTo>
                <a:lnTo>
                  <a:pt x="46657" y="46456"/>
                </a:lnTo>
                <a:lnTo>
                  <a:pt x="51214" y="46456"/>
                </a:lnTo>
                <a:close/>
                <a:moveTo>
                  <a:pt x="51214" y="46214"/>
                </a:moveTo>
                <a:lnTo>
                  <a:pt x="46657" y="46214"/>
                </a:lnTo>
                <a:lnTo>
                  <a:pt x="46657" y="41616"/>
                </a:lnTo>
                <a:lnTo>
                  <a:pt x="51214" y="41616"/>
                </a:lnTo>
                <a:close/>
                <a:moveTo>
                  <a:pt x="51214" y="41374"/>
                </a:moveTo>
                <a:lnTo>
                  <a:pt x="46657" y="41374"/>
                </a:lnTo>
                <a:lnTo>
                  <a:pt x="46657" y="36818"/>
                </a:lnTo>
                <a:lnTo>
                  <a:pt x="51214" y="36818"/>
                </a:lnTo>
                <a:close/>
                <a:moveTo>
                  <a:pt x="51214" y="36576"/>
                </a:moveTo>
                <a:lnTo>
                  <a:pt x="46657" y="36576"/>
                </a:lnTo>
                <a:lnTo>
                  <a:pt x="46657" y="32019"/>
                </a:lnTo>
                <a:lnTo>
                  <a:pt x="51214" y="32019"/>
                </a:lnTo>
                <a:close/>
                <a:moveTo>
                  <a:pt x="51214" y="31777"/>
                </a:moveTo>
                <a:lnTo>
                  <a:pt x="46657" y="31777"/>
                </a:lnTo>
                <a:lnTo>
                  <a:pt x="46657" y="27180"/>
                </a:lnTo>
                <a:lnTo>
                  <a:pt x="51214" y="27180"/>
                </a:lnTo>
                <a:close/>
                <a:moveTo>
                  <a:pt x="51214" y="26938"/>
                </a:moveTo>
                <a:lnTo>
                  <a:pt x="46657" y="26938"/>
                </a:lnTo>
                <a:lnTo>
                  <a:pt x="46657" y="22381"/>
                </a:lnTo>
                <a:lnTo>
                  <a:pt x="51214" y="22381"/>
                </a:lnTo>
                <a:close/>
                <a:moveTo>
                  <a:pt x="51214" y="22139"/>
                </a:moveTo>
                <a:lnTo>
                  <a:pt x="46657" y="22139"/>
                </a:lnTo>
                <a:lnTo>
                  <a:pt x="46657" y="17582"/>
                </a:lnTo>
                <a:lnTo>
                  <a:pt x="51214" y="17582"/>
                </a:lnTo>
                <a:close/>
                <a:moveTo>
                  <a:pt x="51214" y="17340"/>
                </a:moveTo>
                <a:lnTo>
                  <a:pt x="46657" y="17340"/>
                </a:lnTo>
                <a:lnTo>
                  <a:pt x="46657" y="12743"/>
                </a:lnTo>
                <a:lnTo>
                  <a:pt x="51214" y="12743"/>
                </a:lnTo>
                <a:close/>
                <a:moveTo>
                  <a:pt x="51214" y="12501"/>
                </a:moveTo>
                <a:lnTo>
                  <a:pt x="46657" y="12501"/>
                </a:lnTo>
                <a:lnTo>
                  <a:pt x="46657" y="7944"/>
                </a:lnTo>
                <a:lnTo>
                  <a:pt x="51214" y="7944"/>
                </a:lnTo>
                <a:close/>
                <a:moveTo>
                  <a:pt x="51214" y="7702"/>
                </a:moveTo>
                <a:lnTo>
                  <a:pt x="46657" y="7702"/>
                </a:lnTo>
                <a:lnTo>
                  <a:pt x="46657" y="3307"/>
                </a:lnTo>
                <a:lnTo>
                  <a:pt x="51214" y="3307"/>
                </a:lnTo>
                <a:lnTo>
                  <a:pt x="51214" y="7904"/>
                </a:lnTo>
                <a:close/>
                <a:moveTo>
                  <a:pt x="56053" y="89483"/>
                </a:moveTo>
                <a:lnTo>
                  <a:pt x="51456" y="89483"/>
                </a:lnTo>
                <a:lnTo>
                  <a:pt x="51456" y="84927"/>
                </a:lnTo>
                <a:lnTo>
                  <a:pt x="56053" y="84927"/>
                </a:lnTo>
                <a:close/>
                <a:moveTo>
                  <a:pt x="56053" y="84685"/>
                </a:moveTo>
                <a:lnTo>
                  <a:pt x="51456" y="84685"/>
                </a:lnTo>
                <a:lnTo>
                  <a:pt x="51456" y="80087"/>
                </a:lnTo>
                <a:lnTo>
                  <a:pt x="56053" y="80087"/>
                </a:lnTo>
                <a:close/>
                <a:moveTo>
                  <a:pt x="56053" y="79845"/>
                </a:moveTo>
                <a:lnTo>
                  <a:pt x="51456" y="79845"/>
                </a:lnTo>
                <a:lnTo>
                  <a:pt x="51456" y="75289"/>
                </a:lnTo>
                <a:lnTo>
                  <a:pt x="56053" y="75289"/>
                </a:lnTo>
                <a:close/>
                <a:moveTo>
                  <a:pt x="56053" y="75047"/>
                </a:moveTo>
                <a:lnTo>
                  <a:pt x="51456" y="75047"/>
                </a:lnTo>
                <a:lnTo>
                  <a:pt x="51456" y="70490"/>
                </a:lnTo>
                <a:lnTo>
                  <a:pt x="56053" y="70490"/>
                </a:lnTo>
                <a:close/>
                <a:moveTo>
                  <a:pt x="56053" y="70248"/>
                </a:moveTo>
                <a:lnTo>
                  <a:pt x="51456" y="70248"/>
                </a:lnTo>
                <a:lnTo>
                  <a:pt x="51456" y="65651"/>
                </a:lnTo>
                <a:lnTo>
                  <a:pt x="56053" y="65651"/>
                </a:lnTo>
                <a:close/>
                <a:moveTo>
                  <a:pt x="56053" y="65409"/>
                </a:moveTo>
                <a:lnTo>
                  <a:pt x="51456" y="65409"/>
                </a:lnTo>
                <a:lnTo>
                  <a:pt x="51456" y="60852"/>
                </a:lnTo>
                <a:lnTo>
                  <a:pt x="56053" y="60852"/>
                </a:lnTo>
                <a:close/>
                <a:moveTo>
                  <a:pt x="56053" y="60610"/>
                </a:moveTo>
                <a:lnTo>
                  <a:pt x="51456" y="60610"/>
                </a:lnTo>
                <a:lnTo>
                  <a:pt x="51456" y="56053"/>
                </a:lnTo>
                <a:lnTo>
                  <a:pt x="56053" y="56053"/>
                </a:lnTo>
                <a:close/>
                <a:moveTo>
                  <a:pt x="56053" y="55811"/>
                </a:moveTo>
                <a:lnTo>
                  <a:pt x="51456" y="55811"/>
                </a:lnTo>
                <a:lnTo>
                  <a:pt x="51456" y="51214"/>
                </a:lnTo>
                <a:lnTo>
                  <a:pt x="56053" y="51214"/>
                </a:lnTo>
                <a:close/>
                <a:moveTo>
                  <a:pt x="56053" y="50972"/>
                </a:moveTo>
                <a:lnTo>
                  <a:pt x="51456" y="50972"/>
                </a:lnTo>
                <a:lnTo>
                  <a:pt x="51456" y="46415"/>
                </a:lnTo>
                <a:lnTo>
                  <a:pt x="56053" y="46415"/>
                </a:lnTo>
                <a:close/>
                <a:moveTo>
                  <a:pt x="56053" y="46173"/>
                </a:moveTo>
                <a:lnTo>
                  <a:pt x="51456" y="46173"/>
                </a:lnTo>
                <a:lnTo>
                  <a:pt x="51456" y="41616"/>
                </a:lnTo>
                <a:lnTo>
                  <a:pt x="56053" y="41616"/>
                </a:lnTo>
                <a:close/>
                <a:moveTo>
                  <a:pt x="56053" y="41374"/>
                </a:moveTo>
                <a:lnTo>
                  <a:pt x="51456" y="41374"/>
                </a:lnTo>
                <a:lnTo>
                  <a:pt x="51456" y="36777"/>
                </a:lnTo>
                <a:lnTo>
                  <a:pt x="56053" y="36777"/>
                </a:lnTo>
                <a:close/>
                <a:moveTo>
                  <a:pt x="56053" y="36535"/>
                </a:moveTo>
                <a:lnTo>
                  <a:pt x="51456" y="36535"/>
                </a:lnTo>
                <a:lnTo>
                  <a:pt x="51456" y="31978"/>
                </a:lnTo>
                <a:lnTo>
                  <a:pt x="56053" y="31978"/>
                </a:lnTo>
                <a:close/>
                <a:moveTo>
                  <a:pt x="56053" y="31737"/>
                </a:moveTo>
                <a:lnTo>
                  <a:pt x="51456" y="31737"/>
                </a:lnTo>
                <a:lnTo>
                  <a:pt x="51456" y="27180"/>
                </a:lnTo>
                <a:lnTo>
                  <a:pt x="56053" y="27180"/>
                </a:lnTo>
                <a:close/>
                <a:moveTo>
                  <a:pt x="56053" y="26938"/>
                </a:moveTo>
                <a:lnTo>
                  <a:pt x="51456" y="26938"/>
                </a:lnTo>
                <a:lnTo>
                  <a:pt x="51456" y="22341"/>
                </a:lnTo>
                <a:lnTo>
                  <a:pt x="56053" y="22341"/>
                </a:lnTo>
                <a:close/>
                <a:moveTo>
                  <a:pt x="56053" y="22099"/>
                </a:moveTo>
                <a:lnTo>
                  <a:pt x="51456" y="22099"/>
                </a:lnTo>
                <a:lnTo>
                  <a:pt x="51456" y="17542"/>
                </a:lnTo>
                <a:lnTo>
                  <a:pt x="56053" y="17542"/>
                </a:lnTo>
                <a:close/>
                <a:moveTo>
                  <a:pt x="56053" y="17300"/>
                </a:moveTo>
                <a:lnTo>
                  <a:pt x="51456" y="17300"/>
                </a:lnTo>
                <a:lnTo>
                  <a:pt x="51456" y="12743"/>
                </a:lnTo>
                <a:lnTo>
                  <a:pt x="56053" y="12743"/>
                </a:lnTo>
                <a:close/>
                <a:moveTo>
                  <a:pt x="56053" y="12501"/>
                </a:moveTo>
                <a:lnTo>
                  <a:pt x="51456" y="12501"/>
                </a:lnTo>
                <a:lnTo>
                  <a:pt x="51456" y="7904"/>
                </a:lnTo>
                <a:lnTo>
                  <a:pt x="56053" y="7904"/>
                </a:lnTo>
                <a:close/>
                <a:moveTo>
                  <a:pt x="56053" y="7662"/>
                </a:moveTo>
                <a:lnTo>
                  <a:pt x="51456" y="7662"/>
                </a:lnTo>
                <a:lnTo>
                  <a:pt x="51456" y="3307"/>
                </a:lnTo>
                <a:lnTo>
                  <a:pt x="56053" y="3307"/>
                </a:lnTo>
                <a:lnTo>
                  <a:pt x="56053" y="7904"/>
                </a:lnTo>
                <a:close/>
                <a:moveTo>
                  <a:pt x="60852" y="89483"/>
                </a:moveTo>
                <a:lnTo>
                  <a:pt x="56295" y="89483"/>
                </a:lnTo>
                <a:lnTo>
                  <a:pt x="56295" y="84886"/>
                </a:lnTo>
                <a:lnTo>
                  <a:pt x="60852" y="84886"/>
                </a:lnTo>
                <a:close/>
                <a:moveTo>
                  <a:pt x="60852" y="84644"/>
                </a:moveTo>
                <a:lnTo>
                  <a:pt x="56295" y="84644"/>
                </a:lnTo>
                <a:lnTo>
                  <a:pt x="56295" y="80087"/>
                </a:lnTo>
                <a:lnTo>
                  <a:pt x="60852" y="80087"/>
                </a:lnTo>
                <a:close/>
                <a:moveTo>
                  <a:pt x="60852" y="79845"/>
                </a:moveTo>
                <a:lnTo>
                  <a:pt x="56295" y="79845"/>
                </a:lnTo>
                <a:lnTo>
                  <a:pt x="56295" y="75248"/>
                </a:lnTo>
                <a:lnTo>
                  <a:pt x="60852" y="75248"/>
                </a:lnTo>
                <a:close/>
                <a:moveTo>
                  <a:pt x="60852" y="75006"/>
                </a:moveTo>
                <a:lnTo>
                  <a:pt x="56295" y="75006"/>
                </a:lnTo>
                <a:lnTo>
                  <a:pt x="56295" y="70449"/>
                </a:lnTo>
                <a:lnTo>
                  <a:pt x="60852" y="70449"/>
                </a:lnTo>
                <a:close/>
                <a:moveTo>
                  <a:pt x="60852" y="70208"/>
                </a:moveTo>
                <a:lnTo>
                  <a:pt x="56295" y="70208"/>
                </a:lnTo>
                <a:lnTo>
                  <a:pt x="56295" y="65651"/>
                </a:lnTo>
                <a:lnTo>
                  <a:pt x="60852" y="65651"/>
                </a:lnTo>
                <a:close/>
                <a:moveTo>
                  <a:pt x="60852" y="65409"/>
                </a:moveTo>
                <a:lnTo>
                  <a:pt x="56295" y="65409"/>
                </a:lnTo>
                <a:lnTo>
                  <a:pt x="56295" y="60812"/>
                </a:lnTo>
                <a:lnTo>
                  <a:pt x="60852" y="60812"/>
                </a:lnTo>
                <a:close/>
                <a:moveTo>
                  <a:pt x="60852" y="60570"/>
                </a:moveTo>
                <a:lnTo>
                  <a:pt x="56295" y="60570"/>
                </a:lnTo>
                <a:lnTo>
                  <a:pt x="56295" y="56013"/>
                </a:lnTo>
                <a:lnTo>
                  <a:pt x="60852" y="56013"/>
                </a:lnTo>
                <a:close/>
                <a:moveTo>
                  <a:pt x="60852" y="55771"/>
                </a:moveTo>
                <a:lnTo>
                  <a:pt x="56295" y="55771"/>
                </a:lnTo>
                <a:lnTo>
                  <a:pt x="56295" y="51214"/>
                </a:lnTo>
                <a:lnTo>
                  <a:pt x="60852" y="51214"/>
                </a:lnTo>
                <a:close/>
                <a:moveTo>
                  <a:pt x="60852" y="50972"/>
                </a:moveTo>
                <a:lnTo>
                  <a:pt x="56295" y="50972"/>
                </a:lnTo>
                <a:lnTo>
                  <a:pt x="56295" y="46375"/>
                </a:lnTo>
                <a:lnTo>
                  <a:pt x="60852" y="46375"/>
                </a:lnTo>
                <a:close/>
                <a:moveTo>
                  <a:pt x="60852" y="46133"/>
                </a:moveTo>
                <a:lnTo>
                  <a:pt x="56295" y="46133"/>
                </a:lnTo>
                <a:lnTo>
                  <a:pt x="56295" y="41576"/>
                </a:lnTo>
                <a:lnTo>
                  <a:pt x="60852" y="41576"/>
                </a:lnTo>
                <a:close/>
                <a:moveTo>
                  <a:pt x="60852" y="41334"/>
                </a:moveTo>
                <a:lnTo>
                  <a:pt x="56295" y="41334"/>
                </a:lnTo>
                <a:lnTo>
                  <a:pt x="56295" y="36777"/>
                </a:lnTo>
                <a:lnTo>
                  <a:pt x="60852" y="36777"/>
                </a:lnTo>
                <a:close/>
                <a:moveTo>
                  <a:pt x="60852" y="36535"/>
                </a:moveTo>
                <a:lnTo>
                  <a:pt x="56295" y="36535"/>
                </a:lnTo>
                <a:lnTo>
                  <a:pt x="56295" y="31938"/>
                </a:lnTo>
                <a:lnTo>
                  <a:pt x="60852" y="31938"/>
                </a:lnTo>
                <a:close/>
                <a:moveTo>
                  <a:pt x="60852" y="31696"/>
                </a:moveTo>
                <a:lnTo>
                  <a:pt x="56295" y="31696"/>
                </a:lnTo>
                <a:lnTo>
                  <a:pt x="56295" y="27139"/>
                </a:lnTo>
                <a:lnTo>
                  <a:pt x="60852" y="27139"/>
                </a:lnTo>
                <a:close/>
                <a:moveTo>
                  <a:pt x="60852" y="26897"/>
                </a:moveTo>
                <a:lnTo>
                  <a:pt x="56295" y="26897"/>
                </a:lnTo>
                <a:lnTo>
                  <a:pt x="56295" y="22341"/>
                </a:lnTo>
                <a:lnTo>
                  <a:pt x="60852" y="22341"/>
                </a:lnTo>
                <a:close/>
                <a:moveTo>
                  <a:pt x="60852" y="22099"/>
                </a:moveTo>
                <a:lnTo>
                  <a:pt x="56295" y="22099"/>
                </a:lnTo>
                <a:lnTo>
                  <a:pt x="56295" y="17501"/>
                </a:lnTo>
                <a:lnTo>
                  <a:pt x="60852" y="17501"/>
                </a:lnTo>
                <a:close/>
                <a:moveTo>
                  <a:pt x="60852" y="17260"/>
                </a:moveTo>
                <a:lnTo>
                  <a:pt x="56295" y="17260"/>
                </a:lnTo>
                <a:lnTo>
                  <a:pt x="56295" y="12703"/>
                </a:lnTo>
                <a:lnTo>
                  <a:pt x="60852" y="12703"/>
                </a:lnTo>
                <a:close/>
                <a:moveTo>
                  <a:pt x="60852" y="12461"/>
                </a:moveTo>
                <a:lnTo>
                  <a:pt x="56295" y="12461"/>
                </a:lnTo>
                <a:lnTo>
                  <a:pt x="56295" y="7904"/>
                </a:lnTo>
                <a:lnTo>
                  <a:pt x="60852" y="7904"/>
                </a:lnTo>
                <a:close/>
                <a:moveTo>
                  <a:pt x="60852" y="7662"/>
                </a:moveTo>
                <a:lnTo>
                  <a:pt x="56295" y="7662"/>
                </a:lnTo>
                <a:lnTo>
                  <a:pt x="56295" y="3307"/>
                </a:lnTo>
                <a:lnTo>
                  <a:pt x="60852" y="3307"/>
                </a:lnTo>
                <a:lnTo>
                  <a:pt x="60852" y="7904"/>
                </a:lnTo>
                <a:close/>
                <a:moveTo>
                  <a:pt x="65651" y="84644"/>
                </a:moveTo>
                <a:lnTo>
                  <a:pt x="61094" y="84644"/>
                </a:lnTo>
                <a:lnTo>
                  <a:pt x="61094" y="80047"/>
                </a:lnTo>
                <a:lnTo>
                  <a:pt x="65651" y="80047"/>
                </a:lnTo>
                <a:close/>
                <a:moveTo>
                  <a:pt x="65651" y="79805"/>
                </a:moveTo>
                <a:lnTo>
                  <a:pt x="61094" y="79805"/>
                </a:lnTo>
                <a:lnTo>
                  <a:pt x="61094" y="75248"/>
                </a:lnTo>
                <a:lnTo>
                  <a:pt x="65651" y="75248"/>
                </a:lnTo>
                <a:close/>
                <a:moveTo>
                  <a:pt x="65651" y="75006"/>
                </a:moveTo>
                <a:lnTo>
                  <a:pt x="61094" y="75006"/>
                </a:lnTo>
                <a:lnTo>
                  <a:pt x="61094" y="70449"/>
                </a:lnTo>
                <a:lnTo>
                  <a:pt x="65651" y="70449"/>
                </a:lnTo>
                <a:close/>
                <a:moveTo>
                  <a:pt x="65651" y="70208"/>
                </a:moveTo>
                <a:lnTo>
                  <a:pt x="61094" y="70208"/>
                </a:lnTo>
                <a:lnTo>
                  <a:pt x="61094" y="65610"/>
                </a:lnTo>
                <a:lnTo>
                  <a:pt x="65651" y="65610"/>
                </a:lnTo>
                <a:close/>
                <a:moveTo>
                  <a:pt x="65651" y="65368"/>
                </a:moveTo>
                <a:lnTo>
                  <a:pt x="61094" y="65368"/>
                </a:lnTo>
                <a:lnTo>
                  <a:pt x="61094" y="60812"/>
                </a:lnTo>
                <a:lnTo>
                  <a:pt x="65651" y="60812"/>
                </a:lnTo>
                <a:close/>
                <a:moveTo>
                  <a:pt x="65651" y="60570"/>
                </a:moveTo>
                <a:lnTo>
                  <a:pt x="61094" y="60570"/>
                </a:lnTo>
                <a:lnTo>
                  <a:pt x="61094" y="56013"/>
                </a:lnTo>
                <a:lnTo>
                  <a:pt x="65651" y="56013"/>
                </a:lnTo>
                <a:close/>
                <a:moveTo>
                  <a:pt x="65651" y="55771"/>
                </a:moveTo>
                <a:lnTo>
                  <a:pt x="61094" y="55771"/>
                </a:lnTo>
                <a:lnTo>
                  <a:pt x="61094" y="51174"/>
                </a:lnTo>
                <a:lnTo>
                  <a:pt x="65651" y="51174"/>
                </a:lnTo>
                <a:close/>
                <a:moveTo>
                  <a:pt x="65651" y="50932"/>
                </a:moveTo>
                <a:lnTo>
                  <a:pt x="61094" y="50932"/>
                </a:lnTo>
                <a:lnTo>
                  <a:pt x="61094" y="46375"/>
                </a:lnTo>
                <a:lnTo>
                  <a:pt x="65651" y="46375"/>
                </a:lnTo>
                <a:close/>
                <a:moveTo>
                  <a:pt x="65651" y="46133"/>
                </a:moveTo>
                <a:lnTo>
                  <a:pt x="61094" y="46133"/>
                </a:lnTo>
                <a:lnTo>
                  <a:pt x="61094" y="41536"/>
                </a:lnTo>
                <a:lnTo>
                  <a:pt x="65651" y="41536"/>
                </a:lnTo>
                <a:close/>
                <a:moveTo>
                  <a:pt x="65651" y="41294"/>
                </a:moveTo>
                <a:lnTo>
                  <a:pt x="61094" y="41294"/>
                </a:lnTo>
                <a:lnTo>
                  <a:pt x="61094" y="36737"/>
                </a:lnTo>
                <a:lnTo>
                  <a:pt x="65651" y="36737"/>
                </a:lnTo>
                <a:close/>
                <a:moveTo>
                  <a:pt x="65651" y="36495"/>
                </a:moveTo>
                <a:lnTo>
                  <a:pt x="61094" y="36495"/>
                </a:lnTo>
                <a:lnTo>
                  <a:pt x="61094" y="31938"/>
                </a:lnTo>
                <a:lnTo>
                  <a:pt x="65651" y="31938"/>
                </a:lnTo>
                <a:close/>
                <a:moveTo>
                  <a:pt x="65651" y="31696"/>
                </a:moveTo>
                <a:lnTo>
                  <a:pt x="61094" y="31696"/>
                </a:lnTo>
                <a:lnTo>
                  <a:pt x="61094" y="27099"/>
                </a:lnTo>
                <a:lnTo>
                  <a:pt x="65651" y="27099"/>
                </a:lnTo>
                <a:close/>
                <a:moveTo>
                  <a:pt x="65651" y="26857"/>
                </a:moveTo>
                <a:lnTo>
                  <a:pt x="61094" y="26857"/>
                </a:lnTo>
                <a:lnTo>
                  <a:pt x="61094" y="22300"/>
                </a:lnTo>
                <a:lnTo>
                  <a:pt x="65651" y="22300"/>
                </a:lnTo>
                <a:close/>
                <a:moveTo>
                  <a:pt x="65651" y="22058"/>
                </a:moveTo>
                <a:lnTo>
                  <a:pt x="61094" y="22058"/>
                </a:lnTo>
                <a:lnTo>
                  <a:pt x="61094" y="17501"/>
                </a:lnTo>
                <a:lnTo>
                  <a:pt x="65651" y="17501"/>
                </a:lnTo>
                <a:close/>
                <a:moveTo>
                  <a:pt x="65651" y="17260"/>
                </a:moveTo>
                <a:lnTo>
                  <a:pt x="61094" y="17260"/>
                </a:lnTo>
                <a:lnTo>
                  <a:pt x="61094" y="12662"/>
                </a:lnTo>
                <a:lnTo>
                  <a:pt x="65651" y="12662"/>
                </a:lnTo>
                <a:close/>
                <a:moveTo>
                  <a:pt x="65651" y="12420"/>
                </a:moveTo>
                <a:lnTo>
                  <a:pt x="61094" y="12420"/>
                </a:lnTo>
                <a:lnTo>
                  <a:pt x="61094" y="7864"/>
                </a:lnTo>
                <a:lnTo>
                  <a:pt x="65651" y="7864"/>
                </a:lnTo>
                <a:close/>
                <a:moveTo>
                  <a:pt x="70490" y="84604"/>
                </a:moveTo>
                <a:lnTo>
                  <a:pt x="65893" y="84604"/>
                </a:lnTo>
                <a:lnTo>
                  <a:pt x="65893" y="80047"/>
                </a:lnTo>
                <a:lnTo>
                  <a:pt x="70490" y="80047"/>
                </a:lnTo>
                <a:close/>
                <a:moveTo>
                  <a:pt x="70490" y="79805"/>
                </a:moveTo>
                <a:lnTo>
                  <a:pt x="65893" y="79805"/>
                </a:lnTo>
                <a:lnTo>
                  <a:pt x="65893" y="75208"/>
                </a:lnTo>
                <a:lnTo>
                  <a:pt x="70490" y="75208"/>
                </a:lnTo>
                <a:close/>
                <a:moveTo>
                  <a:pt x="70490" y="74966"/>
                </a:moveTo>
                <a:lnTo>
                  <a:pt x="65893" y="74966"/>
                </a:lnTo>
                <a:lnTo>
                  <a:pt x="65893" y="70409"/>
                </a:lnTo>
                <a:lnTo>
                  <a:pt x="70490" y="70409"/>
                </a:lnTo>
                <a:close/>
                <a:moveTo>
                  <a:pt x="70490" y="70167"/>
                </a:moveTo>
                <a:lnTo>
                  <a:pt x="65893" y="70167"/>
                </a:lnTo>
                <a:lnTo>
                  <a:pt x="65893" y="65610"/>
                </a:lnTo>
                <a:lnTo>
                  <a:pt x="70490" y="65610"/>
                </a:lnTo>
                <a:close/>
                <a:moveTo>
                  <a:pt x="70490" y="65368"/>
                </a:moveTo>
                <a:lnTo>
                  <a:pt x="65893" y="65368"/>
                </a:lnTo>
                <a:lnTo>
                  <a:pt x="65893" y="60771"/>
                </a:lnTo>
                <a:lnTo>
                  <a:pt x="70490" y="60771"/>
                </a:lnTo>
                <a:close/>
                <a:moveTo>
                  <a:pt x="70490" y="60529"/>
                </a:moveTo>
                <a:lnTo>
                  <a:pt x="65893" y="60529"/>
                </a:lnTo>
                <a:lnTo>
                  <a:pt x="65893" y="55972"/>
                </a:lnTo>
                <a:lnTo>
                  <a:pt x="70490" y="55972"/>
                </a:lnTo>
                <a:close/>
                <a:moveTo>
                  <a:pt x="70490" y="55730"/>
                </a:moveTo>
                <a:lnTo>
                  <a:pt x="65893" y="55730"/>
                </a:lnTo>
                <a:lnTo>
                  <a:pt x="65893" y="51174"/>
                </a:lnTo>
                <a:lnTo>
                  <a:pt x="70490" y="51174"/>
                </a:lnTo>
                <a:close/>
                <a:moveTo>
                  <a:pt x="70490" y="50932"/>
                </a:moveTo>
                <a:lnTo>
                  <a:pt x="65893" y="50932"/>
                </a:lnTo>
                <a:lnTo>
                  <a:pt x="65893" y="46335"/>
                </a:lnTo>
                <a:lnTo>
                  <a:pt x="70490" y="46335"/>
                </a:lnTo>
                <a:close/>
                <a:moveTo>
                  <a:pt x="70490" y="46093"/>
                </a:moveTo>
                <a:lnTo>
                  <a:pt x="65893" y="46093"/>
                </a:lnTo>
                <a:lnTo>
                  <a:pt x="65893" y="41536"/>
                </a:lnTo>
                <a:lnTo>
                  <a:pt x="70490" y="41536"/>
                </a:lnTo>
                <a:close/>
                <a:moveTo>
                  <a:pt x="70490" y="41294"/>
                </a:moveTo>
                <a:lnTo>
                  <a:pt x="65893" y="41294"/>
                </a:lnTo>
                <a:lnTo>
                  <a:pt x="65893" y="36737"/>
                </a:lnTo>
                <a:lnTo>
                  <a:pt x="70490" y="36737"/>
                </a:lnTo>
                <a:close/>
                <a:moveTo>
                  <a:pt x="70490" y="36495"/>
                </a:moveTo>
                <a:lnTo>
                  <a:pt x="65893" y="36495"/>
                </a:lnTo>
                <a:lnTo>
                  <a:pt x="65893" y="31898"/>
                </a:lnTo>
                <a:lnTo>
                  <a:pt x="70490" y="31898"/>
                </a:lnTo>
                <a:close/>
                <a:moveTo>
                  <a:pt x="70490" y="31656"/>
                </a:moveTo>
                <a:lnTo>
                  <a:pt x="65893" y="31656"/>
                </a:lnTo>
                <a:lnTo>
                  <a:pt x="65893" y="27099"/>
                </a:lnTo>
                <a:lnTo>
                  <a:pt x="70490" y="27099"/>
                </a:lnTo>
                <a:close/>
                <a:moveTo>
                  <a:pt x="70490" y="26857"/>
                </a:moveTo>
                <a:lnTo>
                  <a:pt x="65893" y="26857"/>
                </a:lnTo>
                <a:lnTo>
                  <a:pt x="65893" y="22260"/>
                </a:lnTo>
                <a:lnTo>
                  <a:pt x="70490" y="22260"/>
                </a:lnTo>
                <a:close/>
                <a:moveTo>
                  <a:pt x="70490" y="22018"/>
                </a:moveTo>
                <a:lnTo>
                  <a:pt x="65893" y="22018"/>
                </a:lnTo>
                <a:lnTo>
                  <a:pt x="65893" y="17461"/>
                </a:lnTo>
                <a:lnTo>
                  <a:pt x="70490" y="17461"/>
                </a:lnTo>
                <a:close/>
                <a:moveTo>
                  <a:pt x="70490" y="17219"/>
                </a:moveTo>
                <a:lnTo>
                  <a:pt x="65893" y="17219"/>
                </a:lnTo>
                <a:lnTo>
                  <a:pt x="65893" y="12662"/>
                </a:lnTo>
                <a:lnTo>
                  <a:pt x="70490" y="12662"/>
                </a:lnTo>
                <a:close/>
                <a:moveTo>
                  <a:pt x="70490" y="12420"/>
                </a:moveTo>
                <a:lnTo>
                  <a:pt x="65893" y="12420"/>
                </a:lnTo>
                <a:lnTo>
                  <a:pt x="65893" y="7823"/>
                </a:lnTo>
                <a:lnTo>
                  <a:pt x="70490" y="7823"/>
                </a:lnTo>
                <a:close/>
                <a:moveTo>
                  <a:pt x="75289" y="79765"/>
                </a:moveTo>
                <a:lnTo>
                  <a:pt x="70732" y="79765"/>
                </a:lnTo>
                <a:lnTo>
                  <a:pt x="70732" y="75208"/>
                </a:lnTo>
                <a:lnTo>
                  <a:pt x="75289" y="75208"/>
                </a:lnTo>
                <a:close/>
                <a:moveTo>
                  <a:pt x="75289" y="74966"/>
                </a:moveTo>
                <a:lnTo>
                  <a:pt x="70732" y="74966"/>
                </a:lnTo>
                <a:lnTo>
                  <a:pt x="70732" y="70409"/>
                </a:lnTo>
                <a:lnTo>
                  <a:pt x="75289" y="70409"/>
                </a:lnTo>
                <a:close/>
                <a:moveTo>
                  <a:pt x="75289" y="70167"/>
                </a:moveTo>
                <a:lnTo>
                  <a:pt x="70732" y="70167"/>
                </a:lnTo>
                <a:lnTo>
                  <a:pt x="70732" y="65570"/>
                </a:lnTo>
                <a:lnTo>
                  <a:pt x="75289" y="65570"/>
                </a:lnTo>
                <a:close/>
                <a:moveTo>
                  <a:pt x="75289" y="65328"/>
                </a:moveTo>
                <a:lnTo>
                  <a:pt x="70732" y="65328"/>
                </a:lnTo>
                <a:lnTo>
                  <a:pt x="70732" y="60771"/>
                </a:lnTo>
                <a:lnTo>
                  <a:pt x="75289" y="60771"/>
                </a:lnTo>
                <a:close/>
                <a:moveTo>
                  <a:pt x="75289" y="60529"/>
                </a:moveTo>
                <a:lnTo>
                  <a:pt x="70732" y="60529"/>
                </a:lnTo>
                <a:lnTo>
                  <a:pt x="70732" y="55972"/>
                </a:lnTo>
                <a:lnTo>
                  <a:pt x="75289" y="55972"/>
                </a:lnTo>
                <a:close/>
                <a:moveTo>
                  <a:pt x="75289" y="55730"/>
                </a:moveTo>
                <a:lnTo>
                  <a:pt x="70732" y="55730"/>
                </a:lnTo>
                <a:lnTo>
                  <a:pt x="70732" y="51133"/>
                </a:lnTo>
                <a:lnTo>
                  <a:pt x="75289" y="51133"/>
                </a:lnTo>
                <a:close/>
                <a:moveTo>
                  <a:pt x="75289" y="50891"/>
                </a:moveTo>
                <a:lnTo>
                  <a:pt x="70732" y="50891"/>
                </a:lnTo>
                <a:lnTo>
                  <a:pt x="70732" y="46335"/>
                </a:lnTo>
                <a:lnTo>
                  <a:pt x="75289" y="46335"/>
                </a:lnTo>
                <a:close/>
                <a:moveTo>
                  <a:pt x="75289" y="46093"/>
                </a:moveTo>
                <a:lnTo>
                  <a:pt x="70732" y="46093"/>
                </a:lnTo>
                <a:lnTo>
                  <a:pt x="70732" y="41495"/>
                </a:lnTo>
                <a:lnTo>
                  <a:pt x="75289" y="41495"/>
                </a:lnTo>
                <a:close/>
                <a:moveTo>
                  <a:pt x="75289" y="41253"/>
                </a:moveTo>
                <a:lnTo>
                  <a:pt x="70732" y="41253"/>
                </a:lnTo>
                <a:lnTo>
                  <a:pt x="70732" y="36697"/>
                </a:lnTo>
                <a:lnTo>
                  <a:pt x="75289" y="36697"/>
                </a:lnTo>
                <a:close/>
                <a:moveTo>
                  <a:pt x="75289" y="36455"/>
                </a:moveTo>
                <a:lnTo>
                  <a:pt x="70732" y="36455"/>
                </a:lnTo>
                <a:lnTo>
                  <a:pt x="70732" y="31898"/>
                </a:lnTo>
                <a:lnTo>
                  <a:pt x="75289" y="31898"/>
                </a:lnTo>
                <a:close/>
                <a:moveTo>
                  <a:pt x="75289" y="31656"/>
                </a:moveTo>
                <a:lnTo>
                  <a:pt x="70732" y="31656"/>
                </a:lnTo>
                <a:lnTo>
                  <a:pt x="70732" y="27059"/>
                </a:lnTo>
                <a:lnTo>
                  <a:pt x="75289" y="27059"/>
                </a:lnTo>
                <a:close/>
                <a:moveTo>
                  <a:pt x="75289" y="26817"/>
                </a:moveTo>
                <a:lnTo>
                  <a:pt x="70732" y="26817"/>
                </a:lnTo>
                <a:lnTo>
                  <a:pt x="70732" y="22260"/>
                </a:lnTo>
                <a:lnTo>
                  <a:pt x="75289" y="22260"/>
                </a:lnTo>
                <a:close/>
                <a:moveTo>
                  <a:pt x="75289" y="22018"/>
                </a:moveTo>
                <a:lnTo>
                  <a:pt x="70732" y="22018"/>
                </a:lnTo>
                <a:lnTo>
                  <a:pt x="70732" y="17461"/>
                </a:lnTo>
                <a:lnTo>
                  <a:pt x="75289" y="17461"/>
                </a:lnTo>
                <a:close/>
                <a:moveTo>
                  <a:pt x="75289" y="17219"/>
                </a:moveTo>
                <a:lnTo>
                  <a:pt x="70732" y="17219"/>
                </a:lnTo>
                <a:lnTo>
                  <a:pt x="70732" y="12622"/>
                </a:lnTo>
                <a:lnTo>
                  <a:pt x="75289" y="12622"/>
                </a:lnTo>
                <a:close/>
                <a:moveTo>
                  <a:pt x="80087" y="74926"/>
                </a:moveTo>
                <a:lnTo>
                  <a:pt x="75531" y="74926"/>
                </a:lnTo>
                <a:lnTo>
                  <a:pt x="75531" y="70369"/>
                </a:lnTo>
                <a:lnTo>
                  <a:pt x="80087" y="70369"/>
                </a:lnTo>
                <a:close/>
                <a:moveTo>
                  <a:pt x="80087" y="70127"/>
                </a:moveTo>
                <a:lnTo>
                  <a:pt x="75531" y="70127"/>
                </a:lnTo>
                <a:lnTo>
                  <a:pt x="75531" y="65570"/>
                </a:lnTo>
                <a:lnTo>
                  <a:pt x="80087" y="65570"/>
                </a:lnTo>
                <a:close/>
                <a:moveTo>
                  <a:pt x="80087" y="65328"/>
                </a:moveTo>
                <a:lnTo>
                  <a:pt x="75531" y="65328"/>
                </a:lnTo>
                <a:lnTo>
                  <a:pt x="75531" y="60731"/>
                </a:lnTo>
                <a:lnTo>
                  <a:pt x="80087" y="60731"/>
                </a:lnTo>
                <a:close/>
                <a:moveTo>
                  <a:pt x="80087" y="60489"/>
                </a:moveTo>
                <a:lnTo>
                  <a:pt x="75531" y="60489"/>
                </a:lnTo>
                <a:lnTo>
                  <a:pt x="75531" y="55932"/>
                </a:lnTo>
                <a:lnTo>
                  <a:pt x="80087" y="55932"/>
                </a:lnTo>
                <a:close/>
                <a:moveTo>
                  <a:pt x="80087" y="55690"/>
                </a:moveTo>
                <a:lnTo>
                  <a:pt x="75531" y="55690"/>
                </a:lnTo>
                <a:lnTo>
                  <a:pt x="75531" y="51133"/>
                </a:lnTo>
                <a:lnTo>
                  <a:pt x="80087" y="51133"/>
                </a:lnTo>
                <a:close/>
                <a:moveTo>
                  <a:pt x="80087" y="50891"/>
                </a:moveTo>
                <a:lnTo>
                  <a:pt x="75531" y="50891"/>
                </a:lnTo>
                <a:lnTo>
                  <a:pt x="75531" y="46294"/>
                </a:lnTo>
                <a:lnTo>
                  <a:pt x="80087" y="46294"/>
                </a:lnTo>
                <a:close/>
                <a:moveTo>
                  <a:pt x="80087" y="46052"/>
                </a:moveTo>
                <a:lnTo>
                  <a:pt x="75531" y="46052"/>
                </a:lnTo>
                <a:lnTo>
                  <a:pt x="75531" y="41495"/>
                </a:lnTo>
                <a:lnTo>
                  <a:pt x="80087" y="41495"/>
                </a:lnTo>
                <a:close/>
                <a:moveTo>
                  <a:pt x="80087" y="41253"/>
                </a:moveTo>
                <a:lnTo>
                  <a:pt x="75531" y="41253"/>
                </a:lnTo>
                <a:lnTo>
                  <a:pt x="75531" y="36697"/>
                </a:lnTo>
                <a:lnTo>
                  <a:pt x="80087" y="36697"/>
                </a:lnTo>
                <a:close/>
                <a:moveTo>
                  <a:pt x="80087" y="36455"/>
                </a:moveTo>
                <a:lnTo>
                  <a:pt x="75531" y="36455"/>
                </a:lnTo>
                <a:lnTo>
                  <a:pt x="75531" y="31858"/>
                </a:lnTo>
                <a:lnTo>
                  <a:pt x="80087" y="31858"/>
                </a:lnTo>
                <a:close/>
                <a:moveTo>
                  <a:pt x="80087" y="31616"/>
                </a:moveTo>
                <a:lnTo>
                  <a:pt x="75531" y="31616"/>
                </a:lnTo>
                <a:lnTo>
                  <a:pt x="75531" y="27059"/>
                </a:lnTo>
                <a:lnTo>
                  <a:pt x="80087" y="27059"/>
                </a:lnTo>
                <a:close/>
                <a:moveTo>
                  <a:pt x="80087" y="26817"/>
                </a:moveTo>
                <a:lnTo>
                  <a:pt x="75531" y="26817"/>
                </a:lnTo>
                <a:lnTo>
                  <a:pt x="75531" y="22260"/>
                </a:lnTo>
                <a:lnTo>
                  <a:pt x="80087" y="22260"/>
                </a:lnTo>
                <a:close/>
                <a:moveTo>
                  <a:pt x="80087" y="22018"/>
                </a:moveTo>
                <a:lnTo>
                  <a:pt x="75531" y="22018"/>
                </a:lnTo>
                <a:lnTo>
                  <a:pt x="75531" y="17421"/>
                </a:lnTo>
                <a:lnTo>
                  <a:pt x="80087" y="17421"/>
                </a:lnTo>
                <a:close/>
                <a:moveTo>
                  <a:pt x="84886" y="70127"/>
                </a:moveTo>
                <a:lnTo>
                  <a:pt x="80329" y="70127"/>
                </a:lnTo>
                <a:lnTo>
                  <a:pt x="80329" y="65530"/>
                </a:lnTo>
                <a:lnTo>
                  <a:pt x="84886" y="65530"/>
                </a:lnTo>
                <a:close/>
                <a:moveTo>
                  <a:pt x="84886" y="65288"/>
                </a:moveTo>
                <a:lnTo>
                  <a:pt x="80329" y="65288"/>
                </a:lnTo>
                <a:lnTo>
                  <a:pt x="80329" y="60731"/>
                </a:lnTo>
                <a:lnTo>
                  <a:pt x="84886" y="60731"/>
                </a:lnTo>
                <a:close/>
                <a:moveTo>
                  <a:pt x="84886" y="60489"/>
                </a:moveTo>
                <a:lnTo>
                  <a:pt x="80329" y="60489"/>
                </a:lnTo>
                <a:lnTo>
                  <a:pt x="80329" y="55932"/>
                </a:lnTo>
                <a:lnTo>
                  <a:pt x="84886" y="55932"/>
                </a:lnTo>
                <a:close/>
                <a:moveTo>
                  <a:pt x="84886" y="55690"/>
                </a:moveTo>
                <a:lnTo>
                  <a:pt x="80329" y="55690"/>
                </a:lnTo>
                <a:lnTo>
                  <a:pt x="80329" y="51093"/>
                </a:lnTo>
                <a:lnTo>
                  <a:pt x="84886" y="51093"/>
                </a:lnTo>
                <a:close/>
                <a:moveTo>
                  <a:pt x="84886" y="50851"/>
                </a:moveTo>
                <a:lnTo>
                  <a:pt x="80329" y="50851"/>
                </a:lnTo>
                <a:lnTo>
                  <a:pt x="80329" y="46294"/>
                </a:lnTo>
                <a:lnTo>
                  <a:pt x="84886" y="46294"/>
                </a:lnTo>
                <a:close/>
                <a:moveTo>
                  <a:pt x="84886" y="46052"/>
                </a:moveTo>
                <a:lnTo>
                  <a:pt x="80329" y="46052"/>
                </a:lnTo>
                <a:lnTo>
                  <a:pt x="80329" y="41495"/>
                </a:lnTo>
                <a:lnTo>
                  <a:pt x="84886" y="41495"/>
                </a:lnTo>
                <a:close/>
                <a:moveTo>
                  <a:pt x="84886" y="41253"/>
                </a:moveTo>
                <a:lnTo>
                  <a:pt x="80329" y="41253"/>
                </a:lnTo>
                <a:lnTo>
                  <a:pt x="80329" y="36656"/>
                </a:lnTo>
                <a:lnTo>
                  <a:pt x="84886" y="36656"/>
                </a:lnTo>
                <a:close/>
                <a:moveTo>
                  <a:pt x="84886" y="36414"/>
                </a:moveTo>
                <a:lnTo>
                  <a:pt x="80329" y="36414"/>
                </a:lnTo>
                <a:lnTo>
                  <a:pt x="80329" y="31858"/>
                </a:lnTo>
                <a:lnTo>
                  <a:pt x="84886" y="31858"/>
                </a:lnTo>
                <a:close/>
                <a:moveTo>
                  <a:pt x="84886" y="31616"/>
                </a:moveTo>
                <a:lnTo>
                  <a:pt x="80329" y="31616"/>
                </a:lnTo>
                <a:lnTo>
                  <a:pt x="80329" y="27018"/>
                </a:lnTo>
                <a:lnTo>
                  <a:pt x="84886" y="27018"/>
                </a:lnTo>
                <a:close/>
                <a:moveTo>
                  <a:pt x="84886" y="26776"/>
                </a:moveTo>
                <a:lnTo>
                  <a:pt x="80329" y="26776"/>
                </a:lnTo>
                <a:lnTo>
                  <a:pt x="80329" y="22220"/>
                </a:lnTo>
                <a:lnTo>
                  <a:pt x="84886" y="2222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AB491F-2534-2888-E0FB-D20EDEB1B1B8}"/>
              </a:ext>
            </a:extLst>
          </p:cNvPr>
          <p:cNvSpPr txBox="1"/>
          <p:nvPr/>
        </p:nvSpPr>
        <p:spPr>
          <a:xfrm>
            <a:off x="1489747" y="805543"/>
            <a:ext cx="626336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Successful delivery requires careful coordination of venue, staff and resources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(Bowdin et al., 2011; O'Toole, 2011).</a:t>
            </a:r>
          </a:p>
          <a:p>
            <a:pPr algn="ctr"/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Venue: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Grand Brighton — 5-star seafront hotel, fully accessible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Theatre style for keynotes, roundtable format for workshops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Seafront restaurant for summer networking dinner</a:t>
            </a: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Staffing: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Lead Event Manager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 Event Coordinators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AV/IT Technicians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Multilingual Delegate Liaison</a:t>
            </a: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Resources: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AV equipment and event app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Seasonal catering from local Sussex suppliers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High-speed Wi-Fi with 5G backup</a:t>
            </a:r>
          </a:p>
          <a:p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8415D5-74CB-3811-69F3-9BFE7B4A55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43103" y="2237445"/>
            <a:ext cx="2957354" cy="17169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2023272-9AE8-0AC7-BC7A-3EBDA93652CC}"/>
              </a:ext>
            </a:extLst>
          </p:cNvPr>
          <p:cNvSpPr txBox="1"/>
          <p:nvPr/>
        </p:nvSpPr>
        <p:spPr>
          <a:xfrm>
            <a:off x="6054586" y="4247015"/>
            <a:ext cx="89580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oepass.eu/oepass-at-daad-2019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/3.0/"/>
              </a:rPr>
              <a:t>CC BY</a:t>
            </a:r>
            <a:endParaRPr lang="en-GB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tint val="40000"/>
            <a:hueOff val="0"/>
            <a:satOff val="0"/>
            <a:lumOff val="0"/>
          </a:schemeClr>
        </a:solidFill>
        <a:effectLst/>
      </p:bgPr>
    </p:bg>
    <p:spTree>
      <p:nvGrpSpPr>
        <p:cNvPr id="1" name="Shape 10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8" name="Google Shape;1078;p42"/>
          <p:cNvSpPr txBox="1">
            <a:spLocks noGrp="1"/>
          </p:cNvSpPr>
          <p:nvPr>
            <p:ph type="title"/>
          </p:nvPr>
        </p:nvSpPr>
        <p:spPr>
          <a:xfrm>
            <a:off x="1820270" y="-275293"/>
            <a:ext cx="4482600" cy="73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Factors</a:t>
            </a: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095" name="Google Shape;1095;p42"/>
          <p:cNvGrpSpPr/>
          <p:nvPr/>
        </p:nvGrpSpPr>
        <p:grpSpPr>
          <a:xfrm>
            <a:off x="733470" y="-1267251"/>
            <a:ext cx="1885275" cy="1884250"/>
            <a:chOff x="2609275" y="3149350"/>
            <a:chExt cx="1885275" cy="1884250"/>
          </a:xfrm>
        </p:grpSpPr>
        <p:sp>
          <p:nvSpPr>
            <p:cNvPr id="1096" name="Google Shape;1096;p42"/>
            <p:cNvSpPr/>
            <p:nvPr/>
          </p:nvSpPr>
          <p:spPr>
            <a:xfrm>
              <a:off x="3923900" y="3224950"/>
              <a:ext cx="494025" cy="495025"/>
            </a:xfrm>
            <a:custGeom>
              <a:avLst/>
              <a:gdLst/>
              <a:ahLst/>
              <a:cxnLst/>
              <a:rect l="l" t="t" r="r" b="b"/>
              <a:pathLst>
                <a:path w="19761" h="19801" extrusionOk="0">
                  <a:moveTo>
                    <a:pt x="485" y="202"/>
                  </a:moveTo>
                  <a:cubicBezTo>
                    <a:pt x="323" y="162"/>
                    <a:pt x="162" y="81"/>
                    <a:pt x="1" y="1"/>
                  </a:cubicBezTo>
                  <a:lnTo>
                    <a:pt x="19761" y="19801"/>
                  </a:lnTo>
                  <a:cubicBezTo>
                    <a:pt x="19720" y="19640"/>
                    <a:pt x="19640" y="19478"/>
                    <a:pt x="19559" y="19317"/>
                  </a:cubicBezTo>
                  <a:lnTo>
                    <a:pt x="485" y="20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" name="Google Shape;1097;p42"/>
            <p:cNvSpPr/>
            <p:nvPr/>
          </p:nvSpPr>
          <p:spPr>
            <a:xfrm>
              <a:off x="3725300" y="3164475"/>
              <a:ext cx="753125" cy="753100"/>
            </a:xfrm>
            <a:custGeom>
              <a:avLst/>
              <a:gdLst/>
              <a:ahLst/>
              <a:cxnLst/>
              <a:rect l="l" t="t" r="r" b="b"/>
              <a:pathLst>
                <a:path w="30125" h="30124" extrusionOk="0">
                  <a:moveTo>
                    <a:pt x="323" y="81"/>
                  </a:moveTo>
                  <a:cubicBezTo>
                    <a:pt x="202" y="41"/>
                    <a:pt x="122" y="41"/>
                    <a:pt x="1" y="0"/>
                  </a:cubicBezTo>
                  <a:lnTo>
                    <a:pt x="30124" y="30124"/>
                  </a:lnTo>
                  <a:cubicBezTo>
                    <a:pt x="30084" y="30043"/>
                    <a:pt x="30084" y="29922"/>
                    <a:pt x="30043" y="29801"/>
                  </a:cubicBezTo>
                  <a:lnTo>
                    <a:pt x="323" y="8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" name="Google Shape;1098;p42"/>
            <p:cNvSpPr/>
            <p:nvPr/>
          </p:nvSpPr>
          <p:spPr>
            <a:xfrm>
              <a:off x="3572075" y="3149350"/>
              <a:ext cx="922475" cy="922475"/>
            </a:xfrm>
            <a:custGeom>
              <a:avLst/>
              <a:gdLst/>
              <a:ahLst/>
              <a:cxnLst/>
              <a:rect l="l" t="t" r="r" b="b"/>
              <a:pathLst>
                <a:path w="36899" h="36899" extrusionOk="0">
                  <a:moveTo>
                    <a:pt x="282" y="0"/>
                  </a:moveTo>
                  <a:cubicBezTo>
                    <a:pt x="161" y="0"/>
                    <a:pt x="81" y="0"/>
                    <a:pt x="0" y="0"/>
                  </a:cubicBezTo>
                  <a:lnTo>
                    <a:pt x="36898" y="36899"/>
                  </a:lnTo>
                  <a:cubicBezTo>
                    <a:pt x="36898" y="36778"/>
                    <a:pt x="36898" y="36697"/>
                    <a:pt x="36858" y="36616"/>
                  </a:cubicBezTo>
                  <a:lnTo>
                    <a:pt x="28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" name="Google Shape;1099;p42"/>
            <p:cNvSpPr/>
            <p:nvPr/>
          </p:nvSpPr>
          <p:spPr>
            <a:xfrm>
              <a:off x="3440000" y="3154400"/>
              <a:ext cx="1048500" cy="1048500"/>
            </a:xfrm>
            <a:custGeom>
              <a:avLst/>
              <a:gdLst/>
              <a:ahLst/>
              <a:cxnLst/>
              <a:rect l="l" t="t" r="r" b="b"/>
              <a:pathLst>
                <a:path w="41940" h="41940" extrusionOk="0">
                  <a:moveTo>
                    <a:pt x="242" y="0"/>
                  </a:moveTo>
                  <a:cubicBezTo>
                    <a:pt x="162" y="40"/>
                    <a:pt x="81" y="40"/>
                    <a:pt x="0" y="40"/>
                  </a:cubicBezTo>
                  <a:lnTo>
                    <a:pt x="41899" y="41939"/>
                  </a:lnTo>
                  <a:cubicBezTo>
                    <a:pt x="41899" y="41858"/>
                    <a:pt x="41939" y="41778"/>
                    <a:pt x="41939" y="4169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" name="Google Shape;1100;p42"/>
            <p:cNvSpPr/>
            <p:nvPr/>
          </p:nvSpPr>
          <p:spPr>
            <a:xfrm>
              <a:off x="3323050" y="3175550"/>
              <a:ext cx="1145275" cy="1144275"/>
            </a:xfrm>
            <a:custGeom>
              <a:avLst/>
              <a:gdLst/>
              <a:ahLst/>
              <a:cxnLst/>
              <a:rect l="l" t="t" r="r" b="b"/>
              <a:pathLst>
                <a:path w="45811" h="45771" extrusionOk="0">
                  <a:moveTo>
                    <a:pt x="243" y="1"/>
                  </a:moveTo>
                  <a:cubicBezTo>
                    <a:pt x="162" y="1"/>
                    <a:pt x="81" y="41"/>
                    <a:pt x="1" y="41"/>
                  </a:cubicBezTo>
                  <a:lnTo>
                    <a:pt x="45730" y="45771"/>
                  </a:lnTo>
                  <a:cubicBezTo>
                    <a:pt x="45771" y="45690"/>
                    <a:pt x="45771" y="45610"/>
                    <a:pt x="45811" y="4556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" name="Google Shape;1101;p42"/>
            <p:cNvSpPr/>
            <p:nvPr/>
          </p:nvSpPr>
          <p:spPr>
            <a:xfrm>
              <a:off x="3218200" y="3207825"/>
              <a:ext cx="1216875" cy="1216850"/>
            </a:xfrm>
            <a:custGeom>
              <a:avLst/>
              <a:gdLst/>
              <a:ahLst/>
              <a:cxnLst/>
              <a:rect l="l" t="t" r="r" b="b"/>
              <a:pathLst>
                <a:path w="48675" h="48674" extrusionOk="0">
                  <a:moveTo>
                    <a:pt x="202" y="0"/>
                  </a:moveTo>
                  <a:cubicBezTo>
                    <a:pt x="122" y="0"/>
                    <a:pt x="81" y="41"/>
                    <a:pt x="1" y="81"/>
                  </a:cubicBezTo>
                  <a:lnTo>
                    <a:pt x="48593" y="48674"/>
                  </a:lnTo>
                  <a:cubicBezTo>
                    <a:pt x="48634" y="48633"/>
                    <a:pt x="48674" y="48553"/>
                    <a:pt x="48674" y="4847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" name="Google Shape;1102;p42"/>
            <p:cNvSpPr/>
            <p:nvPr/>
          </p:nvSpPr>
          <p:spPr>
            <a:xfrm>
              <a:off x="3122425" y="3249150"/>
              <a:ext cx="1271300" cy="1271300"/>
            </a:xfrm>
            <a:custGeom>
              <a:avLst/>
              <a:gdLst/>
              <a:ahLst/>
              <a:cxnLst/>
              <a:rect l="l" t="t" r="r" b="b"/>
              <a:pathLst>
                <a:path w="50852" h="50852" extrusionOk="0">
                  <a:moveTo>
                    <a:pt x="202" y="1"/>
                  </a:moveTo>
                  <a:cubicBezTo>
                    <a:pt x="122" y="41"/>
                    <a:pt x="81" y="81"/>
                    <a:pt x="1" y="122"/>
                  </a:cubicBezTo>
                  <a:lnTo>
                    <a:pt x="50771" y="50852"/>
                  </a:lnTo>
                  <a:cubicBezTo>
                    <a:pt x="50771" y="50811"/>
                    <a:pt x="50811" y="50731"/>
                    <a:pt x="50852" y="5069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" name="Google Shape;1103;p42"/>
            <p:cNvSpPr/>
            <p:nvPr/>
          </p:nvSpPr>
          <p:spPr>
            <a:xfrm>
              <a:off x="3035725" y="3299550"/>
              <a:ext cx="1307600" cy="1308625"/>
            </a:xfrm>
            <a:custGeom>
              <a:avLst/>
              <a:gdLst/>
              <a:ahLst/>
              <a:cxnLst/>
              <a:rect l="l" t="t" r="r" b="b"/>
              <a:pathLst>
                <a:path w="52304" h="52345" extrusionOk="0">
                  <a:moveTo>
                    <a:pt x="162" y="1"/>
                  </a:moveTo>
                  <a:cubicBezTo>
                    <a:pt x="81" y="41"/>
                    <a:pt x="41" y="82"/>
                    <a:pt x="1" y="122"/>
                  </a:cubicBezTo>
                  <a:lnTo>
                    <a:pt x="52182" y="52344"/>
                  </a:lnTo>
                  <a:cubicBezTo>
                    <a:pt x="52223" y="52263"/>
                    <a:pt x="52263" y="52223"/>
                    <a:pt x="52303" y="5218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" name="Google Shape;1104;p42"/>
            <p:cNvSpPr/>
            <p:nvPr/>
          </p:nvSpPr>
          <p:spPr>
            <a:xfrm>
              <a:off x="2956075" y="3358025"/>
              <a:ext cx="1328775" cy="1329775"/>
            </a:xfrm>
            <a:custGeom>
              <a:avLst/>
              <a:gdLst/>
              <a:ahLst/>
              <a:cxnLst/>
              <a:rect l="l" t="t" r="r" b="b"/>
              <a:pathLst>
                <a:path w="53151" h="53191" extrusionOk="0">
                  <a:moveTo>
                    <a:pt x="122" y="1"/>
                  </a:moveTo>
                  <a:cubicBezTo>
                    <a:pt x="82" y="41"/>
                    <a:pt x="41" y="82"/>
                    <a:pt x="1" y="122"/>
                  </a:cubicBezTo>
                  <a:lnTo>
                    <a:pt x="53030" y="53191"/>
                  </a:lnTo>
                  <a:cubicBezTo>
                    <a:pt x="53070" y="53110"/>
                    <a:pt x="53110" y="53070"/>
                    <a:pt x="53151" y="53030"/>
                  </a:cubicBezTo>
                  <a:lnTo>
                    <a:pt x="12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" name="Google Shape;1105;p42"/>
            <p:cNvSpPr/>
            <p:nvPr/>
          </p:nvSpPr>
          <p:spPr>
            <a:xfrm>
              <a:off x="2883500" y="3422550"/>
              <a:ext cx="1336825" cy="1336825"/>
            </a:xfrm>
            <a:custGeom>
              <a:avLst/>
              <a:gdLst/>
              <a:ahLst/>
              <a:cxnLst/>
              <a:rect l="l" t="t" r="r" b="b"/>
              <a:pathLst>
                <a:path w="53473" h="53473" extrusionOk="0">
                  <a:moveTo>
                    <a:pt x="121" y="1"/>
                  </a:moveTo>
                  <a:cubicBezTo>
                    <a:pt x="121" y="1"/>
                    <a:pt x="81" y="81"/>
                    <a:pt x="81" y="81"/>
                  </a:cubicBezTo>
                  <a:cubicBezTo>
                    <a:pt x="41" y="122"/>
                    <a:pt x="0" y="122"/>
                    <a:pt x="0" y="162"/>
                  </a:cubicBezTo>
                  <a:lnTo>
                    <a:pt x="53311" y="53473"/>
                  </a:lnTo>
                  <a:cubicBezTo>
                    <a:pt x="53311" y="53473"/>
                    <a:pt x="53392" y="53433"/>
                    <a:pt x="53392" y="53433"/>
                  </a:cubicBezTo>
                  <a:cubicBezTo>
                    <a:pt x="53432" y="53392"/>
                    <a:pt x="53432" y="53392"/>
                    <a:pt x="53473" y="5335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" name="Google Shape;1106;p42"/>
            <p:cNvSpPr/>
            <p:nvPr/>
          </p:nvSpPr>
          <p:spPr>
            <a:xfrm>
              <a:off x="2817975" y="3495150"/>
              <a:ext cx="1329775" cy="1329775"/>
            </a:xfrm>
            <a:custGeom>
              <a:avLst/>
              <a:gdLst/>
              <a:ahLst/>
              <a:cxnLst/>
              <a:rect l="l" t="t" r="r" b="b"/>
              <a:pathLst>
                <a:path w="53191" h="53191" extrusionOk="0">
                  <a:moveTo>
                    <a:pt x="121" y="0"/>
                  </a:moveTo>
                  <a:cubicBezTo>
                    <a:pt x="81" y="41"/>
                    <a:pt x="41" y="121"/>
                    <a:pt x="0" y="161"/>
                  </a:cubicBezTo>
                  <a:lnTo>
                    <a:pt x="53029" y="53190"/>
                  </a:lnTo>
                  <a:cubicBezTo>
                    <a:pt x="53110" y="53150"/>
                    <a:pt x="53150" y="53109"/>
                    <a:pt x="53190" y="53069"/>
                  </a:cubicBezTo>
                  <a:lnTo>
                    <a:pt x="12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" name="Google Shape;1107;p42"/>
            <p:cNvSpPr/>
            <p:nvPr/>
          </p:nvSpPr>
          <p:spPr>
            <a:xfrm>
              <a:off x="2760500" y="3574775"/>
              <a:ext cx="1307600" cy="1308625"/>
            </a:xfrm>
            <a:custGeom>
              <a:avLst/>
              <a:gdLst/>
              <a:ahLst/>
              <a:cxnLst/>
              <a:rect l="l" t="t" r="r" b="b"/>
              <a:pathLst>
                <a:path w="52304" h="52345" extrusionOk="0">
                  <a:moveTo>
                    <a:pt x="81" y="1"/>
                  </a:moveTo>
                  <a:cubicBezTo>
                    <a:pt x="41" y="82"/>
                    <a:pt x="41" y="122"/>
                    <a:pt x="1" y="162"/>
                  </a:cubicBezTo>
                  <a:lnTo>
                    <a:pt x="52142" y="52344"/>
                  </a:lnTo>
                  <a:cubicBezTo>
                    <a:pt x="52182" y="52304"/>
                    <a:pt x="52263" y="52263"/>
                    <a:pt x="52303" y="5222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" name="Google Shape;1108;p42"/>
            <p:cNvSpPr/>
            <p:nvPr/>
          </p:nvSpPr>
          <p:spPr>
            <a:xfrm>
              <a:off x="2710100" y="3662500"/>
              <a:ext cx="1271300" cy="1271300"/>
            </a:xfrm>
            <a:custGeom>
              <a:avLst/>
              <a:gdLst/>
              <a:ahLst/>
              <a:cxnLst/>
              <a:rect l="l" t="t" r="r" b="b"/>
              <a:pathLst>
                <a:path w="50852" h="50852" extrusionOk="0">
                  <a:moveTo>
                    <a:pt x="81" y="0"/>
                  </a:moveTo>
                  <a:cubicBezTo>
                    <a:pt x="41" y="41"/>
                    <a:pt x="41" y="121"/>
                    <a:pt x="0" y="162"/>
                  </a:cubicBezTo>
                  <a:lnTo>
                    <a:pt x="50650" y="50851"/>
                  </a:lnTo>
                  <a:cubicBezTo>
                    <a:pt x="50690" y="50811"/>
                    <a:pt x="50771" y="50771"/>
                    <a:pt x="50851" y="507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42"/>
            <p:cNvSpPr/>
            <p:nvPr/>
          </p:nvSpPr>
          <p:spPr>
            <a:xfrm>
              <a:off x="2667750" y="3758275"/>
              <a:ext cx="1216875" cy="1216850"/>
            </a:xfrm>
            <a:custGeom>
              <a:avLst/>
              <a:gdLst/>
              <a:ahLst/>
              <a:cxnLst/>
              <a:rect l="l" t="t" r="r" b="b"/>
              <a:pathLst>
                <a:path w="48675" h="48674" extrusionOk="0">
                  <a:moveTo>
                    <a:pt x="81" y="0"/>
                  </a:moveTo>
                  <a:cubicBezTo>
                    <a:pt x="41" y="41"/>
                    <a:pt x="41" y="121"/>
                    <a:pt x="1" y="202"/>
                  </a:cubicBezTo>
                  <a:lnTo>
                    <a:pt x="48513" y="48674"/>
                  </a:lnTo>
                  <a:cubicBezTo>
                    <a:pt x="48553" y="48633"/>
                    <a:pt x="48634" y="48633"/>
                    <a:pt x="48674" y="4859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" name="Google Shape;1110;p42"/>
            <p:cNvSpPr/>
            <p:nvPr/>
          </p:nvSpPr>
          <p:spPr>
            <a:xfrm>
              <a:off x="2635500" y="3863125"/>
              <a:ext cx="1144275" cy="1144275"/>
            </a:xfrm>
            <a:custGeom>
              <a:avLst/>
              <a:gdLst/>
              <a:ahLst/>
              <a:cxnLst/>
              <a:rect l="l" t="t" r="r" b="b"/>
              <a:pathLst>
                <a:path w="45771" h="45771" extrusionOk="0">
                  <a:moveTo>
                    <a:pt x="41" y="0"/>
                  </a:moveTo>
                  <a:cubicBezTo>
                    <a:pt x="41" y="81"/>
                    <a:pt x="0" y="121"/>
                    <a:pt x="0" y="202"/>
                  </a:cubicBezTo>
                  <a:lnTo>
                    <a:pt x="45569" y="45770"/>
                  </a:lnTo>
                  <a:cubicBezTo>
                    <a:pt x="45649" y="45770"/>
                    <a:pt x="45730" y="45730"/>
                    <a:pt x="45770" y="4573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" name="Google Shape;1111;p42"/>
            <p:cNvSpPr/>
            <p:nvPr/>
          </p:nvSpPr>
          <p:spPr>
            <a:xfrm>
              <a:off x="2615325" y="3980050"/>
              <a:ext cx="1048500" cy="1048500"/>
            </a:xfrm>
            <a:custGeom>
              <a:avLst/>
              <a:gdLst/>
              <a:ahLst/>
              <a:cxnLst/>
              <a:rect l="l" t="t" r="r" b="b"/>
              <a:pathLst>
                <a:path w="41940" h="41940" extrusionOk="0">
                  <a:moveTo>
                    <a:pt x="1" y="1"/>
                  </a:moveTo>
                  <a:cubicBezTo>
                    <a:pt x="1" y="82"/>
                    <a:pt x="1" y="162"/>
                    <a:pt x="1" y="243"/>
                  </a:cubicBezTo>
                  <a:lnTo>
                    <a:pt x="41657" y="41940"/>
                  </a:lnTo>
                  <a:cubicBezTo>
                    <a:pt x="41738" y="41900"/>
                    <a:pt x="41859" y="41900"/>
                    <a:pt x="41940" y="4190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" name="Google Shape;1112;p42"/>
            <p:cNvSpPr/>
            <p:nvPr/>
          </p:nvSpPr>
          <p:spPr>
            <a:xfrm>
              <a:off x="2609275" y="4111125"/>
              <a:ext cx="922500" cy="922475"/>
            </a:xfrm>
            <a:custGeom>
              <a:avLst/>
              <a:gdLst/>
              <a:ahLst/>
              <a:cxnLst/>
              <a:rect l="l" t="t" r="r" b="b"/>
              <a:pathLst>
                <a:path w="36900" h="36899" extrusionOk="0">
                  <a:moveTo>
                    <a:pt x="1" y="0"/>
                  </a:moveTo>
                  <a:cubicBezTo>
                    <a:pt x="1" y="81"/>
                    <a:pt x="1" y="202"/>
                    <a:pt x="1" y="283"/>
                  </a:cubicBezTo>
                  <a:lnTo>
                    <a:pt x="36617" y="36899"/>
                  </a:lnTo>
                  <a:cubicBezTo>
                    <a:pt x="36697" y="36899"/>
                    <a:pt x="36818" y="36899"/>
                    <a:pt x="36899" y="3689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" name="Google Shape;1113;p42"/>
            <p:cNvSpPr/>
            <p:nvPr/>
          </p:nvSpPr>
          <p:spPr>
            <a:xfrm>
              <a:off x="2625400" y="4264350"/>
              <a:ext cx="753125" cy="754125"/>
            </a:xfrm>
            <a:custGeom>
              <a:avLst/>
              <a:gdLst/>
              <a:ahLst/>
              <a:cxnLst/>
              <a:rect l="l" t="t" r="r" b="b"/>
              <a:pathLst>
                <a:path w="30125" h="30165" extrusionOk="0">
                  <a:moveTo>
                    <a:pt x="1" y="1"/>
                  </a:moveTo>
                  <a:cubicBezTo>
                    <a:pt x="1" y="122"/>
                    <a:pt x="41" y="243"/>
                    <a:pt x="41" y="364"/>
                  </a:cubicBezTo>
                  <a:lnTo>
                    <a:pt x="29762" y="30084"/>
                  </a:lnTo>
                  <a:cubicBezTo>
                    <a:pt x="29883" y="30124"/>
                    <a:pt x="30004" y="30124"/>
                    <a:pt x="30124" y="3016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42"/>
            <p:cNvSpPr/>
            <p:nvPr/>
          </p:nvSpPr>
          <p:spPr>
            <a:xfrm>
              <a:off x="2684900" y="4462975"/>
              <a:ext cx="495025" cy="495025"/>
            </a:xfrm>
            <a:custGeom>
              <a:avLst/>
              <a:gdLst/>
              <a:ahLst/>
              <a:cxnLst/>
              <a:rect l="l" t="t" r="r" b="b"/>
              <a:pathLst>
                <a:path w="19801" h="19801" extrusionOk="0">
                  <a:moveTo>
                    <a:pt x="0" y="0"/>
                  </a:moveTo>
                  <a:cubicBezTo>
                    <a:pt x="81" y="161"/>
                    <a:pt x="161" y="323"/>
                    <a:pt x="242" y="484"/>
                  </a:cubicBezTo>
                  <a:lnTo>
                    <a:pt x="19316" y="19599"/>
                  </a:lnTo>
                  <a:cubicBezTo>
                    <a:pt x="19478" y="19639"/>
                    <a:pt x="19639" y="19720"/>
                    <a:pt x="19800" y="1980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15" name="Google Shape;1115;p42"/>
          <p:cNvSpPr/>
          <p:nvPr/>
        </p:nvSpPr>
        <p:spPr>
          <a:xfrm rot="10800000">
            <a:off x="5857425" y="-78300"/>
            <a:ext cx="3429000" cy="851400"/>
          </a:xfrm>
          <a:prstGeom prst="round1Rect">
            <a:avLst>
              <a:gd name="adj" fmla="val 16667"/>
            </a:avLst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Maven Pro"/>
              <a:ea typeface="Maven Pro"/>
              <a:cs typeface="Maven Pro"/>
              <a:sym typeface="Maven Pr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11C9A7-D2E0-37DB-650B-ADE9856DB7D3}"/>
              </a:ext>
            </a:extLst>
          </p:cNvPr>
          <p:cNvSpPr txBox="1"/>
          <p:nvPr/>
        </p:nvSpPr>
        <p:spPr>
          <a:xfrm>
            <a:off x="3614057" y="4158343"/>
            <a:ext cx="42952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Projected Surplus: £2,800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Generated from delegate registration fees and industry sponsorship, covering all expenditure with a 6.4% profit margin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7F28A1-049D-6C1F-1B93-DA1331FBFD73}"/>
              </a:ext>
            </a:extLst>
          </p:cNvPr>
          <p:cNvSpPr txBox="1"/>
          <p:nvPr/>
        </p:nvSpPr>
        <p:spPr>
          <a:xfrm>
            <a:off x="225243" y="993653"/>
            <a:ext cx="33574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Expenditure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66E1F1-C116-F19A-A815-AFE6E3120CD6}"/>
              </a:ext>
            </a:extLst>
          </p:cNvPr>
          <p:cNvSpPr txBox="1"/>
          <p:nvPr/>
        </p:nvSpPr>
        <p:spPr>
          <a:xfrm>
            <a:off x="4425209" y="1116846"/>
            <a:ext cx="3755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Income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952924-39DE-0D43-446F-D97718CF9291}"/>
              </a:ext>
            </a:extLst>
          </p:cNvPr>
          <p:cNvSpPr txBox="1"/>
          <p:nvPr/>
        </p:nvSpPr>
        <p:spPr>
          <a:xfrm>
            <a:off x="361507" y="1717158"/>
            <a:ext cx="2844209" cy="2881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5E1C9AF-1193-386D-BD78-385F80DE24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634" y="1293492"/>
            <a:ext cx="4430572" cy="354002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0735931-69E5-20BF-0E61-855BF2613A5E}"/>
              </a:ext>
            </a:extLst>
          </p:cNvPr>
          <p:cNvSpPr txBox="1"/>
          <p:nvPr/>
        </p:nvSpPr>
        <p:spPr>
          <a:xfrm>
            <a:off x="3871022" y="1812851"/>
            <a:ext cx="409808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5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CB4531F-8F52-8CF1-0617-15F2EE6F9B5D}"/>
              </a:ext>
            </a:extLst>
          </p:cNvPr>
          <p:cNvSpPr txBox="1"/>
          <p:nvPr/>
        </p:nvSpPr>
        <p:spPr>
          <a:xfrm>
            <a:off x="6430426" y="3406532"/>
            <a:ext cx="1604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Total Income</a:t>
            </a:r>
            <a:endParaRPr lang="en-GB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£43,500</a:t>
            </a:r>
            <a:endParaRPr lang="en-GB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DA3C5EDA-0999-ABFA-8939-5B3C1985AB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0465566"/>
              </p:ext>
            </p:extLst>
          </p:nvPr>
        </p:nvGraphicFramePr>
        <p:xfrm>
          <a:off x="4193430" y="1607172"/>
          <a:ext cx="3327990" cy="1767020"/>
        </p:xfrm>
        <a:graphic>
          <a:graphicData uri="http://schemas.openxmlformats.org/drawingml/2006/table">
            <a:tbl>
              <a:tblPr firstRow="1" bandRow="1">
                <a:tableStyleId>{69791EFE-F697-4F7D-BD5C-F4639A93FCF0}</a:tableStyleId>
              </a:tblPr>
              <a:tblGrid>
                <a:gridCol w="1484693">
                  <a:extLst>
                    <a:ext uri="{9D8B030D-6E8A-4147-A177-3AD203B41FA5}">
                      <a16:colId xmlns:a16="http://schemas.microsoft.com/office/drawing/2014/main" val="1775139277"/>
                    </a:ext>
                  </a:extLst>
                </a:gridCol>
                <a:gridCol w="1843297">
                  <a:extLst>
                    <a:ext uri="{9D8B030D-6E8A-4147-A177-3AD203B41FA5}">
                      <a16:colId xmlns:a16="http://schemas.microsoft.com/office/drawing/2014/main" val="2149053707"/>
                    </a:ext>
                  </a:extLst>
                </a:gridCol>
              </a:tblGrid>
              <a:tr h="280479"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Item</a:t>
                      </a:r>
                    </a:p>
                  </a:txBody>
                  <a:tcPr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Income (£)</a:t>
                      </a: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791232122"/>
                  </a:ext>
                </a:extLst>
              </a:tr>
              <a:tr h="6170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Delegate registration fees (150 x £250)</a:t>
                      </a:r>
                    </a:p>
                    <a:p>
                      <a:endParaRPr lang="en-GB" sz="10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37,500</a:t>
                      </a:r>
                    </a:p>
                    <a:p>
                      <a:endParaRPr lang="en-GB" sz="10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54055133"/>
                  </a:ext>
                </a:extLst>
              </a:tr>
              <a:tr h="86948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 — two industry sponsors (x£3,000 each)</a:t>
                      </a:r>
                    </a:p>
                    <a:p>
                      <a:endParaRPr lang="en-GB" sz="10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6,000</a:t>
                      </a:r>
                    </a:p>
                    <a:p>
                      <a:endParaRPr lang="en-GB" sz="10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498406562"/>
                  </a:ext>
                </a:extLst>
              </a:tr>
            </a:tbl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7EFAD966-99A6-A55A-D085-C5EB00857FEB}"/>
              </a:ext>
            </a:extLst>
          </p:cNvPr>
          <p:cNvSpPr txBox="1"/>
          <p:nvPr/>
        </p:nvSpPr>
        <p:spPr>
          <a:xfrm>
            <a:off x="1961707" y="1499191"/>
            <a:ext cx="1010093" cy="8984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414D60-2915-6CD0-BD4D-D6D1D26D70A2}"/>
              </a:ext>
            </a:extLst>
          </p:cNvPr>
          <p:cNvSpPr txBox="1"/>
          <p:nvPr/>
        </p:nvSpPr>
        <p:spPr>
          <a:xfrm>
            <a:off x="1304121" y="504586"/>
            <a:ext cx="6011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realistic and well-structured budget is one of the most critical components of event feasibility, ensuring the forum is both commercially viable and financially sustainable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(O'Toole, 2011).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tint val="40000"/>
            <a:hueOff val="0"/>
            <a:satOff val="0"/>
            <a:lumOff val="0"/>
          </a:schemeClr>
        </a:solidFill>
        <a:effectLst/>
      </p:bgPr>
    </p:bg>
    <p:spTree>
      <p:nvGrpSpPr>
        <p:cNvPr id="1" name="Shape 1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1DDA6-6ACE-93E5-68CF-2A8388E07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550" y="29686"/>
            <a:ext cx="7699375" cy="57308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</a:t>
            </a:r>
            <a:br>
              <a:rPr lang="en-GB" sz="1800" b="1" dirty="0"/>
            </a:br>
            <a:br>
              <a:rPr lang="en-GB" sz="1800" dirty="0"/>
            </a:br>
            <a:br>
              <a:rPr lang="en-GB" sz="1800" dirty="0"/>
            </a:br>
            <a:endParaRPr lang="en-GB" sz="18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D8151BA-95F8-D5FE-6058-EFC03940ED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82925" y="820913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978AD6B-C6F0-83AC-83C0-E2C0FEE6808A}"/>
              </a:ext>
            </a:extLst>
          </p:cNvPr>
          <p:cNvSpPr txBox="1"/>
          <p:nvPr/>
        </p:nvSpPr>
        <p:spPr>
          <a:xfrm>
            <a:off x="8182925" y="1840062"/>
            <a:ext cx="139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4" tooltip="https://engineermadhawa.blogspot.com/2016/11/inputs-for-identification-of-risks-and-opportunities.html"/>
              </a:rPr>
              <a:t>This Photo</a:t>
            </a:r>
            <a:r>
              <a:rPr lang="en-GB" sz="800" dirty="0"/>
              <a:t> by Unknown Author is licensed under </a:t>
            </a:r>
            <a:r>
              <a:rPr lang="en-GB" sz="800" dirty="0">
                <a:hlinkClick r:id="rId5" tooltip="https://creativecommons.org/licenses/by-nc-sa/3.0/"/>
              </a:rPr>
              <a:t>CC BY-SA-NC</a:t>
            </a:r>
            <a:endParaRPr lang="en-GB" sz="8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EBBF1C5-C0BC-3101-8C0B-A2842DEA2C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369090"/>
              </p:ext>
            </p:extLst>
          </p:nvPr>
        </p:nvGraphicFramePr>
        <p:xfrm>
          <a:off x="968828" y="2602571"/>
          <a:ext cx="7508422" cy="1788279"/>
        </p:xfrm>
        <a:graphic>
          <a:graphicData uri="http://schemas.openxmlformats.org/drawingml/2006/table">
            <a:tbl>
              <a:tblPr/>
              <a:tblGrid>
                <a:gridCol w="3754211">
                  <a:extLst>
                    <a:ext uri="{9D8B030D-6E8A-4147-A177-3AD203B41FA5}">
                      <a16:colId xmlns:a16="http://schemas.microsoft.com/office/drawing/2014/main" val="412886161"/>
                    </a:ext>
                  </a:extLst>
                </a:gridCol>
                <a:gridCol w="3754211">
                  <a:extLst>
                    <a:ext uri="{9D8B030D-6E8A-4147-A177-3AD203B41FA5}">
                      <a16:colId xmlns:a16="http://schemas.microsoft.com/office/drawing/2014/main" val="3195004733"/>
                    </a:ext>
                  </a:extLst>
                </a:gridCol>
              </a:tblGrid>
              <a:tr h="2430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Strengths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GB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6631701"/>
                  </a:ext>
                </a:extLst>
              </a:tr>
              <a:tr h="243066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Unique summer niche in the MICE market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Peak season venue costs are higher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0750293"/>
                  </a:ext>
                </a:extLst>
              </a:tr>
              <a:tr h="413213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Premier 5-star seafront venue secured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Delegates travelling during busiest professional period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7098016"/>
                  </a:ext>
                </a:extLst>
              </a:tr>
              <a:tr h="413213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Growing demand for in-person professional events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Income partially dependent on sponsorship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0634357"/>
                  </a:ext>
                </a:extLst>
              </a:tr>
              <a:tr h="413213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Dedicated and experienced events team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Limited brand recognition as a newly launched event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0787863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5315925-00E7-2F7E-D0A4-BB205FE7AC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399527"/>
              </p:ext>
            </p:extLst>
          </p:nvPr>
        </p:nvGraphicFramePr>
        <p:xfrm>
          <a:off x="261257" y="876800"/>
          <a:ext cx="7739744" cy="1684298"/>
        </p:xfrm>
        <a:graphic>
          <a:graphicData uri="http://schemas.openxmlformats.org/drawingml/2006/table">
            <a:tbl>
              <a:tblPr/>
              <a:tblGrid>
                <a:gridCol w="3869872">
                  <a:extLst>
                    <a:ext uri="{9D8B030D-6E8A-4147-A177-3AD203B41FA5}">
                      <a16:colId xmlns:a16="http://schemas.microsoft.com/office/drawing/2014/main" val="2792484108"/>
                    </a:ext>
                  </a:extLst>
                </a:gridCol>
                <a:gridCol w="3869872">
                  <a:extLst>
                    <a:ext uri="{9D8B030D-6E8A-4147-A177-3AD203B41FA5}">
                      <a16:colId xmlns:a16="http://schemas.microsoft.com/office/drawing/2014/main" val="3209222458"/>
                    </a:ext>
                  </a:extLst>
                </a:gridCol>
              </a:tblGrid>
              <a:tr h="2556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GB" sz="1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GB" sz="12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9896884"/>
                  </a:ext>
                </a:extLst>
              </a:tr>
              <a:tr h="255628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Expanding European MICE market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Established hospitality conferences as competitors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8358516"/>
                  </a:ext>
                </a:extLst>
              </a:tr>
              <a:tr h="339229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Renewed appetite for face-to-face networking post-pandemic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 pressures affecting delegate budgets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9478061"/>
                  </a:ext>
                </a:extLst>
              </a:tr>
              <a:tr h="339229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Brighton gaining recognition as a MICE destination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Potential transport disruptions for international delegates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3178678"/>
                  </a:ext>
                </a:extLst>
              </a:tr>
              <a:tr h="339229"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Alignment with growing sustainability agenda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>
                        <a:buFont typeface="Wingdings" panose="05000000000000000000" pitchFamily="2" charset="2"/>
                        <a:buChar char="§"/>
                      </a:pPr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Unpredictable UK summer weather affecting attendance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581525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D59A4F4-FE79-66B6-982A-D200603ED2F3}"/>
              </a:ext>
            </a:extLst>
          </p:cNvPr>
          <p:cNvSpPr txBox="1"/>
          <p:nvPr/>
        </p:nvSpPr>
        <p:spPr>
          <a:xfrm>
            <a:off x="590550" y="447863"/>
            <a:ext cx="78867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SWOT analysis below examines the key internal strengths and weaknesses, alongside external opportunities and threats relevant to the feasibility of the Sun &amp; Stay International Hotel Forum 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(Getz and Page, 2019).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tint val="40000"/>
            <a:hueOff val="0"/>
            <a:satOff val="0"/>
            <a:lumOff val="0"/>
          </a:schemeClr>
        </a:solidFill>
        <a:effectLst/>
      </p:bgPr>
    </p:bg>
    <p:spTree>
      <p:nvGrpSpPr>
        <p:cNvPr id="1" name="Shape 1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" name="Google Shape;1127;p44"/>
          <p:cNvSpPr txBox="1">
            <a:spLocks noGrp="1"/>
          </p:cNvSpPr>
          <p:nvPr>
            <p:ph type="title"/>
          </p:nvPr>
        </p:nvSpPr>
        <p:spPr>
          <a:xfrm>
            <a:off x="722400" y="43692"/>
            <a:ext cx="76992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 analysis considers the broader macro-environmental context shaping the planning and delivery of the Sun &amp; Stay International Hotel Forum </a:t>
            </a:r>
            <a:r>
              <a:rPr lang="en-GB" sz="1400" b="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(Bowdin et al., 2011).</a:t>
            </a:r>
            <a:endParaRPr sz="1400" b="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2589EC-B052-B7ED-D8B8-7A1D23063538}"/>
              </a:ext>
            </a:extLst>
          </p:cNvPr>
          <p:cNvSpPr txBox="1"/>
          <p:nvPr/>
        </p:nvSpPr>
        <p:spPr>
          <a:xfrm>
            <a:off x="3151412" y="1252601"/>
            <a:ext cx="5399315" cy="39241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</a:t>
            </a:r>
          </a:p>
          <a:p>
            <a:pPr font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</a:t>
            </a:r>
          </a:p>
          <a:p>
            <a:pPr font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</a:p>
          <a:p>
            <a:pPr font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</a:p>
          <a:p>
            <a:pPr font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</a:t>
            </a:r>
          </a:p>
          <a:p>
            <a:pPr font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Legal</a:t>
            </a:r>
          </a:p>
          <a:p>
            <a:pPr font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</a:t>
            </a:r>
          </a:p>
          <a:p>
            <a:endParaRPr lang="en-GB" sz="11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239629-D0E4-0E9F-C024-091BE23D88A2}"/>
              </a:ext>
            </a:extLst>
          </p:cNvPr>
          <p:cNvSpPr txBox="1"/>
          <p:nvPr/>
        </p:nvSpPr>
        <p:spPr>
          <a:xfrm>
            <a:off x="4867412" y="1258788"/>
            <a:ext cx="4107858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en-GB" sz="1200" b="1" dirty="0">
                <a:solidFill>
                  <a:schemeClr val="tx1"/>
                </a:solidFill>
              </a:rPr>
              <a:t>Impact on Event</a:t>
            </a:r>
          </a:p>
          <a:p>
            <a:pPr fontAlgn="ctr"/>
            <a:endParaRPr lang="en-GB" sz="1200" dirty="0">
              <a:solidFill>
                <a:schemeClr val="tx1"/>
              </a:solidFill>
            </a:endParaRPr>
          </a:p>
          <a:p>
            <a:pPr fontAlgn="ctr"/>
            <a:r>
              <a:rPr lang="en-GB" sz="1200" dirty="0">
                <a:solidFill>
                  <a:schemeClr val="tx1"/>
                </a:solidFill>
              </a:rPr>
              <a:t>Post-Brexit travel regulations may affect European delegate visa requirements and travel logistics</a:t>
            </a:r>
          </a:p>
          <a:p>
            <a:pPr fontAlgn="ctr"/>
            <a:endParaRPr lang="en-GB" sz="1200" dirty="0">
              <a:solidFill>
                <a:schemeClr val="tx1"/>
              </a:solidFill>
            </a:endParaRPr>
          </a:p>
          <a:p>
            <a:pPr fontAlgn="ctr"/>
            <a:r>
              <a:rPr lang="en-GB" sz="1200" dirty="0">
                <a:solidFill>
                  <a:schemeClr val="tx1"/>
                </a:solidFill>
              </a:rPr>
              <a:t>Rising inflation across Europe may impact delegate registration budgets and sponsorship investment</a:t>
            </a:r>
          </a:p>
          <a:p>
            <a:pPr fontAlgn="ctr"/>
            <a:endParaRPr lang="en-GB" sz="1200" dirty="0">
              <a:solidFill>
                <a:schemeClr val="tx1"/>
              </a:solidFill>
            </a:endParaRPr>
          </a:p>
          <a:p>
            <a:pPr fontAlgn="ctr"/>
            <a:r>
              <a:rPr lang="en-GB" sz="1200" dirty="0">
                <a:solidFill>
                  <a:schemeClr val="tx1"/>
                </a:solidFill>
              </a:rPr>
              <a:t>Growing demand for in-person professional networking following post-pandemic recovery </a:t>
            </a:r>
            <a:r>
              <a:rPr lang="en-GB" sz="1200" i="1" dirty="0">
                <a:solidFill>
                  <a:schemeClr val="tx1"/>
                </a:solidFill>
              </a:rPr>
              <a:t>(Bladen et al., 2012)</a:t>
            </a:r>
          </a:p>
          <a:p>
            <a:pPr fontAlgn="ctr"/>
            <a:endParaRPr lang="en-GB" sz="1200" i="1" dirty="0">
              <a:solidFill>
                <a:schemeClr val="tx1"/>
              </a:solidFill>
            </a:endParaRPr>
          </a:p>
          <a:p>
            <a:pPr fontAlgn="ctr"/>
            <a:r>
              <a:rPr lang="en-GB" sz="1200" dirty="0">
                <a:solidFill>
                  <a:schemeClr val="tx1"/>
                </a:solidFill>
              </a:rPr>
              <a:t>Integration of event apps and hybrid streaming options enhances delegate experience and reach</a:t>
            </a:r>
          </a:p>
          <a:p>
            <a:pPr fontAlgn="ctr"/>
            <a:endParaRPr lang="en-GB" sz="1200" dirty="0">
              <a:solidFill>
                <a:schemeClr val="tx1"/>
              </a:solidFill>
            </a:endParaRPr>
          </a:p>
          <a:p>
            <a:pPr fontAlgn="ctr"/>
            <a:r>
              <a:rPr lang="en-GB" sz="1200" dirty="0">
                <a:solidFill>
                  <a:schemeClr val="tx1"/>
                </a:solidFill>
              </a:rPr>
              <a:t>UK Health and Safety regulations, GDPR compliance for delegate data, and accessibility legislation must be adhered to</a:t>
            </a:r>
          </a:p>
          <a:p>
            <a:pPr fontAlgn="ctr"/>
            <a:endParaRPr lang="en-GB" sz="1200" dirty="0">
              <a:solidFill>
                <a:schemeClr val="tx1"/>
              </a:solidFill>
            </a:endParaRPr>
          </a:p>
          <a:p>
            <a:pPr fontAlgn="ctr"/>
            <a:r>
              <a:rPr lang="en-GB" sz="1200" dirty="0">
                <a:solidFill>
                  <a:schemeClr val="tx1"/>
                </a:solidFill>
              </a:rPr>
              <a:t>Carbon footprint of international delegate travel must be offset through sustainable event practices </a:t>
            </a:r>
            <a:r>
              <a:rPr lang="en-GB" sz="1200" i="1" dirty="0">
                <a:solidFill>
                  <a:schemeClr val="tx1"/>
                </a:solidFill>
              </a:rPr>
              <a:t>(Jones, 2018)</a:t>
            </a:r>
          </a:p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CC7E691-5F7F-3979-D5E7-FCB1794C0D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54428" y="1621972"/>
            <a:ext cx="3287485" cy="246561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tint val="40000"/>
            <a:hueOff val="0"/>
            <a:satOff val="0"/>
            <a:lumOff val="0"/>
          </a:schemeClr>
        </a:solidFill>
        <a:effectLst/>
      </p:bgPr>
    </p:bg>
    <p:spTree>
      <p:nvGrpSpPr>
        <p:cNvPr id="1" name="Shape 1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1" name="Google Shape;1151;p45"/>
          <p:cNvSpPr txBox="1">
            <a:spLocks noGrp="1"/>
          </p:cNvSpPr>
          <p:nvPr>
            <p:ph type="title"/>
          </p:nvPr>
        </p:nvSpPr>
        <p:spPr>
          <a:xfrm>
            <a:off x="627912" y="157443"/>
            <a:ext cx="7888175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400" b="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feasibility study confirms that the Sun &amp; Stay International Hotel Forum is a viable, well-structured and deliverable international meeting event.</a:t>
            </a:r>
            <a:endParaRPr sz="14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B71CF2D9-6D67-6FF8-0C47-CFBEDB97C5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5671" y="1578429"/>
            <a:ext cx="8240486" cy="1241425"/>
          </a:xfrm>
        </p:spPr>
        <p:txBody>
          <a:bodyPr>
            <a:normAutofit fontScale="25000" lnSpcReduction="20000"/>
          </a:bodyPr>
          <a:lstStyle/>
          <a:p>
            <a:r>
              <a:rPr lang="en-GB" sz="5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Feasibility Findings:</a:t>
            </a:r>
          </a:p>
          <a:p>
            <a:endParaRPr lang="en-GB" sz="5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38200" indent="-685800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5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Clearly identified target market of 150 senior European resort hotel professionals</a:t>
            </a:r>
          </a:p>
          <a:p>
            <a:pPr marL="838200" indent="-685800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5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Premier 5-star venue at The Grand Brighton confirmed with full event capacity</a:t>
            </a:r>
          </a:p>
          <a:p>
            <a:pPr marL="838200" indent="-685800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5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Projected surplus of £2,800 demonstrating strong financial viability</a:t>
            </a:r>
          </a:p>
          <a:p>
            <a:pPr marL="838200" indent="-685800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5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Distinct summer positioning with no comparable competitor in Brighton</a:t>
            </a:r>
          </a:p>
          <a:p>
            <a:pPr marL="838200" indent="-685800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5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Responsive to current MICE trends including sustainability, technology and delegate personalisation</a:t>
            </a:r>
          </a:p>
          <a:p>
            <a:pPr marL="838200" indent="-685800">
              <a:lnSpc>
                <a:spcPct val="120000"/>
              </a:lnSpc>
              <a:buFont typeface="Wingdings" panose="05000000000000000000" pitchFamily="2" charset="2"/>
              <a:buChar char="§"/>
            </a:pPr>
            <a:r>
              <a:rPr lang="en-GB" sz="5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and accessibility embedded across all planning stages</a:t>
            </a:r>
          </a:p>
          <a:p>
            <a:pPr marL="838200" indent="-685800">
              <a:lnSpc>
                <a:spcPct val="120000"/>
              </a:lnSpc>
              <a:buFont typeface="Wingdings" panose="05000000000000000000" pitchFamily="2" charset="2"/>
              <a:buChar char="§"/>
            </a:pPr>
            <a:endParaRPr lang="en-GB" sz="5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2400" indent="0">
              <a:lnSpc>
                <a:spcPct val="120000"/>
              </a:lnSpc>
            </a:pPr>
            <a:endParaRPr lang="en-GB" sz="5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5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5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Overall:</a:t>
            </a:r>
            <a:endParaRPr lang="en-GB" sz="5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5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Sun &amp; Stay International Hotel Forum is a thoroughly researched and professionally developed event, with clear justification to proceed to the implementation stage </a:t>
            </a:r>
            <a:r>
              <a:rPr lang="en-GB" sz="56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(O'Toole, 2011).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tint val="40000"/>
            <a:hueOff val="0"/>
            <a:satOff val="0"/>
            <a:lumOff val="0"/>
          </a:schemeClr>
        </a:solidFill>
        <a:effectLst/>
      </p:bgPr>
    </p:bg>
    <p:spTree>
      <p:nvGrpSpPr>
        <p:cNvPr id="1" name="Shape 1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052ED054-3FF4-B322-4FF8-366AEA26884F}"/>
              </a:ext>
            </a:extLst>
          </p:cNvPr>
          <p:cNvSpPr txBox="1"/>
          <p:nvPr/>
        </p:nvSpPr>
        <p:spPr>
          <a:xfrm>
            <a:off x="476249" y="159909"/>
            <a:ext cx="21308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64B4FBC-1B94-CBFE-170E-94EEB3DC6E34}"/>
              </a:ext>
            </a:extLst>
          </p:cNvPr>
          <p:cNvSpPr txBox="1"/>
          <p:nvPr/>
        </p:nvSpPr>
        <p:spPr>
          <a:xfrm>
            <a:off x="549729" y="566056"/>
            <a:ext cx="71083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BDO (2025)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Britain 2025: UK Hotel Performance.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https://www.bdo.co.uk/en-gb/insights/industries/leisure-and-hospitality/hotel-britain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6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Bladen, C., Kennell, J., Abson, E. and Wilde, N. (2012)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Events Management: An Introduction.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Routledge: London.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Bowdin, G., Allen, J., O'Toole, W., Harris, R. and McDonnell, I. (2011)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Events Management.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3rd Edition. Routledge: London.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Davidson, R. and Cope, B. (2003)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Travel: Conferences, Incentive Travel, Exhibitions, Corporate Hospitality.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Pearson Education: Harlow.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Academy (2025)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Event Management?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https://eventacademy.com/news/what-is-event-management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Eventbrite (2026)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Ensure Event Success with a SWOT Analysis.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https://www.eventbrite.co.uk/blog/event-swot-analysis-ds00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Fox, D., Gouthro, M.,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Morakabati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 and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Brackstone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(2014)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Doing Events Research: From Theory to Practice.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Routledge: Oxford.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Getz, D. and Page, S. (2019)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Studies: Theory, Research and Policy for Planned Events.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3rd Edition. Routledge: Oxford.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 (2026)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Organising a Voluntary Event: A Can Do Guide.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https://www.gov.uk/government/publications/can-do-guide-for-organisers-of-voluntary-events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ICC Belfast (2026)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Budgeting 101: How to Manage Expenses.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https://iccbelfast.com/blogs/event-budgeting-guide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Jones, M. (2018)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Event Management: A Practical Guide.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2nd Edition. Routledge: London.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 Roches (2026)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Planning: A Step-by-Step Guide to Organising Successful Events.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https://lesroches.edu/blog/event-planning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7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Meredith, J. (2022)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Management: A Managerial Approach.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Wiley: New Jersey.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MICE Magazine (2025)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MICE Trends 2025: Unveiling Luxury Destinations for Events.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https://www.micemag.com/mice-trends-2025-unveiling-luxury-destinations-for-events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Mordor Intelligence (2025)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MICE Market Size, Growth, Report and Share Analysis 2030.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https://www.mordorintelligence.com/industry-reports/mice-market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Mordor Intelligence (2025)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United Kingdom Hospitality Industry Size, Growth and Trends.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https://www.mordorintelligence.com/industry-reports/hospitality-industry-in-the-united-kingdom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5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O'Toole, W. (2011)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Events Feasibility and Development: From Strategy to Operations.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Elsevier: Oxford.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Rogers, T. and Wynn-Moylan, P. (2022)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Conferences and Conventions: A Global Industry.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4th Edition. Routledge: Oxford.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Smartness (2024)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Hospitality Summer 2024: Mixed Fortunes and 2025 Strategies.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https://www.smartness.com/en/blog/uk-hospitality-summer-2024-analysis-strategies-2025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6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A. (2012)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Events and Urban Regeneration: The Strategic Use of Events to Revitalise Cities.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Routledge: Oxford.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Grand Brighton (2026)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Meeting and Conference Venue in Brighton.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https://www.grandbrighton.co.uk/meetings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VisitBritain (2023)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Facts.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https://www.visitbritain.org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2026)</a:t>
            </a:r>
          </a:p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VisitBritain (2025)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and Development Hub.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https://www.visitbritain.org/resources-business-events-partners/learning-and-development-hub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May 2026)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usiness Annual Report by Slidesgo">
  <a:themeElements>
    <a:clrScheme name="Simple Light">
      <a:dk1>
        <a:srgbClr val="00094A"/>
      </a:dk1>
      <a:lt1>
        <a:srgbClr val="00649F"/>
      </a:lt1>
      <a:dk2>
        <a:srgbClr val="FEFEFE"/>
      </a:dk2>
      <a:lt2>
        <a:srgbClr val="63DBF5"/>
      </a:lt2>
      <a:accent1>
        <a:srgbClr val="006DF5"/>
      </a:accent1>
      <a:accent2>
        <a:srgbClr val="516CEE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94A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1686</Words>
  <Application>Microsoft Office PowerPoint</Application>
  <PresentationFormat>On-screen Show (16:9)</PresentationFormat>
  <Paragraphs>158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Times New Roman</vt:lpstr>
      <vt:lpstr>Wingdings</vt:lpstr>
      <vt:lpstr>Montserrat</vt:lpstr>
      <vt:lpstr>Maven Pro</vt:lpstr>
      <vt:lpstr>Arial</vt:lpstr>
      <vt:lpstr>Business Annual Report by Slidesgo</vt:lpstr>
      <vt:lpstr>Sun &amp; Stay International Hotel Forum Feasibility Study for an International Meeting</vt:lpstr>
      <vt:lpstr> Key Industry Definitions </vt:lpstr>
      <vt:lpstr>Event Overview</vt:lpstr>
      <vt:lpstr>Market Factors</vt:lpstr>
      <vt:lpstr>Operational Factors</vt:lpstr>
      <vt:lpstr>Financial Factors</vt:lpstr>
      <vt:lpstr>SWOT Analysis   </vt:lpstr>
      <vt:lpstr>PESTLE Analysis  The following analysis considers the broader macro-environmental context shaping the planning and delivery of the Sun &amp; Stay International Hotel Forum (Bowdin et al., 2011).</vt:lpstr>
      <vt:lpstr>Conclusion  This feasibility study confirms that the Sun &amp; Stay International Hotel Forum is a viable, well-structured and deliverable international meeting event.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Loreadana Gavgagiu</cp:lastModifiedBy>
  <cp:revision>1</cp:revision>
  <dcterms:modified xsi:type="dcterms:W3CDTF">2026-05-15T18:08:18Z</dcterms:modified>
</cp:coreProperties>
</file>