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3.svg"/><Relationship Id="rId1" Type="http://schemas.openxmlformats.org/officeDocument/2006/relationships/image" Target="../media/image9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3.svg"/><Relationship Id="rId1" Type="http://schemas.openxmlformats.org/officeDocument/2006/relationships/image" Target="../media/image9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DA6EF1-52C4-42F2-A905-504CEB80BE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9F04BF-2354-4C3F-9BFB-AC8E9432FC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Secure file storage and sharing of service user documents</a:t>
          </a:r>
          <a:endParaRPr lang="en-US"/>
        </a:p>
      </dgm:t>
    </dgm:pt>
    <dgm:pt modelId="{43417312-205F-475D-8C24-6942B2B797A6}" type="parTrans" cxnId="{722AF1FB-5A4F-43D0-8AE1-0671FEF69B4F}">
      <dgm:prSet/>
      <dgm:spPr/>
      <dgm:t>
        <a:bodyPr/>
        <a:lstStyle/>
        <a:p>
          <a:endParaRPr lang="en-US"/>
        </a:p>
      </dgm:t>
    </dgm:pt>
    <dgm:pt modelId="{5E5B0714-C0E7-4808-9633-3B4070B68242}" type="sibTrans" cxnId="{722AF1FB-5A4F-43D0-8AE1-0671FEF69B4F}">
      <dgm:prSet/>
      <dgm:spPr/>
      <dgm:t>
        <a:bodyPr/>
        <a:lstStyle/>
        <a:p>
          <a:endParaRPr lang="en-US"/>
        </a:p>
      </dgm:t>
    </dgm:pt>
    <dgm:pt modelId="{62AA47A2-F6EE-448A-8936-2123208827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need to store important care documents</a:t>
          </a:r>
          <a:endParaRPr lang="en-US"/>
        </a:p>
      </dgm:t>
    </dgm:pt>
    <dgm:pt modelId="{349C514A-0CE2-4D10-9D1D-DE5B519B92EC}" type="parTrans" cxnId="{3FD0B09D-3569-4960-8336-31204310B861}">
      <dgm:prSet/>
      <dgm:spPr/>
      <dgm:t>
        <a:bodyPr/>
        <a:lstStyle/>
        <a:p>
          <a:endParaRPr lang="en-US"/>
        </a:p>
      </dgm:t>
    </dgm:pt>
    <dgm:pt modelId="{FAD73A61-BFAB-4901-BD63-E0310B5A88CF}" type="sibTrans" cxnId="{3FD0B09D-3569-4960-8336-31204310B861}">
      <dgm:prSet/>
      <dgm:spPr/>
      <dgm:t>
        <a:bodyPr/>
        <a:lstStyle/>
        <a:p>
          <a:endParaRPr lang="en-US"/>
        </a:p>
      </dgm:t>
    </dgm:pt>
    <dgm:pt modelId="{E697398A-68D3-44D1-8256-5BCFD05FDB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include care plans and appointment information</a:t>
          </a:r>
          <a:endParaRPr lang="en-US"/>
        </a:p>
      </dgm:t>
    </dgm:pt>
    <dgm:pt modelId="{F2FC40A4-56F7-419C-934E-65C16B32CFAE}" type="parTrans" cxnId="{48BC041E-AE5B-4FAF-8905-FAAFFFBB3F04}">
      <dgm:prSet/>
      <dgm:spPr/>
      <dgm:t>
        <a:bodyPr/>
        <a:lstStyle/>
        <a:p>
          <a:endParaRPr lang="en-US"/>
        </a:p>
      </dgm:t>
    </dgm:pt>
    <dgm:pt modelId="{A1F0701F-E10D-4705-B87F-84DADED13BA8}" type="sibTrans" cxnId="{48BC041E-AE5B-4FAF-8905-FAAFFFBB3F04}">
      <dgm:prSet/>
      <dgm:spPr/>
      <dgm:t>
        <a:bodyPr/>
        <a:lstStyle/>
        <a:p>
          <a:endParaRPr lang="en-US"/>
        </a:p>
      </dgm:t>
    </dgm:pt>
    <dgm:pt modelId="{FB7FB213-2F87-4AD0-B45B-F6910FC2BF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work across different care settings</a:t>
          </a:r>
          <a:endParaRPr lang="en-US"/>
        </a:p>
      </dgm:t>
    </dgm:pt>
    <dgm:pt modelId="{86020DC5-6B45-43FB-AD97-B9FFC9EF11BD}" type="parTrans" cxnId="{53F8DF7B-6BCD-4839-B9CE-07BBF796539F}">
      <dgm:prSet/>
      <dgm:spPr/>
      <dgm:t>
        <a:bodyPr/>
        <a:lstStyle/>
        <a:p>
          <a:endParaRPr lang="en-US"/>
        </a:p>
      </dgm:t>
    </dgm:pt>
    <dgm:pt modelId="{2FA1C7EF-9D0F-4A0F-B3EE-9AF793967C92}" type="sibTrans" cxnId="{53F8DF7B-6BCD-4839-B9CE-07BBF796539F}">
      <dgm:prSet/>
      <dgm:spPr/>
      <dgm:t>
        <a:bodyPr/>
        <a:lstStyle/>
        <a:p>
          <a:endParaRPr lang="en-US"/>
        </a:p>
      </dgm:t>
    </dgm:pt>
    <dgm:pt modelId="{F1D2EF08-B9C7-461A-B451-F09618C452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Therefore, they need to find &amp; access documents easily</a:t>
          </a:r>
          <a:endParaRPr lang="en-US"/>
        </a:p>
      </dgm:t>
    </dgm:pt>
    <dgm:pt modelId="{F1EFAA0C-1C7A-464D-AC40-A86DC0E259C3}" type="parTrans" cxnId="{8F7B9579-3DB9-4A66-848E-645937038EA9}">
      <dgm:prSet/>
      <dgm:spPr/>
      <dgm:t>
        <a:bodyPr/>
        <a:lstStyle/>
        <a:p>
          <a:endParaRPr lang="en-US"/>
        </a:p>
      </dgm:t>
    </dgm:pt>
    <dgm:pt modelId="{6B389712-6BD5-46E9-BEF3-99C400C120FF}" type="sibTrans" cxnId="{8F7B9579-3DB9-4A66-848E-645937038EA9}">
      <dgm:prSet/>
      <dgm:spPr/>
      <dgm:t>
        <a:bodyPr/>
        <a:lstStyle/>
        <a:p>
          <a:endParaRPr lang="en-US"/>
        </a:p>
      </dgm:t>
    </dgm:pt>
    <dgm:pt modelId="{82244B5C-4343-442C-8F62-9BF521F535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Confidential information must be protected</a:t>
          </a:r>
          <a:endParaRPr lang="en-US"/>
        </a:p>
      </dgm:t>
    </dgm:pt>
    <dgm:pt modelId="{CFEFA291-2C9E-45BE-9374-1588136B2604}" type="parTrans" cxnId="{9F6C0262-5CFD-4FE5-9768-FF75A4844E47}">
      <dgm:prSet/>
      <dgm:spPr/>
      <dgm:t>
        <a:bodyPr/>
        <a:lstStyle/>
        <a:p>
          <a:endParaRPr lang="en-US"/>
        </a:p>
      </dgm:t>
    </dgm:pt>
    <dgm:pt modelId="{1FE4B272-BD96-43F2-BC89-0256545F7DC3}" type="sibTrans" cxnId="{9F6C0262-5CFD-4FE5-9768-FF75A4844E47}">
      <dgm:prSet/>
      <dgm:spPr/>
      <dgm:t>
        <a:bodyPr/>
        <a:lstStyle/>
        <a:p>
          <a:endParaRPr lang="en-US"/>
        </a:p>
      </dgm:t>
    </dgm:pt>
    <dgm:pt modelId="{02A6B49D-D7F7-4E4C-9CFF-5F6E8F5E8434}" type="pres">
      <dgm:prSet presAssocID="{CDDA6EF1-52C4-42F2-A905-504CEB80BE01}" presName="root" presStyleCnt="0">
        <dgm:presLayoutVars>
          <dgm:dir/>
          <dgm:resizeHandles val="exact"/>
        </dgm:presLayoutVars>
      </dgm:prSet>
      <dgm:spPr/>
    </dgm:pt>
    <dgm:pt modelId="{6350C62E-3383-45B7-A231-2622E9F94FD7}" type="pres">
      <dgm:prSet presAssocID="{9D9F04BF-2354-4C3F-9BFB-AC8E9432FC2E}" presName="compNode" presStyleCnt="0"/>
      <dgm:spPr/>
    </dgm:pt>
    <dgm:pt modelId="{659053B0-625D-422D-A711-9F0D6AC7E8E6}" type="pres">
      <dgm:prSet presAssocID="{9D9F04BF-2354-4C3F-9BFB-AC8E9432FC2E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43D9A6F3-67E7-44B4-AD27-9753990515B5}" type="pres">
      <dgm:prSet presAssocID="{9D9F04BF-2354-4C3F-9BFB-AC8E9432FC2E}" presName="spaceRect" presStyleCnt="0"/>
      <dgm:spPr/>
    </dgm:pt>
    <dgm:pt modelId="{9019BECA-47E8-45A0-8792-BBD8B77AD0B2}" type="pres">
      <dgm:prSet presAssocID="{9D9F04BF-2354-4C3F-9BFB-AC8E9432FC2E}" presName="textRect" presStyleLbl="revTx" presStyleIdx="0" presStyleCnt="6">
        <dgm:presLayoutVars>
          <dgm:chMax val="1"/>
          <dgm:chPref val="1"/>
        </dgm:presLayoutVars>
      </dgm:prSet>
      <dgm:spPr/>
    </dgm:pt>
    <dgm:pt modelId="{F55D8F57-1CFE-4391-AB56-08A86AA62C47}" type="pres">
      <dgm:prSet presAssocID="{5E5B0714-C0E7-4808-9633-3B4070B68242}" presName="sibTrans" presStyleCnt="0"/>
      <dgm:spPr/>
    </dgm:pt>
    <dgm:pt modelId="{7C750246-EB38-43E7-9CAF-2BB2D29BF93A}" type="pres">
      <dgm:prSet presAssocID="{62AA47A2-F6EE-448A-8936-2123208827D4}" presName="compNode" presStyleCnt="0"/>
      <dgm:spPr/>
    </dgm:pt>
    <dgm:pt modelId="{F1A7438E-DADA-4E66-BA65-E2E891EAE9CB}" type="pres">
      <dgm:prSet presAssocID="{62AA47A2-F6EE-448A-8936-2123208827D4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E594BF6-9E88-4183-A0B4-8397BE624E7B}" type="pres">
      <dgm:prSet presAssocID="{62AA47A2-F6EE-448A-8936-2123208827D4}" presName="spaceRect" presStyleCnt="0"/>
      <dgm:spPr/>
    </dgm:pt>
    <dgm:pt modelId="{1C6504A3-44A6-441B-95B2-913CC44D279F}" type="pres">
      <dgm:prSet presAssocID="{62AA47A2-F6EE-448A-8936-2123208827D4}" presName="textRect" presStyleLbl="revTx" presStyleIdx="1" presStyleCnt="6">
        <dgm:presLayoutVars>
          <dgm:chMax val="1"/>
          <dgm:chPref val="1"/>
        </dgm:presLayoutVars>
      </dgm:prSet>
      <dgm:spPr/>
    </dgm:pt>
    <dgm:pt modelId="{D65F917C-B963-4515-B4BA-D73DBE19656B}" type="pres">
      <dgm:prSet presAssocID="{FAD73A61-BFAB-4901-BD63-E0310B5A88CF}" presName="sibTrans" presStyleCnt="0"/>
      <dgm:spPr/>
    </dgm:pt>
    <dgm:pt modelId="{52F33366-5763-43F5-A961-85D0A0A8742A}" type="pres">
      <dgm:prSet presAssocID="{E697398A-68D3-44D1-8256-5BCFD05FDB41}" presName="compNode" presStyleCnt="0"/>
      <dgm:spPr/>
    </dgm:pt>
    <dgm:pt modelId="{B325BA61-4C8F-48D2-A2A5-3785635DC7A7}" type="pres">
      <dgm:prSet presAssocID="{E697398A-68D3-44D1-8256-5BCFD05FDB4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734F90D-A9DB-4218-B716-DF6AA2543557}" type="pres">
      <dgm:prSet presAssocID="{E697398A-68D3-44D1-8256-5BCFD05FDB41}" presName="spaceRect" presStyleCnt="0"/>
      <dgm:spPr/>
    </dgm:pt>
    <dgm:pt modelId="{92494CBB-811C-4085-AC3D-52DE798A4B36}" type="pres">
      <dgm:prSet presAssocID="{E697398A-68D3-44D1-8256-5BCFD05FDB41}" presName="textRect" presStyleLbl="revTx" presStyleIdx="2" presStyleCnt="6">
        <dgm:presLayoutVars>
          <dgm:chMax val="1"/>
          <dgm:chPref val="1"/>
        </dgm:presLayoutVars>
      </dgm:prSet>
      <dgm:spPr/>
    </dgm:pt>
    <dgm:pt modelId="{6CC8CD87-81E2-4D07-9792-3D766D0D1E5D}" type="pres">
      <dgm:prSet presAssocID="{A1F0701F-E10D-4705-B87F-84DADED13BA8}" presName="sibTrans" presStyleCnt="0"/>
      <dgm:spPr/>
    </dgm:pt>
    <dgm:pt modelId="{47E7BC4D-8021-4C52-B05F-1C373C2EEA19}" type="pres">
      <dgm:prSet presAssocID="{FB7FB213-2F87-4AD0-B45B-F6910FC2BF78}" presName="compNode" presStyleCnt="0"/>
      <dgm:spPr/>
    </dgm:pt>
    <dgm:pt modelId="{31C42756-E63A-4F74-95AF-1888CFD3C33F}" type="pres">
      <dgm:prSet presAssocID="{FB7FB213-2F87-4AD0-B45B-F6910FC2BF7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D886FC3-BC8B-4AA4-A96F-A405190D91F7}" type="pres">
      <dgm:prSet presAssocID="{FB7FB213-2F87-4AD0-B45B-F6910FC2BF78}" presName="spaceRect" presStyleCnt="0"/>
      <dgm:spPr/>
    </dgm:pt>
    <dgm:pt modelId="{2A9C5130-015E-4942-994C-70EDF9B00CD0}" type="pres">
      <dgm:prSet presAssocID="{FB7FB213-2F87-4AD0-B45B-F6910FC2BF78}" presName="textRect" presStyleLbl="revTx" presStyleIdx="3" presStyleCnt="6">
        <dgm:presLayoutVars>
          <dgm:chMax val="1"/>
          <dgm:chPref val="1"/>
        </dgm:presLayoutVars>
      </dgm:prSet>
      <dgm:spPr/>
    </dgm:pt>
    <dgm:pt modelId="{FC672565-CF07-4134-AD96-4A810C8CCE66}" type="pres">
      <dgm:prSet presAssocID="{2FA1C7EF-9D0F-4A0F-B3EE-9AF793967C92}" presName="sibTrans" presStyleCnt="0"/>
      <dgm:spPr/>
    </dgm:pt>
    <dgm:pt modelId="{0FC5E471-2351-4821-B1C7-EAD9F0C8B6D5}" type="pres">
      <dgm:prSet presAssocID="{F1D2EF08-B9C7-461A-B451-F09618C45232}" presName="compNode" presStyleCnt="0"/>
      <dgm:spPr/>
    </dgm:pt>
    <dgm:pt modelId="{A309911B-4D6A-4893-BC7B-A0984ABB8F67}" type="pres">
      <dgm:prSet presAssocID="{F1D2EF08-B9C7-461A-B451-F09618C4523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D24528A-B429-4EE4-9FAA-FD1D3067053B}" type="pres">
      <dgm:prSet presAssocID="{F1D2EF08-B9C7-461A-B451-F09618C45232}" presName="spaceRect" presStyleCnt="0"/>
      <dgm:spPr/>
    </dgm:pt>
    <dgm:pt modelId="{6653A77D-2535-47F1-AE61-38897C3E70EF}" type="pres">
      <dgm:prSet presAssocID="{F1D2EF08-B9C7-461A-B451-F09618C45232}" presName="textRect" presStyleLbl="revTx" presStyleIdx="4" presStyleCnt="6">
        <dgm:presLayoutVars>
          <dgm:chMax val="1"/>
          <dgm:chPref val="1"/>
        </dgm:presLayoutVars>
      </dgm:prSet>
      <dgm:spPr/>
    </dgm:pt>
    <dgm:pt modelId="{2CDC97B5-603A-4E1F-91AC-E49B908A6DA4}" type="pres">
      <dgm:prSet presAssocID="{6B389712-6BD5-46E9-BEF3-99C400C120FF}" presName="sibTrans" presStyleCnt="0"/>
      <dgm:spPr/>
    </dgm:pt>
    <dgm:pt modelId="{FA41FB0C-62AD-48F0-9CAB-8D6BDB6496CA}" type="pres">
      <dgm:prSet presAssocID="{82244B5C-4343-442C-8F62-9BF521F5350A}" presName="compNode" presStyleCnt="0"/>
      <dgm:spPr/>
    </dgm:pt>
    <dgm:pt modelId="{22B89B09-8003-4FAB-B6CE-41FAF9B1BA73}" type="pres">
      <dgm:prSet presAssocID="{82244B5C-4343-442C-8F62-9BF521F5350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9A15C89-6F90-4D25-8D7A-3AD3C440A634}" type="pres">
      <dgm:prSet presAssocID="{82244B5C-4343-442C-8F62-9BF521F5350A}" presName="spaceRect" presStyleCnt="0"/>
      <dgm:spPr/>
    </dgm:pt>
    <dgm:pt modelId="{CBB6E499-364D-4299-A315-632FD52ADA04}" type="pres">
      <dgm:prSet presAssocID="{82244B5C-4343-442C-8F62-9BF521F5350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8BC041E-AE5B-4FAF-8905-FAAFFFBB3F04}" srcId="{CDDA6EF1-52C4-42F2-A905-504CEB80BE01}" destId="{E697398A-68D3-44D1-8256-5BCFD05FDB41}" srcOrd="2" destOrd="0" parTransId="{F2FC40A4-56F7-419C-934E-65C16B32CFAE}" sibTransId="{A1F0701F-E10D-4705-B87F-84DADED13BA8}"/>
    <dgm:cxn modelId="{67D5EE60-FB86-4AB3-B4DD-854210A4C586}" type="presOf" srcId="{82244B5C-4343-442C-8F62-9BF521F5350A}" destId="{CBB6E499-364D-4299-A315-632FD52ADA04}" srcOrd="0" destOrd="0" presId="urn:microsoft.com/office/officeart/2018/2/layout/IconLabelList"/>
    <dgm:cxn modelId="{9F6C0262-5CFD-4FE5-9768-FF75A4844E47}" srcId="{CDDA6EF1-52C4-42F2-A905-504CEB80BE01}" destId="{82244B5C-4343-442C-8F62-9BF521F5350A}" srcOrd="5" destOrd="0" parTransId="{CFEFA291-2C9E-45BE-9374-1588136B2604}" sibTransId="{1FE4B272-BD96-43F2-BC89-0256545F7DC3}"/>
    <dgm:cxn modelId="{81F86D71-64E9-4483-A5CC-54CB6A5EB19E}" type="presOf" srcId="{CDDA6EF1-52C4-42F2-A905-504CEB80BE01}" destId="{02A6B49D-D7F7-4E4C-9CFF-5F6E8F5E8434}" srcOrd="0" destOrd="0" presId="urn:microsoft.com/office/officeart/2018/2/layout/IconLabelList"/>
    <dgm:cxn modelId="{EB51BE72-FA9B-4B9B-B066-1884B8DCAC87}" type="presOf" srcId="{FB7FB213-2F87-4AD0-B45B-F6910FC2BF78}" destId="{2A9C5130-015E-4942-994C-70EDF9B00CD0}" srcOrd="0" destOrd="0" presId="urn:microsoft.com/office/officeart/2018/2/layout/IconLabelList"/>
    <dgm:cxn modelId="{8F7B9579-3DB9-4A66-848E-645937038EA9}" srcId="{CDDA6EF1-52C4-42F2-A905-504CEB80BE01}" destId="{F1D2EF08-B9C7-461A-B451-F09618C45232}" srcOrd="4" destOrd="0" parTransId="{F1EFAA0C-1C7A-464D-AC40-A86DC0E259C3}" sibTransId="{6B389712-6BD5-46E9-BEF3-99C400C120FF}"/>
    <dgm:cxn modelId="{53F8DF7B-6BCD-4839-B9CE-07BBF796539F}" srcId="{CDDA6EF1-52C4-42F2-A905-504CEB80BE01}" destId="{FB7FB213-2F87-4AD0-B45B-F6910FC2BF78}" srcOrd="3" destOrd="0" parTransId="{86020DC5-6B45-43FB-AD97-B9FFC9EF11BD}" sibTransId="{2FA1C7EF-9D0F-4A0F-B3EE-9AF793967C92}"/>
    <dgm:cxn modelId="{3FD0B09D-3569-4960-8336-31204310B861}" srcId="{CDDA6EF1-52C4-42F2-A905-504CEB80BE01}" destId="{62AA47A2-F6EE-448A-8936-2123208827D4}" srcOrd="1" destOrd="0" parTransId="{349C514A-0CE2-4D10-9D1D-DE5B519B92EC}" sibTransId="{FAD73A61-BFAB-4901-BD63-E0310B5A88CF}"/>
    <dgm:cxn modelId="{C1E7E0A4-42A6-4A83-9F4D-0232AFB2D770}" type="presOf" srcId="{9D9F04BF-2354-4C3F-9BFB-AC8E9432FC2E}" destId="{9019BECA-47E8-45A0-8792-BBD8B77AD0B2}" srcOrd="0" destOrd="0" presId="urn:microsoft.com/office/officeart/2018/2/layout/IconLabelList"/>
    <dgm:cxn modelId="{408935D6-EA48-442D-8C16-E5410F2F8423}" type="presOf" srcId="{62AA47A2-F6EE-448A-8936-2123208827D4}" destId="{1C6504A3-44A6-441B-95B2-913CC44D279F}" srcOrd="0" destOrd="0" presId="urn:microsoft.com/office/officeart/2018/2/layout/IconLabelList"/>
    <dgm:cxn modelId="{05A53FEE-6462-4C33-990D-87647A7F8578}" type="presOf" srcId="{E697398A-68D3-44D1-8256-5BCFD05FDB41}" destId="{92494CBB-811C-4085-AC3D-52DE798A4B36}" srcOrd="0" destOrd="0" presId="urn:microsoft.com/office/officeart/2018/2/layout/IconLabelList"/>
    <dgm:cxn modelId="{F0C902F7-46BE-4E96-9D1E-C1A7D3EB5114}" type="presOf" srcId="{F1D2EF08-B9C7-461A-B451-F09618C45232}" destId="{6653A77D-2535-47F1-AE61-38897C3E70EF}" srcOrd="0" destOrd="0" presId="urn:microsoft.com/office/officeart/2018/2/layout/IconLabelList"/>
    <dgm:cxn modelId="{722AF1FB-5A4F-43D0-8AE1-0671FEF69B4F}" srcId="{CDDA6EF1-52C4-42F2-A905-504CEB80BE01}" destId="{9D9F04BF-2354-4C3F-9BFB-AC8E9432FC2E}" srcOrd="0" destOrd="0" parTransId="{43417312-205F-475D-8C24-6942B2B797A6}" sibTransId="{5E5B0714-C0E7-4808-9633-3B4070B68242}"/>
    <dgm:cxn modelId="{9789109C-3F6C-4477-B225-CEABC5BB3144}" type="presParOf" srcId="{02A6B49D-D7F7-4E4C-9CFF-5F6E8F5E8434}" destId="{6350C62E-3383-45B7-A231-2622E9F94FD7}" srcOrd="0" destOrd="0" presId="urn:microsoft.com/office/officeart/2018/2/layout/IconLabelList"/>
    <dgm:cxn modelId="{E94B1903-6152-4453-B5A4-ADEE71CF3EEE}" type="presParOf" srcId="{6350C62E-3383-45B7-A231-2622E9F94FD7}" destId="{659053B0-625D-422D-A711-9F0D6AC7E8E6}" srcOrd="0" destOrd="0" presId="urn:microsoft.com/office/officeart/2018/2/layout/IconLabelList"/>
    <dgm:cxn modelId="{C070E354-0333-4867-817D-610432912468}" type="presParOf" srcId="{6350C62E-3383-45B7-A231-2622E9F94FD7}" destId="{43D9A6F3-67E7-44B4-AD27-9753990515B5}" srcOrd="1" destOrd="0" presId="urn:microsoft.com/office/officeart/2018/2/layout/IconLabelList"/>
    <dgm:cxn modelId="{B1C08602-EF8A-475C-BBD6-C09204F7D878}" type="presParOf" srcId="{6350C62E-3383-45B7-A231-2622E9F94FD7}" destId="{9019BECA-47E8-45A0-8792-BBD8B77AD0B2}" srcOrd="2" destOrd="0" presId="urn:microsoft.com/office/officeart/2018/2/layout/IconLabelList"/>
    <dgm:cxn modelId="{8E052036-C8E8-4B98-9B9F-8C4819FDC3BB}" type="presParOf" srcId="{02A6B49D-D7F7-4E4C-9CFF-5F6E8F5E8434}" destId="{F55D8F57-1CFE-4391-AB56-08A86AA62C47}" srcOrd="1" destOrd="0" presId="urn:microsoft.com/office/officeart/2018/2/layout/IconLabelList"/>
    <dgm:cxn modelId="{9FAF2143-6112-45E1-A458-430DAF522C35}" type="presParOf" srcId="{02A6B49D-D7F7-4E4C-9CFF-5F6E8F5E8434}" destId="{7C750246-EB38-43E7-9CAF-2BB2D29BF93A}" srcOrd="2" destOrd="0" presId="urn:microsoft.com/office/officeart/2018/2/layout/IconLabelList"/>
    <dgm:cxn modelId="{5D4EFFD4-16E8-40A7-AA8D-95AF41299539}" type="presParOf" srcId="{7C750246-EB38-43E7-9CAF-2BB2D29BF93A}" destId="{F1A7438E-DADA-4E66-BA65-E2E891EAE9CB}" srcOrd="0" destOrd="0" presId="urn:microsoft.com/office/officeart/2018/2/layout/IconLabelList"/>
    <dgm:cxn modelId="{EAD038CF-E258-43C2-B8C1-7200BEE813C8}" type="presParOf" srcId="{7C750246-EB38-43E7-9CAF-2BB2D29BF93A}" destId="{CE594BF6-9E88-4183-A0B4-8397BE624E7B}" srcOrd="1" destOrd="0" presId="urn:microsoft.com/office/officeart/2018/2/layout/IconLabelList"/>
    <dgm:cxn modelId="{5C6539D4-DC2F-49E5-BC4B-948C27B6E19A}" type="presParOf" srcId="{7C750246-EB38-43E7-9CAF-2BB2D29BF93A}" destId="{1C6504A3-44A6-441B-95B2-913CC44D279F}" srcOrd="2" destOrd="0" presId="urn:microsoft.com/office/officeart/2018/2/layout/IconLabelList"/>
    <dgm:cxn modelId="{5C9EE64D-F95F-4704-97E1-3BEEB7FC9A90}" type="presParOf" srcId="{02A6B49D-D7F7-4E4C-9CFF-5F6E8F5E8434}" destId="{D65F917C-B963-4515-B4BA-D73DBE19656B}" srcOrd="3" destOrd="0" presId="urn:microsoft.com/office/officeart/2018/2/layout/IconLabelList"/>
    <dgm:cxn modelId="{FB294DFD-BED0-43D3-9E41-38A1D02E794B}" type="presParOf" srcId="{02A6B49D-D7F7-4E4C-9CFF-5F6E8F5E8434}" destId="{52F33366-5763-43F5-A961-85D0A0A8742A}" srcOrd="4" destOrd="0" presId="urn:microsoft.com/office/officeart/2018/2/layout/IconLabelList"/>
    <dgm:cxn modelId="{679953B5-09AC-4F91-8FC4-A8D3B9E18BCE}" type="presParOf" srcId="{52F33366-5763-43F5-A961-85D0A0A8742A}" destId="{B325BA61-4C8F-48D2-A2A5-3785635DC7A7}" srcOrd="0" destOrd="0" presId="urn:microsoft.com/office/officeart/2018/2/layout/IconLabelList"/>
    <dgm:cxn modelId="{CC33C84B-0D84-4BEF-91F0-B1DCF1B5B41C}" type="presParOf" srcId="{52F33366-5763-43F5-A961-85D0A0A8742A}" destId="{3734F90D-A9DB-4218-B716-DF6AA2543557}" srcOrd="1" destOrd="0" presId="urn:microsoft.com/office/officeart/2018/2/layout/IconLabelList"/>
    <dgm:cxn modelId="{65EAE9CD-3AE7-4217-A5BA-EAB67BBA49D5}" type="presParOf" srcId="{52F33366-5763-43F5-A961-85D0A0A8742A}" destId="{92494CBB-811C-4085-AC3D-52DE798A4B36}" srcOrd="2" destOrd="0" presId="urn:microsoft.com/office/officeart/2018/2/layout/IconLabelList"/>
    <dgm:cxn modelId="{0180370A-80CA-4B4C-AA2F-931074304818}" type="presParOf" srcId="{02A6B49D-D7F7-4E4C-9CFF-5F6E8F5E8434}" destId="{6CC8CD87-81E2-4D07-9792-3D766D0D1E5D}" srcOrd="5" destOrd="0" presId="urn:microsoft.com/office/officeart/2018/2/layout/IconLabelList"/>
    <dgm:cxn modelId="{758A7F09-75C1-4D56-87D8-A0366A7AFDEE}" type="presParOf" srcId="{02A6B49D-D7F7-4E4C-9CFF-5F6E8F5E8434}" destId="{47E7BC4D-8021-4C52-B05F-1C373C2EEA19}" srcOrd="6" destOrd="0" presId="urn:microsoft.com/office/officeart/2018/2/layout/IconLabelList"/>
    <dgm:cxn modelId="{F16A3AF3-239E-4307-A767-B1E5C23E19DD}" type="presParOf" srcId="{47E7BC4D-8021-4C52-B05F-1C373C2EEA19}" destId="{31C42756-E63A-4F74-95AF-1888CFD3C33F}" srcOrd="0" destOrd="0" presId="urn:microsoft.com/office/officeart/2018/2/layout/IconLabelList"/>
    <dgm:cxn modelId="{1823C5E6-143E-41F9-B0AF-EF46EC424B3E}" type="presParOf" srcId="{47E7BC4D-8021-4C52-B05F-1C373C2EEA19}" destId="{DD886FC3-BC8B-4AA4-A96F-A405190D91F7}" srcOrd="1" destOrd="0" presId="urn:microsoft.com/office/officeart/2018/2/layout/IconLabelList"/>
    <dgm:cxn modelId="{C02E1D31-408B-4369-9888-FE84897AD370}" type="presParOf" srcId="{47E7BC4D-8021-4C52-B05F-1C373C2EEA19}" destId="{2A9C5130-015E-4942-994C-70EDF9B00CD0}" srcOrd="2" destOrd="0" presId="urn:microsoft.com/office/officeart/2018/2/layout/IconLabelList"/>
    <dgm:cxn modelId="{58B6F9B5-A2DD-4167-8951-C60EF803FE95}" type="presParOf" srcId="{02A6B49D-D7F7-4E4C-9CFF-5F6E8F5E8434}" destId="{FC672565-CF07-4134-AD96-4A810C8CCE66}" srcOrd="7" destOrd="0" presId="urn:microsoft.com/office/officeart/2018/2/layout/IconLabelList"/>
    <dgm:cxn modelId="{7BFEB44E-CFF1-4888-AF92-6411E26D9865}" type="presParOf" srcId="{02A6B49D-D7F7-4E4C-9CFF-5F6E8F5E8434}" destId="{0FC5E471-2351-4821-B1C7-EAD9F0C8B6D5}" srcOrd="8" destOrd="0" presId="urn:microsoft.com/office/officeart/2018/2/layout/IconLabelList"/>
    <dgm:cxn modelId="{A0307E7D-BBD6-4E55-BEAC-AF8F59AED91A}" type="presParOf" srcId="{0FC5E471-2351-4821-B1C7-EAD9F0C8B6D5}" destId="{A309911B-4D6A-4893-BC7B-A0984ABB8F67}" srcOrd="0" destOrd="0" presId="urn:microsoft.com/office/officeart/2018/2/layout/IconLabelList"/>
    <dgm:cxn modelId="{8756EBF2-AEBC-4997-B01D-B209A0EDB723}" type="presParOf" srcId="{0FC5E471-2351-4821-B1C7-EAD9F0C8B6D5}" destId="{9D24528A-B429-4EE4-9FAA-FD1D3067053B}" srcOrd="1" destOrd="0" presId="urn:microsoft.com/office/officeart/2018/2/layout/IconLabelList"/>
    <dgm:cxn modelId="{2A46B79B-979B-452F-8490-3D9500AD9653}" type="presParOf" srcId="{0FC5E471-2351-4821-B1C7-EAD9F0C8B6D5}" destId="{6653A77D-2535-47F1-AE61-38897C3E70EF}" srcOrd="2" destOrd="0" presId="urn:microsoft.com/office/officeart/2018/2/layout/IconLabelList"/>
    <dgm:cxn modelId="{C414E6CA-1B98-469E-BC9F-3D8DB20E42D1}" type="presParOf" srcId="{02A6B49D-D7F7-4E4C-9CFF-5F6E8F5E8434}" destId="{2CDC97B5-603A-4E1F-91AC-E49B908A6DA4}" srcOrd="9" destOrd="0" presId="urn:microsoft.com/office/officeart/2018/2/layout/IconLabelList"/>
    <dgm:cxn modelId="{0C80C4BC-8E12-47A6-88D0-D56231B1624A}" type="presParOf" srcId="{02A6B49D-D7F7-4E4C-9CFF-5F6E8F5E8434}" destId="{FA41FB0C-62AD-48F0-9CAB-8D6BDB6496CA}" srcOrd="10" destOrd="0" presId="urn:microsoft.com/office/officeart/2018/2/layout/IconLabelList"/>
    <dgm:cxn modelId="{1171B26C-063D-45A9-85D1-D4F220855F72}" type="presParOf" srcId="{FA41FB0C-62AD-48F0-9CAB-8D6BDB6496CA}" destId="{22B89B09-8003-4FAB-B6CE-41FAF9B1BA73}" srcOrd="0" destOrd="0" presId="urn:microsoft.com/office/officeart/2018/2/layout/IconLabelList"/>
    <dgm:cxn modelId="{E840F6C4-14CD-4040-866D-70DC1BD029EC}" type="presParOf" srcId="{FA41FB0C-62AD-48F0-9CAB-8D6BDB6496CA}" destId="{09A15C89-6F90-4D25-8D7A-3AD3C440A634}" srcOrd="1" destOrd="0" presId="urn:microsoft.com/office/officeart/2018/2/layout/IconLabelList"/>
    <dgm:cxn modelId="{44EB73BF-53D9-4B5F-9E9D-6FE6E6208751}" type="presParOf" srcId="{FA41FB0C-62AD-48F0-9CAB-8D6BDB6496CA}" destId="{CBB6E499-364D-4299-A315-632FD52ADA0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42FF7F-F2E8-461A-9E8C-32A5B1E240B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5D9406-F287-47D6-B9FC-F249B7FFDA87}">
      <dgm:prSet/>
      <dgm:spPr/>
      <dgm:t>
        <a:bodyPr/>
        <a:lstStyle/>
        <a:p>
          <a:r>
            <a:rPr lang="en-GB"/>
            <a:t>Staff can access documents across different care settings</a:t>
          </a:r>
          <a:endParaRPr lang="en-US"/>
        </a:p>
      </dgm:t>
    </dgm:pt>
    <dgm:pt modelId="{0854F1B8-B653-4BAF-A002-A5E62C30BF33}" type="parTrans" cxnId="{E9D9E604-0CB9-4B1C-9FCB-09A9022B94E0}">
      <dgm:prSet/>
      <dgm:spPr/>
      <dgm:t>
        <a:bodyPr/>
        <a:lstStyle/>
        <a:p>
          <a:endParaRPr lang="en-US"/>
        </a:p>
      </dgm:t>
    </dgm:pt>
    <dgm:pt modelId="{D00BB95C-F7F7-4F29-862B-B3A5202F0ADF}" type="sibTrans" cxnId="{E9D9E604-0CB9-4B1C-9FCB-09A9022B94E0}">
      <dgm:prSet/>
      <dgm:spPr/>
      <dgm:t>
        <a:bodyPr/>
        <a:lstStyle/>
        <a:p>
          <a:endParaRPr lang="en-US"/>
        </a:p>
      </dgm:t>
    </dgm:pt>
    <dgm:pt modelId="{5F6F126A-07B2-4D9A-A678-61A76A41BCB9}">
      <dgm:prSet/>
      <dgm:spPr/>
      <dgm:t>
        <a:bodyPr/>
        <a:lstStyle/>
        <a:p>
          <a:r>
            <a:rPr lang="en-GB"/>
            <a:t>Makes important files easier to find</a:t>
          </a:r>
          <a:endParaRPr lang="en-US"/>
        </a:p>
      </dgm:t>
    </dgm:pt>
    <dgm:pt modelId="{9D116E98-A2D4-4A44-B82D-FB8C4A061DED}" type="parTrans" cxnId="{3BBC4137-6050-4222-A13D-8AC8AE4E89F9}">
      <dgm:prSet/>
      <dgm:spPr/>
      <dgm:t>
        <a:bodyPr/>
        <a:lstStyle/>
        <a:p>
          <a:endParaRPr lang="en-US"/>
        </a:p>
      </dgm:t>
    </dgm:pt>
    <dgm:pt modelId="{112DC9E7-03AA-49A1-917A-8EE63990582B}" type="sibTrans" cxnId="{3BBC4137-6050-4222-A13D-8AC8AE4E89F9}">
      <dgm:prSet/>
      <dgm:spPr/>
      <dgm:t>
        <a:bodyPr/>
        <a:lstStyle/>
        <a:p>
          <a:endParaRPr lang="en-US"/>
        </a:p>
      </dgm:t>
    </dgm:pt>
    <dgm:pt modelId="{B5E0C563-02AF-4B77-9894-F76DCA9276B0}">
      <dgm:prSet/>
      <dgm:spPr/>
      <dgm:t>
        <a:bodyPr/>
        <a:lstStyle/>
        <a:p>
          <a:r>
            <a:rPr lang="en-GB"/>
            <a:t>Documents can be shared with authorised colleagues </a:t>
          </a:r>
          <a:endParaRPr lang="en-US"/>
        </a:p>
      </dgm:t>
    </dgm:pt>
    <dgm:pt modelId="{02924AC9-500F-487D-AB23-90D237BEC63C}" type="parTrans" cxnId="{BC6E54ED-634F-499C-AAB5-A269049AFE67}">
      <dgm:prSet/>
      <dgm:spPr/>
      <dgm:t>
        <a:bodyPr/>
        <a:lstStyle/>
        <a:p>
          <a:endParaRPr lang="en-US"/>
        </a:p>
      </dgm:t>
    </dgm:pt>
    <dgm:pt modelId="{2D8FCEA1-1358-43C7-AF14-335D7097F2F5}" type="sibTrans" cxnId="{BC6E54ED-634F-499C-AAB5-A269049AFE67}">
      <dgm:prSet/>
      <dgm:spPr/>
      <dgm:t>
        <a:bodyPr/>
        <a:lstStyle/>
        <a:p>
          <a:endParaRPr lang="en-US"/>
        </a:p>
      </dgm:t>
    </dgm:pt>
    <dgm:pt modelId="{CD3D3CD8-C857-473A-B99B-F7737C8ACA3A}">
      <dgm:prSet/>
      <dgm:spPr/>
      <dgm:t>
        <a:bodyPr/>
        <a:lstStyle/>
        <a:p>
          <a:r>
            <a:rPr lang="en-GB"/>
            <a:t>Staff can work from shared files instead of separate copies</a:t>
          </a:r>
          <a:endParaRPr lang="en-US"/>
        </a:p>
      </dgm:t>
    </dgm:pt>
    <dgm:pt modelId="{01AFBFEA-901B-4BF6-86BE-086BF9A8BB61}" type="parTrans" cxnId="{1BBF3EC9-D4F7-442E-A625-79763C59025A}">
      <dgm:prSet/>
      <dgm:spPr/>
      <dgm:t>
        <a:bodyPr/>
        <a:lstStyle/>
        <a:p>
          <a:endParaRPr lang="en-US"/>
        </a:p>
      </dgm:t>
    </dgm:pt>
    <dgm:pt modelId="{C4772E56-0B08-48A9-93A2-ED4C90FB637D}" type="sibTrans" cxnId="{1BBF3EC9-D4F7-442E-A625-79763C59025A}">
      <dgm:prSet/>
      <dgm:spPr/>
      <dgm:t>
        <a:bodyPr/>
        <a:lstStyle/>
        <a:p>
          <a:endParaRPr lang="en-US"/>
        </a:p>
      </dgm:t>
    </dgm:pt>
    <dgm:pt modelId="{BC6C3CE7-8954-473A-ADD6-6CC31219AF12}">
      <dgm:prSet/>
      <dgm:spPr/>
      <dgm:t>
        <a:bodyPr/>
        <a:lstStyle/>
        <a:p>
          <a:r>
            <a:rPr lang="en-GB"/>
            <a:t>Permission for access helps to protect confidential information</a:t>
          </a:r>
          <a:endParaRPr lang="en-US"/>
        </a:p>
      </dgm:t>
    </dgm:pt>
    <dgm:pt modelId="{84DD36C2-7916-4D53-881F-D98567670409}" type="parTrans" cxnId="{FAE4C13C-B22F-435B-ADC2-20E691C117BE}">
      <dgm:prSet/>
      <dgm:spPr/>
      <dgm:t>
        <a:bodyPr/>
        <a:lstStyle/>
        <a:p>
          <a:endParaRPr lang="en-US"/>
        </a:p>
      </dgm:t>
    </dgm:pt>
    <dgm:pt modelId="{74692C33-5973-4575-8CB4-C3C3F4EE5EEE}" type="sibTrans" cxnId="{FAE4C13C-B22F-435B-ADC2-20E691C117BE}">
      <dgm:prSet/>
      <dgm:spPr/>
      <dgm:t>
        <a:bodyPr/>
        <a:lstStyle/>
        <a:p>
          <a:endParaRPr lang="en-US"/>
        </a:p>
      </dgm:t>
    </dgm:pt>
    <dgm:pt modelId="{B4216306-08DA-482E-9E9A-BE3F51E7B6CF}" type="pres">
      <dgm:prSet presAssocID="{3A42FF7F-F2E8-461A-9E8C-32A5B1E240B8}" presName="cycle" presStyleCnt="0">
        <dgm:presLayoutVars>
          <dgm:dir/>
          <dgm:resizeHandles val="exact"/>
        </dgm:presLayoutVars>
      </dgm:prSet>
      <dgm:spPr/>
    </dgm:pt>
    <dgm:pt modelId="{676D930C-181E-4A61-970E-1626153FD452}" type="pres">
      <dgm:prSet presAssocID="{BB5D9406-F287-47D6-B9FC-F249B7FFDA87}" presName="node" presStyleLbl="node1" presStyleIdx="0" presStyleCnt="5">
        <dgm:presLayoutVars>
          <dgm:bulletEnabled val="1"/>
        </dgm:presLayoutVars>
      </dgm:prSet>
      <dgm:spPr/>
    </dgm:pt>
    <dgm:pt modelId="{BC53D035-6AA3-46C9-810A-27A548EA9657}" type="pres">
      <dgm:prSet presAssocID="{BB5D9406-F287-47D6-B9FC-F249B7FFDA87}" presName="spNode" presStyleCnt="0"/>
      <dgm:spPr/>
    </dgm:pt>
    <dgm:pt modelId="{B3BCB951-DAD1-44AB-9AA4-C1E817FA1414}" type="pres">
      <dgm:prSet presAssocID="{D00BB95C-F7F7-4F29-862B-B3A5202F0ADF}" presName="sibTrans" presStyleLbl="sibTrans1D1" presStyleIdx="0" presStyleCnt="5"/>
      <dgm:spPr/>
    </dgm:pt>
    <dgm:pt modelId="{DFB7EF58-627D-45B3-95F0-536885F84796}" type="pres">
      <dgm:prSet presAssocID="{5F6F126A-07B2-4D9A-A678-61A76A41BCB9}" presName="node" presStyleLbl="node1" presStyleIdx="1" presStyleCnt="5">
        <dgm:presLayoutVars>
          <dgm:bulletEnabled val="1"/>
        </dgm:presLayoutVars>
      </dgm:prSet>
      <dgm:spPr/>
    </dgm:pt>
    <dgm:pt modelId="{DFB4E4DD-E6BC-401C-877E-F85F1296FD41}" type="pres">
      <dgm:prSet presAssocID="{5F6F126A-07B2-4D9A-A678-61A76A41BCB9}" presName="spNode" presStyleCnt="0"/>
      <dgm:spPr/>
    </dgm:pt>
    <dgm:pt modelId="{8B314B28-1511-4A11-9B8E-0375E17D5EFD}" type="pres">
      <dgm:prSet presAssocID="{112DC9E7-03AA-49A1-917A-8EE63990582B}" presName="sibTrans" presStyleLbl="sibTrans1D1" presStyleIdx="1" presStyleCnt="5"/>
      <dgm:spPr/>
    </dgm:pt>
    <dgm:pt modelId="{18AFC05F-2433-42A4-94A1-9B0CBC8B0314}" type="pres">
      <dgm:prSet presAssocID="{B5E0C563-02AF-4B77-9894-F76DCA9276B0}" presName="node" presStyleLbl="node1" presStyleIdx="2" presStyleCnt="5">
        <dgm:presLayoutVars>
          <dgm:bulletEnabled val="1"/>
        </dgm:presLayoutVars>
      </dgm:prSet>
      <dgm:spPr/>
    </dgm:pt>
    <dgm:pt modelId="{A5D7D24E-2B76-498D-AFE7-F7D83CB36F0D}" type="pres">
      <dgm:prSet presAssocID="{B5E0C563-02AF-4B77-9894-F76DCA9276B0}" presName="spNode" presStyleCnt="0"/>
      <dgm:spPr/>
    </dgm:pt>
    <dgm:pt modelId="{C37A5165-658B-4961-BEB7-4E1F9FEB68BE}" type="pres">
      <dgm:prSet presAssocID="{2D8FCEA1-1358-43C7-AF14-335D7097F2F5}" presName="sibTrans" presStyleLbl="sibTrans1D1" presStyleIdx="2" presStyleCnt="5"/>
      <dgm:spPr/>
    </dgm:pt>
    <dgm:pt modelId="{7125A778-249D-4031-B961-3BEE89B6B01D}" type="pres">
      <dgm:prSet presAssocID="{CD3D3CD8-C857-473A-B99B-F7737C8ACA3A}" presName="node" presStyleLbl="node1" presStyleIdx="3" presStyleCnt="5">
        <dgm:presLayoutVars>
          <dgm:bulletEnabled val="1"/>
        </dgm:presLayoutVars>
      </dgm:prSet>
      <dgm:spPr/>
    </dgm:pt>
    <dgm:pt modelId="{03A95BE3-A287-4A55-A3BF-5AC8A779B0CA}" type="pres">
      <dgm:prSet presAssocID="{CD3D3CD8-C857-473A-B99B-F7737C8ACA3A}" presName="spNode" presStyleCnt="0"/>
      <dgm:spPr/>
    </dgm:pt>
    <dgm:pt modelId="{4F1987D7-8608-415A-99A7-F2BC801023D4}" type="pres">
      <dgm:prSet presAssocID="{C4772E56-0B08-48A9-93A2-ED4C90FB637D}" presName="sibTrans" presStyleLbl="sibTrans1D1" presStyleIdx="3" presStyleCnt="5"/>
      <dgm:spPr/>
    </dgm:pt>
    <dgm:pt modelId="{0098C557-5FD4-4B20-A9A0-2583ED17ECB7}" type="pres">
      <dgm:prSet presAssocID="{BC6C3CE7-8954-473A-ADD6-6CC31219AF12}" presName="node" presStyleLbl="node1" presStyleIdx="4" presStyleCnt="5">
        <dgm:presLayoutVars>
          <dgm:bulletEnabled val="1"/>
        </dgm:presLayoutVars>
      </dgm:prSet>
      <dgm:spPr/>
    </dgm:pt>
    <dgm:pt modelId="{BEE116EC-D13A-47EB-8CE9-4B38D252A913}" type="pres">
      <dgm:prSet presAssocID="{BC6C3CE7-8954-473A-ADD6-6CC31219AF12}" presName="spNode" presStyleCnt="0"/>
      <dgm:spPr/>
    </dgm:pt>
    <dgm:pt modelId="{6600B5AF-ED86-4FEE-A7FD-86DD5939D690}" type="pres">
      <dgm:prSet presAssocID="{74692C33-5973-4575-8CB4-C3C3F4EE5EEE}" presName="sibTrans" presStyleLbl="sibTrans1D1" presStyleIdx="4" presStyleCnt="5"/>
      <dgm:spPr/>
    </dgm:pt>
  </dgm:ptLst>
  <dgm:cxnLst>
    <dgm:cxn modelId="{E9D9E604-0CB9-4B1C-9FCB-09A9022B94E0}" srcId="{3A42FF7F-F2E8-461A-9E8C-32A5B1E240B8}" destId="{BB5D9406-F287-47D6-B9FC-F249B7FFDA87}" srcOrd="0" destOrd="0" parTransId="{0854F1B8-B653-4BAF-A002-A5E62C30BF33}" sibTransId="{D00BB95C-F7F7-4F29-862B-B3A5202F0ADF}"/>
    <dgm:cxn modelId="{3BBC4137-6050-4222-A13D-8AC8AE4E89F9}" srcId="{3A42FF7F-F2E8-461A-9E8C-32A5B1E240B8}" destId="{5F6F126A-07B2-4D9A-A678-61A76A41BCB9}" srcOrd="1" destOrd="0" parTransId="{9D116E98-A2D4-4A44-B82D-FB8C4A061DED}" sibTransId="{112DC9E7-03AA-49A1-917A-8EE63990582B}"/>
    <dgm:cxn modelId="{16D8C537-2FC0-4607-A3A3-3BD7BB39B117}" type="presOf" srcId="{C4772E56-0B08-48A9-93A2-ED4C90FB637D}" destId="{4F1987D7-8608-415A-99A7-F2BC801023D4}" srcOrd="0" destOrd="0" presId="urn:microsoft.com/office/officeart/2005/8/layout/cycle5"/>
    <dgm:cxn modelId="{FAE4C13C-B22F-435B-ADC2-20E691C117BE}" srcId="{3A42FF7F-F2E8-461A-9E8C-32A5B1E240B8}" destId="{BC6C3CE7-8954-473A-ADD6-6CC31219AF12}" srcOrd="4" destOrd="0" parTransId="{84DD36C2-7916-4D53-881F-D98567670409}" sibTransId="{74692C33-5973-4575-8CB4-C3C3F4EE5EEE}"/>
    <dgm:cxn modelId="{3DB84D63-51C4-4D6D-950A-B18EDF6C8C24}" type="presOf" srcId="{3A42FF7F-F2E8-461A-9E8C-32A5B1E240B8}" destId="{B4216306-08DA-482E-9E9A-BE3F51E7B6CF}" srcOrd="0" destOrd="0" presId="urn:microsoft.com/office/officeart/2005/8/layout/cycle5"/>
    <dgm:cxn modelId="{C07BBD44-6111-4FCF-AE49-BE4BCE6FEDEF}" type="presOf" srcId="{BC6C3CE7-8954-473A-ADD6-6CC31219AF12}" destId="{0098C557-5FD4-4B20-A9A0-2583ED17ECB7}" srcOrd="0" destOrd="0" presId="urn:microsoft.com/office/officeart/2005/8/layout/cycle5"/>
    <dgm:cxn modelId="{B0E8BE48-B786-48A5-A7E6-CE23F3781682}" type="presOf" srcId="{2D8FCEA1-1358-43C7-AF14-335D7097F2F5}" destId="{C37A5165-658B-4961-BEB7-4E1F9FEB68BE}" srcOrd="0" destOrd="0" presId="urn:microsoft.com/office/officeart/2005/8/layout/cycle5"/>
    <dgm:cxn modelId="{695CA74F-D96B-4AD7-AEC2-03595972D7BB}" type="presOf" srcId="{74692C33-5973-4575-8CB4-C3C3F4EE5EEE}" destId="{6600B5AF-ED86-4FEE-A7FD-86DD5939D690}" srcOrd="0" destOrd="0" presId="urn:microsoft.com/office/officeart/2005/8/layout/cycle5"/>
    <dgm:cxn modelId="{65936E53-9535-4B2D-8097-91637E62068B}" type="presOf" srcId="{CD3D3CD8-C857-473A-B99B-F7737C8ACA3A}" destId="{7125A778-249D-4031-B961-3BEE89B6B01D}" srcOrd="0" destOrd="0" presId="urn:microsoft.com/office/officeart/2005/8/layout/cycle5"/>
    <dgm:cxn modelId="{BB928753-D3CA-4255-A333-DA6F898A856F}" type="presOf" srcId="{BB5D9406-F287-47D6-B9FC-F249B7FFDA87}" destId="{676D930C-181E-4A61-970E-1626153FD452}" srcOrd="0" destOrd="0" presId="urn:microsoft.com/office/officeart/2005/8/layout/cycle5"/>
    <dgm:cxn modelId="{78ECBF82-5FEF-42CF-98D3-4B53CA619EDB}" type="presOf" srcId="{B5E0C563-02AF-4B77-9894-F76DCA9276B0}" destId="{18AFC05F-2433-42A4-94A1-9B0CBC8B0314}" srcOrd="0" destOrd="0" presId="urn:microsoft.com/office/officeart/2005/8/layout/cycle5"/>
    <dgm:cxn modelId="{751FA28D-4794-4E85-845E-BA374431BF10}" type="presOf" srcId="{5F6F126A-07B2-4D9A-A678-61A76A41BCB9}" destId="{DFB7EF58-627D-45B3-95F0-536885F84796}" srcOrd="0" destOrd="0" presId="urn:microsoft.com/office/officeart/2005/8/layout/cycle5"/>
    <dgm:cxn modelId="{488EBFA8-37BD-4006-960E-1FD53303722E}" type="presOf" srcId="{112DC9E7-03AA-49A1-917A-8EE63990582B}" destId="{8B314B28-1511-4A11-9B8E-0375E17D5EFD}" srcOrd="0" destOrd="0" presId="urn:microsoft.com/office/officeart/2005/8/layout/cycle5"/>
    <dgm:cxn modelId="{1BBF3EC9-D4F7-442E-A625-79763C59025A}" srcId="{3A42FF7F-F2E8-461A-9E8C-32A5B1E240B8}" destId="{CD3D3CD8-C857-473A-B99B-F7737C8ACA3A}" srcOrd="3" destOrd="0" parTransId="{01AFBFEA-901B-4BF6-86BE-086BF9A8BB61}" sibTransId="{C4772E56-0B08-48A9-93A2-ED4C90FB637D}"/>
    <dgm:cxn modelId="{BC6E54ED-634F-499C-AAB5-A269049AFE67}" srcId="{3A42FF7F-F2E8-461A-9E8C-32A5B1E240B8}" destId="{B5E0C563-02AF-4B77-9894-F76DCA9276B0}" srcOrd="2" destOrd="0" parTransId="{02924AC9-500F-487D-AB23-90D237BEC63C}" sibTransId="{2D8FCEA1-1358-43C7-AF14-335D7097F2F5}"/>
    <dgm:cxn modelId="{52D6C3F6-9444-4E6D-880B-674C79BCE6F4}" type="presOf" srcId="{D00BB95C-F7F7-4F29-862B-B3A5202F0ADF}" destId="{B3BCB951-DAD1-44AB-9AA4-C1E817FA1414}" srcOrd="0" destOrd="0" presId="urn:microsoft.com/office/officeart/2005/8/layout/cycle5"/>
    <dgm:cxn modelId="{FA66DD55-4DC0-4562-B851-FA01550AC2FA}" type="presParOf" srcId="{B4216306-08DA-482E-9E9A-BE3F51E7B6CF}" destId="{676D930C-181E-4A61-970E-1626153FD452}" srcOrd="0" destOrd="0" presId="urn:microsoft.com/office/officeart/2005/8/layout/cycle5"/>
    <dgm:cxn modelId="{45C3FB91-0883-4FAC-98C9-B8C067DFB18E}" type="presParOf" srcId="{B4216306-08DA-482E-9E9A-BE3F51E7B6CF}" destId="{BC53D035-6AA3-46C9-810A-27A548EA9657}" srcOrd="1" destOrd="0" presId="urn:microsoft.com/office/officeart/2005/8/layout/cycle5"/>
    <dgm:cxn modelId="{6864ACC4-8E13-4A7B-974B-5C54BC834F1D}" type="presParOf" srcId="{B4216306-08DA-482E-9E9A-BE3F51E7B6CF}" destId="{B3BCB951-DAD1-44AB-9AA4-C1E817FA1414}" srcOrd="2" destOrd="0" presId="urn:microsoft.com/office/officeart/2005/8/layout/cycle5"/>
    <dgm:cxn modelId="{4AB75477-1780-4F48-9F45-29576CEA8A6B}" type="presParOf" srcId="{B4216306-08DA-482E-9E9A-BE3F51E7B6CF}" destId="{DFB7EF58-627D-45B3-95F0-536885F84796}" srcOrd="3" destOrd="0" presId="urn:microsoft.com/office/officeart/2005/8/layout/cycle5"/>
    <dgm:cxn modelId="{EB1ED1C2-4153-434E-9F23-321DC381D6DB}" type="presParOf" srcId="{B4216306-08DA-482E-9E9A-BE3F51E7B6CF}" destId="{DFB4E4DD-E6BC-401C-877E-F85F1296FD41}" srcOrd="4" destOrd="0" presId="urn:microsoft.com/office/officeart/2005/8/layout/cycle5"/>
    <dgm:cxn modelId="{5EA53918-6180-4DBD-B61F-1FB9B4414DF9}" type="presParOf" srcId="{B4216306-08DA-482E-9E9A-BE3F51E7B6CF}" destId="{8B314B28-1511-4A11-9B8E-0375E17D5EFD}" srcOrd="5" destOrd="0" presId="urn:microsoft.com/office/officeart/2005/8/layout/cycle5"/>
    <dgm:cxn modelId="{859C26B1-81DE-4465-B148-A1A76DE04D23}" type="presParOf" srcId="{B4216306-08DA-482E-9E9A-BE3F51E7B6CF}" destId="{18AFC05F-2433-42A4-94A1-9B0CBC8B0314}" srcOrd="6" destOrd="0" presId="urn:microsoft.com/office/officeart/2005/8/layout/cycle5"/>
    <dgm:cxn modelId="{AC3C7106-6EE8-4A1B-8FE3-3E12F2B20077}" type="presParOf" srcId="{B4216306-08DA-482E-9E9A-BE3F51E7B6CF}" destId="{A5D7D24E-2B76-498D-AFE7-F7D83CB36F0D}" srcOrd="7" destOrd="0" presId="urn:microsoft.com/office/officeart/2005/8/layout/cycle5"/>
    <dgm:cxn modelId="{2FF8634E-34FB-4C50-A4E3-FA1E20E750E3}" type="presParOf" srcId="{B4216306-08DA-482E-9E9A-BE3F51E7B6CF}" destId="{C37A5165-658B-4961-BEB7-4E1F9FEB68BE}" srcOrd="8" destOrd="0" presId="urn:microsoft.com/office/officeart/2005/8/layout/cycle5"/>
    <dgm:cxn modelId="{3274A727-A11F-4A8E-AD6C-21CE51D32F62}" type="presParOf" srcId="{B4216306-08DA-482E-9E9A-BE3F51E7B6CF}" destId="{7125A778-249D-4031-B961-3BEE89B6B01D}" srcOrd="9" destOrd="0" presId="urn:microsoft.com/office/officeart/2005/8/layout/cycle5"/>
    <dgm:cxn modelId="{7F886F00-40C5-4158-ABBC-1CA1F4B3DDB1}" type="presParOf" srcId="{B4216306-08DA-482E-9E9A-BE3F51E7B6CF}" destId="{03A95BE3-A287-4A55-A3BF-5AC8A779B0CA}" srcOrd="10" destOrd="0" presId="urn:microsoft.com/office/officeart/2005/8/layout/cycle5"/>
    <dgm:cxn modelId="{5036D73E-42C5-4DFE-A107-D9FDDDB8E78C}" type="presParOf" srcId="{B4216306-08DA-482E-9E9A-BE3F51E7B6CF}" destId="{4F1987D7-8608-415A-99A7-F2BC801023D4}" srcOrd="11" destOrd="0" presId="urn:microsoft.com/office/officeart/2005/8/layout/cycle5"/>
    <dgm:cxn modelId="{2DCAC0E0-8077-4F85-AE68-0F1A01770C08}" type="presParOf" srcId="{B4216306-08DA-482E-9E9A-BE3F51E7B6CF}" destId="{0098C557-5FD4-4B20-A9A0-2583ED17ECB7}" srcOrd="12" destOrd="0" presId="urn:microsoft.com/office/officeart/2005/8/layout/cycle5"/>
    <dgm:cxn modelId="{A52627CA-AE4F-4C6B-B720-568E159941FE}" type="presParOf" srcId="{B4216306-08DA-482E-9E9A-BE3F51E7B6CF}" destId="{BEE116EC-D13A-47EB-8CE9-4B38D252A913}" srcOrd="13" destOrd="0" presId="urn:microsoft.com/office/officeart/2005/8/layout/cycle5"/>
    <dgm:cxn modelId="{02F366DE-E364-4273-AF00-CA12DC5633E2}" type="presParOf" srcId="{B4216306-08DA-482E-9E9A-BE3F51E7B6CF}" destId="{6600B5AF-ED86-4FEE-A7FD-86DD5939D690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E271CB-20A4-4D67-9420-11E37F0C80F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D25664-1364-4674-A8F1-2CF3753F5E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staff working across different care settings</a:t>
          </a:r>
          <a:endParaRPr lang="en-US"/>
        </a:p>
      </dgm:t>
    </dgm:pt>
    <dgm:pt modelId="{5A7CBA96-5E8F-446B-94F3-370831BFC9FC}" type="parTrans" cxnId="{EB7274CB-2F03-4DB8-B47C-530CB6678AD2}">
      <dgm:prSet/>
      <dgm:spPr/>
      <dgm:t>
        <a:bodyPr/>
        <a:lstStyle/>
        <a:p>
          <a:endParaRPr lang="en-US"/>
        </a:p>
      </dgm:t>
    </dgm:pt>
    <dgm:pt modelId="{0D30C698-7A3A-42D5-A86E-92CF3CA72F6F}" type="sibTrans" cxnId="{EB7274CB-2F03-4DB8-B47C-530CB6678AD2}">
      <dgm:prSet/>
      <dgm:spPr/>
      <dgm:t>
        <a:bodyPr/>
        <a:lstStyle/>
        <a:p>
          <a:endParaRPr lang="en-US"/>
        </a:p>
      </dgm:t>
    </dgm:pt>
    <dgm:pt modelId="{96492BC9-D43B-44FF-9244-09442C7BFE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Makes documents easier and quicker to find</a:t>
          </a:r>
          <a:endParaRPr lang="en-US"/>
        </a:p>
      </dgm:t>
    </dgm:pt>
    <dgm:pt modelId="{60A0FDEE-F12F-4D08-A1A8-4E9DA4CAF580}" type="parTrans" cxnId="{44F4545D-F458-4B6D-89CB-CDCB35B58540}">
      <dgm:prSet/>
      <dgm:spPr/>
      <dgm:t>
        <a:bodyPr/>
        <a:lstStyle/>
        <a:p>
          <a:endParaRPr lang="en-US"/>
        </a:p>
      </dgm:t>
    </dgm:pt>
    <dgm:pt modelId="{D65BB884-534A-4B24-AAA4-83951180F0B7}" type="sibTrans" cxnId="{44F4545D-F458-4B6D-89CB-CDCB35B58540}">
      <dgm:prSet/>
      <dgm:spPr/>
      <dgm:t>
        <a:bodyPr/>
        <a:lstStyle/>
        <a:p>
          <a:endParaRPr lang="en-US"/>
        </a:p>
      </dgm:t>
    </dgm:pt>
    <dgm:pt modelId="{34F8A12B-86FF-4DB0-8F68-195570F94F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Recudes need to send multiple file copies</a:t>
          </a:r>
          <a:endParaRPr lang="en-US"/>
        </a:p>
      </dgm:t>
    </dgm:pt>
    <dgm:pt modelId="{797EF293-55B8-4A22-8F4D-92F7230E73A9}" type="parTrans" cxnId="{EF8D62F8-F8CE-4019-84AE-07D7048372C9}">
      <dgm:prSet/>
      <dgm:spPr/>
      <dgm:t>
        <a:bodyPr/>
        <a:lstStyle/>
        <a:p>
          <a:endParaRPr lang="en-US"/>
        </a:p>
      </dgm:t>
    </dgm:pt>
    <dgm:pt modelId="{4BFE08E9-CB4A-4F88-B4CE-3AC032E5DC07}" type="sibTrans" cxnId="{EF8D62F8-F8CE-4019-84AE-07D7048372C9}">
      <dgm:prSet/>
      <dgm:spPr/>
      <dgm:t>
        <a:bodyPr/>
        <a:lstStyle/>
        <a:p>
          <a:endParaRPr lang="en-US"/>
        </a:p>
      </dgm:t>
    </dgm:pt>
    <dgm:pt modelId="{509C325A-CB5C-443B-AF0C-EED5FE5322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Helps care workers &amp; nurses share information</a:t>
          </a:r>
          <a:endParaRPr lang="en-US"/>
        </a:p>
      </dgm:t>
    </dgm:pt>
    <dgm:pt modelId="{642770A8-623F-438B-A9D9-83A60B2A371E}" type="parTrans" cxnId="{7DDEA63C-2849-40A7-93C2-F7146DDDE5EB}">
      <dgm:prSet/>
      <dgm:spPr/>
      <dgm:t>
        <a:bodyPr/>
        <a:lstStyle/>
        <a:p>
          <a:endParaRPr lang="en-US"/>
        </a:p>
      </dgm:t>
    </dgm:pt>
    <dgm:pt modelId="{140B45B7-A78E-42F9-ADAF-ED49F03A6FBA}" type="sibTrans" cxnId="{7DDEA63C-2849-40A7-93C2-F7146DDDE5EB}">
      <dgm:prSet/>
      <dgm:spPr/>
      <dgm:t>
        <a:bodyPr/>
        <a:lstStyle/>
        <a:p>
          <a:endParaRPr lang="en-US"/>
        </a:p>
      </dgm:t>
    </dgm:pt>
    <dgm:pt modelId="{352EEA95-BAA7-4953-8E0E-A2739B7B2D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Saves time &amp; improves teamwork</a:t>
          </a:r>
          <a:endParaRPr lang="en-US"/>
        </a:p>
      </dgm:t>
    </dgm:pt>
    <dgm:pt modelId="{AF3ED5D8-B2AC-4962-A40F-F73BD50CBB30}" type="parTrans" cxnId="{D2A99A12-C998-4609-BC55-313725B8B872}">
      <dgm:prSet/>
      <dgm:spPr/>
      <dgm:t>
        <a:bodyPr/>
        <a:lstStyle/>
        <a:p>
          <a:endParaRPr lang="en-US"/>
        </a:p>
      </dgm:t>
    </dgm:pt>
    <dgm:pt modelId="{88441C0D-62EA-409F-9782-6EA22AC6FA29}" type="sibTrans" cxnId="{D2A99A12-C998-4609-BC55-313725B8B872}">
      <dgm:prSet/>
      <dgm:spPr/>
      <dgm:t>
        <a:bodyPr/>
        <a:lstStyle/>
        <a:p>
          <a:endParaRPr lang="en-US"/>
        </a:p>
      </dgm:t>
    </dgm:pt>
    <dgm:pt modelId="{E374528B-E3CA-4541-A5A2-8AD330D8D330}" type="pres">
      <dgm:prSet presAssocID="{7FE271CB-20A4-4D67-9420-11E37F0C80FB}" presName="root" presStyleCnt="0">
        <dgm:presLayoutVars>
          <dgm:dir/>
          <dgm:resizeHandles val="exact"/>
        </dgm:presLayoutVars>
      </dgm:prSet>
      <dgm:spPr/>
    </dgm:pt>
    <dgm:pt modelId="{3D2531AD-B77E-453A-BD16-DBDB6B9032BD}" type="pres">
      <dgm:prSet presAssocID="{2AD25664-1364-4674-A8F1-2CF3753F5E8A}" presName="compNode" presStyleCnt="0"/>
      <dgm:spPr/>
    </dgm:pt>
    <dgm:pt modelId="{5A9B7103-E5E9-4299-A897-64CE48CBE603}" type="pres">
      <dgm:prSet presAssocID="{2AD25664-1364-4674-A8F1-2CF3753F5E8A}" presName="bgRect" presStyleLbl="bgShp" presStyleIdx="0" presStyleCnt="5"/>
      <dgm:spPr/>
    </dgm:pt>
    <dgm:pt modelId="{57AB837A-1FBA-4045-BA63-3055D6A519EB}" type="pres">
      <dgm:prSet presAssocID="{2AD25664-1364-4674-A8F1-2CF3753F5E8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3A282B-3997-48A6-9467-972AB2B6DF86}" type="pres">
      <dgm:prSet presAssocID="{2AD25664-1364-4674-A8F1-2CF3753F5E8A}" presName="spaceRect" presStyleCnt="0"/>
      <dgm:spPr/>
    </dgm:pt>
    <dgm:pt modelId="{27D470A2-E1EC-4965-8C08-467F74ACB81B}" type="pres">
      <dgm:prSet presAssocID="{2AD25664-1364-4674-A8F1-2CF3753F5E8A}" presName="parTx" presStyleLbl="revTx" presStyleIdx="0" presStyleCnt="5">
        <dgm:presLayoutVars>
          <dgm:chMax val="0"/>
          <dgm:chPref val="0"/>
        </dgm:presLayoutVars>
      </dgm:prSet>
      <dgm:spPr/>
    </dgm:pt>
    <dgm:pt modelId="{08F8D12F-DF49-4BE7-AE3D-EACAEE70EDC2}" type="pres">
      <dgm:prSet presAssocID="{0D30C698-7A3A-42D5-A86E-92CF3CA72F6F}" presName="sibTrans" presStyleCnt="0"/>
      <dgm:spPr/>
    </dgm:pt>
    <dgm:pt modelId="{0DECCD6B-B0EA-4A16-969D-F89249754053}" type="pres">
      <dgm:prSet presAssocID="{96492BC9-D43B-44FF-9244-09442C7BFEE3}" presName="compNode" presStyleCnt="0"/>
      <dgm:spPr/>
    </dgm:pt>
    <dgm:pt modelId="{ED7872A8-26FE-48F3-B564-AE928A70148E}" type="pres">
      <dgm:prSet presAssocID="{96492BC9-D43B-44FF-9244-09442C7BFEE3}" presName="bgRect" presStyleLbl="bgShp" presStyleIdx="1" presStyleCnt="5"/>
      <dgm:spPr/>
    </dgm:pt>
    <dgm:pt modelId="{DC060666-23C7-4A03-A48B-4F7FACC87C4D}" type="pres">
      <dgm:prSet presAssocID="{96492BC9-D43B-44FF-9244-09442C7BFEE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3474F368-7C19-4598-BFEB-9632632D1A51}" type="pres">
      <dgm:prSet presAssocID="{96492BC9-D43B-44FF-9244-09442C7BFEE3}" presName="spaceRect" presStyleCnt="0"/>
      <dgm:spPr/>
    </dgm:pt>
    <dgm:pt modelId="{4D22AFAC-6571-46AD-896E-4B3EB4B08232}" type="pres">
      <dgm:prSet presAssocID="{96492BC9-D43B-44FF-9244-09442C7BFEE3}" presName="parTx" presStyleLbl="revTx" presStyleIdx="1" presStyleCnt="5">
        <dgm:presLayoutVars>
          <dgm:chMax val="0"/>
          <dgm:chPref val="0"/>
        </dgm:presLayoutVars>
      </dgm:prSet>
      <dgm:spPr/>
    </dgm:pt>
    <dgm:pt modelId="{185797A7-DA31-4E2C-A9B5-9B8A06B25BF6}" type="pres">
      <dgm:prSet presAssocID="{D65BB884-534A-4B24-AAA4-83951180F0B7}" presName="sibTrans" presStyleCnt="0"/>
      <dgm:spPr/>
    </dgm:pt>
    <dgm:pt modelId="{6A115802-DE16-4D56-ABC9-E0DDFB1CC5FB}" type="pres">
      <dgm:prSet presAssocID="{34F8A12B-86FF-4DB0-8F68-195570F94F6C}" presName="compNode" presStyleCnt="0"/>
      <dgm:spPr/>
    </dgm:pt>
    <dgm:pt modelId="{CF08A1BE-BCCD-411B-A51A-C7644A489BFA}" type="pres">
      <dgm:prSet presAssocID="{34F8A12B-86FF-4DB0-8F68-195570F94F6C}" presName="bgRect" presStyleLbl="bgShp" presStyleIdx="2" presStyleCnt="5"/>
      <dgm:spPr/>
    </dgm:pt>
    <dgm:pt modelId="{700305B3-9786-418A-834F-34EC3C0F3F84}" type="pres">
      <dgm:prSet presAssocID="{34F8A12B-86FF-4DB0-8F68-195570F94F6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E5FEC6E3-B4DA-4D54-BF41-060DF566050D}" type="pres">
      <dgm:prSet presAssocID="{34F8A12B-86FF-4DB0-8F68-195570F94F6C}" presName="spaceRect" presStyleCnt="0"/>
      <dgm:spPr/>
    </dgm:pt>
    <dgm:pt modelId="{470998CD-4171-4453-9C1C-026EB28445E3}" type="pres">
      <dgm:prSet presAssocID="{34F8A12B-86FF-4DB0-8F68-195570F94F6C}" presName="parTx" presStyleLbl="revTx" presStyleIdx="2" presStyleCnt="5">
        <dgm:presLayoutVars>
          <dgm:chMax val="0"/>
          <dgm:chPref val="0"/>
        </dgm:presLayoutVars>
      </dgm:prSet>
      <dgm:spPr/>
    </dgm:pt>
    <dgm:pt modelId="{3F26AA08-315E-48BC-9B01-5C0945D470A3}" type="pres">
      <dgm:prSet presAssocID="{4BFE08E9-CB4A-4F88-B4CE-3AC032E5DC07}" presName="sibTrans" presStyleCnt="0"/>
      <dgm:spPr/>
    </dgm:pt>
    <dgm:pt modelId="{BF2A7E0E-331E-4C3B-BAC3-C6A5F6340D73}" type="pres">
      <dgm:prSet presAssocID="{509C325A-CB5C-443B-AF0C-EED5FE532245}" presName="compNode" presStyleCnt="0"/>
      <dgm:spPr/>
    </dgm:pt>
    <dgm:pt modelId="{37C03262-18E5-4FE9-9525-3EEF1E8680C4}" type="pres">
      <dgm:prSet presAssocID="{509C325A-CB5C-443B-AF0C-EED5FE532245}" presName="bgRect" presStyleLbl="bgShp" presStyleIdx="3" presStyleCnt="5"/>
      <dgm:spPr/>
    </dgm:pt>
    <dgm:pt modelId="{1823AAB9-CEE5-4676-A72B-0C3348068435}" type="pres">
      <dgm:prSet presAssocID="{509C325A-CB5C-443B-AF0C-EED5FE53224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BBB4901-2EF7-4DCB-99F3-81857BB6ADB7}" type="pres">
      <dgm:prSet presAssocID="{509C325A-CB5C-443B-AF0C-EED5FE532245}" presName="spaceRect" presStyleCnt="0"/>
      <dgm:spPr/>
    </dgm:pt>
    <dgm:pt modelId="{F5641509-F310-42E1-9D8A-F0D5027EA6C1}" type="pres">
      <dgm:prSet presAssocID="{509C325A-CB5C-443B-AF0C-EED5FE532245}" presName="parTx" presStyleLbl="revTx" presStyleIdx="3" presStyleCnt="5">
        <dgm:presLayoutVars>
          <dgm:chMax val="0"/>
          <dgm:chPref val="0"/>
        </dgm:presLayoutVars>
      </dgm:prSet>
      <dgm:spPr/>
    </dgm:pt>
    <dgm:pt modelId="{F60CBA00-C7D4-426C-A5F4-847B479AD11B}" type="pres">
      <dgm:prSet presAssocID="{140B45B7-A78E-42F9-ADAF-ED49F03A6FBA}" presName="sibTrans" presStyleCnt="0"/>
      <dgm:spPr/>
    </dgm:pt>
    <dgm:pt modelId="{282E774B-525B-4FA5-909A-001CA151C995}" type="pres">
      <dgm:prSet presAssocID="{352EEA95-BAA7-4953-8E0E-A2739B7B2D59}" presName="compNode" presStyleCnt="0"/>
      <dgm:spPr/>
    </dgm:pt>
    <dgm:pt modelId="{78F41F28-6EF3-48B5-B8FB-D9E7A3583957}" type="pres">
      <dgm:prSet presAssocID="{352EEA95-BAA7-4953-8E0E-A2739B7B2D59}" presName="bgRect" presStyleLbl="bgShp" presStyleIdx="4" presStyleCnt="5"/>
      <dgm:spPr/>
    </dgm:pt>
    <dgm:pt modelId="{4EAFDCD0-1CD3-408C-9844-A621CEA6D56C}" type="pres">
      <dgm:prSet presAssocID="{352EEA95-BAA7-4953-8E0E-A2739B7B2D5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478D5CF-4717-4A6D-ADF1-FAA40BB214C9}" type="pres">
      <dgm:prSet presAssocID="{352EEA95-BAA7-4953-8E0E-A2739B7B2D59}" presName="spaceRect" presStyleCnt="0"/>
      <dgm:spPr/>
    </dgm:pt>
    <dgm:pt modelId="{FB3CC094-9B90-4334-A66D-AEB039D7C341}" type="pres">
      <dgm:prSet presAssocID="{352EEA95-BAA7-4953-8E0E-A2739B7B2D5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2A99A12-C998-4609-BC55-313725B8B872}" srcId="{7FE271CB-20A4-4D67-9420-11E37F0C80FB}" destId="{352EEA95-BAA7-4953-8E0E-A2739B7B2D59}" srcOrd="4" destOrd="0" parTransId="{AF3ED5D8-B2AC-4962-A40F-F73BD50CBB30}" sibTransId="{88441C0D-62EA-409F-9782-6EA22AC6FA29}"/>
    <dgm:cxn modelId="{7DDEA63C-2849-40A7-93C2-F7146DDDE5EB}" srcId="{7FE271CB-20A4-4D67-9420-11E37F0C80FB}" destId="{509C325A-CB5C-443B-AF0C-EED5FE532245}" srcOrd="3" destOrd="0" parTransId="{642770A8-623F-438B-A9D9-83A60B2A371E}" sibTransId="{140B45B7-A78E-42F9-ADAF-ED49F03A6FBA}"/>
    <dgm:cxn modelId="{44F4545D-F458-4B6D-89CB-CDCB35B58540}" srcId="{7FE271CB-20A4-4D67-9420-11E37F0C80FB}" destId="{96492BC9-D43B-44FF-9244-09442C7BFEE3}" srcOrd="1" destOrd="0" parTransId="{60A0FDEE-F12F-4D08-A1A8-4E9DA4CAF580}" sibTransId="{D65BB884-534A-4B24-AAA4-83951180F0B7}"/>
    <dgm:cxn modelId="{DF12E468-C03A-425D-8DDB-B6ACE14CDBC4}" type="presOf" srcId="{34F8A12B-86FF-4DB0-8F68-195570F94F6C}" destId="{470998CD-4171-4453-9C1C-026EB28445E3}" srcOrd="0" destOrd="0" presId="urn:microsoft.com/office/officeart/2018/2/layout/IconVerticalSolidList"/>
    <dgm:cxn modelId="{E9268357-61BA-4E14-AF78-768D92D4F3B6}" type="presOf" srcId="{509C325A-CB5C-443B-AF0C-EED5FE532245}" destId="{F5641509-F310-42E1-9D8A-F0D5027EA6C1}" srcOrd="0" destOrd="0" presId="urn:microsoft.com/office/officeart/2018/2/layout/IconVerticalSolidList"/>
    <dgm:cxn modelId="{386A279D-5CDE-4A41-9BC6-DAE08678BE81}" type="presOf" srcId="{352EEA95-BAA7-4953-8E0E-A2739B7B2D59}" destId="{FB3CC094-9B90-4334-A66D-AEB039D7C341}" srcOrd="0" destOrd="0" presId="urn:microsoft.com/office/officeart/2018/2/layout/IconVerticalSolidList"/>
    <dgm:cxn modelId="{A23307C5-05AE-4631-BC5D-5B0B2B13E34E}" type="presOf" srcId="{7FE271CB-20A4-4D67-9420-11E37F0C80FB}" destId="{E374528B-E3CA-4541-A5A2-8AD330D8D330}" srcOrd="0" destOrd="0" presId="urn:microsoft.com/office/officeart/2018/2/layout/IconVerticalSolidList"/>
    <dgm:cxn modelId="{EB7274CB-2F03-4DB8-B47C-530CB6678AD2}" srcId="{7FE271CB-20A4-4D67-9420-11E37F0C80FB}" destId="{2AD25664-1364-4674-A8F1-2CF3753F5E8A}" srcOrd="0" destOrd="0" parTransId="{5A7CBA96-5E8F-446B-94F3-370831BFC9FC}" sibTransId="{0D30C698-7A3A-42D5-A86E-92CF3CA72F6F}"/>
    <dgm:cxn modelId="{3E7141D6-E2F1-4567-9AD8-02DB7C3D5135}" type="presOf" srcId="{2AD25664-1364-4674-A8F1-2CF3753F5E8A}" destId="{27D470A2-E1EC-4965-8C08-467F74ACB81B}" srcOrd="0" destOrd="0" presId="urn:microsoft.com/office/officeart/2018/2/layout/IconVerticalSolidList"/>
    <dgm:cxn modelId="{868000DC-D1D0-431E-A10B-903B7A46C61E}" type="presOf" srcId="{96492BC9-D43B-44FF-9244-09442C7BFEE3}" destId="{4D22AFAC-6571-46AD-896E-4B3EB4B08232}" srcOrd="0" destOrd="0" presId="urn:microsoft.com/office/officeart/2018/2/layout/IconVerticalSolidList"/>
    <dgm:cxn modelId="{EF8D62F8-F8CE-4019-84AE-07D7048372C9}" srcId="{7FE271CB-20A4-4D67-9420-11E37F0C80FB}" destId="{34F8A12B-86FF-4DB0-8F68-195570F94F6C}" srcOrd="2" destOrd="0" parTransId="{797EF293-55B8-4A22-8F4D-92F7230E73A9}" sibTransId="{4BFE08E9-CB4A-4F88-B4CE-3AC032E5DC07}"/>
    <dgm:cxn modelId="{01B171EC-8EC0-41F1-B45F-016F3FB2B5D2}" type="presParOf" srcId="{E374528B-E3CA-4541-A5A2-8AD330D8D330}" destId="{3D2531AD-B77E-453A-BD16-DBDB6B9032BD}" srcOrd="0" destOrd="0" presId="urn:microsoft.com/office/officeart/2018/2/layout/IconVerticalSolidList"/>
    <dgm:cxn modelId="{5AFEC8B2-966C-4396-9BDC-21C7CFCC53CA}" type="presParOf" srcId="{3D2531AD-B77E-453A-BD16-DBDB6B9032BD}" destId="{5A9B7103-E5E9-4299-A897-64CE48CBE603}" srcOrd="0" destOrd="0" presId="urn:microsoft.com/office/officeart/2018/2/layout/IconVerticalSolidList"/>
    <dgm:cxn modelId="{D8FFAE6E-22B2-4BC8-9405-8EF093E6EE10}" type="presParOf" srcId="{3D2531AD-B77E-453A-BD16-DBDB6B9032BD}" destId="{57AB837A-1FBA-4045-BA63-3055D6A519EB}" srcOrd="1" destOrd="0" presId="urn:microsoft.com/office/officeart/2018/2/layout/IconVerticalSolidList"/>
    <dgm:cxn modelId="{56D84987-7206-4FAE-98A8-BDAC4EFA300D}" type="presParOf" srcId="{3D2531AD-B77E-453A-BD16-DBDB6B9032BD}" destId="{2E3A282B-3997-48A6-9467-972AB2B6DF86}" srcOrd="2" destOrd="0" presId="urn:microsoft.com/office/officeart/2018/2/layout/IconVerticalSolidList"/>
    <dgm:cxn modelId="{DA15E81A-3D85-4CA9-BCC0-E5ED59576B30}" type="presParOf" srcId="{3D2531AD-B77E-453A-BD16-DBDB6B9032BD}" destId="{27D470A2-E1EC-4965-8C08-467F74ACB81B}" srcOrd="3" destOrd="0" presId="urn:microsoft.com/office/officeart/2018/2/layout/IconVerticalSolidList"/>
    <dgm:cxn modelId="{D6849751-A041-47AF-AEEB-261A535F6EAB}" type="presParOf" srcId="{E374528B-E3CA-4541-A5A2-8AD330D8D330}" destId="{08F8D12F-DF49-4BE7-AE3D-EACAEE70EDC2}" srcOrd="1" destOrd="0" presId="urn:microsoft.com/office/officeart/2018/2/layout/IconVerticalSolidList"/>
    <dgm:cxn modelId="{E643081F-930C-4629-A46B-733BB0797469}" type="presParOf" srcId="{E374528B-E3CA-4541-A5A2-8AD330D8D330}" destId="{0DECCD6B-B0EA-4A16-969D-F89249754053}" srcOrd="2" destOrd="0" presId="urn:microsoft.com/office/officeart/2018/2/layout/IconVerticalSolidList"/>
    <dgm:cxn modelId="{D061C532-C19D-4F9B-BB40-9F65AB8F9B71}" type="presParOf" srcId="{0DECCD6B-B0EA-4A16-969D-F89249754053}" destId="{ED7872A8-26FE-48F3-B564-AE928A70148E}" srcOrd="0" destOrd="0" presId="urn:microsoft.com/office/officeart/2018/2/layout/IconVerticalSolidList"/>
    <dgm:cxn modelId="{E6D1185D-9706-46E3-8721-50A01AEED1A8}" type="presParOf" srcId="{0DECCD6B-B0EA-4A16-969D-F89249754053}" destId="{DC060666-23C7-4A03-A48B-4F7FACC87C4D}" srcOrd="1" destOrd="0" presId="urn:microsoft.com/office/officeart/2018/2/layout/IconVerticalSolidList"/>
    <dgm:cxn modelId="{D855EB66-8CEA-4C4A-BFB7-27D94A40DA79}" type="presParOf" srcId="{0DECCD6B-B0EA-4A16-969D-F89249754053}" destId="{3474F368-7C19-4598-BFEB-9632632D1A51}" srcOrd="2" destOrd="0" presId="urn:microsoft.com/office/officeart/2018/2/layout/IconVerticalSolidList"/>
    <dgm:cxn modelId="{6184064E-C02E-48E2-8D7E-DE896CCB6F68}" type="presParOf" srcId="{0DECCD6B-B0EA-4A16-969D-F89249754053}" destId="{4D22AFAC-6571-46AD-896E-4B3EB4B08232}" srcOrd="3" destOrd="0" presId="urn:microsoft.com/office/officeart/2018/2/layout/IconVerticalSolidList"/>
    <dgm:cxn modelId="{3BEDF0DF-407C-47FA-A485-CF9C60F998EF}" type="presParOf" srcId="{E374528B-E3CA-4541-A5A2-8AD330D8D330}" destId="{185797A7-DA31-4E2C-A9B5-9B8A06B25BF6}" srcOrd="3" destOrd="0" presId="urn:microsoft.com/office/officeart/2018/2/layout/IconVerticalSolidList"/>
    <dgm:cxn modelId="{7E872359-20A5-40BD-8B69-D1814CEC78CF}" type="presParOf" srcId="{E374528B-E3CA-4541-A5A2-8AD330D8D330}" destId="{6A115802-DE16-4D56-ABC9-E0DDFB1CC5FB}" srcOrd="4" destOrd="0" presId="urn:microsoft.com/office/officeart/2018/2/layout/IconVerticalSolidList"/>
    <dgm:cxn modelId="{63931457-84F6-4080-9108-03FE0696F83B}" type="presParOf" srcId="{6A115802-DE16-4D56-ABC9-E0DDFB1CC5FB}" destId="{CF08A1BE-BCCD-411B-A51A-C7644A489BFA}" srcOrd="0" destOrd="0" presId="urn:microsoft.com/office/officeart/2018/2/layout/IconVerticalSolidList"/>
    <dgm:cxn modelId="{81F82434-87C8-4483-BD79-68C8C2055DDD}" type="presParOf" srcId="{6A115802-DE16-4D56-ABC9-E0DDFB1CC5FB}" destId="{700305B3-9786-418A-834F-34EC3C0F3F84}" srcOrd="1" destOrd="0" presId="urn:microsoft.com/office/officeart/2018/2/layout/IconVerticalSolidList"/>
    <dgm:cxn modelId="{104A4573-15C4-499C-AE9A-DC88583925EA}" type="presParOf" srcId="{6A115802-DE16-4D56-ABC9-E0DDFB1CC5FB}" destId="{E5FEC6E3-B4DA-4D54-BF41-060DF566050D}" srcOrd="2" destOrd="0" presId="urn:microsoft.com/office/officeart/2018/2/layout/IconVerticalSolidList"/>
    <dgm:cxn modelId="{02A89AD0-DBD8-4EBD-8555-D8B42BFA2A29}" type="presParOf" srcId="{6A115802-DE16-4D56-ABC9-E0DDFB1CC5FB}" destId="{470998CD-4171-4453-9C1C-026EB28445E3}" srcOrd="3" destOrd="0" presId="urn:microsoft.com/office/officeart/2018/2/layout/IconVerticalSolidList"/>
    <dgm:cxn modelId="{7B45502B-224D-44EB-9852-BD0467CFC50F}" type="presParOf" srcId="{E374528B-E3CA-4541-A5A2-8AD330D8D330}" destId="{3F26AA08-315E-48BC-9B01-5C0945D470A3}" srcOrd="5" destOrd="0" presId="urn:microsoft.com/office/officeart/2018/2/layout/IconVerticalSolidList"/>
    <dgm:cxn modelId="{3250E6DD-31A1-4CA2-9FB7-2471C139EA69}" type="presParOf" srcId="{E374528B-E3CA-4541-A5A2-8AD330D8D330}" destId="{BF2A7E0E-331E-4C3B-BAC3-C6A5F6340D73}" srcOrd="6" destOrd="0" presId="urn:microsoft.com/office/officeart/2018/2/layout/IconVerticalSolidList"/>
    <dgm:cxn modelId="{FF412A5B-FBA4-411A-83EF-6B4F15629B4C}" type="presParOf" srcId="{BF2A7E0E-331E-4C3B-BAC3-C6A5F6340D73}" destId="{37C03262-18E5-4FE9-9525-3EEF1E8680C4}" srcOrd="0" destOrd="0" presId="urn:microsoft.com/office/officeart/2018/2/layout/IconVerticalSolidList"/>
    <dgm:cxn modelId="{0ABD8920-FB4A-4E59-AE15-42436F7DA6F7}" type="presParOf" srcId="{BF2A7E0E-331E-4C3B-BAC3-C6A5F6340D73}" destId="{1823AAB9-CEE5-4676-A72B-0C3348068435}" srcOrd="1" destOrd="0" presId="urn:microsoft.com/office/officeart/2018/2/layout/IconVerticalSolidList"/>
    <dgm:cxn modelId="{64971E93-BA75-46AC-9CBC-F87F0DBAA1D0}" type="presParOf" srcId="{BF2A7E0E-331E-4C3B-BAC3-C6A5F6340D73}" destId="{BBBB4901-2EF7-4DCB-99F3-81857BB6ADB7}" srcOrd="2" destOrd="0" presId="urn:microsoft.com/office/officeart/2018/2/layout/IconVerticalSolidList"/>
    <dgm:cxn modelId="{1B9709D4-EE9A-4E1C-B2AB-886AA398621E}" type="presParOf" srcId="{BF2A7E0E-331E-4C3B-BAC3-C6A5F6340D73}" destId="{F5641509-F310-42E1-9D8A-F0D5027EA6C1}" srcOrd="3" destOrd="0" presId="urn:microsoft.com/office/officeart/2018/2/layout/IconVerticalSolidList"/>
    <dgm:cxn modelId="{037F65C7-7EE0-47E7-B076-E1FC42E3E0F8}" type="presParOf" srcId="{E374528B-E3CA-4541-A5A2-8AD330D8D330}" destId="{F60CBA00-C7D4-426C-A5F4-847B479AD11B}" srcOrd="7" destOrd="0" presId="urn:microsoft.com/office/officeart/2018/2/layout/IconVerticalSolidList"/>
    <dgm:cxn modelId="{6F162BE6-630B-4189-9BFE-FF463F7E99CB}" type="presParOf" srcId="{E374528B-E3CA-4541-A5A2-8AD330D8D330}" destId="{282E774B-525B-4FA5-909A-001CA151C995}" srcOrd="8" destOrd="0" presId="urn:microsoft.com/office/officeart/2018/2/layout/IconVerticalSolidList"/>
    <dgm:cxn modelId="{15CB6643-4D27-48E3-9CA8-3AF289F5B012}" type="presParOf" srcId="{282E774B-525B-4FA5-909A-001CA151C995}" destId="{78F41F28-6EF3-48B5-B8FB-D9E7A3583957}" srcOrd="0" destOrd="0" presId="urn:microsoft.com/office/officeart/2018/2/layout/IconVerticalSolidList"/>
    <dgm:cxn modelId="{DDE02EDF-A5C0-4128-9459-49D81C40E548}" type="presParOf" srcId="{282E774B-525B-4FA5-909A-001CA151C995}" destId="{4EAFDCD0-1CD3-408C-9844-A621CEA6D56C}" srcOrd="1" destOrd="0" presId="urn:microsoft.com/office/officeart/2018/2/layout/IconVerticalSolidList"/>
    <dgm:cxn modelId="{68C575BE-6D78-4D74-93CA-622F4CD27E91}" type="presParOf" srcId="{282E774B-525B-4FA5-909A-001CA151C995}" destId="{5478D5CF-4717-4A6D-ADF1-FAA40BB214C9}" srcOrd="2" destOrd="0" presId="urn:microsoft.com/office/officeart/2018/2/layout/IconVerticalSolidList"/>
    <dgm:cxn modelId="{DCA0E7C3-AD3A-4EE8-BE60-F9A2788775C0}" type="presParOf" srcId="{282E774B-525B-4FA5-909A-001CA151C995}" destId="{FB3CC094-9B90-4334-A66D-AEB039D7C3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278A30-8864-4AFB-BCA6-06BBD56116E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85231B-6D5F-44E2-B542-595E6B33AD79}">
      <dgm:prSet/>
      <dgm:spPr/>
      <dgm:t>
        <a:bodyPr/>
        <a:lstStyle/>
        <a:p>
          <a:r>
            <a:rPr lang="en-GB"/>
            <a:t>Train staff to share files safely</a:t>
          </a:r>
          <a:endParaRPr lang="en-US"/>
        </a:p>
      </dgm:t>
    </dgm:pt>
    <dgm:pt modelId="{9117111A-0458-40B3-8353-98D00DDA491C}" type="parTrans" cxnId="{4916685C-812C-4564-98AF-CD00BBDE5571}">
      <dgm:prSet/>
      <dgm:spPr/>
      <dgm:t>
        <a:bodyPr/>
        <a:lstStyle/>
        <a:p>
          <a:endParaRPr lang="en-US"/>
        </a:p>
      </dgm:t>
    </dgm:pt>
    <dgm:pt modelId="{1F4DDCFF-D583-4B40-8099-EF3385CD8A8A}" type="sibTrans" cxnId="{4916685C-812C-4564-98AF-CD00BBDE5571}">
      <dgm:prSet/>
      <dgm:spPr/>
      <dgm:t>
        <a:bodyPr/>
        <a:lstStyle/>
        <a:p>
          <a:endParaRPr lang="en-US"/>
        </a:p>
      </dgm:t>
    </dgm:pt>
    <dgm:pt modelId="{0F823176-7895-4B32-8809-9337B96C6B8A}">
      <dgm:prSet/>
      <dgm:spPr/>
      <dgm:t>
        <a:bodyPr/>
        <a:lstStyle/>
        <a:p>
          <a:r>
            <a:rPr lang="en-GB"/>
            <a:t>Give access only to staff who need the information</a:t>
          </a:r>
          <a:endParaRPr lang="en-US"/>
        </a:p>
      </dgm:t>
    </dgm:pt>
    <dgm:pt modelId="{D7F3CB44-3844-4392-A1A2-65033F8346AA}" type="parTrans" cxnId="{EB1414D2-55B1-4353-81CD-25CC7888DD46}">
      <dgm:prSet/>
      <dgm:spPr/>
      <dgm:t>
        <a:bodyPr/>
        <a:lstStyle/>
        <a:p>
          <a:endParaRPr lang="en-US"/>
        </a:p>
      </dgm:t>
    </dgm:pt>
    <dgm:pt modelId="{7BA1C200-561B-4189-91B5-D8E06018D041}" type="sibTrans" cxnId="{EB1414D2-55B1-4353-81CD-25CC7888DD46}">
      <dgm:prSet/>
      <dgm:spPr/>
      <dgm:t>
        <a:bodyPr/>
        <a:lstStyle/>
        <a:p>
          <a:endParaRPr lang="en-US"/>
        </a:p>
      </dgm:t>
    </dgm:pt>
    <dgm:pt modelId="{E42EDB6B-BC4D-4596-BE89-891AC15F5644}">
      <dgm:prSet/>
      <dgm:spPr/>
      <dgm:t>
        <a:bodyPr/>
        <a:lstStyle/>
        <a:p>
          <a:r>
            <a:rPr lang="en-GB"/>
            <a:t>Create organised folders for approved care documents</a:t>
          </a:r>
          <a:endParaRPr lang="en-US"/>
        </a:p>
      </dgm:t>
    </dgm:pt>
    <dgm:pt modelId="{CACB5276-491E-4998-9680-51D1D5EDECD2}" type="parTrans" cxnId="{EC84D481-25B3-4BCA-B35A-941856A553FA}">
      <dgm:prSet/>
      <dgm:spPr/>
      <dgm:t>
        <a:bodyPr/>
        <a:lstStyle/>
        <a:p>
          <a:endParaRPr lang="en-US"/>
        </a:p>
      </dgm:t>
    </dgm:pt>
    <dgm:pt modelId="{EAA69CBC-A5B9-4B3C-BCDF-7F6788CE6D68}" type="sibTrans" cxnId="{EC84D481-25B3-4BCA-B35A-941856A553FA}">
      <dgm:prSet/>
      <dgm:spPr/>
      <dgm:t>
        <a:bodyPr/>
        <a:lstStyle/>
        <a:p>
          <a:endParaRPr lang="en-US"/>
        </a:p>
      </dgm:t>
    </dgm:pt>
    <dgm:pt modelId="{1510468F-E058-44C5-8282-9EF42690786A}">
      <dgm:prSet/>
      <dgm:spPr/>
      <dgm:t>
        <a:bodyPr/>
        <a:lstStyle/>
        <a:p>
          <a:r>
            <a:rPr lang="en-GB"/>
            <a:t>Regularly check who has access to documents</a:t>
          </a:r>
          <a:endParaRPr lang="en-US"/>
        </a:p>
      </dgm:t>
    </dgm:pt>
    <dgm:pt modelId="{25B6AB80-6E55-4E1A-A803-8E14B2F29F03}" type="parTrans" cxnId="{653FE293-2912-4067-9853-EF4A3FE7E4B4}">
      <dgm:prSet/>
      <dgm:spPr/>
      <dgm:t>
        <a:bodyPr/>
        <a:lstStyle/>
        <a:p>
          <a:endParaRPr lang="en-US"/>
        </a:p>
      </dgm:t>
    </dgm:pt>
    <dgm:pt modelId="{9FFAB1FA-6C08-4C7F-8EA2-CA2525CC8BC2}" type="sibTrans" cxnId="{653FE293-2912-4067-9853-EF4A3FE7E4B4}">
      <dgm:prSet/>
      <dgm:spPr/>
      <dgm:t>
        <a:bodyPr/>
        <a:lstStyle/>
        <a:p>
          <a:endParaRPr lang="en-US"/>
        </a:p>
      </dgm:t>
    </dgm:pt>
    <dgm:pt modelId="{34D07825-B546-4209-89D7-C5E8C8D4EC55}">
      <dgm:prSet/>
      <dgm:spPr/>
      <dgm:t>
        <a:bodyPr/>
        <a:lstStyle/>
        <a:p>
          <a:r>
            <a:rPr lang="en-GB"/>
            <a:t>Set clear rules for updating &amp; managing files</a:t>
          </a:r>
          <a:endParaRPr lang="en-US"/>
        </a:p>
      </dgm:t>
    </dgm:pt>
    <dgm:pt modelId="{11C0DB20-85FC-4A24-931A-CBF3D7146557}" type="parTrans" cxnId="{72B954D8-68AF-4571-B081-D7A59A57EEF8}">
      <dgm:prSet/>
      <dgm:spPr/>
      <dgm:t>
        <a:bodyPr/>
        <a:lstStyle/>
        <a:p>
          <a:endParaRPr lang="en-US"/>
        </a:p>
      </dgm:t>
    </dgm:pt>
    <dgm:pt modelId="{ED30ACC0-39B6-4462-B310-6F15F9FB0F77}" type="sibTrans" cxnId="{72B954D8-68AF-4571-B081-D7A59A57EEF8}">
      <dgm:prSet/>
      <dgm:spPr/>
      <dgm:t>
        <a:bodyPr/>
        <a:lstStyle/>
        <a:p>
          <a:endParaRPr lang="en-US"/>
        </a:p>
      </dgm:t>
    </dgm:pt>
    <dgm:pt modelId="{BE3A9CA1-563D-4F54-BA85-41F04D783694}" type="pres">
      <dgm:prSet presAssocID="{81278A30-8864-4AFB-BCA6-06BBD56116E9}" presName="Name0" presStyleCnt="0">
        <dgm:presLayoutVars>
          <dgm:dir/>
          <dgm:resizeHandles val="exact"/>
        </dgm:presLayoutVars>
      </dgm:prSet>
      <dgm:spPr/>
    </dgm:pt>
    <dgm:pt modelId="{83344FBC-664D-41CE-9D9A-987B8CEA11A0}" type="pres">
      <dgm:prSet presAssocID="{E685231B-6D5F-44E2-B542-595E6B33AD79}" presName="node" presStyleLbl="node1" presStyleIdx="0" presStyleCnt="5">
        <dgm:presLayoutVars>
          <dgm:bulletEnabled val="1"/>
        </dgm:presLayoutVars>
      </dgm:prSet>
      <dgm:spPr/>
    </dgm:pt>
    <dgm:pt modelId="{09617BDE-ACBF-49A1-A920-4F1C16986989}" type="pres">
      <dgm:prSet presAssocID="{1F4DDCFF-D583-4B40-8099-EF3385CD8A8A}" presName="sibTrans" presStyleLbl="sibTrans1D1" presStyleIdx="0" presStyleCnt="4"/>
      <dgm:spPr/>
    </dgm:pt>
    <dgm:pt modelId="{702F472F-F4E0-4177-9304-F106D56BDDA6}" type="pres">
      <dgm:prSet presAssocID="{1F4DDCFF-D583-4B40-8099-EF3385CD8A8A}" presName="connectorText" presStyleLbl="sibTrans1D1" presStyleIdx="0" presStyleCnt="4"/>
      <dgm:spPr/>
    </dgm:pt>
    <dgm:pt modelId="{249F2AEA-276E-4CB3-A6B3-C40AE74CB5C9}" type="pres">
      <dgm:prSet presAssocID="{0F823176-7895-4B32-8809-9337B96C6B8A}" presName="node" presStyleLbl="node1" presStyleIdx="1" presStyleCnt="5">
        <dgm:presLayoutVars>
          <dgm:bulletEnabled val="1"/>
        </dgm:presLayoutVars>
      </dgm:prSet>
      <dgm:spPr/>
    </dgm:pt>
    <dgm:pt modelId="{ACFFB26E-0CE3-4DAC-B25A-AD0EC2B5C335}" type="pres">
      <dgm:prSet presAssocID="{7BA1C200-561B-4189-91B5-D8E06018D041}" presName="sibTrans" presStyleLbl="sibTrans1D1" presStyleIdx="1" presStyleCnt="4"/>
      <dgm:spPr/>
    </dgm:pt>
    <dgm:pt modelId="{6A69F571-91C0-4B1E-A4E6-C61D0EF32E8D}" type="pres">
      <dgm:prSet presAssocID="{7BA1C200-561B-4189-91B5-D8E06018D041}" presName="connectorText" presStyleLbl="sibTrans1D1" presStyleIdx="1" presStyleCnt="4"/>
      <dgm:spPr/>
    </dgm:pt>
    <dgm:pt modelId="{1AA8362A-08AA-4123-8AE8-D11FDC412386}" type="pres">
      <dgm:prSet presAssocID="{E42EDB6B-BC4D-4596-BE89-891AC15F5644}" presName="node" presStyleLbl="node1" presStyleIdx="2" presStyleCnt="5">
        <dgm:presLayoutVars>
          <dgm:bulletEnabled val="1"/>
        </dgm:presLayoutVars>
      </dgm:prSet>
      <dgm:spPr/>
    </dgm:pt>
    <dgm:pt modelId="{AA959A9F-CEC4-46A9-B08F-85E6A3BC945F}" type="pres">
      <dgm:prSet presAssocID="{EAA69CBC-A5B9-4B3C-BCDF-7F6788CE6D68}" presName="sibTrans" presStyleLbl="sibTrans1D1" presStyleIdx="2" presStyleCnt="4"/>
      <dgm:spPr/>
    </dgm:pt>
    <dgm:pt modelId="{4D5B9B61-5513-4FB5-895C-74DD476ED795}" type="pres">
      <dgm:prSet presAssocID="{EAA69CBC-A5B9-4B3C-BCDF-7F6788CE6D68}" presName="connectorText" presStyleLbl="sibTrans1D1" presStyleIdx="2" presStyleCnt="4"/>
      <dgm:spPr/>
    </dgm:pt>
    <dgm:pt modelId="{0BA36EE7-2125-48D5-BF0A-E31320A045E9}" type="pres">
      <dgm:prSet presAssocID="{1510468F-E058-44C5-8282-9EF42690786A}" presName="node" presStyleLbl="node1" presStyleIdx="3" presStyleCnt="5">
        <dgm:presLayoutVars>
          <dgm:bulletEnabled val="1"/>
        </dgm:presLayoutVars>
      </dgm:prSet>
      <dgm:spPr/>
    </dgm:pt>
    <dgm:pt modelId="{17AC6D7D-D3E9-424F-A3C2-2A439A3FCF30}" type="pres">
      <dgm:prSet presAssocID="{9FFAB1FA-6C08-4C7F-8EA2-CA2525CC8BC2}" presName="sibTrans" presStyleLbl="sibTrans1D1" presStyleIdx="3" presStyleCnt="4"/>
      <dgm:spPr/>
    </dgm:pt>
    <dgm:pt modelId="{5C4675E3-EDCA-44BA-8468-4AD0F704216E}" type="pres">
      <dgm:prSet presAssocID="{9FFAB1FA-6C08-4C7F-8EA2-CA2525CC8BC2}" presName="connectorText" presStyleLbl="sibTrans1D1" presStyleIdx="3" presStyleCnt="4"/>
      <dgm:spPr/>
    </dgm:pt>
    <dgm:pt modelId="{556E5C7C-F2F4-4CD5-8DEC-3D75AAE729B2}" type="pres">
      <dgm:prSet presAssocID="{34D07825-B546-4209-89D7-C5E8C8D4EC55}" presName="node" presStyleLbl="node1" presStyleIdx="4" presStyleCnt="5">
        <dgm:presLayoutVars>
          <dgm:bulletEnabled val="1"/>
        </dgm:presLayoutVars>
      </dgm:prSet>
      <dgm:spPr/>
    </dgm:pt>
  </dgm:ptLst>
  <dgm:cxnLst>
    <dgm:cxn modelId="{6C856014-7930-4327-8E24-EC1FD2737A59}" type="presOf" srcId="{EAA69CBC-A5B9-4B3C-BCDF-7F6788CE6D68}" destId="{AA959A9F-CEC4-46A9-B08F-85E6A3BC945F}" srcOrd="0" destOrd="0" presId="urn:microsoft.com/office/officeart/2016/7/layout/RepeatingBendingProcessNew"/>
    <dgm:cxn modelId="{EA6AE91B-B61C-480A-AC2B-B2571258B8C1}" type="presOf" srcId="{81278A30-8864-4AFB-BCA6-06BBD56116E9}" destId="{BE3A9CA1-563D-4F54-BA85-41F04D783694}" srcOrd="0" destOrd="0" presId="urn:microsoft.com/office/officeart/2016/7/layout/RepeatingBendingProcessNew"/>
    <dgm:cxn modelId="{0598D529-0B03-4A89-848A-3F895C3C937C}" type="presOf" srcId="{1F4DDCFF-D583-4B40-8099-EF3385CD8A8A}" destId="{702F472F-F4E0-4177-9304-F106D56BDDA6}" srcOrd="1" destOrd="0" presId="urn:microsoft.com/office/officeart/2016/7/layout/RepeatingBendingProcessNew"/>
    <dgm:cxn modelId="{F715E62D-750F-4E03-9167-6583941FE7F2}" type="presOf" srcId="{E685231B-6D5F-44E2-B542-595E6B33AD79}" destId="{83344FBC-664D-41CE-9D9A-987B8CEA11A0}" srcOrd="0" destOrd="0" presId="urn:microsoft.com/office/officeart/2016/7/layout/RepeatingBendingProcessNew"/>
    <dgm:cxn modelId="{8F949040-6D82-4551-9975-FADE6768583D}" type="presOf" srcId="{9FFAB1FA-6C08-4C7F-8EA2-CA2525CC8BC2}" destId="{17AC6D7D-D3E9-424F-A3C2-2A439A3FCF30}" srcOrd="0" destOrd="0" presId="urn:microsoft.com/office/officeart/2016/7/layout/RepeatingBendingProcessNew"/>
    <dgm:cxn modelId="{4916685C-812C-4564-98AF-CD00BBDE5571}" srcId="{81278A30-8864-4AFB-BCA6-06BBD56116E9}" destId="{E685231B-6D5F-44E2-B542-595E6B33AD79}" srcOrd="0" destOrd="0" parTransId="{9117111A-0458-40B3-8353-98D00DDA491C}" sibTransId="{1F4DDCFF-D583-4B40-8099-EF3385CD8A8A}"/>
    <dgm:cxn modelId="{EC84D481-25B3-4BCA-B35A-941856A553FA}" srcId="{81278A30-8864-4AFB-BCA6-06BBD56116E9}" destId="{E42EDB6B-BC4D-4596-BE89-891AC15F5644}" srcOrd="2" destOrd="0" parTransId="{CACB5276-491E-4998-9680-51D1D5EDECD2}" sibTransId="{EAA69CBC-A5B9-4B3C-BCDF-7F6788CE6D68}"/>
    <dgm:cxn modelId="{653FE293-2912-4067-9853-EF4A3FE7E4B4}" srcId="{81278A30-8864-4AFB-BCA6-06BBD56116E9}" destId="{1510468F-E058-44C5-8282-9EF42690786A}" srcOrd="3" destOrd="0" parTransId="{25B6AB80-6E55-4E1A-A803-8E14B2F29F03}" sibTransId="{9FFAB1FA-6C08-4C7F-8EA2-CA2525CC8BC2}"/>
    <dgm:cxn modelId="{305C5DAD-95DC-45C9-A4C9-ADEBD931657E}" type="presOf" srcId="{1F4DDCFF-D583-4B40-8099-EF3385CD8A8A}" destId="{09617BDE-ACBF-49A1-A920-4F1C16986989}" srcOrd="0" destOrd="0" presId="urn:microsoft.com/office/officeart/2016/7/layout/RepeatingBendingProcessNew"/>
    <dgm:cxn modelId="{41CB14B3-F075-4DA6-8B03-D32F6B24064F}" type="presOf" srcId="{1510468F-E058-44C5-8282-9EF42690786A}" destId="{0BA36EE7-2125-48D5-BF0A-E31320A045E9}" srcOrd="0" destOrd="0" presId="urn:microsoft.com/office/officeart/2016/7/layout/RepeatingBendingProcessNew"/>
    <dgm:cxn modelId="{2D15E0BB-E038-4DFB-A2E2-E13D1937C760}" type="presOf" srcId="{34D07825-B546-4209-89D7-C5E8C8D4EC55}" destId="{556E5C7C-F2F4-4CD5-8DEC-3D75AAE729B2}" srcOrd="0" destOrd="0" presId="urn:microsoft.com/office/officeart/2016/7/layout/RepeatingBendingProcessNew"/>
    <dgm:cxn modelId="{9F293EBF-530E-4D9F-9513-EBAA1F2EB9B9}" type="presOf" srcId="{EAA69CBC-A5B9-4B3C-BCDF-7F6788CE6D68}" destId="{4D5B9B61-5513-4FB5-895C-74DD476ED795}" srcOrd="1" destOrd="0" presId="urn:microsoft.com/office/officeart/2016/7/layout/RepeatingBendingProcessNew"/>
    <dgm:cxn modelId="{A3F862C5-2D82-4065-B2A7-3A41FF06FE5C}" type="presOf" srcId="{7BA1C200-561B-4189-91B5-D8E06018D041}" destId="{6A69F571-91C0-4B1E-A4E6-C61D0EF32E8D}" srcOrd="1" destOrd="0" presId="urn:microsoft.com/office/officeart/2016/7/layout/RepeatingBendingProcessNew"/>
    <dgm:cxn modelId="{EB1414D2-55B1-4353-81CD-25CC7888DD46}" srcId="{81278A30-8864-4AFB-BCA6-06BBD56116E9}" destId="{0F823176-7895-4B32-8809-9337B96C6B8A}" srcOrd="1" destOrd="0" parTransId="{D7F3CB44-3844-4392-A1A2-65033F8346AA}" sibTransId="{7BA1C200-561B-4189-91B5-D8E06018D041}"/>
    <dgm:cxn modelId="{C6770FD3-F594-4725-8065-A58B59754A4A}" type="presOf" srcId="{E42EDB6B-BC4D-4596-BE89-891AC15F5644}" destId="{1AA8362A-08AA-4123-8AE8-D11FDC412386}" srcOrd="0" destOrd="0" presId="urn:microsoft.com/office/officeart/2016/7/layout/RepeatingBendingProcessNew"/>
    <dgm:cxn modelId="{767973D7-8ED7-4E16-A36E-F05B53446478}" type="presOf" srcId="{9FFAB1FA-6C08-4C7F-8EA2-CA2525CC8BC2}" destId="{5C4675E3-EDCA-44BA-8468-4AD0F704216E}" srcOrd="1" destOrd="0" presId="urn:microsoft.com/office/officeart/2016/7/layout/RepeatingBendingProcessNew"/>
    <dgm:cxn modelId="{72B954D8-68AF-4571-B081-D7A59A57EEF8}" srcId="{81278A30-8864-4AFB-BCA6-06BBD56116E9}" destId="{34D07825-B546-4209-89D7-C5E8C8D4EC55}" srcOrd="4" destOrd="0" parTransId="{11C0DB20-85FC-4A24-931A-CBF3D7146557}" sibTransId="{ED30ACC0-39B6-4462-B310-6F15F9FB0F77}"/>
    <dgm:cxn modelId="{CC4B51E0-1C80-428C-981C-3DAB5CA92C40}" type="presOf" srcId="{7BA1C200-561B-4189-91B5-D8E06018D041}" destId="{ACFFB26E-0CE3-4DAC-B25A-AD0EC2B5C335}" srcOrd="0" destOrd="0" presId="urn:microsoft.com/office/officeart/2016/7/layout/RepeatingBendingProcessNew"/>
    <dgm:cxn modelId="{152928EF-DD11-4AF4-802C-862197AB3EBF}" type="presOf" srcId="{0F823176-7895-4B32-8809-9337B96C6B8A}" destId="{249F2AEA-276E-4CB3-A6B3-C40AE74CB5C9}" srcOrd="0" destOrd="0" presId="urn:microsoft.com/office/officeart/2016/7/layout/RepeatingBendingProcessNew"/>
    <dgm:cxn modelId="{53F12553-9E84-4CA6-B28C-347806C17E1C}" type="presParOf" srcId="{BE3A9CA1-563D-4F54-BA85-41F04D783694}" destId="{83344FBC-664D-41CE-9D9A-987B8CEA11A0}" srcOrd="0" destOrd="0" presId="urn:microsoft.com/office/officeart/2016/7/layout/RepeatingBendingProcessNew"/>
    <dgm:cxn modelId="{3B48DD0A-B129-44CE-83DE-63652F249E99}" type="presParOf" srcId="{BE3A9CA1-563D-4F54-BA85-41F04D783694}" destId="{09617BDE-ACBF-49A1-A920-4F1C16986989}" srcOrd="1" destOrd="0" presId="urn:microsoft.com/office/officeart/2016/7/layout/RepeatingBendingProcessNew"/>
    <dgm:cxn modelId="{1CAE19B6-1C77-40CD-A73C-C287B21C1E1E}" type="presParOf" srcId="{09617BDE-ACBF-49A1-A920-4F1C16986989}" destId="{702F472F-F4E0-4177-9304-F106D56BDDA6}" srcOrd="0" destOrd="0" presId="urn:microsoft.com/office/officeart/2016/7/layout/RepeatingBendingProcessNew"/>
    <dgm:cxn modelId="{6CCB8A5E-41B5-456E-8EC4-520EF3F77479}" type="presParOf" srcId="{BE3A9CA1-563D-4F54-BA85-41F04D783694}" destId="{249F2AEA-276E-4CB3-A6B3-C40AE74CB5C9}" srcOrd="2" destOrd="0" presId="urn:microsoft.com/office/officeart/2016/7/layout/RepeatingBendingProcessNew"/>
    <dgm:cxn modelId="{E73B3403-6836-4D19-8F91-435E5DB91FFC}" type="presParOf" srcId="{BE3A9CA1-563D-4F54-BA85-41F04D783694}" destId="{ACFFB26E-0CE3-4DAC-B25A-AD0EC2B5C335}" srcOrd="3" destOrd="0" presId="urn:microsoft.com/office/officeart/2016/7/layout/RepeatingBendingProcessNew"/>
    <dgm:cxn modelId="{65988549-8C1D-4BBC-960D-F65DEB44D0F2}" type="presParOf" srcId="{ACFFB26E-0CE3-4DAC-B25A-AD0EC2B5C335}" destId="{6A69F571-91C0-4B1E-A4E6-C61D0EF32E8D}" srcOrd="0" destOrd="0" presId="urn:microsoft.com/office/officeart/2016/7/layout/RepeatingBendingProcessNew"/>
    <dgm:cxn modelId="{DA68E8C6-84A6-463E-AC86-FAD91D9F5FA6}" type="presParOf" srcId="{BE3A9CA1-563D-4F54-BA85-41F04D783694}" destId="{1AA8362A-08AA-4123-8AE8-D11FDC412386}" srcOrd="4" destOrd="0" presId="urn:microsoft.com/office/officeart/2016/7/layout/RepeatingBendingProcessNew"/>
    <dgm:cxn modelId="{AC3FF621-1D9F-4FB7-854E-F8F2EEAF75AD}" type="presParOf" srcId="{BE3A9CA1-563D-4F54-BA85-41F04D783694}" destId="{AA959A9F-CEC4-46A9-B08F-85E6A3BC945F}" srcOrd="5" destOrd="0" presId="urn:microsoft.com/office/officeart/2016/7/layout/RepeatingBendingProcessNew"/>
    <dgm:cxn modelId="{49CCE553-DD3D-49F1-A36F-52DC41623492}" type="presParOf" srcId="{AA959A9F-CEC4-46A9-B08F-85E6A3BC945F}" destId="{4D5B9B61-5513-4FB5-895C-74DD476ED795}" srcOrd="0" destOrd="0" presId="urn:microsoft.com/office/officeart/2016/7/layout/RepeatingBendingProcessNew"/>
    <dgm:cxn modelId="{D8853048-4915-47DB-9943-211E94773B83}" type="presParOf" srcId="{BE3A9CA1-563D-4F54-BA85-41F04D783694}" destId="{0BA36EE7-2125-48D5-BF0A-E31320A045E9}" srcOrd="6" destOrd="0" presId="urn:microsoft.com/office/officeart/2016/7/layout/RepeatingBendingProcessNew"/>
    <dgm:cxn modelId="{1A45CD49-3B70-473F-AECA-BCD051D0DDF1}" type="presParOf" srcId="{BE3A9CA1-563D-4F54-BA85-41F04D783694}" destId="{17AC6D7D-D3E9-424F-A3C2-2A439A3FCF30}" srcOrd="7" destOrd="0" presId="urn:microsoft.com/office/officeart/2016/7/layout/RepeatingBendingProcessNew"/>
    <dgm:cxn modelId="{33B359C6-9A82-40F8-81FB-25E249458115}" type="presParOf" srcId="{17AC6D7D-D3E9-424F-A3C2-2A439A3FCF30}" destId="{5C4675E3-EDCA-44BA-8468-4AD0F704216E}" srcOrd="0" destOrd="0" presId="urn:microsoft.com/office/officeart/2016/7/layout/RepeatingBendingProcessNew"/>
    <dgm:cxn modelId="{C036E0EC-5794-4861-948D-F234E3280F57}" type="presParOf" srcId="{BE3A9CA1-563D-4F54-BA85-41F04D783694}" destId="{556E5C7C-F2F4-4CD5-8DEC-3D75AAE729B2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9053B0-625D-422D-A711-9F0D6AC7E8E6}">
      <dsp:nvSpPr>
        <dsp:cNvPr id="0" name=""/>
        <dsp:cNvSpPr/>
      </dsp:nvSpPr>
      <dsp:spPr>
        <a:xfrm>
          <a:off x="421398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9BECA-47E8-45A0-8792-BBD8B77AD0B2}">
      <dsp:nvSpPr>
        <dsp:cNvPr id="0" name=""/>
        <dsp:cNvSpPr/>
      </dsp:nvSpPr>
      <dsp:spPr>
        <a:xfrm>
          <a:off x="84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Secure file storage and sharing of service user documents</a:t>
          </a:r>
          <a:endParaRPr lang="en-US" sz="1200" kern="1200"/>
        </a:p>
      </dsp:txBody>
      <dsp:txXfrm>
        <a:off x="841" y="2344441"/>
        <a:ext cx="1529296" cy="611718"/>
      </dsp:txXfrm>
    </dsp:sp>
    <dsp:sp modelId="{F1A7438E-DADA-4E66-BA65-E2E891EAE9CB}">
      <dsp:nvSpPr>
        <dsp:cNvPr id="0" name=""/>
        <dsp:cNvSpPr/>
      </dsp:nvSpPr>
      <dsp:spPr>
        <a:xfrm>
          <a:off x="2218322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504A3-44A6-441B-95B2-913CC44D279F}">
      <dsp:nvSpPr>
        <dsp:cNvPr id="0" name=""/>
        <dsp:cNvSpPr/>
      </dsp:nvSpPr>
      <dsp:spPr>
        <a:xfrm>
          <a:off x="1797765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Staff need to store important care documents</a:t>
          </a:r>
          <a:endParaRPr lang="en-US" sz="1200" kern="1200"/>
        </a:p>
      </dsp:txBody>
      <dsp:txXfrm>
        <a:off x="1797765" y="2344441"/>
        <a:ext cx="1529296" cy="611718"/>
      </dsp:txXfrm>
    </dsp:sp>
    <dsp:sp modelId="{B325BA61-4C8F-48D2-A2A5-3785635DC7A7}">
      <dsp:nvSpPr>
        <dsp:cNvPr id="0" name=""/>
        <dsp:cNvSpPr/>
      </dsp:nvSpPr>
      <dsp:spPr>
        <a:xfrm>
          <a:off x="4015246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94CBB-811C-4085-AC3D-52DE798A4B36}">
      <dsp:nvSpPr>
        <dsp:cNvPr id="0" name=""/>
        <dsp:cNvSpPr/>
      </dsp:nvSpPr>
      <dsp:spPr>
        <a:xfrm>
          <a:off x="3594689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These include care plans and appointment information</a:t>
          </a:r>
          <a:endParaRPr lang="en-US" sz="1200" kern="1200"/>
        </a:p>
      </dsp:txBody>
      <dsp:txXfrm>
        <a:off x="3594689" y="2344441"/>
        <a:ext cx="1529296" cy="611718"/>
      </dsp:txXfrm>
    </dsp:sp>
    <dsp:sp modelId="{31C42756-E63A-4F74-95AF-1888CFD3C33F}">
      <dsp:nvSpPr>
        <dsp:cNvPr id="0" name=""/>
        <dsp:cNvSpPr/>
      </dsp:nvSpPr>
      <dsp:spPr>
        <a:xfrm>
          <a:off x="5812170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C5130-015E-4942-994C-70EDF9B00CD0}">
      <dsp:nvSpPr>
        <dsp:cNvPr id="0" name=""/>
        <dsp:cNvSpPr/>
      </dsp:nvSpPr>
      <dsp:spPr>
        <a:xfrm>
          <a:off x="5391613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Staff work across different care settings</a:t>
          </a:r>
          <a:endParaRPr lang="en-US" sz="1200" kern="1200"/>
        </a:p>
      </dsp:txBody>
      <dsp:txXfrm>
        <a:off x="5391613" y="2344441"/>
        <a:ext cx="1529296" cy="611718"/>
      </dsp:txXfrm>
    </dsp:sp>
    <dsp:sp modelId="{A309911B-4D6A-4893-BC7B-A0984ABB8F67}">
      <dsp:nvSpPr>
        <dsp:cNvPr id="0" name=""/>
        <dsp:cNvSpPr/>
      </dsp:nvSpPr>
      <dsp:spPr>
        <a:xfrm>
          <a:off x="7609093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3A77D-2535-47F1-AE61-38897C3E70EF}">
      <dsp:nvSpPr>
        <dsp:cNvPr id="0" name=""/>
        <dsp:cNvSpPr/>
      </dsp:nvSpPr>
      <dsp:spPr>
        <a:xfrm>
          <a:off x="7188537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Therefore, they need to find &amp; access documents easily</a:t>
          </a:r>
          <a:endParaRPr lang="en-US" sz="1200" kern="1200"/>
        </a:p>
      </dsp:txBody>
      <dsp:txXfrm>
        <a:off x="7188537" y="2344441"/>
        <a:ext cx="1529296" cy="611718"/>
      </dsp:txXfrm>
    </dsp:sp>
    <dsp:sp modelId="{22B89B09-8003-4FAB-B6CE-41FAF9B1BA73}">
      <dsp:nvSpPr>
        <dsp:cNvPr id="0" name=""/>
        <dsp:cNvSpPr/>
      </dsp:nvSpPr>
      <dsp:spPr>
        <a:xfrm>
          <a:off x="9406017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6E499-364D-4299-A315-632FD52ADA04}">
      <dsp:nvSpPr>
        <dsp:cNvPr id="0" name=""/>
        <dsp:cNvSpPr/>
      </dsp:nvSpPr>
      <dsp:spPr>
        <a:xfrm>
          <a:off x="898546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Confidential information must be protected</a:t>
          </a:r>
          <a:endParaRPr lang="en-US" sz="1200" kern="1200"/>
        </a:p>
      </dsp:txBody>
      <dsp:txXfrm>
        <a:off x="8985461" y="2344441"/>
        <a:ext cx="1529296" cy="611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6D930C-181E-4A61-970E-1626153FD452}">
      <dsp:nvSpPr>
        <dsp:cNvPr id="0" name=""/>
        <dsp:cNvSpPr/>
      </dsp:nvSpPr>
      <dsp:spPr>
        <a:xfrm>
          <a:off x="4544094" y="126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Staff can access documents across different care settings</a:t>
          </a:r>
          <a:endParaRPr lang="en-US" sz="1100" kern="1200"/>
        </a:p>
      </dsp:txBody>
      <dsp:txXfrm>
        <a:off x="4589386" y="46558"/>
        <a:ext cx="1336826" cy="837232"/>
      </dsp:txXfrm>
    </dsp:sp>
    <dsp:sp modelId="{B3BCB951-DAD1-44AB-9AA4-C1E817FA1414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762497" y="235865"/>
              </a:moveTo>
              <a:arcTo wR="1856803" hR="1856803" stAng="17951648" swAng="1214376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B7EF58-627D-45B3-95F0-536885F84796}">
      <dsp:nvSpPr>
        <dsp:cNvPr id="0" name=""/>
        <dsp:cNvSpPr/>
      </dsp:nvSpPr>
      <dsp:spPr>
        <a:xfrm>
          <a:off x="6310020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Makes important files easier to find</a:t>
          </a:r>
          <a:endParaRPr lang="en-US" sz="1100" kern="1200"/>
        </a:p>
      </dsp:txBody>
      <dsp:txXfrm>
        <a:off x="6355312" y="1329578"/>
        <a:ext cx="1336826" cy="837232"/>
      </dsp:txXfrm>
    </dsp:sp>
    <dsp:sp modelId="{8B314B28-1511-4A11-9B8E-0375E17D5EFD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3709188" y="1984834"/>
              </a:moveTo>
              <a:arcTo wR="1856803" hR="1856803" stAng="21837228" swAng="1361922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AFC05F-2433-42A4-94A1-9B0CBC8B0314}">
      <dsp:nvSpPr>
        <dsp:cNvPr id="0" name=""/>
        <dsp:cNvSpPr/>
      </dsp:nvSpPr>
      <dsp:spPr>
        <a:xfrm>
          <a:off x="5635496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Documents can be shared with authorised colleagues </a:t>
          </a:r>
          <a:endParaRPr lang="en-US" sz="1100" kern="1200"/>
        </a:p>
      </dsp:txBody>
      <dsp:txXfrm>
        <a:off x="5680788" y="3405548"/>
        <a:ext cx="1336826" cy="837232"/>
      </dsp:txXfrm>
    </dsp:sp>
    <dsp:sp modelId="{C37A5165-658B-4961-BEB7-4E1F9FEB68BE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085494" y="3699470"/>
              </a:moveTo>
              <a:arcTo wR="1856803" hR="1856803" stAng="4975518" swAng="848965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25A778-249D-4031-B961-3BEE89B6B01D}">
      <dsp:nvSpPr>
        <dsp:cNvPr id="0" name=""/>
        <dsp:cNvSpPr/>
      </dsp:nvSpPr>
      <dsp:spPr>
        <a:xfrm>
          <a:off x="3452692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Staff can work from shared files instead of separate copies</a:t>
          </a:r>
          <a:endParaRPr lang="en-US" sz="1100" kern="1200"/>
        </a:p>
      </dsp:txBody>
      <dsp:txXfrm>
        <a:off x="3497984" y="3405548"/>
        <a:ext cx="1336826" cy="837232"/>
      </dsp:txXfrm>
    </dsp:sp>
    <dsp:sp modelId="{4F1987D7-8608-415A-99A7-F2BC801023D4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197297" y="2689725"/>
              </a:moveTo>
              <a:arcTo wR="1856803" hR="1856803" stAng="9200850" swAng="1361922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98C557-5FD4-4B20-A9A0-2583ED17ECB7}">
      <dsp:nvSpPr>
        <dsp:cNvPr id="0" name=""/>
        <dsp:cNvSpPr/>
      </dsp:nvSpPr>
      <dsp:spPr>
        <a:xfrm>
          <a:off x="2778169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Permission for access helps to protect confidential information</a:t>
          </a:r>
          <a:endParaRPr lang="en-US" sz="1100" kern="1200"/>
        </a:p>
      </dsp:txBody>
      <dsp:txXfrm>
        <a:off x="2823461" y="1329578"/>
        <a:ext cx="1336826" cy="837232"/>
      </dsp:txXfrm>
    </dsp:sp>
    <dsp:sp modelId="{6600B5AF-ED86-4FEE-A7FD-86DD5939D690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446274" y="649274"/>
              </a:moveTo>
              <a:arcTo wR="1856803" hR="1856803" stAng="13233976" swAng="1214376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9B7103-E5E9-4299-A897-64CE48CBE603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B837A-1FBA-4045-BA63-3055D6A519EB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D470A2-E1EC-4965-8C08-467F74ACB81B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staff working across different care settings</a:t>
          </a:r>
          <a:endParaRPr lang="en-US" sz="1900" kern="1200"/>
        </a:p>
      </dsp:txBody>
      <dsp:txXfrm>
        <a:off x="836323" y="3399"/>
        <a:ext cx="9679276" cy="724089"/>
      </dsp:txXfrm>
    </dsp:sp>
    <dsp:sp modelId="{ED7872A8-26FE-48F3-B564-AE928A70148E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60666-23C7-4A03-A48B-4F7FACC87C4D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2AFAC-6571-46AD-896E-4B3EB4B08232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Makes documents easier and quicker to find</a:t>
          </a:r>
          <a:endParaRPr lang="en-US" sz="1900" kern="1200"/>
        </a:p>
      </dsp:txBody>
      <dsp:txXfrm>
        <a:off x="836323" y="908511"/>
        <a:ext cx="9679276" cy="724089"/>
      </dsp:txXfrm>
    </dsp:sp>
    <dsp:sp modelId="{CF08A1BE-BCCD-411B-A51A-C7644A489BFA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305B3-9786-418A-834F-34EC3C0F3F84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998CD-4171-4453-9C1C-026EB28445E3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Recudes need to send multiple file copies</a:t>
          </a:r>
          <a:endParaRPr lang="en-US" sz="1900" kern="1200"/>
        </a:p>
      </dsp:txBody>
      <dsp:txXfrm>
        <a:off x="836323" y="1813624"/>
        <a:ext cx="9679276" cy="724089"/>
      </dsp:txXfrm>
    </dsp:sp>
    <dsp:sp modelId="{37C03262-18E5-4FE9-9525-3EEF1E8680C4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3AAB9-CEE5-4676-A72B-0C3348068435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41509-F310-42E1-9D8A-F0D5027EA6C1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Helps care workers &amp; nurses share information</a:t>
          </a:r>
          <a:endParaRPr lang="en-US" sz="1900" kern="1200"/>
        </a:p>
      </dsp:txBody>
      <dsp:txXfrm>
        <a:off x="836323" y="2718736"/>
        <a:ext cx="9679276" cy="724089"/>
      </dsp:txXfrm>
    </dsp:sp>
    <dsp:sp modelId="{78F41F28-6EF3-48B5-B8FB-D9E7A358395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AFDCD0-1CD3-408C-9844-A621CEA6D56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CC094-9B90-4334-A66D-AEB039D7C341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Saves time &amp; improves teamwork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617BDE-ACBF-49A1-A920-4F1C16986989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83344FBC-664D-41CE-9D9A-987B8CEA11A0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Train staff to share files safely</a:t>
          </a:r>
          <a:endParaRPr lang="en-US" sz="2600" kern="1200"/>
        </a:p>
      </dsp:txBody>
      <dsp:txXfrm>
        <a:off x="8061" y="5979"/>
        <a:ext cx="3034531" cy="1820718"/>
      </dsp:txXfrm>
    </dsp:sp>
    <dsp:sp modelId="{ACFFB26E-0CE3-4DAC-B25A-AD0EC2B5C335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249F2AEA-276E-4CB3-A6B3-C40AE74CB5C9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Give access only to staff who need the information</a:t>
          </a:r>
          <a:endParaRPr lang="en-US" sz="2600" kern="1200"/>
        </a:p>
      </dsp:txBody>
      <dsp:txXfrm>
        <a:off x="3740534" y="5979"/>
        <a:ext cx="3034531" cy="1820718"/>
      </dsp:txXfrm>
    </dsp:sp>
    <dsp:sp modelId="{AA959A9F-CEC4-46A9-B08F-85E6A3BC945F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1AA8362A-08AA-4123-8AE8-D11FDC412386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Create organised folders for approved care documents</a:t>
          </a:r>
          <a:endParaRPr lang="en-US" sz="2600" kern="1200"/>
        </a:p>
      </dsp:txBody>
      <dsp:txXfrm>
        <a:off x="7473007" y="5979"/>
        <a:ext cx="3034531" cy="1820718"/>
      </dsp:txXfrm>
    </dsp:sp>
    <dsp:sp modelId="{17AC6D7D-D3E9-424F-A3C2-2A439A3FCF30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0BA36EE7-2125-48D5-BF0A-E31320A045E9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Regularly check who has access to documents</a:t>
          </a:r>
          <a:endParaRPr lang="en-US" sz="2600" kern="1200"/>
        </a:p>
      </dsp:txBody>
      <dsp:txXfrm>
        <a:off x="8061" y="2524640"/>
        <a:ext cx="3034531" cy="1820718"/>
      </dsp:txXfrm>
    </dsp:sp>
    <dsp:sp modelId="{556E5C7C-F2F4-4CD5-8DEC-3D75AAE729B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Set clear rules for updating &amp; managing files</a:t>
          </a:r>
          <a:endParaRPr lang="en-US" sz="2600" kern="1200"/>
        </a:p>
      </dsp:txBody>
      <dsp:txXfrm>
        <a:off x="3740534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9AB76-11E7-1E7D-B884-9E1E592862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3A1DE-6DBD-8C3C-37F0-1A615A61F0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D28E29-A357-7B99-8A55-40CF7EE1A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A255C-BCE2-AD30-B5BB-C9AC8442E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0EE36-77D7-37B0-81B1-987AD0749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80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386F4-8B88-BA3E-7279-C19A1D9BF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ABA73-FD61-66A9-C928-92E983751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F20E-BE69-75DA-ECDA-0C53F4967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66A3C-277F-94F2-371F-052F52F46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0CFEE-24A5-43A4-06A6-D155D63AB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54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1B32-0B1D-B3FA-9C70-12BE3203D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CA058-E0C5-DD92-5906-FA08F0D90B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C84CF-ACAE-DD32-0A1F-0294BAD35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C41C-BF0B-2773-37A6-25759724A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E6CD63-5B8D-D788-C21F-81BCE3979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1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13EA5-306F-0372-0CA6-489AEC3ED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10897-1503-075A-3334-527943129A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CB7E03-DAFA-C0E5-4729-804BA48E04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CDD468-C26F-253E-4E21-4228F247F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9C3DEA-9D0D-8CC1-3C01-626F1FD2F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98C44-701C-D642-CE87-C50B01D49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2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60AF2-831B-1FC6-0C75-B54D3989B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BFD5F-33FB-3E1E-CBB9-70AE10F7A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EA1FE-27AF-B1D3-9C16-5CCDF07583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940F5F-4E06-9BBD-242F-46615DDF22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0ED8E-7170-D0A3-51B5-52432BD167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5CA62A-2226-C3A0-4BED-E378FB8E7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C3941C-8494-9E60-61C9-A1D75E68E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AC5F94-14A9-62FD-91C8-794106B0B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BE382-F289-308F-0DE0-6B4FE996A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9029BA-A9B5-A6A2-8014-F825DA963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DCC3FA-83CA-6BA4-AD7F-6183D1215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EA1B53-E7AA-65B2-D2C2-471AC7E4F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525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2248E-02F4-B370-A894-7AA79BA41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49D135-AC7D-9798-BB78-9B672722F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87970E-A276-CDF5-FDFF-D2577DB22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651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31952-653F-D3F3-A305-D54006CD0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5FF46-04DD-BF4C-B31D-9A0505C2B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312A16-161F-A42B-781C-9B7C26D28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2E58B-0C62-3F15-62B5-6EB1A259C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828DF-2846-4D54-934F-54B4C279B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6DD66-1F7C-C915-7163-C42E59480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25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F168D-2378-AAF4-4B9C-6540240B6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6603DC-108D-5CBD-5286-0244379389B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41414-A907-48D8-8D97-71BE2CE1EF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37ED3-267E-9E3B-3D8B-62F6AF342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E7598-EFB8-9566-65D8-4218A6F70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1A714-E58D-188F-AD4A-FD4FA68A7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74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FD07-1951-96B9-53EB-139170980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EF7962-04FC-E963-C0DE-699E14285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78B70-E85D-2715-37CD-47286D792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63FAD-C640-E781-4EB2-CED3E1FD1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58B39-698D-BC01-93F6-F51AA9F2E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27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2E1021-89FB-2AF5-3C66-8131A36858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BB0CC-BCD7-2D7A-986C-F7D126596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978A2-DB23-CCE2-5258-854E7ACA5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B4B53-5088-25CB-0E05-A0CD9DD79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8F91A-8259-3177-0630-A57591478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604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310A0E-B351-9A71-3404-96F4739C9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D8EF2B-A42C-58F1-BBEB-1FCDEBE356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05D38-21C0-F27C-5B14-AF18C082B2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DD8FF9-11A0-4595-AB5D-C9464DDD7062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313A0-EDD8-3DF8-E845-0BE683AA39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C4685-68B2-EBF9-500C-CAA7BE11F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73898E-5D33-4864-868C-32F494FF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4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support.microsoft.com%2Fen-gb%2Fonedrive%2Fsmall-business%2Fshare-files-with-my-team-members&amp;data=05%7C02%7C2543112%40student.uwtsd.ac.uk%7C101210241681456b028f08df2637bf65%7C4e0f11f9046e45059cb8db2152311e21%7C0%7C0%7C639271693066339243%7CUnknown%7CTWFpbGZsb3d8eyJFbXB0eU1hcGkiOnRydWUsIlYiOiIwLjAuMDAwMCIsIlAiOiJXaW4zMiIsIkFOIjoiTWFpbCIsIldUIjoyfQ%3D%3D%7C0%7C%7C%7C&amp;sdata=NH9pu1yPdBe%2BxLFMCIWqTe0LPmg8rQIqQPm7axdE3MM%3D&amp;reserved=0" TargetMode="External"/><Relationship Id="rId2" Type="http://schemas.openxmlformats.org/officeDocument/2006/relationships/hyperlink" Target="https://eur01.safelinks.protection.outlook.com/?url=https%3A%2F%2Fico.org.uk%2Ffor-organisations%2Fuk-gdpr-guidance-and-resources%2Fsecurity%2Fa-guide-to-data-security%2F&amp;data=05%7C02%7C2543112%40student.uwtsd.ac.uk%7C101210241681456b028f08df2637bf65%7C4e0f11f9046e45059cb8db2152311e21%7C0%7C0%7C639271693066309846%7CUnknown%7CTWFpbGZsb3d8eyJFbXB0eU1hcGkiOnRydWUsIlYiOiIwLjAuMDAwMCIsIlAiOiJXaW4zMiIsIkFOIjoiTWFpbCIsIldUIjoyfQ%3D%3D%7C0%7C%7C%7C&amp;sdata=svdqdwX0TPNBWQBfPRoJb2%2Fxt9iFzzb6YYmNqoahCFo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digital.nhs.uk%2Fdata-and-information%2Finformation-governance%2Fguidance%2Frecords-management-code-of-practice%2Fintroduction&amp;data=05%7C02%7C2543112%40student.uwtsd.ac.uk%7C101210241681456b028f08df2637bf65%7C4e0f11f9046e45059cb8db2152311e21%7C0%7C0%7C639271693066409583%7CUnknown%7CTWFpbGZsb3d8eyJFbXB0eU1hcGkiOnRydWUsIlYiOiIwLjAuMDAwMCIsIlAiOiJXaW4zMiIsIkFOIjoiTWFpbCIsIldUIjoyfQ%3D%3D%7C0%7C%7C%7C&amp;sdata=Jrf9GxehFXTt2IyBE9PHHv6JUrDkae88BhGUmTqOffo%3D&amp;reserved=0" TargetMode="External"/><Relationship Id="rId5" Type="http://schemas.openxmlformats.org/officeDocument/2006/relationships/hyperlink" Target="https://eur01.safelinks.protection.outlook.com/?url=https%3A%2F%2Fwww.england.nhs.uk%2Flong-read%2Fhigh-quality-patient-records%2F&amp;data=05%7C02%7C2543112%40student.uwtsd.ac.uk%7C101210241681456b028f08df2637bf65%7C4e0f11f9046e45059cb8db2152311e21%7C0%7C0%7C639271693066386208%7CUnknown%7CTWFpbGZsb3d8eyJFbXB0eU1hcGkiOnRydWUsIlYiOiIwLjAuMDAwMCIsIlAiOiJXaW4zMiIsIkFOIjoiTWFpbCIsIldUIjoyfQ%3D%3D%7C0%7C%7C%7C&amp;sdata=xKOhh8GtCttK9bXMCGV6EBOjoXUs%2BmBzfdf8WC08Eog%3D&amp;reserved=0" TargetMode="External"/><Relationship Id="rId4" Type="http://schemas.openxmlformats.org/officeDocument/2006/relationships/hyperlink" Target="https://eur01.safelinks.protection.outlook.com/?url=https%3A%2F%2Fwww.england.nhs.uk%2Flong-read%2Frecords-management-policy%2F&amp;data=05%7C02%7C2543112%40student.uwtsd.ac.uk%7C101210241681456b028f08df2637bf65%7C4e0f11f9046e45059cb8db2152311e21%7C0%7C0%7C639271693066362896%7CUnknown%7CTWFpbGZsb3d8eyJFbXB0eU1hcGkiOnRydWUsIlYiOiIwLjAuMDAwMCIsIlAiOiJXaW4zMiIsIkFOIjoiTWFpbCIsIldUIjoyfQ%3D%3D%7C0%7C%7C%7C&amp;sdata=qCqhJIgEPbKOq7N4GcplTjv27obgYL8jEYWF7xSc2fA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The image depicts a collection of various Microsoft Office and cloud service icons, including Office, OneDrive, SharePoint, and SkyDrive.&#10;&#10;AI-generated content may be incorrect.">
            <a:extLst>
              <a:ext uri="{FF2B5EF4-FFF2-40B4-BE49-F238E27FC236}">
                <a16:creationId xmlns:a16="http://schemas.microsoft.com/office/drawing/2014/main" id="{502FC787-80AB-0367-7A97-C9F6A2B59F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0133" r="-1" b="1888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737FC-8549-84D5-6EAB-7B0C88F10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49589" y="1351659"/>
            <a:ext cx="3438144" cy="112471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2800" dirty="0"/>
              <a:t>Microsoft 365 solutions for Ashford Community Care Service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753E5-9F97-4CA9-BA16-28621F3853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528" y="2609848"/>
            <a:ext cx="3438906" cy="320725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u="sng" dirty="0"/>
              <a:t>Group Members: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/>
              <a:t>Shams Nazar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Student number: 2616892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/>
              <a:t>Waseem Aziz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 Student number: 2543112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b="1" dirty="0"/>
              <a:t>Rizwana Waseem Aziz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Student number: 2604232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EEC975-7C73-4794-A910-9502ED31A616}"/>
              </a:ext>
            </a:extLst>
          </p:cNvPr>
          <p:cNvSpPr txBox="1"/>
          <p:nvPr/>
        </p:nvSpPr>
        <p:spPr>
          <a:xfrm>
            <a:off x="7313699" y="5435721"/>
            <a:ext cx="48899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Digital Skills and Research Methods-LCHS4007</a:t>
            </a:r>
          </a:p>
          <a:p>
            <a:pPr algn="ctr">
              <a:spcAft>
                <a:spcPts val="600"/>
              </a:spcAft>
            </a:pPr>
            <a:r>
              <a:rPr lang="en-GB" dirty="0" err="1"/>
              <a:t>Aliyuda</a:t>
            </a:r>
            <a:r>
              <a:rPr lang="en-GB" dirty="0"/>
              <a:t> Ali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58341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F6B6-246F-4375-8C65-D7A3160D5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the chosen workplace task involves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476BCFE-597B-F99F-CB87-3891671672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1EDA004-6957-0F9C-AEB7-697F1B2A1E62}"/>
              </a:ext>
            </a:extLst>
          </p:cNvPr>
          <p:cNvSpPr txBox="1"/>
          <p:nvPr/>
        </p:nvSpPr>
        <p:spPr>
          <a:xfrm>
            <a:off x="7141464" y="6311900"/>
            <a:ext cx="5175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(NHS England Digital, 2026; NHS England, 2025a)</a:t>
            </a:r>
          </a:p>
        </p:txBody>
      </p:sp>
    </p:spTree>
    <p:extLst>
      <p:ext uri="{BB962C8B-B14F-4D97-AF65-F5344CB8AC3E}">
        <p14:creationId xmlns:p14="http://schemas.microsoft.com/office/powerpoint/2010/main" val="264758587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2934C-AEE4-33C2-351C-D41B638A4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042" y="1084174"/>
            <a:ext cx="6032738" cy="1288211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Which Microsoft 365 tool was selected</a:t>
            </a:r>
          </a:p>
        </p:txBody>
      </p:sp>
      <p:pic>
        <p:nvPicPr>
          <p:cNvPr id="5" name="Picture 4" descr="Top 6 Pros and Cons of Microsoft OneDrive">
            <a:extLst>
              <a:ext uri="{FF2B5EF4-FFF2-40B4-BE49-F238E27FC236}">
                <a16:creationId xmlns:a16="http://schemas.microsoft.com/office/drawing/2014/main" id="{F660F814-A513-18F1-077B-4BB4D2A65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042" y="2561869"/>
            <a:ext cx="6032738" cy="33934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F376F-CC40-29A2-7163-28EAD2983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6006" y="743803"/>
            <a:ext cx="3304272" cy="5474173"/>
          </a:xfrm>
        </p:spPr>
        <p:txBody>
          <a:bodyPr anchor="ctr">
            <a:normAutofit/>
          </a:bodyPr>
          <a:lstStyle/>
          <a:p>
            <a:r>
              <a:rPr lang="en-GB" sz="1700"/>
              <a:t>Microsoft OneDrive</a:t>
            </a:r>
          </a:p>
          <a:p>
            <a:endParaRPr lang="en-GB" sz="1700"/>
          </a:p>
          <a:p>
            <a:r>
              <a:rPr lang="en-GB" sz="1700"/>
              <a:t>OneDrive stores documents online</a:t>
            </a:r>
          </a:p>
          <a:p>
            <a:endParaRPr lang="en-GB" sz="1700"/>
          </a:p>
          <a:p>
            <a:r>
              <a:rPr lang="en-GB" sz="1700"/>
              <a:t>Allows staff to access files from different locations</a:t>
            </a:r>
          </a:p>
          <a:p>
            <a:endParaRPr lang="en-GB" sz="1700"/>
          </a:p>
          <a:p>
            <a:r>
              <a:rPr lang="en-GB" sz="1700"/>
              <a:t>Staff can share documents with colleagues </a:t>
            </a:r>
          </a:p>
          <a:p>
            <a:endParaRPr lang="en-GB" sz="1700"/>
          </a:p>
          <a:p>
            <a:r>
              <a:rPr lang="en-GB" sz="1700"/>
              <a:t>Permissions help control who can view/edit files</a:t>
            </a:r>
          </a:p>
          <a:p>
            <a:endParaRPr lang="en-GB" sz="1700"/>
          </a:p>
          <a:p>
            <a:r>
              <a:rPr lang="en-GB" sz="1700"/>
              <a:t>Makes OneDrive useful for storing &amp; sharing documents</a:t>
            </a:r>
            <a:endParaRPr lang="en-GB" sz="1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6A3897-5258-FE1F-D897-A056D08D4393}"/>
              </a:ext>
            </a:extLst>
          </p:cNvPr>
          <p:cNvSpPr txBox="1"/>
          <p:nvPr/>
        </p:nvSpPr>
        <p:spPr>
          <a:xfrm>
            <a:off x="10277856" y="6311900"/>
            <a:ext cx="1756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i="1" dirty="0"/>
              <a:t>(Microsoft, n.d.)</a:t>
            </a:r>
            <a:endParaRPr lang="en-GB" i="1"/>
          </a:p>
        </p:txBody>
      </p:sp>
    </p:spTree>
    <p:extLst>
      <p:ext uri="{BB962C8B-B14F-4D97-AF65-F5344CB8AC3E}">
        <p14:creationId xmlns:p14="http://schemas.microsoft.com/office/powerpoint/2010/main" val="3537089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B56D-915D-A441-8283-F3B073819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OneDrive is suitable for the task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D982F52-A89E-C9D8-9ABD-5B9E82F414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508676E-65AD-AD22-015F-8E8696CDFF57}"/>
              </a:ext>
            </a:extLst>
          </p:cNvPr>
          <p:cNvSpPr txBox="1"/>
          <p:nvPr/>
        </p:nvSpPr>
        <p:spPr>
          <a:xfrm>
            <a:off x="6391656" y="6308209"/>
            <a:ext cx="5660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(Microsoft, n.d.; Information </a:t>
            </a:r>
            <a:r>
              <a:rPr lang="en-GB" i="1" dirty="0" err="1"/>
              <a:t>Commisioner’s</a:t>
            </a:r>
            <a:r>
              <a:rPr lang="en-GB" i="1" dirty="0"/>
              <a:t> Office, n.d.)</a:t>
            </a:r>
          </a:p>
        </p:txBody>
      </p:sp>
    </p:spTree>
    <p:extLst>
      <p:ext uri="{BB962C8B-B14F-4D97-AF65-F5344CB8AC3E}">
        <p14:creationId xmlns:p14="http://schemas.microsoft.com/office/powerpoint/2010/main" val="26185037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5243-DD0C-18F2-43AD-0ACE532E6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it improves efficiency or communication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8D8FB2C-267C-160A-96D8-10D984CD30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2290623-368A-CC4A-464E-5B2EDDCAC40E}"/>
              </a:ext>
            </a:extLst>
          </p:cNvPr>
          <p:cNvSpPr txBox="1"/>
          <p:nvPr/>
        </p:nvSpPr>
        <p:spPr>
          <a:xfrm>
            <a:off x="10232136" y="6391656"/>
            <a:ext cx="1756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(Microsoft, n.d.)</a:t>
            </a:r>
          </a:p>
        </p:txBody>
      </p:sp>
    </p:spTree>
    <p:extLst>
      <p:ext uri="{BB962C8B-B14F-4D97-AF65-F5344CB8AC3E}">
        <p14:creationId xmlns:p14="http://schemas.microsoft.com/office/powerpoint/2010/main" val="16404234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F8E61-DB05-CFD6-3C5C-D58643B46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and limitations of OneDrive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A2425-677A-6D28-9153-CC5D627A93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5C7492-AA97-739B-B541-5B4D06255B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Keeps documents organised in one place</a:t>
            </a:r>
          </a:p>
          <a:p>
            <a:r>
              <a:rPr lang="en-GB" dirty="0"/>
              <a:t>Makes document updates easier to manage</a:t>
            </a:r>
          </a:p>
          <a:p>
            <a:r>
              <a:rPr lang="en-GB" dirty="0"/>
              <a:t>Allows staff to work on shared files</a:t>
            </a:r>
          </a:p>
          <a:p>
            <a:r>
              <a:rPr lang="en-GB" dirty="0"/>
              <a:t>Helps protect confidential information through access controls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19AE35-B08A-A753-68AF-BB04920C89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2FB514-C3D3-B3E4-1867-926CFC478E5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Accidental changes could affect shared documents</a:t>
            </a:r>
          </a:p>
          <a:p>
            <a:r>
              <a:rPr lang="en-GB" dirty="0"/>
              <a:t>Staff need to understand how to use safely</a:t>
            </a:r>
          </a:p>
          <a:p>
            <a:r>
              <a:rPr lang="en-GB" dirty="0"/>
              <a:t>Requires reliable internet connection</a:t>
            </a:r>
          </a:p>
          <a:p>
            <a:r>
              <a:rPr lang="en-GB" dirty="0"/>
              <a:t>Sensitive care records must follow data protection rules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4DEADB-15C3-0EA4-3980-E8D61C9A2EAF}"/>
              </a:ext>
            </a:extLst>
          </p:cNvPr>
          <p:cNvSpPr txBox="1"/>
          <p:nvPr/>
        </p:nvSpPr>
        <p:spPr>
          <a:xfrm>
            <a:off x="4401406" y="6308209"/>
            <a:ext cx="7925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(Microsoft, n.d.; Information Commissioner’s Office, </a:t>
            </a:r>
            <a:r>
              <a:rPr lang="en-GB" i="1" dirty="0" err="1"/>
              <a:t>n.d</a:t>
            </a:r>
            <a:r>
              <a:rPr lang="en-GB" i="1" dirty="0"/>
              <a:t>; NHS England, 2025b)</a:t>
            </a:r>
          </a:p>
        </p:txBody>
      </p:sp>
      <p:pic>
        <p:nvPicPr>
          <p:cNvPr id="8" name="Picture 7" descr="Poster, Print Green tick symbol and red cross sign in circle, 40x24.8 cm">
            <a:extLst>
              <a:ext uri="{FF2B5EF4-FFF2-40B4-BE49-F238E27FC236}">
                <a16:creationId xmlns:a16="http://schemas.microsoft.com/office/drawing/2014/main" id="{AF1C5A8A-57DE-41C2-5946-9B83AC7CB2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00607" t="19386" r="12329" b="-107664"/>
          <a:stretch>
            <a:fillRect/>
          </a:stretch>
        </p:blipFill>
        <p:spPr>
          <a:xfrm>
            <a:off x="-1457515" y="206407"/>
            <a:ext cx="3048000" cy="1886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01306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83710-F67E-3EDF-EAF2-9BC928E47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Ashford can implement these changes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F724F0-7149-60B7-FE45-AAD81AE06B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E979BDE-291D-C59B-4210-5F945F5B85E0}"/>
              </a:ext>
            </a:extLst>
          </p:cNvPr>
          <p:cNvSpPr txBox="1"/>
          <p:nvPr/>
        </p:nvSpPr>
        <p:spPr>
          <a:xfrm>
            <a:off x="5166360" y="6308209"/>
            <a:ext cx="6948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(Information Commissioners Office, n.d.; NHS England Digital, 2026)</a:t>
            </a:r>
          </a:p>
        </p:txBody>
      </p:sp>
    </p:spTree>
    <p:extLst>
      <p:ext uri="{BB962C8B-B14F-4D97-AF65-F5344CB8AC3E}">
        <p14:creationId xmlns:p14="http://schemas.microsoft.com/office/powerpoint/2010/main" val="13207840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46866-D57F-D3D9-5663-87F95E4FD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B79A9-6724-7474-10E8-DE9051A0BB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Information Commissioner’s Office (n.d.) </a:t>
            </a:r>
            <a:r>
              <a:rPr lang="en-GB" i="1" dirty="0"/>
              <a:t>A guide to data security</a:t>
            </a:r>
            <a:r>
              <a:rPr lang="en-GB" dirty="0"/>
              <a:t>. Available at: </a:t>
            </a:r>
            <a:r>
              <a:rPr lang="en-GB" u="sng" dirty="0">
                <a:hlinkClick r:id="rId2" tooltip="Original URL: https://ico.org.uk/for-organisations/uk-gdpr-guidance-and-resources/security/a-guide-to-data-security/. Click or tap if you trust this link."/>
              </a:rPr>
              <a:t>https://ico.org.uk/for-organisations/uk-gdpr-guidance-and-resources/security/a-guide-to-data-security/</a:t>
            </a:r>
            <a:r>
              <a:rPr lang="en-GB" dirty="0"/>
              <a:t> (Accessed: 9 October 2026).</a:t>
            </a:r>
          </a:p>
          <a:p>
            <a:r>
              <a:rPr lang="en-GB" dirty="0"/>
              <a:t>Microsoft (n.d.) </a:t>
            </a:r>
            <a:r>
              <a:rPr lang="en-GB" i="1" dirty="0"/>
              <a:t>Share files with my team members</a:t>
            </a:r>
            <a:r>
              <a:rPr lang="en-GB" dirty="0"/>
              <a:t>. Available at: </a:t>
            </a:r>
            <a:r>
              <a:rPr lang="en-GB" u="sng" dirty="0">
                <a:hlinkClick r:id="rId3" tooltip="Original URL: https://support.microsoft.com/en-gb/onedrive/small-business/share-files-with-my-team-members. Click or tap if you trust this link."/>
              </a:rPr>
              <a:t>https://support.microsoft.com/en-gb/onedrive/small-business/share-files-with-my-team-members</a:t>
            </a:r>
            <a:r>
              <a:rPr lang="en-GB" dirty="0"/>
              <a:t> (Accessed: 9 October 2026).</a:t>
            </a:r>
          </a:p>
          <a:p>
            <a:r>
              <a:rPr lang="en-GB" dirty="0"/>
              <a:t>NHS England (2025b) </a:t>
            </a:r>
            <a:r>
              <a:rPr lang="en-GB" i="1" dirty="0"/>
              <a:t>Records management policy</a:t>
            </a:r>
            <a:r>
              <a:rPr lang="en-GB" dirty="0"/>
              <a:t>. Available at: </a:t>
            </a:r>
            <a:r>
              <a:rPr lang="en-GB" u="sng" dirty="0">
                <a:hlinkClick r:id="rId4" tooltip="Original URL: https://www.england.nhs.uk/long-read/records-management-policy/. Click or tap if you trust this link."/>
              </a:rPr>
              <a:t>https://www.england.nhs.uk/long-read/records-management-policy/</a:t>
            </a:r>
            <a:r>
              <a:rPr lang="en-GB" dirty="0"/>
              <a:t> (Accessed: 9 October 2026).</a:t>
            </a:r>
          </a:p>
          <a:p>
            <a:r>
              <a:rPr lang="en-GB" dirty="0"/>
              <a:t>NHS England (2025a) </a:t>
            </a:r>
            <a:r>
              <a:rPr lang="en-GB" i="1" dirty="0"/>
              <a:t>High quality patient records</a:t>
            </a:r>
            <a:r>
              <a:rPr lang="en-GB" dirty="0"/>
              <a:t>. Available at: </a:t>
            </a:r>
            <a:r>
              <a:rPr lang="en-GB" u="sng" dirty="0">
                <a:hlinkClick r:id="rId5" tooltip="Original URL: https://www.england.nhs.uk/long-read/high-quality-patient-records/. Click or tap if you trust this link."/>
              </a:rPr>
              <a:t>https://www.england.nhs.uk/long-read/high-quality-patient-records/</a:t>
            </a:r>
            <a:r>
              <a:rPr lang="en-GB" dirty="0"/>
              <a:t> (Accessed: 9 October 2026).</a:t>
            </a:r>
          </a:p>
          <a:p>
            <a:r>
              <a:rPr lang="en-GB" dirty="0"/>
              <a:t>NHS England Digital (2026) </a:t>
            </a:r>
            <a:r>
              <a:rPr lang="en-GB" i="1" dirty="0"/>
              <a:t>Introduction: Records Management Code of Practice</a:t>
            </a:r>
            <a:r>
              <a:rPr lang="en-GB" dirty="0"/>
              <a:t>. Available at: </a:t>
            </a:r>
            <a:r>
              <a:rPr lang="en-GB" u="sng" dirty="0">
                <a:hlinkClick r:id="rId6" tooltip="Original URL: https://digital.nhs.uk/data-and-information/information-governance/guidance/records-management-code-of-practice/introduction. Click or tap if you trust this link."/>
              </a:rPr>
              <a:t>https://digital.nhs.uk/data-and-information/information-governance/guidance/records-management-code-of-practice/introduction</a:t>
            </a:r>
            <a:r>
              <a:rPr lang="en-GB" dirty="0"/>
              <a:t> (Accessed: 9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10338050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582</Words>
  <Application>Microsoft Office PowerPoint</Application>
  <PresentationFormat>Widescreen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Microsoft 365 solutions for Ashford Community Care Service</vt:lpstr>
      <vt:lpstr>What the chosen workplace task involves</vt:lpstr>
      <vt:lpstr>Which Microsoft 365 tool was selected</vt:lpstr>
      <vt:lpstr>Why OneDrive is suitable for the task</vt:lpstr>
      <vt:lpstr>How it improves efficiency or communication</vt:lpstr>
      <vt:lpstr>Advantages and limitations of OneDrive</vt:lpstr>
      <vt:lpstr>How Ashford can implement these changes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Waseem Aziz (2543112)</dc:creator>
  <cp:lastModifiedBy>Waseem Aziz (2543112)</cp:lastModifiedBy>
  <cp:revision>1</cp:revision>
  <dcterms:created xsi:type="dcterms:W3CDTF">2026-10-09T18:16:30Z</dcterms:created>
  <dcterms:modified xsi:type="dcterms:W3CDTF">2026-10-09T19:48:57Z</dcterms:modified>
</cp:coreProperties>
</file>