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17"/>
  </p:notesMasterIdLst>
  <p:sldIdLst>
    <p:sldId id="306" r:id="rId5"/>
    <p:sldId id="308" r:id="rId6"/>
    <p:sldId id="294" r:id="rId7"/>
    <p:sldId id="295" r:id="rId8"/>
    <p:sldId id="313" r:id="rId9"/>
    <p:sldId id="314" r:id="rId10"/>
    <p:sldId id="315" r:id="rId11"/>
    <p:sldId id="316" r:id="rId12"/>
    <p:sldId id="318" r:id="rId13"/>
    <p:sldId id="310" r:id="rId14"/>
    <p:sldId id="303" r:id="rId15"/>
    <p:sldId id="31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84967" autoAdjust="0"/>
  </p:normalViewPr>
  <p:slideViewPr>
    <p:cSldViewPr snapToGrid="0">
      <p:cViewPr varScale="1">
        <p:scale>
          <a:sx n="68" d="100"/>
          <a:sy n="68" d="100"/>
        </p:scale>
        <p:origin x="22" y="65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28068-AFBD-4979-B752-9EB6F90B1386}" type="datetimeFigureOut">
              <a:rPr lang="en-US" smtClean="0"/>
              <a:t>2/15/2024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39589-3E79-4C82-AA4A-FE78234FAA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anchor="b"/>
          <a:lstStyle>
            <a:lvl1pPr algn="l">
              <a:defRPr sz="5400" b="0" i="0" cap="none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5400" spc="400" dirty="0">
                <a:solidFill>
                  <a:schemeClr val="bg1"/>
                </a:solidFill>
              </a:rPr>
              <a:t>Assignment 1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5141" y="4632698"/>
            <a:ext cx="9430101" cy="1197864"/>
          </a:xfrm>
        </p:spPr>
        <p:txBody>
          <a:bodyPr/>
          <a:lstStyle/>
          <a:p>
            <a:r>
              <a:rPr lang="en-US" sz="3200" dirty="0"/>
              <a:t>20 Minute In Person PowerPoint Presentation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40" name="Straight Connector 1030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41" name="Rectangle 1032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115FF41-AFA4-4D25-AB42-AB034F4B4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Submission</a:t>
            </a:r>
          </a:p>
        </p:txBody>
      </p:sp>
      <p:cxnSp>
        <p:nvCxnSpPr>
          <p:cNvPr id="1042" name="!!Straight Connector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881FA9-F3B0-4912-B0E1-352094195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94" y="2772180"/>
            <a:ext cx="8140200" cy="38857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Turnitin submission Date: Tuesday 4th March no later than 23:59pm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PowerPoint Presentation slides saved to PDF and uploaded to ‘final’ portal on Turnitin.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Each presentation will be video recorded for marking and moderation purposes.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Presentations Dates:  </a:t>
            </a:r>
          </a:p>
          <a:p>
            <a:pPr marL="114300">
              <a:lnSpc>
                <a:spcPct val="90000"/>
              </a:lnSpc>
            </a:pPr>
            <a:r>
              <a:rPr lang="en-US" sz="2400" dirty="0"/>
              <a:t>Tuesday 5th March </a:t>
            </a:r>
          </a:p>
          <a:p>
            <a:pPr marL="114300">
              <a:lnSpc>
                <a:spcPct val="90000"/>
              </a:lnSpc>
            </a:pPr>
            <a:r>
              <a:rPr lang="en-US" sz="2400" dirty="0"/>
              <a:t>Tuesday 12</a:t>
            </a:r>
            <a:r>
              <a:rPr lang="en-US" sz="2400" baseline="30000" dirty="0"/>
              <a:t>th</a:t>
            </a:r>
            <a:r>
              <a:rPr lang="en-US" sz="2400" dirty="0"/>
              <a:t> March</a:t>
            </a: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0" lvl="1" indent="0">
              <a:buNone/>
            </a:pPr>
            <a:endParaRPr lang="en-US" dirty="0"/>
          </a:p>
          <a:p>
            <a:pPr marL="571500" lvl="1"/>
            <a:endParaRPr lang="en-US" dirty="0"/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1026" name="Picture 2" descr="Image result for presentation cartoon">
            <a:extLst>
              <a:ext uri="{FF2B5EF4-FFF2-40B4-BE49-F238E27FC236}">
                <a16:creationId xmlns:a16="http://schemas.microsoft.com/office/drawing/2014/main" id="{B3432E1F-C83B-A50B-C262-21767CC6659D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29" r="19821" b="-1"/>
          <a:stretch/>
        </p:blipFill>
        <p:spPr bwMode="auto">
          <a:xfrm>
            <a:off x="8619613" y="806470"/>
            <a:ext cx="3018516" cy="3018516"/>
          </a:xfrm>
          <a:custGeom>
            <a:avLst/>
            <a:gdLst/>
            <a:ahLst/>
            <a:cxnLst/>
            <a:rect l="l" t="t" r="r" b="b"/>
            <a:pathLst>
              <a:path w="2457864" h="2457864">
                <a:moveTo>
                  <a:pt x="1228932" y="0"/>
                </a:moveTo>
                <a:cubicBezTo>
                  <a:pt x="1907652" y="0"/>
                  <a:pt x="2457864" y="550212"/>
                  <a:pt x="2457864" y="1228932"/>
                </a:cubicBezTo>
                <a:cubicBezTo>
                  <a:pt x="2457864" y="1907652"/>
                  <a:pt x="1907652" y="2457864"/>
                  <a:pt x="1228932" y="2457864"/>
                </a:cubicBezTo>
                <a:cubicBezTo>
                  <a:pt x="550212" y="2457864"/>
                  <a:pt x="0" y="1907652"/>
                  <a:pt x="0" y="1228932"/>
                </a:cubicBezTo>
                <a:cubicBezTo>
                  <a:pt x="0" y="550212"/>
                  <a:pt x="550212" y="0"/>
                  <a:pt x="122893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39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6AE2454-CE9A-4A6B-AB5A-349E0D96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34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E27C7C-4B68-4BBC-BF36-8959D8493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/>
              <a:t>Assignment title: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FC290B8-BF94-4636-BFAB-9FD67F4AA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D8DA9DAA-006C-4F4B-980E-E3DF019B24E2}" type="slidenum">
              <a:rPr lang="en-US" b="1" cap="all" spc="100" smtClean="0">
                <a:solidFill>
                  <a:schemeClr val="accent2"/>
                </a:solidFill>
              </a:rPr>
              <a:t>3</a:t>
            </a:fld>
            <a:endParaRPr lang="en-US" b="1" cap="all" spc="100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54D6B-8C83-112A-6F4F-06D90D272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3676" y="2564416"/>
            <a:ext cx="9642806" cy="220783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Within a 20 minute presentation, </a:t>
            </a:r>
            <a:r>
              <a:rPr lang="en-GB" b="1" dirty="0"/>
              <a:t>critically</a:t>
            </a:r>
            <a:r>
              <a:rPr lang="en-GB" dirty="0"/>
              <a:t> explore your chosen research topic, which could be used to form the basis of your Masters Dissertation.</a:t>
            </a:r>
          </a:p>
        </p:txBody>
      </p:sp>
    </p:spTree>
    <p:extLst>
      <p:ext uri="{BB962C8B-B14F-4D97-AF65-F5344CB8AC3E}">
        <p14:creationId xmlns:p14="http://schemas.microsoft.com/office/powerpoint/2010/main" val="783914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E27C7C-4B68-4BBC-BF36-8959D8493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/>
              <a:t>Task Description: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ECDE54D-4BD2-4764-A36A-8487DB61E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D8DA9DAA-006C-4F4B-980E-E3DF019B24E2}" type="slidenum">
              <a:rPr lang="en-US" b="1" cap="all" spc="100" smtClean="0">
                <a:solidFill>
                  <a:schemeClr val="accent2"/>
                </a:solidFill>
              </a:rPr>
              <a:t>4</a:t>
            </a:fld>
            <a:endParaRPr lang="en-US" b="1" cap="all" spc="100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DF092-E14C-1269-41B3-1DDEBB684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86601"/>
            <a:ext cx="10841437" cy="523487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Within the presentation, you will need to demonstrate an awareness of: </a:t>
            </a:r>
          </a:p>
          <a:p>
            <a:pPr marL="0" indent="0">
              <a:buNone/>
            </a:pPr>
            <a:r>
              <a:rPr lang="en-GB" dirty="0"/>
              <a:t>• Literature produced within the last five years </a:t>
            </a:r>
          </a:p>
          <a:p>
            <a:pPr marL="0" indent="0">
              <a:buNone/>
            </a:pPr>
            <a:r>
              <a:rPr lang="en-GB" dirty="0"/>
              <a:t>• The gaps in the research </a:t>
            </a:r>
          </a:p>
          <a:p>
            <a:pPr marL="0" indent="0">
              <a:buNone/>
            </a:pPr>
            <a:r>
              <a:rPr lang="en-GB" dirty="0"/>
              <a:t>• Ethical implications of researching your chosen topic </a:t>
            </a:r>
          </a:p>
          <a:p>
            <a:pPr marL="0" indent="0">
              <a:buNone/>
            </a:pPr>
            <a:r>
              <a:rPr lang="en-GB" dirty="0"/>
              <a:t>• Rationale and methodology of the research </a:t>
            </a:r>
          </a:p>
          <a:p>
            <a:pPr marL="0" indent="0">
              <a:buNone/>
            </a:pPr>
            <a:r>
              <a:rPr lang="en-GB" dirty="0"/>
              <a:t>• Data collection and analysis.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Please use the ethics form and proposal form for guidance. </a:t>
            </a:r>
            <a:r>
              <a:rPr lang="en-GB" sz="2400" i="1" dirty="0"/>
              <a:t>(Academic conventions and Harvard referencing style applies)</a:t>
            </a:r>
          </a:p>
        </p:txBody>
      </p:sp>
    </p:spTree>
    <p:extLst>
      <p:ext uri="{BB962C8B-B14F-4D97-AF65-F5344CB8AC3E}">
        <p14:creationId xmlns:p14="http://schemas.microsoft.com/office/powerpoint/2010/main" val="277827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8E1A5-CA1B-789B-CCB8-38A4EF6F7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Proposal Form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259214-86BA-C954-FA4E-52ADD25262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8800" y="1406525"/>
            <a:ext cx="9329738" cy="531495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E791B1-5EF7-FAE3-F15D-1BEBBAD424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889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A410C8-D440-48C9-9E0C-4B4C87CD8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6</a:t>
            </a:fld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E584277-2F5E-AC32-027B-478313D7AE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8774" y="850106"/>
            <a:ext cx="9172575" cy="534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446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99DEBC-F0D0-0404-5E15-91F8E0778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7</a:t>
            </a:fld>
            <a:endParaRPr lang="en-US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6688D0DC-815C-02B3-303C-3DCB666DE8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50219" y="414338"/>
            <a:ext cx="9715499" cy="6307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318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67690CF-0BAA-D4F8-7BE6-105B01B1A7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7431" y="650081"/>
            <a:ext cx="8708231" cy="550783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E40581-9D1B-25D3-C711-00A723B99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7210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58839-C214-EC48-AD49-D2B9F1F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Form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0C00FE-9F16-EBA0-A462-C96EC3A236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4419" y="1450181"/>
            <a:ext cx="10136981" cy="519350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B820D9-38D9-7923-8768-4CEFC4D0C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6683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DFB95-2803-4882-8DE6-333A75D37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578" y="586860"/>
            <a:ext cx="9353695" cy="1037703"/>
          </a:xfrm>
        </p:spPr>
        <p:txBody>
          <a:bodyPr>
            <a:noAutofit/>
          </a:bodyPr>
          <a:lstStyle/>
          <a:p>
            <a:r>
              <a:rPr lang="en-US" sz="4000" dirty="0"/>
              <a:t>Some useful questions to ask about your methodology: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E0D311A-C366-4A86-9404-C0F5CBF9C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6BEEC46-8DE7-059C-6F70-19DEDB850F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122" y="1593188"/>
            <a:ext cx="10197334" cy="4677952"/>
          </a:xfrm>
        </p:spPr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0AAA03-A625-53F2-5463-814AC7F8031A}"/>
              </a:ext>
            </a:extLst>
          </p:cNvPr>
          <p:cNvSpPr txBox="1"/>
          <p:nvPr/>
        </p:nvSpPr>
        <p:spPr>
          <a:xfrm>
            <a:off x="852692" y="2315165"/>
            <a:ext cx="8289905" cy="32962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 is the chosen research method most appropriate for this research?</a:t>
            </a:r>
            <a:endParaRPr lang="en-GB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does my chosen method match the objective of this research?</a:t>
            </a:r>
            <a:endParaRPr lang="en-GB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do I know that the use of my chosen research method ensures that the conclusions drawn are valid, reliable, and credible.</a:t>
            </a:r>
            <a:endParaRPr lang="en-GB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473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85278-3D07-466F-8351-667A2EBEA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 few more pertinent questions: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5FF1C-3CBD-419A-9DE4-7A8AA6371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b="1" cap="all" spc="100" smtClean="0">
                <a:solidFill>
                  <a:schemeClr val="accent2"/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 b="1" cap="all" spc="100" dirty="0">
              <a:solidFill>
                <a:schemeClr val="accent2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2EBCA8-8653-C548-AC54-DCCBC8FE2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999964" cy="4216147"/>
          </a:xfrm>
        </p:spPr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1125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spc="-15" dirty="0">
                <a:solidFill>
                  <a:srgbClr val="1A1A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Was the research instrument (means of eliciting data - e.g. interview questions, focus group), designed appropriately?</a:t>
            </a:r>
            <a:endParaRPr lang="en-GB" sz="1800" dirty="0">
              <a:solidFill>
                <a:srgbClr val="1A1A1A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1125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spc="-15" dirty="0">
                <a:solidFill>
                  <a:srgbClr val="1A1A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Why was the instrument selected?</a:t>
            </a:r>
            <a:endParaRPr lang="en-GB" sz="1800" dirty="0">
              <a:solidFill>
                <a:srgbClr val="1A1A1A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1125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spc="-15" dirty="0">
                <a:solidFill>
                  <a:srgbClr val="1A1A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Was it scrutinised for validity and reliability?</a:t>
            </a:r>
            <a:endParaRPr lang="en-GB" sz="1800" dirty="0">
              <a:solidFill>
                <a:srgbClr val="1A1A1A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1125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spc="-15" dirty="0">
                <a:solidFill>
                  <a:srgbClr val="1A1A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 it appropriate for addressing the research hypothesis, questions, and problem?</a:t>
            </a:r>
            <a:endParaRPr lang="en-GB" sz="1800" dirty="0">
              <a:solidFill>
                <a:srgbClr val="1A1A1A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1125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spc="-15" dirty="0">
                <a:solidFill>
                  <a:srgbClr val="1A1A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informed the chosen sample?</a:t>
            </a:r>
            <a:endParaRPr lang="en-GB" sz="1800" dirty="0">
              <a:solidFill>
                <a:srgbClr val="1A1A1A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1125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spc="-15" dirty="0">
                <a:solidFill>
                  <a:srgbClr val="1A1A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determined the choice of techniques for analysing data?</a:t>
            </a:r>
            <a:endParaRPr lang="en-GB" sz="1800" dirty="0">
              <a:solidFill>
                <a:srgbClr val="1A1A1A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288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803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C3CBA4-1360-4BA9-1A07-45A88F317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0136" y="590062"/>
            <a:ext cx="5141964" cy="28389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cap="all" dirty="0">
                <a:solidFill>
                  <a:schemeClr val="bg1"/>
                </a:solidFill>
              </a:rPr>
              <a:t>Any Questions?</a:t>
            </a:r>
            <a:endParaRPr lang="en-US" b="1" i="0" kern="1200" cap="all" baseline="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9B765C-D0CA-976F-A9E7-D762314A50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2" b="7815"/>
          <a:stretch/>
        </p:blipFill>
        <p:spPr>
          <a:xfrm>
            <a:off x="7513959" y="-140236"/>
            <a:ext cx="4711700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4129FE-6DDD-A561-A8A5-BC5F9B3DD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24937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28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7334" y="19317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16112" y="214158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1794" y="23854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5145" y="3505200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35073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Univers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{C8DB0E58-E3C6-4F11-93ED-CC6D69F49C4C}tf89338750_win32</Template>
  <TotalTime>0</TotalTime>
  <Words>307</Words>
  <Application>Microsoft Office PowerPoint</Application>
  <PresentationFormat>Widescreen</PresentationFormat>
  <Paragraphs>47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Symbol</vt:lpstr>
      <vt:lpstr>Univers</vt:lpstr>
      <vt:lpstr>GradientUnivers</vt:lpstr>
      <vt:lpstr>Assignment 1</vt:lpstr>
      <vt:lpstr>Submission</vt:lpstr>
      <vt:lpstr>Assignment title:</vt:lpstr>
      <vt:lpstr>Task Description:</vt:lpstr>
      <vt:lpstr>Project Proposal Form</vt:lpstr>
      <vt:lpstr>PowerPoint Presentation</vt:lpstr>
      <vt:lpstr>PowerPoint Presentation</vt:lpstr>
      <vt:lpstr>PowerPoint Presentation</vt:lpstr>
      <vt:lpstr>Ethics Form</vt:lpstr>
      <vt:lpstr>Some useful questions to ask about your methodology:</vt:lpstr>
      <vt:lpstr>A few more pertinent questions: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Catherine Hancox</dc:creator>
  <cp:lastModifiedBy>Ruth Groff</cp:lastModifiedBy>
  <cp:revision>3</cp:revision>
  <dcterms:created xsi:type="dcterms:W3CDTF">2023-02-14T12:15:27Z</dcterms:created>
  <dcterms:modified xsi:type="dcterms:W3CDTF">2024-02-15T07:51:48Z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