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7" r:id="rId3"/>
    <p:sldId id="258" r:id="rId4"/>
    <p:sldId id="263" r:id="rId5"/>
    <p:sldId id="259" r:id="rId6"/>
    <p:sldId id="260" r:id="rId7"/>
    <p:sldId id="261"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0D6972-CF2A-814F-8C48-8AD1EE96E9B6}" v="13" dt="2023-01-16T08:27:13.815"/>
    <p1510:client id="{703E2AA8-73C2-4A7B-4ED7-DF005A731066}" v="927" dt="2023-01-16T09:22:07.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Cook (2203229)" userId="S::2203229@student.uwtsd.ac.uk::75314656-c532-4eb3-88f2-104becd745a2" providerId="AD" clId="Web-{703E2AA8-73C2-4A7B-4ED7-DF005A731066}"/>
    <pc:docChg chg="addSld modSld addMainMaster delMainMaster">
      <pc:chgData name="Kirsty Cook (2203229)" userId="S::2203229@student.uwtsd.ac.uk::75314656-c532-4eb3-88f2-104becd745a2" providerId="AD" clId="Web-{703E2AA8-73C2-4A7B-4ED7-DF005A731066}" dt="2023-01-16T09:22:07.883" v="577" actId="20577"/>
      <pc:docMkLst>
        <pc:docMk/>
      </pc:docMkLst>
      <pc:sldChg chg="delSp mod modClrScheme delDesignElem chgLayout">
        <pc:chgData name="Kirsty Cook (2203229)" userId="S::2203229@student.uwtsd.ac.uk::75314656-c532-4eb3-88f2-104becd745a2" providerId="AD" clId="Web-{703E2AA8-73C2-4A7B-4ED7-DF005A731066}" dt="2023-01-16T08:55:11.590" v="508"/>
        <pc:sldMkLst>
          <pc:docMk/>
          <pc:sldMk cId="1689912127" sldId="256"/>
        </pc:sldMkLst>
        <pc:spChg chg="del">
          <ac:chgData name="Kirsty Cook (2203229)" userId="S::2203229@student.uwtsd.ac.uk::75314656-c532-4eb3-88f2-104becd745a2" providerId="AD" clId="Web-{703E2AA8-73C2-4A7B-4ED7-DF005A731066}" dt="2023-01-16T08:13:06.273" v="22"/>
          <ac:spMkLst>
            <pc:docMk/>
            <pc:sldMk cId="1689912127" sldId="256"/>
            <ac:spMk id="45" creationId="{19F9BF86-FE94-4517-B97D-026C7515E589}"/>
          </ac:spMkLst>
        </pc:spChg>
        <pc:spChg chg="del">
          <ac:chgData name="Kirsty Cook (2203229)" userId="S::2203229@student.uwtsd.ac.uk::75314656-c532-4eb3-88f2-104becd745a2" providerId="AD" clId="Web-{703E2AA8-73C2-4A7B-4ED7-DF005A731066}" dt="2023-01-16T08:13:06.273" v="22"/>
          <ac:spMkLst>
            <pc:docMk/>
            <pc:sldMk cId="1689912127" sldId="256"/>
            <ac:spMk id="47" creationId="{122AB34F-E75C-451A-8410-05B6C249E9D3}"/>
          </ac:spMkLst>
        </pc:spChg>
        <pc:cxnChg chg="del">
          <ac:chgData name="Kirsty Cook (2203229)" userId="S::2203229@student.uwtsd.ac.uk::75314656-c532-4eb3-88f2-104becd745a2" providerId="AD" clId="Web-{703E2AA8-73C2-4A7B-4ED7-DF005A731066}" dt="2023-01-16T08:13:06.273" v="22"/>
          <ac:cxnSpMkLst>
            <pc:docMk/>
            <pc:sldMk cId="1689912127" sldId="256"/>
            <ac:cxnSpMk id="49" creationId="{97CC2FE6-3AD0-4131-B4BC-1F4D65E25E13}"/>
          </ac:cxnSpMkLst>
        </pc:cxnChg>
      </pc:sldChg>
      <pc:sldChg chg="addSp delSp modSp mod setBg modClrScheme setClrOvrMap delDesignElem chgLayout">
        <pc:chgData name="Kirsty Cook (2203229)" userId="S::2203229@student.uwtsd.ac.uk::75314656-c532-4eb3-88f2-104becd745a2" providerId="AD" clId="Web-{703E2AA8-73C2-4A7B-4ED7-DF005A731066}" dt="2023-01-16T09:22:07.883" v="577" actId="20577"/>
        <pc:sldMkLst>
          <pc:docMk/>
          <pc:sldMk cId="211603365" sldId="257"/>
        </pc:sldMkLst>
        <pc:spChg chg="add mod">
          <ac:chgData name="Kirsty Cook (2203229)" userId="S::2203229@student.uwtsd.ac.uk::75314656-c532-4eb3-88f2-104becd745a2" providerId="AD" clId="Web-{703E2AA8-73C2-4A7B-4ED7-DF005A731066}" dt="2023-01-16T08:15:24.668" v="38"/>
          <ac:spMkLst>
            <pc:docMk/>
            <pc:sldMk cId="211603365" sldId="257"/>
            <ac:spMk id="2" creationId="{AB021D20-5DE0-2DBC-2C46-4B935C4EEAC3}"/>
          </ac:spMkLst>
        </pc:spChg>
        <pc:spChg chg="add mod">
          <ac:chgData name="Kirsty Cook (2203229)" userId="S::2203229@student.uwtsd.ac.uk::75314656-c532-4eb3-88f2-104becd745a2" providerId="AD" clId="Web-{703E2AA8-73C2-4A7B-4ED7-DF005A731066}" dt="2023-01-16T09:22:07.883" v="577" actId="20577"/>
          <ac:spMkLst>
            <pc:docMk/>
            <pc:sldMk cId="211603365" sldId="257"/>
            <ac:spMk id="3" creationId="{7633CF94-13AF-9C6B-EB11-CC9AEF46511E}"/>
          </ac:spMkLst>
        </pc:spChg>
        <pc:spChg chg="del">
          <ac:chgData name="Kirsty Cook (2203229)" userId="S::2203229@student.uwtsd.ac.uk::75314656-c532-4eb3-88f2-104becd745a2" providerId="AD" clId="Web-{703E2AA8-73C2-4A7B-4ED7-DF005A731066}" dt="2023-01-16T08:13:06.273" v="22"/>
          <ac:spMkLst>
            <pc:docMk/>
            <pc:sldMk cId="211603365" sldId="257"/>
            <ac:spMk id="14" creationId="{19F9BF86-FE94-4517-B97D-026C7515E589}"/>
          </ac:spMkLst>
        </pc:spChg>
        <pc:spChg chg="add del">
          <ac:chgData name="Kirsty Cook (2203229)" userId="S::2203229@student.uwtsd.ac.uk::75314656-c532-4eb3-88f2-104becd745a2" providerId="AD" clId="Web-{703E2AA8-73C2-4A7B-4ED7-DF005A731066}" dt="2023-01-16T08:15:24.636" v="37"/>
          <ac:spMkLst>
            <pc:docMk/>
            <pc:sldMk cId="211603365" sldId="257"/>
            <ac:spMk id="17" creationId="{6CA4EC59-B8A3-489A-9FB4-AA0699200E65}"/>
          </ac:spMkLst>
        </pc:spChg>
        <pc:spChg chg="add del">
          <ac:chgData name="Kirsty Cook (2203229)" userId="S::2203229@student.uwtsd.ac.uk::75314656-c532-4eb3-88f2-104becd745a2" providerId="AD" clId="Web-{703E2AA8-73C2-4A7B-4ED7-DF005A731066}" dt="2023-01-16T08:15:24.636" v="37"/>
          <ac:spMkLst>
            <pc:docMk/>
            <pc:sldMk cId="211603365" sldId="257"/>
            <ac:spMk id="19" creationId="{1143E968-E203-496D-A1AD-2EA10AB3E786}"/>
          </ac:spMkLst>
        </pc:spChg>
        <pc:spChg chg="add del">
          <ac:chgData name="Kirsty Cook (2203229)" userId="S::2203229@student.uwtsd.ac.uk::75314656-c532-4eb3-88f2-104becd745a2" providerId="AD" clId="Web-{703E2AA8-73C2-4A7B-4ED7-DF005A731066}" dt="2023-01-16T08:34:35.714" v="94"/>
          <ac:spMkLst>
            <pc:docMk/>
            <pc:sldMk cId="211603365" sldId="257"/>
            <ac:spMk id="34" creationId="{2FCD9B94-D70B-4446-85E5-ACD3904289CB}"/>
          </ac:spMkLst>
        </pc:spChg>
        <pc:grpChg chg="add del">
          <ac:chgData name="Kirsty Cook (2203229)" userId="S::2203229@student.uwtsd.ac.uk::75314656-c532-4eb3-88f2-104becd745a2" providerId="AD" clId="Web-{703E2AA8-73C2-4A7B-4ED7-DF005A731066}" dt="2023-01-16T08:15:24.636" v="37"/>
          <ac:grpSpMkLst>
            <pc:docMk/>
            <pc:sldMk cId="211603365" sldId="257"/>
            <ac:grpSpMk id="6" creationId="{260ACC13-B825-49F3-93DE-C8B8F2FA37A1}"/>
          </ac:grpSpMkLst>
        </pc:grpChg>
        <pc:grpChg chg="add del">
          <ac:chgData name="Kirsty Cook (2203229)" userId="S::2203229@student.uwtsd.ac.uk::75314656-c532-4eb3-88f2-104becd745a2" providerId="AD" clId="Web-{703E2AA8-73C2-4A7B-4ED7-DF005A731066}" dt="2023-01-16T08:15:24.636" v="37"/>
          <ac:grpSpMkLst>
            <pc:docMk/>
            <pc:sldMk cId="211603365" sldId="257"/>
            <ac:grpSpMk id="21" creationId="{FBB3444A-472E-400E-81D0-7CCDEEECC9C3}"/>
          </ac:grpSpMkLst>
        </pc:grpChg>
        <pc:grpChg chg="add del">
          <ac:chgData name="Kirsty Cook (2203229)" userId="S::2203229@student.uwtsd.ac.uk::75314656-c532-4eb3-88f2-104becd745a2" providerId="AD" clId="Web-{703E2AA8-73C2-4A7B-4ED7-DF005A731066}" dt="2023-01-16T08:34:35.714" v="94"/>
          <ac:grpSpMkLst>
            <pc:docMk/>
            <pc:sldMk cId="211603365" sldId="257"/>
            <ac:grpSpMk id="29" creationId="{260ACC13-B825-49F3-93DE-C8B8F2FA37A1}"/>
          </ac:grpSpMkLst>
        </pc:grpChg>
        <pc:picChg chg="add mod ord">
          <ac:chgData name="Kirsty Cook (2203229)" userId="S::2203229@student.uwtsd.ac.uk::75314656-c532-4eb3-88f2-104becd745a2" providerId="AD" clId="Web-{703E2AA8-73C2-4A7B-4ED7-DF005A731066}" dt="2023-01-16T08:15:24.668" v="38"/>
          <ac:picMkLst>
            <pc:docMk/>
            <pc:sldMk cId="211603365" sldId="257"/>
            <ac:picMk id="4" creationId="{61175662-55B9-7770-DB27-A49A7D4F135F}"/>
          </ac:picMkLst>
        </pc:picChg>
        <pc:cxnChg chg="del">
          <ac:chgData name="Kirsty Cook (2203229)" userId="S::2203229@student.uwtsd.ac.uk::75314656-c532-4eb3-88f2-104becd745a2" providerId="AD" clId="Web-{703E2AA8-73C2-4A7B-4ED7-DF005A731066}" dt="2023-01-16T08:13:06.273" v="22"/>
          <ac:cxnSpMkLst>
            <pc:docMk/>
            <pc:sldMk cId="211603365" sldId="257"/>
            <ac:cxnSpMk id="13" creationId="{F209B62C-3402-4623-9A7C-AA048B56F8C3}"/>
          </ac:cxnSpMkLst>
        </pc:cxnChg>
        <pc:cxnChg chg="del">
          <ac:chgData name="Kirsty Cook (2203229)" userId="S::2203229@student.uwtsd.ac.uk::75314656-c532-4eb3-88f2-104becd745a2" providerId="AD" clId="Web-{703E2AA8-73C2-4A7B-4ED7-DF005A731066}" dt="2023-01-16T08:13:06.273" v="22"/>
          <ac:cxnSpMkLst>
            <pc:docMk/>
            <pc:sldMk cId="211603365" sldId="257"/>
            <ac:cxnSpMk id="15" creationId="{AA07ED31-6FA0-4967-A8DD-C5388BC17495}"/>
          </ac:cxnSpMkLst>
        </pc:cxnChg>
        <pc:cxnChg chg="add del">
          <ac:chgData name="Kirsty Cook (2203229)" userId="S::2203229@student.uwtsd.ac.uk::75314656-c532-4eb3-88f2-104becd745a2" providerId="AD" clId="Web-{703E2AA8-73C2-4A7B-4ED7-DF005A731066}" dt="2023-01-16T08:34:35.714" v="94"/>
          <ac:cxnSpMkLst>
            <pc:docMk/>
            <pc:sldMk cId="211603365" sldId="257"/>
            <ac:cxnSpMk id="35" creationId="{3378FF8B-3743-48E1-88E3-F4CADB3DECE5}"/>
          </ac:cxnSpMkLst>
        </pc:cxnChg>
      </pc:sldChg>
      <pc:sldChg chg="addSp delSp modSp mod setBg modClrScheme delDesignElem chgLayout">
        <pc:chgData name="Kirsty Cook (2203229)" userId="S::2203229@student.uwtsd.ac.uk::75314656-c532-4eb3-88f2-104becd745a2" providerId="AD" clId="Web-{703E2AA8-73C2-4A7B-4ED7-DF005A731066}" dt="2023-01-16T08:55:11.590" v="508"/>
        <pc:sldMkLst>
          <pc:docMk/>
          <pc:sldMk cId="3402946653" sldId="258"/>
        </pc:sldMkLst>
        <pc:spChg chg="add mod ord">
          <ac:chgData name="Kirsty Cook (2203229)" userId="S::2203229@student.uwtsd.ac.uk::75314656-c532-4eb3-88f2-104becd745a2" providerId="AD" clId="Web-{703E2AA8-73C2-4A7B-4ED7-DF005A731066}" dt="2023-01-16T08:22:04.788" v="81" actId="1076"/>
          <ac:spMkLst>
            <pc:docMk/>
            <pc:sldMk cId="3402946653" sldId="258"/>
            <ac:spMk id="2" creationId="{12516760-5795-E99B-6A41-D26669A72048}"/>
          </ac:spMkLst>
        </pc:spChg>
        <pc:spChg chg="add mod">
          <ac:chgData name="Kirsty Cook (2203229)" userId="S::2203229@student.uwtsd.ac.uk::75314656-c532-4eb3-88f2-104becd745a2" providerId="AD" clId="Web-{703E2AA8-73C2-4A7B-4ED7-DF005A731066}" dt="2023-01-16T08:21:51.037" v="79"/>
          <ac:spMkLst>
            <pc:docMk/>
            <pc:sldMk cId="3402946653" sldId="258"/>
            <ac:spMk id="4" creationId="{1136949B-99D8-9BF9-7004-9CA209CD068B}"/>
          </ac:spMkLst>
        </pc:spChg>
        <pc:spChg chg="add del">
          <ac:chgData name="Kirsty Cook (2203229)" userId="S::2203229@student.uwtsd.ac.uk::75314656-c532-4eb3-88f2-104becd745a2" providerId="AD" clId="Web-{703E2AA8-73C2-4A7B-4ED7-DF005A731066}" dt="2023-01-16T08:34:35.714" v="94"/>
          <ac:spMkLst>
            <pc:docMk/>
            <pc:sldMk cId="3402946653" sldId="258"/>
            <ac:spMk id="17" creationId="{85428F22-76B3-4107-AADE-3F9EC95FD325}"/>
          </ac:spMkLst>
        </pc:spChg>
        <pc:grpChg chg="add del">
          <ac:chgData name="Kirsty Cook (2203229)" userId="S::2203229@student.uwtsd.ac.uk::75314656-c532-4eb3-88f2-104becd745a2" providerId="AD" clId="Web-{703E2AA8-73C2-4A7B-4ED7-DF005A731066}" dt="2023-01-16T08:34:35.714" v="94"/>
          <ac:grpSpMkLst>
            <pc:docMk/>
            <pc:sldMk cId="3402946653" sldId="258"/>
            <ac:grpSpMk id="9" creationId="{260ACC13-B825-49F3-93DE-C8B8F2FA37A1}"/>
          </ac:grpSpMkLst>
        </pc:grpChg>
        <pc:grpChg chg="add del">
          <ac:chgData name="Kirsty Cook (2203229)" userId="S::2203229@student.uwtsd.ac.uk::75314656-c532-4eb3-88f2-104becd745a2" providerId="AD" clId="Web-{703E2AA8-73C2-4A7B-4ED7-DF005A731066}" dt="2023-01-16T08:34:35.714" v="94"/>
          <ac:grpSpMkLst>
            <pc:docMk/>
            <pc:sldMk cId="3402946653" sldId="258"/>
            <ac:grpSpMk id="19" creationId="{5346FBCF-5353-4172-96F5-4B7EB07777C4}"/>
          </ac:grpSpMkLst>
        </pc:grpChg>
        <pc:grpChg chg="add del">
          <ac:chgData name="Kirsty Cook (2203229)" userId="S::2203229@student.uwtsd.ac.uk::75314656-c532-4eb3-88f2-104becd745a2" providerId="AD" clId="Web-{703E2AA8-73C2-4A7B-4ED7-DF005A731066}" dt="2023-01-16T08:34:35.714" v="94"/>
          <ac:grpSpMkLst>
            <pc:docMk/>
            <pc:sldMk cId="3402946653" sldId="258"/>
            <ac:grpSpMk id="23" creationId="{78326E10-C8CB-487F-A110-F861268DE619}"/>
          </ac:grpSpMkLst>
        </pc:grpChg>
        <pc:picChg chg="add mod">
          <ac:chgData name="Kirsty Cook (2203229)" userId="S::2203229@student.uwtsd.ac.uk::75314656-c532-4eb3-88f2-104becd745a2" providerId="AD" clId="Web-{703E2AA8-73C2-4A7B-4ED7-DF005A731066}" dt="2023-01-16T08:21:51.037" v="79"/>
          <ac:picMkLst>
            <pc:docMk/>
            <pc:sldMk cId="3402946653" sldId="258"/>
            <ac:picMk id="3" creationId="{918E3DCE-408F-3924-16DB-CFF4D84558F1}"/>
          </ac:picMkLst>
        </pc:picChg>
      </pc:sldChg>
      <pc:sldChg chg="addSp modSp mod modClrScheme chgLayout">
        <pc:chgData name="Kirsty Cook (2203229)" userId="S::2203229@student.uwtsd.ac.uk::75314656-c532-4eb3-88f2-104becd745a2" providerId="AD" clId="Web-{703E2AA8-73C2-4A7B-4ED7-DF005A731066}" dt="2023-01-16T08:55:11.590" v="508"/>
        <pc:sldMkLst>
          <pc:docMk/>
          <pc:sldMk cId="2959180261" sldId="259"/>
        </pc:sldMkLst>
        <pc:spChg chg="mod">
          <ac:chgData name="Kirsty Cook (2203229)" userId="S::2203229@student.uwtsd.ac.uk::75314656-c532-4eb3-88f2-104becd745a2" providerId="AD" clId="Web-{703E2AA8-73C2-4A7B-4ED7-DF005A731066}" dt="2023-01-16T08:35:00.996" v="99" actId="1076"/>
          <ac:spMkLst>
            <pc:docMk/>
            <pc:sldMk cId="2959180261" sldId="259"/>
            <ac:spMk id="3" creationId="{5ADE16A7-1BC7-287A-313F-C34DE7353D2C}"/>
          </ac:spMkLst>
        </pc:spChg>
        <pc:spChg chg="add mod">
          <ac:chgData name="Kirsty Cook (2203229)" userId="S::2203229@student.uwtsd.ac.uk::75314656-c532-4eb3-88f2-104becd745a2" providerId="AD" clId="Web-{703E2AA8-73C2-4A7B-4ED7-DF005A731066}" dt="2023-01-16T08:35:22.621" v="113" actId="1076"/>
          <ac:spMkLst>
            <pc:docMk/>
            <pc:sldMk cId="2959180261" sldId="259"/>
            <ac:spMk id="4" creationId="{CA4CF825-ECAA-434D-59FE-4B169F128C29}"/>
          </ac:spMkLst>
        </pc:spChg>
        <pc:spChg chg="add mod">
          <ac:chgData name="Kirsty Cook (2203229)" userId="S::2203229@student.uwtsd.ac.uk::75314656-c532-4eb3-88f2-104becd745a2" providerId="AD" clId="Web-{703E2AA8-73C2-4A7B-4ED7-DF005A731066}" dt="2023-01-16T08:36:07.388" v="125" actId="14100"/>
          <ac:spMkLst>
            <pc:docMk/>
            <pc:sldMk cId="2959180261" sldId="259"/>
            <ac:spMk id="7" creationId="{76888EBF-AFBA-5CCE-15A4-1EDDD87FBEAF}"/>
          </ac:spMkLst>
        </pc:spChg>
        <pc:spChg chg="add mod">
          <ac:chgData name="Kirsty Cook (2203229)" userId="S::2203229@student.uwtsd.ac.uk::75314656-c532-4eb3-88f2-104becd745a2" providerId="AD" clId="Web-{703E2AA8-73C2-4A7B-4ED7-DF005A731066}" dt="2023-01-16T08:38:22.251" v="320" actId="20577"/>
          <ac:spMkLst>
            <pc:docMk/>
            <pc:sldMk cId="2959180261" sldId="259"/>
            <ac:spMk id="8" creationId="{8F4325A6-B12E-52CE-14C0-F57F92D15EA8}"/>
          </ac:spMkLst>
        </pc:spChg>
        <pc:spChg chg="add mod">
          <ac:chgData name="Kirsty Cook (2203229)" userId="S::2203229@student.uwtsd.ac.uk::75314656-c532-4eb3-88f2-104becd745a2" providerId="AD" clId="Web-{703E2AA8-73C2-4A7B-4ED7-DF005A731066}" dt="2023-01-16T08:39:12.330" v="347" actId="20577"/>
          <ac:spMkLst>
            <pc:docMk/>
            <pc:sldMk cId="2959180261" sldId="259"/>
            <ac:spMk id="9" creationId="{4D504A9F-411C-2023-7690-6F5BAD31C40E}"/>
          </ac:spMkLst>
        </pc:spChg>
        <pc:picChg chg="add mod">
          <ac:chgData name="Kirsty Cook (2203229)" userId="S::2203229@student.uwtsd.ac.uk::75314656-c532-4eb3-88f2-104becd745a2" providerId="AD" clId="Web-{703E2AA8-73C2-4A7B-4ED7-DF005A731066}" dt="2023-01-16T08:35:49.622" v="121" actId="1076"/>
          <ac:picMkLst>
            <pc:docMk/>
            <pc:sldMk cId="2959180261" sldId="259"/>
            <ac:picMk id="2" creationId="{B6949DD6-1861-E037-76D0-68FB0DB690B5}"/>
          </ac:picMkLst>
        </pc:picChg>
        <pc:picChg chg="mod">
          <ac:chgData name="Kirsty Cook (2203229)" userId="S::2203229@student.uwtsd.ac.uk::75314656-c532-4eb3-88f2-104becd745a2" providerId="AD" clId="Web-{703E2AA8-73C2-4A7B-4ED7-DF005A731066}" dt="2023-01-16T08:34:58.089" v="98" actId="14100"/>
          <ac:picMkLst>
            <pc:docMk/>
            <pc:sldMk cId="2959180261" sldId="259"/>
            <ac:picMk id="5" creationId="{EEBF775C-2578-6598-0B07-9B62A58EE367}"/>
          </ac:picMkLst>
        </pc:picChg>
        <pc:cxnChg chg="add mod">
          <ac:chgData name="Kirsty Cook (2203229)" userId="S::2203229@student.uwtsd.ac.uk::75314656-c532-4eb3-88f2-104becd745a2" providerId="AD" clId="Web-{703E2AA8-73C2-4A7B-4ED7-DF005A731066}" dt="2023-01-16T08:35:45.356" v="119" actId="1076"/>
          <ac:cxnSpMkLst>
            <pc:docMk/>
            <pc:sldMk cId="2959180261" sldId="259"/>
            <ac:cxnSpMk id="6" creationId="{EB61BA57-78EC-D45E-1B76-E48B1EAEE152}"/>
          </ac:cxnSpMkLst>
        </pc:cxnChg>
      </pc:sldChg>
      <pc:sldChg chg="addSp delSp modSp new mod setBg modClrScheme setClrOvrMap delDesignElem chgLayout">
        <pc:chgData name="Kirsty Cook (2203229)" userId="S::2203229@student.uwtsd.ac.uk::75314656-c532-4eb3-88f2-104becd745a2" providerId="AD" clId="Web-{703E2AA8-73C2-4A7B-4ED7-DF005A731066}" dt="2023-01-16T08:55:11.590" v="508"/>
        <pc:sldMkLst>
          <pc:docMk/>
          <pc:sldMk cId="1452756187" sldId="260"/>
        </pc:sldMkLst>
        <pc:spChg chg="add mod">
          <ac:chgData name="Kirsty Cook (2203229)" userId="S::2203229@student.uwtsd.ac.uk::75314656-c532-4eb3-88f2-104becd745a2" providerId="AD" clId="Web-{703E2AA8-73C2-4A7B-4ED7-DF005A731066}" dt="2023-01-16T08:49:23.846" v="455" actId="1076"/>
          <ac:spMkLst>
            <pc:docMk/>
            <pc:sldMk cId="1452756187" sldId="260"/>
            <ac:spMk id="2" creationId="{D63FBAAE-6F6A-4B06-DD6E-C6C6E5F06B2F}"/>
          </ac:spMkLst>
        </pc:spChg>
        <pc:spChg chg="add mod">
          <ac:chgData name="Kirsty Cook (2203229)" userId="S::2203229@student.uwtsd.ac.uk::75314656-c532-4eb3-88f2-104becd745a2" providerId="AD" clId="Web-{703E2AA8-73C2-4A7B-4ED7-DF005A731066}" dt="2023-01-16T08:49:06.315" v="447" actId="1076"/>
          <ac:spMkLst>
            <pc:docMk/>
            <pc:sldMk cId="1452756187" sldId="260"/>
            <ac:spMk id="6" creationId="{4C33821A-B1AA-465E-F32E-5F3FAD47234D}"/>
          </ac:spMkLst>
        </pc:spChg>
        <pc:spChg chg="add del">
          <ac:chgData name="Kirsty Cook (2203229)" userId="S::2203229@student.uwtsd.ac.uk::75314656-c532-4eb3-88f2-104becd745a2" providerId="AD" clId="Web-{703E2AA8-73C2-4A7B-4ED7-DF005A731066}" dt="2023-01-16T08:43:57.728" v="381"/>
          <ac:spMkLst>
            <pc:docMk/>
            <pc:sldMk cId="1452756187" sldId="260"/>
            <ac:spMk id="8" creationId="{D829E218-74FB-4455-98BE-F2C5BA8978BE}"/>
          </ac:spMkLst>
        </pc:spChg>
        <pc:spChg chg="add del">
          <ac:chgData name="Kirsty Cook (2203229)" userId="S::2203229@student.uwtsd.ac.uk::75314656-c532-4eb3-88f2-104becd745a2" providerId="AD" clId="Web-{703E2AA8-73C2-4A7B-4ED7-DF005A731066}" dt="2023-01-16T08:43:57.728" v="381"/>
          <ac:spMkLst>
            <pc:docMk/>
            <pc:sldMk cId="1452756187" sldId="260"/>
            <ac:spMk id="10" creationId="{7E8D75FD-D4F9-4D11-B70D-82EFCB4CFA5B}"/>
          </ac:spMkLst>
        </pc:spChg>
        <pc:spChg chg="add del">
          <ac:chgData name="Kirsty Cook (2203229)" userId="S::2203229@student.uwtsd.ac.uk::75314656-c532-4eb3-88f2-104becd745a2" providerId="AD" clId="Web-{703E2AA8-73C2-4A7B-4ED7-DF005A731066}" dt="2023-01-16T08:43:57.728" v="381"/>
          <ac:spMkLst>
            <pc:docMk/>
            <pc:sldMk cId="1452756187" sldId="260"/>
            <ac:spMk id="14" creationId="{2FDF0794-1B86-42B2-B8C7-F60123E638ED}"/>
          </ac:spMkLst>
        </pc:spChg>
        <pc:spChg chg="add del">
          <ac:chgData name="Kirsty Cook (2203229)" userId="S::2203229@student.uwtsd.ac.uk::75314656-c532-4eb3-88f2-104becd745a2" providerId="AD" clId="Web-{703E2AA8-73C2-4A7B-4ED7-DF005A731066}" dt="2023-01-16T08:43:57.728" v="381"/>
          <ac:spMkLst>
            <pc:docMk/>
            <pc:sldMk cId="1452756187" sldId="260"/>
            <ac:spMk id="16" creationId="{C5373426-E26E-431D-959C-5DB96C0B6208}"/>
          </ac:spMkLst>
        </pc:spChg>
        <pc:spChg chg="add del">
          <ac:chgData name="Kirsty Cook (2203229)" userId="S::2203229@student.uwtsd.ac.uk::75314656-c532-4eb3-88f2-104becd745a2" providerId="AD" clId="Web-{703E2AA8-73C2-4A7B-4ED7-DF005A731066}" dt="2023-01-16T08:55:11.590" v="508"/>
          <ac:spMkLst>
            <pc:docMk/>
            <pc:sldMk cId="1452756187" sldId="260"/>
            <ac:spMk id="24" creationId="{D829E218-74FB-4455-98BE-F2C5BA8978BE}"/>
          </ac:spMkLst>
        </pc:spChg>
        <pc:spChg chg="add del">
          <ac:chgData name="Kirsty Cook (2203229)" userId="S::2203229@student.uwtsd.ac.uk::75314656-c532-4eb3-88f2-104becd745a2" providerId="AD" clId="Web-{703E2AA8-73C2-4A7B-4ED7-DF005A731066}" dt="2023-01-16T08:55:11.590" v="508"/>
          <ac:spMkLst>
            <pc:docMk/>
            <pc:sldMk cId="1452756187" sldId="260"/>
            <ac:spMk id="26" creationId="{7E8D75FD-D4F9-4D11-B70D-82EFCB4CFA5B}"/>
          </ac:spMkLst>
        </pc:spChg>
        <pc:spChg chg="add del">
          <ac:chgData name="Kirsty Cook (2203229)" userId="S::2203229@student.uwtsd.ac.uk::75314656-c532-4eb3-88f2-104becd745a2" providerId="AD" clId="Web-{703E2AA8-73C2-4A7B-4ED7-DF005A731066}" dt="2023-01-16T08:55:11.590" v="508"/>
          <ac:spMkLst>
            <pc:docMk/>
            <pc:sldMk cId="1452756187" sldId="260"/>
            <ac:spMk id="32" creationId="{DA0CA737-33FC-47E3-965A-D1C2CAA62894}"/>
          </ac:spMkLst>
        </pc:spChg>
        <pc:spChg chg="add del">
          <ac:chgData name="Kirsty Cook (2203229)" userId="S::2203229@student.uwtsd.ac.uk::75314656-c532-4eb3-88f2-104becd745a2" providerId="AD" clId="Web-{703E2AA8-73C2-4A7B-4ED7-DF005A731066}" dt="2023-01-16T08:55:11.590" v="508"/>
          <ac:spMkLst>
            <pc:docMk/>
            <pc:sldMk cId="1452756187" sldId="260"/>
            <ac:spMk id="34" creationId="{22189942-24EB-488E-8B69-EB80F7E53E36}"/>
          </ac:spMkLst>
        </pc:spChg>
        <pc:picChg chg="add del mod">
          <ac:chgData name="Kirsty Cook (2203229)" userId="S::2203229@student.uwtsd.ac.uk::75314656-c532-4eb3-88f2-104becd745a2" providerId="AD" clId="Web-{703E2AA8-73C2-4A7B-4ED7-DF005A731066}" dt="2023-01-16T08:45:18.043" v="400"/>
          <ac:picMkLst>
            <pc:docMk/>
            <pc:sldMk cId="1452756187" sldId="260"/>
            <ac:picMk id="3" creationId="{D5D868C5-4825-4EE4-7879-3F32C18376DC}"/>
          </ac:picMkLst>
        </pc:picChg>
        <pc:picChg chg="add del">
          <ac:chgData name="Kirsty Cook (2203229)" userId="S::2203229@student.uwtsd.ac.uk::75314656-c532-4eb3-88f2-104becd745a2" providerId="AD" clId="Web-{703E2AA8-73C2-4A7B-4ED7-DF005A731066}" dt="2023-01-16T08:43:54.853" v="380"/>
          <ac:picMkLst>
            <pc:docMk/>
            <pc:sldMk cId="1452756187" sldId="260"/>
            <ac:picMk id="4" creationId="{B839436B-60AB-C25B-E1C8-5871E738C52B}"/>
          </ac:picMkLst>
        </pc:picChg>
        <pc:picChg chg="add mod">
          <ac:chgData name="Kirsty Cook (2203229)" userId="S::2203229@student.uwtsd.ac.uk::75314656-c532-4eb3-88f2-104becd745a2" providerId="AD" clId="Web-{703E2AA8-73C2-4A7B-4ED7-DF005A731066}" dt="2023-01-16T08:49:10.987" v="449" actId="1076"/>
          <ac:picMkLst>
            <pc:docMk/>
            <pc:sldMk cId="1452756187" sldId="260"/>
            <ac:picMk id="5" creationId="{FD498F46-2816-DF8D-982A-9CA375D39CD0}"/>
          </ac:picMkLst>
        </pc:picChg>
        <pc:picChg chg="add">
          <ac:chgData name="Kirsty Cook (2203229)" userId="S::2203229@student.uwtsd.ac.uk::75314656-c532-4eb3-88f2-104becd745a2" providerId="AD" clId="Web-{703E2AA8-73C2-4A7B-4ED7-DF005A731066}" dt="2023-01-16T08:43:57.728" v="381"/>
          <ac:picMkLst>
            <pc:docMk/>
            <pc:sldMk cId="1452756187" sldId="260"/>
            <ac:picMk id="20" creationId="{593EC561-156F-619D-4720-02DE39AC0F69}"/>
          </ac:picMkLst>
        </pc:picChg>
        <pc:cxnChg chg="add del">
          <ac:chgData name="Kirsty Cook (2203229)" userId="S::2203229@student.uwtsd.ac.uk::75314656-c532-4eb3-88f2-104becd745a2" providerId="AD" clId="Web-{703E2AA8-73C2-4A7B-4ED7-DF005A731066}" dt="2023-01-16T08:43:57.728" v="381"/>
          <ac:cxnSpMkLst>
            <pc:docMk/>
            <pc:sldMk cId="1452756187" sldId="260"/>
            <ac:cxnSpMk id="12" creationId="{1F5DC8C3-BA5F-4EED-BB9A-A14272BD82A1}"/>
          </ac:cxnSpMkLst>
        </pc:cxnChg>
        <pc:cxnChg chg="add del">
          <ac:chgData name="Kirsty Cook (2203229)" userId="S::2203229@student.uwtsd.ac.uk::75314656-c532-4eb3-88f2-104becd745a2" providerId="AD" clId="Web-{703E2AA8-73C2-4A7B-4ED7-DF005A731066}" dt="2023-01-16T08:43:57.728" v="381"/>
          <ac:cxnSpMkLst>
            <pc:docMk/>
            <pc:sldMk cId="1452756187" sldId="260"/>
            <ac:cxnSpMk id="18" creationId="{96D07482-83A3-4451-943C-B46961082957}"/>
          </ac:cxnSpMkLst>
        </pc:cxnChg>
        <pc:cxnChg chg="add del">
          <ac:chgData name="Kirsty Cook (2203229)" userId="S::2203229@student.uwtsd.ac.uk::75314656-c532-4eb3-88f2-104becd745a2" providerId="AD" clId="Web-{703E2AA8-73C2-4A7B-4ED7-DF005A731066}" dt="2023-01-16T08:55:11.590" v="508"/>
          <ac:cxnSpMkLst>
            <pc:docMk/>
            <pc:sldMk cId="1452756187" sldId="260"/>
            <ac:cxnSpMk id="28" creationId="{1F5DC8C3-BA5F-4EED-BB9A-A14272BD82A1}"/>
          </ac:cxnSpMkLst>
        </pc:cxnChg>
        <pc:cxnChg chg="add del">
          <ac:chgData name="Kirsty Cook (2203229)" userId="S::2203229@student.uwtsd.ac.uk::75314656-c532-4eb3-88f2-104becd745a2" providerId="AD" clId="Web-{703E2AA8-73C2-4A7B-4ED7-DF005A731066}" dt="2023-01-16T08:55:11.590" v="508"/>
          <ac:cxnSpMkLst>
            <pc:docMk/>
            <pc:sldMk cId="1452756187" sldId="260"/>
            <ac:cxnSpMk id="30" creationId="{F3CC58E3-BDF9-495D-9327-85F68058BE32}"/>
          </ac:cxnSpMkLst>
        </pc:cxnChg>
      </pc:sldChg>
      <pc:sldChg chg="addSp delSp modSp new mod modClrScheme chgLayout">
        <pc:chgData name="Kirsty Cook (2203229)" userId="S::2203229@student.uwtsd.ac.uk::75314656-c532-4eb3-88f2-104becd745a2" providerId="AD" clId="Web-{703E2AA8-73C2-4A7B-4ED7-DF005A731066}" dt="2023-01-16T08:55:46.153" v="510" actId="1076"/>
        <pc:sldMkLst>
          <pc:docMk/>
          <pc:sldMk cId="2552806451" sldId="261"/>
        </pc:sldMkLst>
        <pc:spChg chg="add mod">
          <ac:chgData name="Kirsty Cook (2203229)" userId="S::2203229@student.uwtsd.ac.uk::75314656-c532-4eb3-88f2-104becd745a2" providerId="AD" clId="Web-{703E2AA8-73C2-4A7B-4ED7-DF005A731066}" dt="2023-01-16T08:52:01.241" v="482" actId="20577"/>
          <ac:spMkLst>
            <pc:docMk/>
            <pc:sldMk cId="2552806451" sldId="261"/>
            <ac:spMk id="3" creationId="{F42CE8FA-2FF3-C60B-38F2-6BCA4179991B}"/>
          </ac:spMkLst>
        </pc:spChg>
        <pc:spChg chg="add del mod">
          <ac:chgData name="Kirsty Cook (2203229)" userId="S::2203229@student.uwtsd.ac.uk::75314656-c532-4eb3-88f2-104becd745a2" providerId="AD" clId="Web-{703E2AA8-73C2-4A7B-4ED7-DF005A731066}" dt="2023-01-16T08:55:46.153" v="510" actId="1076"/>
          <ac:spMkLst>
            <pc:docMk/>
            <pc:sldMk cId="2552806451" sldId="261"/>
            <ac:spMk id="5" creationId="{23E0146F-4831-85E4-3983-1F4A45124B73}"/>
          </ac:spMkLst>
        </pc:spChg>
        <pc:picChg chg="add mod">
          <ac:chgData name="Kirsty Cook (2203229)" userId="S::2203229@student.uwtsd.ac.uk::75314656-c532-4eb3-88f2-104becd745a2" providerId="AD" clId="Web-{703E2AA8-73C2-4A7B-4ED7-DF005A731066}" dt="2023-01-16T08:51:19.287" v="461" actId="1076"/>
          <ac:picMkLst>
            <pc:docMk/>
            <pc:sldMk cId="2552806451" sldId="261"/>
            <ac:picMk id="2" creationId="{CC301993-E74E-2B15-4708-09300C29118C}"/>
          </ac:picMkLst>
        </pc:picChg>
        <pc:picChg chg="add mod">
          <ac:chgData name="Kirsty Cook (2203229)" userId="S::2203229@student.uwtsd.ac.uk::75314656-c532-4eb3-88f2-104becd745a2" providerId="AD" clId="Web-{703E2AA8-73C2-4A7B-4ED7-DF005A731066}" dt="2023-01-16T08:55:06.965" v="506" actId="14100"/>
          <ac:picMkLst>
            <pc:docMk/>
            <pc:sldMk cId="2552806451" sldId="261"/>
            <ac:picMk id="4" creationId="{33CA2044-831F-BFA4-07A8-95A863401358}"/>
          </ac:picMkLst>
        </pc:picChg>
      </pc:sldChg>
      <pc:sldChg chg="addSp modSp new mod setBg">
        <pc:chgData name="Kirsty Cook (2203229)" userId="S::2203229@student.uwtsd.ac.uk::75314656-c532-4eb3-88f2-104becd745a2" providerId="AD" clId="Web-{703E2AA8-73C2-4A7B-4ED7-DF005A731066}" dt="2023-01-16T09:02:46.665" v="574"/>
        <pc:sldMkLst>
          <pc:docMk/>
          <pc:sldMk cId="323313173" sldId="262"/>
        </pc:sldMkLst>
        <pc:spChg chg="add mod">
          <ac:chgData name="Kirsty Cook (2203229)" userId="S::2203229@student.uwtsd.ac.uk::75314656-c532-4eb3-88f2-104becd745a2" providerId="AD" clId="Web-{703E2AA8-73C2-4A7B-4ED7-DF005A731066}" dt="2023-01-16T09:02:46.665" v="574"/>
          <ac:spMkLst>
            <pc:docMk/>
            <pc:sldMk cId="323313173" sldId="262"/>
            <ac:spMk id="2" creationId="{473053E3-ABC9-A25E-9F22-A76D4A3D88A6}"/>
          </ac:spMkLst>
        </pc:spChg>
        <pc:spChg chg="add">
          <ac:chgData name="Kirsty Cook (2203229)" userId="S::2203229@student.uwtsd.ac.uk::75314656-c532-4eb3-88f2-104becd745a2" providerId="AD" clId="Web-{703E2AA8-73C2-4A7B-4ED7-DF005A731066}" dt="2023-01-16T09:02:46.665" v="574"/>
          <ac:spMkLst>
            <pc:docMk/>
            <pc:sldMk cId="323313173" sldId="262"/>
            <ac:spMk id="10" creationId="{68C5C844-9C03-41DD-A109-2631EE11223F}"/>
          </ac:spMkLst>
        </pc:spChg>
        <pc:spChg chg="add">
          <ac:chgData name="Kirsty Cook (2203229)" userId="S::2203229@student.uwtsd.ac.uk::75314656-c532-4eb3-88f2-104becd745a2" providerId="AD" clId="Web-{703E2AA8-73C2-4A7B-4ED7-DF005A731066}" dt="2023-01-16T09:02:46.665" v="574"/>
          <ac:spMkLst>
            <pc:docMk/>
            <pc:sldMk cId="323313173" sldId="262"/>
            <ac:spMk id="12" creationId="{FF8B2F3A-B73A-42B2-A138-9E48D6B46E33}"/>
          </ac:spMkLst>
        </pc:spChg>
        <pc:spChg chg="add">
          <ac:chgData name="Kirsty Cook (2203229)" userId="S::2203229@student.uwtsd.ac.uk::75314656-c532-4eb3-88f2-104becd745a2" providerId="AD" clId="Web-{703E2AA8-73C2-4A7B-4ED7-DF005A731066}" dt="2023-01-16T09:02:46.665" v="574"/>
          <ac:spMkLst>
            <pc:docMk/>
            <pc:sldMk cId="323313173" sldId="262"/>
            <ac:spMk id="16" creationId="{84934E18-9AF5-43F9-95B4-35DC34D323A0}"/>
          </ac:spMkLst>
        </pc:spChg>
        <pc:spChg chg="add">
          <ac:chgData name="Kirsty Cook (2203229)" userId="S::2203229@student.uwtsd.ac.uk::75314656-c532-4eb3-88f2-104becd745a2" providerId="AD" clId="Web-{703E2AA8-73C2-4A7B-4ED7-DF005A731066}" dt="2023-01-16T09:02:46.665" v="574"/>
          <ac:spMkLst>
            <pc:docMk/>
            <pc:sldMk cId="323313173" sldId="262"/>
            <ac:spMk id="18" creationId="{280958DA-917F-491C-84AC-8F1041872E7A}"/>
          </ac:spMkLst>
        </pc:spChg>
        <pc:spChg chg="add">
          <ac:chgData name="Kirsty Cook (2203229)" userId="S::2203229@student.uwtsd.ac.uk::75314656-c532-4eb3-88f2-104becd745a2" providerId="AD" clId="Web-{703E2AA8-73C2-4A7B-4ED7-DF005A731066}" dt="2023-01-16T09:02:46.665" v="574"/>
          <ac:spMkLst>
            <pc:docMk/>
            <pc:sldMk cId="323313173" sldId="262"/>
            <ac:spMk id="20" creationId="{19DBF0AA-2CC8-446B-8F18-99BBFC09086B}"/>
          </ac:spMkLst>
        </pc:spChg>
        <pc:spChg chg="add">
          <ac:chgData name="Kirsty Cook (2203229)" userId="S::2203229@student.uwtsd.ac.uk::75314656-c532-4eb3-88f2-104becd745a2" providerId="AD" clId="Web-{703E2AA8-73C2-4A7B-4ED7-DF005A731066}" dt="2023-01-16T09:02:46.665" v="574"/>
          <ac:spMkLst>
            <pc:docMk/>
            <pc:sldMk cId="323313173" sldId="262"/>
            <ac:spMk id="22" creationId="{AFD79139-CF2D-408F-BAC9-7BBC20F09A4A}"/>
          </ac:spMkLst>
        </pc:spChg>
        <pc:spChg chg="add">
          <ac:chgData name="Kirsty Cook (2203229)" userId="S::2203229@student.uwtsd.ac.uk::75314656-c532-4eb3-88f2-104becd745a2" providerId="AD" clId="Web-{703E2AA8-73C2-4A7B-4ED7-DF005A731066}" dt="2023-01-16T09:02:46.665" v="574"/>
          <ac:spMkLst>
            <pc:docMk/>
            <pc:sldMk cId="323313173" sldId="262"/>
            <ac:spMk id="24" creationId="{FB6901E5-2F9F-43E9-AD90-80B4B3D54808}"/>
          </ac:spMkLst>
        </pc:spChg>
        <pc:picChg chg="add mod">
          <ac:chgData name="Kirsty Cook (2203229)" userId="S::2203229@student.uwtsd.ac.uk::75314656-c532-4eb3-88f2-104becd745a2" providerId="AD" clId="Web-{703E2AA8-73C2-4A7B-4ED7-DF005A731066}" dt="2023-01-16T09:02:46.665" v="574"/>
          <ac:picMkLst>
            <pc:docMk/>
            <pc:sldMk cId="323313173" sldId="262"/>
            <ac:picMk id="3" creationId="{0ECC3EA6-54BC-EEA7-24E1-9BC1BFAFF0B2}"/>
          </ac:picMkLst>
        </pc:picChg>
        <pc:picChg chg="add mod ord">
          <ac:chgData name="Kirsty Cook (2203229)" userId="S::2203229@student.uwtsd.ac.uk::75314656-c532-4eb3-88f2-104becd745a2" providerId="AD" clId="Web-{703E2AA8-73C2-4A7B-4ED7-DF005A731066}" dt="2023-01-16T09:02:46.665" v="574"/>
          <ac:picMkLst>
            <pc:docMk/>
            <pc:sldMk cId="323313173" sldId="262"/>
            <ac:picMk id="4" creationId="{F1173CFD-2EB1-3FE1-F45E-37BD96584DA1}"/>
          </ac:picMkLst>
        </pc:picChg>
        <pc:picChg chg="add mod modCrop">
          <ac:chgData name="Kirsty Cook (2203229)" userId="S::2203229@student.uwtsd.ac.uk::75314656-c532-4eb3-88f2-104becd745a2" providerId="AD" clId="Web-{703E2AA8-73C2-4A7B-4ED7-DF005A731066}" dt="2023-01-16T09:02:46.665" v="574"/>
          <ac:picMkLst>
            <pc:docMk/>
            <pc:sldMk cId="323313173" sldId="262"/>
            <ac:picMk id="5" creationId="{5236143E-8CDD-C31B-9FDD-776871F4D44E}"/>
          </ac:picMkLst>
        </pc:picChg>
        <pc:cxnChg chg="add">
          <ac:chgData name="Kirsty Cook (2203229)" userId="S::2203229@student.uwtsd.ac.uk::75314656-c532-4eb3-88f2-104becd745a2" providerId="AD" clId="Web-{703E2AA8-73C2-4A7B-4ED7-DF005A731066}" dt="2023-01-16T09:02:46.665" v="574"/>
          <ac:cxnSpMkLst>
            <pc:docMk/>
            <pc:sldMk cId="323313173" sldId="262"/>
            <ac:cxnSpMk id="14" creationId="{BF9D1186-EB56-4164-84F2-7419CCDF0149}"/>
          </ac:cxnSpMkLst>
        </pc:cxnChg>
      </pc:sldChg>
      <pc:sldMasterChg chg="del delSldLayout">
        <pc:chgData name="Kirsty Cook (2203229)" userId="S::2203229@student.uwtsd.ac.uk::75314656-c532-4eb3-88f2-104becd745a2" providerId="AD" clId="Web-{703E2AA8-73C2-4A7B-4ED7-DF005A731066}" dt="2023-01-16T08:13:06.273" v="22"/>
        <pc:sldMasterMkLst>
          <pc:docMk/>
          <pc:sldMasterMk cId="3604893943" sldId="2147483773"/>
        </pc:sldMasterMkLst>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1556722268" sldId="2147483762"/>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4108981139" sldId="2147483763"/>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395358145" sldId="2147483764"/>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4185501997" sldId="2147483765"/>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169183775" sldId="2147483766"/>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1633795697" sldId="2147483767"/>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3309152053" sldId="2147483768"/>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1556868657" sldId="2147483769"/>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2253213853" sldId="2147483770"/>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4197384350" sldId="2147483771"/>
          </pc:sldLayoutMkLst>
        </pc:sldLayoutChg>
        <pc:sldLayoutChg chg="del">
          <pc:chgData name="Kirsty Cook (2203229)" userId="S::2203229@student.uwtsd.ac.uk::75314656-c532-4eb3-88f2-104becd745a2" providerId="AD" clId="Web-{703E2AA8-73C2-4A7B-4ED7-DF005A731066}" dt="2023-01-16T08:13:06.273" v="22"/>
          <pc:sldLayoutMkLst>
            <pc:docMk/>
            <pc:sldMasterMk cId="3604893943" sldId="2147483773"/>
            <pc:sldLayoutMk cId="3832633456" sldId="2147483772"/>
          </pc:sldLayoutMkLst>
        </pc:sldLayoutChg>
      </pc:sldMasterChg>
      <pc:sldMasterChg chg="add del addSldLayout delSldLayout modSldLayout">
        <pc:chgData name="Kirsty Cook (2203229)" userId="S::2203229@student.uwtsd.ac.uk::75314656-c532-4eb3-88f2-104becd745a2" providerId="AD" clId="Web-{703E2AA8-73C2-4A7B-4ED7-DF005A731066}" dt="2023-01-16T08:34:35.714" v="94"/>
        <pc:sldMasterMkLst>
          <pc:docMk/>
          <pc:sldMasterMk cId="995189708" sldId="2147483774"/>
        </pc:sldMasterMkLst>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2485936991" sldId="2147483775"/>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20777292" sldId="2147483776"/>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2778603566" sldId="2147483777"/>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3306305229" sldId="2147483778"/>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1624967355" sldId="2147483779"/>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1014350636" sldId="2147483780"/>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3450562534" sldId="2147483781"/>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2561863647" sldId="2147483782"/>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3610262740" sldId="2147483783"/>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2840891756" sldId="2147483784"/>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3702371798" sldId="2147483785"/>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221772530" sldId="2147483786"/>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374542262" sldId="2147483787"/>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1710504451" sldId="2147483788"/>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3544952210" sldId="2147483789"/>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4119071227" sldId="2147483790"/>
          </pc:sldLayoutMkLst>
        </pc:sldLayoutChg>
        <pc:sldLayoutChg chg="add del mod replId">
          <pc:chgData name="Kirsty Cook (2203229)" userId="S::2203229@student.uwtsd.ac.uk::75314656-c532-4eb3-88f2-104becd745a2" providerId="AD" clId="Web-{703E2AA8-73C2-4A7B-4ED7-DF005A731066}" dt="2023-01-16T08:34:35.714" v="94"/>
          <pc:sldLayoutMkLst>
            <pc:docMk/>
            <pc:sldMasterMk cId="995189708" sldId="2147483774"/>
            <pc:sldLayoutMk cId="3010117456" sldId="2147483791"/>
          </pc:sldLayoutMkLst>
        </pc:sldLayoutChg>
      </pc:sldMasterChg>
      <pc:sldMasterChg chg="add del addSldLayout delSldLayout modSldLayout">
        <pc:chgData name="Kirsty Cook (2203229)" userId="S::2203229@student.uwtsd.ac.uk::75314656-c532-4eb3-88f2-104becd745a2" providerId="AD" clId="Web-{703E2AA8-73C2-4A7B-4ED7-DF005A731066}" dt="2023-01-16T08:34:42.495" v="95"/>
        <pc:sldMasterMkLst>
          <pc:docMk/>
          <pc:sldMasterMk cId="2200962460" sldId="2147483792"/>
        </pc:sldMasterMkLst>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2663791545" sldId="2147483793"/>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2642190084" sldId="2147483794"/>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3565239848" sldId="2147483795"/>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2761694699" sldId="2147483796"/>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1266091741" sldId="2147483797"/>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838200520" sldId="2147483798"/>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979062658" sldId="2147483799"/>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215607978" sldId="2147483800"/>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1239939880" sldId="2147483801"/>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2777688908" sldId="2147483802"/>
          </pc:sldLayoutMkLst>
        </pc:sldLayoutChg>
        <pc:sldLayoutChg chg="add del mod replId">
          <pc:chgData name="Kirsty Cook (2203229)" userId="S::2203229@student.uwtsd.ac.uk::75314656-c532-4eb3-88f2-104becd745a2" providerId="AD" clId="Web-{703E2AA8-73C2-4A7B-4ED7-DF005A731066}" dt="2023-01-16T08:34:42.495" v="95"/>
          <pc:sldLayoutMkLst>
            <pc:docMk/>
            <pc:sldMasterMk cId="2200962460" sldId="2147483792"/>
            <pc:sldLayoutMk cId="2627490609" sldId="2147483803"/>
          </pc:sldLayoutMkLst>
        </pc:sldLayoutChg>
      </pc:sldMasterChg>
      <pc:sldMasterChg chg="add del addSldLayout delSldLayout modSldLayout">
        <pc:chgData name="Kirsty Cook (2203229)" userId="S::2203229@student.uwtsd.ac.uk::75314656-c532-4eb3-88f2-104becd745a2" providerId="AD" clId="Web-{703E2AA8-73C2-4A7B-4ED7-DF005A731066}" dt="2023-01-16T08:34:45.886" v="96"/>
        <pc:sldMasterMkLst>
          <pc:docMk/>
          <pc:sldMasterMk cId="2209968990" sldId="2147483804"/>
        </pc:sldMasterMkLst>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111870853" sldId="2147483805"/>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1088783875" sldId="2147483806"/>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1152482894" sldId="2147483807"/>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2040675554" sldId="2147483808"/>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433271767" sldId="2147483809"/>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3304204909" sldId="2147483810"/>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3355889155" sldId="2147483811"/>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3925642722" sldId="2147483812"/>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1571005053" sldId="2147483813"/>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1108550522" sldId="2147483814"/>
          </pc:sldLayoutMkLst>
        </pc:sldLayoutChg>
        <pc:sldLayoutChg chg="add del mod replId">
          <pc:chgData name="Kirsty Cook (2203229)" userId="S::2203229@student.uwtsd.ac.uk::75314656-c532-4eb3-88f2-104becd745a2" providerId="AD" clId="Web-{703E2AA8-73C2-4A7B-4ED7-DF005A731066}" dt="2023-01-16T08:34:45.886" v="96"/>
          <pc:sldLayoutMkLst>
            <pc:docMk/>
            <pc:sldMasterMk cId="2209968990" sldId="2147483804"/>
            <pc:sldLayoutMk cId="2511603760" sldId="2147483815"/>
          </pc:sldLayoutMkLst>
        </pc:sldLayoutChg>
      </pc:sldMasterChg>
      <pc:sldMasterChg chg="add del addSldLayout delSldLayout modSldLayout">
        <pc:chgData name="Kirsty Cook (2203229)" userId="S::2203229@student.uwtsd.ac.uk::75314656-c532-4eb3-88f2-104becd745a2" providerId="AD" clId="Web-{703E2AA8-73C2-4A7B-4ED7-DF005A731066}" dt="2023-01-16T08:55:11.590" v="508"/>
        <pc:sldMasterMkLst>
          <pc:docMk/>
          <pc:sldMasterMk cId="3690627013" sldId="2147483816"/>
        </pc:sldMasterMkLst>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1444818403" sldId="2147483817"/>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1633930087" sldId="2147483818"/>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2324669544" sldId="2147483819"/>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2044941894" sldId="2147483820"/>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4109667186" sldId="2147483821"/>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3431396771" sldId="2147483822"/>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1323124635" sldId="2147483823"/>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2992444975" sldId="2147483824"/>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368329179" sldId="2147483825"/>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3257501026" sldId="2147483826"/>
          </pc:sldLayoutMkLst>
        </pc:sldLayoutChg>
        <pc:sldLayoutChg chg="add del mod replId">
          <pc:chgData name="Kirsty Cook (2203229)" userId="S::2203229@student.uwtsd.ac.uk::75314656-c532-4eb3-88f2-104becd745a2" providerId="AD" clId="Web-{703E2AA8-73C2-4A7B-4ED7-DF005A731066}" dt="2023-01-16T08:55:11.590" v="508"/>
          <pc:sldLayoutMkLst>
            <pc:docMk/>
            <pc:sldMasterMk cId="3690627013" sldId="2147483816"/>
            <pc:sldLayoutMk cId="2564628726" sldId="2147483827"/>
          </pc:sldLayoutMkLst>
        </pc:sldLayoutChg>
      </pc:sldMasterChg>
      <pc:sldMasterChg chg="add addSldLayout modSldLayout">
        <pc:chgData name="Kirsty Cook (2203229)" userId="S::2203229@student.uwtsd.ac.uk::75314656-c532-4eb3-88f2-104becd745a2" providerId="AD" clId="Web-{703E2AA8-73C2-4A7B-4ED7-DF005A731066}" dt="2023-01-16T08:55:11.590" v="508"/>
        <pc:sldMasterMkLst>
          <pc:docMk/>
          <pc:sldMasterMk cId="2416314791" sldId="2147483828"/>
        </pc:sldMasterMkLst>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1017380499" sldId="2147483829"/>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326433491" sldId="2147483830"/>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521915642" sldId="2147483831"/>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437007231" sldId="2147483832"/>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2457310281" sldId="2147483833"/>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1211525507" sldId="2147483834"/>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220879469" sldId="2147483835"/>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350132081" sldId="2147483836"/>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1695536939" sldId="2147483837"/>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2002375242" sldId="2147483838"/>
          </pc:sldLayoutMkLst>
        </pc:sldLayoutChg>
        <pc:sldLayoutChg chg="add mod replId">
          <pc:chgData name="Kirsty Cook (2203229)" userId="S::2203229@student.uwtsd.ac.uk::75314656-c532-4eb3-88f2-104becd745a2" providerId="AD" clId="Web-{703E2AA8-73C2-4A7B-4ED7-DF005A731066}" dt="2023-01-16T08:55:11.590" v="508"/>
          <pc:sldLayoutMkLst>
            <pc:docMk/>
            <pc:sldMasterMk cId="2416314791" sldId="2147483828"/>
            <pc:sldLayoutMk cId="3529400520" sldId="2147483839"/>
          </pc:sldLayoutMkLst>
        </pc:sldLayoutChg>
      </pc:sldMasterChg>
    </pc:docChg>
  </pc:docChgLst>
  <pc:docChgLst>
    <pc:chgData name="Kerene Kipulu (2222607)" userId="663e82b3-b8b8-4067-a6f2-093e3b19981b" providerId="ADAL" clId="{BB2942D9-A4ED-884C-BB10-8EA5184DD3B1}"/>
    <pc:docChg chg="addSld modSld">
      <pc:chgData name="Kerene Kipulu (2222607)" userId="663e82b3-b8b8-4067-a6f2-093e3b19981b" providerId="ADAL" clId="{BB2942D9-A4ED-884C-BB10-8EA5184DD3B1}" dt="2023-01-16T10:46:17.723" v="6" actId="26606"/>
      <pc:docMkLst>
        <pc:docMk/>
      </pc:docMkLst>
      <pc:sldChg chg="addSp modSp new mod setBg">
        <pc:chgData name="Kerene Kipulu (2222607)" userId="663e82b3-b8b8-4067-a6f2-093e3b19981b" providerId="ADAL" clId="{BB2942D9-A4ED-884C-BB10-8EA5184DD3B1}" dt="2023-01-16T10:46:17.723" v="6" actId="26606"/>
        <pc:sldMkLst>
          <pc:docMk/>
          <pc:sldMk cId="4085761741" sldId="263"/>
        </pc:sldMkLst>
        <pc:spChg chg="add">
          <ac:chgData name="Kerene Kipulu (2222607)" userId="663e82b3-b8b8-4067-a6f2-093e3b19981b" providerId="ADAL" clId="{BB2942D9-A4ED-884C-BB10-8EA5184DD3B1}" dt="2023-01-16T10:46:17.723" v="6" actId="26606"/>
          <ac:spMkLst>
            <pc:docMk/>
            <pc:sldMk cId="4085761741" sldId="263"/>
            <ac:spMk id="12" creationId="{44C5A9E5-0F35-4AA6-AF26-B90A2D47BC43}"/>
          </ac:spMkLst>
        </pc:spChg>
        <pc:spChg chg="add">
          <ac:chgData name="Kerene Kipulu (2222607)" userId="663e82b3-b8b8-4067-a6f2-093e3b19981b" providerId="ADAL" clId="{BB2942D9-A4ED-884C-BB10-8EA5184DD3B1}" dt="2023-01-16T10:46:17.723" v="6" actId="26606"/>
          <ac:spMkLst>
            <pc:docMk/>
            <pc:sldMk cId="4085761741" sldId="263"/>
            <ac:spMk id="14" creationId="{4D9DB69D-7E48-4FDF-806E-F0B4BF0053DD}"/>
          </ac:spMkLst>
        </pc:spChg>
        <pc:spChg chg="add">
          <ac:chgData name="Kerene Kipulu (2222607)" userId="663e82b3-b8b8-4067-a6f2-093e3b19981b" providerId="ADAL" clId="{BB2942D9-A4ED-884C-BB10-8EA5184DD3B1}" dt="2023-01-16T10:46:17.723" v="6" actId="26606"/>
          <ac:spMkLst>
            <pc:docMk/>
            <pc:sldMk cId="4085761741" sldId="263"/>
            <ac:spMk id="16" creationId="{846BF69C-4724-4F8D-8EA6-1487E9C9C4FD}"/>
          </ac:spMkLst>
        </pc:spChg>
        <pc:picChg chg="add mod ord">
          <ac:chgData name="Kerene Kipulu (2222607)" userId="663e82b3-b8b8-4067-a6f2-093e3b19981b" providerId="ADAL" clId="{BB2942D9-A4ED-884C-BB10-8EA5184DD3B1}" dt="2023-01-16T10:46:17.723" v="6" actId="26606"/>
          <ac:picMkLst>
            <pc:docMk/>
            <pc:sldMk cId="4085761741" sldId="263"/>
            <ac:picMk id="4" creationId="{CF779967-2587-783D-DCF7-12BC722975BE}"/>
          </ac:picMkLst>
        </pc:picChg>
        <pc:picChg chg="add mod">
          <ac:chgData name="Kerene Kipulu (2222607)" userId="663e82b3-b8b8-4067-a6f2-093e3b19981b" providerId="ADAL" clId="{BB2942D9-A4ED-884C-BB10-8EA5184DD3B1}" dt="2023-01-16T10:46:17.723" v="6" actId="26606"/>
          <ac:picMkLst>
            <pc:docMk/>
            <pc:sldMk cId="4085761741" sldId="263"/>
            <ac:picMk id="7" creationId="{5C2BB664-9DA1-2F3F-79E4-40D5A89CACDB}"/>
          </ac:picMkLst>
        </pc:picChg>
      </pc:sldChg>
    </pc:docChg>
  </pc:docChgLst>
  <pc:docChgLst>
    <pc:chgData name="Kirsty Cook (2203229)" userId="S::2203229@student.uwtsd.ac.uk::75314656-c532-4eb3-88f2-104becd745a2" providerId="AD" clId="Web-{61D514B4-5D40-58B8-E3D1-3352D55CEE45}"/>
    <pc:docChg chg="addSld modSld addMainMaster delMainMaster">
      <pc:chgData name="Kirsty Cook (2203229)" userId="S::2203229@student.uwtsd.ac.uk::75314656-c532-4eb3-88f2-104becd745a2" providerId="AD" clId="Web-{61D514B4-5D40-58B8-E3D1-3352D55CEE45}" dt="2023-01-14T22:46:46.828" v="100" actId="20577"/>
      <pc:docMkLst>
        <pc:docMk/>
      </pc:docMkLst>
      <pc:sldChg chg="addSp delSp modSp new mod setBg modClrScheme addAnim delAnim chgLayout">
        <pc:chgData name="Kirsty Cook (2203229)" userId="S::2203229@student.uwtsd.ac.uk::75314656-c532-4eb3-88f2-104becd745a2" providerId="AD" clId="Web-{61D514B4-5D40-58B8-E3D1-3352D55CEE45}" dt="2023-01-14T22:46:46.828" v="100" actId="20577"/>
        <pc:sldMkLst>
          <pc:docMk/>
          <pc:sldMk cId="1689912127" sldId="256"/>
        </pc:sldMkLst>
        <pc:spChg chg="del mod ord">
          <ac:chgData name="Kirsty Cook (2203229)" userId="S::2203229@student.uwtsd.ac.uk::75314656-c532-4eb3-88f2-104becd745a2" providerId="AD" clId="Web-{61D514B4-5D40-58B8-E3D1-3352D55CEE45}" dt="2023-01-14T22:45:05.525" v="81"/>
          <ac:spMkLst>
            <pc:docMk/>
            <pc:sldMk cId="1689912127" sldId="256"/>
            <ac:spMk id="2" creationId="{7814E67D-DCF1-062A-81C6-A2DB775DC69D}"/>
          </ac:spMkLst>
        </pc:spChg>
        <pc:spChg chg="del mod ord">
          <ac:chgData name="Kirsty Cook (2203229)" userId="S::2203229@student.uwtsd.ac.uk::75314656-c532-4eb3-88f2-104becd745a2" providerId="AD" clId="Web-{61D514B4-5D40-58B8-E3D1-3352D55CEE45}" dt="2023-01-14T22:45:06.525" v="82"/>
          <ac:spMkLst>
            <pc:docMk/>
            <pc:sldMk cId="1689912127" sldId="256"/>
            <ac:spMk id="3" creationId="{2BF43CC9-5969-1920-592C-EE7B7C556B11}"/>
          </ac:spMkLst>
        </pc:spChg>
        <pc:spChg chg="add mod">
          <ac:chgData name="Kirsty Cook (2203229)" userId="S::2203229@student.uwtsd.ac.uk::75314656-c532-4eb3-88f2-104becd745a2" providerId="AD" clId="Web-{61D514B4-5D40-58B8-E3D1-3352D55CEE45}" dt="2023-01-14T22:46:46.828" v="100" actId="20577"/>
          <ac:spMkLst>
            <pc:docMk/>
            <pc:sldMk cId="1689912127" sldId="256"/>
            <ac:spMk id="7" creationId="{49021F8E-20BB-C1EA-4861-274FD0B032C4}"/>
          </ac:spMkLst>
        </pc:spChg>
        <pc:spChg chg="add del">
          <ac:chgData name="Kirsty Cook (2203229)" userId="S::2203229@student.uwtsd.ac.uk::75314656-c532-4eb3-88f2-104becd745a2" providerId="AD" clId="Web-{61D514B4-5D40-58B8-E3D1-3352D55CEE45}" dt="2023-01-14T22:38:16.782" v="5"/>
          <ac:spMkLst>
            <pc:docMk/>
            <pc:sldMk cId="1689912127" sldId="256"/>
            <ac:spMk id="9" creationId="{EB9B5A19-3592-48E2-BC31-90E092BD68E1}"/>
          </ac:spMkLst>
        </pc:spChg>
        <pc:spChg chg="add del">
          <ac:chgData name="Kirsty Cook (2203229)" userId="S::2203229@student.uwtsd.ac.uk::75314656-c532-4eb3-88f2-104becd745a2" providerId="AD" clId="Web-{61D514B4-5D40-58B8-E3D1-3352D55CEE45}" dt="2023-01-14T22:38:16.782" v="5"/>
          <ac:spMkLst>
            <pc:docMk/>
            <pc:sldMk cId="1689912127" sldId="256"/>
            <ac:spMk id="23" creationId="{DD99E1B6-CBC4-4306-9DFC-847D6D135208}"/>
          </ac:spMkLst>
        </pc:spChg>
        <pc:spChg chg="add del">
          <ac:chgData name="Kirsty Cook (2203229)" userId="S::2203229@student.uwtsd.ac.uk::75314656-c532-4eb3-88f2-104becd745a2" providerId="AD" clId="Web-{61D514B4-5D40-58B8-E3D1-3352D55CEE45}" dt="2023-01-14T22:42:15.281" v="50"/>
          <ac:spMkLst>
            <pc:docMk/>
            <pc:sldMk cId="1689912127" sldId="256"/>
            <ac:spMk id="25" creationId="{19F9BF86-FE94-4517-B97D-026C7515E589}"/>
          </ac:spMkLst>
        </pc:spChg>
        <pc:spChg chg="add del">
          <ac:chgData name="Kirsty Cook (2203229)" userId="S::2203229@student.uwtsd.ac.uk::75314656-c532-4eb3-88f2-104becd745a2" providerId="AD" clId="Web-{61D514B4-5D40-58B8-E3D1-3352D55CEE45}" dt="2023-01-14T22:42:15.281" v="50"/>
          <ac:spMkLst>
            <pc:docMk/>
            <pc:sldMk cId="1689912127" sldId="256"/>
            <ac:spMk id="26" creationId="{D983080A-6551-4451-BD82-99B048897B29}"/>
          </ac:spMkLst>
        </pc:spChg>
        <pc:spChg chg="add del">
          <ac:chgData name="Kirsty Cook (2203229)" userId="S::2203229@student.uwtsd.ac.uk::75314656-c532-4eb3-88f2-104becd745a2" providerId="AD" clId="Web-{61D514B4-5D40-58B8-E3D1-3352D55CEE45}" dt="2023-01-14T22:42:15.234" v="49"/>
          <ac:spMkLst>
            <pc:docMk/>
            <pc:sldMk cId="1689912127" sldId="256"/>
            <ac:spMk id="32" creationId="{19F9BF86-FE94-4517-B97D-026C7515E589}"/>
          </ac:spMkLst>
        </pc:spChg>
        <pc:spChg chg="add del">
          <ac:chgData name="Kirsty Cook (2203229)" userId="S::2203229@student.uwtsd.ac.uk::75314656-c532-4eb3-88f2-104becd745a2" providerId="AD" clId="Web-{61D514B4-5D40-58B8-E3D1-3352D55CEE45}" dt="2023-01-14T22:42:15.234" v="49"/>
          <ac:spMkLst>
            <pc:docMk/>
            <pc:sldMk cId="1689912127" sldId="256"/>
            <ac:spMk id="34" creationId="{F8B2ECD5-47B1-47AD-AC9D-045064631A65}"/>
          </ac:spMkLst>
        </pc:spChg>
        <pc:spChg chg="add">
          <ac:chgData name="Kirsty Cook (2203229)" userId="S::2203229@student.uwtsd.ac.uk::75314656-c532-4eb3-88f2-104becd745a2" providerId="AD" clId="Web-{61D514B4-5D40-58B8-E3D1-3352D55CEE45}" dt="2023-01-14T22:42:15.281" v="50"/>
          <ac:spMkLst>
            <pc:docMk/>
            <pc:sldMk cId="1689912127" sldId="256"/>
            <ac:spMk id="38" creationId="{1A1512B6-66BD-4FD6-AE2F-A3BB5D7A672F}"/>
          </ac:spMkLst>
        </pc:spChg>
        <pc:spChg chg="add">
          <ac:chgData name="Kirsty Cook (2203229)" userId="S::2203229@student.uwtsd.ac.uk::75314656-c532-4eb3-88f2-104becd745a2" providerId="AD" clId="Web-{61D514B4-5D40-58B8-E3D1-3352D55CEE45}" dt="2023-01-14T22:42:15.281" v="50"/>
          <ac:spMkLst>
            <pc:docMk/>
            <pc:sldMk cId="1689912127" sldId="256"/>
            <ac:spMk id="39" creationId="{19F9BF86-FE94-4517-B97D-026C7515E589}"/>
          </ac:spMkLst>
        </pc:spChg>
        <pc:grpChg chg="add del">
          <ac:chgData name="Kirsty Cook (2203229)" userId="S::2203229@student.uwtsd.ac.uk::75314656-c532-4eb3-88f2-104becd745a2" providerId="AD" clId="Web-{61D514B4-5D40-58B8-E3D1-3352D55CEE45}" dt="2023-01-14T22:38:16.782" v="5"/>
          <ac:grpSpMkLst>
            <pc:docMk/>
            <pc:sldMk cId="1689912127" sldId="256"/>
            <ac:grpSpMk id="11" creationId="{E2548C40-4C00-4E91-BFA6-84B4D66225A4}"/>
          </ac:grpSpMkLst>
        </pc:grpChg>
        <pc:picChg chg="add del">
          <ac:chgData name="Kirsty Cook (2203229)" userId="S::2203229@student.uwtsd.ac.uk::75314656-c532-4eb3-88f2-104becd745a2" providerId="AD" clId="Web-{61D514B4-5D40-58B8-E3D1-3352D55CEE45}" dt="2023-01-14T22:38:16.782" v="5"/>
          <ac:picMkLst>
            <pc:docMk/>
            <pc:sldMk cId="1689912127" sldId="256"/>
            <ac:picMk id="4" creationId="{285BFBC8-6602-89A0-09EF-7A39FBE045F6}"/>
          </ac:picMkLst>
        </pc:picChg>
        <pc:picChg chg="add del mod">
          <ac:chgData name="Kirsty Cook (2203229)" userId="S::2203229@student.uwtsd.ac.uk::75314656-c532-4eb3-88f2-104becd745a2" providerId="AD" clId="Web-{61D514B4-5D40-58B8-E3D1-3352D55CEE45}" dt="2023-01-14T22:41:15.621" v="42"/>
          <ac:picMkLst>
            <pc:docMk/>
            <pc:sldMk cId="1689912127" sldId="256"/>
            <ac:picMk id="5" creationId="{40A9E441-1FED-0ABF-59F0-E03CAB5F16E5}"/>
          </ac:picMkLst>
        </pc:picChg>
        <pc:picChg chg="add del mod">
          <ac:chgData name="Kirsty Cook (2203229)" userId="S::2203229@student.uwtsd.ac.uk::75314656-c532-4eb3-88f2-104becd745a2" providerId="AD" clId="Web-{61D514B4-5D40-58B8-E3D1-3352D55CEE45}" dt="2023-01-14T22:45:16.026" v="85" actId="1076"/>
          <ac:picMkLst>
            <pc:docMk/>
            <pc:sldMk cId="1689912127" sldId="256"/>
            <ac:picMk id="6" creationId="{999568C7-3253-28BD-620E-4B94CAFE6F7B}"/>
          </ac:picMkLst>
        </pc:picChg>
        <pc:picChg chg="add del mod">
          <ac:chgData name="Kirsty Cook (2203229)" userId="S::2203229@student.uwtsd.ac.uk::75314656-c532-4eb3-88f2-104becd745a2" providerId="AD" clId="Web-{61D514B4-5D40-58B8-E3D1-3352D55CEE45}" dt="2023-01-14T22:42:23.047" v="51"/>
          <ac:picMkLst>
            <pc:docMk/>
            <pc:sldMk cId="1689912127" sldId="256"/>
            <ac:picMk id="27" creationId="{24E93B52-8C3F-242D-EC90-DCF7B696AD54}"/>
          </ac:picMkLst>
        </pc:picChg>
        <pc:cxnChg chg="add del">
          <ac:chgData name="Kirsty Cook (2203229)" userId="S::2203229@student.uwtsd.ac.uk::75314656-c532-4eb3-88f2-104becd745a2" providerId="AD" clId="Web-{61D514B4-5D40-58B8-E3D1-3352D55CEE45}" dt="2023-01-14T22:42:15.281" v="50"/>
          <ac:cxnSpMkLst>
            <pc:docMk/>
            <pc:sldMk cId="1689912127" sldId="256"/>
            <ac:cxnSpMk id="13" creationId="{8A5C8BF2-C035-4BFF-8802-A39723834415}"/>
          </ac:cxnSpMkLst>
        </pc:cxnChg>
        <pc:cxnChg chg="add del">
          <ac:chgData name="Kirsty Cook (2203229)" userId="S::2203229@student.uwtsd.ac.uk::75314656-c532-4eb3-88f2-104becd745a2" providerId="AD" clId="Web-{61D514B4-5D40-58B8-E3D1-3352D55CEE45}" dt="2023-01-14T22:42:15.234" v="49"/>
          <ac:cxnSpMkLst>
            <pc:docMk/>
            <pc:sldMk cId="1689912127" sldId="256"/>
            <ac:cxnSpMk id="36" creationId="{97CC2FE6-3AD0-4131-B4BC-1F4D65E25E13}"/>
          </ac:cxnSpMkLst>
        </pc:cxnChg>
        <pc:cxnChg chg="add">
          <ac:chgData name="Kirsty Cook (2203229)" userId="S::2203229@student.uwtsd.ac.uk::75314656-c532-4eb3-88f2-104becd745a2" providerId="AD" clId="Web-{61D514B4-5D40-58B8-E3D1-3352D55CEE45}" dt="2023-01-14T22:42:15.281" v="50"/>
          <ac:cxnSpMkLst>
            <pc:docMk/>
            <pc:sldMk cId="1689912127" sldId="256"/>
            <ac:cxnSpMk id="40" creationId="{F0CE0765-E93C-4D37-9D5F-D464EFB10FA7}"/>
          </ac:cxnSpMkLst>
        </pc:cxnChg>
      </pc:sldChg>
      <pc:sldMasterChg chg="del delSldLayout">
        <pc:chgData name="Kirsty Cook (2203229)" userId="S::2203229@student.uwtsd.ac.uk::75314656-c532-4eb3-88f2-104becd745a2" providerId="AD" clId="Web-{61D514B4-5D40-58B8-E3D1-3352D55CEE45}" dt="2023-01-14T22:36:49.105" v="1"/>
        <pc:sldMasterMkLst>
          <pc:docMk/>
          <pc:sldMasterMk cId="2460954070" sldId="2147483660"/>
        </pc:sldMasterMkLst>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2385387890" sldId="2147483661"/>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949138452" sldId="2147483662"/>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2591524520" sldId="2147483663"/>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1203092039" sldId="2147483664"/>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3733172339" sldId="2147483665"/>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3210312558" sldId="2147483666"/>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3146388984" sldId="2147483667"/>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3171841454" sldId="2147483668"/>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1718958274" sldId="2147483669"/>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2202905451" sldId="2147483670"/>
          </pc:sldLayoutMkLst>
        </pc:sldLayoutChg>
        <pc:sldLayoutChg chg="del">
          <pc:chgData name="Kirsty Cook (2203229)" userId="S::2203229@student.uwtsd.ac.uk::75314656-c532-4eb3-88f2-104becd745a2" providerId="AD" clId="Web-{61D514B4-5D40-58B8-E3D1-3352D55CEE45}" dt="2023-01-14T22:36:49.105" v="1"/>
          <pc:sldLayoutMkLst>
            <pc:docMk/>
            <pc:sldMasterMk cId="2460954070" sldId="2147483660"/>
            <pc:sldLayoutMk cId="3479445657" sldId="2147483671"/>
          </pc:sldLayoutMkLst>
        </pc:sldLayoutChg>
      </pc:sldMasterChg>
      <pc:sldMasterChg chg="add del addSldLayout delSldLayout modSldLayout">
        <pc:chgData name="Kirsty Cook (2203229)" userId="S::2203229@student.uwtsd.ac.uk::75314656-c532-4eb3-88f2-104becd745a2" providerId="AD" clId="Web-{61D514B4-5D40-58B8-E3D1-3352D55CEE45}" dt="2023-01-14T22:36:56.261" v="2"/>
        <pc:sldMasterMkLst>
          <pc:docMk/>
          <pc:sldMasterMk cId="3433310971" sldId="2147483672"/>
        </pc:sldMasterMkLst>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637306772" sldId="2147483673"/>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1173176799" sldId="2147483674"/>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3919629433" sldId="2147483675"/>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697692649" sldId="2147483676"/>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2865386091" sldId="2147483677"/>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1840940844" sldId="2147483678"/>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931706515" sldId="2147483679"/>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3694193912" sldId="2147483680"/>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3226369496" sldId="2147483681"/>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390674001" sldId="2147483682"/>
          </pc:sldLayoutMkLst>
        </pc:sldLayoutChg>
        <pc:sldLayoutChg chg="add del mod replId">
          <pc:chgData name="Kirsty Cook (2203229)" userId="S::2203229@student.uwtsd.ac.uk::75314656-c532-4eb3-88f2-104becd745a2" providerId="AD" clId="Web-{61D514B4-5D40-58B8-E3D1-3352D55CEE45}" dt="2023-01-14T22:36:56.261" v="2"/>
          <pc:sldLayoutMkLst>
            <pc:docMk/>
            <pc:sldMasterMk cId="3433310971" sldId="2147483672"/>
            <pc:sldLayoutMk cId="2830485532" sldId="2147483683"/>
          </pc:sldLayoutMkLst>
        </pc:sldLayoutChg>
      </pc:sldMasterChg>
      <pc:sldMasterChg chg="add del addSldLayout delSldLayout modSldLayout">
        <pc:chgData name="Kirsty Cook (2203229)" userId="S::2203229@student.uwtsd.ac.uk::75314656-c532-4eb3-88f2-104becd745a2" providerId="AD" clId="Web-{61D514B4-5D40-58B8-E3D1-3352D55CEE45}" dt="2023-01-14T22:37:28.920" v="3"/>
        <pc:sldMasterMkLst>
          <pc:docMk/>
          <pc:sldMasterMk cId="3916131103" sldId="2147483684"/>
        </pc:sldMasterMkLst>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2710686240" sldId="2147483685"/>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3599217611" sldId="2147483686"/>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3641210300" sldId="2147483687"/>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3644936469" sldId="2147483688"/>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34470341" sldId="2147483689"/>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2989886618" sldId="2147483690"/>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2486484861" sldId="2147483691"/>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1599559519" sldId="2147483692"/>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554838991" sldId="2147483693"/>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1365959049" sldId="2147483694"/>
          </pc:sldLayoutMkLst>
        </pc:sldLayoutChg>
        <pc:sldLayoutChg chg="add del mod replId">
          <pc:chgData name="Kirsty Cook (2203229)" userId="S::2203229@student.uwtsd.ac.uk::75314656-c532-4eb3-88f2-104becd745a2" providerId="AD" clId="Web-{61D514B4-5D40-58B8-E3D1-3352D55CEE45}" dt="2023-01-14T22:37:28.920" v="3"/>
          <pc:sldLayoutMkLst>
            <pc:docMk/>
            <pc:sldMasterMk cId="3916131103" sldId="2147483684"/>
            <pc:sldLayoutMk cId="2909011648" sldId="2147483695"/>
          </pc:sldLayoutMkLst>
        </pc:sldLayoutChg>
      </pc:sldMasterChg>
      <pc:sldMasterChg chg="add del addSldLayout delSldLayout modSldLayout">
        <pc:chgData name="Kirsty Cook (2203229)" userId="S::2203229@student.uwtsd.ac.uk::75314656-c532-4eb3-88f2-104becd745a2" providerId="AD" clId="Web-{61D514B4-5D40-58B8-E3D1-3352D55CEE45}" dt="2023-01-14T22:38:16.844" v="6"/>
        <pc:sldMasterMkLst>
          <pc:docMk/>
          <pc:sldMasterMk cId="603318070" sldId="2147483696"/>
        </pc:sldMasterMkLst>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2960976945" sldId="2147483697"/>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1717513378" sldId="2147483698"/>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1245036185" sldId="2147483699"/>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1089982935" sldId="2147483700"/>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122815854" sldId="2147483701"/>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2655340075" sldId="2147483702"/>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1233120651" sldId="2147483703"/>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3522289349" sldId="2147483704"/>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1306784817" sldId="2147483705"/>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3980957332" sldId="2147483706"/>
          </pc:sldLayoutMkLst>
        </pc:sldLayoutChg>
        <pc:sldLayoutChg chg="add del mod replId">
          <pc:chgData name="Kirsty Cook (2203229)" userId="S::2203229@student.uwtsd.ac.uk::75314656-c532-4eb3-88f2-104becd745a2" providerId="AD" clId="Web-{61D514B4-5D40-58B8-E3D1-3352D55CEE45}" dt="2023-01-14T22:38:16.844" v="6"/>
          <pc:sldLayoutMkLst>
            <pc:docMk/>
            <pc:sldMasterMk cId="603318070" sldId="2147483696"/>
            <pc:sldLayoutMk cId="1146823927" sldId="2147483707"/>
          </pc:sldLayoutMkLst>
        </pc:sldLayoutChg>
      </pc:sldMasterChg>
      <pc:sldMasterChg chg="add del addSldLayout delSldLayout">
        <pc:chgData name="Kirsty Cook (2203229)" userId="S::2203229@student.uwtsd.ac.uk::75314656-c532-4eb3-88f2-104becd745a2" providerId="AD" clId="Web-{61D514B4-5D40-58B8-E3D1-3352D55CEE45}" dt="2023-01-14T22:38:16.782" v="5"/>
        <pc:sldMasterMkLst>
          <pc:docMk/>
          <pc:sldMasterMk cId="998087711" sldId="2147483760"/>
        </pc:sldMasterMkLst>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2324925960" sldId="2147483749"/>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392455477" sldId="2147483750"/>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989690588" sldId="2147483751"/>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996044665" sldId="2147483752"/>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768374746" sldId="2147483753"/>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3796984025" sldId="2147483754"/>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2325484350" sldId="2147483755"/>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1551899370" sldId="2147483756"/>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3895519324" sldId="2147483757"/>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3585419923" sldId="2147483758"/>
          </pc:sldLayoutMkLst>
        </pc:sldLayoutChg>
        <pc:sldLayoutChg chg="add del">
          <pc:chgData name="Kirsty Cook (2203229)" userId="S::2203229@student.uwtsd.ac.uk::75314656-c532-4eb3-88f2-104becd745a2" providerId="AD" clId="Web-{61D514B4-5D40-58B8-E3D1-3352D55CEE45}" dt="2023-01-14T22:38:16.782" v="5"/>
          <pc:sldLayoutMkLst>
            <pc:docMk/>
            <pc:sldMasterMk cId="998087711" sldId="2147483760"/>
            <pc:sldLayoutMk cId="2860259799" sldId="2147483759"/>
          </pc:sldLayoutMkLst>
        </pc:sldLayoutChg>
      </pc:sldMasterChg>
      <pc:sldMasterChg chg="add addSldLayout">
        <pc:chgData name="Kirsty Cook (2203229)" userId="S::2203229@student.uwtsd.ac.uk::75314656-c532-4eb3-88f2-104becd745a2" providerId="AD" clId="Web-{61D514B4-5D40-58B8-E3D1-3352D55CEE45}" dt="2023-01-14T22:38:16.844" v="6"/>
        <pc:sldMasterMkLst>
          <pc:docMk/>
          <pc:sldMasterMk cId="3604893943" sldId="2147483773"/>
        </pc:sldMasterMkLst>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1556722268" sldId="2147483762"/>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4108981139" sldId="2147483763"/>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395358145" sldId="2147483764"/>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4185501997" sldId="2147483765"/>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169183775" sldId="2147483766"/>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1633795697" sldId="2147483767"/>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3309152053" sldId="2147483768"/>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1556868657" sldId="2147483769"/>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2253213853" sldId="2147483770"/>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4197384350" sldId="2147483771"/>
          </pc:sldLayoutMkLst>
        </pc:sldLayoutChg>
        <pc:sldLayoutChg chg="add">
          <pc:chgData name="Kirsty Cook (2203229)" userId="S::2203229@student.uwtsd.ac.uk::75314656-c532-4eb3-88f2-104becd745a2" providerId="AD" clId="Web-{61D514B4-5D40-58B8-E3D1-3352D55CEE45}" dt="2023-01-14T22:38:16.844" v="6"/>
          <pc:sldLayoutMkLst>
            <pc:docMk/>
            <pc:sldMasterMk cId="3604893943" sldId="2147483773"/>
            <pc:sldLayoutMk cId="3832633456" sldId="2147483772"/>
          </pc:sldLayoutMkLst>
        </pc:sldLayoutChg>
      </pc:sldMasterChg>
    </pc:docChg>
  </pc:docChgLst>
  <pc:docChgLst>
    <pc:chgData name="Kirsty Cook (2203229)" userId="S::2203229@student.uwtsd.ac.uk::75314656-c532-4eb3-88f2-104becd745a2" providerId="AD" clId="Web-{BEDCD6AF-F60F-0622-5DD3-E377CC2F5893}"/>
    <pc:docChg chg="modSld">
      <pc:chgData name="Kirsty Cook (2203229)" userId="S::2203229@student.uwtsd.ac.uk::75314656-c532-4eb3-88f2-104becd745a2" providerId="AD" clId="Web-{BEDCD6AF-F60F-0622-5DD3-E377CC2F5893}" dt="2023-01-14T22:56:47.244" v="10" actId="20577"/>
      <pc:docMkLst>
        <pc:docMk/>
      </pc:docMkLst>
      <pc:sldChg chg="modSp">
        <pc:chgData name="Kirsty Cook (2203229)" userId="S::2203229@student.uwtsd.ac.uk::75314656-c532-4eb3-88f2-104becd745a2" providerId="AD" clId="Web-{BEDCD6AF-F60F-0622-5DD3-E377CC2F5893}" dt="2023-01-14T22:56:47.244" v="10" actId="20577"/>
        <pc:sldMkLst>
          <pc:docMk/>
          <pc:sldMk cId="1689912127" sldId="256"/>
        </pc:sldMkLst>
        <pc:spChg chg="mod">
          <ac:chgData name="Kirsty Cook (2203229)" userId="S::2203229@student.uwtsd.ac.uk::75314656-c532-4eb3-88f2-104becd745a2" providerId="AD" clId="Web-{BEDCD6AF-F60F-0622-5DD3-E377CC2F5893}" dt="2023-01-14T22:56:47.244" v="10" actId="20577"/>
          <ac:spMkLst>
            <pc:docMk/>
            <pc:sldMk cId="1689912127" sldId="256"/>
            <ac:spMk id="7" creationId="{49021F8E-20BB-C1EA-4861-274FD0B032C4}"/>
          </ac:spMkLst>
        </pc:spChg>
      </pc:sldChg>
    </pc:docChg>
  </pc:docChgLst>
  <pc:docChgLst>
    <pc:chgData name="Kerene Kipulu (2222607)" userId="663e82b3-b8b8-4067-a6f2-093e3b19981b" providerId="ADAL" clId="{9B07883A-699D-4D64-A567-FD9F8D7F4196}"/>
    <pc:docChg chg="undo custSel addSld modSld">
      <pc:chgData name="Kerene Kipulu (2222607)" userId="663e82b3-b8b8-4067-a6f2-093e3b19981b" providerId="ADAL" clId="{9B07883A-699D-4D64-A567-FD9F8D7F4196}" dt="2023-01-15T01:32:12.755" v="58" actId="1076"/>
      <pc:docMkLst>
        <pc:docMk/>
      </pc:docMkLst>
      <pc:sldChg chg="addSp delSp modSp mod">
        <pc:chgData name="Kerene Kipulu (2222607)" userId="663e82b3-b8b8-4067-a6f2-093e3b19981b" providerId="ADAL" clId="{9B07883A-699D-4D64-A567-FD9F8D7F4196}" dt="2023-01-15T01:18:53.032" v="57" actId="2711"/>
        <pc:sldMkLst>
          <pc:docMk/>
          <pc:sldMk cId="1689912127" sldId="256"/>
        </pc:sldMkLst>
        <pc:spChg chg="mod ord">
          <ac:chgData name="Kerene Kipulu (2222607)" userId="663e82b3-b8b8-4067-a6f2-093e3b19981b" providerId="ADAL" clId="{9B07883A-699D-4D64-A567-FD9F8D7F4196}" dt="2023-01-15T01:18:53.032" v="57" actId="2711"/>
          <ac:spMkLst>
            <pc:docMk/>
            <pc:sldMk cId="1689912127" sldId="256"/>
            <ac:spMk id="7" creationId="{49021F8E-20BB-C1EA-4861-274FD0B032C4}"/>
          </ac:spMkLst>
        </pc:spChg>
        <pc:spChg chg="del">
          <ac:chgData name="Kerene Kipulu (2222607)" userId="663e82b3-b8b8-4067-a6f2-093e3b19981b" providerId="ADAL" clId="{9B07883A-699D-4D64-A567-FD9F8D7F4196}" dt="2023-01-15T01:18:08.373" v="46" actId="26606"/>
          <ac:spMkLst>
            <pc:docMk/>
            <pc:sldMk cId="1689912127" sldId="256"/>
            <ac:spMk id="38" creationId="{1A1512B6-66BD-4FD6-AE2F-A3BB5D7A672F}"/>
          </ac:spMkLst>
        </pc:spChg>
        <pc:spChg chg="del">
          <ac:chgData name="Kerene Kipulu (2222607)" userId="663e82b3-b8b8-4067-a6f2-093e3b19981b" providerId="ADAL" clId="{9B07883A-699D-4D64-A567-FD9F8D7F4196}" dt="2023-01-15T01:18:08.373" v="46" actId="26606"/>
          <ac:spMkLst>
            <pc:docMk/>
            <pc:sldMk cId="1689912127" sldId="256"/>
            <ac:spMk id="39" creationId="{19F9BF86-FE94-4517-B97D-026C7515E589}"/>
          </ac:spMkLst>
        </pc:spChg>
        <pc:spChg chg="add">
          <ac:chgData name="Kerene Kipulu (2222607)" userId="663e82b3-b8b8-4067-a6f2-093e3b19981b" providerId="ADAL" clId="{9B07883A-699D-4D64-A567-FD9F8D7F4196}" dt="2023-01-15T01:18:08.373" v="46" actId="26606"/>
          <ac:spMkLst>
            <pc:docMk/>
            <pc:sldMk cId="1689912127" sldId="256"/>
            <ac:spMk id="45" creationId="{19F9BF86-FE94-4517-B97D-026C7515E589}"/>
          </ac:spMkLst>
        </pc:spChg>
        <pc:spChg chg="add">
          <ac:chgData name="Kerene Kipulu (2222607)" userId="663e82b3-b8b8-4067-a6f2-093e3b19981b" providerId="ADAL" clId="{9B07883A-699D-4D64-A567-FD9F8D7F4196}" dt="2023-01-15T01:18:08.373" v="46" actId="26606"/>
          <ac:spMkLst>
            <pc:docMk/>
            <pc:sldMk cId="1689912127" sldId="256"/>
            <ac:spMk id="47" creationId="{122AB34F-E75C-451A-8410-05B6C249E9D3}"/>
          </ac:spMkLst>
        </pc:spChg>
        <pc:picChg chg="add del">
          <ac:chgData name="Kerene Kipulu (2222607)" userId="663e82b3-b8b8-4067-a6f2-093e3b19981b" providerId="ADAL" clId="{9B07883A-699D-4D64-A567-FD9F8D7F4196}" dt="2023-01-15T01:17:48.007" v="42" actId="478"/>
          <ac:picMkLst>
            <pc:docMk/>
            <pc:sldMk cId="1689912127" sldId="256"/>
            <ac:picMk id="3" creationId="{D45636EE-BE7A-6C21-18B4-1F04394C75D3}"/>
          </ac:picMkLst>
        </pc:picChg>
        <pc:picChg chg="add mod">
          <ac:chgData name="Kerene Kipulu (2222607)" userId="663e82b3-b8b8-4067-a6f2-093e3b19981b" providerId="ADAL" clId="{9B07883A-699D-4D64-A567-FD9F8D7F4196}" dt="2023-01-15T01:18:47.428" v="56" actId="1076"/>
          <ac:picMkLst>
            <pc:docMk/>
            <pc:sldMk cId="1689912127" sldId="256"/>
            <ac:picMk id="5" creationId="{371838B5-FB7D-19ED-3CC6-2E5CDD2249EC}"/>
          </ac:picMkLst>
        </pc:picChg>
        <pc:picChg chg="del">
          <ac:chgData name="Kerene Kipulu (2222607)" userId="663e82b3-b8b8-4067-a6f2-093e3b19981b" providerId="ADAL" clId="{9B07883A-699D-4D64-A567-FD9F8D7F4196}" dt="2023-01-15T01:17:42.558" v="40" actId="478"/>
          <ac:picMkLst>
            <pc:docMk/>
            <pc:sldMk cId="1689912127" sldId="256"/>
            <ac:picMk id="6" creationId="{999568C7-3253-28BD-620E-4B94CAFE6F7B}"/>
          </ac:picMkLst>
        </pc:picChg>
        <pc:cxnChg chg="del">
          <ac:chgData name="Kerene Kipulu (2222607)" userId="663e82b3-b8b8-4067-a6f2-093e3b19981b" providerId="ADAL" clId="{9B07883A-699D-4D64-A567-FD9F8D7F4196}" dt="2023-01-15T01:18:08.373" v="46" actId="26606"/>
          <ac:cxnSpMkLst>
            <pc:docMk/>
            <pc:sldMk cId="1689912127" sldId="256"/>
            <ac:cxnSpMk id="40" creationId="{F0CE0765-E93C-4D37-9D5F-D464EFB10FA7}"/>
          </ac:cxnSpMkLst>
        </pc:cxnChg>
        <pc:cxnChg chg="add">
          <ac:chgData name="Kerene Kipulu (2222607)" userId="663e82b3-b8b8-4067-a6f2-093e3b19981b" providerId="ADAL" clId="{9B07883A-699D-4D64-A567-FD9F8D7F4196}" dt="2023-01-15T01:18:08.373" v="46" actId="26606"/>
          <ac:cxnSpMkLst>
            <pc:docMk/>
            <pc:sldMk cId="1689912127" sldId="256"/>
            <ac:cxnSpMk id="49" creationId="{97CC2FE6-3AD0-4131-B4BC-1F4D65E25E13}"/>
          </ac:cxnSpMkLst>
        </pc:cxnChg>
      </pc:sldChg>
      <pc:sldChg chg="addSp delSp modSp new mod setBg">
        <pc:chgData name="Kerene Kipulu (2222607)" userId="663e82b3-b8b8-4067-a6f2-093e3b19981b" providerId="ADAL" clId="{9B07883A-699D-4D64-A567-FD9F8D7F4196}" dt="2023-01-15T01:16:35.310" v="39" actId="478"/>
        <pc:sldMkLst>
          <pc:docMk/>
          <pc:sldMk cId="211603365" sldId="257"/>
        </pc:sldMkLst>
        <pc:spChg chg="add del mod">
          <ac:chgData name="Kerene Kipulu (2222607)" userId="663e82b3-b8b8-4067-a6f2-093e3b19981b" providerId="ADAL" clId="{9B07883A-699D-4D64-A567-FD9F8D7F4196}" dt="2023-01-15T01:16:35.310" v="39" actId="478"/>
          <ac:spMkLst>
            <pc:docMk/>
            <pc:sldMk cId="211603365" sldId="257"/>
            <ac:spMk id="2" creationId="{68D98C2C-C461-ACA2-F532-613BFD36BD0B}"/>
          </ac:spMkLst>
        </pc:spChg>
        <pc:spChg chg="add del">
          <ac:chgData name="Kerene Kipulu (2222607)" userId="663e82b3-b8b8-4067-a6f2-093e3b19981b" providerId="ADAL" clId="{9B07883A-699D-4D64-A567-FD9F8D7F4196}" dt="2023-01-14T22:51:15.184" v="22" actId="26606"/>
          <ac:spMkLst>
            <pc:docMk/>
            <pc:sldMk cId="211603365" sldId="257"/>
            <ac:spMk id="9" creationId="{19F9BF86-FE94-4517-B97D-026C7515E589}"/>
          </ac:spMkLst>
        </pc:spChg>
        <pc:spChg chg="add">
          <ac:chgData name="Kerene Kipulu (2222607)" userId="663e82b3-b8b8-4067-a6f2-093e3b19981b" providerId="ADAL" clId="{9B07883A-699D-4D64-A567-FD9F8D7F4196}" dt="2023-01-14T22:51:15.192" v="23" actId="26606"/>
          <ac:spMkLst>
            <pc:docMk/>
            <pc:sldMk cId="211603365" sldId="257"/>
            <ac:spMk id="14" creationId="{19F9BF86-FE94-4517-B97D-026C7515E589}"/>
          </ac:spMkLst>
        </pc:spChg>
        <pc:cxnChg chg="add del">
          <ac:chgData name="Kerene Kipulu (2222607)" userId="663e82b3-b8b8-4067-a6f2-093e3b19981b" providerId="ADAL" clId="{9B07883A-699D-4D64-A567-FD9F8D7F4196}" dt="2023-01-14T22:51:15.184" v="22" actId="26606"/>
          <ac:cxnSpMkLst>
            <pc:docMk/>
            <pc:sldMk cId="211603365" sldId="257"/>
            <ac:cxnSpMk id="7" creationId="{F209B62C-3402-4623-9A7C-AA048B56F8C3}"/>
          </ac:cxnSpMkLst>
        </pc:cxnChg>
        <pc:cxnChg chg="add del">
          <ac:chgData name="Kerene Kipulu (2222607)" userId="663e82b3-b8b8-4067-a6f2-093e3b19981b" providerId="ADAL" clId="{9B07883A-699D-4D64-A567-FD9F8D7F4196}" dt="2023-01-14T22:51:15.184" v="22" actId="26606"/>
          <ac:cxnSpMkLst>
            <pc:docMk/>
            <pc:sldMk cId="211603365" sldId="257"/>
            <ac:cxnSpMk id="11" creationId="{59D7B6BE-A4E0-4483-BEC5-493AC3E5D2AD}"/>
          </ac:cxnSpMkLst>
        </pc:cxnChg>
        <pc:cxnChg chg="add">
          <ac:chgData name="Kerene Kipulu (2222607)" userId="663e82b3-b8b8-4067-a6f2-093e3b19981b" providerId="ADAL" clId="{9B07883A-699D-4D64-A567-FD9F8D7F4196}" dt="2023-01-14T22:51:15.192" v="23" actId="26606"/>
          <ac:cxnSpMkLst>
            <pc:docMk/>
            <pc:sldMk cId="211603365" sldId="257"/>
            <ac:cxnSpMk id="13" creationId="{F209B62C-3402-4623-9A7C-AA048B56F8C3}"/>
          </ac:cxnSpMkLst>
        </pc:cxnChg>
        <pc:cxnChg chg="add">
          <ac:chgData name="Kerene Kipulu (2222607)" userId="663e82b3-b8b8-4067-a6f2-093e3b19981b" providerId="ADAL" clId="{9B07883A-699D-4D64-A567-FD9F8D7F4196}" dt="2023-01-14T22:51:15.192" v="23" actId="26606"/>
          <ac:cxnSpMkLst>
            <pc:docMk/>
            <pc:sldMk cId="211603365" sldId="257"/>
            <ac:cxnSpMk id="15" creationId="{AA07ED31-6FA0-4967-A8DD-C5388BC17495}"/>
          </ac:cxnSpMkLst>
        </pc:cxnChg>
      </pc:sldChg>
      <pc:sldChg chg="new">
        <pc:chgData name="Kerene Kipulu (2222607)" userId="663e82b3-b8b8-4067-a6f2-093e3b19981b" providerId="ADAL" clId="{9B07883A-699D-4D64-A567-FD9F8D7F4196}" dt="2023-01-15T00:58:45.489" v="26" actId="680"/>
        <pc:sldMkLst>
          <pc:docMk/>
          <pc:sldMk cId="3402946653" sldId="258"/>
        </pc:sldMkLst>
      </pc:sldChg>
      <pc:sldChg chg="addSp delSp modSp new mod">
        <pc:chgData name="Kerene Kipulu (2222607)" userId="663e82b3-b8b8-4067-a6f2-093e3b19981b" providerId="ADAL" clId="{9B07883A-699D-4D64-A567-FD9F8D7F4196}" dt="2023-01-15T01:32:12.755" v="58" actId="1076"/>
        <pc:sldMkLst>
          <pc:docMk/>
          <pc:sldMk cId="2959180261" sldId="259"/>
        </pc:sldMkLst>
        <pc:picChg chg="add del mod modCrop">
          <ac:chgData name="Kerene Kipulu (2222607)" userId="663e82b3-b8b8-4067-a6f2-093e3b19981b" providerId="ADAL" clId="{9B07883A-699D-4D64-A567-FD9F8D7F4196}" dt="2023-01-15T01:01:05.334" v="31" actId="478"/>
          <ac:picMkLst>
            <pc:docMk/>
            <pc:sldMk cId="2959180261" sldId="259"/>
            <ac:picMk id="3" creationId="{DBE21342-5633-F170-0F85-01E07E7E07E2}"/>
          </ac:picMkLst>
        </pc:picChg>
        <pc:picChg chg="add mod modCrop">
          <ac:chgData name="Kerene Kipulu (2222607)" userId="663e82b3-b8b8-4067-a6f2-093e3b19981b" providerId="ADAL" clId="{9B07883A-699D-4D64-A567-FD9F8D7F4196}" dt="2023-01-15T01:32:12.755" v="58" actId="1076"/>
          <ac:picMkLst>
            <pc:docMk/>
            <pc:sldMk cId="2959180261" sldId="259"/>
            <ac:picMk id="5" creationId="{EEBF775C-2578-6598-0B07-9B62A58EE367}"/>
          </ac:picMkLst>
        </pc:picChg>
      </pc:sldChg>
    </pc:docChg>
  </pc:docChgLst>
  <pc:docChgLst>
    <pc:chgData name="Kerene Kipulu (2222607)" userId="663e82b3-b8b8-4067-a6f2-093e3b19981b" providerId="ADAL" clId="{590D6972-CF2A-814F-8C48-8AD1EE96E9B6}"/>
    <pc:docChg chg="modSld">
      <pc:chgData name="Kerene Kipulu (2222607)" userId="663e82b3-b8b8-4067-a6f2-093e3b19981b" providerId="ADAL" clId="{590D6972-CF2A-814F-8C48-8AD1EE96E9B6}" dt="2023-01-16T08:27:13.815" v="12" actId="1076"/>
      <pc:docMkLst>
        <pc:docMk/>
      </pc:docMkLst>
      <pc:sldChg chg="addSp modSp">
        <pc:chgData name="Kerene Kipulu (2222607)" userId="663e82b3-b8b8-4067-a6f2-093e3b19981b" providerId="ADAL" clId="{590D6972-CF2A-814F-8C48-8AD1EE96E9B6}" dt="2023-01-16T08:27:13.815" v="12" actId="1076"/>
        <pc:sldMkLst>
          <pc:docMk/>
          <pc:sldMk cId="2959180261" sldId="259"/>
        </pc:sldMkLst>
        <pc:spChg chg="add mod">
          <ac:chgData name="Kerene Kipulu (2222607)" userId="663e82b3-b8b8-4067-a6f2-093e3b19981b" providerId="ADAL" clId="{590D6972-CF2A-814F-8C48-8AD1EE96E9B6}" dt="2023-01-16T08:27:05.506" v="10" actId="1076"/>
          <ac:spMkLst>
            <pc:docMk/>
            <pc:sldMk cId="2959180261" sldId="259"/>
            <ac:spMk id="3" creationId="{5ADE16A7-1BC7-287A-313F-C34DE7353D2C}"/>
          </ac:spMkLst>
        </pc:spChg>
        <pc:picChg chg="mod">
          <ac:chgData name="Kerene Kipulu (2222607)" userId="663e82b3-b8b8-4067-a6f2-093e3b19981b" providerId="ADAL" clId="{590D6972-CF2A-814F-8C48-8AD1EE96E9B6}" dt="2023-01-16T08:27:13.815" v="12" actId="1076"/>
          <ac:picMkLst>
            <pc:docMk/>
            <pc:sldMk cId="2959180261" sldId="259"/>
            <ac:picMk id="5" creationId="{EEBF775C-2578-6598-0B07-9B62A58EE36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dirty="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7380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0BB376-B19C-488D-ABEB-03C7E6E9E3E0}" type="datetimeFigureOut">
              <a:rPr lang="en-US" dirty="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9637A9-119A-49DA-BD12-AAC58B377D80}" type="slidenum">
              <a:rPr lang="en-US" dirty="0"/>
              <a:t>‹#›</a:t>
            </a:fld>
            <a:endParaRPr lang="en-US"/>
          </a:p>
        </p:txBody>
      </p:sp>
    </p:spTree>
    <p:extLst>
      <p:ext uri="{BB962C8B-B14F-4D97-AF65-F5344CB8AC3E}">
        <p14:creationId xmlns:p14="http://schemas.microsoft.com/office/powerpoint/2010/main" val="326433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dirty="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191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9E2A62-1983-43A1-A163-D8AA46534C80}" type="datetimeFigureOut">
              <a:rPr lang="en-US" dirty="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3700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8F3E3B-34E3-4345-B2A1-994B83598A9C}" type="datetimeFigureOut">
              <a:rPr lang="en-US" dirty="0"/>
              <a:t>1/16/23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57310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dirty="0"/>
              <a:t>1/16/23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1152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102C1E-28F2-47E9-802D-339E64E2F920}" type="datetimeFigureOut">
              <a:rPr lang="en-US" dirty="0"/>
              <a:t>1/16/23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0879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4271A48-F18A-45B3-BC05-1E27DA3F88AF}" type="datetimeFigureOut">
              <a:rPr lang="en-US" dirty="0"/>
              <a:t>1/16/23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5013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747F8-9654-4282-85D2-65F41AAE7A75}" type="datetimeFigureOut">
              <a:rPr lang="en-US" dirty="0"/>
              <a:t>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6955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B6E300-0A13-4A81-945A-7333C271A069}" type="datetimeFigureOut">
              <a:rPr lang="en-US" dirty="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02375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671962-1EA4-46E7-BCB0-F36CE46D1A59}" type="datetimeFigureOut">
              <a:rPr lang="en-US" dirty="0"/>
              <a:t>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29400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DC5B261-8843-42D1-AAFC-05E20E2D9B97}" type="datetimeFigureOut">
              <a:rPr lang="en-US" dirty="0"/>
              <a:t>1/16/23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314791"/>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outdoor, building, city">
            <a:extLst>
              <a:ext uri="{FF2B5EF4-FFF2-40B4-BE49-F238E27FC236}">
                <a16:creationId xmlns:a16="http://schemas.microsoft.com/office/drawing/2014/main" id="{371838B5-FB7D-19ED-3CC6-2E5CDD2249EC}"/>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2"/>
            <a:ext cx="12192000" cy="6858000"/>
          </a:xfrm>
          <a:prstGeom prst="rect">
            <a:avLst/>
          </a:prstGeom>
        </p:spPr>
      </p:pic>
      <p:sp>
        <p:nvSpPr>
          <p:cNvPr id="7" name="TextBox 6">
            <a:extLst>
              <a:ext uri="{FF2B5EF4-FFF2-40B4-BE49-F238E27FC236}">
                <a16:creationId xmlns:a16="http://schemas.microsoft.com/office/drawing/2014/main" id="{49021F8E-20BB-C1EA-4861-274FD0B032C4}"/>
              </a:ext>
            </a:extLst>
          </p:cNvPr>
          <p:cNvSpPr txBox="1"/>
          <p:nvPr/>
        </p:nvSpPr>
        <p:spPr>
          <a:xfrm>
            <a:off x="1326995" y="2932771"/>
            <a:ext cx="9240550" cy="342786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spcBef>
                <a:spcPct val="0"/>
              </a:spcBef>
              <a:spcAft>
                <a:spcPts val="600"/>
              </a:spcAft>
            </a:pPr>
            <a:r>
              <a:rPr lang="en-US" sz="4000" b="1" u="sng" cap="all">
                <a:solidFill>
                  <a:srgbClr val="FFFFFF"/>
                </a:solidFill>
                <a:latin typeface="Abadi" panose="020B0604020104020204" pitchFamily="34" charset="0"/>
                <a:ea typeface="+mj-ea"/>
                <a:cs typeface="+mj-cs"/>
              </a:rPr>
              <a:t>TOURISM TAX DEBATE</a:t>
            </a:r>
            <a:r>
              <a:rPr lang="en-US" sz="4000" b="1" cap="all">
                <a:solidFill>
                  <a:srgbClr val="FFFFFF"/>
                </a:solidFill>
                <a:latin typeface="Abadi" panose="020B0604020104020204" pitchFamily="34" charset="0"/>
                <a:ea typeface="+mj-ea"/>
                <a:cs typeface="+mj-cs"/>
              </a:rPr>
              <a:t> EDINBURGH</a:t>
            </a:r>
            <a:endParaRPr lang="en-US" sz="4000">
              <a:solidFill>
                <a:srgbClr val="FFFFFF"/>
              </a:solidFill>
              <a:latin typeface="Abadi" panose="020B0604020104020204" pitchFamily="34" charset="0"/>
              <a:ea typeface="+mj-ea"/>
              <a:cs typeface="+mj-cs"/>
            </a:endParaRPr>
          </a:p>
          <a:p>
            <a:pPr algn="ctr">
              <a:spcBef>
                <a:spcPct val="0"/>
              </a:spcBef>
              <a:spcAft>
                <a:spcPts val="600"/>
              </a:spcAft>
            </a:pPr>
            <a:r>
              <a:rPr lang="en-US" sz="4000" b="1" cap="all">
                <a:solidFill>
                  <a:srgbClr val="FFFFFF"/>
                </a:solidFill>
                <a:latin typeface="Abadi" panose="020B0604020104020204" pitchFamily="34" charset="0"/>
                <a:ea typeface="+mj-ea"/>
                <a:cs typeface="+mj-cs"/>
              </a:rPr>
              <a:t> KERENE (For) </a:t>
            </a:r>
          </a:p>
          <a:p>
            <a:pPr algn="ctr">
              <a:spcBef>
                <a:spcPct val="0"/>
              </a:spcBef>
              <a:spcAft>
                <a:spcPts val="600"/>
              </a:spcAft>
            </a:pPr>
            <a:r>
              <a:rPr lang="en-US" sz="4000" b="1" cap="all">
                <a:solidFill>
                  <a:srgbClr val="FFFFFF"/>
                </a:solidFill>
                <a:latin typeface="Abadi" panose="020B0604020104020204" pitchFamily="34" charset="0"/>
                <a:ea typeface="+mj-ea"/>
                <a:cs typeface="+mj-cs"/>
              </a:rPr>
              <a:t>&amp;</a:t>
            </a:r>
          </a:p>
          <a:p>
            <a:pPr algn="ctr">
              <a:spcBef>
                <a:spcPct val="0"/>
              </a:spcBef>
              <a:spcAft>
                <a:spcPts val="600"/>
              </a:spcAft>
            </a:pPr>
            <a:r>
              <a:rPr lang="en-US" sz="4000" b="1" cap="all">
                <a:solidFill>
                  <a:srgbClr val="FFFFFF"/>
                </a:solidFill>
                <a:latin typeface="Abadi" panose="020B0604020104020204" pitchFamily="34" charset="0"/>
                <a:ea typeface="+mj-ea"/>
                <a:cs typeface="+mj-cs"/>
              </a:rPr>
              <a:t>KIRSTY (AGAINST)</a:t>
            </a:r>
            <a:endParaRPr lang="en-US" sz="4000">
              <a:solidFill>
                <a:srgbClr val="FFFFFF"/>
              </a:solidFill>
              <a:latin typeface="Abadi" panose="020B0604020104020204" pitchFamily="34" charset="0"/>
              <a:ea typeface="+mj-ea"/>
              <a:cs typeface="+mj-cs"/>
            </a:endParaRPr>
          </a:p>
        </p:txBody>
      </p:sp>
    </p:spTree>
    <p:extLst>
      <p:ext uri="{BB962C8B-B14F-4D97-AF65-F5344CB8AC3E}">
        <p14:creationId xmlns:p14="http://schemas.microsoft.com/office/powerpoint/2010/main" val="1689912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picture containing text, indoor, decorated&#10;&#10;Description automatically generated">
            <a:extLst>
              <a:ext uri="{FF2B5EF4-FFF2-40B4-BE49-F238E27FC236}">
                <a16:creationId xmlns:a16="http://schemas.microsoft.com/office/drawing/2014/main" id="{61175662-55B9-7770-DB27-A49A7D4F135F}"/>
              </a:ext>
            </a:extLst>
          </p:cNvPr>
          <p:cNvPicPr>
            <a:picLocks noChangeAspect="1"/>
          </p:cNvPicPr>
          <p:nvPr/>
        </p:nvPicPr>
        <p:blipFill rotWithShape="1">
          <a:blip r:embed="rId2">
            <a:duotone>
              <a:schemeClr val="bg2">
                <a:shade val="45000"/>
                <a:satMod val="135000"/>
              </a:schemeClr>
              <a:prstClr val="white"/>
            </a:duotone>
            <a:alphaModFix amt="25000"/>
          </a:blip>
          <a:srcRect r="7110" b="-1"/>
          <a:stretch/>
        </p:blipFill>
        <p:spPr>
          <a:xfrm>
            <a:off x="20" y="10"/>
            <a:ext cx="12191980" cy="6857990"/>
          </a:xfrm>
          <a:prstGeom prst="rect">
            <a:avLst/>
          </a:prstGeom>
        </p:spPr>
      </p:pic>
      <p:sp>
        <p:nvSpPr>
          <p:cNvPr id="2" name="TextBox 1">
            <a:extLst>
              <a:ext uri="{FF2B5EF4-FFF2-40B4-BE49-F238E27FC236}">
                <a16:creationId xmlns:a16="http://schemas.microsoft.com/office/drawing/2014/main" id="{AB021D20-5DE0-2DBC-2C46-4B935C4EEAC3}"/>
              </a:ext>
            </a:extLst>
          </p:cNvPr>
          <p:cNvSpPr txBox="1"/>
          <p:nvPr/>
        </p:nvSpPr>
        <p:spPr>
          <a:xfrm>
            <a:off x="643467" y="639099"/>
            <a:ext cx="3647493" cy="49658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457200">
              <a:spcBef>
                <a:spcPct val="0"/>
              </a:spcBef>
              <a:spcAft>
                <a:spcPts val="600"/>
              </a:spcAft>
            </a:pPr>
            <a:r>
              <a:rPr lang="en-US" sz="4000" b="1" u="sng">
                <a:ln w="3175" cmpd="sng">
                  <a:noFill/>
                </a:ln>
                <a:latin typeface="+mj-lt"/>
                <a:ea typeface="+mj-ea"/>
                <a:cs typeface="+mj-cs"/>
              </a:rPr>
              <a:t>What is Tourism Tax?</a:t>
            </a:r>
          </a:p>
        </p:txBody>
      </p:sp>
      <p:sp>
        <p:nvSpPr>
          <p:cNvPr id="3" name="TextBox 2">
            <a:extLst>
              <a:ext uri="{FF2B5EF4-FFF2-40B4-BE49-F238E27FC236}">
                <a16:creationId xmlns:a16="http://schemas.microsoft.com/office/drawing/2014/main" id="{7633CF94-13AF-9C6B-EB11-CC9AEF46511E}"/>
              </a:ext>
            </a:extLst>
          </p:cNvPr>
          <p:cNvSpPr txBox="1"/>
          <p:nvPr/>
        </p:nvSpPr>
        <p:spPr>
          <a:xfrm>
            <a:off x="4979938" y="639099"/>
            <a:ext cx="6591346" cy="49658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2400"/>
              <a:t>Tourist tax is any measure to generate funds from tourists. It is a strategy for competing over tourists as well as a way to export taxes. Usually, the tourism industry fights back against levies. It is distinct from the value-added and other taxes that residents and tourists may be subject to.</a:t>
            </a:r>
          </a:p>
          <a:p>
            <a:pPr defTabSz="457200">
              <a:spcBef>
                <a:spcPct val="20000"/>
              </a:spcBef>
              <a:spcAft>
                <a:spcPts val="600"/>
              </a:spcAft>
              <a:buClr>
                <a:schemeClr val="accent1">
                  <a:lumMod val="75000"/>
                </a:schemeClr>
              </a:buClr>
              <a:buSzPct val="145000"/>
              <a:buFont typeface="Arial"/>
              <a:buChar char="•"/>
            </a:pPr>
            <a:endParaRPr lang="en-US"/>
          </a:p>
          <a:p>
            <a:pPr defTabSz="457200">
              <a:spcBef>
                <a:spcPct val="20000"/>
              </a:spcBef>
              <a:spcAft>
                <a:spcPts val="600"/>
              </a:spcAft>
              <a:buClr>
                <a:schemeClr val="accent1">
                  <a:lumMod val="75000"/>
                </a:schemeClr>
              </a:buClr>
              <a:buSzPct val="145000"/>
              <a:buFont typeface="Arial"/>
              <a:buChar char="•"/>
            </a:pPr>
            <a:endParaRPr lang="en-US"/>
          </a:p>
        </p:txBody>
      </p:sp>
    </p:spTree>
    <p:extLst>
      <p:ext uri="{BB962C8B-B14F-4D97-AF65-F5344CB8AC3E}">
        <p14:creationId xmlns:p14="http://schemas.microsoft.com/office/powerpoint/2010/main" val="21160336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3" name="Picture 3" descr="A picture containing person, tree, outdoor, person&#10;&#10;Description automatically generated">
            <a:extLst>
              <a:ext uri="{FF2B5EF4-FFF2-40B4-BE49-F238E27FC236}">
                <a16:creationId xmlns:a16="http://schemas.microsoft.com/office/drawing/2014/main" id="{918E3DCE-408F-3924-16DB-CFF4D84558F1}"/>
              </a:ext>
            </a:extLst>
          </p:cNvPr>
          <p:cNvPicPr>
            <a:picLocks noChangeAspect="1"/>
          </p:cNvPicPr>
          <p:nvPr/>
        </p:nvPicPr>
        <p:blipFill rotWithShape="1">
          <a:blip r:embed="rId3"/>
          <a:srcRect l="32420" r="34921"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 name="TextBox 1">
            <a:extLst>
              <a:ext uri="{FF2B5EF4-FFF2-40B4-BE49-F238E27FC236}">
                <a16:creationId xmlns:a16="http://schemas.microsoft.com/office/drawing/2014/main" id="{12516760-5795-E99B-6A41-D26669A72048}"/>
              </a:ext>
            </a:extLst>
          </p:cNvPr>
          <p:cNvSpPr txBox="1"/>
          <p:nvPr/>
        </p:nvSpPr>
        <p:spPr>
          <a:xfrm>
            <a:off x="3829490" y="1200669"/>
            <a:ext cx="7659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400"/>
              <a:t>On Tuesday, November 1, the City of Edinburgh Council accepted the proposals £2 per person tax for each night a visitor stays in the city, up to a maximum of seven nights will be imposed. </a:t>
            </a:r>
          </a:p>
        </p:txBody>
      </p:sp>
      <p:sp>
        <p:nvSpPr>
          <p:cNvPr id="4" name="TextBox 3">
            <a:extLst>
              <a:ext uri="{FF2B5EF4-FFF2-40B4-BE49-F238E27FC236}">
                <a16:creationId xmlns:a16="http://schemas.microsoft.com/office/drawing/2014/main" id="{1136949B-99D8-9BF9-7004-9CA209CD068B}"/>
              </a:ext>
            </a:extLst>
          </p:cNvPr>
          <p:cNvSpPr txBox="1"/>
          <p:nvPr/>
        </p:nvSpPr>
        <p:spPr>
          <a:xfrm>
            <a:off x="20" y="6172201"/>
            <a:ext cx="3459143"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Edinburgh Council Leader Councillor Adam McVey</a:t>
            </a:r>
            <a:endParaRPr lang="en-US" sz="1300">
              <a:solidFill>
                <a:srgbClr val="FFFFFF"/>
              </a:solidFill>
            </a:endParaRPr>
          </a:p>
        </p:txBody>
      </p:sp>
    </p:spTree>
    <p:extLst>
      <p:ext uri="{BB962C8B-B14F-4D97-AF65-F5344CB8AC3E}">
        <p14:creationId xmlns:p14="http://schemas.microsoft.com/office/powerpoint/2010/main" val="3402946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4C5A9E5-0F35-4AA6-AF26-B90A2D47B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C2BB664-9DA1-2F3F-79E4-40D5A89CACDB}"/>
              </a:ext>
            </a:extLst>
          </p:cNvPr>
          <p:cNvPicPr>
            <a:picLocks noChangeAspect="1"/>
          </p:cNvPicPr>
          <p:nvPr/>
        </p:nvPicPr>
        <p:blipFill>
          <a:blip r:embed="rId2"/>
          <a:stretch>
            <a:fillRect/>
          </a:stretch>
        </p:blipFill>
        <p:spPr>
          <a:xfrm>
            <a:off x="643467" y="1349569"/>
            <a:ext cx="5291666" cy="3638020"/>
          </a:xfrm>
          <a:prstGeom prst="rect">
            <a:avLst/>
          </a:prstGeom>
        </p:spPr>
      </p:pic>
      <p:pic>
        <p:nvPicPr>
          <p:cNvPr id="4" name="Picture 3">
            <a:extLst>
              <a:ext uri="{FF2B5EF4-FFF2-40B4-BE49-F238E27FC236}">
                <a16:creationId xmlns:a16="http://schemas.microsoft.com/office/drawing/2014/main" id="{CF779967-2587-783D-DCF7-12BC722975BE}"/>
              </a:ext>
            </a:extLst>
          </p:cNvPr>
          <p:cNvPicPr>
            <a:picLocks noChangeAspect="1"/>
          </p:cNvPicPr>
          <p:nvPr/>
        </p:nvPicPr>
        <p:blipFill>
          <a:blip r:embed="rId3"/>
          <a:stretch>
            <a:fillRect/>
          </a:stretch>
        </p:blipFill>
        <p:spPr>
          <a:xfrm>
            <a:off x="6256866" y="1402486"/>
            <a:ext cx="5291666" cy="3532186"/>
          </a:xfrm>
          <a:prstGeom prst="rect">
            <a:avLst/>
          </a:prstGeom>
        </p:spPr>
      </p:pic>
      <p:sp>
        <p:nvSpPr>
          <p:cNvPr id="14" name="Rectangle 13">
            <a:extLst>
              <a:ext uri="{FF2B5EF4-FFF2-40B4-BE49-F238E27FC236}">
                <a16:creationId xmlns:a16="http://schemas.microsoft.com/office/drawing/2014/main" id="{4D9DB69D-7E48-4FDF-806E-F0B4BF005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846BF69C-4724-4F8D-8EA6-1487E9C9C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576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BF775C-2578-6598-0B07-9B62A58EE367}"/>
              </a:ext>
            </a:extLst>
          </p:cNvPr>
          <p:cNvPicPr>
            <a:picLocks noChangeAspect="1"/>
          </p:cNvPicPr>
          <p:nvPr/>
        </p:nvPicPr>
        <p:blipFill rotWithShape="1">
          <a:blip r:embed="rId2"/>
          <a:srcRect l="11364" t="28080" r="22853" b="7474"/>
          <a:stretch/>
        </p:blipFill>
        <p:spPr>
          <a:xfrm>
            <a:off x="610767" y="2650412"/>
            <a:ext cx="5236017" cy="3211903"/>
          </a:xfrm>
          <a:prstGeom prst="rect">
            <a:avLst/>
          </a:prstGeom>
        </p:spPr>
      </p:pic>
      <p:sp>
        <p:nvSpPr>
          <p:cNvPr id="3" name="TextBox 2">
            <a:extLst>
              <a:ext uri="{FF2B5EF4-FFF2-40B4-BE49-F238E27FC236}">
                <a16:creationId xmlns:a16="http://schemas.microsoft.com/office/drawing/2014/main" id="{5ADE16A7-1BC7-287A-313F-C34DE7353D2C}"/>
              </a:ext>
            </a:extLst>
          </p:cNvPr>
          <p:cNvSpPr txBox="1"/>
          <p:nvPr/>
        </p:nvSpPr>
        <p:spPr>
          <a:xfrm>
            <a:off x="400299" y="724412"/>
            <a:ext cx="5554195" cy="1264642"/>
          </a:xfrm>
          <a:prstGeom prst="rect">
            <a:avLst/>
          </a:prstGeom>
          <a:noFill/>
        </p:spPr>
        <p:txBody>
          <a:bodyPr wrap="square" lIns="91440" tIns="45720" rIns="91440" bIns="45720" anchor="t">
            <a:spAutoFit/>
          </a:bodyPr>
          <a:lstStyle/>
          <a:p>
            <a:pPr lvl="0" algn="ctr">
              <a:lnSpc>
                <a:spcPct val="107000"/>
              </a:lnSpc>
              <a:spcAft>
                <a:spcPts val="800"/>
              </a:spcAft>
            </a:pPr>
            <a:r>
              <a:rPr lang="en-GB" sz="1800">
                <a:solidFill>
                  <a:srgbClr val="000000"/>
                </a:solidFill>
                <a:effectLst/>
                <a:latin typeface="Calibri"/>
                <a:ea typeface="Calibri" panose="020F0502020204030204" pitchFamily="34" charset="0"/>
                <a:cs typeface="Calibri"/>
              </a:rPr>
              <a:t>33% of visitors, the highest percentage, supported the implementation of the tax. This best indicates how the plan's implementation won't have a significant impact on the city's tourists.</a:t>
            </a:r>
            <a:endParaRPr lang="en-GB" sz="1600">
              <a:effectLst/>
              <a:latin typeface="Calibri"/>
              <a:ea typeface="Calibri" panose="020F0502020204030204" pitchFamily="34" charset="0"/>
              <a:cs typeface="Calibri"/>
            </a:endParaRPr>
          </a:p>
        </p:txBody>
      </p:sp>
      <p:pic>
        <p:nvPicPr>
          <p:cNvPr id="2" name="Picture 3" descr="A picture containing text&#10;&#10;Description automatically generated">
            <a:extLst>
              <a:ext uri="{FF2B5EF4-FFF2-40B4-BE49-F238E27FC236}">
                <a16:creationId xmlns:a16="http://schemas.microsoft.com/office/drawing/2014/main" id="{B6949DD6-1861-E037-76D0-68FB0DB690B5}"/>
              </a:ext>
            </a:extLst>
          </p:cNvPr>
          <p:cNvPicPr>
            <a:picLocks noChangeAspect="1"/>
          </p:cNvPicPr>
          <p:nvPr/>
        </p:nvPicPr>
        <p:blipFill>
          <a:blip r:embed="rId3"/>
          <a:stretch>
            <a:fillRect/>
          </a:stretch>
        </p:blipFill>
        <p:spPr>
          <a:xfrm>
            <a:off x="6363418" y="4060805"/>
            <a:ext cx="1966823" cy="2000050"/>
          </a:xfrm>
          <a:prstGeom prst="rect">
            <a:avLst/>
          </a:prstGeom>
        </p:spPr>
      </p:pic>
      <p:sp>
        <p:nvSpPr>
          <p:cNvPr id="4" name="TextBox 3">
            <a:extLst>
              <a:ext uri="{FF2B5EF4-FFF2-40B4-BE49-F238E27FC236}">
                <a16:creationId xmlns:a16="http://schemas.microsoft.com/office/drawing/2014/main" id="{CA4CF825-ECAA-434D-59FE-4B169F128C29}"/>
              </a:ext>
            </a:extLst>
          </p:cNvPr>
          <p:cNvSpPr txBox="1"/>
          <p:nvPr/>
        </p:nvSpPr>
        <p:spPr>
          <a:xfrm>
            <a:off x="2524494" y="135880"/>
            <a:ext cx="18527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u="sng">
                <a:cs typeface="Calibri"/>
              </a:rPr>
              <a:t>FOR</a:t>
            </a:r>
            <a:endParaRPr lang="en-GB" sz="2800" b="1" u="sng"/>
          </a:p>
        </p:txBody>
      </p:sp>
      <p:cxnSp>
        <p:nvCxnSpPr>
          <p:cNvPr id="6" name="Straight Arrow Connector 5">
            <a:extLst>
              <a:ext uri="{FF2B5EF4-FFF2-40B4-BE49-F238E27FC236}">
                <a16:creationId xmlns:a16="http://schemas.microsoft.com/office/drawing/2014/main" id="{EB61BA57-78EC-D45E-1B76-E48B1EAEE152}"/>
              </a:ext>
            </a:extLst>
          </p:cNvPr>
          <p:cNvCxnSpPr/>
          <p:nvPr/>
        </p:nvCxnSpPr>
        <p:spPr>
          <a:xfrm>
            <a:off x="6026090" y="52298"/>
            <a:ext cx="80514" cy="6320286"/>
          </a:xfrm>
          <a:prstGeom prst="straightConnector1">
            <a:avLst/>
          </a:prstGeom>
        </p:spPr>
        <p:style>
          <a:lnRef idx="3">
            <a:schemeClr val="dk1"/>
          </a:lnRef>
          <a:fillRef idx="0">
            <a:schemeClr val="dk1"/>
          </a:fillRef>
          <a:effectRef idx="2">
            <a:schemeClr val="dk1"/>
          </a:effectRef>
          <a:fontRef idx="minor">
            <a:schemeClr val="tx1"/>
          </a:fontRef>
        </p:style>
      </p:cxnSp>
      <p:sp>
        <p:nvSpPr>
          <p:cNvPr id="7" name="Speech Bubble: Rectangle with Corners Rounded 6">
            <a:extLst>
              <a:ext uri="{FF2B5EF4-FFF2-40B4-BE49-F238E27FC236}">
                <a16:creationId xmlns:a16="http://schemas.microsoft.com/office/drawing/2014/main" id="{76888EBF-AFBA-5CCE-15A4-1EDDD87FBEAF}"/>
              </a:ext>
            </a:extLst>
          </p:cNvPr>
          <p:cNvSpPr/>
          <p:nvPr/>
        </p:nvSpPr>
        <p:spPr>
          <a:xfrm>
            <a:off x="7069432" y="981890"/>
            <a:ext cx="3953772" cy="2832338"/>
          </a:xfrm>
          <a:prstGeom prst="wedgeRoundRect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F4325A6-B12E-52CE-14C0-F57F92D15EA8}"/>
              </a:ext>
            </a:extLst>
          </p:cNvPr>
          <p:cNvSpPr txBox="1"/>
          <p:nvPr/>
        </p:nvSpPr>
        <p:spPr>
          <a:xfrm>
            <a:off x="7590117" y="1314823"/>
            <a:ext cx="3018117" cy="2031325"/>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"We won't see a true difference because of how little you are charging for tourism tax, however, if you add more tourism tax it will get too expensive for tourists and they will look elsewhere"</a:t>
            </a:r>
          </a:p>
        </p:txBody>
      </p:sp>
      <p:sp>
        <p:nvSpPr>
          <p:cNvPr id="9" name="TextBox 8">
            <a:extLst>
              <a:ext uri="{FF2B5EF4-FFF2-40B4-BE49-F238E27FC236}">
                <a16:creationId xmlns:a16="http://schemas.microsoft.com/office/drawing/2014/main" id="{4D504A9F-411C-2023-7690-6F5BAD31C40E}"/>
              </a:ext>
            </a:extLst>
          </p:cNvPr>
          <p:cNvSpPr txBox="1"/>
          <p:nvPr/>
        </p:nvSpPr>
        <p:spPr>
          <a:xfrm>
            <a:off x="8680823" y="5692588"/>
            <a:ext cx="27491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Portuguese Resident</a:t>
            </a:r>
            <a:r>
              <a:rPr lang="en-GB">
                <a:cs typeface="Calibri"/>
              </a:rPr>
              <a:t> </a:t>
            </a:r>
          </a:p>
        </p:txBody>
      </p:sp>
    </p:spTree>
    <p:extLst>
      <p:ext uri="{BB962C8B-B14F-4D97-AF65-F5344CB8AC3E}">
        <p14:creationId xmlns:p14="http://schemas.microsoft.com/office/powerpoint/2010/main" val="2959180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20" name="Picture 19" descr="Old wrinkled hands with some coins">
            <a:extLst>
              <a:ext uri="{FF2B5EF4-FFF2-40B4-BE49-F238E27FC236}">
                <a16:creationId xmlns:a16="http://schemas.microsoft.com/office/drawing/2014/main" id="{593EC561-156F-619D-4720-02DE39AC0F69}"/>
              </a:ext>
            </a:extLst>
          </p:cNvPr>
          <p:cNvPicPr>
            <a:picLocks noChangeAspect="1"/>
          </p:cNvPicPr>
          <p:nvPr/>
        </p:nvPicPr>
        <p:blipFill rotWithShape="1">
          <a:blip r:embed="rId2">
            <a:alphaModFix amt="35000"/>
          </a:blip>
          <a:srcRect r="-2" b="15603"/>
          <a:stretch/>
        </p:blipFill>
        <p:spPr>
          <a:xfrm>
            <a:off x="20" y="10"/>
            <a:ext cx="12191980" cy="6857990"/>
          </a:xfrm>
          <a:prstGeom prst="rect">
            <a:avLst/>
          </a:prstGeom>
        </p:spPr>
      </p:pic>
      <p:sp>
        <p:nvSpPr>
          <p:cNvPr id="2" name="TextBox 1">
            <a:extLst>
              <a:ext uri="{FF2B5EF4-FFF2-40B4-BE49-F238E27FC236}">
                <a16:creationId xmlns:a16="http://schemas.microsoft.com/office/drawing/2014/main" id="{D63FBAAE-6F6A-4B06-DD6E-C6C6E5F06B2F}"/>
              </a:ext>
            </a:extLst>
          </p:cNvPr>
          <p:cNvSpPr txBox="1"/>
          <p:nvPr/>
        </p:nvSpPr>
        <p:spPr>
          <a:xfrm>
            <a:off x="1212299" y="1434687"/>
            <a:ext cx="2898477" cy="132329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85000"/>
              </a:lnSpc>
              <a:spcBef>
                <a:spcPct val="0"/>
              </a:spcBef>
              <a:spcAft>
                <a:spcPts val="600"/>
              </a:spcAft>
            </a:pPr>
            <a:r>
              <a:rPr lang="en-US" sz="4000" b="1" u="sng" spc="-50">
                <a:latin typeface="+mj-lt"/>
                <a:ea typeface="+mj-ea"/>
                <a:cs typeface="+mj-cs"/>
              </a:rPr>
              <a:t>Cost of Living Crisis</a:t>
            </a:r>
          </a:p>
        </p:txBody>
      </p:sp>
      <p:pic>
        <p:nvPicPr>
          <p:cNvPr id="5" name="Picture 5" descr="Chart, bar chart&#10;&#10;Description automatically generated">
            <a:extLst>
              <a:ext uri="{FF2B5EF4-FFF2-40B4-BE49-F238E27FC236}">
                <a16:creationId xmlns:a16="http://schemas.microsoft.com/office/drawing/2014/main" id="{FD498F46-2816-DF8D-982A-9CA375D39CD0}"/>
              </a:ext>
            </a:extLst>
          </p:cNvPr>
          <p:cNvPicPr>
            <a:picLocks noChangeAspect="1"/>
          </p:cNvPicPr>
          <p:nvPr/>
        </p:nvPicPr>
        <p:blipFill>
          <a:blip r:embed="rId3"/>
          <a:stretch>
            <a:fillRect/>
          </a:stretch>
        </p:blipFill>
        <p:spPr>
          <a:xfrm>
            <a:off x="5543909" y="675771"/>
            <a:ext cx="5331124" cy="3364231"/>
          </a:xfrm>
          <a:prstGeom prst="rect">
            <a:avLst/>
          </a:prstGeom>
        </p:spPr>
      </p:pic>
      <p:sp>
        <p:nvSpPr>
          <p:cNvPr id="6" name="TextBox 5">
            <a:extLst>
              <a:ext uri="{FF2B5EF4-FFF2-40B4-BE49-F238E27FC236}">
                <a16:creationId xmlns:a16="http://schemas.microsoft.com/office/drawing/2014/main" id="{4C33821A-B1AA-465E-F32E-5F3FAD47234D}"/>
              </a:ext>
            </a:extLst>
          </p:cNvPr>
          <p:cNvSpPr txBox="1"/>
          <p:nvPr/>
        </p:nvSpPr>
        <p:spPr>
          <a:xfrm>
            <a:off x="1213335" y="4767079"/>
            <a:ext cx="43927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People who have reduced their holidays away due to the cost of living crisis.</a:t>
            </a:r>
            <a:endParaRPr lang="en-GB"/>
          </a:p>
        </p:txBody>
      </p:sp>
    </p:spTree>
    <p:extLst>
      <p:ext uri="{BB962C8B-B14F-4D97-AF65-F5344CB8AC3E}">
        <p14:creationId xmlns:p14="http://schemas.microsoft.com/office/powerpoint/2010/main" val="145275618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ground, sky, outdoor&#10;&#10;Description automatically generated">
            <a:extLst>
              <a:ext uri="{FF2B5EF4-FFF2-40B4-BE49-F238E27FC236}">
                <a16:creationId xmlns:a16="http://schemas.microsoft.com/office/drawing/2014/main" id="{CC301993-E74E-2B15-4708-09300C29118C}"/>
              </a:ext>
            </a:extLst>
          </p:cNvPr>
          <p:cNvPicPr>
            <a:picLocks noChangeAspect="1"/>
          </p:cNvPicPr>
          <p:nvPr/>
        </p:nvPicPr>
        <p:blipFill>
          <a:blip r:embed="rId2"/>
          <a:stretch>
            <a:fillRect/>
          </a:stretch>
        </p:blipFill>
        <p:spPr>
          <a:xfrm>
            <a:off x="1144438" y="441473"/>
            <a:ext cx="3950898" cy="2366337"/>
          </a:xfrm>
          <a:prstGeom prst="rect">
            <a:avLst/>
          </a:prstGeom>
        </p:spPr>
      </p:pic>
      <p:sp>
        <p:nvSpPr>
          <p:cNvPr id="3" name="TextBox 2">
            <a:extLst>
              <a:ext uri="{FF2B5EF4-FFF2-40B4-BE49-F238E27FC236}">
                <a16:creationId xmlns:a16="http://schemas.microsoft.com/office/drawing/2014/main" id="{F42CE8FA-2FF3-C60B-38F2-6BCA4179991B}"/>
              </a:ext>
            </a:extLst>
          </p:cNvPr>
          <p:cNvSpPr txBox="1"/>
          <p:nvPr/>
        </p:nvSpPr>
        <p:spPr>
          <a:xfrm>
            <a:off x="5679338" y="1252802"/>
            <a:ext cx="51248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Edinburgh Airport typically receives 14.7M passengers </a:t>
            </a:r>
            <a:r>
              <a:rPr lang="en-GB" err="1">
                <a:ea typeface="+mn-lt"/>
                <a:cs typeface="+mn-lt"/>
              </a:rPr>
              <a:t>anually</a:t>
            </a:r>
            <a:r>
              <a:rPr lang="en-GB">
                <a:ea typeface="+mn-lt"/>
                <a:cs typeface="+mn-lt"/>
              </a:rPr>
              <a:t>. </a:t>
            </a:r>
            <a:endParaRPr lang="en-US"/>
          </a:p>
        </p:txBody>
      </p:sp>
      <p:pic>
        <p:nvPicPr>
          <p:cNvPr id="4" name="Picture 4">
            <a:extLst>
              <a:ext uri="{FF2B5EF4-FFF2-40B4-BE49-F238E27FC236}">
                <a16:creationId xmlns:a16="http://schemas.microsoft.com/office/drawing/2014/main" id="{33CA2044-831F-BFA4-07A8-95A863401358}"/>
              </a:ext>
            </a:extLst>
          </p:cNvPr>
          <p:cNvPicPr>
            <a:picLocks noChangeAspect="1"/>
          </p:cNvPicPr>
          <p:nvPr/>
        </p:nvPicPr>
        <p:blipFill>
          <a:blip r:embed="rId3"/>
          <a:stretch>
            <a:fillRect/>
          </a:stretch>
        </p:blipFill>
        <p:spPr>
          <a:xfrm>
            <a:off x="1144438" y="3258716"/>
            <a:ext cx="3950897" cy="2324643"/>
          </a:xfrm>
          <a:prstGeom prst="rect">
            <a:avLst/>
          </a:prstGeom>
        </p:spPr>
      </p:pic>
      <p:sp>
        <p:nvSpPr>
          <p:cNvPr id="5" name="TextBox 4">
            <a:extLst>
              <a:ext uri="{FF2B5EF4-FFF2-40B4-BE49-F238E27FC236}">
                <a16:creationId xmlns:a16="http://schemas.microsoft.com/office/drawing/2014/main" id="{23E0146F-4831-85E4-3983-1F4A45124B73}"/>
              </a:ext>
            </a:extLst>
          </p:cNvPr>
          <p:cNvSpPr txBox="1"/>
          <p:nvPr/>
        </p:nvSpPr>
        <p:spPr>
          <a:xfrm>
            <a:off x="5785838" y="3687577"/>
            <a:ext cx="34962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According to a report submitted to the council's policy and sustainability committee, the move may generate an additional £5M to £35M in revenue each year. </a:t>
            </a:r>
            <a:endParaRPr lang="en-US"/>
          </a:p>
        </p:txBody>
      </p:sp>
    </p:spTree>
    <p:extLst>
      <p:ext uri="{BB962C8B-B14F-4D97-AF65-F5344CB8AC3E}">
        <p14:creationId xmlns:p14="http://schemas.microsoft.com/office/powerpoint/2010/main" val="2552806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C5C844-9C03-41DD-A109-2631EE112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F8B2F3A-B73A-42B2-A138-9E48D6B46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F9D1186-EB56-4164-84F2-7419CCDF0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84934E18-9AF5-43F9-95B4-35DC34D32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80958DA-917F-491C-84AC-8F1041872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73053E3-ABC9-A25E-9F22-A76D4A3D88A6}"/>
              </a:ext>
            </a:extLst>
          </p:cNvPr>
          <p:cNvSpPr txBox="1"/>
          <p:nvPr/>
        </p:nvSpPr>
        <p:spPr>
          <a:xfrm>
            <a:off x="1065197" y="5120640"/>
            <a:ext cx="10058400" cy="82296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85000"/>
              </a:lnSpc>
              <a:spcBef>
                <a:spcPct val="0"/>
              </a:spcBef>
              <a:spcAft>
                <a:spcPts val="600"/>
              </a:spcAft>
            </a:pPr>
            <a:r>
              <a:rPr lang="en-US" sz="3600" spc="-50">
                <a:solidFill>
                  <a:srgbClr val="FFFFFF"/>
                </a:solidFill>
                <a:latin typeface="+mj-lt"/>
                <a:ea typeface="+mj-ea"/>
                <a:cs typeface="+mj-cs"/>
              </a:rPr>
              <a:t>CONCLUSION</a:t>
            </a:r>
          </a:p>
        </p:txBody>
      </p:sp>
      <p:pic>
        <p:nvPicPr>
          <p:cNvPr id="3" name="Picture 3" descr="A picture containing text, sign, gambling house, several&#10;&#10;Description automatically generated">
            <a:extLst>
              <a:ext uri="{FF2B5EF4-FFF2-40B4-BE49-F238E27FC236}">
                <a16:creationId xmlns:a16="http://schemas.microsoft.com/office/drawing/2014/main" id="{0ECC3EA6-54BC-EEA7-24E1-9BC1BFAFF0B2}"/>
              </a:ext>
            </a:extLst>
          </p:cNvPr>
          <p:cNvPicPr>
            <a:picLocks noChangeAspect="1"/>
          </p:cNvPicPr>
          <p:nvPr/>
        </p:nvPicPr>
        <p:blipFill>
          <a:blip r:embed="rId2"/>
          <a:stretch>
            <a:fillRect/>
          </a:stretch>
        </p:blipFill>
        <p:spPr>
          <a:xfrm>
            <a:off x="635458" y="1323383"/>
            <a:ext cx="3312784" cy="2236129"/>
          </a:xfrm>
          <a:prstGeom prst="rect">
            <a:avLst/>
          </a:prstGeom>
        </p:spPr>
      </p:pic>
      <p:sp>
        <p:nvSpPr>
          <p:cNvPr id="20" name="Rectangle 19">
            <a:extLst>
              <a:ext uri="{FF2B5EF4-FFF2-40B4-BE49-F238E27FC236}">
                <a16:creationId xmlns:a16="http://schemas.microsoft.com/office/drawing/2014/main" id="{19DBF0AA-2CC8-446B-8F18-99BBFC090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clipart&#10;&#10;Description automatically generated">
            <a:extLst>
              <a:ext uri="{FF2B5EF4-FFF2-40B4-BE49-F238E27FC236}">
                <a16:creationId xmlns:a16="http://schemas.microsoft.com/office/drawing/2014/main" id="{5236143E-8CDD-C31B-9FDD-776871F4D44E}"/>
              </a:ext>
            </a:extLst>
          </p:cNvPr>
          <p:cNvPicPr>
            <a:picLocks noChangeAspect="1"/>
          </p:cNvPicPr>
          <p:nvPr/>
        </p:nvPicPr>
        <p:blipFill rotWithShape="1">
          <a:blip r:embed="rId3"/>
          <a:srcRect r="2703" b="-592"/>
          <a:stretch/>
        </p:blipFill>
        <p:spPr>
          <a:xfrm>
            <a:off x="4432872" y="1359617"/>
            <a:ext cx="3312785" cy="2163662"/>
          </a:xfrm>
          <a:prstGeom prst="rect">
            <a:avLst/>
          </a:prstGeom>
        </p:spPr>
      </p:pic>
      <p:sp>
        <p:nvSpPr>
          <p:cNvPr id="22" name="Rectangle 21">
            <a:extLst>
              <a:ext uri="{FF2B5EF4-FFF2-40B4-BE49-F238E27FC236}">
                <a16:creationId xmlns:a16="http://schemas.microsoft.com/office/drawing/2014/main" id="{AFD79139-CF2D-408F-BAC9-7BBC20F09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Map&#10;&#10;Description automatically generated">
            <a:extLst>
              <a:ext uri="{FF2B5EF4-FFF2-40B4-BE49-F238E27FC236}">
                <a16:creationId xmlns:a16="http://schemas.microsoft.com/office/drawing/2014/main" id="{F1173CFD-2EB1-3FE1-F45E-37BD96584DA1}"/>
              </a:ext>
            </a:extLst>
          </p:cNvPr>
          <p:cNvPicPr>
            <a:picLocks noChangeAspect="1"/>
          </p:cNvPicPr>
          <p:nvPr/>
        </p:nvPicPr>
        <p:blipFill>
          <a:blip r:embed="rId4"/>
          <a:stretch>
            <a:fillRect/>
          </a:stretch>
        </p:blipFill>
        <p:spPr>
          <a:xfrm>
            <a:off x="8230289" y="1348229"/>
            <a:ext cx="3312784" cy="2186437"/>
          </a:xfrm>
          <a:prstGeom prst="rect">
            <a:avLst/>
          </a:prstGeom>
        </p:spPr>
      </p:pic>
      <p:sp>
        <p:nvSpPr>
          <p:cNvPr id="24" name="Rectangle 23">
            <a:extLst>
              <a:ext uri="{FF2B5EF4-FFF2-40B4-BE49-F238E27FC236}">
                <a16:creationId xmlns:a16="http://schemas.microsoft.com/office/drawing/2014/main" id="{FB6901E5-2F9F-43E9-AD90-80B4B3D54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331317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Kerene Kipulu (2222607)</cp:lastModifiedBy>
  <cp:revision>2</cp:revision>
  <dcterms:created xsi:type="dcterms:W3CDTF">2013-07-15T20:26:40Z</dcterms:created>
  <dcterms:modified xsi:type="dcterms:W3CDTF">2023-01-16T10:46:24Z</dcterms:modified>
</cp:coreProperties>
</file>