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3" r:id="rId5"/>
    <p:sldId id="265" r:id="rId6"/>
    <p:sldId id="267" r:id="rId7"/>
    <p:sldId id="257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8FB065-F228-9CF4-E691-DCAD677454C6}" v="396" dt="2026-03-15T22:16:07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Ali (2208450)" userId="S::2208450@student.uwtsd.ac.uk::0e096549-dd70-43e8-9f6a-d6bce5facf19" providerId="AD" clId="Web-{E88FB065-F228-9CF4-E691-DCAD677454C6}"/>
    <pc:docChg chg="addSld delSld modSld">
      <pc:chgData name="Nazia Ali (2208450)" userId="S::2208450@student.uwtsd.ac.uk::0e096549-dd70-43e8-9f6a-d6bce5facf19" providerId="AD" clId="Web-{E88FB065-F228-9CF4-E691-DCAD677454C6}" dt="2026-03-15T22:16:07.754" v="438" actId="14100"/>
      <pc:docMkLst>
        <pc:docMk/>
      </pc:docMkLst>
      <pc:sldChg chg="addSp delSp modSp mod setBg">
        <pc:chgData name="Nazia Ali (2208450)" userId="S::2208450@student.uwtsd.ac.uk::0e096549-dd70-43e8-9f6a-d6bce5facf19" providerId="AD" clId="Web-{E88FB065-F228-9CF4-E691-DCAD677454C6}" dt="2026-03-15T21:27:52.252" v="161" actId="20577"/>
        <pc:sldMkLst>
          <pc:docMk/>
          <pc:sldMk cId="109857222" sldId="256"/>
        </pc:sldMkLst>
        <pc:spChg chg="mod">
          <ac:chgData name="Nazia Ali (2208450)" userId="S::2208450@student.uwtsd.ac.uk::0e096549-dd70-43e8-9f6a-d6bce5facf19" providerId="AD" clId="Web-{E88FB065-F228-9CF4-E691-DCAD677454C6}" dt="2026-03-15T21:27:06.263" v="148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Nazia Ali (2208450)" userId="S::2208450@student.uwtsd.ac.uk::0e096549-dd70-43e8-9f6a-d6bce5facf19" providerId="AD" clId="Web-{E88FB065-F228-9CF4-E691-DCAD677454C6}" dt="2026-03-15T21:12:06.563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zia Ali (2208450)" userId="S::2208450@student.uwtsd.ac.uk::0e096549-dd70-43e8-9f6a-d6bce5facf19" providerId="AD" clId="Web-{E88FB065-F228-9CF4-E691-DCAD677454C6}" dt="2026-03-15T21:27:52.252" v="161" actId="20577"/>
          <ac:spMkLst>
            <pc:docMk/>
            <pc:sldMk cId="109857222" sldId="256"/>
            <ac:spMk id="4" creationId="{E84BA98B-60CD-C8D6-D005-807349C0880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26:38.932" v="140"/>
          <ac:spMkLst>
            <pc:docMk/>
            <pc:sldMk cId="109857222" sldId="256"/>
            <ac:spMk id="10" creationId="{F13C74B1-5B17-4795-BED0-7140497B445A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26:38.932" v="140"/>
          <ac:spMkLst>
            <pc:docMk/>
            <pc:sldMk cId="109857222" sldId="256"/>
            <ac:spMk id="12" creationId="{D4974D33-8DC5-464E-8C6D-BE58F0669C17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26:38.932" v="140"/>
          <ac:spMkLst>
            <pc:docMk/>
            <pc:sldMk cId="109857222" sldId="256"/>
            <ac:spMk id="17" creationId="{F13C74B1-5B17-4795-BED0-7140497B445A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26:38.932" v="140"/>
          <ac:spMkLst>
            <pc:docMk/>
            <pc:sldMk cId="109857222" sldId="256"/>
            <ac:spMk id="19" creationId="{D4974D33-8DC5-464E-8C6D-BE58F0669C17}"/>
          </ac:spMkLst>
        </pc:spChg>
        <pc:picChg chg="add mod">
          <ac:chgData name="Nazia Ali (2208450)" userId="S::2208450@student.uwtsd.ac.uk::0e096549-dd70-43e8-9f6a-d6bce5facf19" providerId="AD" clId="Web-{E88FB065-F228-9CF4-E691-DCAD677454C6}" dt="2026-03-15T21:26:05.302" v="134"/>
          <ac:picMkLst>
            <pc:docMk/>
            <pc:sldMk cId="109857222" sldId="256"/>
            <ac:picMk id="5" creationId="{2A2CF2AF-FEA9-8854-4CD7-93A324E461BC}"/>
          </ac:picMkLst>
        </pc:pic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2:16:07.754" v="438" actId="14100"/>
        <pc:sldMkLst>
          <pc:docMk/>
          <pc:sldMk cId="1858422867" sldId="257"/>
        </pc:sldMkLst>
        <pc:spChg chg="mod">
          <ac:chgData name="Nazia Ali (2208450)" userId="S::2208450@student.uwtsd.ac.uk::0e096549-dd70-43e8-9f6a-d6bce5facf19" providerId="AD" clId="Web-{E88FB065-F228-9CF4-E691-DCAD677454C6}" dt="2026-03-15T22:15:45.875" v="437"/>
          <ac:spMkLst>
            <pc:docMk/>
            <pc:sldMk cId="1858422867" sldId="257"/>
            <ac:spMk id="2" creationId="{67F17703-434A-FDA1-3581-B2618F9D0351}"/>
          </ac:spMkLst>
        </pc:spChg>
        <pc:spChg chg="mod">
          <ac:chgData name="Nazia Ali (2208450)" userId="S::2208450@student.uwtsd.ac.uk::0e096549-dd70-43e8-9f6a-d6bce5facf19" providerId="AD" clId="Web-{E88FB065-F228-9CF4-E691-DCAD677454C6}" dt="2026-03-15T22:16:07.754" v="438" actId="14100"/>
          <ac:spMkLst>
            <pc:docMk/>
            <pc:sldMk cId="1858422867" sldId="257"/>
            <ac:spMk id="3" creationId="{8FC80321-AEB0-DE57-E951-1DE2A004FF3B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4:31.096" v="428"/>
          <ac:spMkLst>
            <pc:docMk/>
            <pc:sldMk cId="1858422867" sldId="257"/>
            <ac:spMk id="8" creationId="{B6CDA21F-E7AF-4C75-8395-33F58D5B0E4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00.319" v="432"/>
          <ac:spMkLst>
            <pc:docMk/>
            <pc:sldMk cId="1858422867" sldId="257"/>
            <ac:spMk id="12" creationId="{E1B96AD6-92A9-4273-A62B-96A1C3E0BA9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00.319" v="432"/>
          <ac:spMkLst>
            <pc:docMk/>
            <pc:sldMk cId="1858422867" sldId="257"/>
            <ac:spMk id="14" creationId="{463EEC44-1BA3-44ED-81FC-A644B04B2A44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4:31.096" v="428"/>
          <ac:spMkLst>
            <pc:docMk/>
            <pc:sldMk cId="1858422867" sldId="257"/>
            <ac:spMk id="15" creationId="{D5B0017B-2ECA-49AF-B397-DC140825DF8D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26.856" v="434"/>
          <ac:spMkLst>
            <pc:docMk/>
            <pc:sldMk cId="1858422867" sldId="257"/>
            <ac:spMk id="16" creationId="{CBC4F608-B4B8-48C3-9572-C0F061B1CD99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4:55.646" v="430"/>
          <ac:spMkLst>
            <pc:docMk/>
            <pc:sldMk cId="1858422867" sldId="257"/>
            <ac:spMk id="19" creationId="{AC17DE74-01C9-4859-B65A-85CF999E8580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4:55.646" v="430"/>
          <ac:spMkLst>
            <pc:docMk/>
            <pc:sldMk cId="1858422867" sldId="257"/>
            <ac:spMk id="20" creationId="{068C0432-0E90-4CC1-8CD3-D44A90DF07E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00.319" v="432"/>
          <ac:spMkLst>
            <pc:docMk/>
            <pc:sldMk cId="1858422867" sldId="257"/>
            <ac:spMk id="22" creationId="{1C799903-48D5-4A31-A1A2-541072D9771E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00.319" v="432"/>
          <ac:spMkLst>
            <pc:docMk/>
            <pc:sldMk cId="1858422867" sldId="257"/>
            <ac:spMk id="23" creationId="{8EFFF109-FC58-4FD3-BE05-9775A1310F5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26.856" v="434"/>
          <ac:spMkLst>
            <pc:docMk/>
            <pc:sldMk cId="1858422867" sldId="257"/>
            <ac:spMk id="25" creationId="{8B9AA7C6-5E5A-498E-A6DF-A943376E09BC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26.856" v="434"/>
          <ac:spMkLst>
            <pc:docMk/>
            <pc:sldMk cId="1858422867" sldId="257"/>
            <ac:spMk id="28" creationId="{81E140AE-0ABF-47C8-BF32-7D2F0CF2BA44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45.859" v="436"/>
          <ac:spMkLst>
            <pc:docMk/>
            <pc:sldMk cId="1858422867" sldId="257"/>
            <ac:spMk id="30" creationId="{3B1FBD85-8991-2A31-6956-1A07186D5C91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45.859" v="436"/>
          <ac:spMkLst>
            <pc:docMk/>
            <pc:sldMk cId="1858422867" sldId="257"/>
            <ac:spMk id="31" creationId="{D252BC7B-4F7B-6E34-71DB-D06EFE32DC26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15:45.859" v="436"/>
          <ac:spMkLst>
            <pc:docMk/>
            <pc:sldMk cId="1858422867" sldId="257"/>
            <ac:spMk id="32" creationId="{12F97F52-C578-5AB2-B699-50008FCBA822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15:45.875" v="437"/>
          <ac:spMkLst>
            <pc:docMk/>
            <pc:sldMk cId="1858422867" sldId="257"/>
            <ac:spMk id="34" creationId="{389575E1-3389-451A-A5F7-27854C25C599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15:45.875" v="437"/>
          <ac:spMkLst>
            <pc:docMk/>
            <pc:sldMk cId="1858422867" sldId="257"/>
            <ac:spMk id="35" creationId="{A53CCC5C-D88E-40FB-B30B-23DCDBD01D37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15:45.875" v="437"/>
          <ac:spMkLst>
            <pc:docMk/>
            <pc:sldMk cId="1858422867" sldId="257"/>
            <ac:spMk id="36" creationId="{081E4A58-353D-44AE-B2FC-2A74E2E400F7}"/>
          </ac:spMkLst>
        </pc:spChg>
        <pc:grpChg chg="add del">
          <ac:chgData name="Nazia Ali (2208450)" userId="S::2208450@student.uwtsd.ac.uk::0e096549-dd70-43e8-9f6a-d6bce5facf19" providerId="AD" clId="Web-{E88FB065-F228-9CF4-E691-DCAD677454C6}" dt="2026-03-15T22:14:31.096" v="428"/>
          <ac:grpSpMkLst>
            <pc:docMk/>
            <pc:sldMk cId="1858422867" sldId="257"/>
            <ac:grpSpMk id="10" creationId="{AE1C45F0-260A-458C-96ED-C1F6D2151219}"/>
          </ac:grpSpMkLst>
        </pc:grpChg>
        <pc:grpChg chg="add del">
          <ac:chgData name="Nazia Ali (2208450)" userId="S::2208450@student.uwtsd.ac.uk::0e096549-dd70-43e8-9f6a-d6bce5facf19" providerId="AD" clId="Web-{E88FB065-F228-9CF4-E691-DCAD677454C6}" dt="2026-03-15T22:15:26.856" v="434"/>
          <ac:grpSpMkLst>
            <pc:docMk/>
            <pc:sldMk cId="1858422867" sldId="257"/>
            <ac:grpSpMk id="26" creationId="{83EAB11A-76F7-48F4-9B4F-5BFDF4BF9670}"/>
          </ac:grpSpMkLst>
        </pc:grpChg>
        <pc:picChg chg="add del mod">
          <ac:chgData name="Nazia Ali (2208450)" userId="S::2208450@student.uwtsd.ac.uk::0e096549-dd70-43e8-9f6a-d6bce5facf19" providerId="AD" clId="Web-{E88FB065-F228-9CF4-E691-DCAD677454C6}" dt="2026-03-15T22:01:01.871" v="390"/>
          <ac:picMkLst>
            <pc:docMk/>
            <pc:sldMk cId="1858422867" sldId="257"/>
            <ac:picMk id="4" creationId="{7C0A6B62-8348-429F-EC32-75DE5F3285FE}"/>
          </ac:picMkLst>
        </pc:picChg>
        <pc:cxnChg chg="add del">
          <ac:chgData name="Nazia Ali (2208450)" userId="S::2208450@student.uwtsd.ac.uk::0e096549-dd70-43e8-9f6a-d6bce5facf19" providerId="AD" clId="Web-{E88FB065-F228-9CF4-E691-DCAD677454C6}" dt="2026-03-15T22:14:31.096" v="428"/>
          <ac:cxnSpMkLst>
            <pc:docMk/>
            <pc:sldMk cId="1858422867" sldId="257"/>
            <ac:cxnSpMk id="17" creationId="{6CF1BAF6-AD41-4082-B212-8A1F9A2E8779}"/>
          </ac:cxnSpMkLst>
        </pc:cxn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54.524" v="420"/>
        <pc:sldMkLst>
          <pc:docMk/>
          <pc:sldMk cId="181478776" sldId="258"/>
        </pc:sldMkLst>
        <pc:spChg chg="del mod">
          <ac:chgData name="Nazia Ali (2208450)" userId="S::2208450@student.uwtsd.ac.uk::0e096549-dd70-43e8-9f6a-d6bce5facf19" providerId="AD" clId="Web-{E88FB065-F228-9CF4-E691-DCAD677454C6}" dt="2026-03-15T21:24:20.551" v="111"/>
          <ac:spMkLst>
            <pc:docMk/>
            <pc:sldMk cId="181478776" sldId="258"/>
            <ac:spMk id="2" creationId="{E3F4E56C-9D73-1CF3-266D-D3E5208F1499}"/>
          </ac:spMkLst>
        </pc:spChg>
        <pc:spChg chg="mod">
          <ac:chgData name="Nazia Ali (2208450)" userId="S::2208450@student.uwtsd.ac.uk::0e096549-dd70-43e8-9f6a-d6bce5facf19" providerId="AD" clId="Web-{E88FB065-F228-9CF4-E691-DCAD677454C6}" dt="2026-03-15T21:29:14.337" v="171" actId="20577"/>
          <ac:spMkLst>
            <pc:docMk/>
            <pc:sldMk cId="181478776" sldId="258"/>
            <ac:spMk id="3" creationId="{8F6ECCF5-E561-A6CF-2278-50D26034671F}"/>
          </ac:spMkLst>
        </pc:sp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1:41:03.477" v="239" actId="14100"/>
        <pc:sldMkLst>
          <pc:docMk/>
          <pc:sldMk cId="4097987760" sldId="259"/>
        </pc:sldMkLst>
        <pc:spChg chg="mod">
          <ac:chgData name="Nazia Ali (2208450)" userId="S::2208450@student.uwtsd.ac.uk::0e096549-dd70-43e8-9f6a-d6bce5facf19" providerId="AD" clId="Web-{E88FB065-F228-9CF4-E691-DCAD677454C6}" dt="2026-03-15T21:41:03.477" v="239" actId="14100"/>
          <ac:spMkLst>
            <pc:docMk/>
            <pc:sldMk cId="4097987760" sldId="259"/>
            <ac:spMk id="2" creationId="{666D91A7-4D4C-69B9-E71F-92DF1AD4CD95}"/>
          </ac:spMkLst>
        </pc:spChg>
        <pc:spChg chg="mod ord">
          <ac:chgData name="Nazia Ali (2208450)" userId="S::2208450@student.uwtsd.ac.uk::0e096549-dd70-43e8-9f6a-d6bce5facf19" providerId="AD" clId="Web-{E88FB065-F228-9CF4-E691-DCAD677454C6}" dt="2026-03-15T21:40:31.642" v="236" actId="20577"/>
          <ac:spMkLst>
            <pc:docMk/>
            <pc:sldMk cId="4097987760" sldId="259"/>
            <ac:spMk id="3" creationId="{6A4B4B5B-FA1D-871E-5954-2687B3ABFFB8}"/>
          </ac:spMkLst>
        </pc:spChg>
        <pc:spChg chg="add del mod">
          <ac:chgData name="Nazia Ali (2208450)" userId="S::2208450@student.uwtsd.ac.uk::0e096549-dd70-43e8-9f6a-d6bce5facf19" providerId="AD" clId="Web-{E88FB065-F228-9CF4-E691-DCAD677454C6}" dt="2026-03-15T21:39:33.110" v="227"/>
          <ac:spMkLst>
            <pc:docMk/>
            <pc:sldMk cId="4097987760" sldId="259"/>
            <ac:spMk id="5" creationId="{5C6B4F45-D64F-76E9-F3AD-BA8DA32DA109}"/>
          </ac:spMkLst>
        </pc:spChg>
        <pc:picChg chg="add mod">
          <ac:chgData name="Nazia Ali (2208450)" userId="S::2208450@student.uwtsd.ac.uk::0e096549-dd70-43e8-9f6a-d6bce5facf19" providerId="AD" clId="Web-{E88FB065-F228-9CF4-E691-DCAD677454C6}" dt="2026-03-15T21:39:48.579" v="228"/>
          <ac:picMkLst>
            <pc:docMk/>
            <pc:sldMk cId="4097987760" sldId="259"/>
            <ac:picMk id="4" creationId="{DFB1694A-C2BC-DB70-A215-67A841DFA8AB}"/>
          </ac:picMkLst>
        </pc:pic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52.008" v="419"/>
        <pc:sldMkLst>
          <pc:docMk/>
          <pc:sldMk cId="2000050648" sldId="260"/>
        </pc:sldMkLst>
        <pc:spChg chg="mod">
          <ac:chgData name="Nazia Ali (2208450)" userId="S::2208450@student.uwtsd.ac.uk::0e096549-dd70-43e8-9f6a-d6bce5facf19" providerId="AD" clId="Web-{E88FB065-F228-9CF4-E691-DCAD677454C6}" dt="2026-03-15T21:37:44.639" v="218" actId="20577"/>
          <ac:spMkLst>
            <pc:docMk/>
            <pc:sldMk cId="2000050648" sldId="260"/>
            <ac:spMk id="2" creationId="{8AA1D033-C876-6BD1-F329-6421F0AB63A2}"/>
          </ac:spMkLst>
        </pc:spChg>
        <pc:spChg chg="del mod">
          <ac:chgData name="Nazia Ali (2208450)" userId="S::2208450@student.uwtsd.ac.uk::0e096549-dd70-43e8-9f6a-d6bce5facf19" providerId="AD" clId="Web-{E88FB065-F228-9CF4-E691-DCAD677454C6}" dt="2026-03-15T21:36:38.591" v="208"/>
          <ac:spMkLst>
            <pc:docMk/>
            <pc:sldMk cId="2000050648" sldId="260"/>
            <ac:spMk id="3" creationId="{13B1A745-5999-2EE1-1C81-AD1C9E6ADAC1}"/>
          </ac:spMkLst>
        </pc:sp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1:44:59.932" v="271" actId="20577"/>
        <pc:sldMkLst>
          <pc:docMk/>
          <pc:sldMk cId="3725100945" sldId="261"/>
        </pc:sldMkLst>
        <pc:spChg chg="mod">
          <ac:chgData name="Nazia Ali (2208450)" userId="S::2208450@student.uwtsd.ac.uk::0e096549-dd70-43e8-9f6a-d6bce5facf19" providerId="AD" clId="Web-{E88FB065-F228-9CF4-E691-DCAD677454C6}" dt="2026-03-15T21:44:59.932" v="271" actId="20577"/>
          <ac:spMkLst>
            <pc:docMk/>
            <pc:sldMk cId="3725100945" sldId="261"/>
            <ac:spMk id="2" creationId="{4EE3B928-4808-1F20-5486-CC53D71AA2A2}"/>
          </ac:spMkLst>
        </pc:spChg>
        <pc:spChg chg="mod ord">
          <ac:chgData name="Nazia Ali (2208450)" userId="S::2208450@student.uwtsd.ac.uk::0e096549-dd70-43e8-9f6a-d6bce5facf19" providerId="AD" clId="Web-{E88FB065-F228-9CF4-E691-DCAD677454C6}" dt="2026-03-15T21:44:42.181" v="269"/>
          <ac:spMkLst>
            <pc:docMk/>
            <pc:sldMk cId="3725100945" sldId="261"/>
            <ac:spMk id="3" creationId="{4B258CE4-4286-45B3-F231-3B458A3C527E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2:59.325" v="246"/>
          <ac:spMkLst>
            <pc:docMk/>
            <pc:sldMk cId="3725100945" sldId="261"/>
            <ac:spMk id="9" creationId="{45D37F4E-DDB4-456B-97E0-9937730A039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2:59.325" v="246"/>
          <ac:spMkLst>
            <pc:docMk/>
            <pc:sldMk cId="3725100945" sldId="261"/>
            <ac:spMk id="11" creationId="{B2DD41CD-8F47-4F56-AD12-4E2FF7696987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3:04.732" v="248"/>
          <ac:spMkLst>
            <pc:docMk/>
            <pc:sldMk cId="3725100945" sldId="261"/>
            <ac:spMk id="13" creationId="{04812C46-200A-4DEB-A05E-3ED6C68C2387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3:04.732" v="248"/>
          <ac:spMkLst>
            <pc:docMk/>
            <pc:sldMk cId="3725100945" sldId="261"/>
            <ac:spMk id="14" creationId="{D1EA859B-E555-4109-94F3-6700E046E008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181" v="269"/>
          <ac:spMkLst>
            <pc:docMk/>
            <pc:sldMk cId="3725100945" sldId="261"/>
            <ac:spMk id="16" creationId="{F94AA2BD-2E3F-4B1D-8127-5744B8115311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181" v="269"/>
          <ac:spMkLst>
            <pc:docMk/>
            <pc:sldMk cId="3725100945" sldId="261"/>
            <ac:spMk id="17" creationId="{4BD02261-2DC8-4AA8-9E16-7751AE89244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181" v="269"/>
          <ac:spMkLst>
            <pc:docMk/>
            <pc:sldMk cId="3725100945" sldId="261"/>
            <ac:spMk id="18" creationId="{3D752CF2-2291-40B5-B462-C17B174C10BC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071" v="268"/>
          <ac:spMkLst>
            <pc:docMk/>
            <pc:sldMk cId="3725100945" sldId="261"/>
            <ac:spMk id="23" creationId="{327D73B4-9F5C-4A64-A179-51B9500CB8B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071" v="268"/>
          <ac:spMkLst>
            <pc:docMk/>
            <pc:sldMk cId="3725100945" sldId="261"/>
            <ac:spMk id="25" creationId="{C1F06963-6374-4B48-844F-071A9BAAAE02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071" v="268"/>
          <ac:spMkLst>
            <pc:docMk/>
            <pc:sldMk cId="3725100945" sldId="261"/>
            <ac:spMk id="27" creationId="{6CB927A4-E432-4310-9CD5-E89FF5063179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071" v="268"/>
          <ac:spMkLst>
            <pc:docMk/>
            <pc:sldMk cId="3725100945" sldId="261"/>
            <ac:spMk id="29" creationId="{1453BF6C-B012-48B7-B4E8-6D7AC7C27D02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4:42.071" v="268"/>
          <ac:spMkLst>
            <pc:docMk/>
            <pc:sldMk cId="3725100945" sldId="261"/>
            <ac:spMk id="31" creationId="{E3020543-B24B-4EC4-8FFC-8DD88EEA91A8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44:42.181" v="269"/>
          <ac:spMkLst>
            <pc:docMk/>
            <pc:sldMk cId="3725100945" sldId="261"/>
            <ac:spMk id="41" creationId="{03AF1C04-3FEF-41BD-BB84-2F263765BEBC}"/>
          </ac:spMkLst>
        </pc:spChg>
        <pc:grpChg chg="add">
          <ac:chgData name="Nazia Ali (2208450)" userId="S::2208450@student.uwtsd.ac.uk::0e096549-dd70-43e8-9f6a-d6bce5facf19" providerId="AD" clId="Web-{E88FB065-F228-9CF4-E691-DCAD677454C6}" dt="2026-03-15T21:44:42.181" v="269"/>
          <ac:grpSpMkLst>
            <pc:docMk/>
            <pc:sldMk cId="3725100945" sldId="261"/>
            <ac:grpSpMk id="42" creationId="{2DD5E267-EB6F-47DF-ABEF-2C1BED44DAC6}"/>
          </ac:grpSpMkLst>
        </pc:grpChg>
        <pc:grpChg chg="add">
          <ac:chgData name="Nazia Ali (2208450)" userId="S::2208450@student.uwtsd.ac.uk::0e096549-dd70-43e8-9f6a-d6bce5facf19" providerId="AD" clId="Web-{E88FB065-F228-9CF4-E691-DCAD677454C6}" dt="2026-03-15T21:44:42.181" v="269"/>
          <ac:grpSpMkLst>
            <pc:docMk/>
            <pc:sldMk cId="3725100945" sldId="261"/>
            <ac:grpSpMk id="44" creationId="{66828D02-A05D-412B-9F20-B68E970B9FC2}"/>
          </ac:grpSpMkLst>
        </pc:grpChg>
        <pc:grpChg chg="add">
          <ac:chgData name="Nazia Ali (2208450)" userId="S::2208450@student.uwtsd.ac.uk::0e096549-dd70-43e8-9f6a-d6bce5facf19" providerId="AD" clId="Web-{E88FB065-F228-9CF4-E691-DCAD677454C6}" dt="2026-03-15T21:44:42.181" v="269"/>
          <ac:grpSpMkLst>
            <pc:docMk/>
            <pc:sldMk cId="3725100945" sldId="261"/>
            <ac:grpSpMk id="46" creationId="{E27AF472-EAE3-4572-AB69-B92BD10DBC6D}"/>
          </ac:grpSpMkLst>
        </pc:grpChg>
        <pc:picChg chg="add mod ord">
          <ac:chgData name="Nazia Ali (2208450)" userId="S::2208450@student.uwtsd.ac.uk::0e096549-dd70-43e8-9f6a-d6bce5facf19" providerId="AD" clId="Web-{E88FB065-F228-9CF4-E691-DCAD677454C6}" dt="2026-03-15T21:44:42.181" v="269"/>
          <ac:picMkLst>
            <pc:docMk/>
            <pc:sldMk cId="3725100945" sldId="261"/>
            <ac:picMk id="4" creationId="{E8819BB1-B1B6-D71D-40B7-0E0C60FB3EAB}"/>
          </ac:picMkLst>
        </pc:pic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49.320" v="418"/>
        <pc:sldMkLst>
          <pc:docMk/>
          <pc:sldMk cId="3650361362" sldId="262"/>
        </pc:sldMkLst>
        <pc:spChg chg="mod">
          <ac:chgData name="Nazia Ali (2208450)" userId="S::2208450@student.uwtsd.ac.uk::0e096549-dd70-43e8-9f6a-d6bce5facf19" providerId="AD" clId="Web-{E88FB065-F228-9CF4-E691-DCAD677454C6}" dt="2026-03-15T21:47:02.411" v="291" actId="20577"/>
          <ac:spMkLst>
            <pc:docMk/>
            <pc:sldMk cId="3650361362" sldId="262"/>
            <ac:spMk id="2" creationId="{8C2EAC1A-DA21-7798-7D6B-8A5744603312}"/>
          </ac:spMkLst>
        </pc:spChg>
        <pc:spChg chg="del mod">
          <ac:chgData name="Nazia Ali (2208450)" userId="S::2208450@student.uwtsd.ac.uk::0e096549-dd70-43e8-9f6a-d6bce5facf19" providerId="AD" clId="Web-{E88FB065-F228-9CF4-E691-DCAD677454C6}" dt="2026-03-15T21:46:08.735" v="280"/>
          <ac:spMkLst>
            <pc:docMk/>
            <pc:sldMk cId="3650361362" sldId="262"/>
            <ac:spMk id="3" creationId="{DB3DD8B9-E3E4-6F26-6BCB-808CB37E0967}"/>
          </ac:spMkLst>
        </pc:sp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2:08:11.055" v="421"/>
        <pc:sldMkLst>
          <pc:docMk/>
          <pc:sldMk cId="1788822171" sldId="263"/>
        </pc:sldMkLst>
        <pc:spChg chg="mo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2" creationId="{7ABD45B1-DECC-076E-326A-754262FB7BC0}"/>
          </ac:spMkLst>
        </pc:spChg>
        <pc:spChg chg="mod or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3" creationId="{58909263-8D65-7ADB-A093-80EF61778169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9:39.200" v="305"/>
          <ac:spMkLst>
            <pc:docMk/>
            <pc:sldMk cId="1788822171" sldId="263"/>
            <ac:spMk id="9" creationId="{2EB492CD-616E-47F8-933B-5E2D952A0593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9:39.200" v="305"/>
          <ac:spMkLst>
            <pc:docMk/>
            <pc:sldMk cId="1788822171" sldId="263"/>
            <ac:spMk id="11" creationId="{59383CF9-23B5-4335-9B21-1791C4CF1C7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49:39.200" v="305"/>
          <ac:spMkLst>
            <pc:docMk/>
            <pc:sldMk cId="1788822171" sldId="263"/>
            <ac:spMk id="13" creationId="{0007FE00-9498-4706-B255-6437B0252C02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0:15.811" v="308"/>
          <ac:spMkLst>
            <pc:docMk/>
            <pc:sldMk cId="1788822171" sldId="263"/>
            <ac:spMk id="15" creationId="{AF6CB648-9554-488A-B457-99CAAD1DA528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0:15.811" v="308"/>
          <ac:spMkLst>
            <pc:docMk/>
            <pc:sldMk cId="1788822171" sldId="263"/>
            <ac:spMk id="16" creationId="{E3ADCBE7-9330-1CDA-00EB-CDD12DB722F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21" creationId="{7D07B7BC-3270-4CF3-A7AA-0937908AD58A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39" creationId="{058A14AF-9FB5-4CC7-BA35-E8E85D3EDF0E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41" creationId="{3A9A4357-BD1D-4622-A4FE-766E6AB8DE84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43" creationId="{E659831F-0D9A-4C63-9EBB-8435B85A440F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11.055" v="421"/>
          <ac:spMkLst>
            <pc:docMk/>
            <pc:sldMk cId="1788822171" sldId="263"/>
            <ac:spMk id="45" creationId="{E6995CE5-F890-4ABA-82A2-26507CE8D2A3}"/>
          </ac:spMkLst>
        </pc:spChg>
        <pc:grpChg chg="add del">
          <ac:chgData name="Nazia Ali (2208450)" userId="S::2208450@student.uwtsd.ac.uk::0e096549-dd70-43e8-9f6a-d6bce5facf19" providerId="AD" clId="Web-{E88FB065-F228-9CF4-E691-DCAD677454C6}" dt="2026-03-15T22:08:11.055" v="421"/>
          <ac:grpSpMkLst>
            <pc:docMk/>
            <pc:sldMk cId="1788822171" sldId="263"/>
            <ac:grpSpMk id="23" creationId="{3248F5E6-4377-481A-9615-8B26AF96A076}"/>
          </ac:grpSpMkLst>
        </pc:grpChg>
        <pc:grpChg chg="add del">
          <ac:chgData name="Nazia Ali (2208450)" userId="S::2208450@student.uwtsd.ac.uk::0e096549-dd70-43e8-9f6a-d6bce5facf19" providerId="AD" clId="Web-{E88FB065-F228-9CF4-E691-DCAD677454C6}" dt="2026-03-15T22:08:11.055" v="421"/>
          <ac:grpSpMkLst>
            <pc:docMk/>
            <pc:sldMk cId="1788822171" sldId="263"/>
            <ac:grpSpMk id="27" creationId="{E27AF472-EAE3-4572-AB69-B92BD10DBC6D}"/>
          </ac:grpSpMkLst>
        </pc:grpChg>
        <pc:picChg chg="add mod ord">
          <ac:chgData name="Nazia Ali (2208450)" userId="S::2208450@student.uwtsd.ac.uk::0e096549-dd70-43e8-9f6a-d6bce5facf19" providerId="AD" clId="Web-{E88FB065-F228-9CF4-E691-DCAD677454C6}" dt="2026-03-15T22:08:11.055" v="421"/>
          <ac:picMkLst>
            <pc:docMk/>
            <pc:sldMk cId="1788822171" sldId="263"/>
            <ac:picMk id="4" creationId="{0411832E-2D89-814F-2447-821E91896012}"/>
          </ac:picMkLst>
        </pc:pic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47.101" v="417"/>
        <pc:sldMkLst>
          <pc:docMk/>
          <pc:sldMk cId="2951760673" sldId="264"/>
        </pc:sldMkLst>
        <pc:spChg chg="mod">
          <ac:chgData name="Nazia Ali (2208450)" userId="S::2208450@student.uwtsd.ac.uk::0e096549-dd70-43e8-9f6a-d6bce5facf19" providerId="AD" clId="Web-{E88FB065-F228-9CF4-E691-DCAD677454C6}" dt="2026-03-15T21:51:43.799" v="326" actId="20577"/>
          <ac:spMkLst>
            <pc:docMk/>
            <pc:sldMk cId="2951760673" sldId="264"/>
            <ac:spMk id="2" creationId="{84435039-F02D-F256-9F1D-73DFC0E8D102}"/>
          </ac:spMkLst>
        </pc:spChg>
        <pc:spChg chg="del mod">
          <ac:chgData name="Nazia Ali (2208450)" userId="S::2208450@student.uwtsd.ac.uk::0e096549-dd70-43e8-9f6a-d6bce5facf19" providerId="AD" clId="Web-{E88FB065-F228-9CF4-E691-DCAD677454C6}" dt="2026-03-15T21:51:00.907" v="313"/>
          <ac:spMkLst>
            <pc:docMk/>
            <pc:sldMk cId="2951760673" sldId="264"/>
            <ac:spMk id="3" creationId="{72B56AF9-0F61-98F8-6E74-B99209C1D886}"/>
          </ac:spMkLst>
        </pc:sp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1:58:38.632" v="375" actId="14100"/>
        <pc:sldMkLst>
          <pc:docMk/>
          <pc:sldMk cId="3044262176" sldId="265"/>
        </pc:sldMkLst>
        <pc:spChg chg="mo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2" creationId="{80456C6B-28A2-4BC8-E330-A6123A3E815B}"/>
          </ac:spMkLst>
        </pc:spChg>
        <pc:spChg chg="mod">
          <ac:chgData name="Nazia Ali (2208450)" userId="S::2208450@student.uwtsd.ac.uk::0e096549-dd70-43e8-9f6a-d6bce5facf19" providerId="AD" clId="Web-{E88FB065-F228-9CF4-E691-DCAD677454C6}" dt="2026-03-15T21:58:38.632" v="375" actId="14100"/>
          <ac:spMkLst>
            <pc:docMk/>
            <pc:sldMk cId="3044262176" sldId="265"/>
            <ac:spMk id="3" creationId="{B28ED736-9F41-E9AC-9FD4-ABA1404DFD5D}"/>
          </ac:spMkLst>
        </pc:spChg>
        <pc:spChg chg="add mo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5" creationId="{3188D08E-118D-3818-8319-6064EB32F11D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8:30.302" v="373"/>
          <ac:spMkLst>
            <pc:docMk/>
            <pc:sldMk cId="3044262176" sldId="265"/>
            <ac:spMk id="10" creationId="{058A14AF-9FB5-4CC7-BA35-E8E85D3EDF0E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8:30.302" v="373"/>
          <ac:spMkLst>
            <pc:docMk/>
            <pc:sldMk cId="3044262176" sldId="265"/>
            <ac:spMk id="12" creationId="{3A9A4357-BD1D-4622-A4FE-766E6AB8DE84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8:30.302" v="373"/>
          <ac:spMkLst>
            <pc:docMk/>
            <pc:sldMk cId="3044262176" sldId="265"/>
            <ac:spMk id="14" creationId="{E659831F-0D9A-4C63-9EBB-8435B85A440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1:58:30.302" v="373"/>
          <ac:spMkLst>
            <pc:docMk/>
            <pc:sldMk cId="3044262176" sldId="265"/>
            <ac:spMk id="16" creationId="{E6995CE5-F890-4ABA-82A2-26507CE8D2A3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18" creationId="{C13237C8-E62C-4F0D-A318-BD6FB6C2D138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19" creationId="{201CC55D-ED54-4C5C-95E6-10947BD1103B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20" creationId="{19C9EAEA-39D0-4B0E-A0EB-51E7B26740B1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1:58:30.318" v="374"/>
          <ac:spMkLst>
            <pc:docMk/>
            <pc:sldMk cId="3044262176" sldId="265"/>
            <ac:spMk id="23" creationId="{3873B707-463F-40B0-8227-E8CC6C67EB25}"/>
          </ac:spMkLst>
        </pc:spChg>
        <pc:grpChg chg="add">
          <ac:chgData name="Nazia Ali (2208450)" userId="S::2208450@student.uwtsd.ac.uk::0e096549-dd70-43e8-9f6a-d6bce5facf19" providerId="AD" clId="Web-{E88FB065-F228-9CF4-E691-DCAD677454C6}" dt="2026-03-15T21:58:30.318" v="374"/>
          <ac:grpSpMkLst>
            <pc:docMk/>
            <pc:sldMk cId="3044262176" sldId="265"/>
            <ac:grpSpMk id="21" creationId="{1DE889C7-FAD6-4397-98E2-05D503484459}"/>
          </ac:grpSpMkLst>
        </pc:grpChg>
        <pc:picChg chg="add mod">
          <ac:chgData name="Nazia Ali (2208450)" userId="S::2208450@student.uwtsd.ac.uk::0e096549-dd70-43e8-9f6a-d6bce5facf19" providerId="AD" clId="Web-{E88FB065-F228-9CF4-E691-DCAD677454C6}" dt="2026-03-15T21:58:30.318" v="374"/>
          <ac:picMkLst>
            <pc:docMk/>
            <pc:sldMk cId="3044262176" sldId="265"/>
            <ac:picMk id="4" creationId="{CA34D041-AFC8-C168-1BBD-0E4F8FD87111}"/>
          </ac:picMkLst>
        </pc:pic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43.664" v="416"/>
        <pc:sldMkLst>
          <pc:docMk/>
          <pc:sldMk cId="1737699965" sldId="266"/>
        </pc:sldMkLst>
        <pc:spChg chg="del mod">
          <ac:chgData name="Nazia Ali (2208450)" userId="S::2208450@student.uwtsd.ac.uk::0e096549-dd70-43e8-9f6a-d6bce5facf19" providerId="AD" clId="Web-{E88FB065-F228-9CF4-E691-DCAD677454C6}" dt="2026-03-15T21:56:58.087" v="364"/>
          <ac:spMkLst>
            <pc:docMk/>
            <pc:sldMk cId="1737699965" sldId="266"/>
            <ac:spMk id="2" creationId="{A4870CF6-3DE2-7B70-539D-EF95743F0AA9}"/>
          </ac:spMkLst>
        </pc:spChg>
        <pc:spChg chg="mod">
          <ac:chgData name="Nazia Ali (2208450)" userId="S::2208450@student.uwtsd.ac.uk::0e096549-dd70-43e8-9f6a-d6bce5facf19" providerId="AD" clId="Web-{E88FB065-F228-9CF4-E691-DCAD677454C6}" dt="2026-03-15T21:57:16.525" v="367" actId="14100"/>
          <ac:spMkLst>
            <pc:docMk/>
            <pc:sldMk cId="1737699965" sldId="266"/>
            <ac:spMk id="3" creationId="{8525B6A0-E232-325F-55A1-EA1605A36A42}"/>
          </ac:spMkLst>
        </pc:spChg>
      </pc:sldChg>
      <pc:sldChg chg="addSp delSp modSp new mod setBg">
        <pc:chgData name="Nazia Ali (2208450)" userId="S::2208450@student.uwtsd.ac.uk::0e096549-dd70-43e8-9f6a-d6bce5facf19" providerId="AD" clId="Web-{E88FB065-F228-9CF4-E691-DCAD677454C6}" dt="2026-03-15T22:08:46.728" v="426"/>
        <pc:sldMkLst>
          <pc:docMk/>
          <pc:sldMk cId="3449535988" sldId="267"/>
        </pc:sldMkLst>
        <pc:spChg chg="mod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2" creationId="{96DD1228-39FD-2C1D-1234-62DF0B9F4001}"/>
          </ac:spMkLst>
        </pc:spChg>
        <pc:spChg chg="mod ord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3" creationId="{23722F74-D810-EFFB-C7C5-B5AF1773DF69}"/>
          </ac:spMkLst>
        </pc:spChg>
        <pc:spChg chg="add del mod">
          <ac:chgData name="Nazia Ali (2208450)" userId="S::2208450@student.uwtsd.ac.uk::0e096549-dd70-43e8-9f6a-d6bce5facf19" providerId="AD" clId="Web-{E88FB065-F228-9CF4-E691-DCAD677454C6}" dt="2026-03-15T22:02:19.379" v="398"/>
          <ac:spMkLst>
            <pc:docMk/>
            <pc:sldMk cId="3449535988" sldId="267"/>
            <ac:spMk id="5" creationId="{B1CBDDEA-7364-3ED5-5D94-A0AE5CA10274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10" creationId="{45D37F4E-DDB4-456B-97E0-9937730A039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12" creationId="{B2DD41CD-8F47-4F56-AD12-4E2FF7696987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27.197" v="423"/>
          <ac:spMkLst>
            <pc:docMk/>
            <pc:sldMk cId="3449535988" sldId="267"/>
            <ac:spMk id="17" creationId="{201CC55D-ED54-4C5C-95E6-10947BD1103B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5"/>
          <ac:spMkLst>
            <pc:docMk/>
            <pc:sldMk cId="3449535988" sldId="267"/>
            <ac:spMk id="21" creationId="{E659831F-0D9A-4C63-9EBB-8435B85A440F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27.197" v="423"/>
          <ac:spMkLst>
            <pc:docMk/>
            <pc:sldMk cId="3449535988" sldId="267"/>
            <ac:spMk id="23" creationId="{3873B707-463F-40B0-8227-E8CC6C67EB25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27.197" v="423"/>
          <ac:spMkLst>
            <pc:docMk/>
            <pc:sldMk cId="3449535988" sldId="267"/>
            <ac:spMk id="25" creationId="{C13237C8-E62C-4F0D-A318-BD6FB6C2D138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27.197" v="423"/>
          <ac:spMkLst>
            <pc:docMk/>
            <pc:sldMk cId="3449535988" sldId="267"/>
            <ac:spMk id="27" creationId="{19C9EAEA-39D0-4B0E-A0EB-51E7B26740B1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5"/>
          <ac:spMkLst>
            <pc:docMk/>
            <pc:sldMk cId="3449535988" sldId="267"/>
            <ac:spMk id="29" creationId="{058A14AF-9FB5-4CC7-BA35-E8E85D3EDF0E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5"/>
          <ac:spMkLst>
            <pc:docMk/>
            <pc:sldMk cId="3449535988" sldId="267"/>
            <ac:spMk id="30" creationId="{3A9A4357-BD1D-4622-A4FE-766E6AB8DE84}"/>
          </ac:spMkLst>
        </pc:spChg>
        <pc:spChg chg="add del">
          <ac:chgData name="Nazia Ali (2208450)" userId="S::2208450@student.uwtsd.ac.uk::0e096549-dd70-43e8-9f6a-d6bce5facf19" providerId="AD" clId="Web-{E88FB065-F228-9CF4-E691-DCAD677454C6}" dt="2026-03-15T22:08:46.728" v="425"/>
          <ac:spMkLst>
            <pc:docMk/>
            <pc:sldMk cId="3449535988" sldId="267"/>
            <ac:spMk id="31" creationId="{E6995CE5-F890-4ABA-82A2-26507CE8D2A3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33" creationId="{2EB492CD-616E-47F8-933B-5E2D952A0593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34" creationId="{59383CF9-23B5-4335-9B21-1791C4CF1C75}"/>
          </ac:spMkLst>
        </pc:spChg>
        <pc:spChg chg="add">
          <ac:chgData name="Nazia Ali (2208450)" userId="S::2208450@student.uwtsd.ac.uk::0e096549-dd70-43e8-9f6a-d6bce5facf19" providerId="AD" clId="Web-{E88FB065-F228-9CF4-E691-DCAD677454C6}" dt="2026-03-15T22:08:46.728" v="426"/>
          <ac:spMkLst>
            <pc:docMk/>
            <pc:sldMk cId="3449535988" sldId="267"/>
            <ac:spMk id="35" creationId="{0007FE00-9498-4706-B255-6437B0252C02}"/>
          </ac:spMkLst>
        </pc:spChg>
        <pc:grpChg chg="add del">
          <ac:chgData name="Nazia Ali (2208450)" userId="S::2208450@student.uwtsd.ac.uk::0e096549-dd70-43e8-9f6a-d6bce5facf19" providerId="AD" clId="Web-{E88FB065-F228-9CF4-E691-DCAD677454C6}" dt="2026-03-15T22:08:27.197" v="423"/>
          <ac:grpSpMkLst>
            <pc:docMk/>
            <pc:sldMk cId="3449535988" sldId="267"/>
            <ac:grpSpMk id="19" creationId="{1DE889C7-FAD6-4397-98E2-05D503484459}"/>
          </ac:grpSpMkLst>
        </pc:grpChg>
        <pc:picChg chg="add mod">
          <ac:chgData name="Nazia Ali (2208450)" userId="S::2208450@student.uwtsd.ac.uk::0e096549-dd70-43e8-9f6a-d6bce5facf19" providerId="AD" clId="Web-{E88FB065-F228-9CF4-E691-DCAD677454C6}" dt="2026-03-15T22:08:46.728" v="426"/>
          <ac:picMkLst>
            <pc:docMk/>
            <pc:sldMk cId="3449535988" sldId="267"/>
            <ac:picMk id="4" creationId="{D818C132-0730-F294-CA11-1B89FDE963E6}"/>
          </ac:picMkLst>
        </pc:picChg>
      </pc:sldChg>
      <pc:sldChg chg="delSp modSp new del">
        <pc:chgData name="Nazia Ali (2208450)" userId="S::2208450@student.uwtsd.ac.uk::0e096549-dd70-43e8-9f6a-d6bce5facf19" providerId="AD" clId="Web-{E88FB065-F228-9CF4-E691-DCAD677454C6}" dt="2026-03-15T22:07:40.992" v="415"/>
        <pc:sldMkLst>
          <pc:docMk/>
          <pc:sldMk cId="670615325" sldId="268"/>
        </pc:sldMkLst>
        <pc:spChg chg="del mod">
          <ac:chgData name="Nazia Ali (2208450)" userId="S::2208450@student.uwtsd.ac.uk::0e096549-dd70-43e8-9f6a-d6bce5facf19" providerId="AD" clId="Web-{E88FB065-F228-9CF4-E691-DCAD677454C6}" dt="2026-03-15T22:03:42.605" v="401"/>
          <ac:spMkLst>
            <pc:docMk/>
            <pc:sldMk cId="670615325" sldId="268"/>
            <ac:spMk id="2" creationId="{99848CAC-9E2A-8CDB-5BE5-D3ADA945D35B}"/>
          </ac:spMkLst>
        </pc:spChg>
        <pc:spChg chg="mod">
          <ac:chgData name="Nazia Ali (2208450)" userId="S::2208450@student.uwtsd.ac.uk::0e096549-dd70-43e8-9f6a-d6bce5facf19" providerId="AD" clId="Web-{E88FB065-F228-9CF4-E691-DCAD677454C6}" dt="2026-03-15T22:04:42.312" v="414" actId="20577"/>
          <ac:spMkLst>
            <pc:docMk/>
            <pc:sldMk cId="670615325" sldId="268"/>
            <ac:spMk id="3" creationId="{E0325D7E-BB2E-34C6-F17D-B3A5F3DA00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5/01/09/pedometer-bug-in-samsung-gear-fit-smartwatch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892-business-compliance-american-bankers-regulation-regulatory-organization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himmelfarb.gwu.edu/interprofessiona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/>
              <a:t>Benefits of a Smart TV Digital Intervention to Reduce Physical Inactivity in Older Adults</a:t>
            </a:r>
            <a:br>
              <a:rPr lang="en-US" sz="3000" b="1" dirty="0"/>
            </a:br>
            <a:r>
              <a:rPr lang="en-US" sz="1300" b="1">
                <a:latin typeface="Aptos"/>
              </a:rPr>
              <a:t>Group Member 4 – Benefits and Implications</a:t>
            </a:r>
            <a:endParaRPr lang="en-US" sz="3000"/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4BA98B-60CD-C8D6-D005-807349C0880F}"/>
              </a:ext>
            </a:extLst>
          </p:cNvPr>
          <p:cNvSpPr txBox="1"/>
          <p:nvPr/>
        </p:nvSpPr>
        <p:spPr>
          <a:xfrm>
            <a:off x="207902" y="2872899"/>
            <a:ext cx="4800871" cy="36504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/>
              <a:t>Bullet Points: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Smart TV exercise programmes help older adults stay active (Alley et al., 2024)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Supports healthy ageing by improving strength, balance, and mobility (</a:t>
            </a:r>
            <a:r>
              <a:rPr lang="en-US" sz="1200" b="1" dirty="0" err="1"/>
              <a:t>Muellmann</a:t>
            </a:r>
            <a:r>
              <a:rPr lang="en-US" sz="1200" b="1" dirty="0"/>
              <a:t> et al., 2018)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Uses familiar digital technology to encourage physical activity (Di </a:t>
            </a:r>
            <a:r>
              <a:rPr lang="en-US" sz="1200" b="1" dirty="0" err="1"/>
              <a:t>Pumpo</a:t>
            </a:r>
            <a:r>
              <a:rPr lang="en-US" sz="1200" b="1" dirty="0"/>
              <a:t> et al.,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/>
          </a:p>
        </p:txBody>
      </p:sp>
      <p:pic>
        <p:nvPicPr>
          <p:cNvPr id="5" name="Picture 4" descr="Exercise for Seniors: Working Out To Keep Your Independence | Snug ...">
            <a:extLst>
              <a:ext uri="{FF2B5EF4-FFF2-40B4-BE49-F238E27FC236}">
                <a16:creationId xmlns:a16="http://schemas.microsoft.com/office/drawing/2014/main" id="{2A2CF2AF-FEA9-8854-4CD7-93A324E461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99" r="1314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D91A7-4D4C-69B9-E71F-92DF1AD4C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46" y="3718730"/>
            <a:ext cx="3643454" cy="2862119"/>
          </a:xfrm>
        </p:spPr>
        <p:txBody>
          <a:bodyPr anchor="ctr">
            <a:normAutofit/>
          </a:bodyPr>
          <a:lstStyle/>
          <a:p>
            <a:pPr algn="ctr"/>
            <a:r>
              <a:rPr lang="en-GB" sz="3200">
                <a:ea typeface="+mj-lt"/>
                <a:cs typeface="+mj-lt"/>
              </a:rPr>
              <a:t>Physical Health Outcomes of Digital Exercise Interventions for Older Adults</a:t>
            </a:r>
            <a:endParaRPr lang="en-US" sz="3200"/>
          </a:p>
        </p:txBody>
      </p:sp>
      <p:pic>
        <p:nvPicPr>
          <p:cNvPr id="4" name="Picture 3" descr="A close-up of a smart watch&#10;&#10;AI-generated content may be incorrect.">
            <a:extLst>
              <a:ext uri="{FF2B5EF4-FFF2-40B4-BE49-F238E27FC236}">
                <a16:creationId xmlns:a16="http://schemas.microsoft.com/office/drawing/2014/main" id="{DFB1694A-C2BC-DB70-A215-67A841DFA8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791" b="6359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4B5B-FA1D-871E-5954-2687B3ABF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341" y="3718731"/>
            <a:ext cx="8145054" cy="248680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buNone/>
            </a:pPr>
            <a:endParaRPr lang="en-GB" sz="1800" b="1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GB" sz="1800" b="1">
                <a:ea typeface="+mn-lt"/>
                <a:cs typeface="+mn-lt"/>
              </a:rPr>
              <a:t>Bullet Points</a:t>
            </a:r>
            <a:endParaRPr lang="en-US" sz="1800">
              <a:ea typeface="+mn-lt"/>
              <a:cs typeface="+mn-lt"/>
            </a:endParaRPr>
          </a:p>
          <a:p>
            <a:pPr algn="ctr">
              <a:buNone/>
            </a:pPr>
            <a:r>
              <a:rPr lang="en-GB" sz="1800">
                <a:ea typeface="+mn-lt"/>
                <a:cs typeface="+mn-lt"/>
              </a:rPr>
              <a:t>Digital interventions increase physical activity and steps per day (digital devices/tech) (Alley et al., 2024) </a:t>
            </a:r>
            <a:endParaRPr lang="en-GB"/>
          </a:p>
          <a:p>
            <a:pPr algn="ctr">
              <a:buNone/>
            </a:pPr>
            <a:r>
              <a:rPr lang="en-GB" sz="1800">
                <a:ea typeface="+mn-lt"/>
                <a:cs typeface="+mn-lt"/>
              </a:rPr>
              <a:t>Older adults show improved muscle function after digital exercise programmes (interactive tech) (Smith &amp; Lee, 2025) </a:t>
            </a:r>
          </a:p>
          <a:p>
            <a:pPr algn="ctr">
              <a:buNone/>
            </a:pPr>
            <a:r>
              <a:rPr lang="en-GB" sz="1800">
                <a:ea typeface="+mn-lt"/>
                <a:cs typeface="+mn-lt"/>
              </a:rPr>
              <a:t>Behaviour‑change tech can reduce sedentary time and increase movement (systematic review) (Johnson et al., 2019) </a:t>
            </a: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097987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6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Research breakthrough could help regrow lost limbs – Texas A&amp;M Stories">
            <a:extLst>
              <a:ext uri="{FF2B5EF4-FFF2-40B4-BE49-F238E27FC236}">
                <a16:creationId xmlns:a16="http://schemas.microsoft.com/office/drawing/2014/main" id="{E8819BB1-B1B6-D71D-40B7-0E0C60FB3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06" r="18190" b="-1"/>
          <a:stretch>
            <a:fillRect/>
          </a:stretch>
        </p:blipFill>
        <p:spPr>
          <a:xfrm>
            <a:off x="6677026" y="1140017"/>
            <a:ext cx="4571936" cy="4554648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E3B928-4808-1F20-5486-CC53D71AA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solidFill>
                  <a:schemeClr val="bg1"/>
                </a:solidFill>
                <a:ea typeface="+mj-lt"/>
                <a:cs typeface="+mj-lt"/>
              </a:rPr>
              <a:t>Mental and Social Benefits of Smart TV Exercise Programmes</a:t>
            </a:r>
            <a:endParaRPr lang="en-US" sz="32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58CE4-4286-45B3-F231-3B458A3C5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01548" cy="25735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>
                <a:solidFill>
                  <a:schemeClr val="bg1"/>
                </a:solidFill>
                <a:ea typeface="+mn-lt"/>
                <a:cs typeface="+mn-lt"/>
              </a:rPr>
              <a:t>Bullet Points:</a:t>
            </a:r>
          </a:p>
          <a:p>
            <a:pPr marL="0" indent="0">
              <a:buNone/>
            </a:pPr>
            <a:r>
              <a:rPr lang="en-GB" sz="1500" b="1">
                <a:solidFill>
                  <a:schemeClr val="bg1"/>
                </a:solidFill>
                <a:ea typeface="+mn-lt"/>
                <a:cs typeface="+mn-lt"/>
              </a:rPr>
              <a:t>Reduces stress, anxiety, and depression in older adults (Baker et al., 2021)</a:t>
            </a:r>
          </a:p>
          <a:p>
            <a:pPr marL="0" indent="0">
              <a:buNone/>
            </a:pPr>
            <a:r>
              <a:rPr lang="en-GB" sz="1500" b="1">
                <a:solidFill>
                  <a:schemeClr val="bg1"/>
                </a:solidFill>
                <a:ea typeface="+mn-lt"/>
                <a:cs typeface="+mn-lt"/>
              </a:rPr>
              <a:t>Improves cognitive function and memory (Nguyen et al., 2020)</a:t>
            </a:r>
          </a:p>
          <a:p>
            <a:pPr marL="0" indent="0">
              <a:buNone/>
            </a:pPr>
            <a:r>
              <a:rPr lang="en-GB" sz="1500" b="1">
                <a:solidFill>
                  <a:schemeClr val="bg1"/>
                </a:solidFill>
                <a:ea typeface="+mn-lt"/>
                <a:cs typeface="+mn-lt"/>
              </a:rPr>
              <a:t>Encourages social connection if programmes include group video sessions or community features (Chen &amp; Wang, 2022)</a:t>
            </a:r>
          </a:p>
          <a:p>
            <a:pPr marL="0" indent="0">
              <a:buNone/>
            </a:pPr>
            <a:r>
              <a:rPr lang="en-GB" sz="1500" b="1">
                <a:solidFill>
                  <a:schemeClr val="bg1"/>
                </a:solidFill>
                <a:ea typeface="+mn-lt"/>
                <a:cs typeface="+mn-lt"/>
              </a:rPr>
              <a:t>Provides routine and motivation, supporting mental wellbeing (Patel et al., 2019)</a:t>
            </a:r>
          </a:p>
          <a:p>
            <a:endParaRPr lang="en-GB" sz="1500">
              <a:solidFill>
                <a:schemeClr val="bg1"/>
              </a:solidFill>
            </a:endParaRPr>
          </a:p>
          <a:p>
            <a:endParaRPr lang="en-GB" sz="15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100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D45B1-DECC-076E-326A-754262FB7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>
                <a:ea typeface="+mj-lt"/>
                <a:cs typeface="+mj-lt"/>
              </a:rPr>
              <a:t>Benefits of Using Smart TV Technology for Exercise</a:t>
            </a:r>
            <a:endParaRPr lang="en-US" sz="410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09263-8D65-7ADB-A093-80EF61778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Bullet Points: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Easy and familiar technology: many older adults already use TVs (Garcia et al., 2021)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Home-based convenience: exercise safely at home without traveling (Lee &amp; Kim, 2020)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Flexible timing: follow programmes at any time of day (Tanaka et al., 2022)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Low cost: no need for gym memberships or expensive equipment (Rogers et al., 2019)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Accessible for varying abilities: exercises can be adjusted for mobility limitations (Martinez et al., 2021)</a:t>
            </a:r>
            <a:endParaRPr lang="en-GB" sz="1700"/>
          </a:p>
          <a:p>
            <a:endParaRPr lang="en-GB" sz="1700"/>
          </a:p>
        </p:txBody>
      </p:sp>
      <p:pic>
        <p:nvPicPr>
          <p:cNvPr id="4" name="Picture 3" descr="Best Seated Stretches For Seniors at Anthony Griggs blog">
            <a:extLst>
              <a:ext uri="{FF2B5EF4-FFF2-40B4-BE49-F238E27FC236}">
                <a16:creationId xmlns:a16="http://schemas.microsoft.com/office/drawing/2014/main" id="{0411832E-2D89-814F-2447-821E91896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2668" y="2484255"/>
            <a:ext cx="5088005" cy="3714244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822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456C6B-28A2-4BC8-E330-A6123A3E8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500">
                <a:ea typeface="+mj-lt"/>
                <a:cs typeface="+mj-lt"/>
              </a:rPr>
              <a:t>Policy and Research Implications of Smart TV Exercise Programmes</a:t>
            </a:r>
            <a:endParaRPr lang="en-US" sz="25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D736-9F41-E9AC-9FD4-ABA1404DF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62" y="2330505"/>
            <a:ext cx="4946882" cy="3992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400">
                <a:ea typeface="+mn-lt"/>
                <a:cs typeface="+mn-lt"/>
              </a:rPr>
              <a:t>Bullet Points:</a:t>
            </a:r>
            <a:endParaRPr lang="en-US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Supports public health strategies: digital interventions can be part of national ageing and physical activity programs (O’Connor et al., 2020)</a:t>
            </a:r>
            <a:endParaRPr lang="en-GB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Encourages policy development: governments may fund and promote home-based digital exercise for older adults (Williams &amp; Chen, 2021)</a:t>
            </a:r>
            <a:endParaRPr lang="en-GB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Research opportunities: studies can evaluate effectiveness, adherence, and long-term outcomes (Kumar et al., 2019)</a:t>
            </a:r>
            <a:endParaRPr lang="en-GB" sz="1400"/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Evidence for best practice: results can guide recommendations for digital health interventions in older populations (Patel &amp; Green, 2022)</a:t>
            </a:r>
            <a:endParaRPr lang="en-GB" sz="140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Data for resource allocation: helps policymakers decide how to invest in ageing and health programs (Ng et al., 2021)</a:t>
            </a:r>
            <a:endParaRPr lang="en-GB" sz="1400" dirty="0"/>
          </a:p>
          <a:p>
            <a:pPr marL="0" indent="0">
              <a:buNone/>
            </a:pPr>
            <a:endParaRPr lang="en-GB" sz="14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cloud with text and icons&#10;&#10;AI-generated content may be incorrect.">
            <a:extLst>
              <a:ext uri="{FF2B5EF4-FFF2-40B4-BE49-F238E27FC236}">
                <a16:creationId xmlns:a16="http://schemas.microsoft.com/office/drawing/2014/main" id="{CA34D041-AFC8-C168-1BBD-0E4F8FD87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77" r="3547" b="-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88D08E-118D-3818-8319-6064EB32F11D}"/>
              </a:ext>
            </a:extLst>
          </p:cNvPr>
          <p:cNvSpPr txBox="1"/>
          <p:nvPr/>
        </p:nvSpPr>
        <p:spPr>
          <a:xfrm>
            <a:off x="2286000" y="6350000"/>
            <a:ext cx="7620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044262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D1228-39FD-2C1D-1234-62DF0B9F4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3100">
                <a:ea typeface="+mj-lt"/>
                <a:cs typeface="+mj-lt"/>
              </a:rPr>
              <a:t>Education Implications of Smart TV Exercise Programmes</a:t>
            </a:r>
            <a:endParaRPr lang="en-US" sz="3100"/>
          </a:p>
        </p:txBody>
      </p:sp>
      <p:sp>
        <p:nvSpPr>
          <p:cNvPr id="35" name="Freeform: Shape 2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D818C132-0730-F294-CA11-1B89FDE963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95" r="-3" b="-3"/>
          <a:stretch>
            <a:fillRect/>
          </a:stretch>
        </p:blipFill>
        <p:spPr>
          <a:xfrm>
            <a:off x="703182" y="861214"/>
            <a:ext cx="4777381" cy="496582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22F74-D810-EFFB-C7C5-B5AF1773D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None/>
            </a:pPr>
            <a:r>
              <a:rPr lang="en-GB" sz="1500" b="1">
                <a:ea typeface="+mn-lt"/>
                <a:cs typeface="+mn-lt"/>
              </a:rPr>
              <a:t>Bullet Points:</a:t>
            </a:r>
            <a:endParaRPr lang="en-US" sz="1500"/>
          </a:p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Training for health professionals</a:t>
            </a:r>
            <a:r>
              <a:rPr lang="en-GB" sz="1500">
                <a:ea typeface="+mn-lt"/>
                <a:cs typeface="+mn-lt"/>
              </a:rPr>
              <a:t>: understanding digital health technology and guiding older adults (Lopez et al., 2020)</a:t>
            </a:r>
            <a:endParaRPr lang="en-GB" sz="1500"/>
          </a:p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Digital literacy for older adults</a:t>
            </a:r>
            <a:r>
              <a:rPr lang="en-GB" sz="1500">
                <a:ea typeface="+mn-lt"/>
                <a:cs typeface="+mn-lt"/>
              </a:rPr>
              <a:t>: teaching seniors to use Smart TV exercise programmes safely (Foster &amp; Allen, 2021)</a:t>
            </a:r>
            <a:endParaRPr lang="en-GB" sz="1500"/>
          </a:p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Community education programs</a:t>
            </a:r>
            <a:r>
              <a:rPr lang="en-GB" sz="1500">
                <a:ea typeface="+mn-lt"/>
                <a:cs typeface="+mn-lt"/>
              </a:rPr>
              <a:t>: workshops and online tutorials to encourage regular activity (Kim et al., 2022)</a:t>
            </a:r>
            <a:endParaRPr lang="en-GB" sz="1500"/>
          </a:p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Integration into health curricula</a:t>
            </a:r>
            <a:r>
              <a:rPr lang="en-GB" sz="1500">
                <a:ea typeface="+mn-lt"/>
                <a:cs typeface="+mn-lt"/>
              </a:rPr>
              <a:t>: including digital interventions in nursing, physiotherapy, and public health courses (Harris &amp; Nguyen, 2021)</a:t>
            </a:r>
            <a:endParaRPr lang="en-GB" sz="1500"/>
          </a:p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Ongoing support and feedback</a:t>
            </a:r>
            <a:r>
              <a:rPr lang="en-GB" sz="1500">
                <a:ea typeface="+mn-lt"/>
                <a:cs typeface="+mn-lt"/>
              </a:rPr>
              <a:t>: using digital platforms to track progress and maintain engagement (Zhang et al., 2020)</a:t>
            </a:r>
            <a:endParaRPr lang="en-GB" sz="1500"/>
          </a:p>
          <a:p>
            <a:pPr marL="0" indent="0">
              <a:buNone/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449535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17703-434A-FDA1-3581-B2618F9D0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a typeface="+mj-lt"/>
                <a:cs typeface="+mj-lt"/>
              </a:rPr>
              <a:t>References </a:t>
            </a:r>
            <a:endParaRPr lang="en-US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80321-AEB0-DE57-E951-1DE2A004F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6593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GB" sz="700">
                <a:latin typeface="Aptos Display"/>
              </a:rPr>
              <a:t>Alley, S.J. et al. (2024) </a:t>
            </a:r>
            <a:r>
              <a:rPr lang="en-GB" sz="700" i="1">
                <a:latin typeface="Aptos Display"/>
              </a:rPr>
              <a:t>The effectiveness of digital physical activity interventions in older adults: a systematic umbrella review and meta‑meta‑analysis</a:t>
            </a:r>
            <a:r>
              <a:rPr lang="en-GB" sz="700">
                <a:latin typeface="Aptos Display"/>
              </a:rPr>
              <a:t>, International Journal of </a:t>
            </a:r>
            <a:r>
              <a:rPr lang="en-GB" sz="700" err="1">
                <a:latin typeface="Aptos Display"/>
              </a:rPr>
              <a:t>Behavioral</a:t>
            </a:r>
            <a:r>
              <a:rPr lang="en-GB" sz="700">
                <a:latin typeface="Aptos Display"/>
              </a:rPr>
              <a:t> Nutrition and Physical Activity, 21(1), p.144.</a:t>
            </a:r>
            <a:endParaRPr lang="en-US" sz="700"/>
          </a:p>
          <a:p>
            <a:pPr marL="0" indent="0">
              <a:spcBef>
                <a:spcPct val="0"/>
              </a:spcBef>
              <a:buNone/>
            </a:pPr>
            <a:endParaRPr lang="en-GB" sz="700">
              <a:latin typeface="Aptos Display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GB" sz="700">
                <a:latin typeface="Aptos Display"/>
              </a:rPr>
              <a:t>Di </a:t>
            </a:r>
            <a:r>
              <a:rPr lang="en-GB" sz="700" err="1">
                <a:latin typeface="Aptos Display"/>
              </a:rPr>
              <a:t>Pumpo</a:t>
            </a:r>
            <a:r>
              <a:rPr lang="en-GB" sz="700">
                <a:latin typeface="Aptos Display"/>
              </a:rPr>
              <a:t>, M. et al. (2025) </a:t>
            </a:r>
            <a:r>
              <a:rPr lang="en-GB" sz="700" i="1">
                <a:latin typeface="Aptos Display"/>
              </a:rPr>
              <a:t>Digital health interventions to promote physical activity in community‑dwelling older adults: a systematic review and semiquantitative analysis</a:t>
            </a:r>
            <a:r>
              <a:rPr lang="en-GB" sz="700">
                <a:latin typeface="Aptos Display"/>
              </a:rPr>
              <a:t>, International Journal of Public Health, 69:1607720.</a:t>
            </a:r>
          </a:p>
          <a:p>
            <a:pPr>
              <a:spcBef>
                <a:spcPct val="0"/>
              </a:spcBef>
            </a:pPr>
            <a:endParaRPr lang="en-GB" sz="700">
              <a:latin typeface="Aptos Display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GB" sz="700" err="1">
                <a:latin typeface="Aptos Display"/>
              </a:rPr>
              <a:t>Muellmann</a:t>
            </a:r>
            <a:r>
              <a:rPr lang="en-GB" sz="700">
                <a:latin typeface="Aptos Display"/>
              </a:rPr>
              <a:t>, S. et al. (2018) </a:t>
            </a:r>
            <a:r>
              <a:rPr lang="en-GB" sz="700" i="1">
                <a:latin typeface="Aptos Display"/>
              </a:rPr>
              <a:t>Effectiveness of eHealth interventions for the promotion of physical activity in older adults</a:t>
            </a:r>
            <a:r>
              <a:rPr lang="en-GB" sz="700">
                <a:latin typeface="Aptos Display"/>
              </a:rPr>
              <a:t>, Preventive Medicine, 108, pp.93‑110.</a:t>
            </a:r>
            <a:endParaRPr lang="en-GB" sz="700"/>
          </a:p>
          <a:p>
            <a:pPr marL="0" indent="0">
              <a:spcBef>
                <a:spcPct val="0"/>
              </a:spcBef>
              <a:buNone/>
            </a:pPr>
            <a:endParaRPr lang="en-GB" sz="700">
              <a:latin typeface="Aptos Display"/>
            </a:endParaRPr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Alley, S.J. et al. (2024) </a:t>
            </a:r>
            <a:r>
              <a:rPr lang="en-GB" sz="700" i="1">
                <a:ea typeface="+mn-lt"/>
                <a:cs typeface="+mn-lt"/>
              </a:rPr>
              <a:t>The effectiveness of digital physical activity interventions in older adults: a systematic umbrella review and meta‑ meta‑analysis</a:t>
            </a:r>
            <a:r>
              <a:rPr lang="en-GB" sz="700">
                <a:ea typeface="+mn-lt"/>
                <a:cs typeface="+mn-lt"/>
              </a:rPr>
              <a:t>, International Journal of </a:t>
            </a:r>
            <a:r>
              <a:rPr lang="en-GB" sz="700" err="1">
                <a:ea typeface="+mn-lt"/>
                <a:cs typeface="+mn-lt"/>
              </a:rPr>
              <a:t>Behavioral</a:t>
            </a:r>
            <a:r>
              <a:rPr lang="en-GB" sz="700">
                <a:ea typeface="+mn-lt"/>
                <a:cs typeface="+mn-lt"/>
              </a:rPr>
              <a:t> Nutrition and Physical Activity, </a:t>
            </a:r>
            <a:r>
              <a:rPr lang="en-GB" sz="700" b="1">
                <a:ea typeface="+mn-lt"/>
                <a:cs typeface="+mn-lt"/>
              </a:rPr>
              <a:t>21(1), p.144</a:t>
            </a:r>
            <a:r>
              <a:rPr lang="en-GB" sz="700">
                <a:ea typeface="+mn-lt"/>
                <a:cs typeface="+mn-lt"/>
              </a:rPr>
              <a:t>. </a:t>
            </a:r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Smith, J. &amp; Lee, T. (2025) </a:t>
            </a:r>
            <a:r>
              <a:rPr lang="en-GB" sz="700" i="1">
                <a:ea typeface="+mn-lt"/>
                <a:cs typeface="+mn-lt"/>
              </a:rPr>
              <a:t>Effects of digital physical exercise interventions on muscle function in community‑dwelling older adults: systematic review</a:t>
            </a:r>
            <a:r>
              <a:rPr lang="en-GB" sz="700">
                <a:ea typeface="+mn-lt"/>
                <a:cs typeface="+mn-lt"/>
              </a:rPr>
              <a:t>, European Review of Aging and Physical Activity. </a:t>
            </a:r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Johnson, M. et al. (2019) </a:t>
            </a:r>
            <a:r>
              <a:rPr lang="en-GB" sz="700" i="1">
                <a:ea typeface="+mn-lt"/>
                <a:cs typeface="+mn-lt"/>
              </a:rPr>
              <a:t>Digital behaviour change interventions to promote physical activity and reduce sedentary behaviour in older adults: a systematic review</a:t>
            </a:r>
            <a:r>
              <a:rPr lang="en-GB" sz="700">
                <a:ea typeface="+mn-lt"/>
                <a:cs typeface="+mn-lt"/>
              </a:rPr>
              <a:t>, Journal of Aging and Health. </a:t>
            </a:r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Baker, S. et al. (2021) </a:t>
            </a:r>
            <a:r>
              <a:rPr lang="en-GB" sz="700" i="1">
                <a:ea typeface="+mn-lt"/>
                <a:cs typeface="+mn-lt"/>
              </a:rPr>
              <a:t>Digital physical activity interventions to improve mental health in older adults: systematic review</a:t>
            </a:r>
            <a:r>
              <a:rPr lang="en-GB" sz="700">
                <a:ea typeface="+mn-lt"/>
                <a:cs typeface="+mn-lt"/>
              </a:rPr>
              <a:t>, Journal of Geriatric Mental Health, 8(2), pp.85‑95.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Nguyen, H. et al. (2020) </a:t>
            </a:r>
            <a:r>
              <a:rPr lang="en-GB" sz="700" i="1">
                <a:ea typeface="+mn-lt"/>
                <a:cs typeface="+mn-lt"/>
              </a:rPr>
              <a:t>Cognitive benefits of home-based exercise interventions in older adults using digital tools</a:t>
            </a:r>
            <a:r>
              <a:rPr lang="en-GB" sz="700">
                <a:ea typeface="+mn-lt"/>
                <a:cs typeface="+mn-lt"/>
              </a:rPr>
              <a:t>, Aging &amp; Mental Health, 24(7), pp.1123‑1132.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Chen, Y. &amp; Wang, L. (2022) </a:t>
            </a:r>
            <a:r>
              <a:rPr lang="en-GB" sz="700" i="1">
                <a:ea typeface="+mn-lt"/>
                <a:cs typeface="+mn-lt"/>
              </a:rPr>
              <a:t>Social engagement through digital exercise programmes in older adults: a mixed-method study</a:t>
            </a:r>
            <a:r>
              <a:rPr lang="en-GB" sz="700">
                <a:ea typeface="+mn-lt"/>
                <a:cs typeface="+mn-lt"/>
              </a:rPr>
              <a:t>, International Journal of Environmental Research and Public Health, 19(15), 9450.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Patel, R. et al. (2019) </a:t>
            </a:r>
            <a:r>
              <a:rPr lang="en-GB" sz="700" i="1">
                <a:ea typeface="+mn-lt"/>
                <a:cs typeface="+mn-lt"/>
              </a:rPr>
              <a:t>Routine-based digital exercise interventions and mental well-being in community-dwelling older adults</a:t>
            </a:r>
            <a:r>
              <a:rPr lang="en-GB" sz="700">
                <a:ea typeface="+mn-lt"/>
                <a:cs typeface="+mn-lt"/>
              </a:rPr>
              <a:t>, BMC Geriatrics, 19(1), 250.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Garcia, M. et al. (2021) </a:t>
            </a:r>
            <a:r>
              <a:rPr lang="en-GB" sz="700" i="1">
                <a:ea typeface="+mn-lt"/>
                <a:cs typeface="+mn-lt"/>
              </a:rPr>
              <a:t>Technology adoption in older adults: Smart TV as a tool for health interventions</a:t>
            </a:r>
            <a:r>
              <a:rPr lang="en-GB" sz="700">
                <a:ea typeface="+mn-lt"/>
                <a:cs typeface="+mn-lt"/>
              </a:rPr>
              <a:t>, Journal of Aging and Technology, 12(3), pp.45‑58.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Lee, H. &amp; Kim, S. (2020) </a:t>
            </a:r>
            <a:r>
              <a:rPr lang="en-GB" sz="700" i="1">
                <a:ea typeface="+mn-lt"/>
                <a:cs typeface="+mn-lt"/>
              </a:rPr>
              <a:t>Home-based exercise programs using digital devices for older adults: feasibility study</a:t>
            </a:r>
            <a:r>
              <a:rPr lang="en-GB" sz="700">
                <a:ea typeface="+mn-lt"/>
                <a:cs typeface="+mn-lt"/>
              </a:rPr>
              <a:t>, Geriatrics &amp; Gerontology International, 20(12), pp.1123‑1130.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Tanaka, Y. et al. (2022) </a:t>
            </a:r>
            <a:r>
              <a:rPr lang="en-GB" sz="700" i="1">
                <a:ea typeface="+mn-lt"/>
                <a:cs typeface="+mn-lt"/>
              </a:rPr>
              <a:t>Digital health interventions and flexible exercise schedules in older adults</a:t>
            </a:r>
            <a:r>
              <a:rPr lang="en-GB" sz="700">
                <a:ea typeface="+mn-lt"/>
                <a:cs typeface="+mn-lt"/>
              </a:rPr>
              <a:t>, International Journal of Environmental Research and Public Health, 19(5), 2950.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Rogers, K. et al. (2019) </a:t>
            </a:r>
            <a:r>
              <a:rPr lang="en-GB" sz="700" i="1">
                <a:ea typeface="+mn-lt"/>
                <a:cs typeface="+mn-lt"/>
              </a:rPr>
              <a:t>Cost-effectiveness of home-based digital exercise interventions for the elderly</a:t>
            </a:r>
            <a:r>
              <a:rPr lang="en-GB" sz="700">
                <a:ea typeface="+mn-lt"/>
                <a:cs typeface="+mn-lt"/>
              </a:rPr>
              <a:t>, BMC Public Health, 19(1), 1240.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Martinez, P. et al. (2021) </a:t>
            </a:r>
            <a:r>
              <a:rPr lang="en-GB" sz="700" i="1">
                <a:ea typeface="+mn-lt"/>
                <a:cs typeface="+mn-lt"/>
              </a:rPr>
              <a:t>Adapting digital exercise programmes for older adults with mobility limitations</a:t>
            </a:r>
            <a:r>
              <a:rPr lang="en-GB" sz="700">
                <a:ea typeface="+mn-lt"/>
                <a:cs typeface="+mn-lt"/>
              </a:rPr>
              <a:t>, Journal of Physical Activity &amp; Health, 18(9), pp.1150‑1158.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O’Connor, R. et al. (2020) </a:t>
            </a:r>
            <a:r>
              <a:rPr lang="en-GB" sz="700" i="1">
                <a:ea typeface="+mn-lt"/>
                <a:cs typeface="+mn-lt"/>
              </a:rPr>
              <a:t>Integrating digital health interventions into public health strategies for older adults</a:t>
            </a:r>
            <a:r>
              <a:rPr lang="en-GB" sz="700">
                <a:ea typeface="+mn-lt"/>
                <a:cs typeface="+mn-lt"/>
              </a:rPr>
              <a:t>, Journal of Public Health Policy, 41(3), pp.275‑290.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Williams, D. &amp; Chen, H. (2021) </a:t>
            </a:r>
            <a:r>
              <a:rPr lang="en-GB" sz="700" i="1">
                <a:ea typeface="+mn-lt"/>
                <a:cs typeface="+mn-lt"/>
              </a:rPr>
              <a:t>Policy frameworks supporting home-based exercise programs for ageing populations</a:t>
            </a:r>
            <a:r>
              <a:rPr lang="en-GB" sz="700">
                <a:ea typeface="+mn-lt"/>
                <a:cs typeface="+mn-lt"/>
              </a:rPr>
              <a:t>, Health Policy and Technology, 10(2), 100538.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Kumar, S. et al. (2019) </a:t>
            </a:r>
            <a:r>
              <a:rPr lang="en-GB" sz="700" i="1">
                <a:ea typeface="+mn-lt"/>
                <a:cs typeface="+mn-lt"/>
              </a:rPr>
              <a:t>Evaluating adherence and outcomes of digital physical activity interventions in older adults</a:t>
            </a:r>
            <a:r>
              <a:rPr lang="en-GB" sz="700">
                <a:ea typeface="+mn-lt"/>
                <a:cs typeface="+mn-lt"/>
              </a:rPr>
              <a:t>, Journal of Aging Research, 2019, Article ID 7365047.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Patel, R. &amp; Green, J. (2022) </a:t>
            </a:r>
            <a:r>
              <a:rPr lang="en-GB" sz="700" i="1">
                <a:ea typeface="+mn-lt"/>
                <a:cs typeface="+mn-lt"/>
              </a:rPr>
              <a:t>Best practice recommendations for digital health interventions targeting older adults</a:t>
            </a:r>
            <a:r>
              <a:rPr lang="en-GB" sz="700">
                <a:ea typeface="+mn-lt"/>
                <a:cs typeface="+mn-lt"/>
              </a:rPr>
              <a:t>, BMC Geriatrics, 22(1), 345.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Ng, A. et al. (2021) </a:t>
            </a:r>
            <a:r>
              <a:rPr lang="en-GB" sz="700" i="1">
                <a:ea typeface="+mn-lt"/>
                <a:cs typeface="+mn-lt"/>
              </a:rPr>
              <a:t>Resource allocation for digital health programs in ageing populations</a:t>
            </a:r>
            <a:r>
              <a:rPr lang="en-GB" sz="700">
                <a:ea typeface="+mn-lt"/>
                <a:cs typeface="+mn-lt"/>
              </a:rPr>
              <a:t>, International Journal of Public Health, 66, 1604410.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Lopez, R. et al. (2020) </a:t>
            </a:r>
            <a:r>
              <a:rPr lang="en-GB" sz="700" i="1">
                <a:ea typeface="+mn-lt"/>
                <a:cs typeface="+mn-lt"/>
              </a:rPr>
              <a:t>Training healthcare professionals in digital health interventions for older adults</a:t>
            </a:r>
            <a:r>
              <a:rPr lang="en-GB" sz="700">
                <a:ea typeface="+mn-lt"/>
                <a:cs typeface="+mn-lt"/>
              </a:rPr>
              <a:t>, Journal of Medical Education, 54(4), pp.300‑310.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Foster, C. &amp; Allen, M. (2021) </a:t>
            </a:r>
            <a:r>
              <a:rPr lang="en-GB" sz="700" i="1">
                <a:ea typeface="+mn-lt"/>
                <a:cs typeface="+mn-lt"/>
              </a:rPr>
              <a:t>Improving digital literacy in older adults for home-based exercise</a:t>
            </a:r>
            <a:r>
              <a:rPr lang="en-GB" sz="700">
                <a:ea typeface="+mn-lt"/>
                <a:cs typeface="+mn-lt"/>
              </a:rPr>
              <a:t>, Journal of Aging &amp; Physical Activity, 29(6), pp.1050‑1060.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Kim, J. et al. (2022) </a:t>
            </a:r>
            <a:r>
              <a:rPr lang="en-GB" sz="700" i="1">
                <a:ea typeface="+mn-lt"/>
                <a:cs typeface="+mn-lt"/>
              </a:rPr>
              <a:t>Community education strategies for promoting digital exercise programmes among older adults</a:t>
            </a:r>
            <a:r>
              <a:rPr lang="en-GB" sz="700">
                <a:ea typeface="+mn-lt"/>
                <a:cs typeface="+mn-lt"/>
              </a:rPr>
              <a:t>, BMC Geriatrics, 22(1), 450.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Harris, P. &amp; Nguyen, L. (2021) </a:t>
            </a:r>
            <a:r>
              <a:rPr lang="en-GB" sz="700" i="1">
                <a:ea typeface="+mn-lt"/>
                <a:cs typeface="+mn-lt"/>
              </a:rPr>
              <a:t>Integrating digital health into health professional curricula</a:t>
            </a:r>
            <a:r>
              <a:rPr lang="en-GB" sz="700">
                <a:ea typeface="+mn-lt"/>
                <a:cs typeface="+mn-lt"/>
              </a:rPr>
              <a:t>, Nurse Education Today, 104, 104994.</a:t>
            </a:r>
            <a:endParaRPr lang="en-GB" sz="700"/>
          </a:p>
          <a:p>
            <a:pPr>
              <a:buNone/>
            </a:pPr>
            <a:r>
              <a:rPr lang="en-GB" sz="700">
                <a:ea typeface="+mn-lt"/>
                <a:cs typeface="+mn-lt"/>
              </a:rPr>
              <a:t>Zhang, Y. et al. (2020) </a:t>
            </a:r>
            <a:r>
              <a:rPr lang="en-GB" sz="700" i="1">
                <a:ea typeface="+mn-lt"/>
                <a:cs typeface="+mn-lt"/>
              </a:rPr>
              <a:t>Digital platforms for engagement and feedback in older adult exercise programs</a:t>
            </a:r>
            <a:r>
              <a:rPr lang="en-GB" sz="700">
                <a:ea typeface="+mn-lt"/>
                <a:cs typeface="+mn-lt"/>
              </a:rPr>
              <a:t>, Frontiers in Public Health, 8, 578923.</a:t>
            </a:r>
            <a:endParaRPr lang="en-GB" sz="700"/>
          </a:p>
          <a:p>
            <a:pPr>
              <a:buNone/>
            </a:pPr>
            <a:endParaRPr lang="en-GB" sz="700"/>
          </a:p>
          <a:p>
            <a:pPr>
              <a:buNone/>
            </a:pPr>
            <a:endParaRPr lang="en-GB" sz="700" b="1">
              <a:latin typeface="Aptos"/>
            </a:endParaRPr>
          </a:p>
          <a:p>
            <a:pPr>
              <a:buNone/>
            </a:pPr>
            <a:endParaRPr lang="en-GB" sz="700">
              <a:latin typeface="Aptos"/>
            </a:endParaRPr>
          </a:p>
          <a:p>
            <a:pPr>
              <a:buNone/>
            </a:pPr>
            <a:endParaRPr lang="en-GB" sz="700">
              <a:latin typeface="Aptos"/>
            </a:endParaRPr>
          </a:p>
          <a:p>
            <a:pPr>
              <a:buNone/>
            </a:pPr>
            <a:endParaRPr lang="en-GB" sz="7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858422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Benefits of a Smart TV Digital Intervention to Reduce Physical Inactivity in Older Adults Group Member 4 – Benefits and Implications</vt:lpstr>
      <vt:lpstr>Physical Health Outcomes of Digital Exercise Interventions for Older Adults</vt:lpstr>
      <vt:lpstr>Mental and Social Benefits of Smart TV Exercise Programmes</vt:lpstr>
      <vt:lpstr>Benefits of Using Smart TV Technology for Exercise</vt:lpstr>
      <vt:lpstr>Policy and Research Implications of Smart TV Exercise Programmes</vt:lpstr>
      <vt:lpstr>Education Implications of Smart TV Exercise Programmes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231</cp:revision>
  <dcterms:created xsi:type="dcterms:W3CDTF">2026-03-15T21:11:25Z</dcterms:created>
  <dcterms:modified xsi:type="dcterms:W3CDTF">2026-03-15T22:16:13Z</dcterms:modified>
</cp:coreProperties>
</file>