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30"/>
  </p:notesMasterIdLst>
  <p:handoutMasterIdLst>
    <p:handoutMasterId r:id="rId31"/>
  </p:handoutMasterIdLst>
  <p:sldIdLst>
    <p:sldId id="260" r:id="rId5"/>
    <p:sldId id="264" r:id="rId6"/>
    <p:sldId id="263" r:id="rId7"/>
    <p:sldId id="302" r:id="rId8"/>
    <p:sldId id="314" r:id="rId9"/>
    <p:sldId id="316" r:id="rId10"/>
    <p:sldId id="317" r:id="rId11"/>
    <p:sldId id="315" r:id="rId12"/>
    <p:sldId id="327" r:id="rId13"/>
    <p:sldId id="311" r:id="rId14"/>
    <p:sldId id="301" r:id="rId15"/>
    <p:sldId id="318" r:id="rId16"/>
    <p:sldId id="319" r:id="rId17"/>
    <p:sldId id="320" r:id="rId18"/>
    <p:sldId id="321" r:id="rId19"/>
    <p:sldId id="322" r:id="rId20"/>
    <p:sldId id="323" r:id="rId21"/>
    <p:sldId id="324" r:id="rId22"/>
    <p:sldId id="325" r:id="rId23"/>
    <p:sldId id="326" r:id="rId24"/>
    <p:sldId id="312" r:id="rId25"/>
    <p:sldId id="305" r:id="rId26"/>
    <p:sldId id="306" r:id="rId27"/>
    <p:sldId id="308" r:id="rId28"/>
    <p:sldId id="309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9" autoAdjust="0"/>
    <p:restoredTop sz="94660"/>
  </p:normalViewPr>
  <p:slideViewPr>
    <p:cSldViewPr snapToGrid="0">
      <p:cViewPr varScale="1">
        <p:scale>
          <a:sx n="73" d="100"/>
          <a:sy n="73" d="100"/>
        </p:scale>
        <p:origin x="68" y="6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48" d="100"/>
          <a:sy n="48" d="100"/>
        </p:scale>
        <p:origin x="1821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4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Relationship Id="rId14" Type="http://schemas.openxmlformats.org/officeDocument/2006/relationships/image" Target="../media/image23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12" Type="http://schemas.openxmlformats.org/officeDocument/2006/relationships/image" Target="../media/image52.sv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11" Type="http://schemas.openxmlformats.org/officeDocument/2006/relationships/image" Target="../media/image51.png"/><Relationship Id="rId5" Type="http://schemas.openxmlformats.org/officeDocument/2006/relationships/image" Target="../media/image45.png"/><Relationship Id="rId10" Type="http://schemas.openxmlformats.org/officeDocument/2006/relationships/image" Target="../media/image50.svg"/><Relationship Id="rId4" Type="http://schemas.openxmlformats.org/officeDocument/2006/relationships/image" Target="../media/image44.svg"/><Relationship Id="rId9" Type="http://schemas.openxmlformats.org/officeDocument/2006/relationships/image" Target="../media/image4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Relationship Id="rId14" Type="http://schemas.openxmlformats.org/officeDocument/2006/relationships/image" Target="../media/image23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12" Type="http://schemas.openxmlformats.org/officeDocument/2006/relationships/image" Target="../media/image52.sv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11" Type="http://schemas.openxmlformats.org/officeDocument/2006/relationships/image" Target="../media/image51.png"/><Relationship Id="rId5" Type="http://schemas.openxmlformats.org/officeDocument/2006/relationships/image" Target="../media/image45.png"/><Relationship Id="rId10" Type="http://schemas.openxmlformats.org/officeDocument/2006/relationships/image" Target="../media/image50.svg"/><Relationship Id="rId4" Type="http://schemas.openxmlformats.org/officeDocument/2006/relationships/image" Target="../media/image44.svg"/><Relationship Id="rId9" Type="http://schemas.openxmlformats.org/officeDocument/2006/relationships/image" Target="../media/image4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B496175-35A2-4C99-BDA5-A6593DA779A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8155E14-E687-46D2-8231-CDF5024B3D3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PRE PACKAGE</a:t>
          </a:r>
          <a:endParaRPr lang="en-US"/>
        </a:p>
      </dgm:t>
    </dgm:pt>
    <dgm:pt modelId="{9C267B36-30F0-444C-8A99-FBA64F30A0D4}" type="parTrans" cxnId="{7FE865B0-30EB-4B97-9761-06CD05329328}">
      <dgm:prSet/>
      <dgm:spPr/>
      <dgm:t>
        <a:bodyPr/>
        <a:lstStyle/>
        <a:p>
          <a:endParaRPr lang="en-US"/>
        </a:p>
      </dgm:t>
    </dgm:pt>
    <dgm:pt modelId="{902972FE-106D-4AE1-A2D9-3428D95C650B}" type="sibTrans" cxnId="{7FE865B0-30EB-4B97-9761-06CD05329328}">
      <dgm:prSet/>
      <dgm:spPr/>
      <dgm:t>
        <a:bodyPr/>
        <a:lstStyle/>
        <a:p>
          <a:endParaRPr lang="en-US"/>
        </a:p>
      </dgm:t>
    </dgm:pt>
    <dgm:pt modelId="{5EB56E06-5F58-4B3B-AF57-E0C019A2E2B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PRODUCT</a:t>
          </a:r>
          <a:endParaRPr lang="en-US"/>
        </a:p>
      </dgm:t>
    </dgm:pt>
    <dgm:pt modelId="{EEA50E1F-393E-4018-9F08-05146262102C}" type="parTrans" cxnId="{E7516E37-CBAC-4B67-BA8B-DC763014092A}">
      <dgm:prSet/>
      <dgm:spPr/>
      <dgm:t>
        <a:bodyPr/>
        <a:lstStyle/>
        <a:p>
          <a:endParaRPr lang="en-US"/>
        </a:p>
      </dgm:t>
    </dgm:pt>
    <dgm:pt modelId="{80EAF07D-5EBA-4787-872C-A6D08F0EAD86}" type="sibTrans" cxnId="{E7516E37-CBAC-4B67-BA8B-DC763014092A}">
      <dgm:prSet/>
      <dgm:spPr/>
      <dgm:t>
        <a:bodyPr/>
        <a:lstStyle/>
        <a:p>
          <a:endParaRPr lang="en-US"/>
        </a:p>
      </dgm:t>
    </dgm:pt>
    <dgm:pt modelId="{AC5A07E3-8718-4D76-B226-6ED8CF96DDE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PROCUREMENT</a:t>
          </a:r>
          <a:endParaRPr lang="en-US"/>
        </a:p>
      </dgm:t>
    </dgm:pt>
    <dgm:pt modelId="{1AEEA4D8-2AF4-4FBC-8463-EA673B28DFD9}" type="parTrans" cxnId="{88CAA222-2F37-4BA7-8C04-3C0CB137E6DF}">
      <dgm:prSet/>
      <dgm:spPr/>
      <dgm:t>
        <a:bodyPr/>
        <a:lstStyle/>
        <a:p>
          <a:endParaRPr lang="en-US"/>
        </a:p>
      </dgm:t>
    </dgm:pt>
    <dgm:pt modelId="{76D28849-9F6E-4376-B67F-60E47DFB9AE1}" type="sibTrans" cxnId="{88CAA222-2F37-4BA7-8C04-3C0CB137E6DF}">
      <dgm:prSet/>
      <dgm:spPr/>
      <dgm:t>
        <a:bodyPr/>
        <a:lstStyle/>
        <a:p>
          <a:endParaRPr lang="en-US"/>
        </a:p>
      </dgm:t>
    </dgm:pt>
    <dgm:pt modelId="{F1E2B71E-06D5-4995-A72E-A9125963796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DESIGN</a:t>
          </a:r>
          <a:endParaRPr lang="en-US"/>
        </a:p>
      </dgm:t>
    </dgm:pt>
    <dgm:pt modelId="{328C7402-2A68-4B9B-913E-A29F55B4AB5E}" type="parTrans" cxnId="{CDD432C6-DAE7-4D9D-8AD7-4ECFD959089E}">
      <dgm:prSet/>
      <dgm:spPr/>
      <dgm:t>
        <a:bodyPr/>
        <a:lstStyle/>
        <a:p>
          <a:endParaRPr lang="en-US"/>
        </a:p>
      </dgm:t>
    </dgm:pt>
    <dgm:pt modelId="{9D0F0F3E-3DDC-4CF1-AB16-F3A28AE40F74}" type="sibTrans" cxnId="{CDD432C6-DAE7-4D9D-8AD7-4ECFD959089E}">
      <dgm:prSet/>
      <dgm:spPr/>
      <dgm:t>
        <a:bodyPr/>
        <a:lstStyle/>
        <a:p>
          <a:endParaRPr lang="en-US"/>
        </a:p>
      </dgm:t>
    </dgm:pt>
    <dgm:pt modelId="{BD230A9C-A6BB-4B18-AE81-F2395E1386F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DEVELOP</a:t>
          </a:r>
          <a:endParaRPr lang="en-US"/>
        </a:p>
      </dgm:t>
    </dgm:pt>
    <dgm:pt modelId="{2E5A9161-7E23-4BE3-ACA6-77CF98374B8C}" type="parTrans" cxnId="{44BD7CDC-3EBF-4CAF-AAB9-4105084814A3}">
      <dgm:prSet/>
      <dgm:spPr/>
      <dgm:t>
        <a:bodyPr/>
        <a:lstStyle/>
        <a:p>
          <a:endParaRPr lang="en-US"/>
        </a:p>
      </dgm:t>
    </dgm:pt>
    <dgm:pt modelId="{B0B173AC-0EAD-4B3A-A79A-2614A574909C}" type="sibTrans" cxnId="{44BD7CDC-3EBF-4CAF-AAB9-4105084814A3}">
      <dgm:prSet/>
      <dgm:spPr/>
      <dgm:t>
        <a:bodyPr/>
        <a:lstStyle/>
        <a:p>
          <a:endParaRPr lang="en-US"/>
        </a:p>
      </dgm:t>
    </dgm:pt>
    <dgm:pt modelId="{F91DFF59-1E0A-4971-B22A-8EC6EEDA8E4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TIME SCALES</a:t>
          </a:r>
          <a:endParaRPr lang="en-US"/>
        </a:p>
      </dgm:t>
    </dgm:pt>
    <dgm:pt modelId="{F93D0943-33A9-4DA1-863E-8E8F772B2685}" type="parTrans" cxnId="{91A65B04-BBE9-4A90-9F8C-40D8B5AB79DE}">
      <dgm:prSet/>
      <dgm:spPr/>
      <dgm:t>
        <a:bodyPr/>
        <a:lstStyle/>
        <a:p>
          <a:endParaRPr lang="en-US"/>
        </a:p>
      </dgm:t>
    </dgm:pt>
    <dgm:pt modelId="{67FF28E1-B11C-4F58-8837-821B523CDA39}" type="sibTrans" cxnId="{91A65B04-BBE9-4A90-9F8C-40D8B5AB79DE}">
      <dgm:prSet/>
      <dgm:spPr/>
      <dgm:t>
        <a:bodyPr/>
        <a:lstStyle/>
        <a:p>
          <a:endParaRPr lang="en-US"/>
        </a:p>
      </dgm:t>
    </dgm:pt>
    <dgm:pt modelId="{3007719B-1A47-47B1-9401-2383C0B2CEC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CONTRACTS</a:t>
          </a:r>
          <a:endParaRPr lang="en-US"/>
        </a:p>
      </dgm:t>
    </dgm:pt>
    <dgm:pt modelId="{83B4A9D4-274E-4EF5-A354-5F4C6A10F76C}" type="parTrans" cxnId="{99F25144-4BBC-4A18-BF98-FF7B036175FB}">
      <dgm:prSet/>
      <dgm:spPr/>
      <dgm:t>
        <a:bodyPr/>
        <a:lstStyle/>
        <a:p>
          <a:endParaRPr lang="en-US"/>
        </a:p>
      </dgm:t>
    </dgm:pt>
    <dgm:pt modelId="{799A73AF-8111-4519-BC44-B0B06CC86E6C}" type="sibTrans" cxnId="{99F25144-4BBC-4A18-BF98-FF7B036175FB}">
      <dgm:prSet/>
      <dgm:spPr/>
      <dgm:t>
        <a:bodyPr/>
        <a:lstStyle/>
        <a:p>
          <a:endParaRPr lang="en-US"/>
        </a:p>
      </dgm:t>
    </dgm:pt>
    <dgm:pt modelId="{8AB16B76-EACE-4909-99F7-F90C1D1F03E0}" type="pres">
      <dgm:prSet presAssocID="{4B496175-35A2-4C99-BDA5-A6593DA779A0}" presName="root" presStyleCnt="0">
        <dgm:presLayoutVars>
          <dgm:dir/>
          <dgm:resizeHandles val="exact"/>
        </dgm:presLayoutVars>
      </dgm:prSet>
      <dgm:spPr/>
    </dgm:pt>
    <dgm:pt modelId="{F63588EC-4478-40CB-8265-F2AB22A0DB5A}" type="pres">
      <dgm:prSet presAssocID="{68155E14-E687-46D2-8231-CDF5024B3D3B}" presName="compNode" presStyleCnt="0"/>
      <dgm:spPr/>
    </dgm:pt>
    <dgm:pt modelId="{5FBA0472-718C-4E5B-8434-502982E6ABB0}" type="pres">
      <dgm:prSet presAssocID="{68155E14-E687-46D2-8231-CDF5024B3D3B}" presName="iconBgRect" presStyleLbl="bgShp" presStyleIdx="0" presStyleCnt="7"/>
      <dgm:spPr/>
    </dgm:pt>
    <dgm:pt modelId="{AB8D0D46-7551-4857-9A04-531E8F895EB6}" type="pres">
      <dgm:prSet presAssocID="{68155E14-E687-46D2-8231-CDF5024B3D3B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x"/>
        </a:ext>
      </dgm:extLst>
    </dgm:pt>
    <dgm:pt modelId="{D90B63A3-97D1-4EC8-BED2-9A14B45C1EAB}" type="pres">
      <dgm:prSet presAssocID="{68155E14-E687-46D2-8231-CDF5024B3D3B}" presName="spaceRect" presStyleCnt="0"/>
      <dgm:spPr/>
    </dgm:pt>
    <dgm:pt modelId="{9054B2DF-8DE7-4D24-87E7-924206E683BB}" type="pres">
      <dgm:prSet presAssocID="{68155E14-E687-46D2-8231-CDF5024B3D3B}" presName="textRect" presStyleLbl="revTx" presStyleIdx="0" presStyleCnt="7">
        <dgm:presLayoutVars>
          <dgm:chMax val="1"/>
          <dgm:chPref val="1"/>
        </dgm:presLayoutVars>
      </dgm:prSet>
      <dgm:spPr/>
    </dgm:pt>
    <dgm:pt modelId="{D4B16F2F-D29A-4B8A-B87A-44EFBB7C3708}" type="pres">
      <dgm:prSet presAssocID="{902972FE-106D-4AE1-A2D9-3428D95C650B}" presName="sibTrans" presStyleCnt="0"/>
      <dgm:spPr/>
    </dgm:pt>
    <dgm:pt modelId="{9266C80F-741F-4A0F-8E79-F93DFB6BE0C4}" type="pres">
      <dgm:prSet presAssocID="{5EB56E06-5F58-4B3B-AF57-E0C019A2E2BE}" presName="compNode" presStyleCnt="0"/>
      <dgm:spPr/>
    </dgm:pt>
    <dgm:pt modelId="{D9AA33FC-A591-4E6B-AC12-42A8904657A6}" type="pres">
      <dgm:prSet presAssocID="{5EB56E06-5F58-4B3B-AF57-E0C019A2E2BE}" presName="iconBgRect" presStyleLbl="bgShp" presStyleIdx="1" presStyleCnt="7"/>
      <dgm:spPr/>
    </dgm:pt>
    <dgm:pt modelId="{CCDA8086-4DFA-43EB-A635-7129B198526D}" type="pres">
      <dgm:prSet presAssocID="{5EB56E06-5F58-4B3B-AF57-E0C019A2E2BE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code"/>
        </a:ext>
      </dgm:extLst>
    </dgm:pt>
    <dgm:pt modelId="{9977277A-10BD-4614-BD6D-E0E6F730BABC}" type="pres">
      <dgm:prSet presAssocID="{5EB56E06-5F58-4B3B-AF57-E0C019A2E2BE}" presName="spaceRect" presStyleCnt="0"/>
      <dgm:spPr/>
    </dgm:pt>
    <dgm:pt modelId="{D4C19114-C262-45D6-B259-A7EAF1C14100}" type="pres">
      <dgm:prSet presAssocID="{5EB56E06-5F58-4B3B-AF57-E0C019A2E2BE}" presName="textRect" presStyleLbl="revTx" presStyleIdx="1" presStyleCnt="7">
        <dgm:presLayoutVars>
          <dgm:chMax val="1"/>
          <dgm:chPref val="1"/>
        </dgm:presLayoutVars>
      </dgm:prSet>
      <dgm:spPr/>
    </dgm:pt>
    <dgm:pt modelId="{A297D8BD-8E3C-47A4-BC9E-3118A211DA2F}" type="pres">
      <dgm:prSet presAssocID="{80EAF07D-5EBA-4787-872C-A6D08F0EAD86}" presName="sibTrans" presStyleCnt="0"/>
      <dgm:spPr/>
    </dgm:pt>
    <dgm:pt modelId="{B5B0E39E-468E-44EF-8016-0A2A1F9C7132}" type="pres">
      <dgm:prSet presAssocID="{AC5A07E3-8718-4D76-B226-6ED8CF96DDE1}" presName="compNode" presStyleCnt="0"/>
      <dgm:spPr/>
    </dgm:pt>
    <dgm:pt modelId="{8FB3FF74-97CC-4591-8068-833DC7B3B31B}" type="pres">
      <dgm:prSet presAssocID="{AC5A07E3-8718-4D76-B226-6ED8CF96DDE1}" presName="iconBgRect" presStyleLbl="bgShp" presStyleIdx="2" presStyleCnt="7"/>
      <dgm:spPr/>
    </dgm:pt>
    <dgm:pt modelId="{CB02761B-BFF2-4D47-AE55-9BA63C0CC8D2}" type="pres">
      <dgm:prSet presAssocID="{AC5A07E3-8718-4D76-B226-6ED8CF96DDE1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45A8CC2C-B4A3-49B8-97F0-CC54ACCF581F}" type="pres">
      <dgm:prSet presAssocID="{AC5A07E3-8718-4D76-B226-6ED8CF96DDE1}" presName="spaceRect" presStyleCnt="0"/>
      <dgm:spPr/>
    </dgm:pt>
    <dgm:pt modelId="{1267A4BE-8B49-4A6E-ACD3-45D17E20A178}" type="pres">
      <dgm:prSet presAssocID="{AC5A07E3-8718-4D76-B226-6ED8CF96DDE1}" presName="textRect" presStyleLbl="revTx" presStyleIdx="2" presStyleCnt="7">
        <dgm:presLayoutVars>
          <dgm:chMax val="1"/>
          <dgm:chPref val="1"/>
        </dgm:presLayoutVars>
      </dgm:prSet>
      <dgm:spPr/>
    </dgm:pt>
    <dgm:pt modelId="{22859B22-3E81-48E0-825C-0677C0E1D76B}" type="pres">
      <dgm:prSet presAssocID="{76D28849-9F6E-4376-B67F-60E47DFB9AE1}" presName="sibTrans" presStyleCnt="0"/>
      <dgm:spPr/>
    </dgm:pt>
    <dgm:pt modelId="{E77529DB-1278-4424-8AAE-BA838DABFA13}" type="pres">
      <dgm:prSet presAssocID="{F1E2B71E-06D5-4995-A72E-A91259637964}" presName="compNode" presStyleCnt="0"/>
      <dgm:spPr/>
    </dgm:pt>
    <dgm:pt modelId="{F5AFFAC0-B9F8-4ADE-8498-3E68A5658163}" type="pres">
      <dgm:prSet presAssocID="{F1E2B71E-06D5-4995-A72E-A91259637964}" presName="iconBgRect" presStyleLbl="bgShp" presStyleIdx="3" presStyleCnt="7"/>
      <dgm:spPr/>
    </dgm:pt>
    <dgm:pt modelId="{E50DB7B9-D8EB-4AA2-9AA4-E40D44946E79}" type="pres">
      <dgm:prSet presAssocID="{F1E2B71E-06D5-4995-A72E-A91259637964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ler"/>
        </a:ext>
      </dgm:extLst>
    </dgm:pt>
    <dgm:pt modelId="{CADC6C49-E1EC-4185-8EC7-441BA7D0FBED}" type="pres">
      <dgm:prSet presAssocID="{F1E2B71E-06D5-4995-A72E-A91259637964}" presName="spaceRect" presStyleCnt="0"/>
      <dgm:spPr/>
    </dgm:pt>
    <dgm:pt modelId="{EA1786F5-57A2-4A94-821A-FB3717E632DC}" type="pres">
      <dgm:prSet presAssocID="{F1E2B71E-06D5-4995-A72E-A91259637964}" presName="textRect" presStyleLbl="revTx" presStyleIdx="3" presStyleCnt="7">
        <dgm:presLayoutVars>
          <dgm:chMax val="1"/>
          <dgm:chPref val="1"/>
        </dgm:presLayoutVars>
      </dgm:prSet>
      <dgm:spPr/>
    </dgm:pt>
    <dgm:pt modelId="{6310224E-3572-4CDB-B86D-571FA24022C2}" type="pres">
      <dgm:prSet presAssocID="{9D0F0F3E-3DDC-4CF1-AB16-F3A28AE40F74}" presName="sibTrans" presStyleCnt="0"/>
      <dgm:spPr/>
    </dgm:pt>
    <dgm:pt modelId="{78AD2A55-2507-4CA5-950E-D1D2A1A0B2F7}" type="pres">
      <dgm:prSet presAssocID="{BD230A9C-A6BB-4B18-AE81-F2395E1386F4}" presName="compNode" presStyleCnt="0"/>
      <dgm:spPr/>
    </dgm:pt>
    <dgm:pt modelId="{0823FD3C-D3E4-4562-AFC4-7357B11EF1EB}" type="pres">
      <dgm:prSet presAssocID="{BD230A9C-A6BB-4B18-AE81-F2395E1386F4}" presName="iconBgRect" presStyleLbl="bgShp" presStyleIdx="4" presStyleCnt="7"/>
      <dgm:spPr/>
    </dgm:pt>
    <dgm:pt modelId="{E364EA5E-5329-49FA-B69A-AE871F99E408}" type="pres">
      <dgm:prSet presAssocID="{BD230A9C-A6BB-4B18-AE81-F2395E1386F4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96008370-9611-4AF7-B5FB-BC7754AB93DF}" type="pres">
      <dgm:prSet presAssocID="{BD230A9C-A6BB-4B18-AE81-F2395E1386F4}" presName="spaceRect" presStyleCnt="0"/>
      <dgm:spPr/>
    </dgm:pt>
    <dgm:pt modelId="{3F4BB19B-29D7-44C3-A243-7BFE9F91AE4F}" type="pres">
      <dgm:prSet presAssocID="{BD230A9C-A6BB-4B18-AE81-F2395E1386F4}" presName="textRect" presStyleLbl="revTx" presStyleIdx="4" presStyleCnt="7">
        <dgm:presLayoutVars>
          <dgm:chMax val="1"/>
          <dgm:chPref val="1"/>
        </dgm:presLayoutVars>
      </dgm:prSet>
      <dgm:spPr/>
    </dgm:pt>
    <dgm:pt modelId="{E604A807-7A11-4659-953C-F1BD74C92824}" type="pres">
      <dgm:prSet presAssocID="{B0B173AC-0EAD-4B3A-A79A-2614A574909C}" presName="sibTrans" presStyleCnt="0"/>
      <dgm:spPr/>
    </dgm:pt>
    <dgm:pt modelId="{1EA1995D-832E-4D3F-9E90-33557173A1F0}" type="pres">
      <dgm:prSet presAssocID="{F91DFF59-1E0A-4971-B22A-8EC6EEDA8E4E}" presName="compNode" presStyleCnt="0"/>
      <dgm:spPr/>
    </dgm:pt>
    <dgm:pt modelId="{7BA89D0C-1E85-42D9-9E12-1D4277783F67}" type="pres">
      <dgm:prSet presAssocID="{F91DFF59-1E0A-4971-B22A-8EC6EEDA8E4E}" presName="iconBgRect" presStyleLbl="bgShp" presStyleIdx="5" presStyleCnt="7"/>
      <dgm:spPr/>
    </dgm:pt>
    <dgm:pt modelId="{F2DC9D5D-0512-454C-A56A-BCCE93B35932}" type="pres">
      <dgm:prSet presAssocID="{F91DFF59-1E0A-4971-B22A-8EC6EEDA8E4E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742C10E2-47BB-44D6-8458-A4C39CD1A5D3}" type="pres">
      <dgm:prSet presAssocID="{F91DFF59-1E0A-4971-B22A-8EC6EEDA8E4E}" presName="spaceRect" presStyleCnt="0"/>
      <dgm:spPr/>
    </dgm:pt>
    <dgm:pt modelId="{7F8DA797-547B-47FC-9946-3CBD153A55E4}" type="pres">
      <dgm:prSet presAssocID="{F91DFF59-1E0A-4971-B22A-8EC6EEDA8E4E}" presName="textRect" presStyleLbl="revTx" presStyleIdx="5" presStyleCnt="7">
        <dgm:presLayoutVars>
          <dgm:chMax val="1"/>
          <dgm:chPref val="1"/>
        </dgm:presLayoutVars>
      </dgm:prSet>
      <dgm:spPr/>
    </dgm:pt>
    <dgm:pt modelId="{4A168FD9-4BBC-4E1D-B6D8-BADD73EC593B}" type="pres">
      <dgm:prSet presAssocID="{67FF28E1-B11C-4F58-8837-821B523CDA39}" presName="sibTrans" presStyleCnt="0"/>
      <dgm:spPr/>
    </dgm:pt>
    <dgm:pt modelId="{5CAEE877-F69B-41DE-B7EF-A1AD8406FDFE}" type="pres">
      <dgm:prSet presAssocID="{3007719B-1A47-47B1-9401-2383C0B2CEC8}" presName="compNode" presStyleCnt="0"/>
      <dgm:spPr/>
    </dgm:pt>
    <dgm:pt modelId="{B7D317CE-543B-4B5F-ADFE-95F655F2A589}" type="pres">
      <dgm:prSet presAssocID="{3007719B-1A47-47B1-9401-2383C0B2CEC8}" presName="iconBgRect" presStyleLbl="bgShp" presStyleIdx="6" presStyleCnt="7"/>
      <dgm:spPr/>
    </dgm:pt>
    <dgm:pt modelId="{01001BDD-B782-461B-B592-E243FC8777AF}" type="pres">
      <dgm:prSet presAssocID="{3007719B-1A47-47B1-9401-2383C0B2CEC8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9BAEEC02-BA42-48BD-868F-E68FCF47C01D}" type="pres">
      <dgm:prSet presAssocID="{3007719B-1A47-47B1-9401-2383C0B2CEC8}" presName="spaceRect" presStyleCnt="0"/>
      <dgm:spPr/>
    </dgm:pt>
    <dgm:pt modelId="{3A1AAF69-1583-4D6F-8B43-0D7C36FEB147}" type="pres">
      <dgm:prSet presAssocID="{3007719B-1A47-47B1-9401-2383C0B2CEC8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91A65B04-BBE9-4A90-9F8C-40D8B5AB79DE}" srcId="{4B496175-35A2-4C99-BDA5-A6593DA779A0}" destId="{F91DFF59-1E0A-4971-B22A-8EC6EEDA8E4E}" srcOrd="5" destOrd="0" parTransId="{F93D0943-33A9-4DA1-863E-8E8F772B2685}" sibTransId="{67FF28E1-B11C-4F58-8837-821B523CDA39}"/>
    <dgm:cxn modelId="{88CAA222-2F37-4BA7-8C04-3C0CB137E6DF}" srcId="{4B496175-35A2-4C99-BDA5-A6593DA779A0}" destId="{AC5A07E3-8718-4D76-B226-6ED8CF96DDE1}" srcOrd="2" destOrd="0" parTransId="{1AEEA4D8-2AF4-4FBC-8463-EA673B28DFD9}" sibTransId="{76D28849-9F6E-4376-B67F-60E47DFB9AE1}"/>
    <dgm:cxn modelId="{0D692C36-0733-41AE-98CE-BE28066FDAD0}" type="presOf" srcId="{5EB56E06-5F58-4B3B-AF57-E0C019A2E2BE}" destId="{D4C19114-C262-45D6-B259-A7EAF1C14100}" srcOrd="0" destOrd="0" presId="urn:microsoft.com/office/officeart/2018/5/layout/IconCircleLabelList"/>
    <dgm:cxn modelId="{E7516E37-CBAC-4B67-BA8B-DC763014092A}" srcId="{4B496175-35A2-4C99-BDA5-A6593DA779A0}" destId="{5EB56E06-5F58-4B3B-AF57-E0C019A2E2BE}" srcOrd="1" destOrd="0" parTransId="{EEA50E1F-393E-4018-9F08-05146262102C}" sibTransId="{80EAF07D-5EBA-4787-872C-A6D08F0EAD86}"/>
    <dgm:cxn modelId="{99F25144-4BBC-4A18-BF98-FF7B036175FB}" srcId="{4B496175-35A2-4C99-BDA5-A6593DA779A0}" destId="{3007719B-1A47-47B1-9401-2383C0B2CEC8}" srcOrd="6" destOrd="0" parTransId="{83B4A9D4-274E-4EF5-A354-5F4C6A10F76C}" sibTransId="{799A73AF-8111-4519-BC44-B0B06CC86E6C}"/>
    <dgm:cxn modelId="{EF307177-08D0-41AC-B6F3-6FDB67EA0380}" type="presOf" srcId="{68155E14-E687-46D2-8231-CDF5024B3D3B}" destId="{9054B2DF-8DE7-4D24-87E7-924206E683BB}" srcOrd="0" destOrd="0" presId="urn:microsoft.com/office/officeart/2018/5/layout/IconCircleLabelList"/>
    <dgm:cxn modelId="{C167E757-3621-4141-90BC-A6A82885A8F3}" type="presOf" srcId="{AC5A07E3-8718-4D76-B226-6ED8CF96DDE1}" destId="{1267A4BE-8B49-4A6E-ACD3-45D17E20A178}" srcOrd="0" destOrd="0" presId="urn:microsoft.com/office/officeart/2018/5/layout/IconCircleLabelList"/>
    <dgm:cxn modelId="{4802449E-1C07-49E0-8E4A-3B58F4474D4D}" type="presOf" srcId="{BD230A9C-A6BB-4B18-AE81-F2395E1386F4}" destId="{3F4BB19B-29D7-44C3-A243-7BFE9F91AE4F}" srcOrd="0" destOrd="0" presId="urn:microsoft.com/office/officeart/2018/5/layout/IconCircleLabelList"/>
    <dgm:cxn modelId="{49A092AB-1D0B-49E1-B000-E27643E0B10D}" type="presOf" srcId="{F1E2B71E-06D5-4995-A72E-A91259637964}" destId="{EA1786F5-57A2-4A94-821A-FB3717E632DC}" srcOrd="0" destOrd="0" presId="urn:microsoft.com/office/officeart/2018/5/layout/IconCircleLabelList"/>
    <dgm:cxn modelId="{7FE865B0-30EB-4B97-9761-06CD05329328}" srcId="{4B496175-35A2-4C99-BDA5-A6593DA779A0}" destId="{68155E14-E687-46D2-8231-CDF5024B3D3B}" srcOrd="0" destOrd="0" parTransId="{9C267B36-30F0-444C-8A99-FBA64F30A0D4}" sibTransId="{902972FE-106D-4AE1-A2D9-3428D95C650B}"/>
    <dgm:cxn modelId="{B1EA5BBF-27BD-4F97-B20C-C94BBE1A3242}" type="presOf" srcId="{F91DFF59-1E0A-4971-B22A-8EC6EEDA8E4E}" destId="{7F8DA797-547B-47FC-9946-3CBD153A55E4}" srcOrd="0" destOrd="0" presId="urn:microsoft.com/office/officeart/2018/5/layout/IconCircleLabelList"/>
    <dgm:cxn modelId="{35C537C4-9E50-44D9-B966-47C1BF713E7B}" type="presOf" srcId="{3007719B-1A47-47B1-9401-2383C0B2CEC8}" destId="{3A1AAF69-1583-4D6F-8B43-0D7C36FEB147}" srcOrd="0" destOrd="0" presId="urn:microsoft.com/office/officeart/2018/5/layout/IconCircleLabelList"/>
    <dgm:cxn modelId="{DF3B9EC4-0B30-4487-89E3-667EDB44A99B}" type="presOf" srcId="{4B496175-35A2-4C99-BDA5-A6593DA779A0}" destId="{8AB16B76-EACE-4909-99F7-F90C1D1F03E0}" srcOrd="0" destOrd="0" presId="urn:microsoft.com/office/officeart/2018/5/layout/IconCircleLabelList"/>
    <dgm:cxn modelId="{CDD432C6-DAE7-4D9D-8AD7-4ECFD959089E}" srcId="{4B496175-35A2-4C99-BDA5-A6593DA779A0}" destId="{F1E2B71E-06D5-4995-A72E-A91259637964}" srcOrd="3" destOrd="0" parTransId="{328C7402-2A68-4B9B-913E-A29F55B4AB5E}" sibTransId="{9D0F0F3E-3DDC-4CF1-AB16-F3A28AE40F74}"/>
    <dgm:cxn modelId="{44BD7CDC-3EBF-4CAF-AAB9-4105084814A3}" srcId="{4B496175-35A2-4C99-BDA5-A6593DA779A0}" destId="{BD230A9C-A6BB-4B18-AE81-F2395E1386F4}" srcOrd="4" destOrd="0" parTransId="{2E5A9161-7E23-4BE3-ACA6-77CF98374B8C}" sibTransId="{B0B173AC-0EAD-4B3A-A79A-2614A574909C}"/>
    <dgm:cxn modelId="{7D8F9831-908D-4E40-A79D-EECDDDBED344}" type="presParOf" srcId="{8AB16B76-EACE-4909-99F7-F90C1D1F03E0}" destId="{F63588EC-4478-40CB-8265-F2AB22A0DB5A}" srcOrd="0" destOrd="0" presId="urn:microsoft.com/office/officeart/2018/5/layout/IconCircleLabelList"/>
    <dgm:cxn modelId="{ED3BF752-8EC1-41A0-9A0F-19650236D978}" type="presParOf" srcId="{F63588EC-4478-40CB-8265-F2AB22A0DB5A}" destId="{5FBA0472-718C-4E5B-8434-502982E6ABB0}" srcOrd="0" destOrd="0" presId="urn:microsoft.com/office/officeart/2018/5/layout/IconCircleLabelList"/>
    <dgm:cxn modelId="{89416130-94CB-4B71-968C-74BBCB2C3E76}" type="presParOf" srcId="{F63588EC-4478-40CB-8265-F2AB22A0DB5A}" destId="{AB8D0D46-7551-4857-9A04-531E8F895EB6}" srcOrd="1" destOrd="0" presId="urn:microsoft.com/office/officeart/2018/5/layout/IconCircleLabelList"/>
    <dgm:cxn modelId="{BEC52CC2-34D4-4671-8AF2-00E2F3D09857}" type="presParOf" srcId="{F63588EC-4478-40CB-8265-F2AB22A0DB5A}" destId="{D90B63A3-97D1-4EC8-BED2-9A14B45C1EAB}" srcOrd="2" destOrd="0" presId="urn:microsoft.com/office/officeart/2018/5/layout/IconCircleLabelList"/>
    <dgm:cxn modelId="{B16BE3F7-23A9-4F76-8863-D1AFDB31316D}" type="presParOf" srcId="{F63588EC-4478-40CB-8265-F2AB22A0DB5A}" destId="{9054B2DF-8DE7-4D24-87E7-924206E683BB}" srcOrd="3" destOrd="0" presId="urn:microsoft.com/office/officeart/2018/5/layout/IconCircleLabelList"/>
    <dgm:cxn modelId="{36960184-5887-4629-A924-D5012D32645B}" type="presParOf" srcId="{8AB16B76-EACE-4909-99F7-F90C1D1F03E0}" destId="{D4B16F2F-D29A-4B8A-B87A-44EFBB7C3708}" srcOrd="1" destOrd="0" presId="urn:microsoft.com/office/officeart/2018/5/layout/IconCircleLabelList"/>
    <dgm:cxn modelId="{1EFD0AE4-B406-4163-B092-C34CE8542107}" type="presParOf" srcId="{8AB16B76-EACE-4909-99F7-F90C1D1F03E0}" destId="{9266C80F-741F-4A0F-8E79-F93DFB6BE0C4}" srcOrd="2" destOrd="0" presId="urn:microsoft.com/office/officeart/2018/5/layout/IconCircleLabelList"/>
    <dgm:cxn modelId="{4CFF71C3-B14A-4130-BB89-6549C27A88EB}" type="presParOf" srcId="{9266C80F-741F-4A0F-8E79-F93DFB6BE0C4}" destId="{D9AA33FC-A591-4E6B-AC12-42A8904657A6}" srcOrd="0" destOrd="0" presId="urn:microsoft.com/office/officeart/2018/5/layout/IconCircleLabelList"/>
    <dgm:cxn modelId="{97CC8F85-E489-49BE-8D43-31B005DFB4B1}" type="presParOf" srcId="{9266C80F-741F-4A0F-8E79-F93DFB6BE0C4}" destId="{CCDA8086-4DFA-43EB-A635-7129B198526D}" srcOrd="1" destOrd="0" presId="urn:microsoft.com/office/officeart/2018/5/layout/IconCircleLabelList"/>
    <dgm:cxn modelId="{F260FD0B-115B-461C-9346-826EDBE1AD91}" type="presParOf" srcId="{9266C80F-741F-4A0F-8E79-F93DFB6BE0C4}" destId="{9977277A-10BD-4614-BD6D-E0E6F730BABC}" srcOrd="2" destOrd="0" presId="urn:microsoft.com/office/officeart/2018/5/layout/IconCircleLabelList"/>
    <dgm:cxn modelId="{85302564-A3E7-40E6-8DA5-E38814754F60}" type="presParOf" srcId="{9266C80F-741F-4A0F-8E79-F93DFB6BE0C4}" destId="{D4C19114-C262-45D6-B259-A7EAF1C14100}" srcOrd="3" destOrd="0" presId="urn:microsoft.com/office/officeart/2018/5/layout/IconCircleLabelList"/>
    <dgm:cxn modelId="{269E6A81-D4CA-47CA-BBE1-9CBF28A601F8}" type="presParOf" srcId="{8AB16B76-EACE-4909-99F7-F90C1D1F03E0}" destId="{A297D8BD-8E3C-47A4-BC9E-3118A211DA2F}" srcOrd="3" destOrd="0" presId="urn:microsoft.com/office/officeart/2018/5/layout/IconCircleLabelList"/>
    <dgm:cxn modelId="{D7EA840C-4A60-41CC-9848-66A352D5BFED}" type="presParOf" srcId="{8AB16B76-EACE-4909-99F7-F90C1D1F03E0}" destId="{B5B0E39E-468E-44EF-8016-0A2A1F9C7132}" srcOrd="4" destOrd="0" presId="urn:microsoft.com/office/officeart/2018/5/layout/IconCircleLabelList"/>
    <dgm:cxn modelId="{5624A013-A0B2-49DC-9D06-67FB311D8DC2}" type="presParOf" srcId="{B5B0E39E-468E-44EF-8016-0A2A1F9C7132}" destId="{8FB3FF74-97CC-4591-8068-833DC7B3B31B}" srcOrd="0" destOrd="0" presId="urn:microsoft.com/office/officeart/2018/5/layout/IconCircleLabelList"/>
    <dgm:cxn modelId="{2BB535B4-75A1-4358-AC9E-93FA6240C084}" type="presParOf" srcId="{B5B0E39E-468E-44EF-8016-0A2A1F9C7132}" destId="{CB02761B-BFF2-4D47-AE55-9BA63C0CC8D2}" srcOrd="1" destOrd="0" presId="urn:microsoft.com/office/officeart/2018/5/layout/IconCircleLabelList"/>
    <dgm:cxn modelId="{B5011824-F843-411F-9124-DB6BB04B4440}" type="presParOf" srcId="{B5B0E39E-468E-44EF-8016-0A2A1F9C7132}" destId="{45A8CC2C-B4A3-49B8-97F0-CC54ACCF581F}" srcOrd="2" destOrd="0" presId="urn:microsoft.com/office/officeart/2018/5/layout/IconCircleLabelList"/>
    <dgm:cxn modelId="{408D407B-84CB-4E38-A53B-DF84DF702453}" type="presParOf" srcId="{B5B0E39E-468E-44EF-8016-0A2A1F9C7132}" destId="{1267A4BE-8B49-4A6E-ACD3-45D17E20A178}" srcOrd="3" destOrd="0" presId="urn:microsoft.com/office/officeart/2018/5/layout/IconCircleLabelList"/>
    <dgm:cxn modelId="{AE2646EE-7717-4809-B015-52E49D1249A9}" type="presParOf" srcId="{8AB16B76-EACE-4909-99F7-F90C1D1F03E0}" destId="{22859B22-3E81-48E0-825C-0677C0E1D76B}" srcOrd="5" destOrd="0" presId="urn:microsoft.com/office/officeart/2018/5/layout/IconCircleLabelList"/>
    <dgm:cxn modelId="{B6D83F61-A56E-4E61-A473-40A2E3C8FD5D}" type="presParOf" srcId="{8AB16B76-EACE-4909-99F7-F90C1D1F03E0}" destId="{E77529DB-1278-4424-8AAE-BA838DABFA13}" srcOrd="6" destOrd="0" presId="urn:microsoft.com/office/officeart/2018/5/layout/IconCircleLabelList"/>
    <dgm:cxn modelId="{8D41250B-5CC2-46E3-9F12-78331F85501F}" type="presParOf" srcId="{E77529DB-1278-4424-8AAE-BA838DABFA13}" destId="{F5AFFAC0-B9F8-4ADE-8498-3E68A5658163}" srcOrd="0" destOrd="0" presId="urn:microsoft.com/office/officeart/2018/5/layout/IconCircleLabelList"/>
    <dgm:cxn modelId="{2BC816AE-6B0F-4872-9F11-83100B542223}" type="presParOf" srcId="{E77529DB-1278-4424-8AAE-BA838DABFA13}" destId="{E50DB7B9-D8EB-4AA2-9AA4-E40D44946E79}" srcOrd="1" destOrd="0" presId="urn:microsoft.com/office/officeart/2018/5/layout/IconCircleLabelList"/>
    <dgm:cxn modelId="{BAFF21E1-F24D-45CA-87A0-5368D4EA2659}" type="presParOf" srcId="{E77529DB-1278-4424-8AAE-BA838DABFA13}" destId="{CADC6C49-E1EC-4185-8EC7-441BA7D0FBED}" srcOrd="2" destOrd="0" presId="urn:microsoft.com/office/officeart/2018/5/layout/IconCircleLabelList"/>
    <dgm:cxn modelId="{8AF98F06-649E-4ADD-B77E-C43A41A1ECE5}" type="presParOf" srcId="{E77529DB-1278-4424-8AAE-BA838DABFA13}" destId="{EA1786F5-57A2-4A94-821A-FB3717E632DC}" srcOrd="3" destOrd="0" presId="urn:microsoft.com/office/officeart/2018/5/layout/IconCircleLabelList"/>
    <dgm:cxn modelId="{96E4889E-630D-4E2D-84B1-924EBD687305}" type="presParOf" srcId="{8AB16B76-EACE-4909-99F7-F90C1D1F03E0}" destId="{6310224E-3572-4CDB-B86D-571FA24022C2}" srcOrd="7" destOrd="0" presId="urn:microsoft.com/office/officeart/2018/5/layout/IconCircleLabelList"/>
    <dgm:cxn modelId="{480BBB1F-BB87-48AF-B039-0C3CC18A5AB4}" type="presParOf" srcId="{8AB16B76-EACE-4909-99F7-F90C1D1F03E0}" destId="{78AD2A55-2507-4CA5-950E-D1D2A1A0B2F7}" srcOrd="8" destOrd="0" presId="urn:microsoft.com/office/officeart/2018/5/layout/IconCircleLabelList"/>
    <dgm:cxn modelId="{129366B6-A946-4DB5-9100-193E910D36E6}" type="presParOf" srcId="{78AD2A55-2507-4CA5-950E-D1D2A1A0B2F7}" destId="{0823FD3C-D3E4-4562-AFC4-7357B11EF1EB}" srcOrd="0" destOrd="0" presId="urn:microsoft.com/office/officeart/2018/5/layout/IconCircleLabelList"/>
    <dgm:cxn modelId="{DA0E8E24-84B4-44AD-B6F8-F4F542875F0F}" type="presParOf" srcId="{78AD2A55-2507-4CA5-950E-D1D2A1A0B2F7}" destId="{E364EA5E-5329-49FA-B69A-AE871F99E408}" srcOrd="1" destOrd="0" presId="urn:microsoft.com/office/officeart/2018/5/layout/IconCircleLabelList"/>
    <dgm:cxn modelId="{8D465F46-E7EB-4197-A133-06488533CE5C}" type="presParOf" srcId="{78AD2A55-2507-4CA5-950E-D1D2A1A0B2F7}" destId="{96008370-9611-4AF7-B5FB-BC7754AB93DF}" srcOrd="2" destOrd="0" presId="urn:microsoft.com/office/officeart/2018/5/layout/IconCircleLabelList"/>
    <dgm:cxn modelId="{727DDC98-A1D2-48AD-BA05-F4501D4AA50E}" type="presParOf" srcId="{78AD2A55-2507-4CA5-950E-D1D2A1A0B2F7}" destId="{3F4BB19B-29D7-44C3-A243-7BFE9F91AE4F}" srcOrd="3" destOrd="0" presId="urn:microsoft.com/office/officeart/2018/5/layout/IconCircleLabelList"/>
    <dgm:cxn modelId="{3FF0801C-B306-4207-A9C9-0756BD201AE9}" type="presParOf" srcId="{8AB16B76-EACE-4909-99F7-F90C1D1F03E0}" destId="{E604A807-7A11-4659-953C-F1BD74C92824}" srcOrd="9" destOrd="0" presId="urn:microsoft.com/office/officeart/2018/5/layout/IconCircleLabelList"/>
    <dgm:cxn modelId="{79A12BC3-9970-4B0B-B480-A656DA90036B}" type="presParOf" srcId="{8AB16B76-EACE-4909-99F7-F90C1D1F03E0}" destId="{1EA1995D-832E-4D3F-9E90-33557173A1F0}" srcOrd="10" destOrd="0" presId="urn:microsoft.com/office/officeart/2018/5/layout/IconCircleLabelList"/>
    <dgm:cxn modelId="{675AEAE0-9634-4E35-BD6A-6A88C1B36F9A}" type="presParOf" srcId="{1EA1995D-832E-4D3F-9E90-33557173A1F0}" destId="{7BA89D0C-1E85-42D9-9E12-1D4277783F67}" srcOrd="0" destOrd="0" presId="urn:microsoft.com/office/officeart/2018/5/layout/IconCircleLabelList"/>
    <dgm:cxn modelId="{5B1C89A9-7F71-4DF8-8FA8-42BEC5208D93}" type="presParOf" srcId="{1EA1995D-832E-4D3F-9E90-33557173A1F0}" destId="{F2DC9D5D-0512-454C-A56A-BCCE93B35932}" srcOrd="1" destOrd="0" presId="urn:microsoft.com/office/officeart/2018/5/layout/IconCircleLabelList"/>
    <dgm:cxn modelId="{99F0260F-6F8D-4CE5-BE73-7A13DA0E060D}" type="presParOf" srcId="{1EA1995D-832E-4D3F-9E90-33557173A1F0}" destId="{742C10E2-47BB-44D6-8458-A4C39CD1A5D3}" srcOrd="2" destOrd="0" presId="urn:microsoft.com/office/officeart/2018/5/layout/IconCircleLabelList"/>
    <dgm:cxn modelId="{46033789-652E-42E1-B634-1809D3EC140A}" type="presParOf" srcId="{1EA1995D-832E-4D3F-9E90-33557173A1F0}" destId="{7F8DA797-547B-47FC-9946-3CBD153A55E4}" srcOrd="3" destOrd="0" presId="urn:microsoft.com/office/officeart/2018/5/layout/IconCircleLabelList"/>
    <dgm:cxn modelId="{FACDCF4B-C872-434F-B542-4B29A4249C3A}" type="presParOf" srcId="{8AB16B76-EACE-4909-99F7-F90C1D1F03E0}" destId="{4A168FD9-4BBC-4E1D-B6D8-BADD73EC593B}" srcOrd="11" destOrd="0" presId="urn:microsoft.com/office/officeart/2018/5/layout/IconCircleLabelList"/>
    <dgm:cxn modelId="{7118FB65-CDE4-44ED-93E9-B066CE22055D}" type="presParOf" srcId="{8AB16B76-EACE-4909-99F7-F90C1D1F03E0}" destId="{5CAEE877-F69B-41DE-B7EF-A1AD8406FDFE}" srcOrd="12" destOrd="0" presId="urn:microsoft.com/office/officeart/2018/5/layout/IconCircleLabelList"/>
    <dgm:cxn modelId="{0EEAA8DA-AB23-4C2D-9A72-699C99E9A09E}" type="presParOf" srcId="{5CAEE877-F69B-41DE-B7EF-A1AD8406FDFE}" destId="{B7D317CE-543B-4B5F-ADFE-95F655F2A589}" srcOrd="0" destOrd="0" presId="urn:microsoft.com/office/officeart/2018/5/layout/IconCircleLabelList"/>
    <dgm:cxn modelId="{4494FD74-3A38-4C37-8D5E-C2B44FD2650D}" type="presParOf" srcId="{5CAEE877-F69B-41DE-B7EF-A1AD8406FDFE}" destId="{01001BDD-B782-461B-B592-E243FC8777AF}" srcOrd="1" destOrd="0" presId="urn:microsoft.com/office/officeart/2018/5/layout/IconCircleLabelList"/>
    <dgm:cxn modelId="{1244E74C-575D-407B-96D9-A7406944B930}" type="presParOf" srcId="{5CAEE877-F69B-41DE-B7EF-A1AD8406FDFE}" destId="{9BAEEC02-BA42-48BD-868F-E68FCF47C01D}" srcOrd="2" destOrd="0" presId="urn:microsoft.com/office/officeart/2018/5/layout/IconCircleLabelList"/>
    <dgm:cxn modelId="{61743E80-5C9B-4814-9F8F-A7B770901610}" type="presParOf" srcId="{5CAEE877-F69B-41DE-B7EF-A1AD8406FDFE}" destId="{3A1AAF69-1583-4D6F-8B43-0D7C36FEB14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EF44237-C353-4953-ABD7-CCCBEDA15B72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0474BAF-123C-4A9B-B563-B9FCCD889BA5}">
      <dgm:prSet/>
      <dgm:spPr/>
      <dgm:t>
        <a:bodyPr/>
        <a:lstStyle/>
        <a:p>
          <a:r>
            <a:rPr lang="en-GB"/>
            <a:t>COSTS</a:t>
          </a:r>
          <a:endParaRPr lang="en-US"/>
        </a:p>
      </dgm:t>
    </dgm:pt>
    <dgm:pt modelId="{E3056FC2-1656-4E2B-951C-0859CEF0FEA0}" type="parTrans" cxnId="{0DDB7DA1-0A52-4194-99E3-2E256663A500}">
      <dgm:prSet/>
      <dgm:spPr/>
      <dgm:t>
        <a:bodyPr/>
        <a:lstStyle/>
        <a:p>
          <a:endParaRPr lang="en-US"/>
        </a:p>
      </dgm:t>
    </dgm:pt>
    <dgm:pt modelId="{199D4398-2CDB-481D-B1CB-4A6A6D11B894}" type="sibTrans" cxnId="{0DDB7DA1-0A52-4194-99E3-2E256663A500}">
      <dgm:prSet/>
      <dgm:spPr/>
      <dgm:t>
        <a:bodyPr/>
        <a:lstStyle/>
        <a:p>
          <a:endParaRPr lang="en-US"/>
        </a:p>
      </dgm:t>
    </dgm:pt>
    <dgm:pt modelId="{1CFF7932-BAE8-48F8-8645-97A18B7DC17B}">
      <dgm:prSet/>
      <dgm:spPr/>
      <dgm:t>
        <a:bodyPr/>
        <a:lstStyle/>
        <a:p>
          <a:r>
            <a:rPr lang="en-GB"/>
            <a:t>DIFFERENTIATON</a:t>
          </a:r>
          <a:endParaRPr lang="en-US"/>
        </a:p>
      </dgm:t>
    </dgm:pt>
    <dgm:pt modelId="{BD2E397B-D6B2-4182-8D5C-04157B718B42}" type="parTrans" cxnId="{57ECFC06-9A87-455A-9BFB-4872E92C5B4A}">
      <dgm:prSet/>
      <dgm:spPr/>
      <dgm:t>
        <a:bodyPr/>
        <a:lstStyle/>
        <a:p>
          <a:endParaRPr lang="en-US"/>
        </a:p>
      </dgm:t>
    </dgm:pt>
    <dgm:pt modelId="{72A0A9DC-F4C1-4993-8B2C-369926D1CAF2}" type="sibTrans" cxnId="{57ECFC06-9A87-455A-9BFB-4872E92C5B4A}">
      <dgm:prSet/>
      <dgm:spPr/>
      <dgm:t>
        <a:bodyPr/>
        <a:lstStyle/>
        <a:p>
          <a:endParaRPr lang="en-US"/>
        </a:p>
      </dgm:t>
    </dgm:pt>
    <dgm:pt modelId="{8C1D00C9-848F-42F0-B316-CDB2C9506AC4}">
      <dgm:prSet/>
      <dgm:spPr/>
      <dgm:t>
        <a:bodyPr/>
        <a:lstStyle/>
        <a:p>
          <a:r>
            <a:rPr lang="en-GB"/>
            <a:t>BOARD BASIS </a:t>
          </a:r>
          <a:endParaRPr lang="en-US"/>
        </a:p>
      </dgm:t>
    </dgm:pt>
    <dgm:pt modelId="{34A779FE-A78A-400C-ACCE-179F4BCFE3E9}" type="parTrans" cxnId="{B2DC62EF-19CD-40E4-8253-0250D362EC9E}">
      <dgm:prSet/>
      <dgm:spPr/>
      <dgm:t>
        <a:bodyPr/>
        <a:lstStyle/>
        <a:p>
          <a:endParaRPr lang="en-US"/>
        </a:p>
      </dgm:t>
    </dgm:pt>
    <dgm:pt modelId="{FCEB2D33-B98F-49A7-9E91-DDE4DF906B03}" type="sibTrans" cxnId="{B2DC62EF-19CD-40E4-8253-0250D362EC9E}">
      <dgm:prSet/>
      <dgm:spPr/>
      <dgm:t>
        <a:bodyPr/>
        <a:lstStyle/>
        <a:p>
          <a:endParaRPr lang="en-US"/>
        </a:p>
      </dgm:t>
    </dgm:pt>
    <dgm:pt modelId="{28CD32D6-9B71-49EF-A36D-A5894BF0A220}">
      <dgm:prSet/>
      <dgm:spPr/>
      <dgm:t>
        <a:bodyPr/>
        <a:lstStyle/>
        <a:p>
          <a:r>
            <a:rPr lang="en-GB"/>
            <a:t>TRAVEL CLASS</a:t>
          </a:r>
          <a:endParaRPr lang="en-US"/>
        </a:p>
      </dgm:t>
    </dgm:pt>
    <dgm:pt modelId="{E603A512-1BCC-4401-82DF-6E69568606F5}" type="parTrans" cxnId="{3461C86A-F76C-4D5C-BFD7-EDBF32DA55A2}">
      <dgm:prSet/>
      <dgm:spPr/>
      <dgm:t>
        <a:bodyPr/>
        <a:lstStyle/>
        <a:p>
          <a:endParaRPr lang="en-US"/>
        </a:p>
      </dgm:t>
    </dgm:pt>
    <dgm:pt modelId="{9CBA1062-7BD9-49D3-993B-9F98C750BA04}" type="sibTrans" cxnId="{3461C86A-F76C-4D5C-BFD7-EDBF32DA55A2}">
      <dgm:prSet/>
      <dgm:spPr/>
      <dgm:t>
        <a:bodyPr/>
        <a:lstStyle/>
        <a:p>
          <a:endParaRPr lang="en-US"/>
        </a:p>
      </dgm:t>
    </dgm:pt>
    <dgm:pt modelId="{817A1C4A-8406-4BB3-96C5-068E364299B2}">
      <dgm:prSet/>
      <dgm:spPr/>
      <dgm:t>
        <a:bodyPr/>
        <a:lstStyle/>
        <a:p>
          <a:r>
            <a:rPr lang="en-GB"/>
            <a:t>PROFITS</a:t>
          </a:r>
          <a:endParaRPr lang="en-US"/>
        </a:p>
      </dgm:t>
    </dgm:pt>
    <dgm:pt modelId="{F33A6417-A0C9-4F7B-BB56-3CE69956A022}" type="parTrans" cxnId="{D89131CC-7E6C-4095-9C39-F53BA6493645}">
      <dgm:prSet/>
      <dgm:spPr/>
      <dgm:t>
        <a:bodyPr/>
        <a:lstStyle/>
        <a:p>
          <a:endParaRPr lang="en-US"/>
        </a:p>
      </dgm:t>
    </dgm:pt>
    <dgm:pt modelId="{61CB303E-9B47-449D-B4B5-2B2DECF4EC64}" type="sibTrans" cxnId="{D89131CC-7E6C-4095-9C39-F53BA6493645}">
      <dgm:prSet/>
      <dgm:spPr/>
      <dgm:t>
        <a:bodyPr/>
        <a:lstStyle/>
        <a:p>
          <a:endParaRPr lang="en-US"/>
        </a:p>
      </dgm:t>
    </dgm:pt>
    <dgm:pt modelId="{7AF28197-3E2F-4E20-9A4A-2A6FE43262D6}">
      <dgm:prSet/>
      <dgm:spPr/>
      <dgm:t>
        <a:bodyPr/>
        <a:lstStyle/>
        <a:p>
          <a:r>
            <a:rPr lang="en-GB"/>
            <a:t>FLEXIBILITY </a:t>
          </a:r>
          <a:endParaRPr lang="en-US"/>
        </a:p>
      </dgm:t>
    </dgm:pt>
    <dgm:pt modelId="{8B988418-CA5D-4DF9-990C-BDED20DE3C0A}" type="parTrans" cxnId="{BB8C13D1-0B93-4380-A199-C723B969672F}">
      <dgm:prSet/>
      <dgm:spPr/>
      <dgm:t>
        <a:bodyPr/>
        <a:lstStyle/>
        <a:p>
          <a:endParaRPr lang="en-US"/>
        </a:p>
      </dgm:t>
    </dgm:pt>
    <dgm:pt modelId="{B7FB5310-4F6F-492C-84C3-6386D92B3A3B}" type="sibTrans" cxnId="{BB8C13D1-0B93-4380-A199-C723B969672F}">
      <dgm:prSet/>
      <dgm:spPr/>
      <dgm:t>
        <a:bodyPr/>
        <a:lstStyle/>
        <a:p>
          <a:endParaRPr lang="en-US"/>
        </a:p>
      </dgm:t>
    </dgm:pt>
    <dgm:pt modelId="{D2073351-5B1B-4763-B2EA-2E0EC454A430}">
      <dgm:prSet/>
      <dgm:spPr/>
      <dgm:t>
        <a:bodyPr/>
        <a:lstStyle/>
        <a:p>
          <a:r>
            <a:rPr lang="en-GB"/>
            <a:t>EXCHANGE RATES</a:t>
          </a:r>
          <a:endParaRPr lang="en-US"/>
        </a:p>
      </dgm:t>
    </dgm:pt>
    <dgm:pt modelId="{FE70D485-5373-4A88-B19F-88FF3871B182}" type="parTrans" cxnId="{81BF50D1-7800-4F75-BDF2-7A46EDA9F946}">
      <dgm:prSet/>
      <dgm:spPr/>
      <dgm:t>
        <a:bodyPr/>
        <a:lstStyle/>
        <a:p>
          <a:endParaRPr lang="en-US"/>
        </a:p>
      </dgm:t>
    </dgm:pt>
    <dgm:pt modelId="{7E59A5F5-C520-4757-B839-58A3F40C31D2}" type="sibTrans" cxnId="{81BF50D1-7800-4F75-BDF2-7A46EDA9F946}">
      <dgm:prSet/>
      <dgm:spPr/>
      <dgm:t>
        <a:bodyPr/>
        <a:lstStyle/>
        <a:p>
          <a:endParaRPr lang="en-US"/>
        </a:p>
      </dgm:t>
    </dgm:pt>
    <dgm:pt modelId="{428103AC-C7AA-49FC-9CDD-66FE93C081F6}">
      <dgm:prSet/>
      <dgm:spPr/>
      <dgm:t>
        <a:bodyPr/>
        <a:lstStyle/>
        <a:p>
          <a:r>
            <a:rPr lang="en-GB"/>
            <a:t>INFLATION</a:t>
          </a:r>
          <a:endParaRPr lang="en-US"/>
        </a:p>
      </dgm:t>
    </dgm:pt>
    <dgm:pt modelId="{2C7ACCAD-CE33-41A0-9540-35842337AFF9}" type="parTrans" cxnId="{153213F9-7EAD-40B2-A92D-9E0AFB2C9104}">
      <dgm:prSet/>
      <dgm:spPr/>
      <dgm:t>
        <a:bodyPr/>
        <a:lstStyle/>
        <a:p>
          <a:endParaRPr lang="en-US"/>
        </a:p>
      </dgm:t>
    </dgm:pt>
    <dgm:pt modelId="{8B3BAAF4-4C58-4336-8595-F3BBE3C5D598}" type="sibTrans" cxnId="{153213F9-7EAD-40B2-A92D-9E0AFB2C9104}">
      <dgm:prSet/>
      <dgm:spPr/>
      <dgm:t>
        <a:bodyPr/>
        <a:lstStyle/>
        <a:p>
          <a:endParaRPr lang="en-US"/>
        </a:p>
      </dgm:t>
    </dgm:pt>
    <dgm:pt modelId="{890BC599-1F9D-499E-A034-59EF0E3A0347}">
      <dgm:prSet/>
      <dgm:spPr/>
      <dgm:t>
        <a:bodyPr/>
        <a:lstStyle/>
        <a:p>
          <a:r>
            <a:rPr lang="en-GB"/>
            <a:t>SURCHARGES – MAX 8%</a:t>
          </a:r>
          <a:endParaRPr lang="en-US"/>
        </a:p>
      </dgm:t>
    </dgm:pt>
    <dgm:pt modelId="{C5D33EF5-70CD-4F88-8EE6-0BE8F884A2C8}" type="parTrans" cxnId="{874280DC-8D57-4E8E-95C4-993B9F3FE5AA}">
      <dgm:prSet/>
      <dgm:spPr/>
      <dgm:t>
        <a:bodyPr/>
        <a:lstStyle/>
        <a:p>
          <a:endParaRPr lang="en-US"/>
        </a:p>
      </dgm:t>
    </dgm:pt>
    <dgm:pt modelId="{69516E83-E825-4ACD-B57A-7ECB0D4B4123}" type="sibTrans" cxnId="{874280DC-8D57-4E8E-95C4-993B9F3FE5AA}">
      <dgm:prSet/>
      <dgm:spPr/>
      <dgm:t>
        <a:bodyPr/>
        <a:lstStyle/>
        <a:p>
          <a:endParaRPr lang="en-US"/>
        </a:p>
      </dgm:t>
    </dgm:pt>
    <dgm:pt modelId="{5A84C3E8-61A1-44B0-86EF-38C28DCAC890}" type="pres">
      <dgm:prSet presAssocID="{6EF44237-C353-4953-ABD7-CCCBEDA15B72}" presName="diagram" presStyleCnt="0">
        <dgm:presLayoutVars>
          <dgm:dir/>
          <dgm:resizeHandles val="exact"/>
        </dgm:presLayoutVars>
      </dgm:prSet>
      <dgm:spPr/>
    </dgm:pt>
    <dgm:pt modelId="{88B5971B-A09C-462B-8C0A-5AADAAFC6113}" type="pres">
      <dgm:prSet presAssocID="{D0474BAF-123C-4A9B-B563-B9FCCD889BA5}" presName="node" presStyleLbl="node1" presStyleIdx="0" presStyleCnt="9">
        <dgm:presLayoutVars>
          <dgm:bulletEnabled val="1"/>
        </dgm:presLayoutVars>
      </dgm:prSet>
      <dgm:spPr/>
    </dgm:pt>
    <dgm:pt modelId="{1863332E-AC66-42F8-9304-D63999622948}" type="pres">
      <dgm:prSet presAssocID="{199D4398-2CDB-481D-B1CB-4A6A6D11B894}" presName="sibTrans" presStyleCnt="0"/>
      <dgm:spPr/>
    </dgm:pt>
    <dgm:pt modelId="{76D85173-CAAB-4B5E-A50A-653DF8FB87CF}" type="pres">
      <dgm:prSet presAssocID="{1CFF7932-BAE8-48F8-8645-97A18B7DC17B}" presName="node" presStyleLbl="node1" presStyleIdx="1" presStyleCnt="9">
        <dgm:presLayoutVars>
          <dgm:bulletEnabled val="1"/>
        </dgm:presLayoutVars>
      </dgm:prSet>
      <dgm:spPr/>
    </dgm:pt>
    <dgm:pt modelId="{A24B9722-4A00-4077-80CB-EF01836E8F18}" type="pres">
      <dgm:prSet presAssocID="{72A0A9DC-F4C1-4993-8B2C-369926D1CAF2}" presName="sibTrans" presStyleCnt="0"/>
      <dgm:spPr/>
    </dgm:pt>
    <dgm:pt modelId="{89319054-35EF-480A-B280-A46FD4C81C9A}" type="pres">
      <dgm:prSet presAssocID="{8C1D00C9-848F-42F0-B316-CDB2C9506AC4}" presName="node" presStyleLbl="node1" presStyleIdx="2" presStyleCnt="9">
        <dgm:presLayoutVars>
          <dgm:bulletEnabled val="1"/>
        </dgm:presLayoutVars>
      </dgm:prSet>
      <dgm:spPr/>
    </dgm:pt>
    <dgm:pt modelId="{A9D4EC55-EAB6-4097-B737-406056F3E581}" type="pres">
      <dgm:prSet presAssocID="{FCEB2D33-B98F-49A7-9E91-DDE4DF906B03}" presName="sibTrans" presStyleCnt="0"/>
      <dgm:spPr/>
    </dgm:pt>
    <dgm:pt modelId="{83492922-1A23-4508-87A2-AD40B06F79EF}" type="pres">
      <dgm:prSet presAssocID="{28CD32D6-9B71-49EF-A36D-A5894BF0A220}" presName="node" presStyleLbl="node1" presStyleIdx="3" presStyleCnt="9">
        <dgm:presLayoutVars>
          <dgm:bulletEnabled val="1"/>
        </dgm:presLayoutVars>
      </dgm:prSet>
      <dgm:spPr/>
    </dgm:pt>
    <dgm:pt modelId="{09455C7C-85D1-4979-A70C-82C7DB1887D3}" type="pres">
      <dgm:prSet presAssocID="{9CBA1062-7BD9-49D3-993B-9F98C750BA04}" presName="sibTrans" presStyleCnt="0"/>
      <dgm:spPr/>
    </dgm:pt>
    <dgm:pt modelId="{41E292BE-B1AD-48BD-B1AD-41284ABED548}" type="pres">
      <dgm:prSet presAssocID="{817A1C4A-8406-4BB3-96C5-068E364299B2}" presName="node" presStyleLbl="node1" presStyleIdx="4" presStyleCnt="9">
        <dgm:presLayoutVars>
          <dgm:bulletEnabled val="1"/>
        </dgm:presLayoutVars>
      </dgm:prSet>
      <dgm:spPr/>
    </dgm:pt>
    <dgm:pt modelId="{1B41E833-7860-4021-BA66-FC2634C362AB}" type="pres">
      <dgm:prSet presAssocID="{61CB303E-9B47-449D-B4B5-2B2DECF4EC64}" presName="sibTrans" presStyleCnt="0"/>
      <dgm:spPr/>
    </dgm:pt>
    <dgm:pt modelId="{0D8CBF46-E313-418F-AB7A-D750B28978DA}" type="pres">
      <dgm:prSet presAssocID="{7AF28197-3E2F-4E20-9A4A-2A6FE43262D6}" presName="node" presStyleLbl="node1" presStyleIdx="5" presStyleCnt="9">
        <dgm:presLayoutVars>
          <dgm:bulletEnabled val="1"/>
        </dgm:presLayoutVars>
      </dgm:prSet>
      <dgm:spPr/>
    </dgm:pt>
    <dgm:pt modelId="{E52F907C-00DB-4F63-A0A5-9AF0806C7A61}" type="pres">
      <dgm:prSet presAssocID="{B7FB5310-4F6F-492C-84C3-6386D92B3A3B}" presName="sibTrans" presStyleCnt="0"/>
      <dgm:spPr/>
    </dgm:pt>
    <dgm:pt modelId="{C5BD15D3-3587-4D80-A015-EFC70E6C3F29}" type="pres">
      <dgm:prSet presAssocID="{D2073351-5B1B-4763-B2EA-2E0EC454A430}" presName="node" presStyleLbl="node1" presStyleIdx="6" presStyleCnt="9">
        <dgm:presLayoutVars>
          <dgm:bulletEnabled val="1"/>
        </dgm:presLayoutVars>
      </dgm:prSet>
      <dgm:spPr/>
    </dgm:pt>
    <dgm:pt modelId="{18872BE5-FF4F-4791-8118-53B7A42AFE83}" type="pres">
      <dgm:prSet presAssocID="{7E59A5F5-C520-4757-B839-58A3F40C31D2}" presName="sibTrans" presStyleCnt="0"/>
      <dgm:spPr/>
    </dgm:pt>
    <dgm:pt modelId="{6D7274FA-D2FC-489E-A215-E0D33AE91676}" type="pres">
      <dgm:prSet presAssocID="{428103AC-C7AA-49FC-9CDD-66FE93C081F6}" presName="node" presStyleLbl="node1" presStyleIdx="7" presStyleCnt="9">
        <dgm:presLayoutVars>
          <dgm:bulletEnabled val="1"/>
        </dgm:presLayoutVars>
      </dgm:prSet>
      <dgm:spPr/>
    </dgm:pt>
    <dgm:pt modelId="{A14AD886-FA40-48EA-8BCC-15327C998F7C}" type="pres">
      <dgm:prSet presAssocID="{8B3BAAF4-4C58-4336-8595-F3BBE3C5D598}" presName="sibTrans" presStyleCnt="0"/>
      <dgm:spPr/>
    </dgm:pt>
    <dgm:pt modelId="{8C2164B5-B464-40C9-8E3F-F470332F1ECA}" type="pres">
      <dgm:prSet presAssocID="{890BC599-1F9D-499E-A034-59EF0E3A0347}" presName="node" presStyleLbl="node1" presStyleIdx="8" presStyleCnt="9">
        <dgm:presLayoutVars>
          <dgm:bulletEnabled val="1"/>
        </dgm:presLayoutVars>
      </dgm:prSet>
      <dgm:spPr/>
    </dgm:pt>
  </dgm:ptLst>
  <dgm:cxnLst>
    <dgm:cxn modelId="{A259B002-EA39-4668-8F2C-D6306DE055A1}" type="presOf" srcId="{428103AC-C7AA-49FC-9CDD-66FE93C081F6}" destId="{6D7274FA-D2FC-489E-A215-E0D33AE91676}" srcOrd="0" destOrd="0" presId="urn:microsoft.com/office/officeart/2005/8/layout/default"/>
    <dgm:cxn modelId="{57ECFC06-9A87-455A-9BFB-4872E92C5B4A}" srcId="{6EF44237-C353-4953-ABD7-CCCBEDA15B72}" destId="{1CFF7932-BAE8-48F8-8645-97A18B7DC17B}" srcOrd="1" destOrd="0" parTransId="{BD2E397B-D6B2-4182-8D5C-04157B718B42}" sibTransId="{72A0A9DC-F4C1-4993-8B2C-369926D1CAF2}"/>
    <dgm:cxn modelId="{9812ED20-1007-413D-913A-8746F3317AA0}" type="presOf" srcId="{890BC599-1F9D-499E-A034-59EF0E3A0347}" destId="{8C2164B5-B464-40C9-8E3F-F470332F1ECA}" srcOrd="0" destOrd="0" presId="urn:microsoft.com/office/officeart/2005/8/layout/default"/>
    <dgm:cxn modelId="{D64D2123-4777-43EE-8CBF-8E633DD90683}" type="presOf" srcId="{D2073351-5B1B-4763-B2EA-2E0EC454A430}" destId="{C5BD15D3-3587-4D80-A015-EFC70E6C3F29}" srcOrd="0" destOrd="0" presId="urn:microsoft.com/office/officeart/2005/8/layout/default"/>
    <dgm:cxn modelId="{6300B865-3E23-4C5A-B7A7-663598D26DD8}" type="presOf" srcId="{6EF44237-C353-4953-ABD7-CCCBEDA15B72}" destId="{5A84C3E8-61A1-44B0-86EF-38C28DCAC890}" srcOrd="0" destOrd="0" presId="urn:microsoft.com/office/officeart/2005/8/layout/default"/>
    <dgm:cxn modelId="{3461C86A-F76C-4D5C-BFD7-EDBF32DA55A2}" srcId="{6EF44237-C353-4953-ABD7-CCCBEDA15B72}" destId="{28CD32D6-9B71-49EF-A36D-A5894BF0A220}" srcOrd="3" destOrd="0" parTransId="{E603A512-1BCC-4401-82DF-6E69568606F5}" sibTransId="{9CBA1062-7BD9-49D3-993B-9F98C750BA04}"/>
    <dgm:cxn modelId="{C7059253-4871-496D-B8ED-CBCE8E31F0B4}" type="presOf" srcId="{817A1C4A-8406-4BB3-96C5-068E364299B2}" destId="{41E292BE-B1AD-48BD-B1AD-41284ABED548}" srcOrd="0" destOrd="0" presId="urn:microsoft.com/office/officeart/2005/8/layout/default"/>
    <dgm:cxn modelId="{203DA75A-D6F4-4E9F-9273-CFBB37A8E3F3}" type="presOf" srcId="{1CFF7932-BAE8-48F8-8645-97A18B7DC17B}" destId="{76D85173-CAAB-4B5E-A50A-653DF8FB87CF}" srcOrd="0" destOrd="0" presId="urn:microsoft.com/office/officeart/2005/8/layout/default"/>
    <dgm:cxn modelId="{0DDB7DA1-0A52-4194-99E3-2E256663A500}" srcId="{6EF44237-C353-4953-ABD7-CCCBEDA15B72}" destId="{D0474BAF-123C-4A9B-B563-B9FCCD889BA5}" srcOrd="0" destOrd="0" parTransId="{E3056FC2-1656-4E2B-951C-0859CEF0FEA0}" sibTransId="{199D4398-2CDB-481D-B1CB-4A6A6D11B894}"/>
    <dgm:cxn modelId="{D1EF6DA7-1132-4430-9E4C-10209ACB15B4}" type="presOf" srcId="{28CD32D6-9B71-49EF-A36D-A5894BF0A220}" destId="{83492922-1A23-4508-87A2-AD40B06F79EF}" srcOrd="0" destOrd="0" presId="urn:microsoft.com/office/officeart/2005/8/layout/default"/>
    <dgm:cxn modelId="{131189BB-8C0D-492A-BB19-0E9A3FB034A8}" type="presOf" srcId="{7AF28197-3E2F-4E20-9A4A-2A6FE43262D6}" destId="{0D8CBF46-E313-418F-AB7A-D750B28978DA}" srcOrd="0" destOrd="0" presId="urn:microsoft.com/office/officeart/2005/8/layout/default"/>
    <dgm:cxn modelId="{D89131CC-7E6C-4095-9C39-F53BA6493645}" srcId="{6EF44237-C353-4953-ABD7-CCCBEDA15B72}" destId="{817A1C4A-8406-4BB3-96C5-068E364299B2}" srcOrd="4" destOrd="0" parTransId="{F33A6417-A0C9-4F7B-BB56-3CE69956A022}" sibTransId="{61CB303E-9B47-449D-B4B5-2B2DECF4EC64}"/>
    <dgm:cxn modelId="{BB8C13D1-0B93-4380-A199-C723B969672F}" srcId="{6EF44237-C353-4953-ABD7-CCCBEDA15B72}" destId="{7AF28197-3E2F-4E20-9A4A-2A6FE43262D6}" srcOrd="5" destOrd="0" parTransId="{8B988418-CA5D-4DF9-990C-BDED20DE3C0A}" sibTransId="{B7FB5310-4F6F-492C-84C3-6386D92B3A3B}"/>
    <dgm:cxn modelId="{81BF50D1-7800-4F75-BDF2-7A46EDA9F946}" srcId="{6EF44237-C353-4953-ABD7-CCCBEDA15B72}" destId="{D2073351-5B1B-4763-B2EA-2E0EC454A430}" srcOrd="6" destOrd="0" parTransId="{FE70D485-5373-4A88-B19F-88FF3871B182}" sibTransId="{7E59A5F5-C520-4757-B839-58A3F40C31D2}"/>
    <dgm:cxn modelId="{874280DC-8D57-4E8E-95C4-993B9F3FE5AA}" srcId="{6EF44237-C353-4953-ABD7-CCCBEDA15B72}" destId="{890BC599-1F9D-499E-A034-59EF0E3A0347}" srcOrd="8" destOrd="0" parTransId="{C5D33EF5-70CD-4F88-8EE6-0BE8F884A2C8}" sibTransId="{69516E83-E825-4ACD-B57A-7ECB0D4B4123}"/>
    <dgm:cxn modelId="{28FA9AE4-26CB-41E0-8FEC-6EFEFB86637C}" type="presOf" srcId="{D0474BAF-123C-4A9B-B563-B9FCCD889BA5}" destId="{88B5971B-A09C-462B-8C0A-5AADAAFC6113}" srcOrd="0" destOrd="0" presId="urn:microsoft.com/office/officeart/2005/8/layout/default"/>
    <dgm:cxn modelId="{B2DC62EF-19CD-40E4-8253-0250D362EC9E}" srcId="{6EF44237-C353-4953-ABD7-CCCBEDA15B72}" destId="{8C1D00C9-848F-42F0-B316-CDB2C9506AC4}" srcOrd="2" destOrd="0" parTransId="{34A779FE-A78A-400C-ACCE-179F4BCFE3E9}" sibTransId="{FCEB2D33-B98F-49A7-9E91-DDE4DF906B03}"/>
    <dgm:cxn modelId="{980CF6F1-A775-4EDF-8F93-5B4CC044FD10}" type="presOf" srcId="{8C1D00C9-848F-42F0-B316-CDB2C9506AC4}" destId="{89319054-35EF-480A-B280-A46FD4C81C9A}" srcOrd="0" destOrd="0" presId="urn:microsoft.com/office/officeart/2005/8/layout/default"/>
    <dgm:cxn modelId="{153213F9-7EAD-40B2-A92D-9E0AFB2C9104}" srcId="{6EF44237-C353-4953-ABD7-CCCBEDA15B72}" destId="{428103AC-C7AA-49FC-9CDD-66FE93C081F6}" srcOrd="7" destOrd="0" parTransId="{2C7ACCAD-CE33-41A0-9540-35842337AFF9}" sibTransId="{8B3BAAF4-4C58-4336-8595-F3BBE3C5D598}"/>
    <dgm:cxn modelId="{6A9FF20E-28EB-4FD2-853E-CF89BAA4635F}" type="presParOf" srcId="{5A84C3E8-61A1-44B0-86EF-38C28DCAC890}" destId="{88B5971B-A09C-462B-8C0A-5AADAAFC6113}" srcOrd="0" destOrd="0" presId="urn:microsoft.com/office/officeart/2005/8/layout/default"/>
    <dgm:cxn modelId="{BF405CF0-2847-4F1B-A761-DD7EDF1FE5EB}" type="presParOf" srcId="{5A84C3E8-61A1-44B0-86EF-38C28DCAC890}" destId="{1863332E-AC66-42F8-9304-D63999622948}" srcOrd="1" destOrd="0" presId="urn:microsoft.com/office/officeart/2005/8/layout/default"/>
    <dgm:cxn modelId="{474041DA-30F6-4E52-B4B8-31ABDDA63DC1}" type="presParOf" srcId="{5A84C3E8-61A1-44B0-86EF-38C28DCAC890}" destId="{76D85173-CAAB-4B5E-A50A-653DF8FB87CF}" srcOrd="2" destOrd="0" presId="urn:microsoft.com/office/officeart/2005/8/layout/default"/>
    <dgm:cxn modelId="{9879ED83-56B3-4803-A7F9-B8C11453BA1A}" type="presParOf" srcId="{5A84C3E8-61A1-44B0-86EF-38C28DCAC890}" destId="{A24B9722-4A00-4077-80CB-EF01836E8F18}" srcOrd="3" destOrd="0" presId="urn:microsoft.com/office/officeart/2005/8/layout/default"/>
    <dgm:cxn modelId="{580177F9-63F9-4882-B739-93AFE7AB819B}" type="presParOf" srcId="{5A84C3E8-61A1-44B0-86EF-38C28DCAC890}" destId="{89319054-35EF-480A-B280-A46FD4C81C9A}" srcOrd="4" destOrd="0" presId="urn:microsoft.com/office/officeart/2005/8/layout/default"/>
    <dgm:cxn modelId="{C318E89F-19BF-44B6-9A5B-3E6A8C4A4A42}" type="presParOf" srcId="{5A84C3E8-61A1-44B0-86EF-38C28DCAC890}" destId="{A9D4EC55-EAB6-4097-B737-406056F3E581}" srcOrd="5" destOrd="0" presId="urn:microsoft.com/office/officeart/2005/8/layout/default"/>
    <dgm:cxn modelId="{B3307704-C1F1-426C-AF93-98905AE8E69B}" type="presParOf" srcId="{5A84C3E8-61A1-44B0-86EF-38C28DCAC890}" destId="{83492922-1A23-4508-87A2-AD40B06F79EF}" srcOrd="6" destOrd="0" presId="urn:microsoft.com/office/officeart/2005/8/layout/default"/>
    <dgm:cxn modelId="{5BA19CA7-B139-4D3A-9EB5-4D453FB3EE79}" type="presParOf" srcId="{5A84C3E8-61A1-44B0-86EF-38C28DCAC890}" destId="{09455C7C-85D1-4979-A70C-82C7DB1887D3}" srcOrd="7" destOrd="0" presId="urn:microsoft.com/office/officeart/2005/8/layout/default"/>
    <dgm:cxn modelId="{B2668C2B-4310-4FA8-BC79-3D149D981E29}" type="presParOf" srcId="{5A84C3E8-61A1-44B0-86EF-38C28DCAC890}" destId="{41E292BE-B1AD-48BD-B1AD-41284ABED548}" srcOrd="8" destOrd="0" presId="urn:microsoft.com/office/officeart/2005/8/layout/default"/>
    <dgm:cxn modelId="{39789EE8-CBB9-4937-9197-B6CAC5268F23}" type="presParOf" srcId="{5A84C3E8-61A1-44B0-86EF-38C28DCAC890}" destId="{1B41E833-7860-4021-BA66-FC2634C362AB}" srcOrd="9" destOrd="0" presId="urn:microsoft.com/office/officeart/2005/8/layout/default"/>
    <dgm:cxn modelId="{BA1077F3-D4FE-4FED-B88F-CF1C20D4EB98}" type="presParOf" srcId="{5A84C3E8-61A1-44B0-86EF-38C28DCAC890}" destId="{0D8CBF46-E313-418F-AB7A-D750B28978DA}" srcOrd="10" destOrd="0" presId="urn:microsoft.com/office/officeart/2005/8/layout/default"/>
    <dgm:cxn modelId="{063B24DD-A1E0-4A49-8F5D-F192CB47C0EF}" type="presParOf" srcId="{5A84C3E8-61A1-44B0-86EF-38C28DCAC890}" destId="{E52F907C-00DB-4F63-A0A5-9AF0806C7A61}" srcOrd="11" destOrd="0" presId="urn:microsoft.com/office/officeart/2005/8/layout/default"/>
    <dgm:cxn modelId="{87CC42F5-9E6A-488A-8372-569A25F798F3}" type="presParOf" srcId="{5A84C3E8-61A1-44B0-86EF-38C28DCAC890}" destId="{C5BD15D3-3587-4D80-A015-EFC70E6C3F29}" srcOrd="12" destOrd="0" presId="urn:microsoft.com/office/officeart/2005/8/layout/default"/>
    <dgm:cxn modelId="{6C2CA662-A656-4CA0-BE10-A612B4D5C468}" type="presParOf" srcId="{5A84C3E8-61A1-44B0-86EF-38C28DCAC890}" destId="{18872BE5-FF4F-4791-8118-53B7A42AFE83}" srcOrd="13" destOrd="0" presId="urn:microsoft.com/office/officeart/2005/8/layout/default"/>
    <dgm:cxn modelId="{92EE8011-48B3-4114-8C1F-69ED26B26E57}" type="presParOf" srcId="{5A84C3E8-61A1-44B0-86EF-38C28DCAC890}" destId="{6D7274FA-D2FC-489E-A215-E0D33AE91676}" srcOrd="14" destOrd="0" presId="urn:microsoft.com/office/officeart/2005/8/layout/default"/>
    <dgm:cxn modelId="{65D69476-E43D-4F01-AC0B-E67C1CBC31B9}" type="presParOf" srcId="{5A84C3E8-61A1-44B0-86EF-38C28DCAC890}" destId="{A14AD886-FA40-48EA-8BCC-15327C998F7C}" srcOrd="15" destOrd="0" presId="urn:microsoft.com/office/officeart/2005/8/layout/default"/>
    <dgm:cxn modelId="{681C6B5A-EE34-47F1-9BA9-D31ECA7220B3}" type="presParOf" srcId="{5A84C3E8-61A1-44B0-86EF-38C28DCAC890}" destId="{8C2164B5-B464-40C9-8E3F-F470332F1EC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5C0B14E-AEA6-48D3-A387-ED4A3A3BF840}" type="doc">
      <dgm:prSet loTypeId="urn:microsoft.com/office/officeart/2016/7/layout/ChevronBlockProcess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49299C9-846E-4827-813A-349CCCE20782}">
      <dgm:prSet phldrT="[Text]"/>
      <dgm:spPr/>
      <dgm:t>
        <a:bodyPr/>
        <a:lstStyle/>
        <a:p>
          <a:r>
            <a:rPr lang="en-US"/>
            <a:t>PRODUCT </a:t>
          </a:r>
        </a:p>
        <a:p>
          <a:r>
            <a:rPr lang="en-US"/>
            <a:t>DEVELOPMENT</a:t>
          </a:r>
        </a:p>
      </dgm:t>
    </dgm:pt>
    <dgm:pt modelId="{AEA27547-B9ED-4994-BD27-04EC297EF367}" type="parTrans" cxnId="{0EFA3039-6828-403C-9445-4359BA6645E6}">
      <dgm:prSet/>
      <dgm:spPr/>
      <dgm:t>
        <a:bodyPr/>
        <a:lstStyle/>
        <a:p>
          <a:endParaRPr lang="en-US" sz="2000"/>
        </a:p>
      </dgm:t>
    </dgm:pt>
    <dgm:pt modelId="{9D819F52-ACA0-4B08-8256-DF6BD8FA3A0B}" type="sibTrans" cxnId="{0EFA3039-6828-403C-9445-4359BA6645E6}">
      <dgm:prSet/>
      <dgm:spPr/>
      <dgm:t>
        <a:bodyPr/>
        <a:lstStyle/>
        <a:p>
          <a:endParaRPr lang="en-US"/>
        </a:p>
      </dgm:t>
    </dgm:pt>
    <dgm:pt modelId="{D07AD3FD-84FF-467E-9693-752776549C61}">
      <dgm:prSet phldrT="[Text]"/>
      <dgm:spPr/>
      <dgm:t>
        <a:bodyPr/>
        <a:lstStyle/>
        <a:p>
          <a:r>
            <a:rPr lang="en-US"/>
            <a:t>PACKAGE</a:t>
          </a:r>
        </a:p>
      </dgm:t>
    </dgm:pt>
    <dgm:pt modelId="{7B691773-F524-4FAD-A272-BDF0B0C4370A}" type="parTrans" cxnId="{55492768-9A5E-4F74-AC7C-959C5C24EFD3}">
      <dgm:prSet/>
      <dgm:spPr/>
      <dgm:t>
        <a:bodyPr/>
        <a:lstStyle/>
        <a:p>
          <a:endParaRPr lang="en-US" sz="2000"/>
        </a:p>
      </dgm:t>
    </dgm:pt>
    <dgm:pt modelId="{A8C9B7A9-BC2A-4753-B7F0-F2E361D95520}" type="sibTrans" cxnId="{55492768-9A5E-4F74-AC7C-959C5C24EFD3}">
      <dgm:prSet/>
      <dgm:spPr/>
      <dgm:t>
        <a:bodyPr/>
        <a:lstStyle/>
        <a:p>
          <a:endParaRPr lang="en-US"/>
        </a:p>
      </dgm:t>
    </dgm:pt>
    <dgm:pt modelId="{5D70EFF5-8B31-4A1F-AE44-51E4CF0013EB}">
      <dgm:prSet phldrT="[Text]"/>
      <dgm:spPr/>
      <dgm:t>
        <a:bodyPr/>
        <a:lstStyle/>
        <a:p>
          <a:r>
            <a:rPr lang="en-US"/>
            <a:t>PACKAGING</a:t>
          </a:r>
        </a:p>
        <a:p>
          <a:r>
            <a:rPr lang="en-US"/>
            <a:t>PROCUREMENT</a:t>
          </a:r>
        </a:p>
        <a:p>
          <a:r>
            <a:rPr lang="en-US"/>
            <a:t>CONTRACTS</a:t>
          </a:r>
        </a:p>
      </dgm:t>
    </dgm:pt>
    <dgm:pt modelId="{96C720A0-FEEF-48D1-8DF6-ABA03C304822}" type="parTrans" cxnId="{E97FF64F-8020-497E-AE7D-2395DDA4560D}">
      <dgm:prSet/>
      <dgm:spPr/>
      <dgm:t>
        <a:bodyPr/>
        <a:lstStyle/>
        <a:p>
          <a:endParaRPr lang="en-US" sz="2000"/>
        </a:p>
      </dgm:t>
    </dgm:pt>
    <dgm:pt modelId="{B6A59CDE-18AD-4553-B6C5-FF001A8E8510}" type="sibTrans" cxnId="{E97FF64F-8020-497E-AE7D-2395DDA4560D}">
      <dgm:prSet/>
      <dgm:spPr/>
      <dgm:t>
        <a:bodyPr/>
        <a:lstStyle/>
        <a:p>
          <a:endParaRPr lang="en-US"/>
        </a:p>
      </dgm:t>
    </dgm:pt>
    <dgm:pt modelId="{D71FC021-6A65-44D1-95B9-0E6C89079866}">
      <dgm:prSet phldrT="[Text]"/>
      <dgm:spPr/>
      <dgm:t>
        <a:bodyPr/>
        <a:lstStyle/>
        <a:p>
          <a:r>
            <a:rPr lang="en-US"/>
            <a:t>PRICE</a:t>
          </a:r>
        </a:p>
      </dgm:t>
    </dgm:pt>
    <dgm:pt modelId="{862AAE39-3AAD-40E3-BA20-90187BD73242}" type="parTrans" cxnId="{53239C96-427C-420B-95DC-546F3B30ED65}">
      <dgm:prSet/>
      <dgm:spPr/>
      <dgm:t>
        <a:bodyPr/>
        <a:lstStyle/>
        <a:p>
          <a:endParaRPr lang="en-US" sz="2000"/>
        </a:p>
      </dgm:t>
    </dgm:pt>
    <dgm:pt modelId="{9B090D9D-470E-46E2-AABB-0368A52481AA}" type="sibTrans" cxnId="{53239C96-427C-420B-95DC-546F3B30ED65}">
      <dgm:prSet/>
      <dgm:spPr/>
      <dgm:t>
        <a:bodyPr/>
        <a:lstStyle/>
        <a:p>
          <a:endParaRPr lang="en-US"/>
        </a:p>
      </dgm:t>
    </dgm:pt>
    <dgm:pt modelId="{4A6BB192-9983-4F48-BBC5-6E384EED7EC5}">
      <dgm:prSet phldrT="[Text]"/>
      <dgm:spPr/>
      <dgm:t>
        <a:bodyPr/>
        <a:lstStyle/>
        <a:p>
          <a:r>
            <a:rPr lang="en-US" b="0" i="0" u="none"/>
            <a:t>COSTINGS</a:t>
          </a:r>
        </a:p>
        <a:p>
          <a:r>
            <a:rPr lang="en-US" b="0" i="0" u="none"/>
            <a:t>PRICING </a:t>
          </a:r>
          <a:endParaRPr lang="en-US"/>
        </a:p>
      </dgm:t>
    </dgm:pt>
    <dgm:pt modelId="{230A6E4A-6CED-4DC0-AEFE-6859FE07B658}" type="parTrans" cxnId="{E3115EEA-DE9C-4F06-B8B3-BEB263D5F2B1}">
      <dgm:prSet/>
      <dgm:spPr/>
      <dgm:t>
        <a:bodyPr/>
        <a:lstStyle/>
        <a:p>
          <a:endParaRPr lang="en-US" sz="2000"/>
        </a:p>
      </dgm:t>
    </dgm:pt>
    <dgm:pt modelId="{0B568EC2-5D2A-4B00-8047-B7832F245B44}" type="sibTrans" cxnId="{E3115EEA-DE9C-4F06-B8B3-BEB263D5F2B1}">
      <dgm:prSet/>
      <dgm:spPr/>
      <dgm:t>
        <a:bodyPr/>
        <a:lstStyle/>
        <a:p>
          <a:endParaRPr lang="en-US"/>
        </a:p>
      </dgm:t>
    </dgm:pt>
    <dgm:pt modelId="{1C2B8942-116D-43C6-B389-6ED118425724}">
      <dgm:prSet phldrT="[Text]"/>
      <dgm:spPr/>
      <dgm:t>
        <a:bodyPr/>
        <a:lstStyle/>
        <a:p>
          <a:r>
            <a:rPr lang="en-US" b="0" i="0" u="none"/>
            <a:t>BROCHURE</a:t>
          </a:r>
        </a:p>
        <a:p>
          <a:r>
            <a:rPr lang="en-US" b="0" i="0" u="none"/>
            <a:t>WEBSITE</a:t>
          </a:r>
        </a:p>
        <a:p>
          <a:r>
            <a:rPr lang="en-US" b="0" i="0" u="none"/>
            <a:t>MARKETING</a:t>
          </a:r>
        </a:p>
        <a:p>
          <a:endParaRPr lang="en-US"/>
        </a:p>
      </dgm:t>
    </dgm:pt>
    <dgm:pt modelId="{5353A802-5CA1-4811-B14F-92E405CD6694}" type="parTrans" cxnId="{B95B9926-1D2D-43CD-983A-52B3EEFB2680}">
      <dgm:prSet/>
      <dgm:spPr/>
      <dgm:t>
        <a:bodyPr/>
        <a:lstStyle/>
        <a:p>
          <a:endParaRPr lang="en-US" sz="2000"/>
        </a:p>
      </dgm:t>
    </dgm:pt>
    <dgm:pt modelId="{5D9ED856-0F09-41CB-8E2E-4FD817D2316C}" type="sibTrans" cxnId="{B95B9926-1D2D-43CD-983A-52B3EEFB2680}">
      <dgm:prSet/>
      <dgm:spPr/>
      <dgm:t>
        <a:bodyPr/>
        <a:lstStyle/>
        <a:p>
          <a:endParaRPr lang="en-US"/>
        </a:p>
      </dgm:t>
    </dgm:pt>
    <dgm:pt modelId="{DF3F8B79-05AC-4E05-B191-662DF4F558F9}">
      <dgm:prSet phldrT="[Text]"/>
      <dgm:spPr/>
      <dgm:t>
        <a:bodyPr/>
        <a:lstStyle/>
        <a:p>
          <a:r>
            <a:rPr lang="en-US"/>
            <a:t>BOOKING</a:t>
          </a:r>
        </a:p>
      </dgm:t>
    </dgm:pt>
    <dgm:pt modelId="{6077E7E0-CD59-4526-961E-8A0508BC5D68}" type="parTrans" cxnId="{5AAFB65E-DEFA-4DE7-B9CB-0D6B3C53602A}">
      <dgm:prSet/>
      <dgm:spPr/>
      <dgm:t>
        <a:bodyPr/>
        <a:lstStyle/>
        <a:p>
          <a:endParaRPr lang="en-US" sz="2000"/>
        </a:p>
      </dgm:t>
    </dgm:pt>
    <dgm:pt modelId="{CD2EC513-1069-46BF-B5AC-47007C5AA1A9}" type="sibTrans" cxnId="{5AAFB65E-DEFA-4DE7-B9CB-0D6B3C53602A}">
      <dgm:prSet/>
      <dgm:spPr/>
      <dgm:t>
        <a:bodyPr/>
        <a:lstStyle/>
        <a:p>
          <a:endParaRPr lang="en-US"/>
        </a:p>
      </dgm:t>
    </dgm:pt>
    <dgm:pt modelId="{767552F2-12FF-4722-A233-658F25835A29}">
      <dgm:prSet phldrT="[Text]"/>
      <dgm:spPr/>
      <dgm:t>
        <a:bodyPr/>
        <a:lstStyle/>
        <a:p>
          <a:r>
            <a:rPr lang="en-US"/>
            <a:t>POINT OF SALE</a:t>
          </a:r>
        </a:p>
      </dgm:t>
    </dgm:pt>
    <dgm:pt modelId="{7F35DBA1-3EA4-4D70-B242-4EDDFA0C7475}" type="parTrans" cxnId="{E90F1B59-DDBD-41B4-9E98-06DED5410AC3}">
      <dgm:prSet/>
      <dgm:spPr/>
      <dgm:t>
        <a:bodyPr/>
        <a:lstStyle/>
        <a:p>
          <a:endParaRPr lang="en-US" sz="2000"/>
        </a:p>
      </dgm:t>
    </dgm:pt>
    <dgm:pt modelId="{899BF74B-7A1D-457B-AB8A-6BF5F63CF764}" type="sibTrans" cxnId="{E90F1B59-DDBD-41B4-9E98-06DED5410AC3}">
      <dgm:prSet/>
      <dgm:spPr/>
      <dgm:t>
        <a:bodyPr/>
        <a:lstStyle/>
        <a:p>
          <a:endParaRPr lang="en-US"/>
        </a:p>
      </dgm:t>
    </dgm:pt>
    <dgm:pt modelId="{B7844D9C-CEC3-4391-8E26-77D4EC90BEE6}">
      <dgm:prSet phldrT="[Text]"/>
      <dgm:spPr/>
      <dgm:t>
        <a:bodyPr/>
        <a:lstStyle/>
        <a:p>
          <a:r>
            <a:rPr lang="en-US"/>
            <a:t>MARKET</a:t>
          </a:r>
        </a:p>
      </dgm:t>
    </dgm:pt>
    <dgm:pt modelId="{0532186D-F42C-4921-8396-FA6F71B1D336}" type="sibTrans" cxnId="{2EEB4CA7-B3C7-4EDB-B75E-4A3A798FD4AF}">
      <dgm:prSet/>
      <dgm:spPr/>
      <dgm:t>
        <a:bodyPr/>
        <a:lstStyle/>
        <a:p>
          <a:endParaRPr lang="en-US"/>
        </a:p>
      </dgm:t>
    </dgm:pt>
    <dgm:pt modelId="{4F875050-E09A-4C93-B3C7-C7388ED24C9E}" type="parTrans" cxnId="{2EEB4CA7-B3C7-4EDB-B75E-4A3A798FD4AF}">
      <dgm:prSet/>
      <dgm:spPr/>
      <dgm:t>
        <a:bodyPr/>
        <a:lstStyle/>
        <a:p>
          <a:endParaRPr lang="en-US" sz="2000"/>
        </a:p>
      </dgm:t>
    </dgm:pt>
    <dgm:pt modelId="{AACEAFD5-63CF-4AFC-B46F-BE086C5D447C}">
      <dgm:prSet phldrT="[Text]"/>
      <dgm:spPr/>
      <dgm:t>
        <a:bodyPr/>
        <a:lstStyle/>
        <a:p>
          <a:r>
            <a:rPr lang="en-US"/>
            <a:t>PRE</a:t>
          </a:r>
        </a:p>
      </dgm:t>
    </dgm:pt>
    <dgm:pt modelId="{7A8D4B4D-06E9-4958-810D-A6226B6AC588}" type="sibTrans" cxnId="{AE101ABC-7EA3-4444-A576-8AB15A371C84}">
      <dgm:prSet/>
      <dgm:spPr/>
      <dgm:t>
        <a:bodyPr/>
        <a:lstStyle/>
        <a:p>
          <a:endParaRPr lang="en-US"/>
        </a:p>
      </dgm:t>
    </dgm:pt>
    <dgm:pt modelId="{7A0BD8EC-BB4A-4912-A54E-6F39B681264E}" type="parTrans" cxnId="{AE101ABC-7EA3-4444-A576-8AB15A371C84}">
      <dgm:prSet/>
      <dgm:spPr/>
      <dgm:t>
        <a:bodyPr/>
        <a:lstStyle/>
        <a:p>
          <a:endParaRPr lang="en-US" sz="2000"/>
        </a:p>
      </dgm:t>
    </dgm:pt>
    <dgm:pt modelId="{DD3A1E2E-448F-42B0-BB82-A404538AFCF5}" type="pres">
      <dgm:prSet presAssocID="{55C0B14E-AEA6-48D3-A387-ED4A3A3BF840}" presName="Name0" presStyleCnt="0">
        <dgm:presLayoutVars>
          <dgm:dir/>
          <dgm:animLvl val="lvl"/>
          <dgm:resizeHandles val="exact"/>
        </dgm:presLayoutVars>
      </dgm:prSet>
      <dgm:spPr/>
    </dgm:pt>
    <dgm:pt modelId="{794B56AE-2533-48DC-9C9F-F6694CB5AC30}" type="pres">
      <dgm:prSet presAssocID="{AACEAFD5-63CF-4AFC-B46F-BE086C5D447C}" presName="composite" presStyleCnt="0"/>
      <dgm:spPr/>
    </dgm:pt>
    <dgm:pt modelId="{0C43AE2C-6AD3-47C8-90D8-0148B95FD9D0}" type="pres">
      <dgm:prSet presAssocID="{AACEAFD5-63CF-4AFC-B46F-BE086C5D447C}" presName="parTx" presStyleLbl="alignNode1" presStyleIdx="0" presStyleCnt="5">
        <dgm:presLayoutVars>
          <dgm:chMax val="0"/>
          <dgm:chPref val="0"/>
        </dgm:presLayoutVars>
      </dgm:prSet>
      <dgm:spPr/>
    </dgm:pt>
    <dgm:pt modelId="{C4CA74CE-E3BF-4E15-B6C4-5F4A47BDCF5F}" type="pres">
      <dgm:prSet presAssocID="{AACEAFD5-63CF-4AFC-B46F-BE086C5D447C}" presName="desTx" presStyleLbl="alignAccFollowNode1" presStyleIdx="0" presStyleCnt="5">
        <dgm:presLayoutVars/>
      </dgm:prSet>
      <dgm:spPr/>
    </dgm:pt>
    <dgm:pt modelId="{3F194738-AC03-4E22-965C-7B5EED91FFD1}" type="pres">
      <dgm:prSet presAssocID="{7A8D4B4D-06E9-4958-810D-A6226B6AC588}" presName="space" presStyleCnt="0"/>
      <dgm:spPr/>
    </dgm:pt>
    <dgm:pt modelId="{2AE32D7C-566D-4E0F-B39C-4EEF61E36608}" type="pres">
      <dgm:prSet presAssocID="{D07AD3FD-84FF-467E-9693-752776549C61}" presName="composite" presStyleCnt="0"/>
      <dgm:spPr/>
    </dgm:pt>
    <dgm:pt modelId="{E2FF2570-0DE5-4F52-B48A-79EFE63A14AB}" type="pres">
      <dgm:prSet presAssocID="{D07AD3FD-84FF-467E-9693-752776549C61}" presName="parTx" presStyleLbl="alignNode1" presStyleIdx="1" presStyleCnt="5">
        <dgm:presLayoutVars>
          <dgm:chMax val="0"/>
          <dgm:chPref val="0"/>
        </dgm:presLayoutVars>
      </dgm:prSet>
      <dgm:spPr/>
    </dgm:pt>
    <dgm:pt modelId="{C95EDA54-CBA8-4D25-B65F-B3CD0E15EC56}" type="pres">
      <dgm:prSet presAssocID="{D07AD3FD-84FF-467E-9693-752776549C61}" presName="desTx" presStyleLbl="alignAccFollowNode1" presStyleIdx="1" presStyleCnt="5">
        <dgm:presLayoutVars/>
      </dgm:prSet>
      <dgm:spPr/>
    </dgm:pt>
    <dgm:pt modelId="{9BF58059-A678-41C8-B182-9849E615D99A}" type="pres">
      <dgm:prSet presAssocID="{A8C9B7A9-BC2A-4753-B7F0-F2E361D95520}" presName="space" presStyleCnt="0"/>
      <dgm:spPr/>
    </dgm:pt>
    <dgm:pt modelId="{99358C3F-26AD-42B3-9573-F449B7388745}" type="pres">
      <dgm:prSet presAssocID="{D71FC021-6A65-44D1-95B9-0E6C89079866}" presName="composite" presStyleCnt="0"/>
      <dgm:spPr/>
    </dgm:pt>
    <dgm:pt modelId="{E749974D-533D-48BD-9DCE-AF8F98BDD9A1}" type="pres">
      <dgm:prSet presAssocID="{D71FC021-6A65-44D1-95B9-0E6C89079866}" presName="parTx" presStyleLbl="alignNode1" presStyleIdx="2" presStyleCnt="5">
        <dgm:presLayoutVars>
          <dgm:chMax val="0"/>
          <dgm:chPref val="0"/>
        </dgm:presLayoutVars>
      </dgm:prSet>
      <dgm:spPr/>
    </dgm:pt>
    <dgm:pt modelId="{6E898CA1-9F67-4B9E-A2A1-5FF293A66DE4}" type="pres">
      <dgm:prSet presAssocID="{D71FC021-6A65-44D1-95B9-0E6C89079866}" presName="desTx" presStyleLbl="alignAccFollowNode1" presStyleIdx="2" presStyleCnt="5">
        <dgm:presLayoutVars/>
      </dgm:prSet>
      <dgm:spPr/>
    </dgm:pt>
    <dgm:pt modelId="{728533DA-04D6-451E-88AD-C782172A5B88}" type="pres">
      <dgm:prSet presAssocID="{9B090D9D-470E-46E2-AABB-0368A52481AA}" presName="space" presStyleCnt="0"/>
      <dgm:spPr/>
    </dgm:pt>
    <dgm:pt modelId="{78DF371D-35B2-4F39-B3E7-3FB63F6B09A9}" type="pres">
      <dgm:prSet presAssocID="{B7844D9C-CEC3-4391-8E26-77D4EC90BEE6}" presName="composite" presStyleCnt="0"/>
      <dgm:spPr/>
    </dgm:pt>
    <dgm:pt modelId="{D934CB78-46AE-41BA-B9C4-42BC9ACCC6E0}" type="pres">
      <dgm:prSet presAssocID="{B7844D9C-CEC3-4391-8E26-77D4EC90BEE6}" presName="parTx" presStyleLbl="alignNode1" presStyleIdx="3" presStyleCnt="5">
        <dgm:presLayoutVars>
          <dgm:chMax val="0"/>
          <dgm:chPref val="0"/>
        </dgm:presLayoutVars>
      </dgm:prSet>
      <dgm:spPr/>
    </dgm:pt>
    <dgm:pt modelId="{8777015C-198B-4C65-9739-480EAF871904}" type="pres">
      <dgm:prSet presAssocID="{B7844D9C-CEC3-4391-8E26-77D4EC90BEE6}" presName="desTx" presStyleLbl="alignAccFollowNode1" presStyleIdx="3" presStyleCnt="5">
        <dgm:presLayoutVars/>
      </dgm:prSet>
      <dgm:spPr/>
    </dgm:pt>
    <dgm:pt modelId="{6E6F2BDB-2E6C-46FE-9836-86A783749579}" type="pres">
      <dgm:prSet presAssocID="{0532186D-F42C-4921-8396-FA6F71B1D336}" presName="space" presStyleCnt="0"/>
      <dgm:spPr/>
    </dgm:pt>
    <dgm:pt modelId="{10437FA8-3B51-47B0-B5FD-095C493C2EF1}" type="pres">
      <dgm:prSet presAssocID="{DF3F8B79-05AC-4E05-B191-662DF4F558F9}" presName="composite" presStyleCnt="0"/>
      <dgm:spPr/>
    </dgm:pt>
    <dgm:pt modelId="{6D980A40-35C6-46F5-A2E2-84F7C79E35D5}" type="pres">
      <dgm:prSet presAssocID="{DF3F8B79-05AC-4E05-B191-662DF4F558F9}" presName="parTx" presStyleLbl="alignNode1" presStyleIdx="4" presStyleCnt="5">
        <dgm:presLayoutVars>
          <dgm:chMax val="0"/>
          <dgm:chPref val="0"/>
        </dgm:presLayoutVars>
      </dgm:prSet>
      <dgm:spPr/>
    </dgm:pt>
    <dgm:pt modelId="{2D9761AE-3D34-4098-B27E-53C7ADA81066}" type="pres">
      <dgm:prSet presAssocID="{DF3F8B79-05AC-4E05-B191-662DF4F558F9}" presName="desTx" presStyleLbl="alignAccFollowNode1" presStyleIdx="4" presStyleCnt="5">
        <dgm:presLayoutVars/>
      </dgm:prSet>
      <dgm:spPr/>
    </dgm:pt>
  </dgm:ptLst>
  <dgm:cxnLst>
    <dgm:cxn modelId="{B95B9926-1D2D-43CD-983A-52B3EEFB2680}" srcId="{B7844D9C-CEC3-4391-8E26-77D4EC90BEE6}" destId="{1C2B8942-116D-43C6-B389-6ED118425724}" srcOrd="0" destOrd="0" parTransId="{5353A802-5CA1-4811-B14F-92E405CD6694}" sibTransId="{5D9ED856-0F09-41CB-8E2E-4FD817D2316C}"/>
    <dgm:cxn modelId="{090BC826-74F1-4D90-83A2-16F8E15211EC}" type="presOf" srcId="{349299C9-846E-4827-813A-349CCCE20782}" destId="{C4CA74CE-E3BF-4E15-B6C4-5F4A47BDCF5F}" srcOrd="0" destOrd="0" presId="urn:microsoft.com/office/officeart/2016/7/layout/ChevronBlockProcess"/>
    <dgm:cxn modelId="{98285A37-DF2C-4EA3-9273-733E89216453}" type="presOf" srcId="{D71FC021-6A65-44D1-95B9-0E6C89079866}" destId="{E749974D-533D-48BD-9DCE-AF8F98BDD9A1}" srcOrd="0" destOrd="0" presId="urn:microsoft.com/office/officeart/2016/7/layout/ChevronBlockProcess"/>
    <dgm:cxn modelId="{5FBAE938-0713-47BC-9C13-2641CCCBC685}" type="presOf" srcId="{AACEAFD5-63CF-4AFC-B46F-BE086C5D447C}" destId="{0C43AE2C-6AD3-47C8-90D8-0148B95FD9D0}" srcOrd="0" destOrd="0" presId="urn:microsoft.com/office/officeart/2016/7/layout/ChevronBlockProcess"/>
    <dgm:cxn modelId="{0EFA3039-6828-403C-9445-4359BA6645E6}" srcId="{AACEAFD5-63CF-4AFC-B46F-BE086C5D447C}" destId="{349299C9-846E-4827-813A-349CCCE20782}" srcOrd="0" destOrd="0" parTransId="{AEA27547-B9ED-4994-BD27-04EC297EF367}" sibTransId="{9D819F52-ACA0-4B08-8256-DF6BD8FA3A0B}"/>
    <dgm:cxn modelId="{A92D9B3D-E2D7-435D-83EF-CDC0D6E8EC1F}" type="presOf" srcId="{D07AD3FD-84FF-467E-9693-752776549C61}" destId="{E2FF2570-0DE5-4F52-B48A-79EFE63A14AB}" srcOrd="0" destOrd="0" presId="urn:microsoft.com/office/officeart/2016/7/layout/ChevronBlockProcess"/>
    <dgm:cxn modelId="{5AAFB65E-DEFA-4DE7-B9CB-0D6B3C53602A}" srcId="{55C0B14E-AEA6-48D3-A387-ED4A3A3BF840}" destId="{DF3F8B79-05AC-4E05-B191-662DF4F558F9}" srcOrd="4" destOrd="0" parTransId="{6077E7E0-CD59-4526-961E-8A0508BC5D68}" sibTransId="{CD2EC513-1069-46BF-B5AC-47007C5AA1A9}"/>
    <dgm:cxn modelId="{998D2D42-1019-4771-B43C-0A926F523A63}" type="presOf" srcId="{B7844D9C-CEC3-4391-8E26-77D4EC90BEE6}" destId="{D934CB78-46AE-41BA-B9C4-42BC9ACCC6E0}" srcOrd="0" destOrd="0" presId="urn:microsoft.com/office/officeart/2016/7/layout/ChevronBlockProcess"/>
    <dgm:cxn modelId="{55492768-9A5E-4F74-AC7C-959C5C24EFD3}" srcId="{55C0B14E-AEA6-48D3-A387-ED4A3A3BF840}" destId="{D07AD3FD-84FF-467E-9693-752776549C61}" srcOrd="1" destOrd="0" parTransId="{7B691773-F524-4FAD-A272-BDF0B0C4370A}" sibTransId="{A8C9B7A9-BC2A-4753-B7F0-F2E361D95520}"/>
    <dgm:cxn modelId="{32A6076F-24D5-40E9-82AE-9BCB00316690}" type="presOf" srcId="{5D70EFF5-8B31-4A1F-AE44-51E4CF0013EB}" destId="{C95EDA54-CBA8-4D25-B65F-B3CD0E15EC56}" srcOrd="0" destOrd="0" presId="urn:microsoft.com/office/officeart/2016/7/layout/ChevronBlockProcess"/>
    <dgm:cxn modelId="{E97FF64F-8020-497E-AE7D-2395DDA4560D}" srcId="{D07AD3FD-84FF-467E-9693-752776549C61}" destId="{5D70EFF5-8B31-4A1F-AE44-51E4CF0013EB}" srcOrd="0" destOrd="0" parTransId="{96C720A0-FEEF-48D1-8DF6-ABA03C304822}" sibTransId="{B6A59CDE-18AD-4553-B6C5-FF001A8E8510}"/>
    <dgm:cxn modelId="{E90F1B59-DDBD-41B4-9E98-06DED5410AC3}" srcId="{DF3F8B79-05AC-4E05-B191-662DF4F558F9}" destId="{767552F2-12FF-4722-A233-658F25835A29}" srcOrd="0" destOrd="0" parTransId="{7F35DBA1-3EA4-4D70-B242-4EDDFA0C7475}" sibTransId="{899BF74B-7A1D-457B-AB8A-6BF5F63CF764}"/>
    <dgm:cxn modelId="{53239C96-427C-420B-95DC-546F3B30ED65}" srcId="{55C0B14E-AEA6-48D3-A387-ED4A3A3BF840}" destId="{D71FC021-6A65-44D1-95B9-0E6C89079866}" srcOrd="2" destOrd="0" parTransId="{862AAE39-3AAD-40E3-BA20-90187BD73242}" sibTransId="{9B090D9D-470E-46E2-AABB-0368A52481AA}"/>
    <dgm:cxn modelId="{1D5038A4-C57A-4874-8D26-1EF9A0C884BD}" type="presOf" srcId="{767552F2-12FF-4722-A233-658F25835A29}" destId="{2D9761AE-3D34-4098-B27E-53C7ADA81066}" srcOrd="0" destOrd="0" presId="urn:microsoft.com/office/officeart/2016/7/layout/ChevronBlockProcess"/>
    <dgm:cxn modelId="{C0877AA6-5E25-4525-86B8-A4DF2E61B31F}" type="presOf" srcId="{55C0B14E-AEA6-48D3-A387-ED4A3A3BF840}" destId="{DD3A1E2E-448F-42B0-BB82-A404538AFCF5}" srcOrd="0" destOrd="0" presId="urn:microsoft.com/office/officeart/2016/7/layout/ChevronBlockProcess"/>
    <dgm:cxn modelId="{DCA10CA7-319D-45B3-A6A0-C914805C6BB2}" type="presOf" srcId="{1C2B8942-116D-43C6-B389-6ED118425724}" destId="{8777015C-198B-4C65-9739-480EAF871904}" srcOrd="0" destOrd="0" presId="urn:microsoft.com/office/officeart/2016/7/layout/ChevronBlockProcess"/>
    <dgm:cxn modelId="{2EEB4CA7-B3C7-4EDB-B75E-4A3A798FD4AF}" srcId="{55C0B14E-AEA6-48D3-A387-ED4A3A3BF840}" destId="{B7844D9C-CEC3-4391-8E26-77D4EC90BEE6}" srcOrd="3" destOrd="0" parTransId="{4F875050-E09A-4C93-B3C7-C7388ED24C9E}" sibTransId="{0532186D-F42C-4921-8396-FA6F71B1D336}"/>
    <dgm:cxn modelId="{AE101ABC-7EA3-4444-A576-8AB15A371C84}" srcId="{55C0B14E-AEA6-48D3-A387-ED4A3A3BF840}" destId="{AACEAFD5-63CF-4AFC-B46F-BE086C5D447C}" srcOrd="0" destOrd="0" parTransId="{7A0BD8EC-BB4A-4912-A54E-6F39B681264E}" sibTransId="{7A8D4B4D-06E9-4958-810D-A6226B6AC588}"/>
    <dgm:cxn modelId="{0BB720CD-C5C4-4D50-8991-5ADA3B523CC2}" type="presOf" srcId="{DF3F8B79-05AC-4E05-B191-662DF4F558F9}" destId="{6D980A40-35C6-46F5-A2E2-84F7C79E35D5}" srcOrd="0" destOrd="0" presId="urn:microsoft.com/office/officeart/2016/7/layout/ChevronBlockProcess"/>
    <dgm:cxn modelId="{6FE936D2-94E1-4663-A6A6-154C9238FC74}" type="presOf" srcId="{4A6BB192-9983-4F48-BBC5-6E384EED7EC5}" destId="{6E898CA1-9F67-4B9E-A2A1-5FF293A66DE4}" srcOrd="0" destOrd="0" presId="urn:microsoft.com/office/officeart/2016/7/layout/ChevronBlockProcess"/>
    <dgm:cxn modelId="{E3115EEA-DE9C-4F06-B8B3-BEB263D5F2B1}" srcId="{D71FC021-6A65-44D1-95B9-0E6C89079866}" destId="{4A6BB192-9983-4F48-BBC5-6E384EED7EC5}" srcOrd="0" destOrd="0" parTransId="{230A6E4A-6CED-4DC0-AEFE-6859FE07B658}" sibTransId="{0B568EC2-5D2A-4B00-8047-B7832F245B44}"/>
    <dgm:cxn modelId="{FA32044B-A49B-4290-A60F-0260E1400F0D}" type="presParOf" srcId="{DD3A1E2E-448F-42B0-BB82-A404538AFCF5}" destId="{794B56AE-2533-48DC-9C9F-F6694CB5AC30}" srcOrd="0" destOrd="0" presId="urn:microsoft.com/office/officeart/2016/7/layout/ChevronBlockProcess"/>
    <dgm:cxn modelId="{DC08CE52-57AF-4EC8-BA1D-1699B0D23679}" type="presParOf" srcId="{794B56AE-2533-48DC-9C9F-F6694CB5AC30}" destId="{0C43AE2C-6AD3-47C8-90D8-0148B95FD9D0}" srcOrd="0" destOrd="0" presId="urn:microsoft.com/office/officeart/2016/7/layout/ChevronBlockProcess"/>
    <dgm:cxn modelId="{8EFEB68C-CE95-47DC-83BB-94D5C70FDFCC}" type="presParOf" srcId="{794B56AE-2533-48DC-9C9F-F6694CB5AC30}" destId="{C4CA74CE-E3BF-4E15-B6C4-5F4A47BDCF5F}" srcOrd="1" destOrd="0" presId="urn:microsoft.com/office/officeart/2016/7/layout/ChevronBlockProcess"/>
    <dgm:cxn modelId="{C37D85C7-94FF-48DB-B8E7-FA75CCFC47F2}" type="presParOf" srcId="{DD3A1E2E-448F-42B0-BB82-A404538AFCF5}" destId="{3F194738-AC03-4E22-965C-7B5EED91FFD1}" srcOrd="1" destOrd="0" presId="urn:microsoft.com/office/officeart/2016/7/layout/ChevronBlockProcess"/>
    <dgm:cxn modelId="{4011B1DE-AEDE-4376-AB66-9A7E168CC873}" type="presParOf" srcId="{DD3A1E2E-448F-42B0-BB82-A404538AFCF5}" destId="{2AE32D7C-566D-4E0F-B39C-4EEF61E36608}" srcOrd="2" destOrd="0" presId="urn:microsoft.com/office/officeart/2016/7/layout/ChevronBlockProcess"/>
    <dgm:cxn modelId="{34B797D7-5515-4823-A52E-A9A2D1FF943E}" type="presParOf" srcId="{2AE32D7C-566D-4E0F-B39C-4EEF61E36608}" destId="{E2FF2570-0DE5-4F52-B48A-79EFE63A14AB}" srcOrd="0" destOrd="0" presId="urn:microsoft.com/office/officeart/2016/7/layout/ChevronBlockProcess"/>
    <dgm:cxn modelId="{5A038A0F-7820-459A-83A5-0FE94135CA52}" type="presParOf" srcId="{2AE32D7C-566D-4E0F-B39C-4EEF61E36608}" destId="{C95EDA54-CBA8-4D25-B65F-B3CD0E15EC56}" srcOrd="1" destOrd="0" presId="urn:microsoft.com/office/officeart/2016/7/layout/ChevronBlockProcess"/>
    <dgm:cxn modelId="{B21F8D0D-171F-4309-9315-39720553FBF3}" type="presParOf" srcId="{DD3A1E2E-448F-42B0-BB82-A404538AFCF5}" destId="{9BF58059-A678-41C8-B182-9849E615D99A}" srcOrd="3" destOrd="0" presId="urn:microsoft.com/office/officeart/2016/7/layout/ChevronBlockProcess"/>
    <dgm:cxn modelId="{9FD4019F-EFD0-4BE8-AC8C-B27A082A841F}" type="presParOf" srcId="{DD3A1E2E-448F-42B0-BB82-A404538AFCF5}" destId="{99358C3F-26AD-42B3-9573-F449B7388745}" srcOrd="4" destOrd="0" presId="urn:microsoft.com/office/officeart/2016/7/layout/ChevronBlockProcess"/>
    <dgm:cxn modelId="{F8218ADC-6AD0-4F40-9494-8CEAA1EAD6A5}" type="presParOf" srcId="{99358C3F-26AD-42B3-9573-F449B7388745}" destId="{E749974D-533D-48BD-9DCE-AF8F98BDD9A1}" srcOrd="0" destOrd="0" presId="urn:microsoft.com/office/officeart/2016/7/layout/ChevronBlockProcess"/>
    <dgm:cxn modelId="{53F7FF84-C4FD-415A-9859-8351230F1F0C}" type="presParOf" srcId="{99358C3F-26AD-42B3-9573-F449B7388745}" destId="{6E898CA1-9F67-4B9E-A2A1-5FF293A66DE4}" srcOrd="1" destOrd="0" presId="urn:microsoft.com/office/officeart/2016/7/layout/ChevronBlockProcess"/>
    <dgm:cxn modelId="{B8E615FD-036E-4EDC-B2DD-DD4B7A337EB5}" type="presParOf" srcId="{DD3A1E2E-448F-42B0-BB82-A404538AFCF5}" destId="{728533DA-04D6-451E-88AD-C782172A5B88}" srcOrd="5" destOrd="0" presId="urn:microsoft.com/office/officeart/2016/7/layout/ChevronBlockProcess"/>
    <dgm:cxn modelId="{AC6D2BC8-97B7-428F-94CD-AB6B58357790}" type="presParOf" srcId="{DD3A1E2E-448F-42B0-BB82-A404538AFCF5}" destId="{78DF371D-35B2-4F39-B3E7-3FB63F6B09A9}" srcOrd="6" destOrd="0" presId="urn:microsoft.com/office/officeart/2016/7/layout/ChevronBlockProcess"/>
    <dgm:cxn modelId="{4B729348-3F50-4FB0-8325-CB8C3C4B8104}" type="presParOf" srcId="{78DF371D-35B2-4F39-B3E7-3FB63F6B09A9}" destId="{D934CB78-46AE-41BA-B9C4-42BC9ACCC6E0}" srcOrd="0" destOrd="0" presId="urn:microsoft.com/office/officeart/2016/7/layout/ChevronBlockProcess"/>
    <dgm:cxn modelId="{D071B021-6EB7-4716-8338-6E4B407FF918}" type="presParOf" srcId="{78DF371D-35B2-4F39-B3E7-3FB63F6B09A9}" destId="{8777015C-198B-4C65-9739-480EAF871904}" srcOrd="1" destOrd="0" presId="urn:microsoft.com/office/officeart/2016/7/layout/ChevronBlockProcess"/>
    <dgm:cxn modelId="{57E58CB5-C713-4D1D-8007-966BBC0404E2}" type="presParOf" srcId="{DD3A1E2E-448F-42B0-BB82-A404538AFCF5}" destId="{6E6F2BDB-2E6C-46FE-9836-86A783749579}" srcOrd="7" destOrd="0" presId="urn:microsoft.com/office/officeart/2016/7/layout/ChevronBlockProcess"/>
    <dgm:cxn modelId="{3DD4989F-36CF-464F-9D95-353D7F0EEA79}" type="presParOf" srcId="{DD3A1E2E-448F-42B0-BB82-A404538AFCF5}" destId="{10437FA8-3B51-47B0-B5FD-095C493C2EF1}" srcOrd="8" destOrd="0" presId="urn:microsoft.com/office/officeart/2016/7/layout/ChevronBlockProcess"/>
    <dgm:cxn modelId="{634389D8-A914-4DE7-93D0-9EAE36B2C350}" type="presParOf" srcId="{10437FA8-3B51-47B0-B5FD-095C493C2EF1}" destId="{6D980A40-35C6-46F5-A2E2-84F7C79E35D5}" srcOrd="0" destOrd="0" presId="urn:microsoft.com/office/officeart/2016/7/layout/ChevronBlockProcess"/>
    <dgm:cxn modelId="{A05055EA-D453-4DF5-A91E-1FB9C2F08861}" type="presParOf" srcId="{10437FA8-3B51-47B0-B5FD-095C493C2EF1}" destId="{2D9761AE-3D34-4098-B27E-53C7ADA81066}" srcOrd="1" destOrd="0" presId="urn:microsoft.com/office/officeart/2016/7/layout/ChevronBlock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CF348B4-DD81-4198-A253-75E52E1283F8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83D5C17-22B9-4159-9E65-9B5F67D8607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SALE</a:t>
          </a:r>
        </a:p>
      </dgm:t>
    </dgm:pt>
    <dgm:pt modelId="{9F959E44-019C-426D-8E3B-8B17045631C4}" type="parTrans" cxnId="{C3017A91-27FE-4718-98B4-84F16F526080}">
      <dgm:prSet/>
      <dgm:spPr/>
      <dgm:t>
        <a:bodyPr/>
        <a:lstStyle/>
        <a:p>
          <a:endParaRPr lang="en-US"/>
        </a:p>
      </dgm:t>
    </dgm:pt>
    <dgm:pt modelId="{23D969A0-B845-46E8-B416-5D059A362FC9}" type="sibTrans" cxnId="{C3017A91-27FE-4718-98B4-84F16F526080}">
      <dgm:prSet/>
      <dgm:spPr/>
      <dgm:t>
        <a:bodyPr/>
        <a:lstStyle/>
        <a:p>
          <a:endParaRPr lang="en-US"/>
        </a:p>
      </dgm:t>
    </dgm:pt>
    <dgm:pt modelId="{A0B90753-FD02-4E9E-BAB9-DB550647FC8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TERMS &amp; CONDITIONS</a:t>
          </a:r>
        </a:p>
      </dgm:t>
    </dgm:pt>
    <dgm:pt modelId="{948F2F24-8DE6-4D15-8459-D21289041FC2}" type="parTrans" cxnId="{215E48B6-81A1-4403-8118-4C483A4DE724}">
      <dgm:prSet/>
      <dgm:spPr/>
      <dgm:t>
        <a:bodyPr/>
        <a:lstStyle/>
        <a:p>
          <a:endParaRPr lang="en-US"/>
        </a:p>
      </dgm:t>
    </dgm:pt>
    <dgm:pt modelId="{5F6DEFF3-A90A-470E-A172-10FBE1EF24B2}" type="sibTrans" cxnId="{215E48B6-81A1-4403-8118-4C483A4DE724}">
      <dgm:prSet/>
      <dgm:spPr/>
      <dgm:t>
        <a:bodyPr/>
        <a:lstStyle/>
        <a:p>
          <a:endParaRPr lang="en-US"/>
        </a:p>
      </dgm:t>
    </dgm:pt>
    <dgm:pt modelId="{9763E25E-715F-45A0-9865-2EFC785EA00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BOOKING</a:t>
          </a:r>
        </a:p>
      </dgm:t>
    </dgm:pt>
    <dgm:pt modelId="{69BCB8F8-1994-4C06-99E1-96822DF73372}" type="parTrans" cxnId="{99AE1384-EDCA-4B72-B687-D6D08F950EEC}">
      <dgm:prSet/>
      <dgm:spPr/>
      <dgm:t>
        <a:bodyPr/>
        <a:lstStyle/>
        <a:p>
          <a:endParaRPr lang="en-US"/>
        </a:p>
      </dgm:t>
    </dgm:pt>
    <dgm:pt modelId="{5E7BC491-E799-456D-A045-D2F219191635}" type="sibTrans" cxnId="{99AE1384-EDCA-4B72-B687-D6D08F950EEC}">
      <dgm:prSet/>
      <dgm:spPr/>
      <dgm:t>
        <a:bodyPr/>
        <a:lstStyle/>
        <a:p>
          <a:endParaRPr lang="en-US"/>
        </a:p>
      </dgm:t>
    </dgm:pt>
    <dgm:pt modelId="{E42F98D8-A023-457F-868C-1B05A7D2736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CONTRACT</a:t>
          </a:r>
        </a:p>
      </dgm:t>
    </dgm:pt>
    <dgm:pt modelId="{D0866F43-7DFC-49C7-9C3B-98CE509E795C}" type="parTrans" cxnId="{B27A3C7C-F2DB-495C-811D-14838250311E}">
      <dgm:prSet/>
      <dgm:spPr/>
      <dgm:t>
        <a:bodyPr/>
        <a:lstStyle/>
        <a:p>
          <a:endParaRPr lang="en-US"/>
        </a:p>
      </dgm:t>
    </dgm:pt>
    <dgm:pt modelId="{B48EDEAC-6ABD-4CC8-ABC7-27C65154F720}" type="sibTrans" cxnId="{B27A3C7C-F2DB-495C-811D-14838250311E}">
      <dgm:prSet/>
      <dgm:spPr/>
      <dgm:t>
        <a:bodyPr/>
        <a:lstStyle/>
        <a:p>
          <a:endParaRPr lang="en-US"/>
        </a:p>
      </dgm:t>
    </dgm:pt>
    <dgm:pt modelId="{B0A79709-0D8E-4540-989A-0882E8C78E8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PAYMENT</a:t>
          </a:r>
        </a:p>
      </dgm:t>
    </dgm:pt>
    <dgm:pt modelId="{C45B79B3-EDCC-49C7-9856-56389EDDF4A9}" type="parTrans" cxnId="{16D8A26A-005E-400E-92AB-4AAEC26F5AAF}">
      <dgm:prSet/>
      <dgm:spPr/>
      <dgm:t>
        <a:bodyPr/>
        <a:lstStyle/>
        <a:p>
          <a:endParaRPr lang="en-US"/>
        </a:p>
      </dgm:t>
    </dgm:pt>
    <dgm:pt modelId="{D938672C-7B59-44EC-ABF6-C92C5F4330C0}" type="sibTrans" cxnId="{16D8A26A-005E-400E-92AB-4AAEC26F5AAF}">
      <dgm:prSet/>
      <dgm:spPr/>
      <dgm:t>
        <a:bodyPr/>
        <a:lstStyle/>
        <a:p>
          <a:endParaRPr lang="en-US"/>
        </a:p>
      </dgm:t>
    </dgm:pt>
    <dgm:pt modelId="{BF45EC7D-8145-443A-99BB-7E4BC77CF4B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DEPOSIT</a:t>
          </a:r>
        </a:p>
      </dgm:t>
    </dgm:pt>
    <dgm:pt modelId="{7BE718DA-08BC-4632-9CD2-879CC14C364E}" type="parTrans" cxnId="{7E829AB6-85ED-404F-AF79-01E194B4119D}">
      <dgm:prSet/>
      <dgm:spPr/>
      <dgm:t>
        <a:bodyPr/>
        <a:lstStyle/>
        <a:p>
          <a:endParaRPr lang="en-US"/>
        </a:p>
      </dgm:t>
    </dgm:pt>
    <dgm:pt modelId="{EAC06E60-1D38-4224-87FD-359E8503BC33}" type="sibTrans" cxnId="{7E829AB6-85ED-404F-AF79-01E194B4119D}">
      <dgm:prSet/>
      <dgm:spPr/>
      <dgm:t>
        <a:bodyPr/>
        <a:lstStyle/>
        <a:p>
          <a:endParaRPr lang="en-US"/>
        </a:p>
      </dgm:t>
    </dgm:pt>
    <dgm:pt modelId="{180FC2C4-9789-4FA2-BD11-84F091F1C5DB}" type="pres">
      <dgm:prSet presAssocID="{ECF348B4-DD81-4198-A253-75E52E1283F8}" presName="root" presStyleCnt="0">
        <dgm:presLayoutVars>
          <dgm:dir/>
          <dgm:resizeHandles val="exact"/>
        </dgm:presLayoutVars>
      </dgm:prSet>
      <dgm:spPr/>
    </dgm:pt>
    <dgm:pt modelId="{66A4CE15-71DA-4FCC-94EC-563A919AD3B7}" type="pres">
      <dgm:prSet presAssocID="{F83D5C17-22B9-4159-9E65-9B5F67D8607D}" presName="compNode" presStyleCnt="0"/>
      <dgm:spPr/>
    </dgm:pt>
    <dgm:pt modelId="{BC6D7A2C-7A93-4441-B711-F5AC040C35FC}" type="pres">
      <dgm:prSet presAssocID="{F83D5C17-22B9-4159-9E65-9B5F67D8607D}" presName="iconBgRect" presStyleLbl="bgShp" presStyleIdx="0" presStyleCnt="6"/>
      <dgm:spPr/>
    </dgm:pt>
    <dgm:pt modelId="{282ACCE4-0963-4F64-B369-1D4FB09C20E6}" type="pres">
      <dgm:prSet presAssocID="{F83D5C17-22B9-4159-9E65-9B5F67D8607D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re"/>
        </a:ext>
      </dgm:extLst>
    </dgm:pt>
    <dgm:pt modelId="{B0A5D152-EC51-4671-BEAB-989EBE393EB2}" type="pres">
      <dgm:prSet presAssocID="{F83D5C17-22B9-4159-9E65-9B5F67D8607D}" presName="spaceRect" presStyleCnt="0"/>
      <dgm:spPr/>
    </dgm:pt>
    <dgm:pt modelId="{7232FC8A-1F47-4150-8A35-F0A0018F332B}" type="pres">
      <dgm:prSet presAssocID="{F83D5C17-22B9-4159-9E65-9B5F67D8607D}" presName="textRect" presStyleLbl="revTx" presStyleIdx="0" presStyleCnt="6">
        <dgm:presLayoutVars>
          <dgm:chMax val="1"/>
          <dgm:chPref val="1"/>
        </dgm:presLayoutVars>
      </dgm:prSet>
      <dgm:spPr/>
    </dgm:pt>
    <dgm:pt modelId="{6BAC39EB-983A-44CA-A5CA-2A4A085116B7}" type="pres">
      <dgm:prSet presAssocID="{23D969A0-B845-46E8-B416-5D059A362FC9}" presName="sibTrans" presStyleCnt="0"/>
      <dgm:spPr/>
    </dgm:pt>
    <dgm:pt modelId="{0D461B93-A605-4E98-8245-1178972CF423}" type="pres">
      <dgm:prSet presAssocID="{A0B90753-FD02-4E9E-BAB9-DB550647FC8A}" presName="compNode" presStyleCnt="0"/>
      <dgm:spPr/>
    </dgm:pt>
    <dgm:pt modelId="{F3BCBFC9-924F-494B-A13C-FA0D38389D7E}" type="pres">
      <dgm:prSet presAssocID="{A0B90753-FD02-4E9E-BAB9-DB550647FC8A}" presName="iconBgRect" presStyleLbl="bgShp" presStyleIdx="1" presStyleCnt="6"/>
      <dgm:spPr/>
    </dgm:pt>
    <dgm:pt modelId="{0923D01C-169D-40BF-8E70-015118602769}" type="pres">
      <dgm:prSet presAssocID="{A0B90753-FD02-4E9E-BAB9-DB550647FC8A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F9A64EF-3744-4C37-B626-FFF02A44F4D5}" type="pres">
      <dgm:prSet presAssocID="{A0B90753-FD02-4E9E-BAB9-DB550647FC8A}" presName="spaceRect" presStyleCnt="0"/>
      <dgm:spPr/>
    </dgm:pt>
    <dgm:pt modelId="{D728D7CE-52DD-441F-996D-7028F7AEDB67}" type="pres">
      <dgm:prSet presAssocID="{A0B90753-FD02-4E9E-BAB9-DB550647FC8A}" presName="textRect" presStyleLbl="revTx" presStyleIdx="1" presStyleCnt="6">
        <dgm:presLayoutVars>
          <dgm:chMax val="1"/>
          <dgm:chPref val="1"/>
        </dgm:presLayoutVars>
      </dgm:prSet>
      <dgm:spPr/>
    </dgm:pt>
    <dgm:pt modelId="{286FA4D0-A2C1-4B93-B377-B51E46A2E1BB}" type="pres">
      <dgm:prSet presAssocID="{5F6DEFF3-A90A-470E-A172-10FBE1EF24B2}" presName="sibTrans" presStyleCnt="0"/>
      <dgm:spPr/>
    </dgm:pt>
    <dgm:pt modelId="{B93EA364-B1C8-4085-AB11-3489718A98C6}" type="pres">
      <dgm:prSet presAssocID="{9763E25E-715F-45A0-9865-2EFC785EA008}" presName="compNode" presStyleCnt="0"/>
      <dgm:spPr/>
    </dgm:pt>
    <dgm:pt modelId="{38BA1AE9-AF91-4908-9E15-47FB967C6541}" type="pres">
      <dgm:prSet presAssocID="{9763E25E-715F-45A0-9865-2EFC785EA008}" presName="iconBgRect" presStyleLbl="bgShp" presStyleIdx="2" presStyleCnt="6"/>
      <dgm:spPr/>
    </dgm:pt>
    <dgm:pt modelId="{3CE8AE17-701A-492F-9C78-9CF52326AAAD}" type="pres">
      <dgm:prSet presAssocID="{9763E25E-715F-45A0-9865-2EFC785EA00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E0599547-B50B-4310-8663-734C10830818}" type="pres">
      <dgm:prSet presAssocID="{9763E25E-715F-45A0-9865-2EFC785EA008}" presName="spaceRect" presStyleCnt="0"/>
      <dgm:spPr/>
    </dgm:pt>
    <dgm:pt modelId="{069A2FE9-41B7-4ECD-9DB8-58CFE2C00E0F}" type="pres">
      <dgm:prSet presAssocID="{9763E25E-715F-45A0-9865-2EFC785EA008}" presName="textRect" presStyleLbl="revTx" presStyleIdx="2" presStyleCnt="6">
        <dgm:presLayoutVars>
          <dgm:chMax val="1"/>
          <dgm:chPref val="1"/>
        </dgm:presLayoutVars>
      </dgm:prSet>
      <dgm:spPr/>
    </dgm:pt>
    <dgm:pt modelId="{ABB12003-AB00-46A6-9E5B-AAEEA6BD0F58}" type="pres">
      <dgm:prSet presAssocID="{5E7BC491-E799-456D-A045-D2F219191635}" presName="sibTrans" presStyleCnt="0"/>
      <dgm:spPr/>
    </dgm:pt>
    <dgm:pt modelId="{485BE83C-E83E-4866-8B6C-BBC6382EF74D}" type="pres">
      <dgm:prSet presAssocID="{E42F98D8-A023-457F-868C-1B05A7D27364}" presName="compNode" presStyleCnt="0"/>
      <dgm:spPr/>
    </dgm:pt>
    <dgm:pt modelId="{8BB01F1C-A26D-44C8-BE1B-B925874E3FB6}" type="pres">
      <dgm:prSet presAssocID="{E42F98D8-A023-457F-868C-1B05A7D27364}" presName="iconBgRect" presStyleLbl="bgShp" presStyleIdx="3" presStyleCnt="6"/>
      <dgm:spPr/>
    </dgm:pt>
    <dgm:pt modelId="{D962DBF8-0344-409D-80F4-B7F8CBCE09E7}" type="pres">
      <dgm:prSet presAssocID="{E42F98D8-A023-457F-868C-1B05A7D27364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498F5E63-57A4-4C91-BE7B-5B33B7B5EC72}" type="pres">
      <dgm:prSet presAssocID="{E42F98D8-A023-457F-868C-1B05A7D27364}" presName="spaceRect" presStyleCnt="0"/>
      <dgm:spPr/>
    </dgm:pt>
    <dgm:pt modelId="{8258012F-60C2-4C5D-8DFE-A96759D9A45D}" type="pres">
      <dgm:prSet presAssocID="{E42F98D8-A023-457F-868C-1B05A7D27364}" presName="textRect" presStyleLbl="revTx" presStyleIdx="3" presStyleCnt="6">
        <dgm:presLayoutVars>
          <dgm:chMax val="1"/>
          <dgm:chPref val="1"/>
        </dgm:presLayoutVars>
      </dgm:prSet>
      <dgm:spPr/>
    </dgm:pt>
    <dgm:pt modelId="{2AE94AE5-5D07-42DB-BEE4-E5F8257B9B38}" type="pres">
      <dgm:prSet presAssocID="{B48EDEAC-6ABD-4CC8-ABC7-27C65154F720}" presName="sibTrans" presStyleCnt="0"/>
      <dgm:spPr/>
    </dgm:pt>
    <dgm:pt modelId="{B50C5D55-1129-4B84-B335-554F40251A6C}" type="pres">
      <dgm:prSet presAssocID="{B0A79709-0D8E-4540-989A-0882E8C78E83}" presName="compNode" presStyleCnt="0"/>
      <dgm:spPr/>
    </dgm:pt>
    <dgm:pt modelId="{112019FA-9646-44A5-A0FD-817EF27A3DC5}" type="pres">
      <dgm:prSet presAssocID="{B0A79709-0D8E-4540-989A-0882E8C78E83}" presName="iconBgRect" presStyleLbl="bgShp" presStyleIdx="4" presStyleCnt="6"/>
      <dgm:spPr/>
    </dgm:pt>
    <dgm:pt modelId="{78AF537B-63D4-4ACB-AC44-0D3E966C46A6}" type="pres">
      <dgm:prSet presAssocID="{B0A79709-0D8E-4540-989A-0882E8C78E83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redit card"/>
        </a:ext>
      </dgm:extLst>
    </dgm:pt>
    <dgm:pt modelId="{6E70530E-79C3-400C-8309-078EC6CA2876}" type="pres">
      <dgm:prSet presAssocID="{B0A79709-0D8E-4540-989A-0882E8C78E83}" presName="spaceRect" presStyleCnt="0"/>
      <dgm:spPr/>
    </dgm:pt>
    <dgm:pt modelId="{199F1E24-A47E-4929-9920-DF4CE0B8B6E8}" type="pres">
      <dgm:prSet presAssocID="{B0A79709-0D8E-4540-989A-0882E8C78E83}" presName="textRect" presStyleLbl="revTx" presStyleIdx="4" presStyleCnt="6">
        <dgm:presLayoutVars>
          <dgm:chMax val="1"/>
          <dgm:chPref val="1"/>
        </dgm:presLayoutVars>
      </dgm:prSet>
      <dgm:spPr/>
    </dgm:pt>
    <dgm:pt modelId="{00AB196D-87E7-4C2A-88DB-DD559C3B36BA}" type="pres">
      <dgm:prSet presAssocID="{D938672C-7B59-44EC-ABF6-C92C5F4330C0}" presName="sibTrans" presStyleCnt="0"/>
      <dgm:spPr/>
    </dgm:pt>
    <dgm:pt modelId="{0AAAF7D6-E1A8-48BA-B98F-6876AD6722C1}" type="pres">
      <dgm:prSet presAssocID="{BF45EC7D-8145-443A-99BB-7E4BC77CF4B9}" presName="compNode" presStyleCnt="0"/>
      <dgm:spPr/>
    </dgm:pt>
    <dgm:pt modelId="{B26C57F5-CF5B-4C53-B67F-069AB5E9DE48}" type="pres">
      <dgm:prSet presAssocID="{BF45EC7D-8145-443A-99BB-7E4BC77CF4B9}" presName="iconBgRect" presStyleLbl="bgShp" presStyleIdx="5" presStyleCnt="6"/>
      <dgm:spPr/>
    </dgm:pt>
    <dgm:pt modelId="{F148E0AA-FF3C-4EB2-B3E3-1C305BFCF18B}" type="pres">
      <dgm:prSet presAssocID="{BF45EC7D-8145-443A-99BB-7E4BC77CF4B9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 Check"/>
        </a:ext>
      </dgm:extLst>
    </dgm:pt>
    <dgm:pt modelId="{E25B83DD-ECE3-4748-9A94-D345E1D0BC90}" type="pres">
      <dgm:prSet presAssocID="{BF45EC7D-8145-443A-99BB-7E4BC77CF4B9}" presName="spaceRect" presStyleCnt="0"/>
      <dgm:spPr/>
    </dgm:pt>
    <dgm:pt modelId="{1A8054A9-E8D9-4570-8A31-6AACF5DDA1AD}" type="pres">
      <dgm:prSet presAssocID="{BF45EC7D-8145-443A-99BB-7E4BC77CF4B9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1AFA230A-992F-4A24-A489-BA45C6FDE89D}" type="presOf" srcId="{9763E25E-715F-45A0-9865-2EFC785EA008}" destId="{069A2FE9-41B7-4ECD-9DB8-58CFE2C00E0F}" srcOrd="0" destOrd="0" presId="urn:microsoft.com/office/officeart/2018/5/layout/IconCircleLabelList"/>
    <dgm:cxn modelId="{D1D6F116-1482-4C9C-A682-1B891A85C700}" type="presOf" srcId="{B0A79709-0D8E-4540-989A-0882E8C78E83}" destId="{199F1E24-A47E-4929-9920-DF4CE0B8B6E8}" srcOrd="0" destOrd="0" presId="urn:microsoft.com/office/officeart/2018/5/layout/IconCircleLabelList"/>
    <dgm:cxn modelId="{16D8A26A-005E-400E-92AB-4AAEC26F5AAF}" srcId="{ECF348B4-DD81-4198-A253-75E52E1283F8}" destId="{B0A79709-0D8E-4540-989A-0882E8C78E83}" srcOrd="4" destOrd="0" parTransId="{C45B79B3-EDCC-49C7-9856-56389EDDF4A9}" sibTransId="{D938672C-7B59-44EC-ABF6-C92C5F4330C0}"/>
    <dgm:cxn modelId="{0D0FA74D-C303-410C-BF54-42FD07871634}" type="presOf" srcId="{A0B90753-FD02-4E9E-BAB9-DB550647FC8A}" destId="{D728D7CE-52DD-441F-996D-7028F7AEDB67}" srcOrd="0" destOrd="0" presId="urn:microsoft.com/office/officeart/2018/5/layout/IconCircleLabelList"/>
    <dgm:cxn modelId="{AB01F073-F57B-4ADA-BB03-DB7CA0946900}" type="presOf" srcId="{ECF348B4-DD81-4198-A253-75E52E1283F8}" destId="{180FC2C4-9789-4FA2-BD11-84F091F1C5DB}" srcOrd="0" destOrd="0" presId="urn:microsoft.com/office/officeart/2018/5/layout/IconCircleLabelList"/>
    <dgm:cxn modelId="{B27A3C7C-F2DB-495C-811D-14838250311E}" srcId="{ECF348B4-DD81-4198-A253-75E52E1283F8}" destId="{E42F98D8-A023-457F-868C-1B05A7D27364}" srcOrd="3" destOrd="0" parTransId="{D0866F43-7DFC-49C7-9C3B-98CE509E795C}" sibTransId="{B48EDEAC-6ABD-4CC8-ABC7-27C65154F720}"/>
    <dgm:cxn modelId="{99AE1384-EDCA-4B72-B687-D6D08F950EEC}" srcId="{ECF348B4-DD81-4198-A253-75E52E1283F8}" destId="{9763E25E-715F-45A0-9865-2EFC785EA008}" srcOrd="2" destOrd="0" parTransId="{69BCB8F8-1994-4C06-99E1-96822DF73372}" sibTransId="{5E7BC491-E799-456D-A045-D2F219191635}"/>
    <dgm:cxn modelId="{C3017A91-27FE-4718-98B4-84F16F526080}" srcId="{ECF348B4-DD81-4198-A253-75E52E1283F8}" destId="{F83D5C17-22B9-4159-9E65-9B5F67D8607D}" srcOrd="0" destOrd="0" parTransId="{9F959E44-019C-426D-8E3B-8B17045631C4}" sibTransId="{23D969A0-B845-46E8-B416-5D059A362FC9}"/>
    <dgm:cxn modelId="{215E48B6-81A1-4403-8118-4C483A4DE724}" srcId="{ECF348B4-DD81-4198-A253-75E52E1283F8}" destId="{A0B90753-FD02-4E9E-BAB9-DB550647FC8A}" srcOrd="1" destOrd="0" parTransId="{948F2F24-8DE6-4D15-8459-D21289041FC2}" sibTransId="{5F6DEFF3-A90A-470E-A172-10FBE1EF24B2}"/>
    <dgm:cxn modelId="{7E829AB6-85ED-404F-AF79-01E194B4119D}" srcId="{ECF348B4-DD81-4198-A253-75E52E1283F8}" destId="{BF45EC7D-8145-443A-99BB-7E4BC77CF4B9}" srcOrd="5" destOrd="0" parTransId="{7BE718DA-08BC-4632-9CD2-879CC14C364E}" sibTransId="{EAC06E60-1D38-4224-87FD-359E8503BC33}"/>
    <dgm:cxn modelId="{1E7985CE-5C58-4D32-8DD5-E3A379AF2373}" type="presOf" srcId="{F83D5C17-22B9-4159-9E65-9B5F67D8607D}" destId="{7232FC8A-1F47-4150-8A35-F0A0018F332B}" srcOrd="0" destOrd="0" presId="urn:microsoft.com/office/officeart/2018/5/layout/IconCircleLabelList"/>
    <dgm:cxn modelId="{525E71D9-4EBF-4A82-B742-DB5A3AAEC7B8}" type="presOf" srcId="{BF45EC7D-8145-443A-99BB-7E4BC77CF4B9}" destId="{1A8054A9-E8D9-4570-8A31-6AACF5DDA1AD}" srcOrd="0" destOrd="0" presId="urn:microsoft.com/office/officeart/2018/5/layout/IconCircleLabelList"/>
    <dgm:cxn modelId="{8740C5E1-30BF-49EC-BFE7-E9FA7BC679C7}" type="presOf" srcId="{E42F98D8-A023-457F-868C-1B05A7D27364}" destId="{8258012F-60C2-4C5D-8DFE-A96759D9A45D}" srcOrd="0" destOrd="0" presId="urn:microsoft.com/office/officeart/2018/5/layout/IconCircleLabelList"/>
    <dgm:cxn modelId="{A2C97738-4CDB-4E40-AE54-6BE122825675}" type="presParOf" srcId="{180FC2C4-9789-4FA2-BD11-84F091F1C5DB}" destId="{66A4CE15-71DA-4FCC-94EC-563A919AD3B7}" srcOrd="0" destOrd="0" presId="urn:microsoft.com/office/officeart/2018/5/layout/IconCircleLabelList"/>
    <dgm:cxn modelId="{D6A58C48-096E-40C8-83A9-4EFD68299710}" type="presParOf" srcId="{66A4CE15-71DA-4FCC-94EC-563A919AD3B7}" destId="{BC6D7A2C-7A93-4441-B711-F5AC040C35FC}" srcOrd="0" destOrd="0" presId="urn:microsoft.com/office/officeart/2018/5/layout/IconCircleLabelList"/>
    <dgm:cxn modelId="{F452FF3E-0C15-4960-8CF9-38595FA5442F}" type="presParOf" srcId="{66A4CE15-71DA-4FCC-94EC-563A919AD3B7}" destId="{282ACCE4-0963-4F64-B369-1D4FB09C20E6}" srcOrd="1" destOrd="0" presId="urn:microsoft.com/office/officeart/2018/5/layout/IconCircleLabelList"/>
    <dgm:cxn modelId="{77E2A190-6D9A-4DE0-BEEB-A70F8B8F1E14}" type="presParOf" srcId="{66A4CE15-71DA-4FCC-94EC-563A919AD3B7}" destId="{B0A5D152-EC51-4671-BEAB-989EBE393EB2}" srcOrd="2" destOrd="0" presId="urn:microsoft.com/office/officeart/2018/5/layout/IconCircleLabelList"/>
    <dgm:cxn modelId="{1CAC29DA-0233-4656-A2C9-8354DF973419}" type="presParOf" srcId="{66A4CE15-71DA-4FCC-94EC-563A919AD3B7}" destId="{7232FC8A-1F47-4150-8A35-F0A0018F332B}" srcOrd="3" destOrd="0" presId="urn:microsoft.com/office/officeart/2018/5/layout/IconCircleLabelList"/>
    <dgm:cxn modelId="{893AAC28-673E-4C67-B78D-7CB9D7EA5E9A}" type="presParOf" srcId="{180FC2C4-9789-4FA2-BD11-84F091F1C5DB}" destId="{6BAC39EB-983A-44CA-A5CA-2A4A085116B7}" srcOrd="1" destOrd="0" presId="urn:microsoft.com/office/officeart/2018/5/layout/IconCircleLabelList"/>
    <dgm:cxn modelId="{8BF92A5E-3320-4BD4-86ED-3AC160DC135E}" type="presParOf" srcId="{180FC2C4-9789-4FA2-BD11-84F091F1C5DB}" destId="{0D461B93-A605-4E98-8245-1178972CF423}" srcOrd="2" destOrd="0" presId="urn:microsoft.com/office/officeart/2018/5/layout/IconCircleLabelList"/>
    <dgm:cxn modelId="{597941FD-9273-4DCD-9236-497728169436}" type="presParOf" srcId="{0D461B93-A605-4E98-8245-1178972CF423}" destId="{F3BCBFC9-924F-494B-A13C-FA0D38389D7E}" srcOrd="0" destOrd="0" presId="urn:microsoft.com/office/officeart/2018/5/layout/IconCircleLabelList"/>
    <dgm:cxn modelId="{0CD498F7-C7F9-4434-8166-0DEE4F8C1133}" type="presParOf" srcId="{0D461B93-A605-4E98-8245-1178972CF423}" destId="{0923D01C-169D-40BF-8E70-015118602769}" srcOrd="1" destOrd="0" presId="urn:microsoft.com/office/officeart/2018/5/layout/IconCircleLabelList"/>
    <dgm:cxn modelId="{10336373-2CE7-4E1F-B5A8-0350FBCDEBEF}" type="presParOf" srcId="{0D461B93-A605-4E98-8245-1178972CF423}" destId="{3F9A64EF-3744-4C37-B626-FFF02A44F4D5}" srcOrd="2" destOrd="0" presId="urn:microsoft.com/office/officeart/2018/5/layout/IconCircleLabelList"/>
    <dgm:cxn modelId="{872C58D1-941B-4495-84E2-76662AB70F0F}" type="presParOf" srcId="{0D461B93-A605-4E98-8245-1178972CF423}" destId="{D728D7CE-52DD-441F-996D-7028F7AEDB67}" srcOrd="3" destOrd="0" presId="urn:microsoft.com/office/officeart/2018/5/layout/IconCircleLabelList"/>
    <dgm:cxn modelId="{7DD3B602-7875-4257-BB6D-49AE619AD909}" type="presParOf" srcId="{180FC2C4-9789-4FA2-BD11-84F091F1C5DB}" destId="{286FA4D0-A2C1-4B93-B377-B51E46A2E1BB}" srcOrd="3" destOrd="0" presId="urn:microsoft.com/office/officeart/2018/5/layout/IconCircleLabelList"/>
    <dgm:cxn modelId="{08E4B17A-FB8C-4637-A621-DE09C2639551}" type="presParOf" srcId="{180FC2C4-9789-4FA2-BD11-84F091F1C5DB}" destId="{B93EA364-B1C8-4085-AB11-3489718A98C6}" srcOrd="4" destOrd="0" presId="urn:microsoft.com/office/officeart/2018/5/layout/IconCircleLabelList"/>
    <dgm:cxn modelId="{A4EDCC65-89CF-4FBC-95DA-F1C121C2D6E4}" type="presParOf" srcId="{B93EA364-B1C8-4085-AB11-3489718A98C6}" destId="{38BA1AE9-AF91-4908-9E15-47FB967C6541}" srcOrd="0" destOrd="0" presId="urn:microsoft.com/office/officeart/2018/5/layout/IconCircleLabelList"/>
    <dgm:cxn modelId="{DCC8DC14-DFB8-425E-9FDA-F8B19ACA6A7B}" type="presParOf" srcId="{B93EA364-B1C8-4085-AB11-3489718A98C6}" destId="{3CE8AE17-701A-492F-9C78-9CF52326AAAD}" srcOrd="1" destOrd="0" presId="urn:microsoft.com/office/officeart/2018/5/layout/IconCircleLabelList"/>
    <dgm:cxn modelId="{5761D411-C286-4E54-B782-ABD78C3FD246}" type="presParOf" srcId="{B93EA364-B1C8-4085-AB11-3489718A98C6}" destId="{E0599547-B50B-4310-8663-734C10830818}" srcOrd="2" destOrd="0" presId="urn:microsoft.com/office/officeart/2018/5/layout/IconCircleLabelList"/>
    <dgm:cxn modelId="{C349F80D-284D-488E-8B45-91C18E89DF5F}" type="presParOf" srcId="{B93EA364-B1C8-4085-AB11-3489718A98C6}" destId="{069A2FE9-41B7-4ECD-9DB8-58CFE2C00E0F}" srcOrd="3" destOrd="0" presId="urn:microsoft.com/office/officeart/2018/5/layout/IconCircleLabelList"/>
    <dgm:cxn modelId="{DA474303-2D51-4DC5-A859-1EB95D4229A3}" type="presParOf" srcId="{180FC2C4-9789-4FA2-BD11-84F091F1C5DB}" destId="{ABB12003-AB00-46A6-9E5B-AAEEA6BD0F58}" srcOrd="5" destOrd="0" presId="urn:microsoft.com/office/officeart/2018/5/layout/IconCircleLabelList"/>
    <dgm:cxn modelId="{80909626-22C8-41EC-8C72-9D20E29B5C3A}" type="presParOf" srcId="{180FC2C4-9789-4FA2-BD11-84F091F1C5DB}" destId="{485BE83C-E83E-4866-8B6C-BBC6382EF74D}" srcOrd="6" destOrd="0" presId="urn:microsoft.com/office/officeart/2018/5/layout/IconCircleLabelList"/>
    <dgm:cxn modelId="{F64BD909-259F-4275-ADB8-CBEC6CC86F67}" type="presParOf" srcId="{485BE83C-E83E-4866-8B6C-BBC6382EF74D}" destId="{8BB01F1C-A26D-44C8-BE1B-B925874E3FB6}" srcOrd="0" destOrd="0" presId="urn:microsoft.com/office/officeart/2018/5/layout/IconCircleLabelList"/>
    <dgm:cxn modelId="{C04A119F-C6E9-44BE-81FC-6E8A35D92627}" type="presParOf" srcId="{485BE83C-E83E-4866-8B6C-BBC6382EF74D}" destId="{D962DBF8-0344-409D-80F4-B7F8CBCE09E7}" srcOrd="1" destOrd="0" presId="urn:microsoft.com/office/officeart/2018/5/layout/IconCircleLabelList"/>
    <dgm:cxn modelId="{F7138C1D-2EC8-45F4-BE8A-CFD1C861B81A}" type="presParOf" srcId="{485BE83C-E83E-4866-8B6C-BBC6382EF74D}" destId="{498F5E63-57A4-4C91-BE7B-5B33B7B5EC72}" srcOrd="2" destOrd="0" presId="urn:microsoft.com/office/officeart/2018/5/layout/IconCircleLabelList"/>
    <dgm:cxn modelId="{0BAD8B18-685E-451E-B17A-232383C15499}" type="presParOf" srcId="{485BE83C-E83E-4866-8B6C-BBC6382EF74D}" destId="{8258012F-60C2-4C5D-8DFE-A96759D9A45D}" srcOrd="3" destOrd="0" presId="urn:microsoft.com/office/officeart/2018/5/layout/IconCircleLabelList"/>
    <dgm:cxn modelId="{81176ED9-D864-43F2-95A6-143568C35D03}" type="presParOf" srcId="{180FC2C4-9789-4FA2-BD11-84F091F1C5DB}" destId="{2AE94AE5-5D07-42DB-BEE4-E5F8257B9B38}" srcOrd="7" destOrd="0" presId="urn:microsoft.com/office/officeart/2018/5/layout/IconCircleLabelList"/>
    <dgm:cxn modelId="{07312F71-8A0E-4013-8F09-F5779CC5157E}" type="presParOf" srcId="{180FC2C4-9789-4FA2-BD11-84F091F1C5DB}" destId="{B50C5D55-1129-4B84-B335-554F40251A6C}" srcOrd="8" destOrd="0" presId="urn:microsoft.com/office/officeart/2018/5/layout/IconCircleLabelList"/>
    <dgm:cxn modelId="{31248324-B2E6-400B-89E9-162D7606BE8A}" type="presParOf" srcId="{B50C5D55-1129-4B84-B335-554F40251A6C}" destId="{112019FA-9646-44A5-A0FD-817EF27A3DC5}" srcOrd="0" destOrd="0" presId="urn:microsoft.com/office/officeart/2018/5/layout/IconCircleLabelList"/>
    <dgm:cxn modelId="{6BAD98EB-F6FF-4904-86E4-CDA2BDD1E2F5}" type="presParOf" srcId="{B50C5D55-1129-4B84-B335-554F40251A6C}" destId="{78AF537B-63D4-4ACB-AC44-0D3E966C46A6}" srcOrd="1" destOrd="0" presId="urn:microsoft.com/office/officeart/2018/5/layout/IconCircleLabelList"/>
    <dgm:cxn modelId="{6185C96B-7BFE-4F55-996E-B6C45A41CAD3}" type="presParOf" srcId="{B50C5D55-1129-4B84-B335-554F40251A6C}" destId="{6E70530E-79C3-400C-8309-078EC6CA2876}" srcOrd="2" destOrd="0" presId="urn:microsoft.com/office/officeart/2018/5/layout/IconCircleLabelList"/>
    <dgm:cxn modelId="{EC7EA867-024E-4DBE-B542-A8DA23E81AE9}" type="presParOf" srcId="{B50C5D55-1129-4B84-B335-554F40251A6C}" destId="{199F1E24-A47E-4929-9920-DF4CE0B8B6E8}" srcOrd="3" destOrd="0" presId="urn:microsoft.com/office/officeart/2018/5/layout/IconCircleLabelList"/>
    <dgm:cxn modelId="{65CB1143-2098-4902-91CB-F90E96EBA04F}" type="presParOf" srcId="{180FC2C4-9789-4FA2-BD11-84F091F1C5DB}" destId="{00AB196D-87E7-4C2A-88DB-DD559C3B36BA}" srcOrd="9" destOrd="0" presId="urn:microsoft.com/office/officeart/2018/5/layout/IconCircleLabelList"/>
    <dgm:cxn modelId="{C101AF93-F0C5-4147-980B-6009200B7F77}" type="presParOf" srcId="{180FC2C4-9789-4FA2-BD11-84F091F1C5DB}" destId="{0AAAF7D6-E1A8-48BA-B98F-6876AD6722C1}" srcOrd="10" destOrd="0" presId="urn:microsoft.com/office/officeart/2018/5/layout/IconCircleLabelList"/>
    <dgm:cxn modelId="{23EA0CA1-DE0E-4604-A258-465DA4FA8556}" type="presParOf" srcId="{0AAAF7D6-E1A8-48BA-B98F-6876AD6722C1}" destId="{B26C57F5-CF5B-4C53-B67F-069AB5E9DE48}" srcOrd="0" destOrd="0" presId="urn:microsoft.com/office/officeart/2018/5/layout/IconCircleLabelList"/>
    <dgm:cxn modelId="{2653C7F9-3E4E-4ED9-8B83-4EF4D168EC1D}" type="presParOf" srcId="{0AAAF7D6-E1A8-48BA-B98F-6876AD6722C1}" destId="{F148E0AA-FF3C-4EB2-B3E3-1C305BFCF18B}" srcOrd="1" destOrd="0" presId="urn:microsoft.com/office/officeart/2018/5/layout/IconCircleLabelList"/>
    <dgm:cxn modelId="{5BB2151A-2FE5-404C-89B4-E9339B2582B6}" type="presParOf" srcId="{0AAAF7D6-E1A8-48BA-B98F-6876AD6722C1}" destId="{E25B83DD-ECE3-4748-9A94-D345E1D0BC90}" srcOrd="2" destOrd="0" presId="urn:microsoft.com/office/officeart/2018/5/layout/IconCircleLabelList"/>
    <dgm:cxn modelId="{2D99B191-9A4C-4CC1-8D3C-498DF6FCEC87}" type="presParOf" srcId="{0AAAF7D6-E1A8-48BA-B98F-6876AD6722C1}" destId="{1A8054A9-E8D9-4570-8A31-6AACF5DDA1A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BA0472-718C-4E5B-8434-502982E6ABB0}">
      <dsp:nvSpPr>
        <dsp:cNvPr id="0" name=""/>
        <dsp:cNvSpPr/>
      </dsp:nvSpPr>
      <dsp:spPr>
        <a:xfrm>
          <a:off x="904280" y="1648"/>
          <a:ext cx="838511" cy="83851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8D0D46-7551-4857-9A04-531E8F895EB6}">
      <dsp:nvSpPr>
        <dsp:cNvPr id="0" name=""/>
        <dsp:cNvSpPr/>
      </dsp:nvSpPr>
      <dsp:spPr>
        <a:xfrm>
          <a:off x="1082979" y="180347"/>
          <a:ext cx="481113" cy="4811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54B2DF-8DE7-4D24-87E7-924206E683BB}">
      <dsp:nvSpPr>
        <dsp:cNvPr id="0" name=""/>
        <dsp:cNvSpPr/>
      </dsp:nvSpPr>
      <dsp:spPr>
        <a:xfrm>
          <a:off x="636231" y="1101335"/>
          <a:ext cx="1374609" cy="54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PRE PACKAGE</a:t>
          </a:r>
          <a:endParaRPr lang="en-US" sz="1400" kern="1200"/>
        </a:p>
      </dsp:txBody>
      <dsp:txXfrm>
        <a:off x="636231" y="1101335"/>
        <a:ext cx="1374609" cy="549843"/>
      </dsp:txXfrm>
    </dsp:sp>
    <dsp:sp modelId="{D9AA33FC-A591-4E6B-AC12-42A8904657A6}">
      <dsp:nvSpPr>
        <dsp:cNvPr id="0" name=""/>
        <dsp:cNvSpPr/>
      </dsp:nvSpPr>
      <dsp:spPr>
        <a:xfrm>
          <a:off x="2519446" y="1648"/>
          <a:ext cx="838511" cy="83851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DA8086-4DFA-43EB-A635-7129B198526D}">
      <dsp:nvSpPr>
        <dsp:cNvPr id="0" name=""/>
        <dsp:cNvSpPr/>
      </dsp:nvSpPr>
      <dsp:spPr>
        <a:xfrm>
          <a:off x="2698145" y="180347"/>
          <a:ext cx="481113" cy="4811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C19114-C262-45D6-B259-A7EAF1C14100}">
      <dsp:nvSpPr>
        <dsp:cNvPr id="0" name=""/>
        <dsp:cNvSpPr/>
      </dsp:nvSpPr>
      <dsp:spPr>
        <a:xfrm>
          <a:off x="2251397" y="1101335"/>
          <a:ext cx="1374609" cy="54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PRODUCT</a:t>
          </a:r>
          <a:endParaRPr lang="en-US" sz="1400" kern="1200"/>
        </a:p>
      </dsp:txBody>
      <dsp:txXfrm>
        <a:off x="2251397" y="1101335"/>
        <a:ext cx="1374609" cy="549843"/>
      </dsp:txXfrm>
    </dsp:sp>
    <dsp:sp modelId="{8FB3FF74-97CC-4591-8068-833DC7B3B31B}">
      <dsp:nvSpPr>
        <dsp:cNvPr id="0" name=""/>
        <dsp:cNvSpPr/>
      </dsp:nvSpPr>
      <dsp:spPr>
        <a:xfrm>
          <a:off x="4134612" y="1648"/>
          <a:ext cx="838511" cy="83851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02761B-BFF2-4D47-AE55-9BA63C0CC8D2}">
      <dsp:nvSpPr>
        <dsp:cNvPr id="0" name=""/>
        <dsp:cNvSpPr/>
      </dsp:nvSpPr>
      <dsp:spPr>
        <a:xfrm>
          <a:off x="4313311" y="180347"/>
          <a:ext cx="481113" cy="4811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67A4BE-8B49-4A6E-ACD3-45D17E20A178}">
      <dsp:nvSpPr>
        <dsp:cNvPr id="0" name=""/>
        <dsp:cNvSpPr/>
      </dsp:nvSpPr>
      <dsp:spPr>
        <a:xfrm>
          <a:off x="3866563" y="1101335"/>
          <a:ext cx="1374609" cy="54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PROCUREMENT</a:t>
          </a:r>
          <a:endParaRPr lang="en-US" sz="1400" kern="1200"/>
        </a:p>
      </dsp:txBody>
      <dsp:txXfrm>
        <a:off x="3866563" y="1101335"/>
        <a:ext cx="1374609" cy="549843"/>
      </dsp:txXfrm>
    </dsp:sp>
    <dsp:sp modelId="{F5AFFAC0-B9F8-4ADE-8498-3E68A5658163}">
      <dsp:nvSpPr>
        <dsp:cNvPr id="0" name=""/>
        <dsp:cNvSpPr/>
      </dsp:nvSpPr>
      <dsp:spPr>
        <a:xfrm>
          <a:off x="5749778" y="1648"/>
          <a:ext cx="838511" cy="83851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0DB7B9-D8EB-4AA2-9AA4-E40D44946E79}">
      <dsp:nvSpPr>
        <dsp:cNvPr id="0" name=""/>
        <dsp:cNvSpPr/>
      </dsp:nvSpPr>
      <dsp:spPr>
        <a:xfrm>
          <a:off x="5928477" y="180347"/>
          <a:ext cx="481113" cy="4811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1786F5-57A2-4A94-821A-FB3717E632DC}">
      <dsp:nvSpPr>
        <dsp:cNvPr id="0" name=""/>
        <dsp:cNvSpPr/>
      </dsp:nvSpPr>
      <dsp:spPr>
        <a:xfrm>
          <a:off x="5481729" y="1101335"/>
          <a:ext cx="1374609" cy="54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DESIGN</a:t>
          </a:r>
          <a:endParaRPr lang="en-US" sz="1400" kern="1200"/>
        </a:p>
      </dsp:txBody>
      <dsp:txXfrm>
        <a:off x="5481729" y="1101335"/>
        <a:ext cx="1374609" cy="549843"/>
      </dsp:txXfrm>
    </dsp:sp>
    <dsp:sp modelId="{0823FD3C-D3E4-4562-AFC4-7357B11EF1EB}">
      <dsp:nvSpPr>
        <dsp:cNvPr id="0" name=""/>
        <dsp:cNvSpPr/>
      </dsp:nvSpPr>
      <dsp:spPr>
        <a:xfrm>
          <a:off x="7364944" y="1648"/>
          <a:ext cx="838511" cy="838511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64EA5E-5329-49FA-B69A-AE871F99E408}">
      <dsp:nvSpPr>
        <dsp:cNvPr id="0" name=""/>
        <dsp:cNvSpPr/>
      </dsp:nvSpPr>
      <dsp:spPr>
        <a:xfrm>
          <a:off x="7543643" y="180347"/>
          <a:ext cx="481113" cy="48111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4BB19B-29D7-44C3-A243-7BFE9F91AE4F}">
      <dsp:nvSpPr>
        <dsp:cNvPr id="0" name=""/>
        <dsp:cNvSpPr/>
      </dsp:nvSpPr>
      <dsp:spPr>
        <a:xfrm>
          <a:off x="7096895" y="1101335"/>
          <a:ext cx="1374609" cy="54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DEVELOP</a:t>
          </a:r>
          <a:endParaRPr lang="en-US" sz="1400" kern="1200"/>
        </a:p>
      </dsp:txBody>
      <dsp:txXfrm>
        <a:off x="7096895" y="1101335"/>
        <a:ext cx="1374609" cy="549843"/>
      </dsp:txXfrm>
    </dsp:sp>
    <dsp:sp modelId="{7BA89D0C-1E85-42D9-9E12-1D4277783F67}">
      <dsp:nvSpPr>
        <dsp:cNvPr id="0" name=""/>
        <dsp:cNvSpPr/>
      </dsp:nvSpPr>
      <dsp:spPr>
        <a:xfrm>
          <a:off x="8980110" y="1648"/>
          <a:ext cx="838511" cy="83851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DC9D5D-0512-454C-A56A-BCCE93B35932}">
      <dsp:nvSpPr>
        <dsp:cNvPr id="0" name=""/>
        <dsp:cNvSpPr/>
      </dsp:nvSpPr>
      <dsp:spPr>
        <a:xfrm>
          <a:off x="9158809" y="180347"/>
          <a:ext cx="481113" cy="48111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8DA797-547B-47FC-9946-3CBD153A55E4}">
      <dsp:nvSpPr>
        <dsp:cNvPr id="0" name=""/>
        <dsp:cNvSpPr/>
      </dsp:nvSpPr>
      <dsp:spPr>
        <a:xfrm>
          <a:off x="8712061" y="1101335"/>
          <a:ext cx="1374609" cy="54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TIME SCALES</a:t>
          </a:r>
          <a:endParaRPr lang="en-US" sz="1400" kern="1200"/>
        </a:p>
      </dsp:txBody>
      <dsp:txXfrm>
        <a:off x="8712061" y="1101335"/>
        <a:ext cx="1374609" cy="549843"/>
      </dsp:txXfrm>
    </dsp:sp>
    <dsp:sp modelId="{B7D317CE-543B-4B5F-ADFE-95F655F2A589}">
      <dsp:nvSpPr>
        <dsp:cNvPr id="0" name=""/>
        <dsp:cNvSpPr/>
      </dsp:nvSpPr>
      <dsp:spPr>
        <a:xfrm>
          <a:off x="4942195" y="1994831"/>
          <a:ext cx="838511" cy="83851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001BDD-B782-461B-B592-E243FC8777AF}">
      <dsp:nvSpPr>
        <dsp:cNvPr id="0" name=""/>
        <dsp:cNvSpPr/>
      </dsp:nvSpPr>
      <dsp:spPr>
        <a:xfrm>
          <a:off x="5120894" y="2173530"/>
          <a:ext cx="481113" cy="481113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1AAF69-1583-4D6F-8B43-0D7C36FEB147}">
      <dsp:nvSpPr>
        <dsp:cNvPr id="0" name=""/>
        <dsp:cNvSpPr/>
      </dsp:nvSpPr>
      <dsp:spPr>
        <a:xfrm>
          <a:off x="4674146" y="3094519"/>
          <a:ext cx="1374609" cy="54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CONTRACTS</a:t>
          </a:r>
          <a:endParaRPr lang="en-US" sz="1400" kern="1200"/>
        </a:p>
      </dsp:txBody>
      <dsp:txXfrm>
        <a:off x="4674146" y="3094519"/>
        <a:ext cx="1374609" cy="5498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B5971B-A09C-462B-8C0A-5AADAAFC6113}">
      <dsp:nvSpPr>
        <dsp:cNvPr id="0" name=""/>
        <dsp:cNvSpPr/>
      </dsp:nvSpPr>
      <dsp:spPr>
        <a:xfrm>
          <a:off x="3665" y="533168"/>
          <a:ext cx="1984365" cy="11906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COSTS</a:t>
          </a:r>
          <a:endParaRPr lang="en-US" sz="1700" kern="1200"/>
        </a:p>
      </dsp:txBody>
      <dsp:txXfrm>
        <a:off x="3665" y="533168"/>
        <a:ext cx="1984365" cy="1190619"/>
      </dsp:txXfrm>
    </dsp:sp>
    <dsp:sp modelId="{76D85173-CAAB-4B5E-A50A-653DF8FB87CF}">
      <dsp:nvSpPr>
        <dsp:cNvPr id="0" name=""/>
        <dsp:cNvSpPr/>
      </dsp:nvSpPr>
      <dsp:spPr>
        <a:xfrm>
          <a:off x="2186466" y="533168"/>
          <a:ext cx="1984365" cy="119061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DIFFERENTIATON</a:t>
          </a:r>
          <a:endParaRPr lang="en-US" sz="1700" kern="1200"/>
        </a:p>
      </dsp:txBody>
      <dsp:txXfrm>
        <a:off x="2186466" y="533168"/>
        <a:ext cx="1984365" cy="1190619"/>
      </dsp:txXfrm>
    </dsp:sp>
    <dsp:sp modelId="{89319054-35EF-480A-B280-A46FD4C81C9A}">
      <dsp:nvSpPr>
        <dsp:cNvPr id="0" name=""/>
        <dsp:cNvSpPr/>
      </dsp:nvSpPr>
      <dsp:spPr>
        <a:xfrm>
          <a:off x="4369268" y="533168"/>
          <a:ext cx="1984365" cy="119061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BOARD BASIS </a:t>
          </a:r>
          <a:endParaRPr lang="en-US" sz="1700" kern="1200"/>
        </a:p>
      </dsp:txBody>
      <dsp:txXfrm>
        <a:off x="4369268" y="533168"/>
        <a:ext cx="1984365" cy="1190619"/>
      </dsp:txXfrm>
    </dsp:sp>
    <dsp:sp modelId="{83492922-1A23-4508-87A2-AD40B06F79EF}">
      <dsp:nvSpPr>
        <dsp:cNvPr id="0" name=""/>
        <dsp:cNvSpPr/>
      </dsp:nvSpPr>
      <dsp:spPr>
        <a:xfrm>
          <a:off x="6552070" y="533168"/>
          <a:ext cx="1984365" cy="119061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TRAVEL CLASS</a:t>
          </a:r>
          <a:endParaRPr lang="en-US" sz="1700" kern="1200"/>
        </a:p>
      </dsp:txBody>
      <dsp:txXfrm>
        <a:off x="6552070" y="533168"/>
        <a:ext cx="1984365" cy="1190619"/>
      </dsp:txXfrm>
    </dsp:sp>
    <dsp:sp modelId="{41E292BE-B1AD-48BD-B1AD-41284ABED548}">
      <dsp:nvSpPr>
        <dsp:cNvPr id="0" name=""/>
        <dsp:cNvSpPr/>
      </dsp:nvSpPr>
      <dsp:spPr>
        <a:xfrm>
          <a:off x="8734871" y="533168"/>
          <a:ext cx="1984365" cy="119061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PROFITS</a:t>
          </a:r>
          <a:endParaRPr lang="en-US" sz="1700" kern="1200"/>
        </a:p>
      </dsp:txBody>
      <dsp:txXfrm>
        <a:off x="8734871" y="533168"/>
        <a:ext cx="1984365" cy="1190619"/>
      </dsp:txXfrm>
    </dsp:sp>
    <dsp:sp modelId="{0D8CBF46-E313-418F-AB7A-D750B28978DA}">
      <dsp:nvSpPr>
        <dsp:cNvPr id="0" name=""/>
        <dsp:cNvSpPr/>
      </dsp:nvSpPr>
      <dsp:spPr>
        <a:xfrm>
          <a:off x="1095065" y="1922223"/>
          <a:ext cx="1984365" cy="11906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FLEXIBILITY </a:t>
          </a:r>
          <a:endParaRPr lang="en-US" sz="1700" kern="1200"/>
        </a:p>
      </dsp:txBody>
      <dsp:txXfrm>
        <a:off x="1095065" y="1922223"/>
        <a:ext cx="1984365" cy="1190619"/>
      </dsp:txXfrm>
    </dsp:sp>
    <dsp:sp modelId="{C5BD15D3-3587-4D80-A015-EFC70E6C3F29}">
      <dsp:nvSpPr>
        <dsp:cNvPr id="0" name=""/>
        <dsp:cNvSpPr/>
      </dsp:nvSpPr>
      <dsp:spPr>
        <a:xfrm>
          <a:off x="3277867" y="1922223"/>
          <a:ext cx="1984365" cy="119061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EXCHANGE RATES</a:t>
          </a:r>
          <a:endParaRPr lang="en-US" sz="1700" kern="1200"/>
        </a:p>
      </dsp:txBody>
      <dsp:txXfrm>
        <a:off x="3277867" y="1922223"/>
        <a:ext cx="1984365" cy="1190619"/>
      </dsp:txXfrm>
    </dsp:sp>
    <dsp:sp modelId="{6D7274FA-D2FC-489E-A215-E0D33AE91676}">
      <dsp:nvSpPr>
        <dsp:cNvPr id="0" name=""/>
        <dsp:cNvSpPr/>
      </dsp:nvSpPr>
      <dsp:spPr>
        <a:xfrm>
          <a:off x="5460669" y="1922223"/>
          <a:ext cx="1984365" cy="119061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INFLATION</a:t>
          </a:r>
          <a:endParaRPr lang="en-US" sz="1700" kern="1200"/>
        </a:p>
      </dsp:txBody>
      <dsp:txXfrm>
        <a:off x="5460669" y="1922223"/>
        <a:ext cx="1984365" cy="1190619"/>
      </dsp:txXfrm>
    </dsp:sp>
    <dsp:sp modelId="{8C2164B5-B464-40C9-8E3F-F470332F1ECA}">
      <dsp:nvSpPr>
        <dsp:cNvPr id="0" name=""/>
        <dsp:cNvSpPr/>
      </dsp:nvSpPr>
      <dsp:spPr>
        <a:xfrm>
          <a:off x="7643470" y="1922223"/>
          <a:ext cx="1984365" cy="119061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SURCHARGES – MAX 8%</a:t>
          </a:r>
          <a:endParaRPr lang="en-US" sz="1700" kern="1200"/>
        </a:p>
      </dsp:txBody>
      <dsp:txXfrm>
        <a:off x="7643470" y="1922223"/>
        <a:ext cx="1984365" cy="119061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43AE2C-6AD3-47C8-90D8-0148B95FD9D0}">
      <dsp:nvSpPr>
        <dsp:cNvPr id="0" name=""/>
        <dsp:cNvSpPr/>
      </dsp:nvSpPr>
      <dsp:spPr>
        <a:xfrm>
          <a:off x="9329" y="702237"/>
          <a:ext cx="2250221" cy="675066"/>
        </a:xfrm>
        <a:prstGeom prst="chevron">
          <a:avLst>
            <a:gd name="adj" fmla="val 3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352" tIns="83352" rIns="83352" bIns="83352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PRE</a:t>
          </a:r>
        </a:p>
      </dsp:txBody>
      <dsp:txXfrm>
        <a:off x="211849" y="702237"/>
        <a:ext cx="1845181" cy="675066"/>
      </dsp:txXfrm>
    </dsp:sp>
    <dsp:sp modelId="{C4CA74CE-E3BF-4E15-B6C4-5F4A47BDCF5F}">
      <dsp:nvSpPr>
        <dsp:cNvPr id="0" name=""/>
        <dsp:cNvSpPr/>
      </dsp:nvSpPr>
      <dsp:spPr>
        <a:xfrm>
          <a:off x="9329" y="1377304"/>
          <a:ext cx="2047701" cy="1822096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814" tIns="161814" rIns="161814" bIns="323628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PRODUCT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DEVELOPMENT</a:t>
          </a:r>
        </a:p>
      </dsp:txBody>
      <dsp:txXfrm>
        <a:off x="9329" y="1377304"/>
        <a:ext cx="2047701" cy="1822096"/>
      </dsp:txXfrm>
    </dsp:sp>
    <dsp:sp modelId="{E2FF2570-0DE5-4F52-B48A-79EFE63A14AB}">
      <dsp:nvSpPr>
        <dsp:cNvPr id="0" name=""/>
        <dsp:cNvSpPr/>
      </dsp:nvSpPr>
      <dsp:spPr>
        <a:xfrm>
          <a:off x="2204359" y="702237"/>
          <a:ext cx="2250221" cy="675066"/>
        </a:xfrm>
        <a:prstGeom prst="chevron">
          <a:avLst>
            <a:gd name="adj" fmla="val 30000"/>
          </a:avLst>
        </a:prstGeom>
        <a:solidFill>
          <a:schemeClr val="accent2">
            <a:hueOff val="195106"/>
            <a:satOff val="-2068"/>
            <a:lumOff val="-294"/>
            <a:alphaOff val="0"/>
          </a:schemeClr>
        </a:solidFill>
        <a:ln w="12700" cap="flat" cmpd="sng" algn="ctr">
          <a:solidFill>
            <a:schemeClr val="accent2">
              <a:hueOff val="195106"/>
              <a:satOff val="-2068"/>
              <a:lumOff val="-29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352" tIns="83352" rIns="83352" bIns="83352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PACKAGE</a:t>
          </a:r>
        </a:p>
      </dsp:txBody>
      <dsp:txXfrm>
        <a:off x="2406879" y="702237"/>
        <a:ext cx="1845181" cy="675066"/>
      </dsp:txXfrm>
    </dsp:sp>
    <dsp:sp modelId="{C95EDA54-CBA8-4D25-B65F-B3CD0E15EC56}">
      <dsp:nvSpPr>
        <dsp:cNvPr id="0" name=""/>
        <dsp:cNvSpPr/>
      </dsp:nvSpPr>
      <dsp:spPr>
        <a:xfrm>
          <a:off x="2204359" y="1377304"/>
          <a:ext cx="2047701" cy="1822096"/>
        </a:xfrm>
        <a:prstGeom prst="rect">
          <a:avLst/>
        </a:prstGeom>
        <a:solidFill>
          <a:schemeClr val="accent2">
            <a:tint val="40000"/>
            <a:alpha val="90000"/>
            <a:hueOff val="183879"/>
            <a:satOff val="-1919"/>
            <a:lumOff val="-11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83879"/>
              <a:satOff val="-1919"/>
              <a:lumOff val="-1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814" tIns="161814" rIns="161814" bIns="323628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PACKAGING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PROCUREMENT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CONTRACTS</a:t>
          </a:r>
        </a:p>
      </dsp:txBody>
      <dsp:txXfrm>
        <a:off x="2204359" y="1377304"/>
        <a:ext cx="2047701" cy="1822096"/>
      </dsp:txXfrm>
    </dsp:sp>
    <dsp:sp modelId="{E749974D-533D-48BD-9DCE-AF8F98BDD9A1}">
      <dsp:nvSpPr>
        <dsp:cNvPr id="0" name=""/>
        <dsp:cNvSpPr/>
      </dsp:nvSpPr>
      <dsp:spPr>
        <a:xfrm>
          <a:off x="4399389" y="702237"/>
          <a:ext cx="2250221" cy="675066"/>
        </a:xfrm>
        <a:prstGeom prst="chevron">
          <a:avLst>
            <a:gd name="adj" fmla="val 30000"/>
          </a:avLst>
        </a:prstGeom>
        <a:solidFill>
          <a:schemeClr val="accent2">
            <a:hueOff val="390212"/>
            <a:satOff val="-4135"/>
            <a:lumOff val="-589"/>
            <a:alphaOff val="0"/>
          </a:schemeClr>
        </a:solidFill>
        <a:ln w="12700" cap="flat" cmpd="sng" algn="ctr">
          <a:solidFill>
            <a:schemeClr val="accent2">
              <a:hueOff val="390212"/>
              <a:satOff val="-4135"/>
              <a:lumOff val="-58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352" tIns="83352" rIns="83352" bIns="83352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PRICE</a:t>
          </a:r>
        </a:p>
      </dsp:txBody>
      <dsp:txXfrm>
        <a:off x="4601909" y="702237"/>
        <a:ext cx="1845181" cy="675066"/>
      </dsp:txXfrm>
    </dsp:sp>
    <dsp:sp modelId="{6E898CA1-9F67-4B9E-A2A1-5FF293A66DE4}">
      <dsp:nvSpPr>
        <dsp:cNvPr id="0" name=""/>
        <dsp:cNvSpPr/>
      </dsp:nvSpPr>
      <dsp:spPr>
        <a:xfrm>
          <a:off x="4399389" y="1377304"/>
          <a:ext cx="2047701" cy="1822096"/>
        </a:xfrm>
        <a:prstGeom prst="rect">
          <a:avLst/>
        </a:prstGeom>
        <a:solidFill>
          <a:schemeClr val="accent2">
            <a:tint val="40000"/>
            <a:alpha val="90000"/>
            <a:hueOff val="367758"/>
            <a:satOff val="-3839"/>
            <a:lumOff val="-22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67758"/>
              <a:satOff val="-3839"/>
              <a:lumOff val="-2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814" tIns="161814" rIns="161814" bIns="323628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u="none" kern="1200"/>
            <a:t>COSTINGS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u="none" kern="1200"/>
            <a:t>PRICING </a:t>
          </a:r>
          <a:endParaRPr lang="en-US" sz="1800" kern="1200"/>
        </a:p>
      </dsp:txBody>
      <dsp:txXfrm>
        <a:off x="4399389" y="1377304"/>
        <a:ext cx="2047701" cy="1822096"/>
      </dsp:txXfrm>
    </dsp:sp>
    <dsp:sp modelId="{D934CB78-46AE-41BA-B9C4-42BC9ACCC6E0}">
      <dsp:nvSpPr>
        <dsp:cNvPr id="0" name=""/>
        <dsp:cNvSpPr/>
      </dsp:nvSpPr>
      <dsp:spPr>
        <a:xfrm>
          <a:off x="6594419" y="702237"/>
          <a:ext cx="2250221" cy="675066"/>
        </a:xfrm>
        <a:prstGeom prst="chevron">
          <a:avLst>
            <a:gd name="adj" fmla="val 30000"/>
          </a:avLst>
        </a:prstGeom>
        <a:solidFill>
          <a:schemeClr val="accent2">
            <a:hueOff val="585317"/>
            <a:satOff val="-6203"/>
            <a:lumOff val="-883"/>
            <a:alphaOff val="0"/>
          </a:schemeClr>
        </a:solidFill>
        <a:ln w="12700" cap="flat" cmpd="sng" algn="ctr">
          <a:solidFill>
            <a:schemeClr val="accent2">
              <a:hueOff val="585317"/>
              <a:satOff val="-6203"/>
              <a:lumOff val="-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352" tIns="83352" rIns="83352" bIns="83352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MARKET</a:t>
          </a:r>
        </a:p>
      </dsp:txBody>
      <dsp:txXfrm>
        <a:off x="6796939" y="702237"/>
        <a:ext cx="1845181" cy="675066"/>
      </dsp:txXfrm>
    </dsp:sp>
    <dsp:sp modelId="{8777015C-198B-4C65-9739-480EAF871904}">
      <dsp:nvSpPr>
        <dsp:cNvPr id="0" name=""/>
        <dsp:cNvSpPr/>
      </dsp:nvSpPr>
      <dsp:spPr>
        <a:xfrm>
          <a:off x="6594419" y="1377304"/>
          <a:ext cx="2047701" cy="1822096"/>
        </a:xfrm>
        <a:prstGeom prst="rect">
          <a:avLst/>
        </a:prstGeom>
        <a:solidFill>
          <a:schemeClr val="accent2">
            <a:tint val="40000"/>
            <a:alpha val="90000"/>
            <a:hueOff val="551636"/>
            <a:satOff val="-5758"/>
            <a:lumOff val="-34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551636"/>
              <a:satOff val="-5758"/>
              <a:lumOff val="-3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814" tIns="161814" rIns="161814" bIns="323628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u="none" kern="1200"/>
            <a:t>BROCHURE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u="none" kern="1200"/>
            <a:t>WEBSITE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u="none" kern="1200"/>
            <a:t>MARKETING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6594419" y="1377304"/>
        <a:ext cx="2047701" cy="1822096"/>
      </dsp:txXfrm>
    </dsp:sp>
    <dsp:sp modelId="{6D980A40-35C6-46F5-A2E2-84F7C79E35D5}">
      <dsp:nvSpPr>
        <dsp:cNvPr id="0" name=""/>
        <dsp:cNvSpPr/>
      </dsp:nvSpPr>
      <dsp:spPr>
        <a:xfrm>
          <a:off x="8789449" y="702237"/>
          <a:ext cx="2250221" cy="675066"/>
        </a:xfrm>
        <a:prstGeom prst="chevron">
          <a:avLst>
            <a:gd name="adj" fmla="val 30000"/>
          </a:avLst>
        </a:prstGeom>
        <a:solidFill>
          <a:schemeClr val="accent2">
            <a:hueOff val="780423"/>
            <a:satOff val="-8271"/>
            <a:lumOff val="-1177"/>
            <a:alphaOff val="0"/>
          </a:schemeClr>
        </a:solidFill>
        <a:ln w="12700" cap="flat" cmpd="sng" algn="ctr">
          <a:solidFill>
            <a:schemeClr val="accent2">
              <a:hueOff val="780423"/>
              <a:satOff val="-8271"/>
              <a:lumOff val="-1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352" tIns="83352" rIns="83352" bIns="83352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BOOKING</a:t>
          </a:r>
        </a:p>
      </dsp:txBody>
      <dsp:txXfrm>
        <a:off x="8991969" y="702237"/>
        <a:ext cx="1845181" cy="675066"/>
      </dsp:txXfrm>
    </dsp:sp>
    <dsp:sp modelId="{2D9761AE-3D34-4098-B27E-53C7ADA81066}">
      <dsp:nvSpPr>
        <dsp:cNvPr id="0" name=""/>
        <dsp:cNvSpPr/>
      </dsp:nvSpPr>
      <dsp:spPr>
        <a:xfrm>
          <a:off x="8789449" y="1377304"/>
          <a:ext cx="2047701" cy="1822096"/>
        </a:xfrm>
        <a:prstGeom prst="rect">
          <a:avLst/>
        </a:prstGeom>
        <a:solidFill>
          <a:schemeClr val="accent2">
            <a:tint val="40000"/>
            <a:alpha val="90000"/>
            <a:hueOff val="735515"/>
            <a:satOff val="-7677"/>
            <a:lumOff val="-45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735515"/>
              <a:satOff val="-7677"/>
              <a:lumOff val="-4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814" tIns="161814" rIns="161814" bIns="323628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POINT OF SALE</a:t>
          </a:r>
        </a:p>
      </dsp:txBody>
      <dsp:txXfrm>
        <a:off x="8789449" y="1377304"/>
        <a:ext cx="2047701" cy="18220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6D7A2C-7A93-4441-B711-F5AC040C35FC}">
      <dsp:nvSpPr>
        <dsp:cNvPr id="0" name=""/>
        <dsp:cNvSpPr/>
      </dsp:nvSpPr>
      <dsp:spPr>
        <a:xfrm>
          <a:off x="380832" y="2303"/>
          <a:ext cx="847089" cy="84708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2ACCE4-0963-4F64-B369-1D4FB09C20E6}">
      <dsp:nvSpPr>
        <dsp:cNvPr id="0" name=""/>
        <dsp:cNvSpPr/>
      </dsp:nvSpPr>
      <dsp:spPr>
        <a:xfrm>
          <a:off x="561359" y="182831"/>
          <a:ext cx="486035" cy="4860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32FC8A-1F47-4150-8A35-F0A0018F332B}">
      <dsp:nvSpPr>
        <dsp:cNvPr id="0" name=""/>
        <dsp:cNvSpPr/>
      </dsp:nvSpPr>
      <dsp:spPr>
        <a:xfrm>
          <a:off x="110041" y="1113241"/>
          <a:ext cx="1388671" cy="555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SALE</a:t>
          </a:r>
        </a:p>
      </dsp:txBody>
      <dsp:txXfrm>
        <a:off x="110041" y="1113241"/>
        <a:ext cx="1388671" cy="555468"/>
      </dsp:txXfrm>
    </dsp:sp>
    <dsp:sp modelId="{F3BCBFC9-924F-494B-A13C-FA0D38389D7E}">
      <dsp:nvSpPr>
        <dsp:cNvPr id="0" name=""/>
        <dsp:cNvSpPr/>
      </dsp:nvSpPr>
      <dsp:spPr>
        <a:xfrm>
          <a:off x="2012521" y="2303"/>
          <a:ext cx="847089" cy="84708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23D01C-169D-40BF-8E70-015118602769}">
      <dsp:nvSpPr>
        <dsp:cNvPr id="0" name=""/>
        <dsp:cNvSpPr/>
      </dsp:nvSpPr>
      <dsp:spPr>
        <a:xfrm>
          <a:off x="2193048" y="182831"/>
          <a:ext cx="486035" cy="4860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28D7CE-52DD-441F-996D-7028F7AEDB67}">
      <dsp:nvSpPr>
        <dsp:cNvPr id="0" name=""/>
        <dsp:cNvSpPr/>
      </dsp:nvSpPr>
      <dsp:spPr>
        <a:xfrm>
          <a:off x="1741730" y="1113241"/>
          <a:ext cx="1388671" cy="555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TERMS &amp; CONDITIONS</a:t>
          </a:r>
        </a:p>
      </dsp:txBody>
      <dsp:txXfrm>
        <a:off x="1741730" y="1113241"/>
        <a:ext cx="1388671" cy="555468"/>
      </dsp:txXfrm>
    </dsp:sp>
    <dsp:sp modelId="{38BA1AE9-AF91-4908-9E15-47FB967C6541}">
      <dsp:nvSpPr>
        <dsp:cNvPr id="0" name=""/>
        <dsp:cNvSpPr/>
      </dsp:nvSpPr>
      <dsp:spPr>
        <a:xfrm>
          <a:off x="3644211" y="2303"/>
          <a:ext cx="847089" cy="84708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E8AE17-701A-492F-9C78-9CF52326AAAD}">
      <dsp:nvSpPr>
        <dsp:cNvPr id="0" name=""/>
        <dsp:cNvSpPr/>
      </dsp:nvSpPr>
      <dsp:spPr>
        <a:xfrm>
          <a:off x="3824738" y="182831"/>
          <a:ext cx="486035" cy="4860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9A2FE9-41B7-4ECD-9DB8-58CFE2C00E0F}">
      <dsp:nvSpPr>
        <dsp:cNvPr id="0" name=""/>
        <dsp:cNvSpPr/>
      </dsp:nvSpPr>
      <dsp:spPr>
        <a:xfrm>
          <a:off x="3373420" y="1113241"/>
          <a:ext cx="1388671" cy="555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BOOKING</a:t>
          </a:r>
        </a:p>
      </dsp:txBody>
      <dsp:txXfrm>
        <a:off x="3373420" y="1113241"/>
        <a:ext cx="1388671" cy="555468"/>
      </dsp:txXfrm>
    </dsp:sp>
    <dsp:sp modelId="{8BB01F1C-A26D-44C8-BE1B-B925874E3FB6}">
      <dsp:nvSpPr>
        <dsp:cNvPr id="0" name=""/>
        <dsp:cNvSpPr/>
      </dsp:nvSpPr>
      <dsp:spPr>
        <a:xfrm>
          <a:off x="380832" y="2015877"/>
          <a:ext cx="847089" cy="84708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62DBF8-0344-409D-80F4-B7F8CBCE09E7}">
      <dsp:nvSpPr>
        <dsp:cNvPr id="0" name=""/>
        <dsp:cNvSpPr/>
      </dsp:nvSpPr>
      <dsp:spPr>
        <a:xfrm>
          <a:off x="561359" y="2196405"/>
          <a:ext cx="486035" cy="48603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58012F-60C2-4C5D-8DFE-A96759D9A45D}">
      <dsp:nvSpPr>
        <dsp:cNvPr id="0" name=""/>
        <dsp:cNvSpPr/>
      </dsp:nvSpPr>
      <dsp:spPr>
        <a:xfrm>
          <a:off x="110041" y="3126815"/>
          <a:ext cx="1388671" cy="555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CONTRACT</a:t>
          </a:r>
        </a:p>
      </dsp:txBody>
      <dsp:txXfrm>
        <a:off x="110041" y="3126815"/>
        <a:ext cx="1388671" cy="555468"/>
      </dsp:txXfrm>
    </dsp:sp>
    <dsp:sp modelId="{112019FA-9646-44A5-A0FD-817EF27A3DC5}">
      <dsp:nvSpPr>
        <dsp:cNvPr id="0" name=""/>
        <dsp:cNvSpPr/>
      </dsp:nvSpPr>
      <dsp:spPr>
        <a:xfrm>
          <a:off x="2012521" y="2015877"/>
          <a:ext cx="847089" cy="84708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AF537B-63D4-4ACB-AC44-0D3E966C46A6}">
      <dsp:nvSpPr>
        <dsp:cNvPr id="0" name=""/>
        <dsp:cNvSpPr/>
      </dsp:nvSpPr>
      <dsp:spPr>
        <a:xfrm>
          <a:off x="2193048" y="2196405"/>
          <a:ext cx="486035" cy="48603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9F1E24-A47E-4929-9920-DF4CE0B8B6E8}">
      <dsp:nvSpPr>
        <dsp:cNvPr id="0" name=""/>
        <dsp:cNvSpPr/>
      </dsp:nvSpPr>
      <dsp:spPr>
        <a:xfrm>
          <a:off x="1741730" y="3126815"/>
          <a:ext cx="1388671" cy="555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PAYMENT</a:t>
          </a:r>
        </a:p>
      </dsp:txBody>
      <dsp:txXfrm>
        <a:off x="1741730" y="3126815"/>
        <a:ext cx="1388671" cy="555468"/>
      </dsp:txXfrm>
    </dsp:sp>
    <dsp:sp modelId="{B26C57F5-CF5B-4C53-B67F-069AB5E9DE48}">
      <dsp:nvSpPr>
        <dsp:cNvPr id="0" name=""/>
        <dsp:cNvSpPr/>
      </dsp:nvSpPr>
      <dsp:spPr>
        <a:xfrm>
          <a:off x="3644211" y="2015877"/>
          <a:ext cx="847089" cy="84708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48E0AA-FF3C-4EB2-B3E3-1C305BFCF18B}">
      <dsp:nvSpPr>
        <dsp:cNvPr id="0" name=""/>
        <dsp:cNvSpPr/>
      </dsp:nvSpPr>
      <dsp:spPr>
        <a:xfrm>
          <a:off x="3824738" y="2196405"/>
          <a:ext cx="486035" cy="48603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8054A9-E8D9-4570-8A31-6AACF5DDA1AD}">
      <dsp:nvSpPr>
        <dsp:cNvPr id="0" name=""/>
        <dsp:cNvSpPr/>
      </dsp:nvSpPr>
      <dsp:spPr>
        <a:xfrm>
          <a:off x="3373420" y="3126815"/>
          <a:ext cx="1388671" cy="555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DEPOSIT</a:t>
          </a:r>
        </a:p>
      </dsp:txBody>
      <dsp:txXfrm>
        <a:off x="3373420" y="3126815"/>
        <a:ext cx="1388671" cy="5554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ChevronBlockProcess">
  <dgm:title val="Chevron Block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28"/>
      <dgm:constr type="primFontSz" for="des" forName="desTx" refType="primFontSz" refFor="des" refForName="parTx" op="lte" fact="0.75"/>
      <dgm:constr type="h" for="des" forName="desTx" op="equ"/>
      <dgm:constr type="w" for="ch" forName="space" refType="w" op="equ" fact="-0.005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7">
          <dgm:if name="Name8" func="var" arg="dir" op="equ" val="norm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/>
              <dgm:constr type="w" for="ch" forName="desTx" refType="w" refFor="ch" refForName="parTx" fact="0.91"/>
              <dgm:constr type="t" for="ch" forName="desTx" refType="h" refFor="ch" refForName="parTx"/>
            </dgm:constrLst>
          </dgm:if>
          <dgm:else name="Name9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 refType="w" fact="0.09"/>
              <dgm:constr type="w" for="ch" forName="desTx" refType="w" refFor="ch" refForName="parTx" fact="0.91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choose name="Name10">
            <dgm:if name="Name11" func="var" arg="dir" op="equ" val="norm">
              <dgm:shape xmlns:r="http://schemas.openxmlformats.org/officeDocument/2006/relationships" type="chevron" r:blip="">
                <dgm:adjLst>
                  <dgm:adj idx="1" val="0.3"/>
                </dgm:adjLst>
              </dgm:shape>
            </dgm:if>
            <dgm:else name="Name12">
              <dgm:shape xmlns:r="http://schemas.openxmlformats.org/officeDocument/2006/relationships" rot="180" type="chevron" r:blip="">
                <dgm:adjLst/>
              </dgm:shape>
            </dgm:else>
          </dgm:choose>
          <dgm:presOf axis="self" ptType="node"/>
          <dgm:choose name="Name13">
            <dgm:if name="Name14" func="var" arg="dir" op="equ" val="norm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if>
            <dgm:else name="Name15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else>
          </dgm:choose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0"/>
            <dgm:constr type="tMarg" refType="w" fact="0.224"/>
            <dgm:constr type="bMarg" refType="w" fact="0.448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5B5B776-8102-4606-8421-AB1714982E8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0BA256-0A25-47B0-A8C4-E643B3D683B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781D0A-CD4B-4F1E-B640-D2429066E629}" type="datetimeFigureOut">
              <a:rPr lang="en-US" smtClean="0"/>
              <a:t>11/12/2022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4E7E44-F308-4E93-9BEA-050BCE8E679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B946A4-07F7-4841-BA1F-00A534E90E1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59DDD1-FB49-4A7F-8D8C-4A92643E61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35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6DBB17-EEE0-4340-9E5E-33E65E99AD99}" type="datetimeFigureOut">
              <a:rPr lang="en-US" smtClean="0"/>
              <a:t>11/12/2022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FAE989-34A2-4477-8CFD-C14743BD7C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9785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BDA8F3-0AA7-4218-9990-ABB2F235691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8709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7307CE3-0355-4F20-AD39-7B93A99DD7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85812" y="2522070"/>
            <a:ext cx="4606621" cy="1533098"/>
          </a:xfrm>
        </p:spPr>
        <p:txBody>
          <a:bodyPr>
            <a:normAutofit/>
          </a:bodyPr>
          <a:lstStyle>
            <a:lvl1pPr algn="ctr">
              <a:defRPr/>
            </a:lvl1pPr>
          </a:lstStyle>
          <a:p>
            <a:r>
              <a:rPr lang="en-US" sz="4000"/>
              <a:t>Click to edit Master title style</a:t>
            </a:r>
            <a:endParaRPr lang="en-US" sz="4000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315525E-2D15-4FC9-89EE-7A1CD46B8E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48670" y="4155083"/>
            <a:ext cx="4490112" cy="553395"/>
          </a:xfrm>
        </p:spPr>
        <p:txBody>
          <a:bodyPr>
            <a:norm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92" name="Picture Placeholder 91">
            <a:extLst>
              <a:ext uri="{FF2B5EF4-FFF2-40B4-BE49-F238E27FC236}">
                <a16:creationId xmlns:a16="http://schemas.microsoft.com/office/drawing/2014/main" id="{E3EE055C-F49C-4345-9B6C-2A3011EB4A3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39" y="8"/>
            <a:ext cx="12188938" cy="6857992"/>
          </a:xfrm>
          <a:custGeom>
            <a:avLst/>
            <a:gdLst>
              <a:gd name="connsiteX0" fmla="*/ 10789622 w 12188938"/>
              <a:gd name="connsiteY0" fmla="*/ 4110765 h 6857992"/>
              <a:gd name="connsiteX1" fmla="*/ 10793496 w 12188938"/>
              <a:gd name="connsiteY1" fmla="*/ 4192880 h 6857992"/>
              <a:gd name="connsiteX2" fmla="*/ 10789622 w 12188938"/>
              <a:gd name="connsiteY2" fmla="*/ 4110765 h 6857992"/>
              <a:gd name="connsiteX3" fmla="*/ 11430043 w 12188938"/>
              <a:gd name="connsiteY3" fmla="*/ 4107476 h 6857992"/>
              <a:gd name="connsiteX4" fmla="*/ 11480790 w 12188938"/>
              <a:gd name="connsiteY4" fmla="*/ 4171816 h 6857992"/>
              <a:gd name="connsiteX5" fmla="*/ 11430043 w 12188938"/>
              <a:gd name="connsiteY5" fmla="*/ 4107476 h 6857992"/>
              <a:gd name="connsiteX6" fmla="*/ 11643184 w 12188938"/>
              <a:gd name="connsiteY6" fmla="*/ 4107090 h 6857992"/>
              <a:gd name="connsiteX7" fmla="*/ 11643184 w 12188938"/>
              <a:gd name="connsiteY7" fmla="*/ 4186306 h 6857992"/>
              <a:gd name="connsiteX8" fmla="*/ 11643184 w 12188938"/>
              <a:gd name="connsiteY8" fmla="*/ 4107090 h 6857992"/>
              <a:gd name="connsiteX9" fmla="*/ 11084439 w 12188938"/>
              <a:gd name="connsiteY9" fmla="*/ 4104189 h 6857992"/>
              <a:gd name="connsiteX10" fmla="*/ 11088324 w 12188938"/>
              <a:gd name="connsiteY10" fmla="*/ 4196932 h 6857992"/>
              <a:gd name="connsiteX11" fmla="*/ 11084439 w 12188938"/>
              <a:gd name="connsiteY11" fmla="*/ 4104189 h 6857992"/>
              <a:gd name="connsiteX12" fmla="*/ 11977268 w 12188938"/>
              <a:gd name="connsiteY12" fmla="*/ 4064583 h 6857992"/>
              <a:gd name="connsiteX13" fmla="*/ 11957860 w 12188938"/>
              <a:gd name="connsiteY13" fmla="*/ 4157259 h 6857992"/>
              <a:gd name="connsiteX14" fmla="*/ 11977268 w 12188938"/>
              <a:gd name="connsiteY14" fmla="*/ 4064583 h 6857992"/>
              <a:gd name="connsiteX15" fmla="*/ 10164195 w 12188938"/>
              <a:gd name="connsiteY15" fmla="*/ 4056856 h 6857992"/>
              <a:gd name="connsiteX16" fmla="*/ 10164195 w 12188938"/>
              <a:gd name="connsiteY16" fmla="*/ 4150563 h 6857992"/>
              <a:gd name="connsiteX17" fmla="*/ 10164195 w 12188938"/>
              <a:gd name="connsiteY17" fmla="*/ 4056856 h 6857992"/>
              <a:gd name="connsiteX18" fmla="*/ 10470889 w 12188938"/>
              <a:gd name="connsiteY18" fmla="*/ 4053956 h 6857992"/>
              <a:gd name="connsiteX19" fmla="*/ 10447647 w 12188938"/>
              <a:gd name="connsiteY19" fmla="*/ 4147134 h 6857992"/>
              <a:gd name="connsiteX20" fmla="*/ 10470889 w 12188938"/>
              <a:gd name="connsiteY20" fmla="*/ 4053956 h 6857992"/>
              <a:gd name="connsiteX21" fmla="*/ 9577411 w 12188938"/>
              <a:gd name="connsiteY21" fmla="*/ 4039202 h 6857992"/>
              <a:gd name="connsiteX22" fmla="*/ 9496106 w 12188938"/>
              <a:gd name="connsiteY22" fmla="*/ 4104016 h 6857992"/>
              <a:gd name="connsiteX23" fmla="*/ 9577411 w 12188938"/>
              <a:gd name="connsiteY23" fmla="*/ 4039202 h 6857992"/>
              <a:gd name="connsiteX24" fmla="*/ 9818337 w 12188938"/>
              <a:gd name="connsiteY24" fmla="*/ 4024973 h 6857992"/>
              <a:gd name="connsiteX25" fmla="*/ 9872844 w 12188938"/>
              <a:gd name="connsiteY25" fmla="*/ 4096891 h 6857992"/>
              <a:gd name="connsiteX26" fmla="*/ 9818337 w 12188938"/>
              <a:gd name="connsiteY26" fmla="*/ 4024973 h 6857992"/>
              <a:gd name="connsiteX27" fmla="*/ 9255412 w 12188938"/>
              <a:gd name="connsiteY27" fmla="*/ 4021111 h 6857992"/>
              <a:gd name="connsiteX28" fmla="*/ 9236054 w 12188938"/>
              <a:gd name="connsiteY28" fmla="*/ 4114818 h 6857992"/>
              <a:gd name="connsiteX29" fmla="*/ 9255412 w 12188938"/>
              <a:gd name="connsiteY29" fmla="*/ 4021111 h 6857992"/>
              <a:gd name="connsiteX30" fmla="*/ 8755009 w 12188938"/>
              <a:gd name="connsiteY30" fmla="*/ 3985365 h 6857992"/>
              <a:gd name="connsiteX31" fmla="*/ 8758894 w 12188938"/>
              <a:gd name="connsiteY31" fmla="*/ 4064581 h 6857992"/>
              <a:gd name="connsiteX32" fmla="*/ 8755009 w 12188938"/>
              <a:gd name="connsiteY32" fmla="*/ 3985365 h 6857992"/>
              <a:gd name="connsiteX33" fmla="*/ 8954716 w 12188938"/>
              <a:gd name="connsiteY33" fmla="*/ 3983984 h 6857992"/>
              <a:gd name="connsiteX34" fmla="*/ 8966312 w 12188938"/>
              <a:gd name="connsiteY34" fmla="*/ 4076660 h 6857992"/>
              <a:gd name="connsiteX35" fmla="*/ 8954716 w 12188938"/>
              <a:gd name="connsiteY35" fmla="*/ 3983984 h 6857992"/>
              <a:gd name="connsiteX36" fmla="*/ 2444354 w 12188938"/>
              <a:gd name="connsiteY36" fmla="*/ 3954971 h 6857992"/>
              <a:gd name="connsiteX37" fmla="*/ 2444354 w 12188938"/>
              <a:gd name="connsiteY37" fmla="*/ 3962056 h 6857992"/>
              <a:gd name="connsiteX38" fmla="*/ 2444354 w 12188938"/>
              <a:gd name="connsiteY38" fmla="*/ 3954971 h 6857992"/>
              <a:gd name="connsiteX39" fmla="*/ 152046 w 12188938"/>
              <a:gd name="connsiteY39" fmla="*/ 3893917 h 6857992"/>
              <a:gd name="connsiteX40" fmla="*/ 124874 w 12188938"/>
              <a:gd name="connsiteY40" fmla="*/ 3973187 h 6857992"/>
              <a:gd name="connsiteX41" fmla="*/ 152046 w 12188938"/>
              <a:gd name="connsiteY41" fmla="*/ 3893917 h 6857992"/>
              <a:gd name="connsiteX42" fmla="*/ 638431 w 12188938"/>
              <a:gd name="connsiteY42" fmla="*/ 3886118 h 6857992"/>
              <a:gd name="connsiteX43" fmla="*/ 591851 w 12188938"/>
              <a:gd name="connsiteY43" fmla="*/ 3954475 h 6857992"/>
              <a:gd name="connsiteX44" fmla="*/ 638431 w 12188938"/>
              <a:gd name="connsiteY44" fmla="*/ 3886118 h 6857992"/>
              <a:gd name="connsiteX45" fmla="*/ 2020621 w 12188938"/>
              <a:gd name="connsiteY45" fmla="*/ 3879602 h 6857992"/>
              <a:gd name="connsiteX46" fmla="*/ 1970159 w 12188938"/>
              <a:gd name="connsiteY46" fmla="*/ 3940557 h 6857992"/>
              <a:gd name="connsiteX47" fmla="*/ 2020621 w 12188938"/>
              <a:gd name="connsiteY47" fmla="*/ 3879602 h 6857992"/>
              <a:gd name="connsiteX48" fmla="*/ 2665543 w 12188938"/>
              <a:gd name="connsiteY48" fmla="*/ 3875853 h 6857992"/>
              <a:gd name="connsiteX49" fmla="*/ 2715973 w 12188938"/>
              <a:gd name="connsiteY49" fmla="*/ 3943768 h 6857992"/>
              <a:gd name="connsiteX50" fmla="*/ 2665543 w 12188938"/>
              <a:gd name="connsiteY50" fmla="*/ 3875853 h 6857992"/>
              <a:gd name="connsiteX51" fmla="*/ 2354642 w 12188938"/>
              <a:gd name="connsiteY51" fmla="*/ 3875755 h 6857992"/>
              <a:gd name="connsiteX52" fmla="*/ 2331239 w 12188938"/>
              <a:gd name="connsiteY52" fmla="*/ 3957870 h 6857992"/>
              <a:gd name="connsiteX53" fmla="*/ 2354642 w 12188938"/>
              <a:gd name="connsiteY53" fmla="*/ 3875755 h 6857992"/>
              <a:gd name="connsiteX54" fmla="*/ 3277407 w 12188938"/>
              <a:gd name="connsiteY54" fmla="*/ 3871629 h 6857992"/>
              <a:gd name="connsiteX55" fmla="*/ 3196102 w 12188938"/>
              <a:gd name="connsiteY55" fmla="*/ 3936443 h 6857992"/>
              <a:gd name="connsiteX56" fmla="*/ 3277407 w 12188938"/>
              <a:gd name="connsiteY56" fmla="*/ 3871629 h 6857992"/>
              <a:gd name="connsiteX57" fmla="*/ 2934216 w 12188938"/>
              <a:gd name="connsiteY57" fmla="*/ 3870580 h 6857992"/>
              <a:gd name="connsiteX58" fmla="*/ 2918615 w 12188938"/>
              <a:gd name="connsiteY58" fmla="*/ 3963323 h 6857992"/>
              <a:gd name="connsiteX59" fmla="*/ 2934216 w 12188938"/>
              <a:gd name="connsiteY59" fmla="*/ 3870580 h 6857992"/>
              <a:gd name="connsiteX60" fmla="*/ 1438182 w 12188938"/>
              <a:gd name="connsiteY60" fmla="*/ 3868995 h 6857992"/>
              <a:gd name="connsiteX61" fmla="*/ 1438182 w 12188938"/>
              <a:gd name="connsiteY61" fmla="*/ 3947246 h 6857992"/>
              <a:gd name="connsiteX62" fmla="*/ 1438182 w 12188938"/>
              <a:gd name="connsiteY62" fmla="*/ 3868995 h 6857992"/>
              <a:gd name="connsiteX63" fmla="*/ 1765862 w 12188938"/>
              <a:gd name="connsiteY63" fmla="*/ 3862391 h 6857992"/>
              <a:gd name="connsiteX64" fmla="*/ 1738637 w 12188938"/>
              <a:gd name="connsiteY64" fmla="*/ 3951206 h 6857992"/>
              <a:gd name="connsiteX65" fmla="*/ 1765862 w 12188938"/>
              <a:gd name="connsiteY65" fmla="*/ 3862391 h 6857992"/>
              <a:gd name="connsiteX66" fmla="*/ 1154678 w 12188938"/>
              <a:gd name="connsiteY66" fmla="*/ 3861266 h 6857992"/>
              <a:gd name="connsiteX67" fmla="*/ 1154678 w 12188938"/>
              <a:gd name="connsiteY67" fmla="*/ 3939811 h 6857992"/>
              <a:gd name="connsiteX68" fmla="*/ 1154678 w 12188938"/>
              <a:gd name="connsiteY68" fmla="*/ 3861266 h 6857992"/>
              <a:gd name="connsiteX69" fmla="*/ 878722 w 12188938"/>
              <a:gd name="connsiteY69" fmla="*/ 3858367 h 6857992"/>
              <a:gd name="connsiteX70" fmla="*/ 902082 w 12188938"/>
              <a:gd name="connsiteY70" fmla="*/ 3947246 h 6857992"/>
              <a:gd name="connsiteX71" fmla="*/ 878722 w 12188938"/>
              <a:gd name="connsiteY71" fmla="*/ 3858367 h 6857992"/>
              <a:gd name="connsiteX72" fmla="*/ 449757 w 12188938"/>
              <a:gd name="connsiteY72" fmla="*/ 3849853 h 6857992"/>
              <a:gd name="connsiteX73" fmla="*/ 368452 w 12188938"/>
              <a:gd name="connsiteY73" fmla="*/ 3914667 h 6857992"/>
              <a:gd name="connsiteX74" fmla="*/ 449757 w 12188938"/>
              <a:gd name="connsiteY74" fmla="*/ 3849853 h 6857992"/>
              <a:gd name="connsiteX75" fmla="*/ 11651208 w 12188938"/>
              <a:gd name="connsiteY75" fmla="*/ 3796213 h 6857992"/>
              <a:gd name="connsiteX76" fmla="*/ 11600851 w 12188938"/>
              <a:gd name="connsiteY76" fmla="*/ 3856978 h 6857992"/>
              <a:gd name="connsiteX77" fmla="*/ 11651208 w 12188938"/>
              <a:gd name="connsiteY77" fmla="*/ 3796213 h 6857992"/>
              <a:gd name="connsiteX78" fmla="*/ 11969505 w 12188938"/>
              <a:gd name="connsiteY78" fmla="*/ 3789255 h 6857992"/>
              <a:gd name="connsiteX79" fmla="*/ 11946215 w 12188938"/>
              <a:gd name="connsiteY79" fmla="*/ 3878313 h 6857992"/>
              <a:gd name="connsiteX80" fmla="*/ 11969505 w 12188938"/>
              <a:gd name="connsiteY80" fmla="*/ 3789255 h 6857992"/>
              <a:gd name="connsiteX81" fmla="*/ 9892567 w 12188938"/>
              <a:gd name="connsiteY81" fmla="*/ 3764136 h 6857992"/>
              <a:gd name="connsiteX82" fmla="*/ 9900260 w 12188938"/>
              <a:gd name="connsiteY82" fmla="*/ 3767679 h 6857992"/>
              <a:gd name="connsiteX83" fmla="*/ 9892567 w 12188938"/>
              <a:gd name="connsiteY83" fmla="*/ 3764136 h 6857992"/>
              <a:gd name="connsiteX84" fmla="*/ 11015833 w 12188938"/>
              <a:gd name="connsiteY84" fmla="*/ 3747231 h 6857992"/>
              <a:gd name="connsiteX85" fmla="*/ 11008064 w 12188938"/>
              <a:gd name="connsiteY85" fmla="*/ 3829375 h 6857992"/>
              <a:gd name="connsiteX86" fmla="*/ 11015833 w 12188938"/>
              <a:gd name="connsiteY86" fmla="*/ 3747231 h 6857992"/>
              <a:gd name="connsiteX87" fmla="*/ 9713361 w 12188938"/>
              <a:gd name="connsiteY87" fmla="*/ 3736605 h 6857992"/>
              <a:gd name="connsiteX88" fmla="*/ 9717235 w 12188938"/>
              <a:gd name="connsiteY88" fmla="*/ 3818720 h 6857992"/>
              <a:gd name="connsiteX89" fmla="*/ 9713361 w 12188938"/>
              <a:gd name="connsiteY89" fmla="*/ 3736605 h 6857992"/>
              <a:gd name="connsiteX90" fmla="*/ 10638051 w 12188938"/>
              <a:gd name="connsiteY90" fmla="*/ 3736359 h 6857992"/>
              <a:gd name="connsiteX91" fmla="*/ 10680915 w 12188938"/>
              <a:gd name="connsiteY91" fmla="*/ 3804381 h 6857992"/>
              <a:gd name="connsiteX92" fmla="*/ 10638051 w 12188938"/>
              <a:gd name="connsiteY92" fmla="*/ 3736359 h 6857992"/>
              <a:gd name="connsiteX93" fmla="*/ 10264977 w 12188938"/>
              <a:gd name="connsiteY93" fmla="*/ 3722113 h 6857992"/>
              <a:gd name="connsiteX94" fmla="*/ 10233803 w 12188938"/>
              <a:gd name="connsiteY94" fmla="*/ 3811564 h 6857992"/>
              <a:gd name="connsiteX95" fmla="*/ 10264977 w 12188938"/>
              <a:gd name="connsiteY95" fmla="*/ 3722113 h 6857992"/>
              <a:gd name="connsiteX96" fmla="*/ 11255210 w 12188938"/>
              <a:gd name="connsiteY96" fmla="*/ 3710038 h 6857992"/>
              <a:gd name="connsiteX97" fmla="*/ 11305640 w 12188938"/>
              <a:gd name="connsiteY97" fmla="*/ 3785221 h 6857992"/>
              <a:gd name="connsiteX98" fmla="*/ 11255210 w 12188938"/>
              <a:gd name="connsiteY98" fmla="*/ 3710038 h 6857992"/>
              <a:gd name="connsiteX99" fmla="*/ 8843923 w 12188938"/>
              <a:gd name="connsiteY99" fmla="*/ 3695267 h 6857992"/>
              <a:gd name="connsiteX100" fmla="*/ 8886829 w 12188938"/>
              <a:gd name="connsiteY100" fmla="*/ 3766942 h 6857992"/>
              <a:gd name="connsiteX101" fmla="*/ 8843923 w 12188938"/>
              <a:gd name="connsiteY101" fmla="*/ 3695267 h 6857992"/>
              <a:gd name="connsiteX102" fmla="*/ 9156291 w 12188938"/>
              <a:gd name="connsiteY102" fmla="*/ 3691684 h 6857992"/>
              <a:gd name="connsiteX103" fmla="*/ 9183544 w 12188938"/>
              <a:gd name="connsiteY103" fmla="*/ 3785391 h 6857992"/>
              <a:gd name="connsiteX104" fmla="*/ 9156291 w 12188938"/>
              <a:gd name="connsiteY104" fmla="*/ 3691684 h 6857992"/>
              <a:gd name="connsiteX105" fmla="*/ 9953307 w 12188938"/>
              <a:gd name="connsiteY105" fmla="*/ 3691683 h 6857992"/>
              <a:gd name="connsiteX106" fmla="*/ 9996085 w 12188938"/>
              <a:gd name="connsiteY106" fmla="*/ 3752859 h 6857992"/>
              <a:gd name="connsiteX107" fmla="*/ 9953307 w 12188938"/>
              <a:gd name="connsiteY107" fmla="*/ 3691683 h 6857992"/>
              <a:gd name="connsiteX108" fmla="*/ 9435245 w 12188938"/>
              <a:gd name="connsiteY108" fmla="*/ 3691681 h 6857992"/>
              <a:gd name="connsiteX109" fmla="*/ 9415829 w 12188938"/>
              <a:gd name="connsiteY109" fmla="*/ 3698878 h 6857992"/>
              <a:gd name="connsiteX110" fmla="*/ 9466311 w 12188938"/>
              <a:gd name="connsiteY110" fmla="*/ 3698878 h 6857992"/>
              <a:gd name="connsiteX111" fmla="*/ 9435245 w 12188938"/>
              <a:gd name="connsiteY111" fmla="*/ 3691681 h 6857992"/>
              <a:gd name="connsiteX112" fmla="*/ 2587306 w 12188938"/>
              <a:gd name="connsiteY112" fmla="*/ 3639747 h 6857992"/>
              <a:gd name="connsiteX113" fmla="*/ 2506000 w 12188938"/>
              <a:gd name="connsiteY113" fmla="*/ 3704033 h 6857992"/>
              <a:gd name="connsiteX114" fmla="*/ 2587306 w 12188938"/>
              <a:gd name="connsiteY114" fmla="*/ 3639747 h 6857992"/>
              <a:gd name="connsiteX115" fmla="*/ 2292026 w 12188938"/>
              <a:gd name="connsiteY115" fmla="*/ 3617819 h 6857992"/>
              <a:gd name="connsiteX116" fmla="*/ 2295907 w 12188938"/>
              <a:gd name="connsiteY116" fmla="*/ 3699934 h 6857992"/>
              <a:gd name="connsiteX117" fmla="*/ 2292026 w 12188938"/>
              <a:gd name="connsiteY117" fmla="*/ 3617819 h 6857992"/>
              <a:gd name="connsiteX118" fmla="*/ 3100946 w 12188938"/>
              <a:gd name="connsiteY118" fmla="*/ 3612641 h 6857992"/>
              <a:gd name="connsiteX119" fmla="*/ 3054274 w 12188938"/>
              <a:gd name="connsiteY119" fmla="*/ 3684202 h 6857992"/>
              <a:gd name="connsiteX120" fmla="*/ 3100946 w 12188938"/>
              <a:gd name="connsiteY120" fmla="*/ 3612641 h 6857992"/>
              <a:gd name="connsiteX121" fmla="*/ 343061 w 12188938"/>
              <a:gd name="connsiteY121" fmla="*/ 3611056 h 6857992"/>
              <a:gd name="connsiteX122" fmla="*/ 327601 w 12188938"/>
              <a:gd name="connsiteY122" fmla="*/ 3703799 h 6857992"/>
              <a:gd name="connsiteX123" fmla="*/ 343061 w 12188938"/>
              <a:gd name="connsiteY123" fmla="*/ 3611056 h 6857992"/>
              <a:gd name="connsiteX124" fmla="*/ 3384110 w 12188938"/>
              <a:gd name="connsiteY124" fmla="*/ 3609455 h 6857992"/>
              <a:gd name="connsiteX125" fmla="*/ 3391880 w 12188938"/>
              <a:gd name="connsiteY125" fmla="*/ 3702484 h 6857992"/>
              <a:gd name="connsiteX126" fmla="*/ 3384110 w 12188938"/>
              <a:gd name="connsiteY126" fmla="*/ 3609455 h 6857992"/>
              <a:gd name="connsiteX127" fmla="*/ 2824429 w 12188938"/>
              <a:gd name="connsiteY127" fmla="*/ 3603329 h 6857992"/>
              <a:gd name="connsiteX128" fmla="*/ 2828330 w 12188938"/>
              <a:gd name="connsiteY128" fmla="*/ 3689308 h 6857992"/>
              <a:gd name="connsiteX129" fmla="*/ 2824429 w 12188938"/>
              <a:gd name="connsiteY129" fmla="*/ 3603329 h 6857992"/>
              <a:gd name="connsiteX130" fmla="*/ 2040279 w 12188938"/>
              <a:gd name="connsiteY130" fmla="*/ 3578335 h 6857992"/>
              <a:gd name="connsiteX131" fmla="*/ 2090709 w 12188938"/>
              <a:gd name="connsiteY131" fmla="*/ 3650011 h 6857992"/>
              <a:gd name="connsiteX132" fmla="*/ 2040279 w 12188938"/>
              <a:gd name="connsiteY132" fmla="*/ 3578335 h 6857992"/>
              <a:gd name="connsiteX133" fmla="*/ 99393 w 12188938"/>
              <a:gd name="connsiteY133" fmla="*/ 3575932 h 6857992"/>
              <a:gd name="connsiteX134" fmla="*/ 149855 w 12188938"/>
              <a:gd name="connsiteY134" fmla="*/ 3647887 h 6857992"/>
              <a:gd name="connsiteX135" fmla="*/ 99393 w 12188938"/>
              <a:gd name="connsiteY135" fmla="*/ 3575932 h 6857992"/>
              <a:gd name="connsiteX136" fmla="*/ 801257 w 12188938"/>
              <a:gd name="connsiteY136" fmla="*/ 3571806 h 6857992"/>
              <a:gd name="connsiteX137" fmla="*/ 847929 w 12188938"/>
              <a:gd name="connsiteY137" fmla="*/ 3639458 h 6857992"/>
              <a:gd name="connsiteX138" fmla="*/ 801257 w 12188938"/>
              <a:gd name="connsiteY138" fmla="*/ 3571806 h 6857992"/>
              <a:gd name="connsiteX139" fmla="*/ 1771669 w 12188938"/>
              <a:gd name="connsiteY139" fmla="*/ 3571447 h 6857992"/>
              <a:gd name="connsiteX140" fmla="*/ 1775551 w 12188938"/>
              <a:gd name="connsiteY140" fmla="*/ 3653562 h 6857992"/>
              <a:gd name="connsiteX141" fmla="*/ 1771669 w 12188938"/>
              <a:gd name="connsiteY141" fmla="*/ 3571447 h 6857992"/>
              <a:gd name="connsiteX142" fmla="*/ 1531232 w 12188938"/>
              <a:gd name="connsiteY142" fmla="*/ 3567584 h 6857992"/>
              <a:gd name="connsiteX143" fmla="*/ 1515737 w 12188938"/>
              <a:gd name="connsiteY143" fmla="*/ 3661291 h 6857992"/>
              <a:gd name="connsiteX144" fmla="*/ 1531232 w 12188938"/>
              <a:gd name="connsiteY144" fmla="*/ 3567584 h 6857992"/>
              <a:gd name="connsiteX145" fmla="*/ 576083 w 12188938"/>
              <a:gd name="connsiteY145" fmla="*/ 3560820 h 6857992"/>
              <a:gd name="connsiteX146" fmla="*/ 579988 w 12188938"/>
              <a:gd name="connsiteY146" fmla="*/ 3657427 h 6857992"/>
              <a:gd name="connsiteX147" fmla="*/ 576083 w 12188938"/>
              <a:gd name="connsiteY147" fmla="*/ 3560820 h 6857992"/>
              <a:gd name="connsiteX148" fmla="*/ 1243735 w 12188938"/>
              <a:gd name="connsiteY148" fmla="*/ 3554060 h 6857992"/>
              <a:gd name="connsiteX149" fmla="*/ 1267115 w 12188938"/>
              <a:gd name="connsiteY149" fmla="*/ 3621974 h 6857992"/>
              <a:gd name="connsiteX150" fmla="*/ 1298288 w 12188938"/>
              <a:gd name="connsiteY150" fmla="*/ 3607677 h 6857992"/>
              <a:gd name="connsiteX151" fmla="*/ 1243735 w 12188938"/>
              <a:gd name="connsiteY151" fmla="*/ 3554060 h 6857992"/>
              <a:gd name="connsiteX152" fmla="*/ 1069080 w 12188938"/>
              <a:gd name="connsiteY152" fmla="*/ 3514450 h 6857992"/>
              <a:gd name="connsiteX153" fmla="*/ 1057493 w 12188938"/>
              <a:gd name="connsiteY153" fmla="*/ 3603329 h 6857992"/>
              <a:gd name="connsiteX154" fmla="*/ 1069080 w 12188938"/>
              <a:gd name="connsiteY154" fmla="*/ 3514450 h 6857992"/>
              <a:gd name="connsiteX155" fmla="*/ 11577350 w 12188938"/>
              <a:gd name="connsiteY155" fmla="*/ 3430849 h 6857992"/>
              <a:gd name="connsiteX156" fmla="*/ 11534652 w 12188938"/>
              <a:gd name="connsiteY156" fmla="*/ 3506317 h 6857992"/>
              <a:gd name="connsiteX157" fmla="*/ 11577350 w 12188938"/>
              <a:gd name="connsiteY157" fmla="*/ 3430849 h 6857992"/>
              <a:gd name="connsiteX158" fmla="*/ 12105571 w 12188938"/>
              <a:gd name="connsiteY158" fmla="*/ 3430847 h 6857992"/>
              <a:gd name="connsiteX159" fmla="*/ 12160022 w 12188938"/>
              <a:gd name="connsiteY159" fmla="*/ 3498761 h 6857992"/>
              <a:gd name="connsiteX160" fmla="*/ 12105571 w 12188938"/>
              <a:gd name="connsiteY160" fmla="*/ 3430847 h 6857992"/>
              <a:gd name="connsiteX161" fmla="*/ 11825923 w 12188938"/>
              <a:gd name="connsiteY161" fmla="*/ 3416356 h 6857992"/>
              <a:gd name="connsiteX162" fmla="*/ 11794935 w 12188938"/>
              <a:gd name="connsiteY162" fmla="*/ 3488207 h 6857992"/>
              <a:gd name="connsiteX163" fmla="*/ 11825923 w 12188938"/>
              <a:gd name="connsiteY163" fmla="*/ 3416356 h 6857992"/>
              <a:gd name="connsiteX164" fmla="*/ 11297784 w 12188938"/>
              <a:gd name="connsiteY164" fmla="*/ 3380614 h 6857992"/>
              <a:gd name="connsiteX165" fmla="*/ 11239709 w 12188938"/>
              <a:gd name="connsiteY165" fmla="*/ 3448527 h 6857992"/>
              <a:gd name="connsiteX166" fmla="*/ 11297784 w 12188938"/>
              <a:gd name="connsiteY166" fmla="*/ 3380614 h 6857992"/>
              <a:gd name="connsiteX167" fmla="*/ 9415502 w 12188938"/>
              <a:gd name="connsiteY167" fmla="*/ 3379348 h 6857992"/>
              <a:gd name="connsiteX168" fmla="*/ 9391588 w 12188938"/>
              <a:gd name="connsiteY168" fmla="*/ 3380958 h 6857992"/>
              <a:gd name="connsiteX169" fmla="*/ 9395473 w 12188938"/>
              <a:gd name="connsiteY169" fmla="*/ 3473354 h 6857992"/>
              <a:gd name="connsiteX170" fmla="*/ 9453741 w 12188938"/>
              <a:gd name="connsiteY170" fmla="*/ 3405834 h 6857992"/>
              <a:gd name="connsiteX171" fmla="*/ 9415502 w 12188938"/>
              <a:gd name="connsiteY171" fmla="*/ 3379348 h 6857992"/>
              <a:gd name="connsiteX172" fmla="*/ 10016080 w 12188938"/>
              <a:gd name="connsiteY172" fmla="*/ 3369986 h 6857992"/>
              <a:gd name="connsiteX173" fmla="*/ 9996671 w 12188938"/>
              <a:gd name="connsiteY173" fmla="*/ 3462920 h 6857992"/>
              <a:gd name="connsiteX174" fmla="*/ 10016080 w 12188938"/>
              <a:gd name="connsiteY174" fmla="*/ 3369986 h 6857992"/>
              <a:gd name="connsiteX175" fmla="*/ 10284650 w 12188938"/>
              <a:gd name="connsiteY175" fmla="*/ 3366124 h 6857992"/>
              <a:gd name="connsiteX176" fmla="*/ 10261360 w 12188938"/>
              <a:gd name="connsiteY176" fmla="*/ 3459057 h 6857992"/>
              <a:gd name="connsiteX177" fmla="*/ 10284650 w 12188938"/>
              <a:gd name="connsiteY177" fmla="*/ 3366124 h 6857992"/>
              <a:gd name="connsiteX178" fmla="*/ 10933029 w 12188938"/>
              <a:gd name="connsiteY178" fmla="*/ 3359362 h 6857992"/>
              <a:gd name="connsiteX179" fmla="*/ 10983552 w 12188938"/>
              <a:gd name="connsiteY179" fmla="*/ 3434478 h 6857992"/>
              <a:gd name="connsiteX180" fmla="*/ 10933029 w 12188938"/>
              <a:gd name="connsiteY180" fmla="*/ 3359362 h 6857992"/>
              <a:gd name="connsiteX181" fmla="*/ 9662987 w 12188938"/>
              <a:gd name="connsiteY181" fmla="*/ 3359089 h 6857992"/>
              <a:gd name="connsiteX182" fmla="*/ 9733014 w 12188938"/>
              <a:gd name="connsiteY182" fmla="*/ 3395005 h 6857992"/>
              <a:gd name="connsiteX183" fmla="*/ 9662987 w 12188938"/>
              <a:gd name="connsiteY183" fmla="*/ 3359089 h 6857992"/>
              <a:gd name="connsiteX184" fmla="*/ 10579447 w 12188938"/>
              <a:gd name="connsiteY184" fmla="*/ 3355210 h 6857992"/>
              <a:gd name="connsiteX185" fmla="*/ 10649317 w 12188938"/>
              <a:gd name="connsiteY185" fmla="*/ 3416018 h 6857992"/>
              <a:gd name="connsiteX186" fmla="*/ 10579447 w 12188938"/>
              <a:gd name="connsiteY186" fmla="*/ 3355210 h 6857992"/>
              <a:gd name="connsiteX187" fmla="*/ 8807023 w 12188938"/>
              <a:gd name="connsiteY187" fmla="*/ 3338629 h 6857992"/>
              <a:gd name="connsiteX188" fmla="*/ 8818677 w 12188938"/>
              <a:gd name="connsiteY188" fmla="*/ 3432334 h 6857992"/>
              <a:gd name="connsiteX189" fmla="*/ 8807023 w 12188938"/>
              <a:gd name="connsiteY189" fmla="*/ 3338629 h 6857992"/>
              <a:gd name="connsiteX190" fmla="*/ 9080770 w 12188938"/>
              <a:gd name="connsiteY190" fmla="*/ 3312824 h 6857992"/>
              <a:gd name="connsiteX191" fmla="*/ 9100193 w 12188938"/>
              <a:gd name="connsiteY191" fmla="*/ 3391616 h 6857992"/>
              <a:gd name="connsiteX192" fmla="*/ 9080770 w 12188938"/>
              <a:gd name="connsiteY192" fmla="*/ 3312824 h 6857992"/>
              <a:gd name="connsiteX193" fmla="*/ 1915689 w 12188938"/>
              <a:gd name="connsiteY193" fmla="*/ 3277771 h 6857992"/>
              <a:gd name="connsiteX194" fmla="*/ 1896321 w 12188938"/>
              <a:gd name="connsiteY194" fmla="*/ 3359884 h 6857992"/>
              <a:gd name="connsiteX195" fmla="*/ 1915689 w 12188938"/>
              <a:gd name="connsiteY195" fmla="*/ 3277771 h 6857992"/>
              <a:gd name="connsiteX196" fmla="*/ 2992275 w 12188938"/>
              <a:gd name="connsiteY196" fmla="*/ 3247211 h 6857992"/>
              <a:gd name="connsiteX197" fmla="*/ 2910445 w 12188938"/>
              <a:gd name="connsiteY197" fmla="*/ 3312024 h 6857992"/>
              <a:gd name="connsiteX198" fmla="*/ 2992275 w 12188938"/>
              <a:gd name="connsiteY198" fmla="*/ 3247211 h 6857992"/>
              <a:gd name="connsiteX199" fmla="*/ 2215024 w 12188938"/>
              <a:gd name="connsiteY199" fmla="*/ 3245892 h 6857992"/>
              <a:gd name="connsiteX200" fmla="*/ 2191735 w 12188938"/>
              <a:gd name="connsiteY200" fmla="*/ 3335483 h 6857992"/>
              <a:gd name="connsiteX201" fmla="*/ 2215024 w 12188938"/>
              <a:gd name="connsiteY201" fmla="*/ 3245892 h 6857992"/>
              <a:gd name="connsiteX202" fmla="*/ 1698041 w 12188938"/>
              <a:gd name="connsiteY202" fmla="*/ 3245892 h 6857992"/>
              <a:gd name="connsiteX203" fmla="*/ 1682547 w 12188938"/>
              <a:gd name="connsiteY203" fmla="*/ 3335065 h 6857992"/>
              <a:gd name="connsiteX204" fmla="*/ 1698041 w 12188938"/>
              <a:gd name="connsiteY204" fmla="*/ 3245892 h 6857992"/>
              <a:gd name="connsiteX205" fmla="*/ 3310361 w 12188938"/>
              <a:gd name="connsiteY205" fmla="*/ 3232696 h 6857992"/>
              <a:gd name="connsiteX206" fmla="*/ 3318131 w 12188938"/>
              <a:gd name="connsiteY206" fmla="*/ 3325725 h 6857992"/>
              <a:gd name="connsiteX207" fmla="*/ 3310361 w 12188938"/>
              <a:gd name="connsiteY207" fmla="*/ 3232696 h 6857992"/>
              <a:gd name="connsiteX208" fmla="*/ 1104067 w 12188938"/>
              <a:gd name="connsiteY208" fmla="*/ 3224638 h 6857992"/>
              <a:gd name="connsiteX209" fmla="*/ 1061284 w 12188938"/>
              <a:gd name="connsiteY209" fmla="*/ 3296199 h 6857992"/>
              <a:gd name="connsiteX210" fmla="*/ 1104067 w 12188938"/>
              <a:gd name="connsiteY210" fmla="*/ 3224638 h 6857992"/>
              <a:gd name="connsiteX211" fmla="*/ 1383806 w 12188938"/>
              <a:gd name="connsiteY211" fmla="*/ 3220776 h 6857992"/>
              <a:gd name="connsiteX212" fmla="*/ 1430332 w 12188938"/>
              <a:gd name="connsiteY212" fmla="*/ 3299346 h 6857992"/>
              <a:gd name="connsiteX213" fmla="*/ 1383806 w 12188938"/>
              <a:gd name="connsiteY213" fmla="*/ 3220776 h 6857992"/>
              <a:gd name="connsiteX214" fmla="*/ 2762478 w 12188938"/>
              <a:gd name="connsiteY214" fmla="*/ 3210148 h 6857992"/>
              <a:gd name="connsiteX215" fmla="*/ 2746876 w 12188938"/>
              <a:gd name="connsiteY215" fmla="*/ 3302887 h 6857992"/>
              <a:gd name="connsiteX216" fmla="*/ 2762478 w 12188938"/>
              <a:gd name="connsiteY216" fmla="*/ 3210148 h 6857992"/>
              <a:gd name="connsiteX217" fmla="*/ 2494053 w 12188938"/>
              <a:gd name="connsiteY217" fmla="*/ 3199521 h 6857992"/>
              <a:gd name="connsiteX218" fmla="*/ 2470696 w 12188938"/>
              <a:gd name="connsiteY218" fmla="*/ 3281635 h 6857992"/>
              <a:gd name="connsiteX219" fmla="*/ 2494053 w 12188938"/>
              <a:gd name="connsiteY219" fmla="*/ 3199521 h 6857992"/>
              <a:gd name="connsiteX220" fmla="*/ 804868 w 12188938"/>
              <a:gd name="connsiteY220" fmla="*/ 3191793 h 6857992"/>
              <a:gd name="connsiteX221" fmla="*/ 785446 w 12188938"/>
              <a:gd name="connsiteY221" fmla="*/ 3277771 h 6857992"/>
              <a:gd name="connsiteX222" fmla="*/ 804868 w 12188938"/>
              <a:gd name="connsiteY222" fmla="*/ 3191793 h 6857992"/>
              <a:gd name="connsiteX223" fmla="*/ 482687 w 12188938"/>
              <a:gd name="connsiteY223" fmla="*/ 3191410 h 6857992"/>
              <a:gd name="connsiteX224" fmla="*/ 455563 w 12188938"/>
              <a:gd name="connsiteY224" fmla="*/ 3195805 h 6857992"/>
              <a:gd name="connsiteX225" fmla="*/ 514013 w 12188938"/>
              <a:gd name="connsiteY225" fmla="*/ 3267146 h 6857992"/>
              <a:gd name="connsiteX226" fmla="*/ 482687 w 12188938"/>
              <a:gd name="connsiteY226" fmla="*/ 3191410 h 6857992"/>
              <a:gd name="connsiteX227" fmla="*/ 218915 w 12188938"/>
              <a:gd name="connsiteY227" fmla="*/ 3177302 h 6857992"/>
              <a:gd name="connsiteX228" fmla="*/ 187741 w 12188938"/>
              <a:gd name="connsiteY228" fmla="*/ 3267244 h 6857992"/>
              <a:gd name="connsiteX229" fmla="*/ 218915 w 12188938"/>
              <a:gd name="connsiteY229" fmla="*/ 3177302 h 6857992"/>
              <a:gd name="connsiteX230" fmla="*/ 3487655 w 12188938"/>
              <a:gd name="connsiteY230" fmla="*/ 2279180 h 6857992"/>
              <a:gd name="connsiteX231" fmla="*/ 3487655 w 12188938"/>
              <a:gd name="connsiteY231" fmla="*/ 4864839 h 6857992"/>
              <a:gd name="connsiteX232" fmla="*/ 8687531 w 12188938"/>
              <a:gd name="connsiteY232" fmla="*/ 4864839 h 6857992"/>
              <a:gd name="connsiteX233" fmla="*/ 8687531 w 12188938"/>
              <a:gd name="connsiteY233" fmla="*/ 2279180 h 6857992"/>
              <a:gd name="connsiteX234" fmla="*/ 0 w 12188938"/>
              <a:gd name="connsiteY234" fmla="*/ 0 h 6857992"/>
              <a:gd name="connsiteX235" fmla="*/ 12188938 w 12188938"/>
              <a:gd name="connsiteY235" fmla="*/ 0 h 6857992"/>
              <a:gd name="connsiteX236" fmla="*/ 12188938 w 12188938"/>
              <a:gd name="connsiteY236" fmla="*/ 6857992 h 6857992"/>
              <a:gd name="connsiteX237" fmla="*/ 0 w 12188938"/>
              <a:gd name="connsiteY237" fmla="*/ 6857992 h 6857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12188938" h="6857992">
                <a:moveTo>
                  <a:pt x="10789622" y="4110765"/>
                </a:moveTo>
                <a:cubicBezTo>
                  <a:pt x="10708277" y="4128616"/>
                  <a:pt x="10735392" y="4189310"/>
                  <a:pt x="10793496" y="4192880"/>
                </a:cubicBezTo>
                <a:cubicBezTo>
                  <a:pt x="10859347" y="4189310"/>
                  <a:pt x="10851600" y="4110765"/>
                  <a:pt x="10789622" y="4110765"/>
                </a:cubicBezTo>
                <a:close/>
                <a:moveTo>
                  <a:pt x="11430043" y="4107476"/>
                </a:moveTo>
                <a:cubicBezTo>
                  <a:pt x="11320742" y="4150369"/>
                  <a:pt x="11414429" y="4207560"/>
                  <a:pt x="11480790" y="4171816"/>
                </a:cubicBezTo>
                <a:cubicBezTo>
                  <a:pt x="11488597" y="4143220"/>
                  <a:pt x="11461272" y="4100327"/>
                  <a:pt x="11430043" y="4107476"/>
                </a:cubicBezTo>
                <a:close/>
                <a:moveTo>
                  <a:pt x="11643184" y="4107090"/>
                </a:moveTo>
                <a:cubicBezTo>
                  <a:pt x="11569378" y="4121493"/>
                  <a:pt x="11592685" y="4171903"/>
                  <a:pt x="11643184" y="4186306"/>
                </a:cubicBezTo>
                <a:cubicBezTo>
                  <a:pt x="11713106" y="4186306"/>
                  <a:pt x="11705337" y="4110691"/>
                  <a:pt x="11643184" y="4107090"/>
                </a:cubicBezTo>
                <a:close/>
                <a:moveTo>
                  <a:pt x="11084439" y="4104189"/>
                </a:moveTo>
                <a:cubicBezTo>
                  <a:pt x="11002864" y="4107756"/>
                  <a:pt x="11014518" y="4196932"/>
                  <a:pt x="11088324" y="4196932"/>
                </a:cubicBezTo>
                <a:cubicBezTo>
                  <a:pt x="11146592" y="4186231"/>
                  <a:pt x="11127169" y="4111323"/>
                  <a:pt x="11084439" y="4104189"/>
                </a:cubicBezTo>
                <a:close/>
                <a:moveTo>
                  <a:pt x="11977268" y="4064583"/>
                </a:moveTo>
                <a:cubicBezTo>
                  <a:pt x="11899635" y="4071712"/>
                  <a:pt x="11884108" y="4132308"/>
                  <a:pt x="11957860" y="4157259"/>
                </a:cubicBezTo>
                <a:cubicBezTo>
                  <a:pt x="12016085" y="4167952"/>
                  <a:pt x="12039375" y="4071712"/>
                  <a:pt x="11977268" y="4064583"/>
                </a:cubicBezTo>
                <a:close/>
                <a:moveTo>
                  <a:pt x="10164195" y="4056856"/>
                </a:moveTo>
                <a:cubicBezTo>
                  <a:pt x="10082803" y="4064064"/>
                  <a:pt x="10086679" y="4143355"/>
                  <a:pt x="10164195" y="4150563"/>
                </a:cubicBezTo>
                <a:cubicBezTo>
                  <a:pt x="10222333" y="4139751"/>
                  <a:pt x="10206830" y="4071273"/>
                  <a:pt x="10164195" y="4056856"/>
                </a:cubicBezTo>
                <a:close/>
                <a:moveTo>
                  <a:pt x="10470889" y="4053956"/>
                </a:moveTo>
                <a:cubicBezTo>
                  <a:pt x="10439900" y="4071875"/>
                  <a:pt x="10381796" y="4075459"/>
                  <a:pt x="10447647" y="4147134"/>
                </a:cubicBezTo>
                <a:cubicBezTo>
                  <a:pt x="10532866" y="4165053"/>
                  <a:pt x="10532866" y="4064707"/>
                  <a:pt x="10470889" y="4053956"/>
                </a:cubicBezTo>
                <a:close/>
                <a:moveTo>
                  <a:pt x="9577411" y="4039202"/>
                </a:moveTo>
                <a:cubicBezTo>
                  <a:pt x="9538694" y="4035601"/>
                  <a:pt x="9480619" y="4057206"/>
                  <a:pt x="9496106" y="4104016"/>
                </a:cubicBezTo>
                <a:cubicBezTo>
                  <a:pt x="9538694" y="4154427"/>
                  <a:pt x="9643230" y="4086012"/>
                  <a:pt x="9577411" y="4039202"/>
                </a:cubicBezTo>
                <a:close/>
                <a:moveTo>
                  <a:pt x="9818337" y="4024973"/>
                </a:moveTo>
                <a:cubicBezTo>
                  <a:pt x="9709324" y="4050145"/>
                  <a:pt x="9806657" y="4154426"/>
                  <a:pt x="9872844" y="4096891"/>
                </a:cubicBezTo>
                <a:cubicBezTo>
                  <a:pt x="9884524" y="4064528"/>
                  <a:pt x="9841697" y="4028569"/>
                  <a:pt x="9818337" y="4024973"/>
                </a:cubicBezTo>
                <a:close/>
                <a:moveTo>
                  <a:pt x="9255412" y="4021111"/>
                </a:moveTo>
                <a:cubicBezTo>
                  <a:pt x="9177979" y="4039132"/>
                  <a:pt x="9147005" y="4114818"/>
                  <a:pt x="9236054" y="4114818"/>
                </a:cubicBezTo>
                <a:cubicBezTo>
                  <a:pt x="9294129" y="4104006"/>
                  <a:pt x="9309616" y="4035528"/>
                  <a:pt x="9255412" y="4021111"/>
                </a:cubicBezTo>
                <a:close/>
                <a:moveTo>
                  <a:pt x="8755009" y="3985365"/>
                </a:moveTo>
                <a:cubicBezTo>
                  <a:pt x="8681203" y="4006969"/>
                  <a:pt x="8708395" y="4050178"/>
                  <a:pt x="8758894" y="4064581"/>
                </a:cubicBezTo>
                <a:cubicBezTo>
                  <a:pt x="8824931" y="4060980"/>
                  <a:pt x="8817162" y="3992567"/>
                  <a:pt x="8755009" y="3985365"/>
                </a:cubicBezTo>
                <a:close/>
                <a:moveTo>
                  <a:pt x="8954716" y="3983984"/>
                </a:moveTo>
                <a:cubicBezTo>
                  <a:pt x="8908335" y="4005371"/>
                  <a:pt x="8923795" y="4055273"/>
                  <a:pt x="8966312" y="4076660"/>
                </a:cubicBezTo>
                <a:cubicBezTo>
                  <a:pt x="9055209" y="4065967"/>
                  <a:pt x="9039749" y="3973291"/>
                  <a:pt x="8954716" y="3983984"/>
                </a:cubicBezTo>
                <a:close/>
                <a:moveTo>
                  <a:pt x="2444354" y="3954971"/>
                </a:moveTo>
                <a:cubicBezTo>
                  <a:pt x="2444354" y="3958514"/>
                  <a:pt x="2444354" y="3958514"/>
                  <a:pt x="2444354" y="3962056"/>
                </a:cubicBezTo>
                <a:cubicBezTo>
                  <a:pt x="2447502" y="3965599"/>
                  <a:pt x="2447502" y="3954971"/>
                  <a:pt x="2444354" y="3954971"/>
                </a:cubicBezTo>
                <a:close/>
                <a:moveTo>
                  <a:pt x="152046" y="3893917"/>
                </a:moveTo>
                <a:cubicBezTo>
                  <a:pt x="93821" y="3890314"/>
                  <a:pt x="66649" y="3962377"/>
                  <a:pt x="124874" y="3973187"/>
                </a:cubicBezTo>
                <a:cubicBezTo>
                  <a:pt x="194744" y="4023631"/>
                  <a:pt x="221916" y="3901124"/>
                  <a:pt x="152046" y="3893917"/>
                </a:cubicBezTo>
                <a:close/>
                <a:moveTo>
                  <a:pt x="638431" y="3886118"/>
                </a:moveTo>
                <a:cubicBezTo>
                  <a:pt x="587970" y="3882520"/>
                  <a:pt x="568561" y="3918497"/>
                  <a:pt x="591851" y="3954475"/>
                </a:cubicBezTo>
                <a:cubicBezTo>
                  <a:pt x="665603" y="3986854"/>
                  <a:pt x="723828" y="3904106"/>
                  <a:pt x="638431" y="3886118"/>
                </a:cubicBezTo>
                <a:close/>
                <a:moveTo>
                  <a:pt x="2020621" y="3879602"/>
                </a:moveTo>
                <a:cubicBezTo>
                  <a:pt x="1993449" y="3915458"/>
                  <a:pt x="1977922" y="3854503"/>
                  <a:pt x="1970159" y="3940557"/>
                </a:cubicBezTo>
                <a:cubicBezTo>
                  <a:pt x="2040029" y="4040953"/>
                  <a:pt x="2125430" y="3897530"/>
                  <a:pt x="2020621" y="3879602"/>
                </a:cubicBezTo>
                <a:close/>
                <a:moveTo>
                  <a:pt x="2665543" y="3875853"/>
                </a:moveTo>
                <a:cubicBezTo>
                  <a:pt x="2560804" y="3918747"/>
                  <a:pt x="2642268" y="3972363"/>
                  <a:pt x="2715973" y="3943768"/>
                </a:cubicBezTo>
                <a:cubicBezTo>
                  <a:pt x="2727611" y="3922321"/>
                  <a:pt x="2696577" y="3865130"/>
                  <a:pt x="2665543" y="3875853"/>
                </a:cubicBezTo>
                <a:close/>
                <a:moveTo>
                  <a:pt x="2354642" y="3875755"/>
                </a:moveTo>
                <a:cubicBezTo>
                  <a:pt x="2307836" y="3886466"/>
                  <a:pt x="2292234" y="3932879"/>
                  <a:pt x="2331239" y="3957870"/>
                </a:cubicBezTo>
                <a:cubicBezTo>
                  <a:pt x="2413150" y="3940019"/>
                  <a:pt x="2444354" y="3904317"/>
                  <a:pt x="2354642" y="3875755"/>
                </a:cubicBezTo>
                <a:close/>
                <a:moveTo>
                  <a:pt x="3277407" y="3871629"/>
                </a:moveTo>
                <a:cubicBezTo>
                  <a:pt x="3238690" y="3868028"/>
                  <a:pt x="3180615" y="3889633"/>
                  <a:pt x="3196102" y="3936443"/>
                </a:cubicBezTo>
                <a:cubicBezTo>
                  <a:pt x="3238690" y="3986854"/>
                  <a:pt x="3343226" y="3918439"/>
                  <a:pt x="3277407" y="3871629"/>
                </a:cubicBezTo>
                <a:close/>
                <a:moveTo>
                  <a:pt x="2934216" y="3870580"/>
                </a:moveTo>
                <a:cubicBezTo>
                  <a:pt x="2871807" y="3881281"/>
                  <a:pt x="2844505" y="3938354"/>
                  <a:pt x="2918615" y="3963323"/>
                </a:cubicBezTo>
                <a:cubicBezTo>
                  <a:pt x="2977122" y="3959756"/>
                  <a:pt x="2996625" y="3881281"/>
                  <a:pt x="2934216" y="3870580"/>
                </a:cubicBezTo>
                <a:close/>
                <a:moveTo>
                  <a:pt x="1438182" y="3868995"/>
                </a:moveTo>
                <a:cubicBezTo>
                  <a:pt x="1356435" y="3890336"/>
                  <a:pt x="1391468" y="3925905"/>
                  <a:pt x="1438182" y="3947246"/>
                </a:cubicBezTo>
                <a:cubicBezTo>
                  <a:pt x="1504359" y="3940132"/>
                  <a:pt x="1500466" y="3876109"/>
                  <a:pt x="1438182" y="3868995"/>
                </a:cubicBezTo>
                <a:close/>
                <a:moveTo>
                  <a:pt x="1765862" y="3862391"/>
                </a:moveTo>
                <a:cubicBezTo>
                  <a:pt x="1730858" y="3876602"/>
                  <a:pt x="1676408" y="3887259"/>
                  <a:pt x="1738637" y="3951206"/>
                </a:cubicBezTo>
                <a:cubicBezTo>
                  <a:pt x="1835871" y="3972522"/>
                  <a:pt x="1831981" y="3873049"/>
                  <a:pt x="1765862" y="3862391"/>
                </a:cubicBezTo>
                <a:close/>
                <a:moveTo>
                  <a:pt x="1154678" y="3861266"/>
                </a:moveTo>
                <a:cubicBezTo>
                  <a:pt x="1077376" y="3879117"/>
                  <a:pt x="1108297" y="3925530"/>
                  <a:pt x="1154678" y="3939811"/>
                </a:cubicBezTo>
                <a:cubicBezTo>
                  <a:pt x="1224250" y="3943381"/>
                  <a:pt x="1220385" y="3871977"/>
                  <a:pt x="1154678" y="3861266"/>
                </a:cubicBezTo>
                <a:close/>
                <a:moveTo>
                  <a:pt x="878722" y="3858367"/>
                </a:moveTo>
                <a:cubicBezTo>
                  <a:pt x="793069" y="3890364"/>
                  <a:pt x="828109" y="3940136"/>
                  <a:pt x="902082" y="3947246"/>
                </a:cubicBezTo>
                <a:cubicBezTo>
                  <a:pt x="968269" y="3933025"/>
                  <a:pt x="917656" y="3861922"/>
                  <a:pt x="878722" y="3858367"/>
                </a:cubicBezTo>
                <a:close/>
                <a:moveTo>
                  <a:pt x="449757" y="3849853"/>
                </a:moveTo>
                <a:cubicBezTo>
                  <a:pt x="411040" y="3846252"/>
                  <a:pt x="352965" y="3867857"/>
                  <a:pt x="368452" y="3914667"/>
                </a:cubicBezTo>
                <a:cubicBezTo>
                  <a:pt x="411040" y="3965078"/>
                  <a:pt x="515576" y="3896663"/>
                  <a:pt x="449757" y="3849853"/>
                </a:cubicBezTo>
                <a:close/>
                <a:moveTo>
                  <a:pt x="11651208" y="3796213"/>
                </a:moveTo>
                <a:cubicBezTo>
                  <a:pt x="11620219" y="3824808"/>
                  <a:pt x="11604725" y="3774766"/>
                  <a:pt x="11600851" y="3856978"/>
                </a:cubicBezTo>
                <a:cubicBezTo>
                  <a:pt x="11662828" y="3953488"/>
                  <a:pt x="11751921" y="3810511"/>
                  <a:pt x="11651208" y="3796213"/>
                </a:cubicBezTo>
                <a:close/>
                <a:moveTo>
                  <a:pt x="11969505" y="3789255"/>
                </a:moveTo>
                <a:cubicBezTo>
                  <a:pt x="11938451" y="3803504"/>
                  <a:pt x="11884108" y="3814191"/>
                  <a:pt x="11946215" y="3878313"/>
                </a:cubicBezTo>
                <a:cubicBezTo>
                  <a:pt x="12039375" y="3903249"/>
                  <a:pt x="12039375" y="3799942"/>
                  <a:pt x="11969505" y="3789255"/>
                </a:cubicBezTo>
                <a:close/>
                <a:moveTo>
                  <a:pt x="9892567" y="3764136"/>
                </a:moveTo>
                <a:cubicBezTo>
                  <a:pt x="9888720" y="3767679"/>
                  <a:pt x="9896413" y="3774764"/>
                  <a:pt x="9900260" y="3767679"/>
                </a:cubicBezTo>
                <a:cubicBezTo>
                  <a:pt x="9896413" y="3767679"/>
                  <a:pt x="9892567" y="3764136"/>
                  <a:pt x="9892567" y="3764136"/>
                </a:cubicBezTo>
                <a:close/>
                <a:moveTo>
                  <a:pt x="11015833" y="3747231"/>
                </a:moveTo>
                <a:cubicBezTo>
                  <a:pt x="10945912" y="3747231"/>
                  <a:pt x="10934258" y="3854375"/>
                  <a:pt x="11008064" y="3829375"/>
                </a:cubicBezTo>
                <a:cubicBezTo>
                  <a:pt x="11046910" y="3865089"/>
                  <a:pt x="11077986" y="3747231"/>
                  <a:pt x="11015833" y="3747231"/>
                </a:cubicBezTo>
                <a:close/>
                <a:moveTo>
                  <a:pt x="9713361" y="3736605"/>
                </a:moveTo>
                <a:cubicBezTo>
                  <a:pt x="9632016" y="3754456"/>
                  <a:pt x="9659131" y="3815150"/>
                  <a:pt x="9717235" y="3818720"/>
                </a:cubicBezTo>
                <a:cubicBezTo>
                  <a:pt x="9783086" y="3815150"/>
                  <a:pt x="9775339" y="3736605"/>
                  <a:pt x="9713361" y="3736605"/>
                </a:cubicBezTo>
                <a:close/>
                <a:moveTo>
                  <a:pt x="10638051" y="3736359"/>
                </a:moveTo>
                <a:cubicBezTo>
                  <a:pt x="10525048" y="3765000"/>
                  <a:pt x="10610775" y="3854503"/>
                  <a:pt x="10680915" y="3804381"/>
                </a:cubicBezTo>
                <a:cubicBezTo>
                  <a:pt x="10688708" y="3775741"/>
                  <a:pt x="10673121" y="3732779"/>
                  <a:pt x="10638051" y="3736359"/>
                </a:cubicBezTo>
                <a:close/>
                <a:moveTo>
                  <a:pt x="10264977" y="3722113"/>
                </a:moveTo>
                <a:cubicBezTo>
                  <a:pt x="10214320" y="3729269"/>
                  <a:pt x="10179250" y="3786518"/>
                  <a:pt x="10233803" y="3811564"/>
                </a:cubicBezTo>
                <a:cubicBezTo>
                  <a:pt x="10288357" y="3818720"/>
                  <a:pt x="10342910" y="3747159"/>
                  <a:pt x="10264977" y="3722113"/>
                </a:cubicBezTo>
                <a:close/>
                <a:moveTo>
                  <a:pt x="11255210" y="3710038"/>
                </a:moveTo>
                <a:cubicBezTo>
                  <a:pt x="11146591" y="3735099"/>
                  <a:pt x="11235813" y="3831762"/>
                  <a:pt x="11305640" y="3785221"/>
                </a:cubicBezTo>
                <a:cubicBezTo>
                  <a:pt x="11313398" y="3749419"/>
                  <a:pt x="11282364" y="3713618"/>
                  <a:pt x="11255210" y="3710038"/>
                </a:cubicBezTo>
                <a:close/>
                <a:moveTo>
                  <a:pt x="8843923" y="3695267"/>
                </a:moveTo>
                <a:cubicBezTo>
                  <a:pt x="8734709" y="3734688"/>
                  <a:pt x="8804918" y="3802780"/>
                  <a:pt x="8886829" y="3766942"/>
                </a:cubicBezTo>
                <a:cubicBezTo>
                  <a:pt x="8882928" y="3734688"/>
                  <a:pt x="8882928" y="3691683"/>
                  <a:pt x="8843923" y="3695267"/>
                </a:cubicBezTo>
                <a:close/>
                <a:moveTo>
                  <a:pt x="9156291" y="3691684"/>
                </a:moveTo>
                <a:cubicBezTo>
                  <a:pt x="9066744" y="3720517"/>
                  <a:pt x="9105677" y="3778183"/>
                  <a:pt x="9183544" y="3785391"/>
                </a:cubicBezTo>
                <a:cubicBezTo>
                  <a:pt x="9241944" y="3767371"/>
                  <a:pt x="9195224" y="3698892"/>
                  <a:pt x="9156291" y="3691684"/>
                </a:cubicBezTo>
                <a:close/>
                <a:moveTo>
                  <a:pt x="9953307" y="3691683"/>
                </a:moveTo>
                <a:cubicBezTo>
                  <a:pt x="9789973" y="3713275"/>
                  <a:pt x="10015530" y="3835627"/>
                  <a:pt x="9996085" y="3752859"/>
                </a:cubicBezTo>
                <a:cubicBezTo>
                  <a:pt x="9984419" y="3724071"/>
                  <a:pt x="9992197" y="3691683"/>
                  <a:pt x="9953307" y="3691683"/>
                </a:cubicBezTo>
                <a:close/>
                <a:moveTo>
                  <a:pt x="9435245" y="3691681"/>
                </a:moveTo>
                <a:cubicBezTo>
                  <a:pt x="9415829" y="3709674"/>
                  <a:pt x="9388646" y="3731266"/>
                  <a:pt x="9415829" y="3698878"/>
                </a:cubicBezTo>
                <a:cubicBezTo>
                  <a:pt x="9295448" y="3781646"/>
                  <a:pt x="9555626" y="3835625"/>
                  <a:pt x="9466311" y="3698878"/>
                </a:cubicBezTo>
                <a:cubicBezTo>
                  <a:pt x="9454661" y="3691681"/>
                  <a:pt x="9446895" y="3702477"/>
                  <a:pt x="9435245" y="3691681"/>
                </a:cubicBezTo>
                <a:close/>
                <a:moveTo>
                  <a:pt x="2587306" y="3639747"/>
                </a:moveTo>
                <a:cubicBezTo>
                  <a:pt x="2552461" y="3636175"/>
                  <a:pt x="2490514" y="3654032"/>
                  <a:pt x="2506000" y="3704033"/>
                </a:cubicBezTo>
                <a:cubicBezTo>
                  <a:pt x="2548589" y="3754033"/>
                  <a:pt x="2653125" y="3686175"/>
                  <a:pt x="2587306" y="3639747"/>
                </a:cubicBezTo>
                <a:close/>
                <a:moveTo>
                  <a:pt x="2292026" y="3617819"/>
                </a:moveTo>
                <a:cubicBezTo>
                  <a:pt x="2222156" y="3632100"/>
                  <a:pt x="2198865" y="3696364"/>
                  <a:pt x="2295907" y="3699934"/>
                </a:cubicBezTo>
                <a:cubicBezTo>
                  <a:pt x="2346369" y="3689223"/>
                  <a:pt x="2354132" y="3617819"/>
                  <a:pt x="2292026" y="3617819"/>
                </a:cubicBezTo>
                <a:close/>
                <a:moveTo>
                  <a:pt x="3100946" y="3612641"/>
                </a:moveTo>
                <a:cubicBezTo>
                  <a:pt x="3054274" y="3616219"/>
                  <a:pt x="3027048" y="3641265"/>
                  <a:pt x="3054274" y="3684202"/>
                </a:cubicBezTo>
                <a:cubicBezTo>
                  <a:pt x="3135950" y="3709248"/>
                  <a:pt x="3186511" y="3644843"/>
                  <a:pt x="3100946" y="3612641"/>
                </a:cubicBezTo>
                <a:close/>
                <a:moveTo>
                  <a:pt x="343061" y="3611056"/>
                </a:moveTo>
                <a:cubicBezTo>
                  <a:pt x="281219" y="3621757"/>
                  <a:pt x="258029" y="3682397"/>
                  <a:pt x="327601" y="3703799"/>
                </a:cubicBezTo>
                <a:cubicBezTo>
                  <a:pt x="385577" y="3700232"/>
                  <a:pt x="404903" y="3621757"/>
                  <a:pt x="343061" y="3611056"/>
                </a:cubicBezTo>
                <a:close/>
                <a:moveTo>
                  <a:pt x="3384110" y="3609455"/>
                </a:moveTo>
                <a:cubicBezTo>
                  <a:pt x="3310304" y="3605877"/>
                  <a:pt x="3314189" y="3702484"/>
                  <a:pt x="3391880" y="3702484"/>
                </a:cubicBezTo>
                <a:cubicBezTo>
                  <a:pt x="3454033" y="3691750"/>
                  <a:pt x="3430726" y="3613033"/>
                  <a:pt x="3384110" y="3609455"/>
                </a:cubicBezTo>
                <a:close/>
                <a:moveTo>
                  <a:pt x="2824429" y="3603329"/>
                </a:moveTo>
                <a:cubicBezTo>
                  <a:pt x="2742518" y="3621241"/>
                  <a:pt x="2769822" y="3682143"/>
                  <a:pt x="2828330" y="3689308"/>
                </a:cubicBezTo>
                <a:cubicBezTo>
                  <a:pt x="2894639" y="3685726"/>
                  <a:pt x="2886837" y="3603329"/>
                  <a:pt x="2824429" y="3603329"/>
                </a:cubicBezTo>
                <a:close/>
                <a:moveTo>
                  <a:pt x="2040279" y="3578335"/>
                </a:moveTo>
                <a:cubicBezTo>
                  <a:pt x="1935539" y="3621341"/>
                  <a:pt x="2017003" y="3678681"/>
                  <a:pt x="2090709" y="3650011"/>
                </a:cubicBezTo>
                <a:cubicBezTo>
                  <a:pt x="2102350" y="3628508"/>
                  <a:pt x="2071313" y="3567584"/>
                  <a:pt x="2040279" y="3578335"/>
                </a:cubicBezTo>
                <a:close/>
                <a:moveTo>
                  <a:pt x="99393" y="3575932"/>
                </a:moveTo>
                <a:cubicBezTo>
                  <a:pt x="-1531" y="3611909"/>
                  <a:pt x="64458" y="3680266"/>
                  <a:pt x="149855" y="3647887"/>
                </a:cubicBezTo>
                <a:cubicBezTo>
                  <a:pt x="153736" y="3611909"/>
                  <a:pt x="130446" y="3575932"/>
                  <a:pt x="99393" y="3575932"/>
                </a:cubicBezTo>
                <a:close/>
                <a:moveTo>
                  <a:pt x="801257" y="3571806"/>
                </a:moveTo>
                <a:cubicBezTo>
                  <a:pt x="692355" y="3600291"/>
                  <a:pt x="777921" y="3689306"/>
                  <a:pt x="847929" y="3639458"/>
                </a:cubicBezTo>
                <a:cubicBezTo>
                  <a:pt x="851818" y="3610973"/>
                  <a:pt x="836261" y="3564685"/>
                  <a:pt x="801257" y="3571806"/>
                </a:cubicBezTo>
                <a:close/>
                <a:moveTo>
                  <a:pt x="1771669" y="3571447"/>
                </a:moveTo>
                <a:cubicBezTo>
                  <a:pt x="1701799" y="3582158"/>
                  <a:pt x="1678509" y="3649992"/>
                  <a:pt x="1775551" y="3653562"/>
                </a:cubicBezTo>
                <a:cubicBezTo>
                  <a:pt x="1826012" y="3642851"/>
                  <a:pt x="1833776" y="3571447"/>
                  <a:pt x="1771669" y="3571447"/>
                </a:cubicBezTo>
                <a:close/>
                <a:moveTo>
                  <a:pt x="1531232" y="3567584"/>
                </a:moveTo>
                <a:cubicBezTo>
                  <a:pt x="1449886" y="3578396"/>
                  <a:pt x="1438265" y="3632458"/>
                  <a:pt x="1515737" y="3661291"/>
                </a:cubicBezTo>
                <a:cubicBezTo>
                  <a:pt x="1577714" y="3661291"/>
                  <a:pt x="1589335" y="3578396"/>
                  <a:pt x="1531232" y="3567584"/>
                </a:cubicBezTo>
                <a:close/>
                <a:moveTo>
                  <a:pt x="576083" y="3560820"/>
                </a:moveTo>
                <a:cubicBezTo>
                  <a:pt x="494078" y="3564398"/>
                  <a:pt x="505793" y="3650271"/>
                  <a:pt x="579988" y="3657427"/>
                </a:cubicBezTo>
                <a:cubicBezTo>
                  <a:pt x="634658" y="3643115"/>
                  <a:pt x="622943" y="3571554"/>
                  <a:pt x="576083" y="3560820"/>
                </a:cubicBezTo>
                <a:close/>
                <a:moveTo>
                  <a:pt x="1243735" y="3554060"/>
                </a:moveTo>
                <a:cubicBezTo>
                  <a:pt x="1169699" y="3571932"/>
                  <a:pt x="1196975" y="3661293"/>
                  <a:pt x="1267115" y="3621974"/>
                </a:cubicBezTo>
                <a:cubicBezTo>
                  <a:pt x="1274908" y="3614825"/>
                  <a:pt x="1286598" y="3596953"/>
                  <a:pt x="1298288" y="3607677"/>
                </a:cubicBezTo>
                <a:cubicBezTo>
                  <a:pt x="1306082" y="3582656"/>
                  <a:pt x="1271012" y="3554060"/>
                  <a:pt x="1243735" y="3554060"/>
                </a:cubicBezTo>
                <a:close/>
                <a:moveTo>
                  <a:pt x="1069080" y="3514450"/>
                </a:moveTo>
                <a:cubicBezTo>
                  <a:pt x="995691" y="3532226"/>
                  <a:pt x="960928" y="3603329"/>
                  <a:pt x="1057493" y="3603329"/>
                </a:cubicBezTo>
                <a:cubicBezTo>
                  <a:pt x="1107706" y="3592664"/>
                  <a:pt x="1130882" y="3521560"/>
                  <a:pt x="1069080" y="3514450"/>
                </a:cubicBezTo>
                <a:close/>
                <a:moveTo>
                  <a:pt x="11577350" y="3430849"/>
                </a:moveTo>
                <a:cubicBezTo>
                  <a:pt x="11526888" y="3430849"/>
                  <a:pt x="11507480" y="3470380"/>
                  <a:pt x="11534652" y="3506317"/>
                </a:cubicBezTo>
                <a:cubicBezTo>
                  <a:pt x="11608404" y="3520692"/>
                  <a:pt x="11662747" y="3463193"/>
                  <a:pt x="11577350" y="3430849"/>
                </a:cubicBezTo>
                <a:close/>
                <a:moveTo>
                  <a:pt x="12105571" y="3430847"/>
                </a:moveTo>
                <a:cubicBezTo>
                  <a:pt x="12000559" y="3466591"/>
                  <a:pt x="12082235" y="3538080"/>
                  <a:pt x="12160022" y="3498761"/>
                </a:cubicBezTo>
                <a:cubicBezTo>
                  <a:pt x="12156133" y="3470166"/>
                  <a:pt x="12136686" y="3430847"/>
                  <a:pt x="12105571" y="3430847"/>
                </a:cubicBezTo>
                <a:close/>
                <a:moveTo>
                  <a:pt x="11825923" y="3416356"/>
                </a:moveTo>
                <a:cubicBezTo>
                  <a:pt x="11744578" y="3419949"/>
                  <a:pt x="11756199" y="3498984"/>
                  <a:pt x="11794935" y="3488207"/>
                </a:cubicBezTo>
                <a:cubicBezTo>
                  <a:pt x="11868533" y="3531317"/>
                  <a:pt x="11895648" y="3423543"/>
                  <a:pt x="11825923" y="3416356"/>
                </a:cubicBezTo>
                <a:close/>
                <a:moveTo>
                  <a:pt x="11297784" y="3380614"/>
                </a:moveTo>
                <a:cubicBezTo>
                  <a:pt x="11255196" y="3384189"/>
                  <a:pt x="11224222" y="3402061"/>
                  <a:pt x="11239709" y="3448527"/>
                </a:cubicBezTo>
                <a:cubicBezTo>
                  <a:pt x="11301656" y="3523589"/>
                  <a:pt x="11386833" y="3416358"/>
                  <a:pt x="11297784" y="3380614"/>
                </a:cubicBezTo>
                <a:close/>
                <a:moveTo>
                  <a:pt x="9415502" y="3379348"/>
                </a:moveTo>
                <a:cubicBezTo>
                  <a:pt x="9409068" y="3378737"/>
                  <a:pt x="9401299" y="3379180"/>
                  <a:pt x="9391588" y="3380958"/>
                </a:cubicBezTo>
                <a:cubicBezTo>
                  <a:pt x="9341089" y="3398725"/>
                  <a:pt x="9356627" y="3448478"/>
                  <a:pt x="9395473" y="3473354"/>
                </a:cubicBezTo>
                <a:cubicBezTo>
                  <a:pt x="9438203" y="3462693"/>
                  <a:pt x="9484817" y="3441370"/>
                  <a:pt x="9453741" y="3405834"/>
                </a:cubicBezTo>
                <a:cubicBezTo>
                  <a:pt x="9442087" y="3392506"/>
                  <a:pt x="9434803" y="3381180"/>
                  <a:pt x="9415502" y="3379348"/>
                </a:cubicBezTo>
                <a:close/>
                <a:moveTo>
                  <a:pt x="10016080" y="3369986"/>
                </a:moveTo>
                <a:cubicBezTo>
                  <a:pt x="9988908" y="3387858"/>
                  <a:pt x="9930683" y="3395007"/>
                  <a:pt x="9996671" y="3462920"/>
                </a:cubicBezTo>
                <a:cubicBezTo>
                  <a:pt x="10085950" y="3477218"/>
                  <a:pt x="10085950" y="3373561"/>
                  <a:pt x="10016080" y="3369986"/>
                </a:cubicBezTo>
                <a:close/>
                <a:moveTo>
                  <a:pt x="10284650" y="3366124"/>
                </a:moveTo>
                <a:cubicBezTo>
                  <a:pt x="10253596" y="3380421"/>
                  <a:pt x="10199253" y="3391144"/>
                  <a:pt x="10261360" y="3459057"/>
                </a:cubicBezTo>
                <a:cubicBezTo>
                  <a:pt x="10354520" y="3473355"/>
                  <a:pt x="10350638" y="3376847"/>
                  <a:pt x="10284650" y="3366124"/>
                </a:cubicBezTo>
                <a:close/>
                <a:moveTo>
                  <a:pt x="10933029" y="3359362"/>
                </a:moveTo>
                <a:cubicBezTo>
                  <a:pt x="10820322" y="3384401"/>
                  <a:pt x="10917483" y="3491711"/>
                  <a:pt x="10983552" y="3434478"/>
                </a:cubicBezTo>
                <a:cubicBezTo>
                  <a:pt x="10991325" y="3402285"/>
                  <a:pt x="10960234" y="3366515"/>
                  <a:pt x="10933029" y="3359362"/>
                </a:cubicBezTo>
                <a:close/>
                <a:moveTo>
                  <a:pt x="9662987" y="3359089"/>
                </a:moveTo>
                <a:cubicBezTo>
                  <a:pt x="9554056" y="3416556"/>
                  <a:pt x="9740795" y="3495574"/>
                  <a:pt x="9733014" y="3395005"/>
                </a:cubicBezTo>
                <a:cubicBezTo>
                  <a:pt x="9721343" y="3373455"/>
                  <a:pt x="9705781" y="3355497"/>
                  <a:pt x="9662987" y="3359089"/>
                </a:cubicBezTo>
                <a:close/>
                <a:moveTo>
                  <a:pt x="10579447" y="3355210"/>
                </a:moveTo>
                <a:cubicBezTo>
                  <a:pt x="10494050" y="3401711"/>
                  <a:pt x="10598855" y="3483982"/>
                  <a:pt x="10649317" y="3416018"/>
                </a:cubicBezTo>
                <a:cubicBezTo>
                  <a:pt x="10649317" y="3380249"/>
                  <a:pt x="10633790" y="3351633"/>
                  <a:pt x="10579447" y="3355210"/>
                </a:cubicBezTo>
                <a:close/>
                <a:moveTo>
                  <a:pt x="8807023" y="3338629"/>
                </a:moveTo>
                <a:cubicBezTo>
                  <a:pt x="8733217" y="3338629"/>
                  <a:pt x="8740986" y="3432334"/>
                  <a:pt x="8818677" y="3432334"/>
                </a:cubicBezTo>
                <a:cubicBezTo>
                  <a:pt x="8876945" y="3421522"/>
                  <a:pt x="8853638" y="3342233"/>
                  <a:pt x="8807023" y="3338629"/>
                </a:cubicBezTo>
                <a:close/>
                <a:moveTo>
                  <a:pt x="9080770" y="3312824"/>
                </a:moveTo>
                <a:cubicBezTo>
                  <a:pt x="8987541" y="3298498"/>
                  <a:pt x="9018617" y="3445337"/>
                  <a:pt x="9100193" y="3391616"/>
                </a:cubicBezTo>
                <a:cubicBezTo>
                  <a:pt x="9096308" y="3362964"/>
                  <a:pt x="9131269" y="3302079"/>
                  <a:pt x="9080770" y="3312824"/>
                </a:cubicBezTo>
                <a:close/>
                <a:moveTo>
                  <a:pt x="1915689" y="3277771"/>
                </a:moveTo>
                <a:cubicBezTo>
                  <a:pt x="1869206" y="3284911"/>
                  <a:pt x="1853712" y="3334893"/>
                  <a:pt x="1896321" y="3359884"/>
                </a:cubicBezTo>
                <a:cubicBezTo>
                  <a:pt x="1973793" y="3338462"/>
                  <a:pt x="2004782" y="3302761"/>
                  <a:pt x="1915689" y="3277771"/>
                </a:cubicBezTo>
                <a:close/>
                <a:moveTo>
                  <a:pt x="2992275" y="3247211"/>
                </a:moveTo>
                <a:cubicBezTo>
                  <a:pt x="2953308" y="3243609"/>
                  <a:pt x="2894859" y="3265214"/>
                  <a:pt x="2910445" y="3312024"/>
                </a:cubicBezTo>
                <a:cubicBezTo>
                  <a:pt x="2953308" y="3362434"/>
                  <a:pt x="3058518" y="3294020"/>
                  <a:pt x="2992275" y="3247211"/>
                </a:cubicBezTo>
                <a:close/>
                <a:moveTo>
                  <a:pt x="2215024" y="3245892"/>
                </a:moveTo>
                <a:cubicBezTo>
                  <a:pt x="2180088" y="3260226"/>
                  <a:pt x="2129628" y="3270977"/>
                  <a:pt x="2191735" y="3335483"/>
                </a:cubicBezTo>
                <a:cubicBezTo>
                  <a:pt x="2284894" y="3356987"/>
                  <a:pt x="2281012" y="3256642"/>
                  <a:pt x="2215024" y="3245892"/>
                </a:cubicBezTo>
                <a:close/>
                <a:moveTo>
                  <a:pt x="1698041" y="3245892"/>
                </a:moveTo>
                <a:cubicBezTo>
                  <a:pt x="1616696" y="3256592"/>
                  <a:pt x="1605075" y="3310097"/>
                  <a:pt x="1682547" y="3335065"/>
                </a:cubicBezTo>
                <a:cubicBezTo>
                  <a:pt x="1744524" y="3338632"/>
                  <a:pt x="1756145" y="3253025"/>
                  <a:pt x="1698041" y="3245892"/>
                </a:cubicBezTo>
                <a:close/>
                <a:moveTo>
                  <a:pt x="3310361" y="3232696"/>
                </a:moveTo>
                <a:cubicBezTo>
                  <a:pt x="3232671" y="3229118"/>
                  <a:pt x="3240440" y="3325725"/>
                  <a:pt x="3318131" y="3325725"/>
                </a:cubicBezTo>
                <a:cubicBezTo>
                  <a:pt x="3376399" y="3314991"/>
                  <a:pt x="3353091" y="3232696"/>
                  <a:pt x="3310361" y="3232696"/>
                </a:cubicBezTo>
                <a:close/>
                <a:moveTo>
                  <a:pt x="1104067" y="3224638"/>
                </a:moveTo>
                <a:cubicBezTo>
                  <a:pt x="1057395" y="3231794"/>
                  <a:pt x="1030170" y="3253263"/>
                  <a:pt x="1061284" y="3296199"/>
                </a:cubicBezTo>
                <a:cubicBezTo>
                  <a:pt x="1139071" y="3321243"/>
                  <a:pt x="1189633" y="3260418"/>
                  <a:pt x="1104067" y="3224638"/>
                </a:cubicBezTo>
                <a:close/>
                <a:moveTo>
                  <a:pt x="1383806" y="3220776"/>
                </a:moveTo>
                <a:cubicBezTo>
                  <a:pt x="1283002" y="3238632"/>
                  <a:pt x="1345035" y="3338631"/>
                  <a:pt x="1430332" y="3299346"/>
                </a:cubicBezTo>
                <a:cubicBezTo>
                  <a:pt x="1461349" y="3277918"/>
                  <a:pt x="1395437" y="3220776"/>
                  <a:pt x="1383806" y="3220776"/>
                </a:cubicBezTo>
                <a:close/>
                <a:moveTo>
                  <a:pt x="2762478" y="3210148"/>
                </a:moveTo>
                <a:cubicBezTo>
                  <a:pt x="2680568" y="3220848"/>
                  <a:pt x="2668866" y="3274352"/>
                  <a:pt x="2746876" y="3302887"/>
                </a:cubicBezTo>
                <a:cubicBezTo>
                  <a:pt x="2809284" y="3302887"/>
                  <a:pt x="2820986" y="3220848"/>
                  <a:pt x="2762478" y="3210148"/>
                </a:cubicBezTo>
                <a:close/>
                <a:moveTo>
                  <a:pt x="2494053" y="3199521"/>
                </a:moveTo>
                <a:cubicBezTo>
                  <a:pt x="2447340" y="3210233"/>
                  <a:pt x="2431769" y="3256645"/>
                  <a:pt x="2470696" y="3281635"/>
                </a:cubicBezTo>
                <a:cubicBezTo>
                  <a:pt x="2552444" y="3263784"/>
                  <a:pt x="2579693" y="3228081"/>
                  <a:pt x="2494053" y="3199521"/>
                </a:cubicBezTo>
                <a:close/>
                <a:moveTo>
                  <a:pt x="804868" y="3191793"/>
                </a:moveTo>
                <a:cubicBezTo>
                  <a:pt x="762138" y="3202540"/>
                  <a:pt x="742716" y="3252696"/>
                  <a:pt x="785446" y="3277771"/>
                </a:cubicBezTo>
                <a:cubicBezTo>
                  <a:pt x="859252" y="3263441"/>
                  <a:pt x="886444" y="3213289"/>
                  <a:pt x="804868" y="3191793"/>
                </a:cubicBezTo>
                <a:close/>
                <a:moveTo>
                  <a:pt x="482687" y="3191410"/>
                </a:moveTo>
                <a:cubicBezTo>
                  <a:pt x="473950" y="3191737"/>
                  <a:pt x="464817" y="3193131"/>
                  <a:pt x="455563" y="3195805"/>
                </a:cubicBezTo>
                <a:cubicBezTo>
                  <a:pt x="432183" y="3231476"/>
                  <a:pt x="467253" y="3267146"/>
                  <a:pt x="514013" y="3267146"/>
                </a:cubicBezTo>
                <a:cubicBezTo>
                  <a:pt x="585614" y="3239056"/>
                  <a:pt x="543846" y="3189119"/>
                  <a:pt x="482687" y="3191410"/>
                </a:cubicBezTo>
                <a:close/>
                <a:moveTo>
                  <a:pt x="218915" y="3177302"/>
                </a:moveTo>
                <a:cubicBezTo>
                  <a:pt x="164362" y="3180900"/>
                  <a:pt x="133188" y="3242060"/>
                  <a:pt x="187741" y="3267244"/>
                </a:cubicBezTo>
                <a:cubicBezTo>
                  <a:pt x="242295" y="3281635"/>
                  <a:pt x="296848" y="3202486"/>
                  <a:pt x="218915" y="3177302"/>
                </a:cubicBezTo>
                <a:close/>
                <a:moveTo>
                  <a:pt x="3487655" y="2279180"/>
                </a:moveTo>
                <a:lnTo>
                  <a:pt x="3487655" y="4864839"/>
                </a:lnTo>
                <a:lnTo>
                  <a:pt x="8687531" y="4864839"/>
                </a:lnTo>
                <a:lnTo>
                  <a:pt x="8687531" y="2279180"/>
                </a:lnTo>
                <a:close/>
                <a:moveTo>
                  <a:pt x="0" y="0"/>
                </a:moveTo>
                <a:lnTo>
                  <a:pt x="12188938" y="0"/>
                </a:lnTo>
                <a:lnTo>
                  <a:pt x="12188938" y="6857992"/>
                </a:lnTo>
                <a:lnTo>
                  <a:pt x="0" y="6857992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grpSp>
        <p:nvGrpSpPr>
          <p:cNvPr id="93" name="Group 92">
            <a:extLst>
              <a:ext uri="{FF2B5EF4-FFF2-40B4-BE49-F238E27FC236}">
                <a16:creationId xmlns:a16="http://schemas.microsoft.com/office/drawing/2014/main" id="{BF14E9B5-B4BD-4834-A5DA-AAD295F2B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3174405"/>
            <a:ext cx="12161561" cy="1033163"/>
            <a:chOff x="23552" y="3022005"/>
            <a:chExt cx="12161561" cy="1033163"/>
          </a:xfrm>
          <a:solidFill>
            <a:schemeClr val="bg1"/>
          </a:solidFill>
        </p:grpSpPr>
        <p:sp>
          <p:nvSpPr>
            <p:cNvPr id="94" name="Freeform 6">
              <a:extLst>
                <a:ext uri="{FF2B5EF4-FFF2-40B4-BE49-F238E27FC236}">
                  <a16:creationId xmlns:a16="http://schemas.microsoft.com/office/drawing/2014/main" id="{5F17D81D-C379-46DF-BD0A-AF729BD5CB23}"/>
                </a:ext>
              </a:extLst>
            </p:cNvPr>
            <p:cNvSpPr>
              <a:spLocks/>
            </p:cNvSpPr>
            <p:nvPr/>
          </p:nvSpPr>
          <p:spPr bwMode="auto">
            <a:xfrm>
              <a:off x="8933426" y="3820899"/>
              <a:ext cx="146874" cy="103369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63">
              <a:extLst>
                <a:ext uri="{FF2B5EF4-FFF2-40B4-BE49-F238E27FC236}">
                  <a16:creationId xmlns:a16="http://schemas.microsoft.com/office/drawing/2014/main" id="{37A9669D-6392-4756-86F0-A4F41071E328}"/>
                </a:ext>
              </a:extLst>
            </p:cNvPr>
            <p:cNvSpPr>
              <a:spLocks/>
            </p:cNvSpPr>
            <p:nvPr/>
          </p:nvSpPr>
          <p:spPr bwMode="auto">
            <a:xfrm>
              <a:off x="9012632" y="3146103"/>
              <a:ext cx="143728" cy="146842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65">
              <a:extLst>
                <a:ext uri="{FF2B5EF4-FFF2-40B4-BE49-F238E27FC236}">
                  <a16:creationId xmlns:a16="http://schemas.microsoft.com/office/drawing/2014/main" id="{7849F2A7-8517-4C07-A204-54372C998AD9}"/>
                </a:ext>
              </a:extLst>
            </p:cNvPr>
            <p:cNvSpPr>
              <a:spLocks/>
            </p:cNvSpPr>
            <p:nvPr/>
          </p:nvSpPr>
          <p:spPr bwMode="auto">
            <a:xfrm>
              <a:off x="8758308" y="3186235"/>
              <a:ext cx="143728" cy="93707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66">
              <a:extLst>
                <a:ext uri="{FF2B5EF4-FFF2-40B4-BE49-F238E27FC236}">
                  <a16:creationId xmlns:a16="http://schemas.microsoft.com/office/drawing/2014/main" id="{31A0747A-0687-4C8D-865E-82C3D1ECB96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9141" y="3199239"/>
              <a:ext cx="155267" cy="132351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67">
              <a:extLst>
                <a:ext uri="{FF2B5EF4-FFF2-40B4-BE49-F238E27FC236}">
                  <a16:creationId xmlns:a16="http://schemas.microsoft.com/office/drawing/2014/main" id="{1D44400F-E6A5-4492-AFCA-B3269FCCE4E1}"/>
                </a:ext>
              </a:extLst>
            </p:cNvPr>
            <p:cNvSpPr>
              <a:spLocks/>
            </p:cNvSpPr>
            <p:nvPr/>
          </p:nvSpPr>
          <p:spPr bwMode="auto">
            <a:xfrm>
              <a:off x="9579147" y="3203103"/>
              <a:ext cx="186739" cy="140079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69">
              <a:extLst>
                <a:ext uri="{FF2B5EF4-FFF2-40B4-BE49-F238E27FC236}">
                  <a16:creationId xmlns:a16="http://schemas.microsoft.com/office/drawing/2014/main" id="{04CDB9D1-01FF-42A4-A760-BE77B888963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45413" y="3206968"/>
              <a:ext cx="171003" cy="132351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70">
              <a:extLst>
                <a:ext uri="{FF2B5EF4-FFF2-40B4-BE49-F238E27FC236}">
                  <a16:creationId xmlns:a16="http://schemas.microsoft.com/office/drawing/2014/main" id="{EE648769-5535-4567-B889-1AA24AB5E95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532571" y="3278457"/>
              <a:ext cx="155267" cy="89843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71">
              <a:extLst>
                <a:ext uri="{FF2B5EF4-FFF2-40B4-BE49-F238E27FC236}">
                  <a16:creationId xmlns:a16="http://schemas.microsoft.com/office/drawing/2014/main" id="{CD52D8EF-3D45-40F8-8840-C5F245D3B88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24344" y="3213730"/>
              <a:ext cx="155267" cy="107233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72">
              <a:extLst>
                <a:ext uri="{FF2B5EF4-FFF2-40B4-BE49-F238E27FC236}">
                  <a16:creationId xmlns:a16="http://schemas.microsoft.com/office/drawing/2014/main" id="{5517A464-66A4-4F40-89FE-C30DC5B9DEC8}"/>
                </a:ext>
              </a:extLst>
            </p:cNvPr>
            <p:cNvSpPr>
              <a:spLocks/>
            </p:cNvSpPr>
            <p:nvPr/>
          </p:nvSpPr>
          <p:spPr bwMode="auto">
            <a:xfrm>
              <a:off x="9955774" y="3217593"/>
              <a:ext cx="155267" cy="107233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73">
              <a:extLst>
                <a:ext uri="{FF2B5EF4-FFF2-40B4-BE49-F238E27FC236}">
                  <a16:creationId xmlns:a16="http://schemas.microsoft.com/office/drawing/2014/main" id="{00E306BA-6BF7-4B76-B9D7-AAFD1C43716E}"/>
                </a:ext>
              </a:extLst>
            </p:cNvPr>
            <p:cNvSpPr>
              <a:spLocks/>
            </p:cNvSpPr>
            <p:nvPr/>
          </p:nvSpPr>
          <p:spPr bwMode="auto">
            <a:xfrm>
              <a:off x="9366180" y="3221457"/>
              <a:ext cx="143728" cy="99505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74">
              <a:extLst>
                <a:ext uri="{FF2B5EF4-FFF2-40B4-BE49-F238E27FC236}">
                  <a16:creationId xmlns:a16="http://schemas.microsoft.com/office/drawing/2014/main" id="{2F4B1DC1-4F50-4BA0-86F1-AF85CAAE38D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249313" y="3228221"/>
              <a:ext cx="162611" cy="142976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85">
              <a:extLst>
                <a:ext uri="{FF2B5EF4-FFF2-40B4-BE49-F238E27FC236}">
                  <a16:creationId xmlns:a16="http://schemas.microsoft.com/office/drawing/2014/main" id="{7A5EB254-DC99-4EB9-BF57-5CD8BC17FAE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69669" y="3263964"/>
              <a:ext cx="151070" cy="114961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87">
              <a:extLst>
                <a:ext uri="{FF2B5EF4-FFF2-40B4-BE49-F238E27FC236}">
                  <a16:creationId xmlns:a16="http://schemas.microsoft.com/office/drawing/2014/main" id="{1910D45E-5AD8-4F66-8987-740DF9D0E67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025650" y="3278455"/>
              <a:ext cx="159463" cy="107233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88">
              <a:extLst>
                <a:ext uri="{FF2B5EF4-FFF2-40B4-BE49-F238E27FC236}">
                  <a16:creationId xmlns:a16="http://schemas.microsoft.com/office/drawing/2014/main" id="{FCFCD46A-4A0F-4C6C-B6C3-68EC14081D0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923043" y="3285217"/>
              <a:ext cx="7345" cy="77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94">
              <a:extLst>
                <a:ext uri="{FF2B5EF4-FFF2-40B4-BE49-F238E27FC236}">
                  <a16:creationId xmlns:a16="http://schemas.microsoft.com/office/drawing/2014/main" id="{CDD931F8-D225-4DD4-A975-C9B8789F36D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50139" y="3580387"/>
              <a:ext cx="163660" cy="121724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97">
              <a:extLst>
                <a:ext uri="{FF2B5EF4-FFF2-40B4-BE49-F238E27FC236}">
                  <a16:creationId xmlns:a16="http://schemas.microsoft.com/office/drawing/2014/main" id="{90434889-87E0-4DFE-A5CB-71F48CBBE616}"/>
                </a:ext>
              </a:extLst>
            </p:cNvPr>
            <p:cNvSpPr>
              <a:spLocks/>
            </p:cNvSpPr>
            <p:nvPr/>
          </p:nvSpPr>
          <p:spPr bwMode="auto">
            <a:xfrm>
              <a:off x="9815064" y="3539291"/>
              <a:ext cx="225557" cy="143944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98">
              <a:extLst>
                <a:ext uri="{FF2B5EF4-FFF2-40B4-BE49-F238E27FC236}">
                  <a16:creationId xmlns:a16="http://schemas.microsoft.com/office/drawing/2014/main" id="{853ED42E-2CB4-4A54-830C-EB1C4D31E790}"/>
                </a:ext>
              </a:extLst>
            </p:cNvPr>
            <p:cNvSpPr>
              <a:spLocks/>
            </p:cNvSpPr>
            <p:nvPr/>
          </p:nvSpPr>
          <p:spPr bwMode="auto">
            <a:xfrm>
              <a:off x="9091835" y="3539292"/>
              <a:ext cx="175200" cy="93707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99">
              <a:extLst>
                <a:ext uri="{FF2B5EF4-FFF2-40B4-BE49-F238E27FC236}">
                  <a16:creationId xmlns:a16="http://schemas.microsoft.com/office/drawing/2014/main" id="{1C4DEDB0-601B-45E4-AB35-39F2FBADE131}"/>
                </a:ext>
              </a:extLst>
            </p:cNvPr>
            <p:cNvSpPr>
              <a:spLocks/>
            </p:cNvSpPr>
            <p:nvPr/>
          </p:nvSpPr>
          <p:spPr bwMode="auto">
            <a:xfrm>
              <a:off x="9320539" y="3539289"/>
              <a:ext cx="260178" cy="143944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100">
              <a:extLst>
                <a:ext uri="{FF2B5EF4-FFF2-40B4-BE49-F238E27FC236}">
                  <a16:creationId xmlns:a16="http://schemas.microsoft.com/office/drawing/2014/main" id="{FE8FE8F4-AEB1-4F3E-988A-1BD357BDB294}"/>
                </a:ext>
              </a:extLst>
            </p:cNvPr>
            <p:cNvSpPr>
              <a:spLocks/>
            </p:cNvSpPr>
            <p:nvPr/>
          </p:nvSpPr>
          <p:spPr bwMode="auto">
            <a:xfrm>
              <a:off x="8759800" y="3539291"/>
              <a:ext cx="152120" cy="111097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101">
              <a:extLst>
                <a:ext uri="{FF2B5EF4-FFF2-40B4-BE49-F238E27FC236}">
                  <a16:creationId xmlns:a16="http://schemas.microsoft.com/office/drawing/2014/main" id="{A765B55B-D9A1-43D3-B45A-B63AED4C69E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04341" y="3569721"/>
              <a:ext cx="163660" cy="96607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102">
              <a:extLst>
                <a:ext uri="{FF2B5EF4-FFF2-40B4-BE49-F238E27FC236}">
                  <a16:creationId xmlns:a16="http://schemas.microsoft.com/office/drawing/2014/main" id="{998DF613-EF6E-423E-A336-0D0593EFE6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959349" y="3594839"/>
              <a:ext cx="143728" cy="117858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103">
              <a:extLst>
                <a:ext uri="{FF2B5EF4-FFF2-40B4-BE49-F238E27FC236}">
                  <a16:creationId xmlns:a16="http://schemas.microsoft.com/office/drawing/2014/main" id="{C0DCDAAA-2F47-4A12-ABDE-5D1A097782C6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71682" y="3557646"/>
              <a:ext cx="166807" cy="121724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113">
              <a:extLst>
                <a:ext uri="{FF2B5EF4-FFF2-40B4-BE49-F238E27FC236}">
                  <a16:creationId xmlns:a16="http://schemas.microsoft.com/office/drawing/2014/main" id="{2C529822-0C80-48D7-9013-1461D75947F6}"/>
                </a:ext>
              </a:extLst>
            </p:cNvPr>
            <p:cNvSpPr>
              <a:spLocks/>
            </p:cNvSpPr>
            <p:nvPr/>
          </p:nvSpPr>
          <p:spPr bwMode="auto">
            <a:xfrm>
              <a:off x="9913811" y="3611744"/>
              <a:ext cx="11540" cy="1062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115">
              <a:extLst>
                <a:ext uri="{FF2B5EF4-FFF2-40B4-BE49-F238E27FC236}">
                  <a16:creationId xmlns:a16="http://schemas.microsoft.com/office/drawing/2014/main" id="{15E3FB5F-EE59-498B-A3D2-101F5AE1DD49}"/>
                </a:ext>
              </a:extLst>
            </p:cNvPr>
            <p:cNvSpPr>
              <a:spLocks/>
            </p:cNvSpPr>
            <p:nvPr/>
          </p:nvSpPr>
          <p:spPr bwMode="auto">
            <a:xfrm>
              <a:off x="9238190" y="3618509"/>
              <a:ext cx="7345" cy="676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9" name="Freeform 117">
              <a:extLst>
                <a:ext uri="{FF2B5EF4-FFF2-40B4-BE49-F238E27FC236}">
                  <a16:creationId xmlns:a16="http://schemas.microsoft.com/office/drawing/2014/main" id="{111B6FC1-3CC9-48D4-A0A1-3478AAAB6AF7}"/>
                </a:ext>
              </a:extLst>
            </p:cNvPr>
            <p:cNvSpPr>
              <a:spLocks/>
            </p:cNvSpPr>
            <p:nvPr/>
          </p:nvSpPr>
          <p:spPr bwMode="auto">
            <a:xfrm>
              <a:off x="11245118" y="3633000"/>
              <a:ext cx="8392" cy="676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0" name="Freeform 118">
              <a:extLst>
                <a:ext uri="{FF2B5EF4-FFF2-40B4-BE49-F238E27FC236}">
                  <a16:creationId xmlns:a16="http://schemas.microsoft.com/office/drawing/2014/main" id="{6ADFD934-D24E-48AE-B9FA-422BD039692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09199" y="3636863"/>
              <a:ext cx="155267" cy="113994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1" name="Freeform 119">
              <a:extLst>
                <a:ext uri="{FF2B5EF4-FFF2-40B4-BE49-F238E27FC236}">
                  <a16:creationId xmlns:a16="http://schemas.microsoft.com/office/drawing/2014/main" id="{BAA1AB18-4822-4AE2-ABEE-128289EA44F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625942" y="3622374"/>
              <a:ext cx="151070" cy="178722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2" name="Freeform 120">
              <a:extLst>
                <a:ext uri="{FF2B5EF4-FFF2-40B4-BE49-F238E27FC236}">
                  <a16:creationId xmlns:a16="http://schemas.microsoft.com/office/drawing/2014/main" id="{35B51DF1-A0A4-407F-B103-3FDF087F519C}"/>
                </a:ext>
              </a:extLst>
            </p:cNvPr>
            <p:cNvSpPr>
              <a:spLocks/>
            </p:cNvSpPr>
            <p:nvPr/>
          </p:nvSpPr>
          <p:spPr bwMode="auto">
            <a:xfrm>
              <a:off x="8706294" y="3832973"/>
              <a:ext cx="143728" cy="79216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3" name="Freeform 127">
              <a:extLst>
                <a:ext uri="{FF2B5EF4-FFF2-40B4-BE49-F238E27FC236}">
                  <a16:creationId xmlns:a16="http://schemas.microsoft.com/office/drawing/2014/main" id="{F47CDCF1-0A03-41C8-BE91-5D05A7122862}"/>
                </a:ext>
              </a:extLst>
            </p:cNvPr>
            <p:cNvSpPr>
              <a:spLocks/>
            </p:cNvSpPr>
            <p:nvPr/>
          </p:nvSpPr>
          <p:spPr bwMode="auto">
            <a:xfrm>
              <a:off x="9172096" y="3868719"/>
              <a:ext cx="162611" cy="93707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4" name="Freeform 129">
              <a:extLst>
                <a:ext uri="{FF2B5EF4-FFF2-40B4-BE49-F238E27FC236}">
                  <a16:creationId xmlns:a16="http://schemas.microsoft.com/office/drawing/2014/main" id="{30CFBCB0-7A57-402D-8C00-E4F21A3C7D3D}"/>
                </a:ext>
              </a:extLst>
            </p:cNvPr>
            <p:cNvSpPr>
              <a:spLocks/>
            </p:cNvSpPr>
            <p:nvPr/>
          </p:nvSpPr>
          <p:spPr bwMode="auto">
            <a:xfrm>
              <a:off x="9734415" y="3872581"/>
              <a:ext cx="175200" cy="129453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5" name="Freeform 133">
              <a:extLst>
                <a:ext uri="{FF2B5EF4-FFF2-40B4-BE49-F238E27FC236}">
                  <a16:creationId xmlns:a16="http://schemas.microsoft.com/office/drawing/2014/main" id="{CBC27996-177D-4469-ABF7-6C964B515BD6}"/>
                </a:ext>
              </a:extLst>
            </p:cNvPr>
            <p:cNvSpPr>
              <a:spLocks/>
            </p:cNvSpPr>
            <p:nvPr/>
          </p:nvSpPr>
          <p:spPr bwMode="auto">
            <a:xfrm>
              <a:off x="9505710" y="3883209"/>
              <a:ext cx="162611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6" name="Freeform 136">
              <a:extLst>
                <a:ext uri="{FF2B5EF4-FFF2-40B4-BE49-F238E27FC236}">
                  <a16:creationId xmlns:a16="http://schemas.microsoft.com/office/drawing/2014/main" id="{EBE8B724-FF33-4DC6-BBF2-6FEC8A6FC5A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33368" y="3958373"/>
              <a:ext cx="151070" cy="82115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7" name="Freeform 137">
              <a:extLst>
                <a:ext uri="{FF2B5EF4-FFF2-40B4-BE49-F238E27FC236}">
                  <a16:creationId xmlns:a16="http://schemas.microsoft.com/office/drawing/2014/main" id="{FC0DF2BD-E240-4BDE-B0BF-C8D82901291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06887" y="3901564"/>
              <a:ext cx="151070" cy="111097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8" name="Freeform 138">
              <a:extLst>
                <a:ext uri="{FF2B5EF4-FFF2-40B4-BE49-F238E27FC236}">
                  <a16:creationId xmlns:a16="http://schemas.microsoft.com/office/drawing/2014/main" id="{CD2F8BDF-AB20-42D5-9544-D2D07FA30A8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07894" y="3904464"/>
              <a:ext cx="139530" cy="93707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9" name="Freeform 139">
              <a:extLst>
                <a:ext uri="{FF2B5EF4-FFF2-40B4-BE49-F238E27FC236}">
                  <a16:creationId xmlns:a16="http://schemas.microsoft.com/office/drawing/2014/main" id="{56A71472-6FA4-424A-A6C8-6A49CEC461C0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09199" y="3912191"/>
              <a:ext cx="155267" cy="103369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0" name="Freeform 142">
              <a:extLst>
                <a:ext uri="{FF2B5EF4-FFF2-40B4-BE49-F238E27FC236}">
                  <a16:creationId xmlns:a16="http://schemas.microsoft.com/office/drawing/2014/main" id="{A947DC75-9B00-4EB5-8911-4F49429C5587}"/>
                </a:ext>
              </a:extLst>
            </p:cNvPr>
            <p:cNvSpPr>
              <a:spLocks/>
            </p:cNvSpPr>
            <p:nvPr/>
          </p:nvSpPr>
          <p:spPr bwMode="auto">
            <a:xfrm>
              <a:off x="9812046" y="3947935"/>
              <a:ext cx="4197" cy="676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1" name="Freeform 143">
              <a:extLst>
                <a:ext uri="{FF2B5EF4-FFF2-40B4-BE49-F238E27FC236}">
                  <a16:creationId xmlns:a16="http://schemas.microsoft.com/office/drawing/2014/main" id="{72033C50-8FF6-49BA-81A6-6951765ECE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27955" y="3951797"/>
              <a:ext cx="143728" cy="92743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2" name="Freeform 144">
              <a:extLst>
                <a:ext uri="{FF2B5EF4-FFF2-40B4-BE49-F238E27FC236}">
                  <a16:creationId xmlns:a16="http://schemas.microsoft.com/office/drawing/2014/main" id="{0639039D-90D7-4734-90B8-0DE02B4EECB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345833" y="3947935"/>
              <a:ext cx="167855" cy="107233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3" name="Freeform 145">
              <a:extLst>
                <a:ext uri="{FF2B5EF4-FFF2-40B4-BE49-F238E27FC236}">
                  <a16:creationId xmlns:a16="http://schemas.microsoft.com/office/drawing/2014/main" id="{2102A61C-4B1F-4ECC-97B8-9FF892C33A78}"/>
                </a:ext>
              </a:extLst>
            </p:cNvPr>
            <p:cNvSpPr>
              <a:spLocks/>
            </p:cNvSpPr>
            <p:nvPr/>
          </p:nvSpPr>
          <p:spPr bwMode="auto">
            <a:xfrm>
              <a:off x="11594469" y="3954698"/>
              <a:ext cx="143728" cy="79216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4" name="Freeform 10">
              <a:extLst>
                <a:ext uri="{FF2B5EF4-FFF2-40B4-BE49-F238E27FC236}">
                  <a16:creationId xmlns:a16="http://schemas.microsoft.com/office/drawing/2014/main" id="{2FE09F24-3EB3-4317-AA5A-F53EAEA66A91}"/>
                </a:ext>
              </a:extLst>
            </p:cNvPr>
            <p:cNvSpPr>
              <a:spLocks/>
            </p:cNvSpPr>
            <p:nvPr/>
          </p:nvSpPr>
          <p:spPr bwMode="auto">
            <a:xfrm>
              <a:off x="158264" y="3024903"/>
              <a:ext cx="163660" cy="104334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5" name="Freeform 15">
              <a:extLst>
                <a:ext uri="{FF2B5EF4-FFF2-40B4-BE49-F238E27FC236}">
                  <a16:creationId xmlns:a16="http://schemas.microsoft.com/office/drawing/2014/main" id="{3185B3C6-4AF2-478D-B381-5EA86DF79561}"/>
                </a:ext>
              </a:extLst>
            </p:cNvPr>
            <p:cNvSpPr>
              <a:spLocks/>
            </p:cNvSpPr>
            <p:nvPr/>
          </p:nvSpPr>
          <p:spPr bwMode="auto">
            <a:xfrm>
              <a:off x="767792" y="3039394"/>
              <a:ext cx="143728" cy="85979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6" name="Freeform 18">
              <a:extLst>
                <a:ext uri="{FF2B5EF4-FFF2-40B4-BE49-F238E27FC236}">
                  <a16:creationId xmlns:a16="http://schemas.microsoft.com/office/drawing/2014/main" id="{7D65D08C-E96B-4CE4-AD8F-7A8D50458704}"/>
                </a:ext>
              </a:extLst>
            </p:cNvPr>
            <p:cNvSpPr>
              <a:spLocks/>
            </p:cNvSpPr>
            <p:nvPr/>
          </p:nvSpPr>
          <p:spPr bwMode="auto">
            <a:xfrm>
              <a:off x="457259" y="3022005"/>
              <a:ext cx="163660" cy="92743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7" name="Freeform 19">
              <a:extLst>
                <a:ext uri="{FF2B5EF4-FFF2-40B4-BE49-F238E27FC236}">
                  <a16:creationId xmlns:a16="http://schemas.microsoft.com/office/drawing/2014/main" id="{934DB53A-37C8-4E5D-8025-F24D4EEE91D7}"/>
                </a:ext>
              </a:extLst>
            </p:cNvPr>
            <p:cNvSpPr>
              <a:spLocks/>
            </p:cNvSpPr>
            <p:nvPr/>
          </p:nvSpPr>
          <p:spPr bwMode="auto">
            <a:xfrm>
              <a:off x="2456843" y="3047122"/>
              <a:ext cx="147925" cy="82115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8" name="Freeform 20">
              <a:extLst>
                <a:ext uri="{FF2B5EF4-FFF2-40B4-BE49-F238E27FC236}">
                  <a16:creationId xmlns:a16="http://schemas.microsoft.com/office/drawing/2014/main" id="{4EBCF0DD-E59A-45F2-A276-9F158E477819}"/>
                </a:ext>
              </a:extLst>
            </p:cNvPr>
            <p:cNvSpPr>
              <a:spLocks/>
            </p:cNvSpPr>
            <p:nvPr/>
          </p:nvSpPr>
          <p:spPr bwMode="auto">
            <a:xfrm>
              <a:off x="2693941" y="3057748"/>
              <a:ext cx="152120" cy="92743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9" name="Freeform 22">
              <a:extLst>
                <a:ext uri="{FF2B5EF4-FFF2-40B4-BE49-F238E27FC236}">
                  <a16:creationId xmlns:a16="http://schemas.microsoft.com/office/drawing/2014/main" id="{A0CFC832-E471-471E-AD06-326E8456FDD3}"/>
                </a:ext>
              </a:extLst>
            </p:cNvPr>
            <p:cNvSpPr>
              <a:spLocks/>
            </p:cNvSpPr>
            <p:nvPr/>
          </p:nvSpPr>
          <p:spPr bwMode="auto">
            <a:xfrm>
              <a:off x="1308079" y="3068377"/>
              <a:ext cx="178347" cy="117858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0" name="Freeform 23">
              <a:extLst>
                <a:ext uri="{FF2B5EF4-FFF2-40B4-BE49-F238E27FC236}">
                  <a16:creationId xmlns:a16="http://schemas.microsoft.com/office/drawing/2014/main" id="{AA287C51-1371-467E-84CA-F876BC7CCB9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5247" y="3072240"/>
              <a:ext cx="159463" cy="96607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1" name="Freeform 26">
              <a:extLst>
                <a:ext uri="{FF2B5EF4-FFF2-40B4-BE49-F238E27FC236}">
                  <a16:creationId xmlns:a16="http://schemas.microsoft.com/office/drawing/2014/main" id="{7A8E06B9-D78E-4D5C-901A-C0F47F06D5E6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0154" y="3093493"/>
              <a:ext cx="151070" cy="92743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2" name="Freeform 27">
              <a:extLst>
                <a:ext uri="{FF2B5EF4-FFF2-40B4-BE49-F238E27FC236}">
                  <a16:creationId xmlns:a16="http://schemas.microsoft.com/office/drawing/2014/main" id="{FE19EA1B-738B-40CD-92CD-A0E2B8BC99E5}"/>
                </a:ext>
              </a:extLst>
            </p:cNvPr>
            <p:cNvSpPr>
              <a:spLocks/>
            </p:cNvSpPr>
            <p:nvPr/>
          </p:nvSpPr>
          <p:spPr bwMode="auto">
            <a:xfrm>
              <a:off x="2154702" y="3093493"/>
              <a:ext cx="155267" cy="111097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3" name="Freeform 28">
              <a:extLst>
                <a:ext uri="{FF2B5EF4-FFF2-40B4-BE49-F238E27FC236}">
                  <a16:creationId xmlns:a16="http://schemas.microsoft.com/office/drawing/2014/main" id="{C2120481-044E-450F-985C-22FB5F322FF7}"/>
                </a:ext>
              </a:extLst>
            </p:cNvPr>
            <p:cNvSpPr>
              <a:spLocks/>
            </p:cNvSpPr>
            <p:nvPr/>
          </p:nvSpPr>
          <p:spPr bwMode="auto">
            <a:xfrm>
              <a:off x="1878791" y="3125373"/>
              <a:ext cx="151070" cy="82115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4" name="Freeform 30">
              <a:extLst>
                <a:ext uri="{FF2B5EF4-FFF2-40B4-BE49-F238E27FC236}">
                  <a16:creationId xmlns:a16="http://schemas.microsoft.com/office/drawing/2014/main" id="{73B35875-6130-4746-9195-CE716C4EB037}"/>
                </a:ext>
              </a:extLst>
            </p:cNvPr>
            <p:cNvSpPr>
              <a:spLocks/>
            </p:cNvSpPr>
            <p:nvPr/>
          </p:nvSpPr>
          <p:spPr bwMode="auto">
            <a:xfrm>
              <a:off x="1369975" y="3143729"/>
              <a:ext cx="11540" cy="676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5" name="Freeform 43">
              <a:extLst>
                <a:ext uri="{FF2B5EF4-FFF2-40B4-BE49-F238E27FC236}">
                  <a16:creationId xmlns:a16="http://schemas.microsoft.com/office/drawing/2014/main" id="{F85390F9-0DF0-432E-B71F-51C0554B18E0}"/>
                </a:ext>
              </a:extLst>
            </p:cNvPr>
            <p:cNvSpPr>
              <a:spLocks/>
            </p:cNvSpPr>
            <p:nvPr/>
          </p:nvSpPr>
          <p:spPr bwMode="auto">
            <a:xfrm>
              <a:off x="986006" y="3362058"/>
              <a:ext cx="169954" cy="88879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6" name="Freeform 51">
              <a:extLst>
                <a:ext uri="{FF2B5EF4-FFF2-40B4-BE49-F238E27FC236}">
                  <a16:creationId xmlns:a16="http://schemas.microsoft.com/office/drawing/2014/main" id="{2993E8F7-8E0B-4D6C-A5A2-F7CED35F24BE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4777" y="3401668"/>
              <a:ext cx="136383" cy="107233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7" name="Freeform 52">
              <a:extLst>
                <a:ext uri="{FF2B5EF4-FFF2-40B4-BE49-F238E27FC236}">
                  <a16:creationId xmlns:a16="http://schemas.microsoft.com/office/drawing/2014/main" id="{8B8132C3-2B17-43D5-9D17-6D074E89E72F}"/>
                </a:ext>
              </a:extLst>
            </p:cNvPr>
            <p:cNvSpPr>
              <a:spLocks/>
            </p:cNvSpPr>
            <p:nvPr/>
          </p:nvSpPr>
          <p:spPr bwMode="auto">
            <a:xfrm>
              <a:off x="519156" y="3408428"/>
              <a:ext cx="140580" cy="96607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8" name="Freeform 53">
              <a:extLst>
                <a:ext uri="{FF2B5EF4-FFF2-40B4-BE49-F238E27FC236}">
                  <a16:creationId xmlns:a16="http://schemas.microsoft.com/office/drawing/2014/main" id="{7494A521-4B4F-4BD0-AA35-B077701F1F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463345" y="3415192"/>
              <a:ext cx="151070" cy="93707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9" name="Freeform 54">
              <a:extLst>
                <a:ext uri="{FF2B5EF4-FFF2-40B4-BE49-F238E27FC236}">
                  <a16:creationId xmlns:a16="http://schemas.microsoft.com/office/drawing/2014/main" id="{1864B445-DB2E-4F3A-8ECB-40DEF82CEE9E}"/>
                </a:ext>
              </a:extLst>
            </p:cNvPr>
            <p:cNvSpPr>
              <a:spLocks/>
            </p:cNvSpPr>
            <p:nvPr/>
          </p:nvSpPr>
          <p:spPr bwMode="auto">
            <a:xfrm>
              <a:off x="717434" y="3412293"/>
              <a:ext cx="159463" cy="124621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0" name="Freeform 55">
              <a:extLst>
                <a:ext uri="{FF2B5EF4-FFF2-40B4-BE49-F238E27FC236}">
                  <a16:creationId xmlns:a16="http://schemas.microsoft.com/office/drawing/2014/main" id="{9BAED4DF-F8D5-4B4C-9357-9DC5AE947515}"/>
                </a:ext>
              </a:extLst>
            </p:cNvPr>
            <p:cNvSpPr>
              <a:spLocks/>
            </p:cNvSpPr>
            <p:nvPr/>
          </p:nvSpPr>
          <p:spPr bwMode="auto">
            <a:xfrm>
              <a:off x="1703589" y="3419055"/>
              <a:ext cx="155267" cy="82115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1" name="Freeform 56">
              <a:extLst>
                <a:ext uri="{FF2B5EF4-FFF2-40B4-BE49-F238E27FC236}">
                  <a16:creationId xmlns:a16="http://schemas.microsoft.com/office/drawing/2014/main" id="{1B9E9A54-96EC-4F83-ABDD-4421D7D82F28}"/>
                </a:ext>
              </a:extLst>
            </p:cNvPr>
            <p:cNvSpPr>
              <a:spLocks/>
            </p:cNvSpPr>
            <p:nvPr/>
          </p:nvSpPr>
          <p:spPr bwMode="auto">
            <a:xfrm>
              <a:off x="2767596" y="3450937"/>
              <a:ext cx="152120" cy="85979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2" name="Freeform 57">
              <a:extLst>
                <a:ext uri="{FF2B5EF4-FFF2-40B4-BE49-F238E27FC236}">
                  <a16:creationId xmlns:a16="http://schemas.microsoft.com/office/drawing/2014/main" id="{A51C7DE7-B101-44C2-8840-5C786545C0FD}"/>
                </a:ext>
              </a:extLst>
            </p:cNvPr>
            <p:cNvSpPr>
              <a:spLocks/>
            </p:cNvSpPr>
            <p:nvPr/>
          </p:nvSpPr>
          <p:spPr bwMode="auto">
            <a:xfrm>
              <a:off x="1960620" y="3415192"/>
              <a:ext cx="166807" cy="111097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3" name="Freeform 59">
              <a:extLst>
                <a:ext uri="{FF2B5EF4-FFF2-40B4-BE49-F238E27FC236}">
                  <a16:creationId xmlns:a16="http://schemas.microsoft.com/office/drawing/2014/main" id="{F7035B0D-D230-4EC1-B00B-D6B361476657}"/>
                </a:ext>
              </a:extLst>
            </p:cNvPr>
            <p:cNvSpPr>
              <a:spLocks/>
            </p:cNvSpPr>
            <p:nvPr/>
          </p:nvSpPr>
          <p:spPr bwMode="auto">
            <a:xfrm>
              <a:off x="283108" y="3458664"/>
              <a:ext cx="146874" cy="92743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4" name="Freeform 60">
              <a:extLst>
                <a:ext uri="{FF2B5EF4-FFF2-40B4-BE49-F238E27FC236}">
                  <a16:creationId xmlns:a16="http://schemas.microsoft.com/office/drawing/2014/main" id="{71318303-ED09-4750-BBF6-DA5128566A06}"/>
                </a:ext>
              </a:extLst>
            </p:cNvPr>
            <p:cNvSpPr>
              <a:spLocks/>
            </p:cNvSpPr>
            <p:nvPr/>
          </p:nvSpPr>
          <p:spPr bwMode="auto">
            <a:xfrm>
              <a:off x="2223943" y="3465427"/>
              <a:ext cx="155267" cy="82115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5" name="Freeform 61">
              <a:extLst>
                <a:ext uri="{FF2B5EF4-FFF2-40B4-BE49-F238E27FC236}">
                  <a16:creationId xmlns:a16="http://schemas.microsoft.com/office/drawing/2014/main" id="{DED9DBFC-1ECC-4693-8014-73EC8CBDD7A4}"/>
                </a:ext>
              </a:extLst>
            </p:cNvPr>
            <p:cNvSpPr>
              <a:spLocks/>
            </p:cNvSpPr>
            <p:nvPr/>
          </p:nvSpPr>
          <p:spPr bwMode="auto">
            <a:xfrm>
              <a:off x="2515592" y="3483783"/>
              <a:ext cx="162611" cy="117858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6" name="Freeform 78">
              <a:extLst>
                <a:ext uri="{FF2B5EF4-FFF2-40B4-BE49-F238E27FC236}">
                  <a16:creationId xmlns:a16="http://schemas.microsoft.com/office/drawing/2014/main" id="{AEC71255-3CBE-468C-87CA-DE731078050E}"/>
                </a:ext>
              </a:extLst>
            </p:cNvPr>
            <p:cNvSpPr>
              <a:spLocks/>
            </p:cNvSpPr>
            <p:nvPr/>
          </p:nvSpPr>
          <p:spPr bwMode="auto">
            <a:xfrm>
              <a:off x="818149" y="3705975"/>
              <a:ext cx="175200" cy="88879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7" name="Freeform 79">
              <a:extLst>
                <a:ext uri="{FF2B5EF4-FFF2-40B4-BE49-F238E27FC236}">
                  <a16:creationId xmlns:a16="http://schemas.microsoft.com/office/drawing/2014/main" id="{B07300FC-04F2-46A2-9625-45FAA0AEC803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2456" y="3708874"/>
              <a:ext cx="146874" cy="82115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8" name="Freeform 80">
              <a:extLst>
                <a:ext uri="{FF2B5EF4-FFF2-40B4-BE49-F238E27FC236}">
                  <a16:creationId xmlns:a16="http://schemas.microsoft.com/office/drawing/2014/main" id="{80D7F67A-E12E-42B0-80B7-0D1A021C66BD}"/>
                </a:ext>
              </a:extLst>
            </p:cNvPr>
            <p:cNvSpPr>
              <a:spLocks/>
            </p:cNvSpPr>
            <p:nvPr/>
          </p:nvSpPr>
          <p:spPr bwMode="auto">
            <a:xfrm>
              <a:off x="1381515" y="3716603"/>
              <a:ext cx="147925" cy="78251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9" name="Freeform 81">
              <a:extLst>
                <a:ext uri="{FF2B5EF4-FFF2-40B4-BE49-F238E27FC236}">
                  <a16:creationId xmlns:a16="http://schemas.microsoft.com/office/drawing/2014/main" id="{152EEE69-DDAD-473E-A0B2-541A4184B0EC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5883" y="3712738"/>
              <a:ext cx="166807" cy="107233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0" name="Freeform 82">
              <a:extLst>
                <a:ext uri="{FF2B5EF4-FFF2-40B4-BE49-F238E27FC236}">
                  <a16:creationId xmlns:a16="http://schemas.microsoft.com/office/drawing/2014/main" id="{27CAE4D5-D1CB-4588-AF4E-F42A7D1023C6}"/>
                </a:ext>
              </a:extLst>
            </p:cNvPr>
            <p:cNvSpPr>
              <a:spLocks/>
            </p:cNvSpPr>
            <p:nvPr/>
          </p:nvSpPr>
          <p:spPr bwMode="auto">
            <a:xfrm>
              <a:off x="2317313" y="3723363"/>
              <a:ext cx="152120" cy="82115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1" name="Freeform 83">
              <a:extLst>
                <a:ext uri="{FF2B5EF4-FFF2-40B4-BE49-F238E27FC236}">
                  <a16:creationId xmlns:a16="http://schemas.microsoft.com/office/drawing/2014/main" id="{C81194C8-D573-4E43-8F8E-1027286E265E}"/>
                </a:ext>
              </a:extLst>
            </p:cNvPr>
            <p:cNvSpPr>
              <a:spLocks/>
            </p:cNvSpPr>
            <p:nvPr/>
          </p:nvSpPr>
          <p:spPr bwMode="auto">
            <a:xfrm>
              <a:off x="1995241" y="3702111"/>
              <a:ext cx="155267" cy="186450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2" name="Freeform 84">
              <a:extLst>
                <a:ext uri="{FF2B5EF4-FFF2-40B4-BE49-F238E27FC236}">
                  <a16:creationId xmlns:a16="http://schemas.microsoft.com/office/drawing/2014/main" id="{7EC3886C-0A8C-4E06-97BA-507B0B634789}"/>
                </a:ext>
              </a:extLst>
            </p:cNvPr>
            <p:cNvSpPr>
              <a:spLocks/>
            </p:cNvSpPr>
            <p:nvPr/>
          </p:nvSpPr>
          <p:spPr bwMode="auto">
            <a:xfrm>
              <a:off x="593642" y="3730128"/>
              <a:ext cx="155267" cy="104334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3" name="Freeform 86">
              <a:extLst>
                <a:ext uri="{FF2B5EF4-FFF2-40B4-BE49-F238E27FC236}">
                  <a16:creationId xmlns:a16="http://schemas.microsoft.com/office/drawing/2014/main" id="{718B627C-0644-4511-A8EB-E8FED5728111}"/>
                </a:ext>
              </a:extLst>
            </p:cNvPr>
            <p:cNvSpPr>
              <a:spLocks/>
            </p:cNvSpPr>
            <p:nvPr/>
          </p:nvSpPr>
          <p:spPr bwMode="auto">
            <a:xfrm>
              <a:off x="91730" y="3737922"/>
              <a:ext cx="155267" cy="133317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4" name="Freeform 89">
              <a:extLst>
                <a:ext uri="{FF2B5EF4-FFF2-40B4-BE49-F238E27FC236}">
                  <a16:creationId xmlns:a16="http://schemas.microsoft.com/office/drawing/2014/main" id="{E3589DD4-C2D7-4D02-B271-934D9BFFC118}"/>
                </a:ext>
              </a:extLst>
            </p:cNvPr>
            <p:cNvSpPr>
              <a:spLocks/>
            </p:cNvSpPr>
            <p:nvPr/>
          </p:nvSpPr>
          <p:spPr bwMode="auto">
            <a:xfrm>
              <a:off x="1701490" y="3709999"/>
              <a:ext cx="159463" cy="110131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5" name="Freeform 90">
              <a:extLst>
                <a:ext uri="{FF2B5EF4-FFF2-40B4-BE49-F238E27FC236}">
                  <a16:creationId xmlns:a16="http://schemas.microsoft.com/office/drawing/2014/main" id="{0AACFAD0-B650-4C4D-8C19-B99B696877CE}"/>
                </a:ext>
              </a:extLst>
            </p:cNvPr>
            <p:cNvSpPr>
              <a:spLocks/>
            </p:cNvSpPr>
            <p:nvPr/>
          </p:nvSpPr>
          <p:spPr bwMode="auto">
            <a:xfrm>
              <a:off x="2469434" y="3802579"/>
              <a:ext cx="3148" cy="10628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6" name="Freeform 5">
              <a:extLst>
                <a:ext uri="{FF2B5EF4-FFF2-40B4-BE49-F238E27FC236}">
                  <a16:creationId xmlns:a16="http://schemas.microsoft.com/office/drawing/2014/main" id="{C6A120DD-23AD-459F-82B7-DC88D3516019}"/>
                </a:ext>
              </a:extLst>
            </p:cNvPr>
            <p:cNvSpPr>
              <a:spLocks/>
            </p:cNvSpPr>
            <p:nvPr/>
          </p:nvSpPr>
          <p:spPr bwMode="auto">
            <a:xfrm>
              <a:off x="3257751" y="3076723"/>
              <a:ext cx="143728" cy="96607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7" name="Freeform 7">
              <a:extLst>
                <a:ext uri="{FF2B5EF4-FFF2-40B4-BE49-F238E27FC236}">
                  <a16:creationId xmlns:a16="http://schemas.microsoft.com/office/drawing/2014/main" id="{DD05F535-7CDF-4607-83B1-ED83FA91605B}"/>
                </a:ext>
              </a:extLst>
            </p:cNvPr>
            <p:cNvSpPr>
              <a:spLocks/>
            </p:cNvSpPr>
            <p:nvPr/>
          </p:nvSpPr>
          <p:spPr bwMode="auto">
            <a:xfrm>
              <a:off x="2919939" y="3091214"/>
              <a:ext cx="163660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8" name="Freeform 40">
              <a:extLst>
                <a:ext uri="{FF2B5EF4-FFF2-40B4-BE49-F238E27FC236}">
                  <a16:creationId xmlns:a16="http://schemas.microsoft.com/office/drawing/2014/main" id="{782BB6F1-21CD-4CE8-88A0-CD5FB225E830}"/>
                </a:ext>
              </a:extLst>
            </p:cNvPr>
            <p:cNvSpPr>
              <a:spLocks/>
            </p:cNvSpPr>
            <p:nvPr/>
          </p:nvSpPr>
          <p:spPr bwMode="auto">
            <a:xfrm>
              <a:off x="3052129" y="3460249"/>
              <a:ext cx="159463" cy="96607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9" name="Freeform 46">
              <a:extLst>
                <a:ext uri="{FF2B5EF4-FFF2-40B4-BE49-F238E27FC236}">
                  <a16:creationId xmlns:a16="http://schemas.microsoft.com/office/drawing/2014/main" id="{9B4F23A2-F9DE-4966-8ED4-FFDCC260E5CD}"/>
                </a:ext>
              </a:extLst>
            </p:cNvPr>
            <p:cNvSpPr>
              <a:spLocks/>
            </p:cNvSpPr>
            <p:nvPr/>
          </p:nvSpPr>
          <p:spPr bwMode="auto">
            <a:xfrm>
              <a:off x="3335385" y="3453485"/>
              <a:ext cx="143728" cy="96607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0" name="Freeform 64">
              <a:extLst>
                <a:ext uri="{FF2B5EF4-FFF2-40B4-BE49-F238E27FC236}">
                  <a16:creationId xmlns:a16="http://schemas.microsoft.com/office/drawing/2014/main" id="{672012D8-E174-480C-80FC-10520E0F67A0}"/>
                </a:ext>
              </a:extLst>
            </p:cNvPr>
            <p:cNvSpPr>
              <a:spLocks/>
            </p:cNvSpPr>
            <p:nvPr/>
          </p:nvSpPr>
          <p:spPr bwMode="auto">
            <a:xfrm>
              <a:off x="3205696" y="3715636"/>
              <a:ext cx="162611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1" name="Freeform 75">
              <a:extLst>
                <a:ext uri="{FF2B5EF4-FFF2-40B4-BE49-F238E27FC236}">
                  <a16:creationId xmlns:a16="http://schemas.microsoft.com/office/drawing/2014/main" id="{280FA214-DC33-4A8E-9DC2-96F6E650D267}"/>
                </a:ext>
              </a:extLst>
            </p:cNvPr>
            <p:cNvSpPr>
              <a:spLocks/>
            </p:cNvSpPr>
            <p:nvPr/>
          </p:nvSpPr>
          <p:spPr bwMode="auto">
            <a:xfrm>
              <a:off x="2869586" y="3718188"/>
              <a:ext cx="152120" cy="92743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2" name="Freeform 8">
              <a:extLst>
                <a:ext uri="{FF2B5EF4-FFF2-40B4-BE49-F238E27FC236}">
                  <a16:creationId xmlns:a16="http://schemas.microsoft.com/office/drawing/2014/main" id="{BD8B5B1E-98A2-4C45-AF32-5C75F402A4EC}"/>
                </a:ext>
              </a:extLst>
            </p:cNvPr>
            <p:cNvSpPr>
              <a:spLocks/>
            </p:cNvSpPr>
            <p:nvPr/>
          </p:nvSpPr>
          <p:spPr bwMode="auto">
            <a:xfrm>
              <a:off x="23552" y="3423540"/>
              <a:ext cx="155267" cy="104334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3" name="Freeform 136">
              <a:extLst>
                <a:ext uri="{FF2B5EF4-FFF2-40B4-BE49-F238E27FC236}">
                  <a16:creationId xmlns:a16="http://schemas.microsoft.com/office/drawing/2014/main" id="{0CB2A20A-84A2-4849-9D9A-0E5CCD1FBCEE}"/>
                </a:ext>
              </a:extLst>
            </p:cNvPr>
            <p:cNvSpPr>
              <a:spLocks/>
            </p:cNvSpPr>
            <p:nvPr/>
          </p:nvSpPr>
          <p:spPr bwMode="auto">
            <a:xfrm>
              <a:off x="9657107" y="3584213"/>
              <a:ext cx="151070" cy="82115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4" name="Freeform 64">
              <a:extLst>
                <a:ext uri="{FF2B5EF4-FFF2-40B4-BE49-F238E27FC236}">
                  <a16:creationId xmlns:a16="http://schemas.microsoft.com/office/drawing/2014/main" id="{A7D5C7C6-D97E-4262-980D-50951D1A88AF}"/>
                </a:ext>
              </a:extLst>
            </p:cNvPr>
            <p:cNvSpPr>
              <a:spLocks/>
            </p:cNvSpPr>
            <p:nvPr/>
          </p:nvSpPr>
          <p:spPr bwMode="auto">
            <a:xfrm>
              <a:off x="378048" y="3693860"/>
              <a:ext cx="162611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3680140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76F01BC-0595-47B5-ADD6-4AE4E0ED81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73810" y="894583"/>
            <a:ext cx="11118189" cy="50292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923E4A07-9903-4225-97C9-FC7A7B84FE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4728" y="1078992"/>
            <a:ext cx="5797296" cy="1225296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7" name="Footer Placeholder 76">
            <a:extLst>
              <a:ext uri="{FF2B5EF4-FFF2-40B4-BE49-F238E27FC236}">
                <a16:creationId xmlns:a16="http://schemas.microsoft.com/office/drawing/2014/main" id="{FAA2A33C-F8C3-4B2A-BDAF-9B727FE0ADAA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6F452E3-8BE2-484F-8117-D526F28868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191332" y="-37765"/>
            <a:ext cx="1829755" cy="6918658"/>
            <a:chOff x="9314164" y="-37765"/>
            <a:chExt cx="1829755" cy="6918658"/>
          </a:xfrm>
        </p:grpSpPr>
        <p:sp>
          <p:nvSpPr>
            <p:cNvPr id="13" name="Freeform 78">
              <a:extLst>
                <a:ext uri="{FF2B5EF4-FFF2-40B4-BE49-F238E27FC236}">
                  <a16:creationId xmlns:a16="http://schemas.microsoft.com/office/drawing/2014/main" id="{1025FA2E-870E-4939-A262-9DE8398B921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32387" y="6316529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9">
              <a:extLst>
                <a:ext uri="{FF2B5EF4-FFF2-40B4-BE49-F238E27FC236}">
                  <a16:creationId xmlns:a16="http://schemas.microsoft.com/office/drawing/2014/main" id="{CCC6C2BB-1F3D-4FF7-9CF7-25285056FE7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44759" y="6547574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0">
              <a:extLst>
                <a:ext uri="{FF2B5EF4-FFF2-40B4-BE49-F238E27FC236}">
                  <a16:creationId xmlns:a16="http://schemas.microsoft.com/office/drawing/2014/main" id="{6BBC7BE5-38A0-4B82-B671-2DFD97F153B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39418" y="6785369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84">
              <a:extLst>
                <a:ext uri="{FF2B5EF4-FFF2-40B4-BE49-F238E27FC236}">
                  <a16:creationId xmlns:a16="http://schemas.microsoft.com/office/drawing/2014/main" id="{EE45AF77-2814-4310-A70F-291541F258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13877" y="6111943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6">
              <a:extLst>
                <a:ext uri="{FF2B5EF4-FFF2-40B4-BE49-F238E27FC236}">
                  <a16:creationId xmlns:a16="http://schemas.microsoft.com/office/drawing/2014/main" id="{F687E200-BF06-4639-859A-EAF213EEE54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59545" y="623010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08">
              <a:extLst>
                <a:ext uri="{FF2B5EF4-FFF2-40B4-BE49-F238E27FC236}">
                  <a16:creationId xmlns:a16="http://schemas.microsoft.com/office/drawing/2014/main" id="{287EFE9A-E16C-422E-896F-4D56598C488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57216" y="6657917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10">
              <a:extLst>
                <a:ext uri="{FF2B5EF4-FFF2-40B4-BE49-F238E27FC236}">
                  <a16:creationId xmlns:a16="http://schemas.microsoft.com/office/drawing/2014/main" id="{19EC96CF-AF76-4459-A3AD-86F0C3F250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37269" y="5982273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12">
              <a:extLst>
                <a:ext uri="{FF2B5EF4-FFF2-40B4-BE49-F238E27FC236}">
                  <a16:creationId xmlns:a16="http://schemas.microsoft.com/office/drawing/2014/main" id="{39A1CE67-8792-445E-854E-DC11BF3132A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47971" y="649135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30">
              <a:extLst>
                <a:ext uri="{FF2B5EF4-FFF2-40B4-BE49-F238E27FC236}">
                  <a16:creationId xmlns:a16="http://schemas.microsoft.com/office/drawing/2014/main" id="{014832E9-E086-475D-94C2-29A3A6384A5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03634" y="6045189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31">
              <a:extLst>
                <a:ext uri="{FF2B5EF4-FFF2-40B4-BE49-F238E27FC236}">
                  <a16:creationId xmlns:a16="http://schemas.microsoft.com/office/drawing/2014/main" id="{DA4A7D0F-B5D4-4F06-BB9F-63B8271BCB8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17308" y="6516876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35">
              <a:extLst>
                <a:ext uri="{FF2B5EF4-FFF2-40B4-BE49-F238E27FC236}">
                  <a16:creationId xmlns:a16="http://schemas.microsoft.com/office/drawing/2014/main" id="{606F4655-A3D8-443E-A493-B1DEABBCD5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04647" y="6287218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41">
              <a:extLst>
                <a:ext uri="{FF2B5EF4-FFF2-40B4-BE49-F238E27FC236}">
                  <a16:creationId xmlns:a16="http://schemas.microsoft.com/office/drawing/2014/main" id="{73857FF4-33A1-4D4E-B09F-E6270C87558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365399" y="666710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5">
              <a:extLst>
                <a:ext uri="{FF2B5EF4-FFF2-40B4-BE49-F238E27FC236}">
                  <a16:creationId xmlns:a16="http://schemas.microsoft.com/office/drawing/2014/main" id="{2264B7D8-E1CC-470A-96D5-036296C80AA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214090" y="6370129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64E25613-6E14-4D0D-99B1-23A44D0CF46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93683" y="6100955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>
              <a:extLst>
                <a:ext uri="{FF2B5EF4-FFF2-40B4-BE49-F238E27FC236}">
                  <a16:creationId xmlns:a16="http://schemas.microsoft.com/office/drawing/2014/main" id="{D4EBBA50-2699-4401-A3EF-64A4C237D8F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77841" y="6035328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3">
              <a:extLst>
                <a:ext uri="{FF2B5EF4-FFF2-40B4-BE49-F238E27FC236}">
                  <a16:creationId xmlns:a16="http://schemas.microsoft.com/office/drawing/2014/main" id="{B4E986EE-F948-4737-8053-4FF41838774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75211" y="661509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43">
              <a:extLst>
                <a:ext uri="{FF2B5EF4-FFF2-40B4-BE49-F238E27FC236}">
                  <a16:creationId xmlns:a16="http://schemas.microsoft.com/office/drawing/2014/main" id="{56A7EEA1-2A56-4E36-8CA5-AAB7F438D81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929237" y="6564305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51">
              <a:extLst>
                <a:ext uri="{FF2B5EF4-FFF2-40B4-BE49-F238E27FC236}">
                  <a16:creationId xmlns:a16="http://schemas.microsoft.com/office/drawing/2014/main" id="{B3541BD4-9327-4E88-8827-4E0CEE0F899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91075" y="675511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54">
              <a:extLst>
                <a:ext uri="{FF2B5EF4-FFF2-40B4-BE49-F238E27FC236}">
                  <a16:creationId xmlns:a16="http://schemas.microsoft.com/office/drawing/2014/main" id="{1FAAF332-A44A-4490-B3D5-C08328C0E12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73283" y="6365852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78">
              <a:extLst>
                <a:ext uri="{FF2B5EF4-FFF2-40B4-BE49-F238E27FC236}">
                  <a16:creationId xmlns:a16="http://schemas.microsoft.com/office/drawing/2014/main" id="{7D29650C-496E-4882-9749-415EC2CCC00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36517" y="6424733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79">
              <a:extLst>
                <a:ext uri="{FF2B5EF4-FFF2-40B4-BE49-F238E27FC236}">
                  <a16:creationId xmlns:a16="http://schemas.microsoft.com/office/drawing/2014/main" id="{DDD1A7EA-39FE-47B0-8505-57A0E914691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48889" y="6655778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84">
              <a:extLst>
                <a:ext uri="{FF2B5EF4-FFF2-40B4-BE49-F238E27FC236}">
                  <a16:creationId xmlns:a16="http://schemas.microsoft.com/office/drawing/2014/main" id="{EFF0D14F-FF0B-41AF-9080-50F59D56FA6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18007" y="6220147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86">
              <a:extLst>
                <a:ext uri="{FF2B5EF4-FFF2-40B4-BE49-F238E27FC236}">
                  <a16:creationId xmlns:a16="http://schemas.microsoft.com/office/drawing/2014/main" id="{396313AB-0B22-418D-B768-7BB90538F12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28155" y="5996330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106">
              <a:extLst>
                <a:ext uri="{FF2B5EF4-FFF2-40B4-BE49-F238E27FC236}">
                  <a16:creationId xmlns:a16="http://schemas.microsoft.com/office/drawing/2014/main" id="{29F8BD49-86F1-408C-9D2B-850E8B4B3B3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70443" y="6392035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110">
              <a:extLst>
                <a:ext uri="{FF2B5EF4-FFF2-40B4-BE49-F238E27FC236}">
                  <a16:creationId xmlns:a16="http://schemas.microsoft.com/office/drawing/2014/main" id="{E905B7D8-20B6-4194-8DD1-2C987921DC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13167" y="6169756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112">
              <a:extLst>
                <a:ext uri="{FF2B5EF4-FFF2-40B4-BE49-F238E27FC236}">
                  <a16:creationId xmlns:a16="http://schemas.microsoft.com/office/drawing/2014/main" id="{15E264E2-245B-4B2A-AB0A-61537E047E5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47620" y="673959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8">
              <a:extLst>
                <a:ext uri="{FF2B5EF4-FFF2-40B4-BE49-F238E27FC236}">
                  <a16:creationId xmlns:a16="http://schemas.microsoft.com/office/drawing/2014/main" id="{FACB600D-B7F5-42C2-AD7C-DD51482AC4C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14683" y="597571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43">
              <a:extLst>
                <a:ext uri="{FF2B5EF4-FFF2-40B4-BE49-F238E27FC236}">
                  <a16:creationId xmlns:a16="http://schemas.microsoft.com/office/drawing/2014/main" id="{A923DF35-0D63-4A5B-9E9D-E85D92A46CA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53019" y="375426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51">
              <a:extLst>
                <a:ext uri="{FF2B5EF4-FFF2-40B4-BE49-F238E27FC236}">
                  <a16:creationId xmlns:a16="http://schemas.microsoft.com/office/drawing/2014/main" id="{52B35092-33EE-49D5-9D17-4F190D3E19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3577" y="234657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53">
              <a:extLst>
                <a:ext uri="{FF2B5EF4-FFF2-40B4-BE49-F238E27FC236}">
                  <a16:creationId xmlns:a16="http://schemas.microsoft.com/office/drawing/2014/main" id="{E758838A-5F8A-447B-A253-F9E12B28B49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17474" y="786855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54">
              <a:extLst>
                <a:ext uri="{FF2B5EF4-FFF2-40B4-BE49-F238E27FC236}">
                  <a16:creationId xmlns:a16="http://schemas.microsoft.com/office/drawing/2014/main" id="{22C2DAD4-08F9-4FE8-BDF0-9DA32898E5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88672" y="6153093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78">
              <a:extLst>
                <a:ext uri="{FF2B5EF4-FFF2-40B4-BE49-F238E27FC236}">
                  <a16:creationId xmlns:a16="http://schemas.microsoft.com/office/drawing/2014/main" id="{56D8B5DC-7BD3-45DE-88D7-316A6832008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32223" y="272776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79">
              <a:extLst>
                <a:ext uri="{FF2B5EF4-FFF2-40B4-BE49-F238E27FC236}">
                  <a16:creationId xmlns:a16="http://schemas.microsoft.com/office/drawing/2014/main" id="{FCCE1C23-AD34-45EB-A31E-331548CC696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44595" y="503821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80">
              <a:extLst>
                <a:ext uri="{FF2B5EF4-FFF2-40B4-BE49-F238E27FC236}">
                  <a16:creationId xmlns:a16="http://schemas.microsoft.com/office/drawing/2014/main" id="{30EDC959-D7E6-4EA5-BDC2-66EE5BE27A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39253" y="72371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84">
              <a:extLst>
                <a:ext uri="{FF2B5EF4-FFF2-40B4-BE49-F238E27FC236}">
                  <a16:creationId xmlns:a16="http://schemas.microsoft.com/office/drawing/2014/main" id="{D6C84B8C-D654-4F7A-96B5-5038264150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13713" y="68190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06">
              <a:extLst>
                <a:ext uri="{FF2B5EF4-FFF2-40B4-BE49-F238E27FC236}">
                  <a16:creationId xmlns:a16="http://schemas.microsoft.com/office/drawing/2014/main" id="{E828EB60-3C78-40E7-BF81-235AD44AE3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45733" y="21675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08">
              <a:extLst>
                <a:ext uri="{FF2B5EF4-FFF2-40B4-BE49-F238E27FC236}">
                  <a16:creationId xmlns:a16="http://schemas.microsoft.com/office/drawing/2014/main" id="{9D033212-301B-4120-98C3-596553C45C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42450" y="689006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10">
              <a:extLst>
                <a:ext uri="{FF2B5EF4-FFF2-40B4-BE49-F238E27FC236}">
                  <a16:creationId xmlns:a16="http://schemas.microsoft.com/office/drawing/2014/main" id="{31E4CC95-B08B-4C02-9E5F-B4F43FDC94D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23457" y="-31083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12">
              <a:extLst>
                <a:ext uri="{FF2B5EF4-FFF2-40B4-BE49-F238E27FC236}">
                  <a16:creationId xmlns:a16="http://schemas.microsoft.com/office/drawing/2014/main" id="{4C2C0203-07C8-4EE3-90BB-CD6A1C9CAAA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98029" y="542101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30">
              <a:extLst>
                <a:ext uri="{FF2B5EF4-FFF2-40B4-BE49-F238E27FC236}">
                  <a16:creationId xmlns:a16="http://schemas.microsoft.com/office/drawing/2014/main" id="{DFEB4FE3-2B1E-44A3-81FD-9873492928B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389678" y="61440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31">
              <a:extLst>
                <a:ext uri="{FF2B5EF4-FFF2-40B4-BE49-F238E27FC236}">
                  <a16:creationId xmlns:a16="http://schemas.microsoft.com/office/drawing/2014/main" id="{F84CC057-39D0-4021-B212-53FA00098D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03496" y="616427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35">
              <a:extLst>
                <a:ext uri="{FF2B5EF4-FFF2-40B4-BE49-F238E27FC236}">
                  <a16:creationId xmlns:a16="http://schemas.microsoft.com/office/drawing/2014/main" id="{1D3D9D9D-5B4E-4FF2-A64B-ABE29CCBC4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6567" y="400174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10">
              <a:extLst>
                <a:ext uri="{FF2B5EF4-FFF2-40B4-BE49-F238E27FC236}">
                  <a16:creationId xmlns:a16="http://schemas.microsoft.com/office/drawing/2014/main" id="{6FEE2AFE-1B9C-4A14-B35D-0A91ED28F2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76243" y="2767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15">
              <a:extLst>
                <a:ext uri="{FF2B5EF4-FFF2-40B4-BE49-F238E27FC236}">
                  <a16:creationId xmlns:a16="http://schemas.microsoft.com/office/drawing/2014/main" id="{328632DD-1008-4511-9BB8-1C7E2582A65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80173" y="54187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18">
              <a:extLst>
                <a:ext uri="{FF2B5EF4-FFF2-40B4-BE49-F238E27FC236}">
                  <a16:creationId xmlns:a16="http://schemas.microsoft.com/office/drawing/2014/main" id="{63D7639A-14A9-4190-AA28-2594F5F26C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83587" y="28512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22">
              <a:extLst>
                <a:ext uri="{FF2B5EF4-FFF2-40B4-BE49-F238E27FC236}">
                  <a16:creationId xmlns:a16="http://schemas.microsoft.com/office/drawing/2014/main" id="{1A0F16E2-B5E7-45FB-A095-AF112D7D44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296325" y="6559732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23">
              <a:extLst>
                <a:ext uri="{FF2B5EF4-FFF2-40B4-BE49-F238E27FC236}">
                  <a16:creationId xmlns:a16="http://schemas.microsoft.com/office/drawing/2014/main" id="{571E5330-26B5-45BB-8D00-E4293F8E8CF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41294" y="78683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30">
              <a:extLst>
                <a:ext uri="{FF2B5EF4-FFF2-40B4-BE49-F238E27FC236}">
                  <a16:creationId xmlns:a16="http://schemas.microsoft.com/office/drawing/2014/main" id="{4E549E44-82DA-4862-95C8-5BC25725EA7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81328" y="102815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43">
              <a:extLst>
                <a:ext uri="{FF2B5EF4-FFF2-40B4-BE49-F238E27FC236}">
                  <a16:creationId xmlns:a16="http://schemas.microsoft.com/office/drawing/2014/main" id="{676FF224-5BE9-4308-A6E1-B1307FA352D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95320" y="736046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52">
              <a:extLst>
                <a:ext uri="{FF2B5EF4-FFF2-40B4-BE49-F238E27FC236}">
                  <a16:creationId xmlns:a16="http://schemas.microsoft.com/office/drawing/2014/main" id="{FC390E70-A0F3-4A2C-8F3F-A436BF2DEEF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65294" y="326031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54">
              <a:extLst>
                <a:ext uri="{FF2B5EF4-FFF2-40B4-BE49-F238E27FC236}">
                  <a16:creationId xmlns:a16="http://schemas.microsoft.com/office/drawing/2014/main" id="{0FF5E5E1-9E52-421B-AC76-9CA325EBFDF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42222" y="489659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59">
              <a:extLst>
                <a:ext uri="{FF2B5EF4-FFF2-40B4-BE49-F238E27FC236}">
                  <a16:creationId xmlns:a16="http://schemas.microsoft.com/office/drawing/2014/main" id="{92AA603D-12DF-493A-9795-39725022EED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46208" y="94600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78">
              <a:extLst>
                <a:ext uri="{FF2B5EF4-FFF2-40B4-BE49-F238E27FC236}">
                  <a16:creationId xmlns:a16="http://schemas.microsoft.com/office/drawing/2014/main" id="{B9E7C6D4-CC9F-4A8A-8338-19D50229F92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02600" y="596474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79">
              <a:extLst>
                <a:ext uri="{FF2B5EF4-FFF2-40B4-BE49-F238E27FC236}">
                  <a16:creationId xmlns:a16="http://schemas.microsoft.com/office/drawing/2014/main" id="{2D404E98-05BD-47CA-8F6E-7830965F48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14972" y="827519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84">
              <a:extLst>
                <a:ext uri="{FF2B5EF4-FFF2-40B4-BE49-F238E27FC236}">
                  <a16:creationId xmlns:a16="http://schemas.microsoft.com/office/drawing/2014/main" id="{EE87CFD3-222E-4934-9567-3DDFFA8B673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584090" y="391888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6">
              <a:extLst>
                <a:ext uri="{FF2B5EF4-FFF2-40B4-BE49-F238E27FC236}">
                  <a16:creationId xmlns:a16="http://schemas.microsoft.com/office/drawing/2014/main" id="{B3A655D4-0794-42E6-8E43-8CD55630D0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594059" y="45879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106">
              <a:extLst>
                <a:ext uri="{FF2B5EF4-FFF2-40B4-BE49-F238E27FC236}">
                  <a16:creationId xmlns:a16="http://schemas.microsoft.com/office/drawing/2014/main" id="{2BCE7BBA-61E6-4A4D-A13C-7E0D3E661B3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29758" y="46449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110">
              <a:extLst>
                <a:ext uri="{FF2B5EF4-FFF2-40B4-BE49-F238E27FC236}">
                  <a16:creationId xmlns:a16="http://schemas.microsoft.com/office/drawing/2014/main" id="{ABFA4471-3C12-4011-A04F-FCDC9B5ACF1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07482" y="216663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112">
              <a:extLst>
                <a:ext uri="{FF2B5EF4-FFF2-40B4-BE49-F238E27FC236}">
                  <a16:creationId xmlns:a16="http://schemas.microsoft.com/office/drawing/2014/main" id="{6FE489E8-9C23-4407-8B4C-81F7C667D4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18184" y="78550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7D93A557-3338-4C63-A9D1-591FC842F7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19874" y="3251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74" name="Picture Placeholder 73">
            <a:extLst>
              <a:ext uri="{FF2B5EF4-FFF2-40B4-BE49-F238E27FC236}">
                <a16:creationId xmlns:a16="http://schemas.microsoft.com/office/drawing/2014/main" id="{DC1945B8-11F3-460E-8E0F-862E2B9DEC5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69848" y="896112"/>
            <a:ext cx="2176272" cy="2514600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75" name="Picture Placeholder 73">
            <a:extLst>
              <a:ext uri="{FF2B5EF4-FFF2-40B4-BE49-F238E27FC236}">
                <a16:creationId xmlns:a16="http://schemas.microsoft.com/office/drawing/2014/main" id="{D6CF9328-7A58-47E0-8DC4-059E90A5B8A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36976" y="896112"/>
            <a:ext cx="2176272" cy="2514600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73" name="Picture Placeholder 73">
            <a:extLst>
              <a:ext uri="{FF2B5EF4-FFF2-40B4-BE49-F238E27FC236}">
                <a16:creationId xmlns:a16="http://schemas.microsoft.com/office/drawing/2014/main" id="{4F403E87-409F-410C-9D8E-F7577B04175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69848" y="3410712"/>
            <a:ext cx="2176272" cy="2514600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76" name="Picture Placeholder 73">
            <a:extLst>
              <a:ext uri="{FF2B5EF4-FFF2-40B4-BE49-F238E27FC236}">
                <a16:creationId xmlns:a16="http://schemas.microsoft.com/office/drawing/2014/main" id="{FBABADAD-8485-47A0-90E4-10A101B1F8F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236976" y="3410712"/>
            <a:ext cx="2176272" cy="2514600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424B357-B97B-4266-863F-4414C38DC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4728" y="2304242"/>
            <a:ext cx="5524499" cy="3253622"/>
          </a:xfrm>
        </p:spPr>
        <p:txBody>
          <a:bodyPr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B1CBAE94-142D-437D-93CC-2DA9963C18CB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78" name="Slide Number Placeholder 77">
            <a:extLst>
              <a:ext uri="{FF2B5EF4-FFF2-40B4-BE49-F238E27FC236}">
                <a16:creationId xmlns:a16="http://schemas.microsoft.com/office/drawing/2014/main" id="{569D246F-8CDC-40E3-A7F3-6DD1C2915004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2394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Rectangle 65">
            <a:extLst>
              <a:ext uri="{FF2B5EF4-FFF2-40B4-BE49-F238E27FC236}">
                <a16:creationId xmlns:a16="http://schemas.microsoft.com/office/drawing/2014/main" id="{5390E594-89AC-4A3E-B14B-E49305494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E6A543B-B33F-473E-B5D2-69AF37FA5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66800" y="869271"/>
            <a:ext cx="8491942" cy="51164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67071AF5-478D-4D19-82EE-0952FB967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105189" y="-13857"/>
            <a:ext cx="1554888" cy="6859377"/>
            <a:chOff x="10105189" y="-13857"/>
            <a:chExt cx="1554888" cy="6859377"/>
          </a:xfrm>
        </p:grpSpPr>
        <p:sp>
          <p:nvSpPr>
            <p:cNvPr id="10" name="Freeform 43">
              <a:extLst>
                <a:ext uri="{FF2B5EF4-FFF2-40B4-BE49-F238E27FC236}">
                  <a16:creationId xmlns:a16="http://schemas.microsoft.com/office/drawing/2014/main" id="{9F8140D4-A29A-47B2-B95B-B57E0DB39B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4646" y="6343529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51">
              <a:extLst>
                <a:ext uri="{FF2B5EF4-FFF2-40B4-BE49-F238E27FC236}">
                  <a16:creationId xmlns:a16="http://schemas.microsoft.com/office/drawing/2014/main" id="{07E7A5C9-6145-424E-BA44-89D4BFA4912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57615" y="6497945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52">
              <a:extLst>
                <a:ext uri="{FF2B5EF4-FFF2-40B4-BE49-F238E27FC236}">
                  <a16:creationId xmlns:a16="http://schemas.microsoft.com/office/drawing/2014/main" id="{F859C823-4B4D-465B-824D-40A05C9AC01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54620" y="5945466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53">
              <a:extLst>
                <a:ext uri="{FF2B5EF4-FFF2-40B4-BE49-F238E27FC236}">
                  <a16:creationId xmlns:a16="http://schemas.microsoft.com/office/drawing/2014/main" id="{9F9C6ACA-0388-4910-92CB-4BF86AB45F8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56696" y="670403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54">
              <a:extLst>
                <a:ext uri="{FF2B5EF4-FFF2-40B4-BE49-F238E27FC236}">
                  <a16:creationId xmlns:a16="http://schemas.microsoft.com/office/drawing/2014/main" id="{13DBF55E-4316-4130-8509-000A758489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31548" y="6097142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78">
              <a:extLst>
                <a:ext uri="{FF2B5EF4-FFF2-40B4-BE49-F238E27FC236}">
                  <a16:creationId xmlns:a16="http://schemas.microsoft.com/office/drawing/2014/main" id="{0A049835-3F68-4F0C-B0F2-8073CEA1017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1926" y="6203957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79">
              <a:extLst>
                <a:ext uri="{FF2B5EF4-FFF2-40B4-BE49-F238E27FC236}">
                  <a16:creationId xmlns:a16="http://schemas.microsoft.com/office/drawing/2014/main" id="{17119157-3B0F-4A1B-8616-A940A142399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4298" y="6435002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80">
              <a:extLst>
                <a:ext uri="{FF2B5EF4-FFF2-40B4-BE49-F238E27FC236}">
                  <a16:creationId xmlns:a16="http://schemas.microsoft.com/office/drawing/2014/main" id="{B1CF3294-0C09-4E1B-B764-689B4EE6644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8957" y="6672797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84">
              <a:extLst>
                <a:ext uri="{FF2B5EF4-FFF2-40B4-BE49-F238E27FC236}">
                  <a16:creationId xmlns:a16="http://schemas.microsoft.com/office/drawing/2014/main" id="{AD859E92-38FE-4FFF-8965-BED87599393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73416" y="5999371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06">
              <a:extLst>
                <a:ext uri="{FF2B5EF4-FFF2-40B4-BE49-F238E27FC236}">
                  <a16:creationId xmlns:a16="http://schemas.microsoft.com/office/drawing/2014/main" id="{DF0403F2-C7FD-44AD-B416-E0BA169BE86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19084" y="613174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08">
              <a:extLst>
                <a:ext uri="{FF2B5EF4-FFF2-40B4-BE49-F238E27FC236}">
                  <a16:creationId xmlns:a16="http://schemas.microsoft.com/office/drawing/2014/main" id="{2A626C18-2159-4B04-9895-535E35EC6E5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16755" y="6681825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12">
              <a:extLst>
                <a:ext uri="{FF2B5EF4-FFF2-40B4-BE49-F238E27FC236}">
                  <a16:creationId xmlns:a16="http://schemas.microsoft.com/office/drawing/2014/main" id="{7296D04E-D909-493D-9199-6CA9ED5B22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7510" y="6392991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30">
              <a:extLst>
                <a:ext uri="{FF2B5EF4-FFF2-40B4-BE49-F238E27FC236}">
                  <a16:creationId xmlns:a16="http://schemas.microsoft.com/office/drawing/2014/main" id="{394F5747-D8F6-44B2-9AC8-9864187DC08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51885" y="6069097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31">
              <a:extLst>
                <a:ext uri="{FF2B5EF4-FFF2-40B4-BE49-F238E27FC236}">
                  <a16:creationId xmlns:a16="http://schemas.microsoft.com/office/drawing/2014/main" id="{FE2CCD5C-CFB1-4010-A228-2D859FAC87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65559" y="6540784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35">
              <a:extLst>
                <a:ext uri="{FF2B5EF4-FFF2-40B4-BE49-F238E27FC236}">
                  <a16:creationId xmlns:a16="http://schemas.microsoft.com/office/drawing/2014/main" id="{BEF9457E-9151-4FA8-ADC4-4AAE6D21C70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52898" y="6311126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41">
              <a:extLst>
                <a:ext uri="{FF2B5EF4-FFF2-40B4-BE49-F238E27FC236}">
                  <a16:creationId xmlns:a16="http://schemas.microsoft.com/office/drawing/2014/main" id="{561C3C12-8E03-4A05-98BD-4C3AD5488F8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26608" y="666707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5">
              <a:extLst>
                <a:ext uri="{FF2B5EF4-FFF2-40B4-BE49-F238E27FC236}">
                  <a16:creationId xmlns:a16="http://schemas.microsoft.com/office/drawing/2014/main" id="{D2D5AFD6-D471-4AC9-99D6-97D0DCF3F63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62341" y="6394037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8">
              <a:extLst>
                <a:ext uri="{FF2B5EF4-FFF2-40B4-BE49-F238E27FC236}">
                  <a16:creationId xmlns:a16="http://schemas.microsoft.com/office/drawing/2014/main" id="{E6785A63-6A81-4104-BD99-97943831FC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41934" y="6124863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3">
              <a:extLst>
                <a:ext uri="{FF2B5EF4-FFF2-40B4-BE49-F238E27FC236}">
                  <a16:creationId xmlns:a16="http://schemas.microsoft.com/office/drawing/2014/main" id="{E7258CDB-C3A6-43C7-A852-BDD055C771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3462" y="6639005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43">
              <a:extLst>
                <a:ext uri="{FF2B5EF4-FFF2-40B4-BE49-F238E27FC236}">
                  <a16:creationId xmlns:a16="http://schemas.microsoft.com/office/drawing/2014/main" id="{D7DBBC3B-CB15-497C-BE0E-6486992A135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77488" y="6588213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51">
              <a:extLst>
                <a:ext uri="{FF2B5EF4-FFF2-40B4-BE49-F238E27FC236}">
                  <a16:creationId xmlns:a16="http://schemas.microsoft.com/office/drawing/2014/main" id="{FF2BF67E-1A36-4EAD-AB19-D01498E26A0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50457" y="67426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52">
              <a:extLst>
                <a:ext uri="{FF2B5EF4-FFF2-40B4-BE49-F238E27FC236}">
                  <a16:creationId xmlns:a16="http://schemas.microsoft.com/office/drawing/2014/main" id="{6E72A3EF-D427-45D1-B3B0-F59B554EA3D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47462" y="6178198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54">
              <a:extLst>
                <a:ext uri="{FF2B5EF4-FFF2-40B4-BE49-F238E27FC236}">
                  <a16:creationId xmlns:a16="http://schemas.microsoft.com/office/drawing/2014/main" id="{39D3ED2E-1D96-4E26-B6AF-5AF3CC27B6D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24390" y="6341826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59">
              <a:extLst>
                <a:ext uri="{FF2B5EF4-FFF2-40B4-BE49-F238E27FC236}">
                  <a16:creationId xmlns:a16="http://schemas.microsoft.com/office/drawing/2014/main" id="{6F013E1C-5D56-47F7-8C38-D84C78FFF00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75095" y="5993860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43">
              <a:extLst>
                <a:ext uri="{FF2B5EF4-FFF2-40B4-BE49-F238E27FC236}">
                  <a16:creationId xmlns:a16="http://schemas.microsoft.com/office/drawing/2014/main" id="{A63B31AB-8A80-4C48-BF41-BBFED58DA08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97414" y="470376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51">
              <a:extLst>
                <a:ext uri="{FF2B5EF4-FFF2-40B4-BE49-F238E27FC236}">
                  <a16:creationId xmlns:a16="http://schemas.microsoft.com/office/drawing/2014/main" id="{F2303979-CD15-4C6D-BAFC-9CD8DAB950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03840" y="6673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52">
              <a:extLst>
                <a:ext uri="{FF2B5EF4-FFF2-40B4-BE49-F238E27FC236}">
                  <a16:creationId xmlns:a16="http://schemas.microsoft.com/office/drawing/2014/main" id="{B2B55E86-B889-4D61-9888-DE924D04191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67388" y="60361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53">
              <a:extLst>
                <a:ext uri="{FF2B5EF4-FFF2-40B4-BE49-F238E27FC236}">
                  <a16:creationId xmlns:a16="http://schemas.microsoft.com/office/drawing/2014/main" id="{C253DC5C-644E-416C-B057-F196C74F0D9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58469" y="863565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54">
              <a:extLst>
                <a:ext uri="{FF2B5EF4-FFF2-40B4-BE49-F238E27FC236}">
                  <a16:creationId xmlns:a16="http://schemas.microsoft.com/office/drawing/2014/main" id="{E4DC6E6B-5667-4918-9478-4E83A4F9C82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4316" y="223989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78">
              <a:extLst>
                <a:ext uri="{FF2B5EF4-FFF2-40B4-BE49-F238E27FC236}">
                  <a16:creationId xmlns:a16="http://schemas.microsoft.com/office/drawing/2014/main" id="{06A8BF47-1C87-4FEC-92CA-FEEC55833C9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78114" y="330804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79">
              <a:extLst>
                <a:ext uri="{FF2B5EF4-FFF2-40B4-BE49-F238E27FC236}">
                  <a16:creationId xmlns:a16="http://schemas.microsoft.com/office/drawing/2014/main" id="{9874260D-C6F8-40EB-B706-13291A1B30B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0486" y="561849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80">
              <a:extLst>
                <a:ext uri="{FF2B5EF4-FFF2-40B4-BE49-F238E27FC236}">
                  <a16:creationId xmlns:a16="http://schemas.microsoft.com/office/drawing/2014/main" id="{550496D6-2C45-4A43-8DF0-0B5E45680D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5145" y="721953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84">
              <a:extLst>
                <a:ext uri="{FF2B5EF4-FFF2-40B4-BE49-F238E27FC236}">
                  <a16:creationId xmlns:a16="http://schemas.microsoft.com/office/drawing/2014/main" id="{EFE36D66-1CEA-45B9-98E5-9F3A1859D0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9604" y="126218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106">
              <a:extLst>
                <a:ext uri="{FF2B5EF4-FFF2-40B4-BE49-F238E27FC236}">
                  <a16:creationId xmlns:a16="http://schemas.microsoft.com/office/drawing/2014/main" id="{4A213AD7-05AF-4C95-B9B2-C1AA559ED7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5272" y="240659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108">
              <a:extLst>
                <a:ext uri="{FF2B5EF4-FFF2-40B4-BE49-F238E27FC236}">
                  <a16:creationId xmlns:a16="http://schemas.microsoft.com/office/drawing/2014/main" id="{6C1E728A-3C2B-40E2-91CD-79AF91196A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2943" y="808672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10">
              <a:extLst>
                <a:ext uri="{FF2B5EF4-FFF2-40B4-BE49-F238E27FC236}">
                  <a16:creationId xmlns:a16="http://schemas.microsoft.com/office/drawing/2014/main" id="{22928ABB-57A8-4A66-AD5E-634886342B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882996" y="-7175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12">
              <a:extLst>
                <a:ext uri="{FF2B5EF4-FFF2-40B4-BE49-F238E27FC236}">
                  <a16:creationId xmlns:a16="http://schemas.microsoft.com/office/drawing/2014/main" id="{C966BF91-EDAC-4C69-A029-99AA5448663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893698" y="51983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30">
              <a:extLst>
                <a:ext uri="{FF2B5EF4-FFF2-40B4-BE49-F238E27FC236}">
                  <a16:creationId xmlns:a16="http://schemas.microsoft.com/office/drawing/2014/main" id="{23601912-1BF2-4BC0-A252-29528671B5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37929" y="112644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31">
              <a:extLst>
                <a:ext uri="{FF2B5EF4-FFF2-40B4-BE49-F238E27FC236}">
                  <a16:creationId xmlns:a16="http://schemas.microsoft.com/office/drawing/2014/main" id="{AAD5EAAE-89BA-4D32-8640-977EF3D10B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51747" y="667631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35">
              <a:extLst>
                <a:ext uri="{FF2B5EF4-FFF2-40B4-BE49-F238E27FC236}">
                  <a16:creationId xmlns:a16="http://schemas.microsoft.com/office/drawing/2014/main" id="{9CDF0FC6-A428-47C5-BDD6-22DF5EBD520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39086" y="437973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41">
              <a:extLst>
                <a:ext uri="{FF2B5EF4-FFF2-40B4-BE49-F238E27FC236}">
                  <a16:creationId xmlns:a16="http://schemas.microsoft.com/office/drawing/2014/main" id="{325BB5CF-624F-44D9-ACD6-72125469B6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587436" y="840570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0">
              <a:extLst>
                <a:ext uri="{FF2B5EF4-FFF2-40B4-BE49-F238E27FC236}">
                  <a16:creationId xmlns:a16="http://schemas.microsoft.com/office/drawing/2014/main" id="{C4ABCC3A-26DC-4480-9CEE-2A763AA9D26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4494" y="51581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5">
              <a:extLst>
                <a:ext uri="{FF2B5EF4-FFF2-40B4-BE49-F238E27FC236}">
                  <a16:creationId xmlns:a16="http://schemas.microsoft.com/office/drawing/2014/main" id="{0352700C-F9FE-4C2D-B23C-096237282FF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8424" y="565778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8">
              <a:extLst>
                <a:ext uri="{FF2B5EF4-FFF2-40B4-BE49-F238E27FC236}">
                  <a16:creationId xmlns:a16="http://schemas.microsoft.com/office/drawing/2014/main" id="{2ED504E5-9AF0-4036-B0BB-99FF2326084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31838" y="309035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22">
              <a:extLst>
                <a:ext uri="{FF2B5EF4-FFF2-40B4-BE49-F238E27FC236}">
                  <a16:creationId xmlns:a16="http://schemas.microsoft.com/office/drawing/2014/main" id="{986B0724-79F4-4CBA-BC58-EC447C9FBA6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3668" y="855426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23">
              <a:extLst>
                <a:ext uri="{FF2B5EF4-FFF2-40B4-BE49-F238E27FC236}">
                  <a16:creationId xmlns:a16="http://schemas.microsoft.com/office/drawing/2014/main" id="{8D5E705F-EB17-4D40-B7DA-0F540950971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389545" y="81074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30">
              <a:extLst>
                <a:ext uri="{FF2B5EF4-FFF2-40B4-BE49-F238E27FC236}">
                  <a16:creationId xmlns:a16="http://schemas.microsoft.com/office/drawing/2014/main" id="{FF1444DD-54A9-42B9-8024-D1B7DEA3974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9579" y="1052065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43">
              <a:extLst>
                <a:ext uri="{FF2B5EF4-FFF2-40B4-BE49-F238E27FC236}">
                  <a16:creationId xmlns:a16="http://schemas.microsoft.com/office/drawing/2014/main" id="{FBD34575-F789-4BA8-915B-32F913ED36E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43571" y="75995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51">
              <a:extLst>
                <a:ext uri="{FF2B5EF4-FFF2-40B4-BE49-F238E27FC236}">
                  <a16:creationId xmlns:a16="http://schemas.microsoft.com/office/drawing/2014/main" id="{2CEFBA56-2208-4F00-BF8E-9EF70BE8C7D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16540" y="91437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52">
              <a:extLst>
                <a:ext uri="{FF2B5EF4-FFF2-40B4-BE49-F238E27FC236}">
                  <a16:creationId xmlns:a16="http://schemas.microsoft.com/office/drawing/2014/main" id="{67849914-3894-4BA1-85D3-305DE5E2AFB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13545" y="34993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54">
              <a:extLst>
                <a:ext uri="{FF2B5EF4-FFF2-40B4-BE49-F238E27FC236}">
                  <a16:creationId xmlns:a16="http://schemas.microsoft.com/office/drawing/2014/main" id="{3DE89564-D336-4D56-A86E-4A2FB2F4FB5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090473" y="51356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59">
              <a:extLst>
                <a:ext uri="{FF2B5EF4-FFF2-40B4-BE49-F238E27FC236}">
                  <a16:creationId xmlns:a16="http://schemas.microsoft.com/office/drawing/2014/main" id="{B569DA39-9CEB-41AE-A539-7B18FEE7388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094459" y="118508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71F74030-69CF-4EAB-9EC5-82FC12709CA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92224" y="1170432"/>
            <a:ext cx="7379208" cy="1033272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5" name="Footer Placeholder 64">
            <a:extLst>
              <a:ext uri="{FF2B5EF4-FFF2-40B4-BE49-F238E27FC236}">
                <a16:creationId xmlns:a16="http://schemas.microsoft.com/office/drawing/2014/main" id="{1E4324C4-02DD-45CF-A0CC-6BC85688523C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234DDF01-7F76-4E40-86D9-0A50259A69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0700" y="2431099"/>
            <a:ext cx="7263653" cy="3055301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Picture Placeholder 67">
            <a:extLst>
              <a:ext uri="{FF2B5EF4-FFF2-40B4-BE49-F238E27FC236}">
                <a16:creationId xmlns:a16="http://schemas.microsoft.com/office/drawing/2014/main" id="{FCDC1764-DEC9-4035-A2C5-0C09508B3DE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46336" y="877824"/>
            <a:ext cx="2651760" cy="1709928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9" name="Picture Placeholder 67">
            <a:extLst>
              <a:ext uri="{FF2B5EF4-FFF2-40B4-BE49-F238E27FC236}">
                <a16:creationId xmlns:a16="http://schemas.microsoft.com/office/drawing/2014/main" id="{A2E558D0-CC16-4BD9-A3FE-1961704A5B2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46336" y="2587752"/>
            <a:ext cx="2651760" cy="1709928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0" name="Picture Placeholder 67">
            <a:extLst>
              <a:ext uri="{FF2B5EF4-FFF2-40B4-BE49-F238E27FC236}">
                <a16:creationId xmlns:a16="http://schemas.microsoft.com/office/drawing/2014/main" id="{E11518C0-04A6-4D92-93DB-92B17FC3AE5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546336" y="4279392"/>
            <a:ext cx="2651760" cy="1709928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4" name="Date Placeholder 63">
            <a:extLst>
              <a:ext uri="{FF2B5EF4-FFF2-40B4-BE49-F238E27FC236}">
                <a16:creationId xmlns:a16="http://schemas.microsoft.com/office/drawing/2014/main" id="{F8ECD487-3BB5-4CD7-ACBE-C3B1BC1E3CBE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7" name="Slide Number Placeholder 66">
            <a:extLst>
              <a:ext uri="{FF2B5EF4-FFF2-40B4-BE49-F238E27FC236}">
                <a16:creationId xmlns:a16="http://schemas.microsoft.com/office/drawing/2014/main" id="{D5F488D4-536C-4055-B918-2653E532AB6D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318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43A0422-A670-4040-98AE-4D1B7C96A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8980" y="4519947"/>
            <a:ext cx="12208582" cy="233565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Title 109">
            <a:extLst>
              <a:ext uri="{FF2B5EF4-FFF2-40B4-BE49-F238E27FC236}">
                <a16:creationId xmlns:a16="http://schemas.microsoft.com/office/drawing/2014/main" id="{045DFF27-9F42-4923-B93C-EFA3F265C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6544" y="4937760"/>
            <a:ext cx="8028432" cy="886968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1D000A06-6386-433E-8A60-8E2EFF7CFC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80983" y="5945844"/>
            <a:ext cx="6396471" cy="509627"/>
          </a:xfrm>
        </p:spPr>
        <p:txBody>
          <a:bodyPr>
            <a:normAutofit/>
          </a:bodyPr>
          <a:lstStyle>
            <a:lvl1pPr marL="0" indent="0" algn="ctr">
              <a:buNone/>
              <a:defRPr/>
            </a:lvl1pPr>
          </a:lstStyle>
          <a:p>
            <a:r>
              <a:rPr lang="en-US" sz="1200"/>
              <a:t>Click to edit Master subtitle style</a:t>
            </a:r>
            <a:endParaRPr lang="en-US" sz="1200" dirty="0"/>
          </a:p>
        </p:txBody>
      </p:sp>
      <p:sp>
        <p:nvSpPr>
          <p:cNvPr id="111" name="Picture Placeholder 110">
            <a:extLst>
              <a:ext uri="{FF2B5EF4-FFF2-40B4-BE49-F238E27FC236}">
                <a16:creationId xmlns:a16="http://schemas.microsoft.com/office/drawing/2014/main" id="{178EE221-77B8-41FB-B374-344A7EA0FD6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4352" y="8"/>
            <a:ext cx="12200723" cy="4502143"/>
          </a:xfrm>
          <a:custGeom>
            <a:avLst/>
            <a:gdLst>
              <a:gd name="connsiteX0" fmla="*/ 8875203 w 12200723"/>
              <a:gd name="connsiteY0" fmla="*/ 4400923 h 4502143"/>
              <a:gd name="connsiteX1" fmla="*/ 8828070 w 12200723"/>
              <a:gd name="connsiteY1" fmla="*/ 4409968 h 4502143"/>
              <a:gd name="connsiteX2" fmla="*/ 8864137 w 12200723"/>
              <a:gd name="connsiteY2" fmla="*/ 4458463 h 4502143"/>
              <a:gd name="connsiteX3" fmla="*/ 8875203 w 12200723"/>
              <a:gd name="connsiteY3" fmla="*/ 4400923 h 4502143"/>
              <a:gd name="connsiteX4" fmla="*/ 11795738 w 12200723"/>
              <a:gd name="connsiteY4" fmla="*/ 4399338 h 4502143"/>
              <a:gd name="connsiteX5" fmla="*/ 11750375 w 12200723"/>
              <a:gd name="connsiteY5" fmla="*/ 4405203 h 4502143"/>
              <a:gd name="connsiteX6" fmla="*/ 11792973 w 12200723"/>
              <a:gd name="connsiteY6" fmla="*/ 4465747 h 4502143"/>
              <a:gd name="connsiteX7" fmla="*/ 11795738 w 12200723"/>
              <a:gd name="connsiteY7" fmla="*/ 4399338 h 4502143"/>
              <a:gd name="connsiteX8" fmla="*/ 8107154 w 12200723"/>
              <a:gd name="connsiteY8" fmla="*/ 4396155 h 4502143"/>
              <a:gd name="connsiteX9" fmla="*/ 8099300 w 12200723"/>
              <a:gd name="connsiteY9" fmla="*/ 4463696 h 4502143"/>
              <a:gd name="connsiteX10" fmla="*/ 8145294 w 12200723"/>
              <a:gd name="connsiteY10" fmla="*/ 4400658 h 4502143"/>
              <a:gd name="connsiteX11" fmla="*/ 8107154 w 12200723"/>
              <a:gd name="connsiteY11" fmla="*/ 4396155 h 4502143"/>
              <a:gd name="connsiteX12" fmla="*/ 9086273 w 12200723"/>
              <a:gd name="connsiteY12" fmla="*/ 4388622 h 4502143"/>
              <a:gd name="connsiteX13" fmla="*/ 9106038 w 12200723"/>
              <a:gd name="connsiteY13" fmla="*/ 4463697 h 4502143"/>
              <a:gd name="connsiteX14" fmla="*/ 9086273 w 12200723"/>
              <a:gd name="connsiteY14" fmla="*/ 4388622 h 4502143"/>
              <a:gd name="connsiteX15" fmla="*/ 12052198 w 12200723"/>
              <a:gd name="connsiteY15" fmla="*/ 4383746 h 4502143"/>
              <a:gd name="connsiteX16" fmla="*/ 12055477 w 12200723"/>
              <a:gd name="connsiteY16" fmla="*/ 4453108 h 4502143"/>
              <a:gd name="connsiteX17" fmla="*/ 12052198 w 12200723"/>
              <a:gd name="connsiteY17" fmla="*/ 4383746 h 4502143"/>
              <a:gd name="connsiteX18" fmla="*/ 8337025 w 12200723"/>
              <a:gd name="connsiteY18" fmla="*/ 4375005 h 4502143"/>
              <a:gd name="connsiteX19" fmla="*/ 8289790 w 12200723"/>
              <a:gd name="connsiteY19" fmla="*/ 4379586 h 4502143"/>
              <a:gd name="connsiteX20" fmla="*/ 8332415 w 12200723"/>
              <a:gd name="connsiteY20" fmla="*/ 4440032 h 4502143"/>
              <a:gd name="connsiteX21" fmla="*/ 8337025 w 12200723"/>
              <a:gd name="connsiteY21" fmla="*/ 4375005 h 4502143"/>
              <a:gd name="connsiteX22" fmla="*/ 10891030 w 12200723"/>
              <a:gd name="connsiteY22" fmla="*/ 4373016 h 4502143"/>
              <a:gd name="connsiteX23" fmla="*/ 10897035 w 12200723"/>
              <a:gd name="connsiteY23" fmla="*/ 4436768 h 4502143"/>
              <a:gd name="connsiteX24" fmla="*/ 10936459 w 12200723"/>
              <a:gd name="connsiteY24" fmla="*/ 4376322 h 4502143"/>
              <a:gd name="connsiteX25" fmla="*/ 10891030 w 12200723"/>
              <a:gd name="connsiteY25" fmla="*/ 4373016 h 4502143"/>
              <a:gd name="connsiteX26" fmla="*/ 7408256 w 12200723"/>
              <a:gd name="connsiteY26" fmla="*/ 4371275 h 4502143"/>
              <a:gd name="connsiteX27" fmla="*/ 7403409 w 12200723"/>
              <a:gd name="connsiteY27" fmla="*/ 4442719 h 4502143"/>
              <a:gd name="connsiteX28" fmla="*/ 7423106 w 12200723"/>
              <a:gd name="connsiteY28" fmla="*/ 4379213 h 4502143"/>
              <a:gd name="connsiteX29" fmla="*/ 7408256 w 12200723"/>
              <a:gd name="connsiteY29" fmla="*/ 4371275 h 4502143"/>
              <a:gd name="connsiteX30" fmla="*/ 10162610 w 12200723"/>
              <a:gd name="connsiteY30" fmla="*/ 4371154 h 4502143"/>
              <a:gd name="connsiteX31" fmla="*/ 10116189 w 12200723"/>
              <a:gd name="connsiteY31" fmla="*/ 4382093 h 4502143"/>
              <a:gd name="connsiteX32" fmla="*/ 10162148 w 12200723"/>
              <a:gd name="connsiteY32" fmla="*/ 4445743 h 4502143"/>
              <a:gd name="connsiteX33" fmla="*/ 10162610 w 12200723"/>
              <a:gd name="connsiteY33" fmla="*/ 4371154 h 4502143"/>
              <a:gd name="connsiteX34" fmla="*/ 8574782 w 12200723"/>
              <a:gd name="connsiteY34" fmla="*/ 4370669 h 4502143"/>
              <a:gd name="connsiteX35" fmla="*/ 8574782 w 12200723"/>
              <a:gd name="connsiteY35" fmla="*/ 4440031 h 4502143"/>
              <a:gd name="connsiteX36" fmla="*/ 8574782 w 12200723"/>
              <a:gd name="connsiteY36" fmla="*/ 4370669 h 4502143"/>
              <a:gd name="connsiteX37" fmla="*/ 10389159 w 12200723"/>
              <a:gd name="connsiteY37" fmla="*/ 4369434 h 4502143"/>
              <a:gd name="connsiteX38" fmla="*/ 10359015 w 12200723"/>
              <a:gd name="connsiteY38" fmla="*/ 4406677 h 4502143"/>
              <a:gd name="connsiteX39" fmla="*/ 10414970 w 12200723"/>
              <a:gd name="connsiteY39" fmla="*/ 4440113 h 4502143"/>
              <a:gd name="connsiteX40" fmla="*/ 10389159 w 12200723"/>
              <a:gd name="connsiteY40" fmla="*/ 4369434 h 4502143"/>
              <a:gd name="connsiteX41" fmla="*/ 9885238 w 12200723"/>
              <a:gd name="connsiteY41" fmla="*/ 4369406 h 4502143"/>
              <a:gd name="connsiteX42" fmla="*/ 9891205 w 12200723"/>
              <a:gd name="connsiteY42" fmla="*/ 4431055 h 4502143"/>
              <a:gd name="connsiteX43" fmla="*/ 9930369 w 12200723"/>
              <a:gd name="connsiteY43" fmla="*/ 4373212 h 4502143"/>
              <a:gd name="connsiteX44" fmla="*/ 9885238 w 12200723"/>
              <a:gd name="connsiteY44" fmla="*/ 4369406 h 4502143"/>
              <a:gd name="connsiteX45" fmla="*/ 7856703 w 12200723"/>
              <a:gd name="connsiteY45" fmla="*/ 4366570 h 4502143"/>
              <a:gd name="connsiteX46" fmla="*/ 7816847 w 12200723"/>
              <a:gd name="connsiteY46" fmla="*/ 4382502 h 4502143"/>
              <a:gd name="connsiteX47" fmla="*/ 7856241 w 12200723"/>
              <a:gd name="connsiteY47" fmla="*/ 4428021 h 4502143"/>
              <a:gd name="connsiteX48" fmla="*/ 7856703 w 12200723"/>
              <a:gd name="connsiteY48" fmla="*/ 4366570 h 4502143"/>
              <a:gd name="connsiteX49" fmla="*/ 11577047 w 12200723"/>
              <a:gd name="connsiteY49" fmla="*/ 4363032 h 4502143"/>
              <a:gd name="connsiteX50" fmla="*/ 11580326 w 12200723"/>
              <a:gd name="connsiteY50" fmla="*/ 4432394 h 4502143"/>
              <a:gd name="connsiteX51" fmla="*/ 11577047 w 12200723"/>
              <a:gd name="connsiteY51" fmla="*/ 4363032 h 4502143"/>
              <a:gd name="connsiteX52" fmla="*/ 9395893 w 12200723"/>
              <a:gd name="connsiteY52" fmla="*/ 4361507 h 4502143"/>
              <a:gd name="connsiteX53" fmla="*/ 9348760 w 12200723"/>
              <a:gd name="connsiteY53" fmla="*/ 4370552 h 4502143"/>
              <a:gd name="connsiteX54" fmla="*/ 9384827 w 12200723"/>
              <a:gd name="connsiteY54" fmla="*/ 4419047 h 4502143"/>
              <a:gd name="connsiteX55" fmla="*/ 9395893 w 12200723"/>
              <a:gd name="connsiteY55" fmla="*/ 4361507 h 4502143"/>
              <a:gd name="connsiteX56" fmla="*/ 10651285 w 12200723"/>
              <a:gd name="connsiteY56" fmla="*/ 4360878 h 4502143"/>
              <a:gd name="connsiteX57" fmla="*/ 10657847 w 12200723"/>
              <a:gd name="connsiteY57" fmla="*/ 4439459 h 4502143"/>
              <a:gd name="connsiteX58" fmla="*/ 10651285 w 12200723"/>
              <a:gd name="connsiteY58" fmla="*/ 4360878 h 4502143"/>
              <a:gd name="connsiteX59" fmla="*/ 5778469 w 12200723"/>
              <a:gd name="connsiteY59" fmla="*/ 4360810 h 4502143"/>
              <a:gd name="connsiteX60" fmla="*/ 5758045 w 12200723"/>
              <a:gd name="connsiteY60" fmla="*/ 4368500 h 4502143"/>
              <a:gd name="connsiteX61" fmla="*/ 5731713 w 12200723"/>
              <a:gd name="connsiteY61" fmla="*/ 4380577 h 4502143"/>
              <a:gd name="connsiteX62" fmla="*/ 5777793 w 12200723"/>
              <a:gd name="connsiteY62" fmla="*/ 4425866 h 4502143"/>
              <a:gd name="connsiteX63" fmla="*/ 5778469 w 12200723"/>
              <a:gd name="connsiteY63" fmla="*/ 4360810 h 4502143"/>
              <a:gd name="connsiteX64" fmla="*/ 7200055 w 12200723"/>
              <a:gd name="connsiteY64" fmla="*/ 4355164 h 4502143"/>
              <a:gd name="connsiteX65" fmla="*/ 7190207 w 12200723"/>
              <a:gd name="connsiteY65" fmla="*/ 4433503 h 4502143"/>
              <a:gd name="connsiteX66" fmla="*/ 7200055 w 12200723"/>
              <a:gd name="connsiteY66" fmla="*/ 4355164 h 4502143"/>
              <a:gd name="connsiteX67" fmla="*/ 6553311 w 12200723"/>
              <a:gd name="connsiteY67" fmla="*/ 4351901 h 4502143"/>
              <a:gd name="connsiteX68" fmla="*/ 6540251 w 12200723"/>
              <a:gd name="connsiteY68" fmla="*/ 4430240 h 4502143"/>
              <a:gd name="connsiteX69" fmla="*/ 6553311 w 12200723"/>
              <a:gd name="connsiteY69" fmla="*/ 4351901 h 4502143"/>
              <a:gd name="connsiteX70" fmla="*/ 11151199 w 12200723"/>
              <a:gd name="connsiteY70" fmla="*/ 4345800 h 4502143"/>
              <a:gd name="connsiteX71" fmla="*/ 11154493 w 12200723"/>
              <a:gd name="connsiteY71" fmla="*/ 4418426 h 4502143"/>
              <a:gd name="connsiteX72" fmla="*/ 11151199 w 12200723"/>
              <a:gd name="connsiteY72" fmla="*/ 4345800 h 4502143"/>
              <a:gd name="connsiteX73" fmla="*/ 11365856 w 12200723"/>
              <a:gd name="connsiteY73" fmla="*/ 4344722 h 4502143"/>
              <a:gd name="connsiteX74" fmla="*/ 11330904 w 12200723"/>
              <a:gd name="connsiteY74" fmla="*/ 4413872 h 4502143"/>
              <a:gd name="connsiteX75" fmla="*/ 11399582 w 12200723"/>
              <a:gd name="connsiteY75" fmla="*/ 4359570 h 4502143"/>
              <a:gd name="connsiteX76" fmla="*/ 11365856 w 12200723"/>
              <a:gd name="connsiteY76" fmla="*/ 4344722 h 4502143"/>
              <a:gd name="connsiteX77" fmla="*/ 7620818 w 12200723"/>
              <a:gd name="connsiteY77" fmla="*/ 4344532 h 4502143"/>
              <a:gd name="connsiteX78" fmla="*/ 7577320 w 12200723"/>
              <a:gd name="connsiteY78" fmla="*/ 4358093 h 4502143"/>
              <a:gd name="connsiteX79" fmla="*/ 7613431 w 12200723"/>
              <a:gd name="connsiteY79" fmla="*/ 4415550 h 4502143"/>
              <a:gd name="connsiteX80" fmla="*/ 7620818 w 12200723"/>
              <a:gd name="connsiteY80" fmla="*/ 4344532 h 4502143"/>
              <a:gd name="connsiteX81" fmla="*/ 5978927 w 12200723"/>
              <a:gd name="connsiteY81" fmla="*/ 4343352 h 4502143"/>
              <a:gd name="connsiteX82" fmla="*/ 5969140 w 12200723"/>
              <a:gd name="connsiteY82" fmla="*/ 4418427 h 4502143"/>
              <a:gd name="connsiteX83" fmla="*/ 5978927 w 12200723"/>
              <a:gd name="connsiteY83" fmla="*/ 4343352 h 4502143"/>
              <a:gd name="connsiteX84" fmla="*/ 5328577 w 12200723"/>
              <a:gd name="connsiteY84" fmla="*/ 4341817 h 4502143"/>
              <a:gd name="connsiteX85" fmla="*/ 5331855 w 12200723"/>
              <a:gd name="connsiteY85" fmla="*/ 4411179 h 4502143"/>
              <a:gd name="connsiteX86" fmla="*/ 5328577 w 12200723"/>
              <a:gd name="connsiteY86" fmla="*/ 4341817 h 4502143"/>
              <a:gd name="connsiteX87" fmla="*/ 6156166 w 12200723"/>
              <a:gd name="connsiteY87" fmla="*/ 4341512 h 4502143"/>
              <a:gd name="connsiteX88" fmla="*/ 6112123 w 12200723"/>
              <a:gd name="connsiteY88" fmla="*/ 4353731 h 4502143"/>
              <a:gd name="connsiteX89" fmla="*/ 6151546 w 12200723"/>
              <a:gd name="connsiteY89" fmla="*/ 4410875 h 4502143"/>
              <a:gd name="connsiteX90" fmla="*/ 6156166 w 12200723"/>
              <a:gd name="connsiteY90" fmla="*/ 4341512 h 4502143"/>
              <a:gd name="connsiteX91" fmla="*/ 6727816 w 12200723"/>
              <a:gd name="connsiteY91" fmla="*/ 4340123 h 4502143"/>
              <a:gd name="connsiteX92" fmla="*/ 6701777 w 12200723"/>
              <a:gd name="connsiteY92" fmla="*/ 4346611 h 4502143"/>
              <a:gd name="connsiteX93" fmla="*/ 6744402 w 12200723"/>
              <a:gd name="connsiteY93" fmla="*/ 4407390 h 4502143"/>
              <a:gd name="connsiteX94" fmla="*/ 6727816 w 12200723"/>
              <a:gd name="connsiteY94" fmla="*/ 4340123 h 4502143"/>
              <a:gd name="connsiteX95" fmla="*/ 5107729 w 12200723"/>
              <a:gd name="connsiteY95" fmla="*/ 4338953 h 4502143"/>
              <a:gd name="connsiteX96" fmla="*/ 5062368 w 12200723"/>
              <a:gd name="connsiteY96" fmla="*/ 4344818 h 4502143"/>
              <a:gd name="connsiteX97" fmla="*/ 5104964 w 12200723"/>
              <a:gd name="connsiteY97" fmla="*/ 4405362 h 4502143"/>
              <a:gd name="connsiteX98" fmla="*/ 5107729 w 12200723"/>
              <a:gd name="connsiteY98" fmla="*/ 4338953 h 4502143"/>
              <a:gd name="connsiteX99" fmla="*/ 6338452 w 12200723"/>
              <a:gd name="connsiteY99" fmla="*/ 4338553 h 4502143"/>
              <a:gd name="connsiteX100" fmla="*/ 6341750 w 12200723"/>
              <a:gd name="connsiteY100" fmla="*/ 4420156 h 4502143"/>
              <a:gd name="connsiteX101" fmla="*/ 6338452 w 12200723"/>
              <a:gd name="connsiteY101" fmla="*/ 4338553 h 4502143"/>
              <a:gd name="connsiteX102" fmla="*/ 2193022 w 12200723"/>
              <a:gd name="connsiteY102" fmla="*/ 4337027 h 4502143"/>
              <a:gd name="connsiteX103" fmla="*/ 2145888 w 12200723"/>
              <a:gd name="connsiteY103" fmla="*/ 4346072 h 4502143"/>
              <a:gd name="connsiteX104" fmla="*/ 2181956 w 12200723"/>
              <a:gd name="connsiteY104" fmla="*/ 4394567 h 4502143"/>
              <a:gd name="connsiteX105" fmla="*/ 2193022 w 12200723"/>
              <a:gd name="connsiteY105" fmla="*/ 4337027 h 4502143"/>
              <a:gd name="connsiteX106" fmla="*/ 1419143 w 12200723"/>
              <a:gd name="connsiteY106" fmla="*/ 4335770 h 4502143"/>
              <a:gd name="connsiteX107" fmla="*/ 1411289 w 12200723"/>
              <a:gd name="connsiteY107" fmla="*/ 4403311 h 4502143"/>
              <a:gd name="connsiteX108" fmla="*/ 1457283 w 12200723"/>
              <a:gd name="connsiteY108" fmla="*/ 4340273 h 4502143"/>
              <a:gd name="connsiteX109" fmla="*/ 1419143 w 12200723"/>
              <a:gd name="connsiteY109" fmla="*/ 4335770 h 4502143"/>
              <a:gd name="connsiteX110" fmla="*/ 5548037 w 12200723"/>
              <a:gd name="connsiteY110" fmla="*/ 4335289 h 4502143"/>
              <a:gd name="connsiteX111" fmla="*/ 5534950 w 12200723"/>
              <a:gd name="connsiteY111" fmla="*/ 4414443 h 4502143"/>
              <a:gd name="connsiteX112" fmla="*/ 5548037 w 12200723"/>
              <a:gd name="connsiteY112" fmla="*/ 4335289 h 4502143"/>
              <a:gd name="connsiteX113" fmla="*/ 9624081 w 12200723"/>
              <a:gd name="connsiteY113" fmla="*/ 4333947 h 4502143"/>
              <a:gd name="connsiteX114" fmla="*/ 9643813 w 12200723"/>
              <a:gd name="connsiteY114" fmla="*/ 4412286 h 4502143"/>
              <a:gd name="connsiteX115" fmla="*/ 9624081 w 12200723"/>
              <a:gd name="connsiteY115" fmla="*/ 4333947 h 4502143"/>
              <a:gd name="connsiteX116" fmla="*/ 2398265 w 12200723"/>
              <a:gd name="connsiteY116" fmla="*/ 4328237 h 4502143"/>
              <a:gd name="connsiteX117" fmla="*/ 2418031 w 12200723"/>
              <a:gd name="connsiteY117" fmla="*/ 4403312 h 4502143"/>
              <a:gd name="connsiteX118" fmla="*/ 2398265 w 12200723"/>
              <a:gd name="connsiteY118" fmla="*/ 4328237 h 4502143"/>
              <a:gd name="connsiteX119" fmla="*/ 6961071 w 12200723"/>
              <a:gd name="connsiteY119" fmla="*/ 4325062 h 4502143"/>
              <a:gd name="connsiteX120" fmla="*/ 6977431 w 12200723"/>
              <a:gd name="connsiteY120" fmla="*/ 4391554 h 4502143"/>
              <a:gd name="connsiteX121" fmla="*/ 6961071 w 12200723"/>
              <a:gd name="connsiteY121" fmla="*/ 4325062 h 4502143"/>
              <a:gd name="connsiteX122" fmla="*/ 1649014 w 12200723"/>
              <a:gd name="connsiteY122" fmla="*/ 4314620 h 4502143"/>
              <a:gd name="connsiteX123" fmla="*/ 1601778 w 12200723"/>
              <a:gd name="connsiteY123" fmla="*/ 4319201 h 4502143"/>
              <a:gd name="connsiteX124" fmla="*/ 1644403 w 12200723"/>
              <a:gd name="connsiteY124" fmla="*/ 4379647 h 4502143"/>
              <a:gd name="connsiteX125" fmla="*/ 1649014 w 12200723"/>
              <a:gd name="connsiteY125" fmla="*/ 4314620 h 4502143"/>
              <a:gd name="connsiteX126" fmla="*/ 4203013 w 12200723"/>
              <a:gd name="connsiteY126" fmla="*/ 4312631 h 4502143"/>
              <a:gd name="connsiteX127" fmla="*/ 4209019 w 12200723"/>
              <a:gd name="connsiteY127" fmla="*/ 4376383 h 4502143"/>
              <a:gd name="connsiteX128" fmla="*/ 4248442 w 12200723"/>
              <a:gd name="connsiteY128" fmla="*/ 4315937 h 4502143"/>
              <a:gd name="connsiteX129" fmla="*/ 4203013 w 12200723"/>
              <a:gd name="connsiteY129" fmla="*/ 4312631 h 4502143"/>
              <a:gd name="connsiteX130" fmla="*/ 720246 w 12200723"/>
              <a:gd name="connsiteY130" fmla="*/ 4310890 h 4502143"/>
              <a:gd name="connsiteX131" fmla="*/ 715399 w 12200723"/>
              <a:gd name="connsiteY131" fmla="*/ 4382334 h 4502143"/>
              <a:gd name="connsiteX132" fmla="*/ 735096 w 12200723"/>
              <a:gd name="connsiteY132" fmla="*/ 4318828 h 4502143"/>
              <a:gd name="connsiteX133" fmla="*/ 720246 w 12200723"/>
              <a:gd name="connsiteY133" fmla="*/ 4310890 h 4502143"/>
              <a:gd name="connsiteX134" fmla="*/ 3474603 w 12200723"/>
              <a:gd name="connsiteY134" fmla="*/ 4310769 h 4502143"/>
              <a:gd name="connsiteX135" fmla="*/ 3428181 w 12200723"/>
              <a:gd name="connsiteY135" fmla="*/ 4321708 h 4502143"/>
              <a:gd name="connsiteX136" fmla="*/ 3474142 w 12200723"/>
              <a:gd name="connsiteY136" fmla="*/ 4385358 h 4502143"/>
              <a:gd name="connsiteX137" fmla="*/ 3474603 w 12200723"/>
              <a:gd name="connsiteY137" fmla="*/ 4310769 h 4502143"/>
              <a:gd name="connsiteX138" fmla="*/ 1886771 w 12200723"/>
              <a:gd name="connsiteY138" fmla="*/ 4310284 h 4502143"/>
              <a:gd name="connsiteX139" fmla="*/ 1886771 w 12200723"/>
              <a:gd name="connsiteY139" fmla="*/ 4379646 h 4502143"/>
              <a:gd name="connsiteX140" fmla="*/ 1886771 w 12200723"/>
              <a:gd name="connsiteY140" fmla="*/ 4310284 h 4502143"/>
              <a:gd name="connsiteX141" fmla="*/ 3196116 w 12200723"/>
              <a:gd name="connsiteY141" fmla="*/ 4310083 h 4502143"/>
              <a:gd name="connsiteX142" fmla="*/ 3202082 w 12200723"/>
              <a:gd name="connsiteY142" fmla="*/ 4371732 h 4502143"/>
              <a:gd name="connsiteX143" fmla="*/ 3241247 w 12200723"/>
              <a:gd name="connsiteY143" fmla="*/ 4313889 h 4502143"/>
              <a:gd name="connsiteX144" fmla="*/ 3196116 w 12200723"/>
              <a:gd name="connsiteY144" fmla="*/ 4310083 h 4502143"/>
              <a:gd name="connsiteX145" fmla="*/ 3701149 w 12200723"/>
              <a:gd name="connsiteY145" fmla="*/ 4309049 h 4502143"/>
              <a:gd name="connsiteX146" fmla="*/ 3671005 w 12200723"/>
              <a:gd name="connsiteY146" fmla="*/ 4346292 h 4502143"/>
              <a:gd name="connsiteX147" fmla="*/ 3726959 w 12200723"/>
              <a:gd name="connsiteY147" fmla="*/ 4379728 h 4502143"/>
              <a:gd name="connsiteX148" fmla="*/ 3701149 w 12200723"/>
              <a:gd name="connsiteY148" fmla="*/ 4309049 h 4502143"/>
              <a:gd name="connsiteX149" fmla="*/ 1168691 w 12200723"/>
              <a:gd name="connsiteY149" fmla="*/ 4306185 h 4502143"/>
              <a:gd name="connsiteX150" fmla="*/ 1128835 w 12200723"/>
              <a:gd name="connsiteY150" fmla="*/ 4322117 h 4502143"/>
              <a:gd name="connsiteX151" fmla="*/ 1168229 w 12200723"/>
              <a:gd name="connsiteY151" fmla="*/ 4367636 h 4502143"/>
              <a:gd name="connsiteX152" fmla="*/ 1168691 w 12200723"/>
              <a:gd name="connsiteY152" fmla="*/ 4306185 h 4502143"/>
              <a:gd name="connsiteX153" fmla="*/ 4889028 w 12200723"/>
              <a:gd name="connsiteY153" fmla="*/ 4302647 h 4502143"/>
              <a:gd name="connsiteX154" fmla="*/ 4892307 w 12200723"/>
              <a:gd name="connsiteY154" fmla="*/ 4372009 h 4502143"/>
              <a:gd name="connsiteX155" fmla="*/ 4889028 w 12200723"/>
              <a:gd name="connsiteY155" fmla="*/ 4302647 h 4502143"/>
              <a:gd name="connsiteX156" fmla="*/ 2707882 w 12200723"/>
              <a:gd name="connsiteY156" fmla="*/ 4301122 h 4502143"/>
              <a:gd name="connsiteX157" fmla="*/ 2660749 w 12200723"/>
              <a:gd name="connsiteY157" fmla="*/ 4310167 h 4502143"/>
              <a:gd name="connsiteX158" fmla="*/ 2696816 w 12200723"/>
              <a:gd name="connsiteY158" fmla="*/ 4358662 h 4502143"/>
              <a:gd name="connsiteX159" fmla="*/ 2707882 w 12200723"/>
              <a:gd name="connsiteY159" fmla="*/ 4301122 h 4502143"/>
              <a:gd name="connsiteX160" fmla="*/ 3963274 w 12200723"/>
              <a:gd name="connsiteY160" fmla="*/ 4300493 h 4502143"/>
              <a:gd name="connsiteX161" fmla="*/ 3969836 w 12200723"/>
              <a:gd name="connsiteY161" fmla="*/ 4379074 h 4502143"/>
              <a:gd name="connsiteX162" fmla="*/ 3963274 w 12200723"/>
              <a:gd name="connsiteY162" fmla="*/ 4300493 h 4502143"/>
              <a:gd name="connsiteX163" fmla="*/ 512044 w 12200723"/>
              <a:gd name="connsiteY163" fmla="*/ 4294779 h 4502143"/>
              <a:gd name="connsiteX164" fmla="*/ 502196 w 12200723"/>
              <a:gd name="connsiteY164" fmla="*/ 4373118 h 4502143"/>
              <a:gd name="connsiteX165" fmla="*/ 512044 w 12200723"/>
              <a:gd name="connsiteY165" fmla="*/ 4294779 h 4502143"/>
              <a:gd name="connsiteX166" fmla="*/ 4463186 w 12200723"/>
              <a:gd name="connsiteY166" fmla="*/ 4285415 h 4502143"/>
              <a:gd name="connsiteX167" fmla="*/ 4466481 w 12200723"/>
              <a:gd name="connsiteY167" fmla="*/ 4358041 h 4502143"/>
              <a:gd name="connsiteX168" fmla="*/ 4463186 w 12200723"/>
              <a:gd name="connsiteY168" fmla="*/ 4285415 h 4502143"/>
              <a:gd name="connsiteX169" fmla="*/ 4677843 w 12200723"/>
              <a:gd name="connsiteY169" fmla="*/ 4284337 h 4502143"/>
              <a:gd name="connsiteX170" fmla="*/ 4642891 w 12200723"/>
              <a:gd name="connsiteY170" fmla="*/ 4353487 h 4502143"/>
              <a:gd name="connsiteX171" fmla="*/ 4711568 w 12200723"/>
              <a:gd name="connsiteY171" fmla="*/ 4299185 h 4502143"/>
              <a:gd name="connsiteX172" fmla="*/ 4677843 w 12200723"/>
              <a:gd name="connsiteY172" fmla="*/ 4284337 h 4502143"/>
              <a:gd name="connsiteX173" fmla="*/ 932806 w 12200723"/>
              <a:gd name="connsiteY173" fmla="*/ 4284147 h 4502143"/>
              <a:gd name="connsiteX174" fmla="*/ 889308 w 12200723"/>
              <a:gd name="connsiteY174" fmla="*/ 4297708 h 4502143"/>
              <a:gd name="connsiteX175" fmla="*/ 925419 w 12200723"/>
              <a:gd name="connsiteY175" fmla="*/ 4355165 h 4502143"/>
              <a:gd name="connsiteX176" fmla="*/ 932806 w 12200723"/>
              <a:gd name="connsiteY176" fmla="*/ 4284147 h 4502143"/>
              <a:gd name="connsiteX177" fmla="*/ 63118 w 12200723"/>
              <a:gd name="connsiteY177" fmla="*/ 4277291 h 4502143"/>
              <a:gd name="connsiteX178" fmla="*/ 37080 w 12200723"/>
              <a:gd name="connsiteY178" fmla="*/ 4283779 h 4502143"/>
              <a:gd name="connsiteX179" fmla="*/ 79705 w 12200723"/>
              <a:gd name="connsiteY179" fmla="*/ 4344558 h 4502143"/>
              <a:gd name="connsiteX180" fmla="*/ 63118 w 12200723"/>
              <a:gd name="connsiteY180" fmla="*/ 4277291 h 4502143"/>
              <a:gd name="connsiteX181" fmla="*/ 2936070 w 12200723"/>
              <a:gd name="connsiteY181" fmla="*/ 4273562 h 4502143"/>
              <a:gd name="connsiteX182" fmla="*/ 2955802 w 12200723"/>
              <a:gd name="connsiteY182" fmla="*/ 4351901 h 4502143"/>
              <a:gd name="connsiteX183" fmla="*/ 2936070 w 12200723"/>
              <a:gd name="connsiteY183" fmla="*/ 4273562 h 4502143"/>
              <a:gd name="connsiteX184" fmla="*/ 273059 w 12200723"/>
              <a:gd name="connsiteY184" fmla="*/ 4264677 h 4502143"/>
              <a:gd name="connsiteX185" fmla="*/ 289419 w 12200723"/>
              <a:gd name="connsiteY185" fmla="*/ 4331169 h 4502143"/>
              <a:gd name="connsiteX186" fmla="*/ 273059 w 12200723"/>
              <a:gd name="connsiteY186" fmla="*/ 4264677 h 4502143"/>
              <a:gd name="connsiteX187" fmla="*/ 0 w 12200723"/>
              <a:gd name="connsiteY187" fmla="*/ 0 h 4502143"/>
              <a:gd name="connsiteX188" fmla="*/ 12200723 w 12200723"/>
              <a:gd name="connsiteY188" fmla="*/ 0 h 4502143"/>
              <a:gd name="connsiteX189" fmla="*/ 12200723 w 12200723"/>
              <a:gd name="connsiteY189" fmla="*/ 4502143 h 4502143"/>
              <a:gd name="connsiteX190" fmla="*/ 0 w 12200723"/>
              <a:gd name="connsiteY190" fmla="*/ 4502143 h 4502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12200723" h="4502143">
                <a:moveTo>
                  <a:pt x="8875203" y="4400923"/>
                </a:moveTo>
                <a:cubicBezTo>
                  <a:pt x="8861678" y="4399360"/>
                  <a:pt x="8845284" y="4401633"/>
                  <a:pt x="8828070" y="4409968"/>
                </a:cubicBezTo>
                <a:cubicBezTo>
                  <a:pt x="8821512" y="4431185"/>
                  <a:pt x="8837906" y="4461494"/>
                  <a:pt x="8864137" y="4458463"/>
                </a:cubicBezTo>
                <a:cubicBezTo>
                  <a:pt x="8930533" y="4444824"/>
                  <a:pt x="8915778" y="4405611"/>
                  <a:pt x="8875203" y="4400923"/>
                </a:cubicBezTo>
                <a:close/>
                <a:moveTo>
                  <a:pt x="11795738" y="4399338"/>
                </a:moveTo>
                <a:cubicBezTo>
                  <a:pt x="11781914" y="4397635"/>
                  <a:pt x="11765940" y="4399148"/>
                  <a:pt x="11750375" y="4405203"/>
                </a:cubicBezTo>
                <a:cubicBezTo>
                  <a:pt x="11740545" y="4423366"/>
                  <a:pt x="11766759" y="4474828"/>
                  <a:pt x="11792973" y="4465747"/>
                </a:cubicBezTo>
                <a:cubicBezTo>
                  <a:pt x="11859328" y="4438502"/>
                  <a:pt x="11837210" y="4404446"/>
                  <a:pt x="11795738" y="4399338"/>
                </a:cubicBezTo>
                <a:close/>
                <a:moveTo>
                  <a:pt x="8107154" y="4396155"/>
                </a:moveTo>
                <a:cubicBezTo>
                  <a:pt x="8072196" y="4401784"/>
                  <a:pt x="8052484" y="4434429"/>
                  <a:pt x="8099300" y="4463696"/>
                </a:cubicBezTo>
                <a:cubicBezTo>
                  <a:pt x="8145294" y="4463696"/>
                  <a:pt x="8171576" y="4439682"/>
                  <a:pt x="8145294" y="4400658"/>
                </a:cubicBezTo>
                <a:cubicBezTo>
                  <a:pt x="8132153" y="4395405"/>
                  <a:pt x="8118806" y="4394279"/>
                  <a:pt x="8107154" y="4396155"/>
                </a:cubicBezTo>
                <a:close/>
                <a:moveTo>
                  <a:pt x="9086273" y="4388622"/>
                </a:moveTo>
                <a:cubicBezTo>
                  <a:pt x="9030271" y="4400634"/>
                  <a:pt x="9076390" y="4460694"/>
                  <a:pt x="9106038" y="4463697"/>
                </a:cubicBezTo>
                <a:cubicBezTo>
                  <a:pt x="9181806" y="4436670"/>
                  <a:pt x="9148864" y="4394628"/>
                  <a:pt x="9086273" y="4388622"/>
                </a:cubicBezTo>
                <a:close/>
                <a:moveTo>
                  <a:pt x="12052198" y="4383746"/>
                </a:moveTo>
                <a:cubicBezTo>
                  <a:pt x="12009574" y="4392793"/>
                  <a:pt x="12003016" y="4453108"/>
                  <a:pt x="12055477" y="4453108"/>
                </a:cubicBezTo>
                <a:cubicBezTo>
                  <a:pt x="12114496" y="4444061"/>
                  <a:pt x="12134169" y="4386762"/>
                  <a:pt x="12052198" y="4383746"/>
                </a:cubicBezTo>
                <a:close/>
                <a:moveTo>
                  <a:pt x="8337025" y="4375005"/>
                </a:moveTo>
                <a:cubicBezTo>
                  <a:pt x="8323398" y="4373163"/>
                  <a:pt x="8307004" y="4374297"/>
                  <a:pt x="8289790" y="4379586"/>
                </a:cubicBezTo>
                <a:cubicBezTo>
                  <a:pt x="8283232" y="4406787"/>
                  <a:pt x="8302905" y="4440032"/>
                  <a:pt x="8332415" y="4440032"/>
                </a:cubicBezTo>
                <a:cubicBezTo>
                  <a:pt x="8393892" y="4412831"/>
                  <a:pt x="8377908" y="4380530"/>
                  <a:pt x="8337025" y="4375005"/>
                </a:cubicBezTo>
                <a:close/>
                <a:moveTo>
                  <a:pt x="10891030" y="4373016"/>
                </a:moveTo>
                <a:cubicBezTo>
                  <a:pt x="10853300" y="4380666"/>
                  <a:pt x="10842828" y="4416368"/>
                  <a:pt x="10897035" y="4436768"/>
                </a:cubicBezTo>
                <a:cubicBezTo>
                  <a:pt x="10936459" y="4433746"/>
                  <a:pt x="10959456" y="4412590"/>
                  <a:pt x="10936459" y="4376322"/>
                </a:cubicBezTo>
                <a:cubicBezTo>
                  <a:pt x="10919211" y="4371033"/>
                  <a:pt x="10903606" y="4370466"/>
                  <a:pt x="10891030" y="4373016"/>
                </a:cubicBezTo>
                <a:close/>
                <a:moveTo>
                  <a:pt x="7408256" y="4371275"/>
                </a:moveTo>
                <a:cubicBezTo>
                  <a:pt x="7376480" y="4364991"/>
                  <a:pt x="7366067" y="4437427"/>
                  <a:pt x="7403409" y="4442719"/>
                </a:cubicBezTo>
                <a:cubicBezTo>
                  <a:pt x="7459217" y="4445743"/>
                  <a:pt x="7505177" y="4361069"/>
                  <a:pt x="7423106" y="4379213"/>
                </a:cubicBezTo>
                <a:cubicBezTo>
                  <a:pt x="7417772" y="4374677"/>
                  <a:pt x="7412796" y="4372173"/>
                  <a:pt x="7408256" y="4371275"/>
                </a:cubicBezTo>
                <a:close/>
                <a:moveTo>
                  <a:pt x="10162610" y="4371154"/>
                </a:moveTo>
                <a:cubicBezTo>
                  <a:pt x="10148197" y="4368833"/>
                  <a:pt x="10131783" y="4371485"/>
                  <a:pt x="10116189" y="4382093"/>
                </a:cubicBezTo>
                <a:cubicBezTo>
                  <a:pt x="10109623" y="4409372"/>
                  <a:pt x="10135886" y="4442712"/>
                  <a:pt x="10162148" y="4445743"/>
                </a:cubicBezTo>
                <a:cubicBezTo>
                  <a:pt x="10231088" y="4429831"/>
                  <a:pt x="10205851" y="4378115"/>
                  <a:pt x="10162610" y="4371154"/>
                </a:cubicBezTo>
                <a:close/>
                <a:moveTo>
                  <a:pt x="8574782" y="4370669"/>
                </a:moveTo>
                <a:cubicBezTo>
                  <a:pt x="8535518" y="4376701"/>
                  <a:pt x="8532246" y="4437016"/>
                  <a:pt x="8574782" y="4440031"/>
                </a:cubicBezTo>
                <a:cubicBezTo>
                  <a:pt x="8643494" y="4434000"/>
                  <a:pt x="8659854" y="4370669"/>
                  <a:pt x="8574782" y="4370669"/>
                </a:cubicBezTo>
                <a:close/>
                <a:moveTo>
                  <a:pt x="10389159" y="4369434"/>
                </a:moveTo>
                <a:cubicBezTo>
                  <a:pt x="10372746" y="4368063"/>
                  <a:pt x="10357781" y="4378180"/>
                  <a:pt x="10359015" y="4406677"/>
                </a:cubicBezTo>
                <a:cubicBezTo>
                  <a:pt x="10362306" y="4452272"/>
                  <a:pt x="10352432" y="4440113"/>
                  <a:pt x="10414970" y="4440113"/>
                </a:cubicBezTo>
                <a:cubicBezTo>
                  <a:pt x="10447885" y="4405917"/>
                  <a:pt x="10416513" y="4371720"/>
                  <a:pt x="10389159" y="4369434"/>
                </a:cubicBezTo>
                <a:close/>
                <a:moveTo>
                  <a:pt x="9885238" y="4369406"/>
                </a:moveTo>
                <a:cubicBezTo>
                  <a:pt x="9847756" y="4376256"/>
                  <a:pt x="9837354" y="4410506"/>
                  <a:pt x="9891205" y="4431055"/>
                </a:cubicBezTo>
                <a:cubicBezTo>
                  <a:pt x="9930369" y="4428011"/>
                  <a:pt x="9953215" y="4406700"/>
                  <a:pt x="9930369" y="4373212"/>
                </a:cubicBezTo>
                <a:cubicBezTo>
                  <a:pt x="9913234" y="4367884"/>
                  <a:pt x="9897732" y="4367123"/>
                  <a:pt x="9885238" y="4369406"/>
                </a:cubicBezTo>
                <a:close/>
                <a:moveTo>
                  <a:pt x="7856703" y="4366570"/>
                </a:moveTo>
                <a:cubicBezTo>
                  <a:pt x="7842905" y="4366001"/>
                  <a:pt x="7828337" y="4370363"/>
                  <a:pt x="7816847" y="4382502"/>
                </a:cubicBezTo>
                <a:cubicBezTo>
                  <a:pt x="7813564" y="4406778"/>
                  <a:pt x="7826696" y="4431055"/>
                  <a:pt x="7856241" y="4428021"/>
                </a:cubicBezTo>
                <a:cubicBezTo>
                  <a:pt x="7932567" y="4414365"/>
                  <a:pt x="7898097" y="4368277"/>
                  <a:pt x="7856703" y="4366570"/>
                </a:cubicBezTo>
                <a:close/>
                <a:moveTo>
                  <a:pt x="11577047" y="4363032"/>
                </a:moveTo>
                <a:cubicBezTo>
                  <a:pt x="11534423" y="4372079"/>
                  <a:pt x="11527865" y="4432394"/>
                  <a:pt x="11580326" y="4432394"/>
                </a:cubicBezTo>
                <a:cubicBezTo>
                  <a:pt x="11639345" y="4420331"/>
                  <a:pt x="11659018" y="4366048"/>
                  <a:pt x="11577047" y="4363032"/>
                </a:cubicBezTo>
                <a:close/>
                <a:moveTo>
                  <a:pt x="9395893" y="4361507"/>
                </a:moveTo>
                <a:cubicBezTo>
                  <a:pt x="9382368" y="4359944"/>
                  <a:pt x="9365974" y="4362217"/>
                  <a:pt x="9348760" y="4370552"/>
                </a:cubicBezTo>
                <a:cubicBezTo>
                  <a:pt x="9342202" y="4391769"/>
                  <a:pt x="9358596" y="4422078"/>
                  <a:pt x="9384827" y="4419047"/>
                </a:cubicBezTo>
                <a:cubicBezTo>
                  <a:pt x="9451223" y="4405408"/>
                  <a:pt x="9436468" y="4366196"/>
                  <a:pt x="9395893" y="4361507"/>
                </a:cubicBezTo>
                <a:close/>
                <a:moveTo>
                  <a:pt x="10651285" y="4360878"/>
                </a:moveTo>
                <a:cubicBezTo>
                  <a:pt x="10598785" y="4369945"/>
                  <a:pt x="10618472" y="4436437"/>
                  <a:pt x="10657847" y="4439459"/>
                </a:cubicBezTo>
                <a:cubicBezTo>
                  <a:pt x="10720191" y="4442481"/>
                  <a:pt x="10716910" y="4360878"/>
                  <a:pt x="10651285" y="4360878"/>
                </a:cubicBezTo>
                <a:close/>
                <a:moveTo>
                  <a:pt x="5778469" y="4360810"/>
                </a:moveTo>
                <a:cubicBezTo>
                  <a:pt x="5772291" y="4361895"/>
                  <a:pt x="5765451" y="4364348"/>
                  <a:pt x="5758045" y="4368500"/>
                </a:cubicBezTo>
                <a:cubicBezTo>
                  <a:pt x="5751462" y="4374538"/>
                  <a:pt x="5741587" y="4389635"/>
                  <a:pt x="5731713" y="4380577"/>
                </a:cubicBezTo>
                <a:cubicBezTo>
                  <a:pt x="5725130" y="4401712"/>
                  <a:pt x="5754754" y="4425866"/>
                  <a:pt x="5777793" y="4425866"/>
                </a:cubicBezTo>
                <a:cubicBezTo>
                  <a:pt x="5832514" y="4412657"/>
                  <a:pt x="5821713" y="4353214"/>
                  <a:pt x="5778469" y="4360810"/>
                </a:cubicBezTo>
                <a:close/>
                <a:moveTo>
                  <a:pt x="7200055" y="4355164"/>
                </a:moveTo>
                <a:cubicBezTo>
                  <a:pt x="7154096" y="4367216"/>
                  <a:pt x="7140964" y="4424464"/>
                  <a:pt x="7190207" y="4433503"/>
                </a:cubicBezTo>
                <a:cubicBezTo>
                  <a:pt x="7249298" y="4415425"/>
                  <a:pt x="7285409" y="4358177"/>
                  <a:pt x="7200055" y="4355164"/>
                </a:cubicBezTo>
                <a:close/>
                <a:moveTo>
                  <a:pt x="6553311" y="4351901"/>
                </a:moveTo>
                <a:cubicBezTo>
                  <a:pt x="6504338" y="4354914"/>
                  <a:pt x="6488014" y="4421201"/>
                  <a:pt x="6540251" y="4430240"/>
                </a:cubicBezTo>
                <a:cubicBezTo>
                  <a:pt x="6592488" y="4421201"/>
                  <a:pt x="6612077" y="4369979"/>
                  <a:pt x="6553311" y="4351901"/>
                </a:cubicBezTo>
                <a:close/>
                <a:moveTo>
                  <a:pt x="11151199" y="4345800"/>
                </a:moveTo>
                <a:cubicBezTo>
                  <a:pt x="11095188" y="4348826"/>
                  <a:pt x="11101777" y="4418426"/>
                  <a:pt x="11154493" y="4418426"/>
                </a:cubicBezTo>
                <a:cubicBezTo>
                  <a:pt x="11223683" y="4403296"/>
                  <a:pt x="11200620" y="4351852"/>
                  <a:pt x="11151199" y="4345800"/>
                </a:cubicBezTo>
                <a:close/>
                <a:moveTo>
                  <a:pt x="11365856" y="4344722"/>
                </a:moveTo>
                <a:cubicBezTo>
                  <a:pt x="11328451" y="4344863"/>
                  <a:pt x="11289207" y="4384459"/>
                  <a:pt x="11330904" y="4413872"/>
                </a:cubicBezTo>
                <a:cubicBezTo>
                  <a:pt x="11360338" y="4416889"/>
                  <a:pt x="11412664" y="4401805"/>
                  <a:pt x="11399582" y="4359570"/>
                </a:cubicBezTo>
                <a:cubicBezTo>
                  <a:pt x="11390589" y="4349012"/>
                  <a:pt x="11378325" y="4344675"/>
                  <a:pt x="11365856" y="4344722"/>
                </a:cubicBezTo>
                <a:close/>
                <a:moveTo>
                  <a:pt x="7620818" y="4344532"/>
                </a:moveTo>
                <a:cubicBezTo>
                  <a:pt x="7606865" y="4343161"/>
                  <a:pt x="7591272" y="4346752"/>
                  <a:pt x="7577320" y="4358093"/>
                </a:cubicBezTo>
                <a:cubicBezTo>
                  <a:pt x="7570754" y="4379261"/>
                  <a:pt x="7587168" y="4415550"/>
                  <a:pt x="7613431" y="4415550"/>
                </a:cubicBezTo>
                <a:cubicBezTo>
                  <a:pt x="7689757" y="4397406"/>
                  <a:pt x="7662674" y="4348642"/>
                  <a:pt x="7620818" y="4344532"/>
                </a:cubicBezTo>
                <a:close/>
                <a:moveTo>
                  <a:pt x="5978927" y="4343352"/>
                </a:moveTo>
                <a:cubicBezTo>
                  <a:pt x="5936512" y="4352361"/>
                  <a:pt x="5916937" y="4412421"/>
                  <a:pt x="5969140" y="4418427"/>
                </a:cubicBezTo>
                <a:cubicBezTo>
                  <a:pt x="6031129" y="4403412"/>
                  <a:pt x="6060494" y="4343352"/>
                  <a:pt x="5978927" y="4343352"/>
                </a:cubicBezTo>
                <a:close/>
                <a:moveTo>
                  <a:pt x="5328577" y="4341817"/>
                </a:moveTo>
                <a:cubicBezTo>
                  <a:pt x="5285950" y="4350864"/>
                  <a:pt x="5279393" y="4411179"/>
                  <a:pt x="5331855" y="4411179"/>
                </a:cubicBezTo>
                <a:cubicBezTo>
                  <a:pt x="5390873" y="4402132"/>
                  <a:pt x="5410546" y="4344833"/>
                  <a:pt x="5328577" y="4341817"/>
                </a:cubicBezTo>
                <a:close/>
                <a:moveTo>
                  <a:pt x="6156166" y="4341512"/>
                </a:moveTo>
                <a:cubicBezTo>
                  <a:pt x="6142512" y="4340009"/>
                  <a:pt x="6126907" y="4343204"/>
                  <a:pt x="6112123" y="4353731"/>
                </a:cubicBezTo>
                <a:cubicBezTo>
                  <a:pt x="6108837" y="4377791"/>
                  <a:pt x="6121978" y="4416890"/>
                  <a:pt x="6151546" y="4410875"/>
                </a:cubicBezTo>
                <a:cubicBezTo>
                  <a:pt x="6220537" y="4392829"/>
                  <a:pt x="6197130" y="4346024"/>
                  <a:pt x="6156166" y="4341512"/>
                </a:cubicBezTo>
                <a:close/>
                <a:moveTo>
                  <a:pt x="6727816" y="4340123"/>
                </a:moveTo>
                <a:cubicBezTo>
                  <a:pt x="6719555" y="4341103"/>
                  <a:pt x="6710794" y="4343192"/>
                  <a:pt x="6701777" y="4346611"/>
                </a:cubicBezTo>
                <a:cubicBezTo>
                  <a:pt x="6698498" y="4377001"/>
                  <a:pt x="6718171" y="4407390"/>
                  <a:pt x="6744402" y="4407390"/>
                </a:cubicBezTo>
                <a:cubicBezTo>
                  <a:pt x="6818995" y="4380799"/>
                  <a:pt x="6785643" y="4333268"/>
                  <a:pt x="6727816" y="4340123"/>
                </a:cubicBezTo>
                <a:close/>
                <a:moveTo>
                  <a:pt x="5107729" y="4338953"/>
                </a:moveTo>
                <a:cubicBezTo>
                  <a:pt x="5093908" y="4337250"/>
                  <a:pt x="5077934" y="4338763"/>
                  <a:pt x="5062368" y="4344818"/>
                </a:cubicBezTo>
                <a:cubicBezTo>
                  <a:pt x="5052536" y="4362981"/>
                  <a:pt x="5078751" y="4414443"/>
                  <a:pt x="5104964" y="4405362"/>
                </a:cubicBezTo>
                <a:cubicBezTo>
                  <a:pt x="5171315" y="4378117"/>
                  <a:pt x="5149199" y="4344061"/>
                  <a:pt x="5107729" y="4338953"/>
                </a:cubicBezTo>
                <a:close/>
                <a:moveTo>
                  <a:pt x="6338452" y="4338553"/>
                </a:moveTo>
                <a:cubicBezTo>
                  <a:pt x="6292272" y="4350643"/>
                  <a:pt x="6302168" y="4411089"/>
                  <a:pt x="6341750" y="4420156"/>
                </a:cubicBezTo>
                <a:cubicBezTo>
                  <a:pt x="6411019" y="4417134"/>
                  <a:pt x="6401124" y="4344598"/>
                  <a:pt x="6338452" y="4338553"/>
                </a:cubicBezTo>
                <a:close/>
                <a:moveTo>
                  <a:pt x="2193022" y="4337027"/>
                </a:moveTo>
                <a:cubicBezTo>
                  <a:pt x="2179497" y="4335464"/>
                  <a:pt x="2163103" y="4337737"/>
                  <a:pt x="2145888" y="4346072"/>
                </a:cubicBezTo>
                <a:cubicBezTo>
                  <a:pt x="2139332" y="4367289"/>
                  <a:pt x="2155725" y="4397598"/>
                  <a:pt x="2181956" y="4394567"/>
                </a:cubicBezTo>
                <a:cubicBezTo>
                  <a:pt x="2248352" y="4380928"/>
                  <a:pt x="2233598" y="4341716"/>
                  <a:pt x="2193022" y="4337027"/>
                </a:cubicBezTo>
                <a:close/>
                <a:moveTo>
                  <a:pt x="1419143" y="4335770"/>
                </a:moveTo>
                <a:cubicBezTo>
                  <a:pt x="1384186" y="4341399"/>
                  <a:pt x="1364474" y="4374044"/>
                  <a:pt x="1411289" y="4403311"/>
                </a:cubicBezTo>
                <a:cubicBezTo>
                  <a:pt x="1457283" y="4403311"/>
                  <a:pt x="1483565" y="4379297"/>
                  <a:pt x="1457283" y="4340273"/>
                </a:cubicBezTo>
                <a:cubicBezTo>
                  <a:pt x="1444142" y="4335020"/>
                  <a:pt x="1430796" y="4333894"/>
                  <a:pt x="1419143" y="4335770"/>
                </a:cubicBezTo>
                <a:close/>
                <a:moveTo>
                  <a:pt x="5548037" y="4335289"/>
                </a:moveTo>
                <a:cubicBezTo>
                  <a:pt x="5495686" y="4335289"/>
                  <a:pt x="5485870" y="4405310"/>
                  <a:pt x="5534950" y="4414443"/>
                </a:cubicBezTo>
                <a:cubicBezTo>
                  <a:pt x="5603661" y="4405310"/>
                  <a:pt x="5613477" y="4359644"/>
                  <a:pt x="5548037" y="4335289"/>
                </a:cubicBezTo>
                <a:close/>
                <a:moveTo>
                  <a:pt x="9624081" y="4333947"/>
                </a:moveTo>
                <a:cubicBezTo>
                  <a:pt x="9568174" y="4345999"/>
                  <a:pt x="9610927" y="4406260"/>
                  <a:pt x="9643813" y="4412286"/>
                </a:cubicBezTo>
                <a:cubicBezTo>
                  <a:pt x="9716164" y="4385169"/>
                  <a:pt x="9683277" y="4339973"/>
                  <a:pt x="9624081" y="4333947"/>
                </a:cubicBezTo>
                <a:close/>
                <a:moveTo>
                  <a:pt x="2398265" y="4328237"/>
                </a:moveTo>
                <a:cubicBezTo>
                  <a:pt x="2342263" y="4340249"/>
                  <a:pt x="2388383" y="4400309"/>
                  <a:pt x="2418031" y="4403312"/>
                </a:cubicBezTo>
                <a:cubicBezTo>
                  <a:pt x="2493798" y="4376285"/>
                  <a:pt x="2460856" y="4334243"/>
                  <a:pt x="2398265" y="4328237"/>
                </a:cubicBezTo>
                <a:close/>
                <a:moveTo>
                  <a:pt x="6961071" y="4325062"/>
                </a:moveTo>
                <a:cubicBezTo>
                  <a:pt x="6918535" y="4346219"/>
                  <a:pt x="6928351" y="4397598"/>
                  <a:pt x="6977431" y="4391554"/>
                </a:cubicBezTo>
                <a:cubicBezTo>
                  <a:pt x="7046143" y="4370397"/>
                  <a:pt x="7019967" y="4315995"/>
                  <a:pt x="6961071" y="4325062"/>
                </a:cubicBezTo>
                <a:close/>
                <a:moveTo>
                  <a:pt x="1649014" y="4314620"/>
                </a:moveTo>
                <a:cubicBezTo>
                  <a:pt x="1635386" y="4312778"/>
                  <a:pt x="1618992" y="4313912"/>
                  <a:pt x="1601778" y="4319201"/>
                </a:cubicBezTo>
                <a:cubicBezTo>
                  <a:pt x="1595221" y="4346402"/>
                  <a:pt x="1614894" y="4379647"/>
                  <a:pt x="1644403" y="4379647"/>
                </a:cubicBezTo>
                <a:cubicBezTo>
                  <a:pt x="1705881" y="4352446"/>
                  <a:pt x="1689897" y="4320145"/>
                  <a:pt x="1649014" y="4314620"/>
                </a:cubicBezTo>
                <a:close/>
                <a:moveTo>
                  <a:pt x="4203013" y="4312631"/>
                </a:moveTo>
                <a:cubicBezTo>
                  <a:pt x="4165290" y="4320281"/>
                  <a:pt x="4154818" y="4355982"/>
                  <a:pt x="4209019" y="4376383"/>
                </a:cubicBezTo>
                <a:cubicBezTo>
                  <a:pt x="4248442" y="4373361"/>
                  <a:pt x="4271441" y="4352205"/>
                  <a:pt x="4248442" y="4315937"/>
                </a:cubicBezTo>
                <a:cubicBezTo>
                  <a:pt x="4231194" y="4310648"/>
                  <a:pt x="4215588" y="4310081"/>
                  <a:pt x="4203013" y="4312631"/>
                </a:cubicBezTo>
                <a:close/>
                <a:moveTo>
                  <a:pt x="720246" y="4310890"/>
                </a:moveTo>
                <a:cubicBezTo>
                  <a:pt x="688469" y="4304606"/>
                  <a:pt x="678057" y="4377042"/>
                  <a:pt x="715399" y="4382334"/>
                </a:cubicBezTo>
                <a:cubicBezTo>
                  <a:pt x="771207" y="4385358"/>
                  <a:pt x="817167" y="4300684"/>
                  <a:pt x="735096" y="4318828"/>
                </a:cubicBezTo>
                <a:cubicBezTo>
                  <a:pt x="729761" y="4314292"/>
                  <a:pt x="724786" y="4311788"/>
                  <a:pt x="720246" y="4310890"/>
                </a:cubicBezTo>
                <a:close/>
                <a:moveTo>
                  <a:pt x="3474603" y="4310769"/>
                </a:moveTo>
                <a:cubicBezTo>
                  <a:pt x="3460190" y="4308448"/>
                  <a:pt x="3443775" y="4311100"/>
                  <a:pt x="3428181" y="4321708"/>
                </a:cubicBezTo>
                <a:cubicBezTo>
                  <a:pt x="3421616" y="4348987"/>
                  <a:pt x="3447879" y="4382327"/>
                  <a:pt x="3474142" y="4385358"/>
                </a:cubicBezTo>
                <a:cubicBezTo>
                  <a:pt x="3543082" y="4369446"/>
                  <a:pt x="3517845" y="4317730"/>
                  <a:pt x="3474603" y="4310769"/>
                </a:cubicBezTo>
                <a:close/>
                <a:moveTo>
                  <a:pt x="1886771" y="4310284"/>
                </a:moveTo>
                <a:cubicBezTo>
                  <a:pt x="1847507" y="4316316"/>
                  <a:pt x="1844235" y="4376631"/>
                  <a:pt x="1886771" y="4379646"/>
                </a:cubicBezTo>
                <a:cubicBezTo>
                  <a:pt x="1955483" y="4373615"/>
                  <a:pt x="1971842" y="4310284"/>
                  <a:pt x="1886771" y="4310284"/>
                </a:cubicBezTo>
                <a:close/>
                <a:moveTo>
                  <a:pt x="3196116" y="4310083"/>
                </a:moveTo>
                <a:cubicBezTo>
                  <a:pt x="3158634" y="4316933"/>
                  <a:pt x="3148231" y="4351183"/>
                  <a:pt x="3202082" y="4371732"/>
                </a:cubicBezTo>
                <a:cubicBezTo>
                  <a:pt x="3241247" y="4368688"/>
                  <a:pt x="3264093" y="4347377"/>
                  <a:pt x="3241247" y="4313889"/>
                </a:cubicBezTo>
                <a:cubicBezTo>
                  <a:pt x="3224113" y="4308561"/>
                  <a:pt x="3208610" y="4307800"/>
                  <a:pt x="3196116" y="4310083"/>
                </a:cubicBezTo>
                <a:close/>
                <a:moveTo>
                  <a:pt x="3701149" y="4309049"/>
                </a:moveTo>
                <a:cubicBezTo>
                  <a:pt x="3684736" y="4307678"/>
                  <a:pt x="3669772" y="4317795"/>
                  <a:pt x="3671005" y="4346292"/>
                </a:cubicBezTo>
                <a:cubicBezTo>
                  <a:pt x="3674298" y="4391887"/>
                  <a:pt x="3664423" y="4379728"/>
                  <a:pt x="3726959" y="4379728"/>
                </a:cubicBezTo>
                <a:cubicBezTo>
                  <a:pt x="3759874" y="4345532"/>
                  <a:pt x="3728503" y="4311335"/>
                  <a:pt x="3701149" y="4309049"/>
                </a:cubicBezTo>
                <a:close/>
                <a:moveTo>
                  <a:pt x="1168691" y="4306185"/>
                </a:moveTo>
                <a:cubicBezTo>
                  <a:pt x="1154893" y="4305616"/>
                  <a:pt x="1140325" y="4309978"/>
                  <a:pt x="1128835" y="4322117"/>
                </a:cubicBezTo>
                <a:cubicBezTo>
                  <a:pt x="1125552" y="4346393"/>
                  <a:pt x="1138684" y="4370670"/>
                  <a:pt x="1168229" y="4367636"/>
                </a:cubicBezTo>
                <a:cubicBezTo>
                  <a:pt x="1244555" y="4353980"/>
                  <a:pt x="1210086" y="4307892"/>
                  <a:pt x="1168691" y="4306185"/>
                </a:cubicBezTo>
                <a:close/>
                <a:moveTo>
                  <a:pt x="4889028" y="4302647"/>
                </a:moveTo>
                <a:cubicBezTo>
                  <a:pt x="4846405" y="4311694"/>
                  <a:pt x="4839849" y="4372009"/>
                  <a:pt x="4892307" y="4372009"/>
                </a:cubicBezTo>
                <a:cubicBezTo>
                  <a:pt x="4951329" y="4359946"/>
                  <a:pt x="4971004" y="4305663"/>
                  <a:pt x="4889028" y="4302647"/>
                </a:cubicBezTo>
                <a:close/>
                <a:moveTo>
                  <a:pt x="2707882" y="4301122"/>
                </a:moveTo>
                <a:cubicBezTo>
                  <a:pt x="2694357" y="4299559"/>
                  <a:pt x="2677963" y="4301832"/>
                  <a:pt x="2660749" y="4310167"/>
                </a:cubicBezTo>
                <a:cubicBezTo>
                  <a:pt x="2654192" y="4331384"/>
                  <a:pt x="2670586" y="4361693"/>
                  <a:pt x="2696816" y="4358662"/>
                </a:cubicBezTo>
                <a:cubicBezTo>
                  <a:pt x="2763213" y="4345023"/>
                  <a:pt x="2748459" y="4305810"/>
                  <a:pt x="2707882" y="4301122"/>
                </a:cubicBezTo>
                <a:close/>
                <a:moveTo>
                  <a:pt x="3963274" y="4300493"/>
                </a:moveTo>
                <a:cubicBezTo>
                  <a:pt x="3910773" y="4309560"/>
                  <a:pt x="3930461" y="4376052"/>
                  <a:pt x="3969836" y="4379074"/>
                </a:cubicBezTo>
                <a:cubicBezTo>
                  <a:pt x="4032179" y="4382096"/>
                  <a:pt x="4028898" y="4300493"/>
                  <a:pt x="3963274" y="4300493"/>
                </a:cubicBezTo>
                <a:close/>
                <a:moveTo>
                  <a:pt x="512044" y="4294779"/>
                </a:moveTo>
                <a:cubicBezTo>
                  <a:pt x="466085" y="4306831"/>
                  <a:pt x="452953" y="4364079"/>
                  <a:pt x="502196" y="4373118"/>
                </a:cubicBezTo>
                <a:cubicBezTo>
                  <a:pt x="561287" y="4355040"/>
                  <a:pt x="597398" y="4297792"/>
                  <a:pt x="512044" y="4294779"/>
                </a:cubicBezTo>
                <a:close/>
                <a:moveTo>
                  <a:pt x="4463186" y="4285415"/>
                </a:moveTo>
                <a:cubicBezTo>
                  <a:pt x="4407173" y="4288441"/>
                  <a:pt x="4413763" y="4358041"/>
                  <a:pt x="4466481" y="4358041"/>
                </a:cubicBezTo>
                <a:cubicBezTo>
                  <a:pt x="4535669" y="4342911"/>
                  <a:pt x="4512606" y="4291467"/>
                  <a:pt x="4463186" y="4285415"/>
                </a:cubicBezTo>
                <a:close/>
                <a:moveTo>
                  <a:pt x="4677843" y="4284337"/>
                </a:moveTo>
                <a:cubicBezTo>
                  <a:pt x="4640438" y="4284478"/>
                  <a:pt x="4601194" y="4324074"/>
                  <a:pt x="4642891" y="4353487"/>
                </a:cubicBezTo>
                <a:cubicBezTo>
                  <a:pt x="4672325" y="4356504"/>
                  <a:pt x="4724648" y="4341420"/>
                  <a:pt x="4711568" y="4299185"/>
                </a:cubicBezTo>
                <a:cubicBezTo>
                  <a:pt x="4702575" y="4288626"/>
                  <a:pt x="4690311" y="4284290"/>
                  <a:pt x="4677843" y="4284337"/>
                </a:cubicBezTo>
                <a:close/>
                <a:moveTo>
                  <a:pt x="932806" y="4284147"/>
                </a:moveTo>
                <a:cubicBezTo>
                  <a:pt x="918854" y="4282776"/>
                  <a:pt x="903260" y="4286367"/>
                  <a:pt x="889308" y="4297708"/>
                </a:cubicBezTo>
                <a:cubicBezTo>
                  <a:pt x="882742" y="4318876"/>
                  <a:pt x="899157" y="4355165"/>
                  <a:pt x="925419" y="4355165"/>
                </a:cubicBezTo>
                <a:cubicBezTo>
                  <a:pt x="1001745" y="4337021"/>
                  <a:pt x="974662" y="4288257"/>
                  <a:pt x="932806" y="4284147"/>
                </a:cubicBezTo>
                <a:close/>
                <a:moveTo>
                  <a:pt x="63118" y="4277291"/>
                </a:moveTo>
                <a:cubicBezTo>
                  <a:pt x="54857" y="4278271"/>
                  <a:pt x="46097" y="4280360"/>
                  <a:pt x="37080" y="4283779"/>
                </a:cubicBezTo>
                <a:cubicBezTo>
                  <a:pt x="33801" y="4314169"/>
                  <a:pt x="53474" y="4344558"/>
                  <a:pt x="79705" y="4344558"/>
                </a:cubicBezTo>
                <a:cubicBezTo>
                  <a:pt x="154298" y="4317967"/>
                  <a:pt x="120946" y="4270436"/>
                  <a:pt x="63118" y="4277291"/>
                </a:cubicBezTo>
                <a:close/>
                <a:moveTo>
                  <a:pt x="2936070" y="4273562"/>
                </a:moveTo>
                <a:cubicBezTo>
                  <a:pt x="2880163" y="4285614"/>
                  <a:pt x="2922917" y="4345875"/>
                  <a:pt x="2955802" y="4351901"/>
                </a:cubicBezTo>
                <a:cubicBezTo>
                  <a:pt x="3028154" y="4324784"/>
                  <a:pt x="2995266" y="4279588"/>
                  <a:pt x="2936070" y="4273562"/>
                </a:cubicBezTo>
                <a:close/>
                <a:moveTo>
                  <a:pt x="273059" y="4264677"/>
                </a:moveTo>
                <a:cubicBezTo>
                  <a:pt x="230523" y="4285834"/>
                  <a:pt x="240339" y="4337213"/>
                  <a:pt x="289419" y="4331169"/>
                </a:cubicBezTo>
                <a:cubicBezTo>
                  <a:pt x="358131" y="4310012"/>
                  <a:pt x="331955" y="4255610"/>
                  <a:pt x="273059" y="4264677"/>
                </a:cubicBezTo>
                <a:close/>
                <a:moveTo>
                  <a:pt x="0" y="0"/>
                </a:moveTo>
                <a:lnTo>
                  <a:pt x="12200723" y="0"/>
                </a:lnTo>
                <a:lnTo>
                  <a:pt x="12200723" y="4502143"/>
                </a:lnTo>
                <a:lnTo>
                  <a:pt x="0" y="4502143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grpSp>
        <p:nvGrpSpPr>
          <p:cNvPr id="112" name="Group 111">
            <a:extLst>
              <a:ext uri="{FF2B5EF4-FFF2-40B4-BE49-F238E27FC236}">
                <a16:creationId xmlns:a16="http://schemas.microsoft.com/office/drawing/2014/main" id="{CC217D98-725D-4CBC-B1E4-D18A1ECC8A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9432" y="4252353"/>
            <a:ext cx="12157773" cy="494218"/>
            <a:chOff x="18956" y="5952517"/>
            <a:chExt cx="12157773" cy="494218"/>
          </a:xfrm>
          <a:solidFill>
            <a:schemeClr val="bg1"/>
          </a:solidFill>
        </p:grpSpPr>
        <p:sp>
          <p:nvSpPr>
            <p:cNvPr id="113" name="Freeform 10">
              <a:extLst>
                <a:ext uri="{FF2B5EF4-FFF2-40B4-BE49-F238E27FC236}">
                  <a16:creationId xmlns:a16="http://schemas.microsoft.com/office/drawing/2014/main" id="{6526A712-60A0-449C-86C7-46AA9C71BE7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637219" y="6356157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5" name="Freeform 15">
              <a:extLst>
                <a:ext uri="{FF2B5EF4-FFF2-40B4-BE49-F238E27FC236}">
                  <a16:creationId xmlns:a16="http://schemas.microsoft.com/office/drawing/2014/main" id="{00EBA9DC-ED31-47D6-ADC8-2A49CE23F83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139192" y="6359421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6" name="Freeform 18">
              <a:extLst>
                <a:ext uri="{FF2B5EF4-FFF2-40B4-BE49-F238E27FC236}">
                  <a16:creationId xmlns:a16="http://schemas.microsoft.com/office/drawing/2014/main" id="{AC67DC52-9488-4593-8BEF-0778F336CD2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384660" y="6368396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7" name="Freeform 22">
              <a:extLst>
                <a:ext uri="{FF2B5EF4-FFF2-40B4-BE49-F238E27FC236}">
                  <a16:creationId xmlns:a16="http://schemas.microsoft.com/office/drawing/2014/main" id="{188798A2-271D-49FE-8009-8D93FA748DA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653573" y="6308012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8" name="Freeform 8">
              <a:extLst>
                <a:ext uri="{FF2B5EF4-FFF2-40B4-BE49-F238E27FC236}">
                  <a16:creationId xmlns:a16="http://schemas.microsoft.com/office/drawing/2014/main" id="{CC9A85DF-EEC5-4030-B41B-4B940584C68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8956" y="595659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9" name="Freeform 19">
              <a:extLst>
                <a:ext uri="{FF2B5EF4-FFF2-40B4-BE49-F238E27FC236}">
                  <a16:creationId xmlns:a16="http://schemas.microsoft.com/office/drawing/2014/main" id="{78E44024-44CC-431A-B5F6-B5241C1AC2F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709370" y="6291575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0" name="Freeform 20">
              <a:extLst>
                <a:ext uri="{FF2B5EF4-FFF2-40B4-BE49-F238E27FC236}">
                  <a16:creationId xmlns:a16="http://schemas.microsoft.com/office/drawing/2014/main" id="{348353DE-7310-4BA5-9DF5-78BEF3F1ABD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452381" y="6295774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1" name="Freeform 23">
              <a:extLst>
                <a:ext uri="{FF2B5EF4-FFF2-40B4-BE49-F238E27FC236}">
                  <a16:creationId xmlns:a16="http://schemas.microsoft.com/office/drawing/2014/main" id="{05F5E6C9-7C7E-4F4E-A618-2A706DF12EB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883090" y="6322699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2" name="Freeform 26">
              <a:extLst>
                <a:ext uri="{FF2B5EF4-FFF2-40B4-BE49-F238E27FC236}">
                  <a16:creationId xmlns:a16="http://schemas.microsoft.com/office/drawing/2014/main" id="{9630D54B-846E-4E69-A9B6-C3BB78A3192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404559" y="6308010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3" name="Freeform 27">
              <a:extLst>
                <a:ext uri="{FF2B5EF4-FFF2-40B4-BE49-F238E27FC236}">
                  <a16:creationId xmlns:a16="http://schemas.microsoft.com/office/drawing/2014/main" id="{F60C217C-C77A-40F1-8675-0EBBD7D5D8E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937280" y="6282192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4" name="Freeform 28">
              <a:extLst>
                <a:ext uri="{FF2B5EF4-FFF2-40B4-BE49-F238E27FC236}">
                  <a16:creationId xmlns:a16="http://schemas.microsoft.com/office/drawing/2014/main" id="{F6E88CE1-5B21-42A6-969A-3602D70373A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194538" y="6290059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5" name="Freeform 30">
              <a:extLst>
                <a:ext uri="{FF2B5EF4-FFF2-40B4-BE49-F238E27FC236}">
                  <a16:creationId xmlns:a16="http://schemas.microsoft.com/office/drawing/2014/main" id="{5D153BA7-7716-478A-A2DF-72224AFE223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742191" y="6338204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6" name="Freeform 43">
              <a:extLst>
                <a:ext uri="{FF2B5EF4-FFF2-40B4-BE49-F238E27FC236}">
                  <a16:creationId xmlns:a16="http://schemas.microsoft.com/office/drawing/2014/main" id="{84417BE7-151A-43F1-962C-17C3B9CE425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902106" y="6043523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7" name="Freeform 51">
              <a:extLst>
                <a:ext uri="{FF2B5EF4-FFF2-40B4-BE49-F238E27FC236}">
                  <a16:creationId xmlns:a16="http://schemas.microsoft.com/office/drawing/2014/main" id="{2FB1624A-5999-4CF6-9F9D-F78AB06C280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710297" y="6035458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8" name="Freeform 52">
              <a:extLst>
                <a:ext uri="{FF2B5EF4-FFF2-40B4-BE49-F238E27FC236}">
                  <a16:creationId xmlns:a16="http://schemas.microsoft.com/office/drawing/2014/main" id="{C50984BC-5819-44A5-BEBC-9C522FCEC4A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277444" y="6038724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9" name="Freeform 53">
              <a:extLst>
                <a:ext uri="{FF2B5EF4-FFF2-40B4-BE49-F238E27FC236}">
                  <a16:creationId xmlns:a16="http://schemas.microsoft.com/office/drawing/2014/main" id="{80F18F5A-2728-4284-A27C-B2671DAC19A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471034" y="6035460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0" name="Freeform 54">
              <a:extLst>
                <a:ext uri="{FF2B5EF4-FFF2-40B4-BE49-F238E27FC236}">
                  <a16:creationId xmlns:a16="http://schemas.microsoft.com/office/drawing/2014/main" id="{45F49B04-A52B-47E2-AEF8-D0F78255968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094009" y="6011795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1" name="Freeform 55">
              <a:extLst>
                <a:ext uri="{FF2B5EF4-FFF2-40B4-BE49-F238E27FC236}">
                  <a16:creationId xmlns:a16="http://schemas.microsoft.com/office/drawing/2014/main" id="{4D5B48FA-DED0-411C-BE17-D3D9C70DAA9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264556" y="604198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2" name="Freeform 56">
              <a:extLst>
                <a:ext uri="{FF2B5EF4-FFF2-40B4-BE49-F238E27FC236}">
                  <a16:creationId xmlns:a16="http://schemas.microsoft.com/office/drawing/2014/main" id="{B3F10D70-DC49-43C8-94F5-2EBB357EB54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392340" y="5985586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3" name="Freeform 57">
              <a:extLst>
                <a:ext uri="{FF2B5EF4-FFF2-40B4-BE49-F238E27FC236}">
                  <a16:creationId xmlns:a16="http://schemas.microsoft.com/office/drawing/2014/main" id="{DB59C771-D4D8-43EB-9035-CDBF8E006C5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037697" y="6020771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4" name="Freeform 59">
              <a:extLst>
                <a:ext uri="{FF2B5EF4-FFF2-40B4-BE49-F238E27FC236}">
                  <a16:creationId xmlns:a16="http://schemas.microsoft.com/office/drawing/2014/main" id="{1AF26B00-C8A2-477F-8912-211432A19B2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473186" y="605207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5" name="Freeform 60">
              <a:extLst>
                <a:ext uri="{FF2B5EF4-FFF2-40B4-BE49-F238E27FC236}">
                  <a16:creationId xmlns:a16="http://schemas.microsoft.com/office/drawing/2014/main" id="{5965D5D6-D3FB-439D-A145-2CA0E726A59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825017" y="600281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6" name="Freeform 61">
              <a:extLst>
                <a:ext uri="{FF2B5EF4-FFF2-40B4-BE49-F238E27FC236}">
                  <a16:creationId xmlns:a16="http://schemas.microsoft.com/office/drawing/2014/main" id="{AB7E4F31-E6D2-4FBD-BFAB-973DCADC232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572460" y="5957121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7" name="Freeform 5">
              <a:extLst>
                <a:ext uri="{FF2B5EF4-FFF2-40B4-BE49-F238E27FC236}">
                  <a16:creationId xmlns:a16="http://schemas.microsoft.com/office/drawing/2014/main" id="{BE203384-5421-41DF-90F9-4D89F6E10C1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908414" y="6286792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8" name="Freeform 6">
              <a:extLst>
                <a:ext uri="{FF2B5EF4-FFF2-40B4-BE49-F238E27FC236}">
                  <a16:creationId xmlns:a16="http://schemas.microsoft.com/office/drawing/2014/main" id="{2DB3748B-3558-4ADA-9359-3ECC6A17B54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634353" y="6266141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9" name="Freeform 7">
              <a:extLst>
                <a:ext uri="{FF2B5EF4-FFF2-40B4-BE49-F238E27FC236}">
                  <a16:creationId xmlns:a16="http://schemas.microsoft.com/office/drawing/2014/main" id="{B5874FEA-A000-4DCE-A69B-5B7EDA4AC01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177783" y="6246129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0" name="Freeform 8">
              <a:extLst>
                <a:ext uri="{FF2B5EF4-FFF2-40B4-BE49-F238E27FC236}">
                  <a16:creationId xmlns:a16="http://schemas.microsoft.com/office/drawing/2014/main" id="{5DB61A45-35BD-46D0-B904-560894A813B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982245" y="624294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1" name="Freeform 9">
              <a:extLst>
                <a:ext uri="{FF2B5EF4-FFF2-40B4-BE49-F238E27FC236}">
                  <a16:creationId xmlns:a16="http://schemas.microsoft.com/office/drawing/2014/main" id="{359E6A79-43CB-40B6-9C4A-6B7479F62B9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268040" y="6282192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2" name="Freeform 11">
              <a:extLst>
                <a:ext uri="{FF2B5EF4-FFF2-40B4-BE49-F238E27FC236}">
                  <a16:creationId xmlns:a16="http://schemas.microsoft.com/office/drawing/2014/main" id="{847A1092-5983-4BAA-BE8E-06A9120E42E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510851" y="6246285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3" name="Freeform 12">
              <a:extLst>
                <a:ext uri="{FF2B5EF4-FFF2-40B4-BE49-F238E27FC236}">
                  <a16:creationId xmlns:a16="http://schemas.microsoft.com/office/drawing/2014/main" id="{9FBC0D6D-85EC-42E9-A457-1246090F97B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028371" y="6264238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4" name="Freeform 13">
              <a:extLst>
                <a:ext uri="{FF2B5EF4-FFF2-40B4-BE49-F238E27FC236}">
                  <a16:creationId xmlns:a16="http://schemas.microsoft.com/office/drawing/2014/main" id="{F30F0B4E-EF8C-49A8-A887-002DC016101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656011" y="6301648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5" name="Freeform 14">
              <a:extLst>
                <a:ext uri="{FF2B5EF4-FFF2-40B4-BE49-F238E27FC236}">
                  <a16:creationId xmlns:a16="http://schemas.microsoft.com/office/drawing/2014/main" id="{2E371800-7BB4-4FF7-BD22-A558A1B6F2E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333279" y="6267101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6" name="Freeform 16">
              <a:extLst>
                <a:ext uri="{FF2B5EF4-FFF2-40B4-BE49-F238E27FC236}">
                  <a16:creationId xmlns:a16="http://schemas.microsoft.com/office/drawing/2014/main" id="{DE5F7FA6-FF74-4A3F-8C41-E3110A89A0E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773156" y="6239757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7" name="Freeform 17">
              <a:extLst>
                <a:ext uri="{FF2B5EF4-FFF2-40B4-BE49-F238E27FC236}">
                  <a16:creationId xmlns:a16="http://schemas.microsoft.com/office/drawing/2014/main" id="{40E68A84-1D41-4DDA-9AAE-55AF0DD7051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398709" y="6264239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8" name="Freeform 21">
              <a:extLst>
                <a:ext uri="{FF2B5EF4-FFF2-40B4-BE49-F238E27FC236}">
                  <a16:creationId xmlns:a16="http://schemas.microsoft.com/office/drawing/2014/main" id="{DB7AF383-4E65-48D1-8426-B8738A071E2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47787" y="6218542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9" name="Freeform 25">
              <a:extLst>
                <a:ext uri="{FF2B5EF4-FFF2-40B4-BE49-F238E27FC236}">
                  <a16:creationId xmlns:a16="http://schemas.microsoft.com/office/drawing/2014/main" id="{2619FCD6-58F3-4D4B-A2D1-5FBF989B039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90115" y="6200589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0" name="Freeform 29">
              <a:extLst>
                <a:ext uri="{FF2B5EF4-FFF2-40B4-BE49-F238E27FC236}">
                  <a16:creationId xmlns:a16="http://schemas.microsoft.com/office/drawing/2014/main" id="{B4AEC7C9-3197-4F6D-8A7F-8056ABB9A95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11181" y="6179372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1" name="Freeform 31">
              <a:extLst>
                <a:ext uri="{FF2B5EF4-FFF2-40B4-BE49-F238E27FC236}">
                  <a16:creationId xmlns:a16="http://schemas.microsoft.com/office/drawing/2014/main" id="{1E07637E-23AF-4E53-82CB-13DBF2EE958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43201" y="6241343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2" name="Freeform 32">
              <a:extLst>
                <a:ext uri="{FF2B5EF4-FFF2-40B4-BE49-F238E27FC236}">
                  <a16:creationId xmlns:a16="http://schemas.microsoft.com/office/drawing/2014/main" id="{7D553EB3-91AE-4531-A30E-6A799E37C3D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406775" y="5979446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3" name="Freeform 33">
              <a:extLst>
                <a:ext uri="{FF2B5EF4-FFF2-40B4-BE49-F238E27FC236}">
                  <a16:creationId xmlns:a16="http://schemas.microsoft.com/office/drawing/2014/main" id="{C15E8055-032A-4E6A-A4C5-5546F57BB96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327423" y="6028408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4" name="Freeform 34">
              <a:extLst>
                <a:ext uri="{FF2B5EF4-FFF2-40B4-BE49-F238E27FC236}">
                  <a16:creationId xmlns:a16="http://schemas.microsoft.com/office/drawing/2014/main" id="{A7161868-5045-4D96-8625-6DB6238DF60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334031" y="6019431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5" name="Freeform 35">
              <a:extLst>
                <a:ext uri="{FF2B5EF4-FFF2-40B4-BE49-F238E27FC236}">
                  <a16:creationId xmlns:a16="http://schemas.microsoft.com/office/drawing/2014/main" id="{1B631BC5-2421-46C0-A846-B2BA6BCB188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124491" y="601290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6" name="Freeform 36">
              <a:extLst>
                <a:ext uri="{FF2B5EF4-FFF2-40B4-BE49-F238E27FC236}">
                  <a16:creationId xmlns:a16="http://schemas.microsoft.com/office/drawing/2014/main" id="{C3B8AA6A-6EB6-4DD2-A166-B8610913F76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57884" y="5982710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7" name="Freeform 37">
              <a:extLst>
                <a:ext uri="{FF2B5EF4-FFF2-40B4-BE49-F238E27FC236}">
                  <a16:creationId xmlns:a16="http://schemas.microsoft.com/office/drawing/2014/main" id="{7A2F6908-4FBD-49DD-BBEE-7F1AC889269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649584" y="5970470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8" name="Freeform 38">
              <a:extLst>
                <a:ext uri="{FF2B5EF4-FFF2-40B4-BE49-F238E27FC236}">
                  <a16:creationId xmlns:a16="http://schemas.microsoft.com/office/drawing/2014/main" id="{568457CE-826B-4E95-B047-06FDA463974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829398" y="601045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9" name="Freeform 39">
              <a:extLst>
                <a:ext uri="{FF2B5EF4-FFF2-40B4-BE49-F238E27FC236}">
                  <a16:creationId xmlns:a16="http://schemas.microsoft.com/office/drawing/2014/main" id="{ACEC3D35-82FF-4FA0-89AE-172504B0565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580384" y="5998215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0" name="Freeform 40">
              <a:extLst>
                <a:ext uri="{FF2B5EF4-FFF2-40B4-BE49-F238E27FC236}">
                  <a16:creationId xmlns:a16="http://schemas.microsoft.com/office/drawing/2014/main" id="{8BF5A990-8CEF-41D5-81B8-43F342A7083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121911" y="5994951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1" name="Freeform 41">
              <a:extLst>
                <a:ext uri="{FF2B5EF4-FFF2-40B4-BE49-F238E27FC236}">
                  <a16:creationId xmlns:a16="http://schemas.microsoft.com/office/drawing/2014/main" id="{1FB204F6-8FEB-4768-87FF-81E75EC89C2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38116" y="599495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2" name="Freeform 42">
              <a:extLst>
                <a:ext uri="{FF2B5EF4-FFF2-40B4-BE49-F238E27FC236}">
                  <a16:creationId xmlns:a16="http://schemas.microsoft.com/office/drawing/2014/main" id="{68AC5291-2CEF-47C8-9369-F1A76E12976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10716" y="5973734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3" name="Freeform 44">
              <a:extLst>
                <a:ext uri="{FF2B5EF4-FFF2-40B4-BE49-F238E27FC236}">
                  <a16:creationId xmlns:a16="http://schemas.microsoft.com/office/drawing/2014/main" id="{91972824-820D-4876-8DF1-C06A8693C0F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639354" y="5976998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4" name="Freeform 45">
              <a:extLst>
                <a:ext uri="{FF2B5EF4-FFF2-40B4-BE49-F238E27FC236}">
                  <a16:creationId xmlns:a16="http://schemas.microsoft.com/office/drawing/2014/main" id="{D8EE2B9A-F433-4754-A539-E994D08A536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67906" y="5952517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5" name="Freeform 46">
              <a:extLst>
                <a:ext uri="{FF2B5EF4-FFF2-40B4-BE49-F238E27FC236}">
                  <a16:creationId xmlns:a16="http://schemas.microsoft.com/office/drawing/2014/main" id="{D006F373-A25F-4697-8170-CC7ED0BAE22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895937" y="6000664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6" name="Freeform 47">
              <a:extLst>
                <a:ext uri="{FF2B5EF4-FFF2-40B4-BE49-F238E27FC236}">
                  <a16:creationId xmlns:a16="http://schemas.microsoft.com/office/drawing/2014/main" id="{DC6B5739-481D-4BCB-BCE5-324B566AF34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865326" y="5973733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7" name="Freeform 48">
              <a:extLst>
                <a:ext uri="{FF2B5EF4-FFF2-40B4-BE49-F238E27FC236}">
                  <a16:creationId xmlns:a16="http://schemas.microsoft.com/office/drawing/2014/main" id="{BA93202C-DF72-455D-B5CA-B943F3D9672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115444" y="5992749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8" name="Freeform 49">
              <a:extLst>
                <a:ext uri="{FF2B5EF4-FFF2-40B4-BE49-F238E27FC236}">
                  <a16:creationId xmlns:a16="http://schemas.microsoft.com/office/drawing/2014/main" id="{FEF53A23-B77A-42DC-ACF1-79CADDE3FDF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15687" y="5955781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9" name="Freeform 8">
              <a:extLst>
                <a:ext uri="{FF2B5EF4-FFF2-40B4-BE49-F238E27FC236}">
                  <a16:creationId xmlns:a16="http://schemas.microsoft.com/office/drawing/2014/main" id="{7915B476-1DA8-476C-BEE8-11AB0AED70D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683670" y="601943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0" name="Freeform 106">
              <a:extLst>
                <a:ext uri="{FF2B5EF4-FFF2-40B4-BE49-F238E27FC236}">
                  <a16:creationId xmlns:a16="http://schemas.microsoft.com/office/drawing/2014/main" id="{025A766D-D43A-42B3-B5DA-215D243861E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9451" y="620454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1" name="Freeform 19">
              <a:extLst>
                <a:ext uri="{FF2B5EF4-FFF2-40B4-BE49-F238E27FC236}">
                  <a16:creationId xmlns:a16="http://schemas.microsoft.com/office/drawing/2014/main" id="{8D4B2FBB-3378-4F14-A222-8BAC49FBE31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397390" y="6351960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2" name="Freeform 20">
              <a:extLst>
                <a:ext uri="{FF2B5EF4-FFF2-40B4-BE49-F238E27FC236}">
                  <a16:creationId xmlns:a16="http://schemas.microsoft.com/office/drawing/2014/main" id="{F5BDAB4C-1BA1-4835-8287-D189321BFDF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140401" y="6356159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3" name="Freeform 26">
              <a:extLst>
                <a:ext uri="{FF2B5EF4-FFF2-40B4-BE49-F238E27FC236}">
                  <a16:creationId xmlns:a16="http://schemas.microsoft.com/office/drawing/2014/main" id="{302E352E-F03B-4D76-984E-2F09259C18B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2049121" y="6351959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4" name="Freeform 27">
              <a:extLst>
                <a:ext uri="{FF2B5EF4-FFF2-40B4-BE49-F238E27FC236}">
                  <a16:creationId xmlns:a16="http://schemas.microsoft.com/office/drawing/2014/main" id="{1369E573-3850-49D1-A371-2842174999F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625300" y="6342577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5" name="Freeform 28">
              <a:extLst>
                <a:ext uri="{FF2B5EF4-FFF2-40B4-BE49-F238E27FC236}">
                  <a16:creationId xmlns:a16="http://schemas.microsoft.com/office/drawing/2014/main" id="{748DE837-6B07-441C-8343-38620F22901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851300" y="6351959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6" name="Freeform 55">
              <a:extLst>
                <a:ext uri="{FF2B5EF4-FFF2-40B4-BE49-F238E27FC236}">
                  <a16:creationId xmlns:a16="http://schemas.microsoft.com/office/drawing/2014/main" id="{E3B1E743-D662-4550-B03F-1B368B359A1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988188" y="608391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7" name="Freeform 56">
              <a:extLst>
                <a:ext uri="{FF2B5EF4-FFF2-40B4-BE49-F238E27FC236}">
                  <a16:creationId xmlns:a16="http://schemas.microsoft.com/office/drawing/2014/main" id="{4F72E381-A6E5-4CDF-A66D-860BE49BD71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080360" y="6045971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8" name="Freeform 57">
              <a:extLst>
                <a:ext uri="{FF2B5EF4-FFF2-40B4-BE49-F238E27FC236}">
                  <a16:creationId xmlns:a16="http://schemas.microsoft.com/office/drawing/2014/main" id="{158BDEC2-279C-459A-8ACB-0E7CB872050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725717" y="6081156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9" name="Freeform 60">
              <a:extLst>
                <a:ext uri="{FF2B5EF4-FFF2-40B4-BE49-F238E27FC236}">
                  <a16:creationId xmlns:a16="http://schemas.microsoft.com/office/drawing/2014/main" id="{63A14A95-FC1F-4CC0-B04F-C66933E488A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513037" y="606320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80" name="Freeform 61">
              <a:extLst>
                <a:ext uri="{FF2B5EF4-FFF2-40B4-BE49-F238E27FC236}">
                  <a16:creationId xmlns:a16="http://schemas.microsoft.com/office/drawing/2014/main" id="{24362F45-5722-4458-AF8A-DB7318FC479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260480" y="6017506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81" name="Freeform 5">
              <a:extLst>
                <a:ext uri="{FF2B5EF4-FFF2-40B4-BE49-F238E27FC236}">
                  <a16:creationId xmlns:a16="http://schemas.microsoft.com/office/drawing/2014/main" id="{9C673485-D52B-4AC8-8B90-8E4319F0F02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596434" y="6347177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82" name="Freeform 6">
              <a:extLst>
                <a:ext uri="{FF2B5EF4-FFF2-40B4-BE49-F238E27FC236}">
                  <a16:creationId xmlns:a16="http://schemas.microsoft.com/office/drawing/2014/main" id="{64D9C233-B61D-4F94-9811-F64BC570425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310592" y="6345841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83" name="Freeform 7">
              <a:extLst>
                <a:ext uri="{FF2B5EF4-FFF2-40B4-BE49-F238E27FC236}">
                  <a16:creationId xmlns:a16="http://schemas.microsoft.com/office/drawing/2014/main" id="{2B22A568-26C9-4255-86DA-8A283C9A90A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865803" y="6306514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84" name="Freeform 8">
              <a:extLst>
                <a:ext uri="{FF2B5EF4-FFF2-40B4-BE49-F238E27FC236}">
                  <a16:creationId xmlns:a16="http://schemas.microsoft.com/office/drawing/2014/main" id="{B1E0BDE0-6C33-41CC-9FBB-D3AFA309B7D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670714" y="633931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85" name="Freeform 9">
              <a:extLst>
                <a:ext uri="{FF2B5EF4-FFF2-40B4-BE49-F238E27FC236}">
                  <a16:creationId xmlns:a16="http://schemas.microsoft.com/office/drawing/2014/main" id="{AEB4A522-C89F-4BD4-AFB5-592BC512971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956060" y="6342577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86" name="Freeform 11">
              <a:extLst>
                <a:ext uri="{FF2B5EF4-FFF2-40B4-BE49-F238E27FC236}">
                  <a16:creationId xmlns:a16="http://schemas.microsoft.com/office/drawing/2014/main" id="{07B7B25B-7F99-43DF-A3D7-DD530FEF753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198871" y="6306670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87" name="Freeform 12">
              <a:extLst>
                <a:ext uri="{FF2B5EF4-FFF2-40B4-BE49-F238E27FC236}">
                  <a16:creationId xmlns:a16="http://schemas.microsoft.com/office/drawing/2014/main" id="{A579CBBB-44DF-4067-B2CC-309A0EDD368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716391" y="6324623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88" name="Freeform 13">
              <a:extLst>
                <a:ext uri="{FF2B5EF4-FFF2-40B4-BE49-F238E27FC236}">
                  <a16:creationId xmlns:a16="http://schemas.microsoft.com/office/drawing/2014/main" id="{2BECA972-B850-4AA7-885D-DE8F4C33B2A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344031" y="6362033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89" name="Freeform 14">
              <a:extLst>
                <a:ext uri="{FF2B5EF4-FFF2-40B4-BE49-F238E27FC236}">
                  <a16:creationId xmlns:a16="http://schemas.microsoft.com/office/drawing/2014/main" id="{D826CA11-004E-474C-A94A-E6134091C22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070859" y="6318096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90" name="Freeform 16">
              <a:extLst>
                <a:ext uri="{FF2B5EF4-FFF2-40B4-BE49-F238E27FC236}">
                  <a16:creationId xmlns:a16="http://schemas.microsoft.com/office/drawing/2014/main" id="{65195272-867B-4BAA-8A6C-CB002141DE9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461176" y="6300142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91" name="Freeform 17">
              <a:extLst>
                <a:ext uri="{FF2B5EF4-FFF2-40B4-BE49-F238E27FC236}">
                  <a16:creationId xmlns:a16="http://schemas.microsoft.com/office/drawing/2014/main" id="{CA351C6E-0B5A-42FB-AFDB-43F006AE234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039205" y="6341355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92" name="Freeform 21">
              <a:extLst>
                <a:ext uri="{FF2B5EF4-FFF2-40B4-BE49-F238E27FC236}">
                  <a16:creationId xmlns:a16="http://schemas.microsoft.com/office/drawing/2014/main" id="{36576590-9CBC-4AAE-AC50-DD53DFFE06C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730057" y="6318096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93" name="Freeform 25">
              <a:extLst>
                <a:ext uri="{FF2B5EF4-FFF2-40B4-BE49-F238E27FC236}">
                  <a16:creationId xmlns:a16="http://schemas.microsoft.com/office/drawing/2014/main" id="{7E1FDDA8-5204-4B99-8D2F-728C49A9D41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930591" y="6309120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94" name="Freeform 29">
              <a:extLst>
                <a:ext uri="{FF2B5EF4-FFF2-40B4-BE49-F238E27FC236}">
                  <a16:creationId xmlns:a16="http://schemas.microsoft.com/office/drawing/2014/main" id="{7EF07A91-EABC-4FF8-8F0F-40480584D1E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497041" y="6299934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95" name="Freeform 31">
              <a:extLst>
                <a:ext uri="{FF2B5EF4-FFF2-40B4-BE49-F238E27FC236}">
                  <a16:creationId xmlns:a16="http://schemas.microsoft.com/office/drawing/2014/main" id="{DE45CEB0-C31A-41E1-81DB-5E9A9ABF5B3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207517" y="6336989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96" name="Freeform 32">
              <a:extLst>
                <a:ext uri="{FF2B5EF4-FFF2-40B4-BE49-F238E27FC236}">
                  <a16:creationId xmlns:a16="http://schemas.microsoft.com/office/drawing/2014/main" id="{ED7EBFF3-1C05-4B4A-AB37-CCB845B8609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094795" y="6039831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97" name="Freeform 33">
              <a:extLst>
                <a:ext uri="{FF2B5EF4-FFF2-40B4-BE49-F238E27FC236}">
                  <a16:creationId xmlns:a16="http://schemas.microsoft.com/office/drawing/2014/main" id="{1E027175-8EC7-43C3-A1A1-A2D6DEFAE6A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015443" y="608879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98" name="Freeform 34">
              <a:extLst>
                <a:ext uri="{FF2B5EF4-FFF2-40B4-BE49-F238E27FC236}">
                  <a16:creationId xmlns:a16="http://schemas.microsoft.com/office/drawing/2014/main" id="{CF1622A3-D5A7-43AA-A020-3B954DD511C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022051" y="607981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99" name="Freeform 35">
              <a:extLst>
                <a:ext uri="{FF2B5EF4-FFF2-40B4-BE49-F238E27FC236}">
                  <a16:creationId xmlns:a16="http://schemas.microsoft.com/office/drawing/2014/main" id="{6D355E78-6894-492C-8CF4-507CEB90EB4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806684" y="6076799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00" name="Freeform 36">
              <a:extLst>
                <a:ext uri="{FF2B5EF4-FFF2-40B4-BE49-F238E27FC236}">
                  <a16:creationId xmlns:a16="http://schemas.microsoft.com/office/drawing/2014/main" id="{58149EAB-6DEE-437B-8A43-82BB7F92626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345904" y="60430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01" name="Freeform 37">
              <a:extLst>
                <a:ext uri="{FF2B5EF4-FFF2-40B4-BE49-F238E27FC236}">
                  <a16:creationId xmlns:a16="http://schemas.microsoft.com/office/drawing/2014/main" id="{B36CDD6C-BC93-4003-9B94-17430188A4B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337604" y="6030855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02" name="Freeform 38">
              <a:extLst>
                <a:ext uri="{FF2B5EF4-FFF2-40B4-BE49-F238E27FC236}">
                  <a16:creationId xmlns:a16="http://schemas.microsoft.com/office/drawing/2014/main" id="{5EDC6969-F0AA-4AD6-B2A7-6CB70C64ED7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517418" y="6070840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03" name="Freeform 39">
              <a:extLst>
                <a:ext uri="{FF2B5EF4-FFF2-40B4-BE49-F238E27FC236}">
                  <a16:creationId xmlns:a16="http://schemas.microsoft.com/office/drawing/2014/main" id="{47BEA7A3-A5F6-4C64-A57D-FA92D284877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268404" y="6058600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04" name="Freeform 40">
              <a:extLst>
                <a:ext uri="{FF2B5EF4-FFF2-40B4-BE49-F238E27FC236}">
                  <a16:creationId xmlns:a16="http://schemas.microsoft.com/office/drawing/2014/main" id="{BA178CA2-E42C-4F45-8FE5-F75604F3403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809931" y="605533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05" name="Freeform 41">
              <a:extLst>
                <a:ext uri="{FF2B5EF4-FFF2-40B4-BE49-F238E27FC236}">
                  <a16:creationId xmlns:a16="http://schemas.microsoft.com/office/drawing/2014/main" id="{67D0DC5A-63B3-4352-8A83-7E61CCEBFE7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126136" y="6055335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06" name="Freeform 42">
              <a:extLst>
                <a:ext uri="{FF2B5EF4-FFF2-40B4-BE49-F238E27FC236}">
                  <a16:creationId xmlns:a16="http://schemas.microsoft.com/office/drawing/2014/main" id="{2E35E42F-40F2-494C-806F-6F2912DAA3E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798736" y="60341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07" name="Freeform 44">
              <a:extLst>
                <a:ext uri="{FF2B5EF4-FFF2-40B4-BE49-F238E27FC236}">
                  <a16:creationId xmlns:a16="http://schemas.microsoft.com/office/drawing/2014/main" id="{CC1FE1B2-B304-4EF4-8A46-FE9920DA5C2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327374" y="603738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08" name="Freeform 45">
              <a:extLst>
                <a:ext uri="{FF2B5EF4-FFF2-40B4-BE49-F238E27FC236}">
                  <a16:creationId xmlns:a16="http://schemas.microsoft.com/office/drawing/2014/main" id="{00470C16-CBF3-406D-B17F-1F9577A7478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555926" y="6012902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09" name="Freeform 46">
              <a:extLst>
                <a:ext uri="{FF2B5EF4-FFF2-40B4-BE49-F238E27FC236}">
                  <a16:creationId xmlns:a16="http://schemas.microsoft.com/office/drawing/2014/main" id="{D0F414E6-F825-4B87-AE53-3365C0BE987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583957" y="606104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10" name="Freeform 47">
              <a:extLst>
                <a:ext uri="{FF2B5EF4-FFF2-40B4-BE49-F238E27FC236}">
                  <a16:creationId xmlns:a16="http://schemas.microsoft.com/office/drawing/2014/main" id="{1846954C-E048-4F2D-BCF9-03F3CAD5037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553346" y="6034118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11" name="Freeform 48">
              <a:extLst>
                <a:ext uri="{FF2B5EF4-FFF2-40B4-BE49-F238E27FC236}">
                  <a16:creationId xmlns:a16="http://schemas.microsoft.com/office/drawing/2014/main" id="{882C5FC7-483B-4C1F-8EC6-198AA547B8B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804575" y="6052072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12" name="Freeform 49">
              <a:extLst>
                <a:ext uri="{FF2B5EF4-FFF2-40B4-BE49-F238E27FC236}">
                  <a16:creationId xmlns:a16="http://schemas.microsoft.com/office/drawing/2014/main" id="{6514D204-E641-4D5F-A745-B1EBE8AEF89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903707" y="6016166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24618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able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06219532-144E-4984-AA0F-53AA4049BE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73736" y="6382512"/>
            <a:ext cx="2845901" cy="365125"/>
          </a:xfr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9091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472B68CB-F8FD-4B97-8520-E4568B526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6037D043-CD1E-4787-A2BD-44A352393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969445" y="41005"/>
            <a:ext cx="952998" cy="6797768"/>
            <a:chOff x="11084465" y="29503"/>
            <a:chExt cx="952998" cy="6797768"/>
          </a:xfrm>
          <a:solidFill>
            <a:schemeClr val="bg2">
              <a:lumMod val="90000"/>
            </a:schemeClr>
          </a:solidFill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869ED385-18F1-42FE-AFA9-54EC3471E4F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22617" y="44533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2F28A8B0-2F4D-4486-AD9B-ECF44A1CF2A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43845" y="65544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2">
              <a:extLst>
                <a:ext uri="{FF2B5EF4-FFF2-40B4-BE49-F238E27FC236}">
                  <a16:creationId xmlns:a16="http://schemas.microsoft.com/office/drawing/2014/main" id="{E5DADFDB-E8AC-42CA-9773-A157F8DB3FB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79248" y="171177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27">
              <a:extLst>
                <a:ext uri="{FF2B5EF4-FFF2-40B4-BE49-F238E27FC236}">
                  <a16:creationId xmlns:a16="http://schemas.microsoft.com/office/drawing/2014/main" id="{6AADE751-C1A2-413C-B440-A52583ECA1F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07653" y="353284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30">
              <a:extLst>
                <a:ext uri="{FF2B5EF4-FFF2-40B4-BE49-F238E27FC236}">
                  <a16:creationId xmlns:a16="http://schemas.microsoft.com/office/drawing/2014/main" id="{7DD75106-0F40-44E2-84E8-5C40A329AEF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082447" y="6380463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43">
              <a:extLst>
                <a:ext uri="{FF2B5EF4-FFF2-40B4-BE49-F238E27FC236}">
                  <a16:creationId xmlns:a16="http://schemas.microsoft.com/office/drawing/2014/main" id="{BFAEC116-FC80-4C29-8A28-8FD00F030F3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00148" y="671795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51">
              <a:extLst>
                <a:ext uri="{FF2B5EF4-FFF2-40B4-BE49-F238E27FC236}">
                  <a16:creationId xmlns:a16="http://schemas.microsoft.com/office/drawing/2014/main" id="{44DBC9E5-E135-46D9-A964-A2DE4A013EA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18707" y="6470571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53">
              <a:extLst>
                <a:ext uri="{FF2B5EF4-FFF2-40B4-BE49-F238E27FC236}">
                  <a16:creationId xmlns:a16="http://schemas.microsoft.com/office/drawing/2014/main" id="{A1512CEE-5BA9-4818-BDCD-382A9D408E5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89540" y="620594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55">
              <a:extLst>
                <a:ext uri="{FF2B5EF4-FFF2-40B4-BE49-F238E27FC236}">
                  <a16:creationId xmlns:a16="http://schemas.microsoft.com/office/drawing/2014/main" id="{9CBED547-5420-4D68-9AE4-6D4A415798D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86135" y="600613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56">
              <a:extLst>
                <a:ext uri="{FF2B5EF4-FFF2-40B4-BE49-F238E27FC236}">
                  <a16:creationId xmlns:a16="http://schemas.microsoft.com/office/drawing/2014/main" id="{D7838037-86D1-49DC-9CB5-6E9D7008E02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8119" y="5106401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57">
              <a:extLst>
                <a:ext uri="{FF2B5EF4-FFF2-40B4-BE49-F238E27FC236}">
                  <a16:creationId xmlns:a16="http://schemas.microsoft.com/office/drawing/2014/main" id="{A6BE671D-C63E-41BB-A81B-BAA5F808717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90238" y="5771908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60">
              <a:extLst>
                <a:ext uri="{FF2B5EF4-FFF2-40B4-BE49-F238E27FC236}">
                  <a16:creationId xmlns:a16="http://schemas.microsoft.com/office/drawing/2014/main" id="{2D0E7EE7-CD45-4B32-9992-04FB6B2070A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5305" y="5566595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61">
              <a:extLst>
                <a:ext uri="{FF2B5EF4-FFF2-40B4-BE49-F238E27FC236}">
                  <a16:creationId xmlns:a16="http://schemas.microsoft.com/office/drawing/2014/main" id="{C4DD152F-A45D-4704-A267-2D1B30BA644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52805" y="530204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79">
              <a:extLst>
                <a:ext uri="{FF2B5EF4-FFF2-40B4-BE49-F238E27FC236}">
                  <a16:creationId xmlns:a16="http://schemas.microsoft.com/office/drawing/2014/main" id="{9FC125B1-090A-4CBD-95BD-DCDC26A6E5A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18872" y="6649029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80">
              <a:extLst>
                <a:ext uri="{FF2B5EF4-FFF2-40B4-BE49-F238E27FC236}">
                  <a16:creationId xmlns:a16="http://schemas.microsoft.com/office/drawing/2014/main" id="{EE6DFE33-704F-41F4-ACF6-5816598C563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49356" y="6356531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81">
              <a:extLst>
                <a:ext uri="{FF2B5EF4-FFF2-40B4-BE49-F238E27FC236}">
                  <a16:creationId xmlns:a16="http://schemas.microsoft.com/office/drawing/2014/main" id="{0798586A-7A0A-4296-9CF4-169DB846766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39941" y="5245385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82">
              <a:extLst>
                <a:ext uri="{FF2B5EF4-FFF2-40B4-BE49-F238E27FC236}">
                  <a16:creationId xmlns:a16="http://schemas.microsoft.com/office/drawing/2014/main" id="{66BEABE1-9EA1-466A-9394-E543169760F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44511" y="5489055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83">
              <a:extLst>
                <a:ext uri="{FF2B5EF4-FFF2-40B4-BE49-F238E27FC236}">
                  <a16:creationId xmlns:a16="http://schemas.microsoft.com/office/drawing/2014/main" id="{F53BEE33-ADD3-414A-8D8B-EECE9B2A2B0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69296" y="5715712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89">
              <a:extLst>
                <a:ext uri="{FF2B5EF4-FFF2-40B4-BE49-F238E27FC236}">
                  <a16:creationId xmlns:a16="http://schemas.microsoft.com/office/drawing/2014/main" id="{4AF58548-3985-4BA7-B19E-B71663FE5D6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52595" y="6058911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90">
              <a:extLst>
                <a:ext uri="{FF2B5EF4-FFF2-40B4-BE49-F238E27FC236}">
                  <a16:creationId xmlns:a16="http://schemas.microsoft.com/office/drawing/2014/main" id="{6621E62E-6CA0-4000-9F63-837FED7B23A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44150" y="5453670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105">
              <a:extLst>
                <a:ext uri="{FF2B5EF4-FFF2-40B4-BE49-F238E27FC236}">
                  <a16:creationId xmlns:a16="http://schemas.microsoft.com/office/drawing/2014/main" id="{C192FB55-836E-4FAA-821E-A69485CD7D7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792501" y="5511559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107">
              <a:extLst>
                <a:ext uri="{FF2B5EF4-FFF2-40B4-BE49-F238E27FC236}">
                  <a16:creationId xmlns:a16="http://schemas.microsoft.com/office/drawing/2014/main" id="{9A576495-E896-42DD-A8D0-0602BBBD62D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03807" y="523591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108">
              <a:extLst>
                <a:ext uri="{FF2B5EF4-FFF2-40B4-BE49-F238E27FC236}">
                  <a16:creationId xmlns:a16="http://schemas.microsoft.com/office/drawing/2014/main" id="{2D5C97F5-A2BD-4B02-8F88-577233C8FF6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24688" y="6316093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109">
              <a:extLst>
                <a:ext uri="{FF2B5EF4-FFF2-40B4-BE49-F238E27FC236}">
                  <a16:creationId xmlns:a16="http://schemas.microsoft.com/office/drawing/2014/main" id="{EFB27982-4C26-43BC-87C7-4233EB00215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08704" y="5801429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111">
              <a:extLst>
                <a:ext uri="{FF2B5EF4-FFF2-40B4-BE49-F238E27FC236}">
                  <a16:creationId xmlns:a16="http://schemas.microsoft.com/office/drawing/2014/main" id="{D96FCFEC-D9EF-4DC3-88EA-06C350922FD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33689" y="6070485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112">
              <a:extLst>
                <a:ext uri="{FF2B5EF4-FFF2-40B4-BE49-F238E27FC236}">
                  <a16:creationId xmlns:a16="http://schemas.microsoft.com/office/drawing/2014/main" id="{B0A1C12C-1427-42E9-99E2-0BDAEF79A0B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42486" y="6597613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122">
              <a:extLst>
                <a:ext uri="{FF2B5EF4-FFF2-40B4-BE49-F238E27FC236}">
                  <a16:creationId xmlns:a16="http://schemas.microsoft.com/office/drawing/2014/main" id="{5ABB282C-0B91-4FA5-8CA0-70BBA38BF96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32857" y="615519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32">
              <a:extLst>
                <a:ext uri="{FF2B5EF4-FFF2-40B4-BE49-F238E27FC236}">
                  <a16:creationId xmlns:a16="http://schemas.microsoft.com/office/drawing/2014/main" id="{76634A64-FD61-433D-8C3C-350B9D7D1E1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3671" y="4136638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33">
              <a:extLst>
                <a:ext uri="{FF2B5EF4-FFF2-40B4-BE49-F238E27FC236}">
                  <a16:creationId xmlns:a16="http://schemas.microsoft.com/office/drawing/2014/main" id="{84641632-A645-44F0-9C65-5F5F208BEC5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86668" y="3076335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34">
              <a:extLst>
                <a:ext uri="{FF2B5EF4-FFF2-40B4-BE49-F238E27FC236}">
                  <a16:creationId xmlns:a16="http://schemas.microsoft.com/office/drawing/2014/main" id="{76A2B880-596C-4B04-8433-D1E75399244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99576" y="207003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35">
              <a:extLst>
                <a:ext uri="{FF2B5EF4-FFF2-40B4-BE49-F238E27FC236}">
                  <a16:creationId xmlns:a16="http://schemas.microsoft.com/office/drawing/2014/main" id="{8BAD6B9C-6A09-48C5-952A-6C28541C227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07468" y="28583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36">
              <a:extLst>
                <a:ext uri="{FF2B5EF4-FFF2-40B4-BE49-F238E27FC236}">
                  <a16:creationId xmlns:a16="http://schemas.microsoft.com/office/drawing/2014/main" id="{64261F9F-4F5C-4C95-B243-FAE85EBA78B2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2039" y="1389379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37">
              <a:extLst>
                <a:ext uri="{FF2B5EF4-FFF2-40B4-BE49-F238E27FC236}">
                  <a16:creationId xmlns:a16="http://schemas.microsoft.com/office/drawing/2014/main" id="{A2442340-E852-4D39-8911-9D981F12BF4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39516" y="4357073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38">
              <a:extLst>
                <a:ext uri="{FF2B5EF4-FFF2-40B4-BE49-F238E27FC236}">
                  <a16:creationId xmlns:a16="http://schemas.microsoft.com/office/drawing/2014/main" id="{999BE747-1760-4290-9554-2DB09B8FC26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19441" y="2569203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39">
              <a:extLst>
                <a:ext uri="{FF2B5EF4-FFF2-40B4-BE49-F238E27FC236}">
                  <a16:creationId xmlns:a16="http://schemas.microsoft.com/office/drawing/2014/main" id="{503557D6-43E9-4DAA-8B72-26F1D04D614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3788" y="2315841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40">
              <a:extLst>
                <a:ext uri="{FF2B5EF4-FFF2-40B4-BE49-F238E27FC236}">
                  <a16:creationId xmlns:a16="http://schemas.microsoft.com/office/drawing/2014/main" id="{26EA8B39-FD1C-43EA-9FC3-088FBC5D3F8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5280" y="485914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41">
              <a:extLst>
                <a:ext uri="{FF2B5EF4-FFF2-40B4-BE49-F238E27FC236}">
                  <a16:creationId xmlns:a16="http://schemas.microsoft.com/office/drawing/2014/main" id="{BDAD28D5-C39E-45C0-B963-E43053C2350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2039" y="1181851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42">
              <a:extLst>
                <a:ext uri="{FF2B5EF4-FFF2-40B4-BE49-F238E27FC236}">
                  <a16:creationId xmlns:a16="http://schemas.microsoft.com/office/drawing/2014/main" id="{45F46FED-0A7A-412D-945E-5E6A0A04383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33871" y="1845067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44">
              <a:extLst>
                <a:ext uri="{FF2B5EF4-FFF2-40B4-BE49-F238E27FC236}">
                  <a16:creationId xmlns:a16="http://schemas.microsoft.com/office/drawing/2014/main" id="{9D8B6E58-70EA-4795-9105-6D4CC24EFB1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43373" y="337318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45">
              <a:extLst>
                <a:ext uri="{FF2B5EF4-FFF2-40B4-BE49-F238E27FC236}">
                  <a16:creationId xmlns:a16="http://schemas.microsoft.com/office/drawing/2014/main" id="{85EBD4CD-C825-4CBA-8EF9-93AFAB44CA4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52232" y="1599401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46">
              <a:extLst>
                <a:ext uri="{FF2B5EF4-FFF2-40B4-BE49-F238E27FC236}">
                  <a16:creationId xmlns:a16="http://schemas.microsoft.com/office/drawing/2014/main" id="{4AF08BAC-FA3B-4584-AEB1-57F9F11B5EA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6212" y="4626521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47">
              <a:extLst>
                <a:ext uri="{FF2B5EF4-FFF2-40B4-BE49-F238E27FC236}">
                  <a16:creationId xmlns:a16="http://schemas.microsoft.com/office/drawing/2014/main" id="{7589A4F4-D0D0-424F-8EE2-7FBC5254459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41483" y="3610834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48">
              <a:extLst>
                <a:ext uri="{FF2B5EF4-FFF2-40B4-BE49-F238E27FC236}">
                  <a16:creationId xmlns:a16="http://schemas.microsoft.com/office/drawing/2014/main" id="{73DA695D-C4CA-4BE2-B891-934812AEA32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60404" y="3843489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49">
              <a:extLst>
                <a:ext uri="{FF2B5EF4-FFF2-40B4-BE49-F238E27FC236}">
                  <a16:creationId xmlns:a16="http://schemas.microsoft.com/office/drawing/2014/main" id="{5609509E-6B74-4BB3-8A95-B071E6DEF32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48882" y="920437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62">
              <a:extLst>
                <a:ext uri="{FF2B5EF4-FFF2-40B4-BE49-F238E27FC236}">
                  <a16:creationId xmlns:a16="http://schemas.microsoft.com/office/drawing/2014/main" id="{D86712FB-DE71-4BEF-AFA8-95798DDA610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53136" y="451325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63">
              <a:extLst>
                <a:ext uri="{FF2B5EF4-FFF2-40B4-BE49-F238E27FC236}">
                  <a16:creationId xmlns:a16="http://schemas.microsoft.com/office/drawing/2014/main" id="{A34BC163-A82B-4C2D-9CA4-15AE1DF350C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13887" y="3292339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64">
              <a:extLst>
                <a:ext uri="{FF2B5EF4-FFF2-40B4-BE49-F238E27FC236}">
                  <a16:creationId xmlns:a16="http://schemas.microsoft.com/office/drawing/2014/main" id="{57647322-5A51-49E6-BE10-81FC4231EAE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87119" y="475626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65">
              <a:extLst>
                <a:ext uri="{FF2B5EF4-FFF2-40B4-BE49-F238E27FC236}">
                  <a16:creationId xmlns:a16="http://schemas.microsoft.com/office/drawing/2014/main" id="{D9C30F97-C7F8-4E52-BE39-8741E66A59F2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2438" y="3633468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66">
              <a:extLst>
                <a:ext uri="{FF2B5EF4-FFF2-40B4-BE49-F238E27FC236}">
                  <a16:creationId xmlns:a16="http://schemas.microsoft.com/office/drawing/2014/main" id="{978C2F76-B858-491A-B6CC-0D1A7693946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4909" y="2054390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67">
              <a:extLst>
                <a:ext uri="{FF2B5EF4-FFF2-40B4-BE49-F238E27FC236}">
                  <a16:creationId xmlns:a16="http://schemas.microsoft.com/office/drawing/2014/main" id="{D535770A-E3CC-44E0-A8F8-554B90FFEAB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98145" y="2831840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68">
              <a:extLst>
                <a:ext uri="{FF2B5EF4-FFF2-40B4-BE49-F238E27FC236}">
                  <a16:creationId xmlns:a16="http://schemas.microsoft.com/office/drawing/2014/main" id="{FD126D69-1EB2-4DCB-A264-762F634E2CA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13292" y="4168868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69">
              <a:extLst>
                <a:ext uri="{FF2B5EF4-FFF2-40B4-BE49-F238E27FC236}">
                  <a16:creationId xmlns:a16="http://schemas.microsoft.com/office/drawing/2014/main" id="{22488CD0-20F4-40B4-9BDA-3B4871453FE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4792" y="1772145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70">
              <a:extLst>
                <a:ext uri="{FF2B5EF4-FFF2-40B4-BE49-F238E27FC236}">
                  <a16:creationId xmlns:a16="http://schemas.microsoft.com/office/drawing/2014/main" id="{D3DC5F05-0B96-468C-ABB0-0FA075BED7B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53871" y="1216307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71">
              <a:extLst>
                <a:ext uri="{FF2B5EF4-FFF2-40B4-BE49-F238E27FC236}">
                  <a16:creationId xmlns:a16="http://schemas.microsoft.com/office/drawing/2014/main" id="{0FDB21DE-5211-4DA0-8D86-4C9D5553E7E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6541" y="231401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72">
              <a:extLst>
                <a:ext uri="{FF2B5EF4-FFF2-40B4-BE49-F238E27FC236}">
                  <a16:creationId xmlns:a16="http://schemas.microsoft.com/office/drawing/2014/main" id="{06E5F41D-CA10-44FA-A981-36142953F28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9804" y="2540871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73">
              <a:extLst>
                <a:ext uri="{FF2B5EF4-FFF2-40B4-BE49-F238E27FC236}">
                  <a16:creationId xmlns:a16="http://schemas.microsoft.com/office/drawing/2014/main" id="{781ACB29-7958-4FB6-A3C1-ABA50A5CA5E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14678" y="3047034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74">
              <a:extLst>
                <a:ext uri="{FF2B5EF4-FFF2-40B4-BE49-F238E27FC236}">
                  <a16:creationId xmlns:a16="http://schemas.microsoft.com/office/drawing/2014/main" id="{EAE376CE-F382-4FE2-9FAE-6F88B1B5A71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30776" y="1430030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75">
              <a:extLst>
                <a:ext uri="{FF2B5EF4-FFF2-40B4-BE49-F238E27FC236}">
                  <a16:creationId xmlns:a16="http://schemas.microsoft.com/office/drawing/2014/main" id="{DCFA6CA1-29A7-476B-9BE1-EEB5581A1D2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44628" y="5018066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77">
              <a:extLst>
                <a:ext uri="{FF2B5EF4-FFF2-40B4-BE49-F238E27FC236}">
                  <a16:creationId xmlns:a16="http://schemas.microsoft.com/office/drawing/2014/main" id="{9F8A417E-86ED-41C8-90E5-43AAE5E4449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16342" y="385704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85">
              <a:extLst>
                <a:ext uri="{FF2B5EF4-FFF2-40B4-BE49-F238E27FC236}">
                  <a16:creationId xmlns:a16="http://schemas.microsoft.com/office/drawing/2014/main" id="{5A0BE459-853D-4C4F-900A-A1B1CDB39B9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54010" y="1007196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7">
              <a:extLst>
                <a:ext uri="{FF2B5EF4-FFF2-40B4-BE49-F238E27FC236}">
                  <a16:creationId xmlns:a16="http://schemas.microsoft.com/office/drawing/2014/main" id="{A985AB4F-9BF9-4E80-9168-5A1639FAC0D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59442" y="790690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88">
              <a:extLst>
                <a:ext uri="{FF2B5EF4-FFF2-40B4-BE49-F238E27FC236}">
                  <a16:creationId xmlns:a16="http://schemas.microsoft.com/office/drawing/2014/main" id="{93C923D1-3B9F-4810-8E5D-C94F6FF62B3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87374" y="1828326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91">
              <a:extLst>
                <a:ext uri="{FF2B5EF4-FFF2-40B4-BE49-F238E27FC236}">
                  <a16:creationId xmlns:a16="http://schemas.microsoft.com/office/drawing/2014/main" id="{354D28C5-BD2A-41C3-BFC6-43644A0D5E3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35835" y="4740844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92">
              <a:extLst>
                <a:ext uri="{FF2B5EF4-FFF2-40B4-BE49-F238E27FC236}">
                  <a16:creationId xmlns:a16="http://schemas.microsoft.com/office/drawing/2014/main" id="{104272CE-1E5C-453C-83B6-B68FB2A2B14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43618" y="5014918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93">
              <a:extLst>
                <a:ext uri="{FF2B5EF4-FFF2-40B4-BE49-F238E27FC236}">
                  <a16:creationId xmlns:a16="http://schemas.microsoft.com/office/drawing/2014/main" id="{55D10D88-9546-400C-A74F-6E3F4CF5990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38432" y="4222102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94">
              <a:extLst>
                <a:ext uri="{FF2B5EF4-FFF2-40B4-BE49-F238E27FC236}">
                  <a16:creationId xmlns:a16="http://schemas.microsoft.com/office/drawing/2014/main" id="{55E335CC-D34F-4DEE-8A0A-9E01C78884E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72692" y="2116258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95">
              <a:extLst>
                <a:ext uri="{FF2B5EF4-FFF2-40B4-BE49-F238E27FC236}">
                  <a16:creationId xmlns:a16="http://schemas.microsoft.com/office/drawing/2014/main" id="{C1E4C21E-40FD-4FA8-BEE9-05A68374F12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67378" y="4487357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96">
              <a:extLst>
                <a:ext uri="{FF2B5EF4-FFF2-40B4-BE49-F238E27FC236}">
                  <a16:creationId xmlns:a16="http://schemas.microsoft.com/office/drawing/2014/main" id="{ED0184B0-95A7-46BA-9F96-4C82BB22EE96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80093" y="3902573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97">
              <a:extLst>
                <a:ext uri="{FF2B5EF4-FFF2-40B4-BE49-F238E27FC236}">
                  <a16:creationId xmlns:a16="http://schemas.microsoft.com/office/drawing/2014/main" id="{B059191B-997F-460D-8D4F-76E28A96FFD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67359" y="2680665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98">
              <a:extLst>
                <a:ext uri="{FF2B5EF4-FFF2-40B4-BE49-F238E27FC236}">
                  <a16:creationId xmlns:a16="http://schemas.microsoft.com/office/drawing/2014/main" id="{30807E6B-1F4F-4780-9CE0-8C43F0C1925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67410" y="3241558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99">
              <a:extLst>
                <a:ext uri="{FF2B5EF4-FFF2-40B4-BE49-F238E27FC236}">
                  <a16:creationId xmlns:a16="http://schemas.microsoft.com/office/drawing/2014/main" id="{352F9236-81D0-479E-81C9-BA5B8639FE2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51512" y="2915059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100">
              <a:extLst>
                <a:ext uri="{FF2B5EF4-FFF2-40B4-BE49-F238E27FC236}">
                  <a16:creationId xmlns:a16="http://schemas.microsoft.com/office/drawing/2014/main" id="{228F62FF-0CDF-4400-8503-1FF89045D62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84501" y="3598428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101">
              <a:extLst>
                <a:ext uri="{FF2B5EF4-FFF2-40B4-BE49-F238E27FC236}">
                  <a16:creationId xmlns:a16="http://schemas.microsoft.com/office/drawing/2014/main" id="{65D83649-C985-428C-8237-D84AB553446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80037" y="2402462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102">
              <a:extLst>
                <a:ext uri="{FF2B5EF4-FFF2-40B4-BE49-F238E27FC236}">
                  <a16:creationId xmlns:a16="http://schemas.microsoft.com/office/drawing/2014/main" id="{36B9BD6C-57EB-437C-B02D-C1FA39F7E52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00694" y="1824126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103">
              <a:extLst>
                <a:ext uri="{FF2B5EF4-FFF2-40B4-BE49-F238E27FC236}">
                  <a16:creationId xmlns:a16="http://schemas.microsoft.com/office/drawing/2014/main" id="{A35D6B53-869E-45B0-AC2C-9506E3AD81A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98291" y="155043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104">
              <a:extLst>
                <a:ext uri="{FF2B5EF4-FFF2-40B4-BE49-F238E27FC236}">
                  <a16:creationId xmlns:a16="http://schemas.microsoft.com/office/drawing/2014/main" id="{8619CBCD-ED81-405B-A622-3933C149C83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16643" y="5116633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113">
              <a:extLst>
                <a:ext uri="{FF2B5EF4-FFF2-40B4-BE49-F238E27FC236}">
                  <a16:creationId xmlns:a16="http://schemas.microsoft.com/office/drawing/2014/main" id="{71E64CCC-EF55-487E-ADBA-D2ABDF6CA31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62643" y="2725450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114">
              <a:extLst>
                <a:ext uri="{FF2B5EF4-FFF2-40B4-BE49-F238E27FC236}">
                  <a16:creationId xmlns:a16="http://schemas.microsoft.com/office/drawing/2014/main" id="{1A8DBD4A-D494-4B15-BE34-4072A8D05F1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62783" y="3962400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115">
              <a:extLst>
                <a:ext uri="{FF2B5EF4-FFF2-40B4-BE49-F238E27FC236}">
                  <a16:creationId xmlns:a16="http://schemas.microsoft.com/office/drawing/2014/main" id="{E2C0B363-C273-4882-99C3-AE45D699563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68496" y="3299546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117">
              <a:extLst>
                <a:ext uri="{FF2B5EF4-FFF2-40B4-BE49-F238E27FC236}">
                  <a16:creationId xmlns:a16="http://schemas.microsoft.com/office/drawing/2014/main" id="{95FFDB61-AA93-4636-A837-AEC981E6C3F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80294" y="1603867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118">
              <a:extLst>
                <a:ext uri="{FF2B5EF4-FFF2-40B4-BE49-F238E27FC236}">
                  <a16:creationId xmlns:a16="http://schemas.microsoft.com/office/drawing/2014/main" id="{3E309233-7E8B-4BD8-8FF7-0E4938CB39C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99900" y="906357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119">
              <a:extLst>
                <a:ext uri="{FF2B5EF4-FFF2-40B4-BE49-F238E27FC236}">
                  <a16:creationId xmlns:a16="http://schemas.microsoft.com/office/drawing/2014/main" id="{82BB5FCB-8AB4-482B-8226-F16D20BF5AE2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98177" y="1175595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120">
              <a:extLst>
                <a:ext uri="{FF2B5EF4-FFF2-40B4-BE49-F238E27FC236}">
                  <a16:creationId xmlns:a16="http://schemas.microsoft.com/office/drawing/2014/main" id="{B7C4FC57-1449-4847-92A1-BDE30A4E6C0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1828" y="388053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121">
              <a:extLst>
                <a:ext uri="{FF2B5EF4-FFF2-40B4-BE49-F238E27FC236}">
                  <a16:creationId xmlns:a16="http://schemas.microsoft.com/office/drawing/2014/main" id="{C3695450-3172-4C97-8683-6E56BDFEAE4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18379" y="120129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100">
              <a:extLst>
                <a:ext uri="{FF2B5EF4-FFF2-40B4-BE49-F238E27FC236}">
                  <a16:creationId xmlns:a16="http://schemas.microsoft.com/office/drawing/2014/main" id="{E458CE95-DB9D-49C0-BD4C-D88C6D1DE566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84500" y="46829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94" name="Picture Placeholder 93">
            <a:extLst>
              <a:ext uri="{FF2B5EF4-FFF2-40B4-BE49-F238E27FC236}">
                <a16:creationId xmlns:a16="http://schemas.microsoft.com/office/drawing/2014/main" id="{ECAACE1F-A90B-4F9B-ABAB-9DEC39D120B0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7374" y="694944"/>
            <a:ext cx="10213848" cy="5705856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64AD5C0-4182-41E1-92DD-041CB574CD2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3816" y="4032504"/>
            <a:ext cx="4453128" cy="1737360"/>
          </a:xfrm>
        </p:spPr>
        <p:txBody>
          <a:bodyPr/>
          <a:lstStyle>
            <a:lvl1pPr>
              <a:defRPr sz="3200"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6" name="Subtitle 2">
            <a:extLst>
              <a:ext uri="{FF2B5EF4-FFF2-40B4-BE49-F238E27FC236}">
                <a16:creationId xmlns:a16="http://schemas.microsoft.com/office/drawing/2014/main" id="{7534A69E-6090-4226-86ED-8F487C9A04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618" y="5678424"/>
            <a:ext cx="4453128" cy="557784"/>
          </a:xfrm>
        </p:spPr>
        <p:txBody>
          <a:bodyPr anchor="t" anchorCtr="0"/>
          <a:lstStyle>
            <a:lvl1pPr marL="0" indent="0">
              <a:buNone/>
              <a:defRPr/>
            </a:lvl1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37868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8_Team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A3388C3A-3E39-45DC-804E-A1D0E983EAE4}"/>
              </a:ext>
            </a:extLst>
          </p:cNvPr>
          <p:cNvSpPr txBox="1">
            <a:spLocks/>
          </p:cNvSpPr>
          <p:nvPr userDrawn="1"/>
        </p:nvSpPr>
        <p:spPr>
          <a:xfrm rot="5400000">
            <a:off x="-1754871" y="2095832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05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Sample Footer Text</a:t>
            </a:r>
          </a:p>
        </p:txBody>
      </p:sp>
      <p:sp>
        <p:nvSpPr>
          <p:cNvPr id="128" name="Picture Placeholder 127">
            <a:extLst>
              <a:ext uri="{FF2B5EF4-FFF2-40B4-BE49-F238E27FC236}">
                <a16:creationId xmlns:a16="http://schemas.microsoft.com/office/drawing/2014/main" id="{0C1CE073-B528-4526-A8DF-C3C30D0678C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24712" y="1830324"/>
            <a:ext cx="2240280" cy="3063240"/>
          </a:xfrm>
          <a:custGeom>
            <a:avLst/>
            <a:gdLst>
              <a:gd name="connsiteX0" fmla="*/ 1328872 w 2240280"/>
              <a:gd name="connsiteY0" fmla="*/ 2923500 h 3063240"/>
              <a:gd name="connsiteX1" fmla="*/ 1332402 w 2240280"/>
              <a:gd name="connsiteY1" fmla="*/ 2929212 h 3063240"/>
              <a:gd name="connsiteX2" fmla="*/ 1328872 w 2240280"/>
              <a:gd name="connsiteY2" fmla="*/ 2923500 h 3063240"/>
              <a:gd name="connsiteX3" fmla="*/ 1625596 w 2240280"/>
              <a:gd name="connsiteY3" fmla="*/ 2912512 h 3063240"/>
              <a:gd name="connsiteX4" fmla="*/ 1632166 w 2240280"/>
              <a:gd name="connsiteY4" fmla="*/ 2991092 h 3063240"/>
              <a:gd name="connsiteX5" fmla="*/ 1625596 w 2240280"/>
              <a:gd name="connsiteY5" fmla="*/ 2912512 h 3063240"/>
              <a:gd name="connsiteX6" fmla="*/ 1165908 w 2240280"/>
              <a:gd name="connsiteY6" fmla="*/ 2910733 h 3063240"/>
              <a:gd name="connsiteX7" fmla="*/ 1120171 w 2240280"/>
              <a:gd name="connsiteY7" fmla="*/ 2980247 h 3063240"/>
              <a:gd name="connsiteX8" fmla="*/ 1165908 w 2240280"/>
              <a:gd name="connsiteY8" fmla="*/ 2910733 h 3063240"/>
              <a:gd name="connsiteX9" fmla="*/ 1962643 w 2240280"/>
              <a:gd name="connsiteY9" fmla="*/ 2902043 h 3063240"/>
              <a:gd name="connsiteX10" fmla="*/ 1969164 w 2240280"/>
              <a:gd name="connsiteY10" fmla="*/ 2980623 h 3063240"/>
              <a:gd name="connsiteX11" fmla="*/ 1962643 w 2240280"/>
              <a:gd name="connsiteY11" fmla="*/ 2902043 h 3063240"/>
              <a:gd name="connsiteX12" fmla="*/ 354980 w 2240280"/>
              <a:gd name="connsiteY12" fmla="*/ 2861776 h 3063240"/>
              <a:gd name="connsiteX13" fmla="*/ 341920 w 2240280"/>
              <a:gd name="connsiteY13" fmla="*/ 2937048 h 3063240"/>
              <a:gd name="connsiteX14" fmla="*/ 354980 w 2240280"/>
              <a:gd name="connsiteY14" fmla="*/ 2861776 h 3063240"/>
              <a:gd name="connsiteX15" fmla="*/ 619235 w 2240280"/>
              <a:gd name="connsiteY15" fmla="*/ 2849536 h 3063240"/>
              <a:gd name="connsiteX16" fmla="*/ 566964 w 2240280"/>
              <a:gd name="connsiteY16" fmla="*/ 2928340 h 3063240"/>
              <a:gd name="connsiteX17" fmla="*/ 619235 w 2240280"/>
              <a:gd name="connsiteY17" fmla="*/ 2849536 h 3063240"/>
              <a:gd name="connsiteX18" fmla="*/ 139196 w 2240280"/>
              <a:gd name="connsiteY18" fmla="*/ 2849290 h 3063240"/>
              <a:gd name="connsiteX19" fmla="*/ 168603 w 2240280"/>
              <a:gd name="connsiteY19" fmla="*/ 2909676 h 3063240"/>
              <a:gd name="connsiteX20" fmla="*/ 139196 w 2240280"/>
              <a:gd name="connsiteY20" fmla="*/ 2849290 h 3063240"/>
              <a:gd name="connsiteX21" fmla="*/ 1399746 w 2240280"/>
              <a:gd name="connsiteY21" fmla="*/ 2846269 h 3063240"/>
              <a:gd name="connsiteX22" fmla="*/ 1442165 w 2240280"/>
              <a:gd name="connsiteY22" fmla="*/ 2909775 h 3063240"/>
              <a:gd name="connsiteX23" fmla="*/ 1399746 w 2240280"/>
              <a:gd name="connsiteY23" fmla="*/ 2846269 h 3063240"/>
              <a:gd name="connsiteX24" fmla="*/ 910341 w 2240280"/>
              <a:gd name="connsiteY24" fmla="*/ 2831609 h 3063240"/>
              <a:gd name="connsiteX25" fmla="*/ 952760 w 2240280"/>
              <a:gd name="connsiteY25" fmla="*/ 2891626 h 3063240"/>
              <a:gd name="connsiteX26" fmla="*/ 910341 w 2240280"/>
              <a:gd name="connsiteY26" fmla="*/ 2831609 h 3063240"/>
              <a:gd name="connsiteX27" fmla="*/ 0 w 2240280"/>
              <a:gd name="connsiteY27" fmla="*/ 0 h 3063240"/>
              <a:gd name="connsiteX28" fmla="*/ 2240280 w 2240280"/>
              <a:gd name="connsiteY28" fmla="*/ 0 h 3063240"/>
              <a:gd name="connsiteX29" fmla="*/ 2240280 w 2240280"/>
              <a:gd name="connsiteY29" fmla="*/ 2878446 h 3063240"/>
              <a:gd name="connsiteX30" fmla="*/ 2228626 w 2240280"/>
              <a:gd name="connsiteY30" fmla="*/ 2883764 h 3063240"/>
              <a:gd name="connsiteX31" fmla="*/ 2228976 w 2240280"/>
              <a:gd name="connsiteY31" fmla="*/ 2939835 h 3063240"/>
              <a:gd name="connsiteX32" fmla="*/ 2240280 w 2240280"/>
              <a:gd name="connsiteY32" fmla="*/ 2944593 h 3063240"/>
              <a:gd name="connsiteX33" fmla="*/ 2240280 w 2240280"/>
              <a:gd name="connsiteY33" fmla="*/ 3063240 h 3063240"/>
              <a:gd name="connsiteX34" fmla="*/ 0 w 2240280"/>
              <a:gd name="connsiteY34" fmla="*/ 3063240 h 3063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2240280" h="3063240">
                <a:moveTo>
                  <a:pt x="1328872" y="2923500"/>
                </a:moveTo>
                <a:cubicBezTo>
                  <a:pt x="1328872" y="2926356"/>
                  <a:pt x="1328872" y="2929212"/>
                  <a:pt x="1332402" y="2929212"/>
                </a:cubicBezTo>
                <a:cubicBezTo>
                  <a:pt x="1335931" y="2926356"/>
                  <a:pt x="1332402" y="2923500"/>
                  <a:pt x="1328872" y="2923500"/>
                </a:cubicBezTo>
                <a:close/>
                <a:moveTo>
                  <a:pt x="1625596" y="2912512"/>
                </a:moveTo>
                <a:cubicBezTo>
                  <a:pt x="1563187" y="2909489"/>
                  <a:pt x="1566472" y="2988070"/>
                  <a:pt x="1632166" y="2991092"/>
                </a:cubicBezTo>
                <a:cubicBezTo>
                  <a:pt x="1681436" y="2982025"/>
                  <a:pt x="1661728" y="2912512"/>
                  <a:pt x="1625596" y="2912512"/>
                </a:cubicBezTo>
                <a:close/>
                <a:moveTo>
                  <a:pt x="1165908" y="2910733"/>
                </a:moveTo>
                <a:cubicBezTo>
                  <a:pt x="1123438" y="2910733"/>
                  <a:pt x="1064633" y="2953046"/>
                  <a:pt x="1120171" y="2980247"/>
                </a:cubicBezTo>
                <a:cubicBezTo>
                  <a:pt x="1169175" y="2992336"/>
                  <a:pt x="1218179" y="2940957"/>
                  <a:pt x="1165908" y="2910733"/>
                </a:cubicBezTo>
                <a:close/>
                <a:moveTo>
                  <a:pt x="1962643" y="2902043"/>
                </a:moveTo>
                <a:cubicBezTo>
                  <a:pt x="1900700" y="2899020"/>
                  <a:pt x="1903960" y="2980623"/>
                  <a:pt x="1969164" y="2980623"/>
                </a:cubicBezTo>
                <a:cubicBezTo>
                  <a:pt x="2018066" y="2971556"/>
                  <a:pt x="2001765" y="2905065"/>
                  <a:pt x="1962643" y="2902043"/>
                </a:cubicBezTo>
                <a:close/>
                <a:moveTo>
                  <a:pt x="354980" y="2861776"/>
                </a:moveTo>
                <a:cubicBezTo>
                  <a:pt x="292943" y="2867798"/>
                  <a:pt x="276618" y="2918983"/>
                  <a:pt x="341920" y="2937048"/>
                </a:cubicBezTo>
                <a:cubicBezTo>
                  <a:pt x="390896" y="2949091"/>
                  <a:pt x="407221" y="2864787"/>
                  <a:pt x="354980" y="2861776"/>
                </a:cubicBezTo>
                <a:close/>
                <a:moveTo>
                  <a:pt x="619235" y="2849536"/>
                </a:moveTo>
                <a:cubicBezTo>
                  <a:pt x="583298" y="2861660"/>
                  <a:pt x="534294" y="2888938"/>
                  <a:pt x="566964" y="2928340"/>
                </a:cubicBezTo>
                <a:cubicBezTo>
                  <a:pt x="625768" y="2934402"/>
                  <a:pt x="687840" y="2888938"/>
                  <a:pt x="619235" y="2849536"/>
                </a:cubicBezTo>
                <a:close/>
                <a:moveTo>
                  <a:pt x="139196" y="2849290"/>
                </a:moveTo>
                <a:cubicBezTo>
                  <a:pt x="54241" y="2870425"/>
                  <a:pt x="99986" y="2936849"/>
                  <a:pt x="168603" y="2909676"/>
                </a:cubicBezTo>
                <a:cubicBezTo>
                  <a:pt x="175138" y="2885521"/>
                  <a:pt x="168603" y="2846270"/>
                  <a:pt x="139196" y="2849290"/>
                </a:cubicBezTo>
                <a:close/>
                <a:moveTo>
                  <a:pt x="1399746" y="2846269"/>
                </a:moveTo>
                <a:cubicBezTo>
                  <a:pt x="1308381" y="2867438"/>
                  <a:pt x="1383431" y="2949088"/>
                  <a:pt x="1442165" y="2909775"/>
                </a:cubicBezTo>
                <a:cubicBezTo>
                  <a:pt x="1448691" y="2879534"/>
                  <a:pt x="1422587" y="2849293"/>
                  <a:pt x="1399746" y="2846269"/>
                </a:cubicBezTo>
                <a:close/>
                <a:moveTo>
                  <a:pt x="910341" y="2831609"/>
                </a:moveTo>
                <a:cubicBezTo>
                  <a:pt x="825502" y="2867619"/>
                  <a:pt x="890763" y="2915633"/>
                  <a:pt x="952760" y="2891626"/>
                </a:cubicBezTo>
                <a:cubicBezTo>
                  <a:pt x="965812" y="2873621"/>
                  <a:pt x="936445" y="2822606"/>
                  <a:pt x="910341" y="2831609"/>
                </a:cubicBezTo>
                <a:close/>
                <a:moveTo>
                  <a:pt x="0" y="0"/>
                </a:moveTo>
                <a:lnTo>
                  <a:pt x="2240280" y="0"/>
                </a:lnTo>
                <a:lnTo>
                  <a:pt x="2240280" y="2878446"/>
                </a:lnTo>
                <a:lnTo>
                  <a:pt x="2228626" y="2883764"/>
                </a:lnTo>
                <a:cubicBezTo>
                  <a:pt x="2207371" y="2900175"/>
                  <a:pt x="2202980" y="2924316"/>
                  <a:pt x="2228976" y="2939835"/>
                </a:cubicBezTo>
                <a:lnTo>
                  <a:pt x="2240280" y="2944593"/>
                </a:lnTo>
                <a:lnTo>
                  <a:pt x="2240280" y="3063240"/>
                </a:lnTo>
                <a:lnTo>
                  <a:pt x="0" y="306324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29" name="Picture Placeholder 128">
            <a:extLst>
              <a:ext uri="{FF2B5EF4-FFF2-40B4-BE49-F238E27FC236}">
                <a16:creationId xmlns:a16="http://schemas.microsoft.com/office/drawing/2014/main" id="{7B1482AC-FFFC-46D1-8CFB-A50941E4078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685032" y="1830324"/>
            <a:ext cx="2240280" cy="3063240"/>
          </a:xfrm>
          <a:custGeom>
            <a:avLst/>
            <a:gdLst>
              <a:gd name="connsiteX0" fmla="*/ 578459 w 2240280"/>
              <a:gd name="connsiteY0" fmla="*/ 2974910 h 3063240"/>
              <a:gd name="connsiteX1" fmla="*/ 581548 w 2240280"/>
              <a:gd name="connsiteY1" fmla="*/ 2980622 h 3063240"/>
              <a:gd name="connsiteX2" fmla="*/ 578459 w 2240280"/>
              <a:gd name="connsiteY2" fmla="*/ 2974910 h 3063240"/>
              <a:gd name="connsiteX3" fmla="*/ 1149993 w 2240280"/>
              <a:gd name="connsiteY3" fmla="*/ 2969197 h 3063240"/>
              <a:gd name="connsiteX4" fmla="*/ 1156464 w 2240280"/>
              <a:gd name="connsiteY4" fmla="*/ 2972190 h 3063240"/>
              <a:gd name="connsiteX5" fmla="*/ 1149993 w 2240280"/>
              <a:gd name="connsiteY5" fmla="*/ 2969197 h 3063240"/>
              <a:gd name="connsiteX6" fmla="*/ 1643763 w 2240280"/>
              <a:gd name="connsiteY6" fmla="*/ 2957941 h 3063240"/>
              <a:gd name="connsiteX7" fmla="*/ 1679817 w 2240280"/>
              <a:gd name="connsiteY7" fmla="*/ 3015399 h 3063240"/>
              <a:gd name="connsiteX8" fmla="*/ 1643763 w 2240280"/>
              <a:gd name="connsiteY8" fmla="*/ 2957941 h 3063240"/>
              <a:gd name="connsiteX9" fmla="*/ 1823293 w 2240280"/>
              <a:gd name="connsiteY9" fmla="*/ 2947574 h 3063240"/>
              <a:gd name="connsiteX10" fmla="*/ 1803743 w 2240280"/>
              <a:gd name="connsiteY10" fmla="*/ 3026281 h 3063240"/>
              <a:gd name="connsiteX11" fmla="*/ 1823293 w 2240280"/>
              <a:gd name="connsiteY11" fmla="*/ 2947574 h 3063240"/>
              <a:gd name="connsiteX12" fmla="*/ 2094293 w 2240280"/>
              <a:gd name="connsiteY12" fmla="*/ 2917837 h 3063240"/>
              <a:gd name="connsiteX13" fmla="*/ 2087758 w 2240280"/>
              <a:gd name="connsiteY13" fmla="*/ 2987223 h 3063240"/>
              <a:gd name="connsiteX14" fmla="*/ 2094293 w 2240280"/>
              <a:gd name="connsiteY14" fmla="*/ 2917837 h 3063240"/>
              <a:gd name="connsiteX15" fmla="*/ 1440362 w 2240280"/>
              <a:gd name="connsiteY15" fmla="*/ 2914525 h 3063240"/>
              <a:gd name="connsiteX16" fmla="*/ 1414141 w 2240280"/>
              <a:gd name="connsiteY16" fmla="*/ 2990084 h 3063240"/>
              <a:gd name="connsiteX17" fmla="*/ 1440362 w 2240280"/>
              <a:gd name="connsiteY17" fmla="*/ 2914525 h 3063240"/>
              <a:gd name="connsiteX18" fmla="*/ 267927 w 2240280"/>
              <a:gd name="connsiteY18" fmla="*/ 2911022 h 3063240"/>
              <a:gd name="connsiteX19" fmla="*/ 304017 w 2240280"/>
              <a:gd name="connsiteY19" fmla="*/ 2971566 h 3063240"/>
              <a:gd name="connsiteX20" fmla="*/ 267927 w 2240280"/>
              <a:gd name="connsiteY20" fmla="*/ 2911022 h 3063240"/>
              <a:gd name="connsiteX21" fmla="*/ 1182664 w 2240280"/>
              <a:gd name="connsiteY21" fmla="*/ 2907996 h 3063240"/>
              <a:gd name="connsiteX22" fmla="*/ 1218646 w 2240280"/>
              <a:gd name="connsiteY22" fmla="*/ 2959671 h 3063240"/>
              <a:gd name="connsiteX23" fmla="*/ 1182664 w 2240280"/>
              <a:gd name="connsiteY23" fmla="*/ 2907996 h 3063240"/>
              <a:gd name="connsiteX24" fmla="*/ 604363 w 2240280"/>
              <a:gd name="connsiteY24" fmla="*/ 2907996 h 3063240"/>
              <a:gd name="connsiteX25" fmla="*/ 627287 w 2240280"/>
              <a:gd name="connsiteY25" fmla="*/ 2987150 h 3063240"/>
              <a:gd name="connsiteX26" fmla="*/ 604363 w 2240280"/>
              <a:gd name="connsiteY26" fmla="*/ 2907996 h 3063240"/>
              <a:gd name="connsiteX27" fmla="*/ 839006 w 2240280"/>
              <a:gd name="connsiteY27" fmla="*/ 2907994 h 3063240"/>
              <a:gd name="connsiteX28" fmla="*/ 822674 w 2240280"/>
              <a:gd name="connsiteY28" fmla="*/ 2914074 h 3063240"/>
              <a:gd name="connsiteX29" fmla="*/ 865137 w 2240280"/>
              <a:gd name="connsiteY29" fmla="*/ 2914074 h 3063240"/>
              <a:gd name="connsiteX30" fmla="*/ 839006 w 2240280"/>
              <a:gd name="connsiteY30" fmla="*/ 2907994 h 3063240"/>
              <a:gd name="connsiteX31" fmla="*/ 0 w 2240280"/>
              <a:gd name="connsiteY31" fmla="*/ 0 h 3063240"/>
              <a:gd name="connsiteX32" fmla="*/ 2240280 w 2240280"/>
              <a:gd name="connsiteY32" fmla="*/ 0 h 3063240"/>
              <a:gd name="connsiteX33" fmla="*/ 2240280 w 2240280"/>
              <a:gd name="connsiteY33" fmla="*/ 3063240 h 3063240"/>
              <a:gd name="connsiteX34" fmla="*/ 0 w 2240280"/>
              <a:gd name="connsiteY34" fmla="*/ 3063240 h 3063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2240280" h="3063240">
                <a:moveTo>
                  <a:pt x="578459" y="2974910"/>
                </a:moveTo>
                <a:cubicBezTo>
                  <a:pt x="578459" y="2977766"/>
                  <a:pt x="578459" y="2980622"/>
                  <a:pt x="581548" y="2980622"/>
                </a:cubicBezTo>
                <a:cubicBezTo>
                  <a:pt x="584637" y="2977766"/>
                  <a:pt x="581548" y="2974910"/>
                  <a:pt x="578459" y="2974910"/>
                </a:cubicBezTo>
                <a:close/>
                <a:moveTo>
                  <a:pt x="1149993" y="2969197"/>
                </a:moveTo>
                <a:cubicBezTo>
                  <a:pt x="1146757" y="2972190"/>
                  <a:pt x="1153229" y="2978174"/>
                  <a:pt x="1156464" y="2972190"/>
                </a:cubicBezTo>
                <a:cubicBezTo>
                  <a:pt x="1153229" y="2972190"/>
                  <a:pt x="1149993" y="2969197"/>
                  <a:pt x="1149993" y="2969197"/>
                </a:cubicBezTo>
                <a:close/>
                <a:moveTo>
                  <a:pt x="1643763" y="2957941"/>
                </a:moveTo>
                <a:cubicBezTo>
                  <a:pt x="1548710" y="2982134"/>
                  <a:pt x="1620819" y="3057736"/>
                  <a:pt x="1679817" y="3015399"/>
                </a:cubicBezTo>
                <a:cubicBezTo>
                  <a:pt x="1686372" y="2991206"/>
                  <a:pt x="1673262" y="2954917"/>
                  <a:pt x="1643763" y="2957941"/>
                </a:cubicBezTo>
                <a:close/>
                <a:moveTo>
                  <a:pt x="1823293" y="2947574"/>
                </a:moveTo>
                <a:cubicBezTo>
                  <a:pt x="1797226" y="2962710"/>
                  <a:pt x="1748352" y="2965737"/>
                  <a:pt x="1803743" y="3026281"/>
                </a:cubicBezTo>
                <a:cubicBezTo>
                  <a:pt x="1875425" y="3041417"/>
                  <a:pt x="1875425" y="2956656"/>
                  <a:pt x="1823293" y="2947574"/>
                </a:cubicBezTo>
                <a:close/>
                <a:moveTo>
                  <a:pt x="2094293" y="2917837"/>
                </a:moveTo>
                <a:cubicBezTo>
                  <a:pt x="2035479" y="2917837"/>
                  <a:pt x="2025676" y="3008341"/>
                  <a:pt x="2087758" y="2987223"/>
                </a:cubicBezTo>
                <a:cubicBezTo>
                  <a:pt x="2120433" y="3017391"/>
                  <a:pt x="2146573" y="2917837"/>
                  <a:pt x="2094293" y="2917837"/>
                </a:cubicBezTo>
                <a:close/>
                <a:moveTo>
                  <a:pt x="1440362" y="2914525"/>
                </a:moveTo>
                <a:cubicBezTo>
                  <a:pt x="1397752" y="2920570"/>
                  <a:pt x="1368253" y="2968927"/>
                  <a:pt x="1414141" y="2990084"/>
                </a:cubicBezTo>
                <a:cubicBezTo>
                  <a:pt x="1460028" y="2996128"/>
                  <a:pt x="1505915" y="2935682"/>
                  <a:pt x="1440362" y="2914525"/>
                </a:cubicBezTo>
                <a:close/>
                <a:moveTo>
                  <a:pt x="267927" y="2911022"/>
                </a:moveTo>
                <a:cubicBezTo>
                  <a:pt x="176061" y="2944322"/>
                  <a:pt x="235118" y="3001838"/>
                  <a:pt x="304017" y="2971566"/>
                </a:cubicBezTo>
                <a:cubicBezTo>
                  <a:pt x="300736" y="2944322"/>
                  <a:pt x="300736" y="2907995"/>
                  <a:pt x="267927" y="2911022"/>
                </a:cubicBezTo>
                <a:close/>
                <a:moveTo>
                  <a:pt x="1182664" y="2907996"/>
                </a:moveTo>
                <a:cubicBezTo>
                  <a:pt x="1045275" y="2926234"/>
                  <a:pt x="1235002" y="3029584"/>
                  <a:pt x="1218646" y="2959671"/>
                </a:cubicBezTo>
                <a:cubicBezTo>
                  <a:pt x="1208833" y="2935354"/>
                  <a:pt x="1215375" y="2907996"/>
                  <a:pt x="1182664" y="2907996"/>
                </a:cubicBezTo>
                <a:close/>
                <a:moveTo>
                  <a:pt x="604363" y="2907996"/>
                </a:moveTo>
                <a:cubicBezTo>
                  <a:pt x="529041" y="2932351"/>
                  <a:pt x="561790" y="2981061"/>
                  <a:pt x="627287" y="2987150"/>
                </a:cubicBezTo>
                <a:cubicBezTo>
                  <a:pt x="676410" y="2971928"/>
                  <a:pt x="637112" y="2914085"/>
                  <a:pt x="604363" y="2907996"/>
                </a:cubicBezTo>
                <a:close/>
                <a:moveTo>
                  <a:pt x="839006" y="2907994"/>
                </a:moveTo>
                <a:cubicBezTo>
                  <a:pt x="822674" y="2923193"/>
                  <a:pt x="799810" y="2941431"/>
                  <a:pt x="822674" y="2914074"/>
                </a:cubicBezTo>
                <a:cubicBezTo>
                  <a:pt x="721416" y="2983987"/>
                  <a:pt x="940264" y="3029582"/>
                  <a:pt x="865137" y="2914074"/>
                </a:cubicBezTo>
                <a:cubicBezTo>
                  <a:pt x="855338" y="2907994"/>
                  <a:pt x="848805" y="2917113"/>
                  <a:pt x="839006" y="2907994"/>
                </a:cubicBezTo>
                <a:close/>
                <a:moveTo>
                  <a:pt x="0" y="0"/>
                </a:moveTo>
                <a:lnTo>
                  <a:pt x="2240280" y="0"/>
                </a:lnTo>
                <a:lnTo>
                  <a:pt x="2240280" y="3063240"/>
                </a:lnTo>
                <a:lnTo>
                  <a:pt x="0" y="306324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30" name="Picture Placeholder 129">
            <a:extLst>
              <a:ext uri="{FF2B5EF4-FFF2-40B4-BE49-F238E27FC236}">
                <a16:creationId xmlns:a16="http://schemas.microsoft.com/office/drawing/2014/main" id="{A52E2E35-84B2-4BD3-A493-4A289160D20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245352" y="1830324"/>
            <a:ext cx="2240280" cy="3063240"/>
          </a:xfrm>
          <a:custGeom>
            <a:avLst/>
            <a:gdLst>
              <a:gd name="connsiteX0" fmla="*/ 2139539 w 2240280"/>
              <a:gd name="connsiteY0" fmla="*/ 2979730 h 3063240"/>
              <a:gd name="connsiteX1" fmla="*/ 2087268 w 2240280"/>
              <a:gd name="connsiteY1" fmla="*/ 3058534 h 3063240"/>
              <a:gd name="connsiteX2" fmla="*/ 2139539 w 2240280"/>
              <a:gd name="connsiteY2" fmla="*/ 2979730 h 3063240"/>
              <a:gd name="connsiteX3" fmla="*/ 1865884 w 2240280"/>
              <a:gd name="connsiteY3" fmla="*/ 2962590 h 3063240"/>
              <a:gd name="connsiteX4" fmla="*/ 1852824 w 2240280"/>
              <a:gd name="connsiteY4" fmla="*/ 3037862 h 3063240"/>
              <a:gd name="connsiteX5" fmla="*/ 1865884 w 2240280"/>
              <a:gd name="connsiteY5" fmla="*/ 2962590 h 3063240"/>
              <a:gd name="connsiteX6" fmla="*/ 745492 w 2240280"/>
              <a:gd name="connsiteY6" fmla="*/ 2955105 h 3063240"/>
              <a:gd name="connsiteX7" fmla="*/ 804141 w 2240280"/>
              <a:gd name="connsiteY7" fmla="*/ 3006213 h 3063240"/>
              <a:gd name="connsiteX8" fmla="*/ 745492 w 2240280"/>
              <a:gd name="connsiteY8" fmla="*/ 2955105 h 3063240"/>
              <a:gd name="connsiteX9" fmla="*/ 1336795 w 2240280"/>
              <a:gd name="connsiteY9" fmla="*/ 2953372 h 3063240"/>
              <a:gd name="connsiteX10" fmla="*/ 1343316 w 2240280"/>
              <a:gd name="connsiteY10" fmla="*/ 3031952 h 3063240"/>
              <a:gd name="connsiteX11" fmla="*/ 1336795 w 2240280"/>
              <a:gd name="connsiteY11" fmla="*/ 2953372 h 3063240"/>
              <a:gd name="connsiteX12" fmla="*/ 1650099 w 2240280"/>
              <a:gd name="connsiteY12" fmla="*/ 2950104 h 3063240"/>
              <a:gd name="connsiteX13" fmla="*/ 1679506 w 2240280"/>
              <a:gd name="connsiteY13" fmla="*/ 3010490 h 3063240"/>
              <a:gd name="connsiteX14" fmla="*/ 1650099 w 2240280"/>
              <a:gd name="connsiteY14" fmla="*/ 2950104 h 3063240"/>
              <a:gd name="connsiteX15" fmla="*/ 124550 w 2240280"/>
              <a:gd name="connsiteY15" fmla="*/ 2949255 h 3063240"/>
              <a:gd name="connsiteX16" fmla="*/ 82192 w 2240280"/>
              <a:gd name="connsiteY16" fmla="*/ 3000583 h 3063240"/>
              <a:gd name="connsiteX17" fmla="*/ 124550 w 2240280"/>
              <a:gd name="connsiteY17" fmla="*/ 2949255 h 3063240"/>
              <a:gd name="connsiteX18" fmla="*/ 507956 w 2240280"/>
              <a:gd name="connsiteY18" fmla="*/ 2935740 h 3063240"/>
              <a:gd name="connsiteX19" fmla="*/ 511224 w 2240280"/>
              <a:gd name="connsiteY19" fmla="*/ 3002653 h 3063240"/>
              <a:gd name="connsiteX20" fmla="*/ 507956 w 2240280"/>
              <a:gd name="connsiteY20" fmla="*/ 2935740 h 3063240"/>
              <a:gd name="connsiteX21" fmla="*/ 1036277 w 2240280"/>
              <a:gd name="connsiteY21" fmla="*/ 2934845 h 3063240"/>
              <a:gd name="connsiteX22" fmla="*/ 967575 w 2240280"/>
              <a:gd name="connsiteY22" fmla="*/ 2989468 h 3063240"/>
              <a:gd name="connsiteX23" fmla="*/ 1036277 w 2240280"/>
              <a:gd name="connsiteY23" fmla="*/ 2934845 h 3063240"/>
              <a:gd name="connsiteX24" fmla="*/ 0 w 2240280"/>
              <a:gd name="connsiteY24" fmla="*/ 0 h 3063240"/>
              <a:gd name="connsiteX25" fmla="*/ 2240280 w 2240280"/>
              <a:gd name="connsiteY25" fmla="*/ 0 h 3063240"/>
              <a:gd name="connsiteX26" fmla="*/ 2240280 w 2240280"/>
              <a:gd name="connsiteY26" fmla="*/ 3063240 h 3063240"/>
              <a:gd name="connsiteX27" fmla="*/ 362030 w 2240280"/>
              <a:gd name="connsiteY27" fmla="*/ 3063240 h 3063240"/>
              <a:gd name="connsiteX28" fmla="*/ 378320 w 2240280"/>
              <a:gd name="connsiteY28" fmla="*/ 3039311 h 3063240"/>
              <a:gd name="connsiteX29" fmla="*/ 336690 w 2240280"/>
              <a:gd name="connsiteY29" fmla="*/ 2990414 h 3063240"/>
              <a:gd name="connsiteX30" fmla="*/ 301871 w 2240280"/>
              <a:gd name="connsiteY30" fmla="*/ 3047351 h 3063240"/>
              <a:gd name="connsiteX31" fmla="*/ 315101 w 2240280"/>
              <a:gd name="connsiteY31" fmla="*/ 3063240 h 3063240"/>
              <a:gd name="connsiteX32" fmla="*/ 0 w 2240280"/>
              <a:gd name="connsiteY32" fmla="*/ 3063240 h 3063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240280" h="3063240">
                <a:moveTo>
                  <a:pt x="2139539" y="2979730"/>
                </a:moveTo>
                <a:cubicBezTo>
                  <a:pt x="2103602" y="2991854"/>
                  <a:pt x="2054598" y="3019132"/>
                  <a:pt x="2087268" y="3058534"/>
                </a:cubicBezTo>
                <a:cubicBezTo>
                  <a:pt x="2146072" y="3064596"/>
                  <a:pt x="2208144" y="3019132"/>
                  <a:pt x="2139539" y="2979730"/>
                </a:cubicBezTo>
                <a:close/>
                <a:moveTo>
                  <a:pt x="1865884" y="2962590"/>
                </a:moveTo>
                <a:cubicBezTo>
                  <a:pt x="1803848" y="2968612"/>
                  <a:pt x="1787522" y="3019797"/>
                  <a:pt x="1852824" y="3037862"/>
                </a:cubicBezTo>
                <a:cubicBezTo>
                  <a:pt x="1901800" y="3049905"/>
                  <a:pt x="1918125" y="2965601"/>
                  <a:pt x="1865884" y="2962590"/>
                </a:cubicBezTo>
                <a:close/>
                <a:moveTo>
                  <a:pt x="745492" y="2955105"/>
                </a:moveTo>
                <a:cubicBezTo>
                  <a:pt x="677068" y="2991181"/>
                  <a:pt x="758525" y="3066341"/>
                  <a:pt x="804141" y="3006213"/>
                </a:cubicBezTo>
                <a:cubicBezTo>
                  <a:pt x="800883" y="2976149"/>
                  <a:pt x="791108" y="2952098"/>
                  <a:pt x="745492" y="2955105"/>
                </a:cubicBezTo>
                <a:close/>
                <a:moveTo>
                  <a:pt x="1336795" y="2953372"/>
                </a:moveTo>
                <a:cubicBezTo>
                  <a:pt x="1274852" y="2950349"/>
                  <a:pt x="1278112" y="3031952"/>
                  <a:pt x="1343316" y="3031952"/>
                </a:cubicBezTo>
                <a:cubicBezTo>
                  <a:pt x="1392218" y="3022885"/>
                  <a:pt x="1375917" y="2953372"/>
                  <a:pt x="1336795" y="2953372"/>
                </a:cubicBezTo>
                <a:close/>
                <a:moveTo>
                  <a:pt x="1650099" y="2950104"/>
                </a:moveTo>
                <a:cubicBezTo>
                  <a:pt x="1565144" y="2971239"/>
                  <a:pt x="1610889" y="3037663"/>
                  <a:pt x="1679506" y="3010490"/>
                </a:cubicBezTo>
                <a:cubicBezTo>
                  <a:pt x="1686041" y="2986335"/>
                  <a:pt x="1679506" y="2947084"/>
                  <a:pt x="1650099" y="2950104"/>
                </a:cubicBezTo>
                <a:close/>
                <a:moveTo>
                  <a:pt x="124550" y="2949255"/>
                </a:moveTo>
                <a:cubicBezTo>
                  <a:pt x="98484" y="2973409"/>
                  <a:pt x="85451" y="2931139"/>
                  <a:pt x="82192" y="3000583"/>
                </a:cubicBezTo>
                <a:cubicBezTo>
                  <a:pt x="134325" y="3082104"/>
                  <a:pt x="209265" y="2961332"/>
                  <a:pt x="124550" y="2949255"/>
                </a:cubicBezTo>
                <a:close/>
                <a:moveTo>
                  <a:pt x="507956" y="2935740"/>
                </a:moveTo>
                <a:cubicBezTo>
                  <a:pt x="445874" y="2953989"/>
                  <a:pt x="468747" y="2990487"/>
                  <a:pt x="511224" y="3002653"/>
                </a:cubicBezTo>
                <a:cubicBezTo>
                  <a:pt x="566771" y="2999612"/>
                  <a:pt x="560236" y="2941823"/>
                  <a:pt x="507956" y="2935740"/>
                </a:cubicBezTo>
                <a:close/>
                <a:moveTo>
                  <a:pt x="1036277" y="2934845"/>
                </a:moveTo>
                <a:cubicBezTo>
                  <a:pt x="1003562" y="2934845"/>
                  <a:pt x="954489" y="2950018"/>
                  <a:pt x="967575" y="2989468"/>
                </a:cubicBezTo>
                <a:cubicBezTo>
                  <a:pt x="1003562" y="3031952"/>
                  <a:pt x="1088621" y="2974295"/>
                  <a:pt x="1036277" y="2934845"/>
                </a:cubicBezTo>
                <a:close/>
                <a:moveTo>
                  <a:pt x="0" y="0"/>
                </a:moveTo>
                <a:lnTo>
                  <a:pt x="2240280" y="0"/>
                </a:lnTo>
                <a:lnTo>
                  <a:pt x="2240280" y="3063240"/>
                </a:lnTo>
                <a:lnTo>
                  <a:pt x="362030" y="3063240"/>
                </a:lnTo>
                <a:lnTo>
                  <a:pt x="378320" y="3039311"/>
                </a:lnTo>
                <a:cubicBezTo>
                  <a:pt x="380768" y="3019000"/>
                  <a:pt x="366076" y="2994928"/>
                  <a:pt x="336690" y="2990414"/>
                </a:cubicBezTo>
                <a:cubicBezTo>
                  <a:pt x="313834" y="3000946"/>
                  <a:pt x="275980" y="3009174"/>
                  <a:pt x="301871" y="3047351"/>
                </a:cubicBezTo>
                <a:lnTo>
                  <a:pt x="315101" y="3063240"/>
                </a:lnTo>
                <a:lnTo>
                  <a:pt x="0" y="306324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31" name="Picture Placeholder 130">
            <a:extLst>
              <a:ext uri="{FF2B5EF4-FFF2-40B4-BE49-F238E27FC236}">
                <a16:creationId xmlns:a16="http://schemas.microsoft.com/office/drawing/2014/main" id="{E137ED6F-A2E4-44C8-8300-E16AA0C3F24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805672" y="1830324"/>
            <a:ext cx="2240280" cy="3063240"/>
          </a:xfrm>
          <a:custGeom>
            <a:avLst/>
            <a:gdLst>
              <a:gd name="connsiteX0" fmla="*/ 2089362 w 2240280"/>
              <a:gd name="connsiteY0" fmla="*/ 3027914 h 3063240"/>
              <a:gd name="connsiteX1" fmla="*/ 2092451 w 2240280"/>
              <a:gd name="connsiteY1" fmla="*/ 3033626 h 3063240"/>
              <a:gd name="connsiteX2" fmla="*/ 2089362 w 2240280"/>
              <a:gd name="connsiteY2" fmla="*/ 3027914 h 3063240"/>
              <a:gd name="connsiteX3" fmla="*/ 279456 w 2240280"/>
              <a:gd name="connsiteY3" fmla="*/ 3024314 h 3063240"/>
              <a:gd name="connsiteX4" fmla="*/ 282986 w 2240280"/>
              <a:gd name="connsiteY4" fmla="*/ 3030026 h 3063240"/>
              <a:gd name="connsiteX5" fmla="*/ 279456 w 2240280"/>
              <a:gd name="connsiteY5" fmla="*/ 3024314 h 3063240"/>
              <a:gd name="connsiteX6" fmla="*/ 1429288 w 2240280"/>
              <a:gd name="connsiteY6" fmla="*/ 3022201 h 3063240"/>
              <a:gd name="connsiteX7" fmla="*/ 1432377 w 2240280"/>
              <a:gd name="connsiteY7" fmla="*/ 3027913 h 3063240"/>
              <a:gd name="connsiteX8" fmla="*/ 1429288 w 2240280"/>
              <a:gd name="connsiteY8" fmla="*/ 3022201 h 3063240"/>
              <a:gd name="connsiteX9" fmla="*/ 1156080 w 2240280"/>
              <a:gd name="connsiteY9" fmla="*/ 2969493 h 3063240"/>
              <a:gd name="connsiteX10" fmla="*/ 1143047 w 2240280"/>
              <a:gd name="connsiteY10" fmla="*/ 3048647 h 3063240"/>
              <a:gd name="connsiteX11" fmla="*/ 1156080 w 2240280"/>
              <a:gd name="connsiteY11" fmla="*/ 2969493 h 3063240"/>
              <a:gd name="connsiteX12" fmla="*/ 1778830 w 2240280"/>
              <a:gd name="connsiteY12" fmla="*/ 2964026 h 3063240"/>
              <a:gd name="connsiteX13" fmla="*/ 1814920 w 2240280"/>
              <a:gd name="connsiteY13" fmla="*/ 3024570 h 3063240"/>
              <a:gd name="connsiteX14" fmla="*/ 1778830 w 2240280"/>
              <a:gd name="connsiteY14" fmla="*/ 2964026 h 3063240"/>
              <a:gd name="connsiteX15" fmla="*/ 2115266 w 2240280"/>
              <a:gd name="connsiteY15" fmla="*/ 2961000 h 3063240"/>
              <a:gd name="connsiteX16" fmla="*/ 2138190 w 2240280"/>
              <a:gd name="connsiteY16" fmla="*/ 3040154 h 3063240"/>
              <a:gd name="connsiteX17" fmla="*/ 2115266 w 2240280"/>
              <a:gd name="connsiteY17" fmla="*/ 2961000 h 3063240"/>
              <a:gd name="connsiteX18" fmla="*/ 1458663 w 2240280"/>
              <a:gd name="connsiteY18" fmla="*/ 2958552 h 3063240"/>
              <a:gd name="connsiteX19" fmla="*/ 1500982 w 2240280"/>
              <a:gd name="connsiteY19" fmla="*/ 3018847 h 3063240"/>
              <a:gd name="connsiteX20" fmla="*/ 1458663 w 2240280"/>
              <a:gd name="connsiteY20" fmla="*/ 2958552 h 3063240"/>
              <a:gd name="connsiteX21" fmla="*/ 913227 w 2240280"/>
              <a:gd name="connsiteY21" fmla="*/ 2955047 h 3063240"/>
              <a:gd name="connsiteX22" fmla="*/ 919748 w 2240280"/>
              <a:gd name="connsiteY22" fmla="*/ 3033627 h 3063240"/>
              <a:gd name="connsiteX23" fmla="*/ 913227 w 2240280"/>
              <a:gd name="connsiteY23" fmla="*/ 2955047 h 3063240"/>
              <a:gd name="connsiteX24" fmla="*/ 350329 w 2240280"/>
              <a:gd name="connsiteY24" fmla="*/ 2947083 h 3063240"/>
              <a:gd name="connsiteX25" fmla="*/ 392748 w 2240280"/>
              <a:gd name="connsiteY25" fmla="*/ 3010589 h 3063240"/>
              <a:gd name="connsiteX26" fmla="*/ 350329 w 2240280"/>
              <a:gd name="connsiteY26" fmla="*/ 2947083 h 3063240"/>
              <a:gd name="connsiteX27" fmla="*/ 0 w 2240280"/>
              <a:gd name="connsiteY27" fmla="*/ 0 h 3063240"/>
              <a:gd name="connsiteX28" fmla="*/ 2240280 w 2240280"/>
              <a:gd name="connsiteY28" fmla="*/ 0 h 3063240"/>
              <a:gd name="connsiteX29" fmla="*/ 2240280 w 2240280"/>
              <a:gd name="connsiteY29" fmla="*/ 3063240 h 3063240"/>
              <a:gd name="connsiteX30" fmla="*/ 609432 w 2240280"/>
              <a:gd name="connsiteY30" fmla="*/ 3063240 h 3063240"/>
              <a:gd name="connsiteX31" fmla="*/ 611490 w 2240280"/>
              <a:gd name="connsiteY31" fmla="*/ 3049216 h 3063240"/>
              <a:gd name="connsiteX32" fmla="*/ 576179 w 2240280"/>
              <a:gd name="connsiteY32" fmla="*/ 3013326 h 3063240"/>
              <a:gd name="connsiteX33" fmla="*/ 531425 w 2240280"/>
              <a:gd name="connsiteY33" fmla="*/ 3050349 h 3063240"/>
              <a:gd name="connsiteX34" fmla="*/ 537879 w 2240280"/>
              <a:gd name="connsiteY34" fmla="*/ 3063240 h 3063240"/>
              <a:gd name="connsiteX35" fmla="*/ 130022 w 2240280"/>
              <a:gd name="connsiteY35" fmla="*/ 3063240 h 3063240"/>
              <a:gd name="connsiteX36" fmla="*/ 131602 w 2240280"/>
              <a:gd name="connsiteY36" fmla="*/ 3062171 h 3063240"/>
              <a:gd name="connsiteX37" fmla="*/ 116492 w 2240280"/>
              <a:gd name="connsiteY37" fmla="*/ 3011547 h 3063240"/>
              <a:gd name="connsiteX38" fmla="*/ 48499 w 2240280"/>
              <a:gd name="connsiteY38" fmla="*/ 3058724 h 3063240"/>
              <a:gd name="connsiteX39" fmla="*/ 51056 w 2240280"/>
              <a:gd name="connsiteY39" fmla="*/ 3063240 h 3063240"/>
              <a:gd name="connsiteX40" fmla="*/ 0 w 2240280"/>
              <a:gd name="connsiteY40" fmla="*/ 3063240 h 3063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2240280" h="3063240">
                <a:moveTo>
                  <a:pt x="2089362" y="3027914"/>
                </a:moveTo>
                <a:cubicBezTo>
                  <a:pt x="2089362" y="3030770"/>
                  <a:pt x="2089362" y="3033626"/>
                  <a:pt x="2092451" y="3033626"/>
                </a:cubicBezTo>
                <a:cubicBezTo>
                  <a:pt x="2095540" y="3030770"/>
                  <a:pt x="2092451" y="3027914"/>
                  <a:pt x="2089362" y="3027914"/>
                </a:cubicBezTo>
                <a:close/>
                <a:moveTo>
                  <a:pt x="279456" y="3024314"/>
                </a:moveTo>
                <a:cubicBezTo>
                  <a:pt x="279456" y="3027170"/>
                  <a:pt x="279456" y="3030026"/>
                  <a:pt x="282986" y="3030026"/>
                </a:cubicBezTo>
                <a:cubicBezTo>
                  <a:pt x="286515" y="3027170"/>
                  <a:pt x="282986" y="3024314"/>
                  <a:pt x="279456" y="3024314"/>
                </a:cubicBezTo>
                <a:close/>
                <a:moveTo>
                  <a:pt x="1429288" y="3022201"/>
                </a:moveTo>
                <a:cubicBezTo>
                  <a:pt x="1429288" y="3025057"/>
                  <a:pt x="1429288" y="3027913"/>
                  <a:pt x="1432377" y="3027913"/>
                </a:cubicBezTo>
                <a:cubicBezTo>
                  <a:pt x="1435466" y="3027913"/>
                  <a:pt x="1432377" y="3025057"/>
                  <a:pt x="1429288" y="3022201"/>
                </a:cubicBezTo>
                <a:close/>
                <a:moveTo>
                  <a:pt x="1156080" y="2969493"/>
                </a:moveTo>
                <a:cubicBezTo>
                  <a:pt x="1103948" y="2981671"/>
                  <a:pt x="1081140" y="3030381"/>
                  <a:pt x="1143047" y="3048647"/>
                </a:cubicBezTo>
                <a:cubicBezTo>
                  <a:pt x="1191922" y="3045603"/>
                  <a:pt x="1208213" y="2981671"/>
                  <a:pt x="1156080" y="2969493"/>
                </a:cubicBezTo>
                <a:close/>
                <a:moveTo>
                  <a:pt x="1778830" y="2964026"/>
                </a:moveTo>
                <a:cubicBezTo>
                  <a:pt x="1686964" y="2997326"/>
                  <a:pt x="1746021" y="3054842"/>
                  <a:pt x="1814920" y="3024570"/>
                </a:cubicBezTo>
                <a:cubicBezTo>
                  <a:pt x="1811639" y="2997326"/>
                  <a:pt x="1811639" y="2960999"/>
                  <a:pt x="1778830" y="2964026"/>
                </a:cubicBezTo>
                <a:close/>
                <a:moveTo>
                  <a:pt x="2115266" y="2961000"/>
                </a:moveTo>
                <a:cubicBezTo>
                  <a:pt x="2039944" y="2985355"/>
                  <a:pt x="2072693" y="3034065"/>
                  <a:pt x="2138190" y="3040154"/>
                </a:cubicBezTo>
                <a:cubicBezTo>
                  <a:pt x="2187313" y="3024932"/>
                  <a:pt x="2148015" y="2967089"/>
                  <a:pt x="2115266" y="2961000"/>
                </a:cubicBezTo>
                <a:close/>
                <a:moveTo>
                  <a:pt x="1458663" y="2958552"/>
                </a:moveTo>
                <a:cubicBezTo>
                  <a:pt x="1367516" y="2979655"/>
                  <a:pt x="1445642" y="3067083"/>
                  <a:pt x="1500982" y="3018847"/>
                </a:cubicBezTo>
                <a:cubicBezTo>
                  <a:pt x="1514003" y="2997744"/>
                  <a:pt x="1471685" y="2958552"/>
                  <a:pt x="1458663" y="2958552"/>
                </a:cubicBezTo>
                <a:close/>
                <a:moveTo>
                  <a:pt x="913227" y="2955047"/>
                </a:moveTo>
                <a:cubicBezTo>
                  <a:pt x="851284" y="2952024"/>
                  <a:pt x="854544" y="3033627"/>
                  <a:pt x="919748" y="3033627"/>
                </a:cubicBezTo>
                <a:cubicBezTo>
                  <a:pt x="968650" y="3024560"/>
                  <a:pt x="952349" y="2958069"/>
                  <a:pt x="913227" y="2955047"/>
                </a:cubicBezTo>
                <a:close/>
                <a:moveTo>
                  <a:pt x="350329" y="2947083"/>
                </a:moveTo>
                <a:cubicBezTo>
                  <a:pt x="258964" y="2968252"/>
                  <a:pt x="334014" y="3049902"/>
                  <a:pt x="392748" y="3010589"/>
                </a:cubicBezTo>
                <a:cubicBezTo>
                  <a:pt x="399274" y="2980348"/>
                  <a:pt x="373170" y="2950107"/>
                  <a:pt x="350329" y="2947083"/>
                </a:cubicBezTo>
                <a:close/>
                <a:moveTo>
                  <a:pt x="0" y="0"/>
                </a:moveTo>
                <a:lnTo>
                  <a:pt x="2240280" y="0"/>
                </a:lnTo>
                <a:lnTo>
                  <a:pt x="2240280" y="3063240"/>
                </a:lnTo>
                <a:lnTo>
                  <a:pt x="609432" y="3063240"/>
                </a:lnTo>
                <a:lnTo>
                  <a:pt x="611490" y="3049216"/>
                </a:lnTo>
                <a:cubicBezTo>
                  <a:pt x="608205" y="3030704"/>
                  <a:pt x="594245" y="3013326"/>
                  <a:pt x="576179" y="3013326"/>
                </a:cubicBezTo>
                <a:cubicBezTo>
                  <a:pt x="544975" y="3011814"/>
                  <a:pt x="530194" y="3030704"/>
                  <a:pt x="531425" y="3050349"/>
                </a:cubicBezTo>
                <a:lnTo>
                  <a:pt x="537879" y="3063240"/>
                </a:lnTo>
                <a:lnTo>
                  <a:pt x="130022" y="3063240"/>
                </a:lnTo>
                <a:lnTo>
                  <a:pt x="131602" y="3062171"/>
                </a:lnTo>
                <a:cubicBezTo>
                  <a:pt x="143444" y="3047060"/>
                  <a:pt x="142628" y="3026659"/>
                  <a:pt x="116492" y="3011547"/>
                </a:cubicBezTo>
                <a:cubicBezTo>
                  <a:pt x="84640" y="3011547"/>
                  <a:pt x="43599" y="3035348"/>
                  <a:pt x="48499" y="3058724"/>
                </a:cubicBezTo>
                <a:lnTo>
                  <a:pt x="51056" y="3063240"/>
                </a:lnTo>
                <a:lnTo>
                  <a:pt x="0" y="306324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32" name="Text Placeholder 30">
            <a:extLst>
              <a:ext uri="{FF2B5EF4-FFF2-40B4-BE49-F238E27FC236}">
                <a16:creationId xmlns:a16="http://schemas.microsoft.com/office/drawing/2014/main" id="{706B6829-F021-4AB0-BF76-13E9FE431819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1130449" y="4943265"/>
            <a:ext cx="2148840" cy="610994"/>
          </a:xfrm>
        </p:spPr>
        <p:txBody>
          <a:bodyPr anchor="b" anchorCtr="0"/>
          <a:lstStyle>
            <a:lvl1pPr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61BA726B-EE92-4A14-8097-88087E862A98}"/>
              </a:ext>
            </a:extLst>
          </p:cNvPr>
          <p:cNvSpPr>
            <a:spLocks noGrp="1"/>
          </p:cNvSpPr>
          <p:nvPr userDrawn="1">
            <p:ph type="body" idx="17" hasCustomPrompt="1"/>
          </p:nvPr>
        </p:nvSpPr>
        <p:spPr>
          <a:xfrm>
            <a:off x="1133835" y="5674259"/>
            <a:ext cx="2148840" cy="560443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34" name="Text Placeholder 30">
            <a:extLst>
              <a:ext uri="{FF2B5EF4-FFF2-40B4-BE49-F238E27FC236}">
                <a16:creationId xmlns:a16="http://schemas.microsoft.com/office/drawing/2014/main" id="{3C4A52B3-08A4-416E-9FE7-66BADF4197C4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3674186" y="4941973"/>
            <a:ext cx="2148840" cy="610994"/>
          </a:xfrm>
        </p:spPr>
        <p:txBody>
          <a:bodyPr anchor="b" anchorCtr="0"/>
          <a:lstStyle>
            <a:lvl1pPr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33" name="Text Placeholder 2">
            <a:extLst>
              <a:ext uri="{FF2B5EF4-FFF2-40B4-BE49-F238E27FC236}">
                <a16:creationId xmlns:a16="http://schemas.microsoft.com/office/drawing/2014/main" id="{C718FB8C-0070-4707-B6D1-54C2A9BCBC69}"/>
              </a:ext>
            </a:extLst>
          </p:cNvPr>
          <p:cNvSpPr>
            <a:spLocks noGrp="1"/>
          </p:cNvSpPr>
          <p:nvPr userDrawn="1">
            <p:ph type="body" idx="25" hasCustomPrompt="1"/>
          </p:nvPr>
        </p:nvSpPr>
        <p:spPr>
          <a:xfrm>
            <a:off x="3677572" y="5672967"/>
            <a:ext cx="2148840" cy="560443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36" name="Text Placeholder 30">
            <a:extLst>
              <a:ext uri="{FF2B5EF4-FFF2-40B4-BE49-F238E27FC236}">
                <a16:creationId xmlns:a16="http://schemas.microsoft.com/office/drawing/2014/main" id="{74F2616B-721C-41D3-B645-BCB30B3B0CF2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6254585" y="4948577"/>
            <a:ext cx="2148840" cy="610994"/>
          </a:xfrm>
        </p:spPr>
        <p:txBody>
          <a:bodyPr anchor="b" anchorCtr="0"/>
          <a:lstStyle>
            <a:lvl1pPr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35" name="Text Placeholder 2">
            <a:extLst>
              <a:ext uri="{FF2B5EF4-FFF2-40B4-BE49-F238E27FC236}">
                <a16:creationId xmlns:a16="http://schemas.microsoft.com/office/drawing/2014/main" id="{99B5DE96-C95A-4927-8372-2A908809F1DE}"/>
              </a:ext>
            </a:extLst>
          </p:cNvPr>
          <p:cNvSpPr>
            <a:spLocks noGrp="1"/>
          </p:cNvSpPr>
          <p:nvPr userDrawn="1">
            <p:ph type="body" idx="27" hasCustomPrompt="1"/>
          </p:nvPr>
        </p:nvSpPr>
        <p:spPr>
          <a:xfrm>
            <a:off x="6257971" y="5679571"/>
            <a:ext cx="2148840" cy="560443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38" name="Text Placeholder 30">
            <a:extLst>
              <a:ext uri="{FF2B5EF4-FFF2-40B4-BE49-F238E27FC236}">
                <a16:creationId xmlns:a16="http://schemas.microsoft.com/office/drawing/2014/main" id="{063CF178-0D4D-4710-A666-B42332D7E2AD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8805599" y="4948577"/>
            <a:ext cx="2148840" cy="610994"/>
          </a:xfrm>
        </p:spPr>
        <p:txBody>
          <a:bodyPr anchor="b" anchorCtr="0"/>
          <a:lstStyle>
            <a:lvl1pPr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37" name="Text Placeholder 2">
            <a:extLst>
              <a:ext uri="{FF2B5EF4-FFF2-40B4-BE49-F238E27FC236}">
                <a16:creationId xmlns:a16="http://schemas.microsoft.com/office/drawing/2014/main" id="{DE963572-CB89-45B4-AF3D-1CA1EC4F009B}"/>
              </a:ext>
            </a:extLst>
          </p:cNvPr>
          <p:cNvSpPr>
            <a:spLocks noGrp="1"/>
          </p:cNvSpPr>
          <p:nvPr userDrawn="1">
            <p:ph type="body" idx="29" hasCustomPrompt="1"/>
          </p:nvPr>
        </p:nvSpPr>
        <p:spPr>
          <a:xfrm>
            <a:off x="8808985" y="5679571"/>
            <a:ext cx="2148840" cy="560443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27" name="Date Placeholder 2">
            <a:extLst>
              <a:ext uri="{FF2B5EF4-FFF2-40B4-BE49-F238E27FC236}">
                <a16:creationId xmlns:a16="http://schemas.microsoft.com/office/drawing/2014/main" id="{0761F20E-A37F-44D6-BA03-5ABED9D356F2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>
          <a:xfrm>
            <a:off x="173736" y="6382512"/>
            <a:ext cx="2845901" cy="365125"/>
          </a:xfr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  <p:grpSp>
        <p:nvGrpSpPr>
          <p:cNvPr id="139" name="Group 138">
            <a:extLst>
              <a:ext uri="{FF2B5EF4-FFF2-40B4-BE49-F238E27FC236}">
                <a16:creationId xmlns:a16="http://schemas.microsoft.com/office/drawing/2014/main" id="{92F3F035-3689-4AA0-9215-24A19A6AD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4647741"/>
            <a:ext cx="12192000" cy="599027"/>
            <a:chOff x="5599" y="4035487"/>
            <a:chExt cx="12243348" cy="599027"/>
          </a:xfrm>
          <a:solidFill>
            <a:schemeClr val="bg1"/>
          </a:solidFill>
        </p:grpSpPr>
        <p:sp>
          <p:nvSpPr>
            <p:cNvPr id="140" name="Freeform 6">
              <a:extLst>
                <a:ext uri="{FF2B5EF4-FFF2-40B4-BE49-F238E27FC236}">
                  <a16:creationId xmlns:a16="http://schemas.microsoft.com/office/drawing/2014/main" id="{99740A81-5221-4E12-8995-02185F171F62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8465" y="4468860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1" name="Freeform 105">
              <a:extLst>
                <a:ext uri="{FF2B5EF4-FFF2-40B4-BE49-F238E27FC236}">
                  <a16:creationId xmlns:a16="http://schemas.microsoft.com/office/drawing/2014/main" id="{25CC5B8D-2B4F-4292-8B46-E470AB7A7CD0}"/>
                </a:ext>
              </a:extLst>
            </p:cNvPr>
            <p:cNvSpPr>
              <a:spLocks/>
            </p:cNvSpPr>
            <p:nvPr/>
          </p:nvSpPr>
          <p:spPr bwMode="auto">
            <a:xfrm>
              <a:off x="1964027" y="404067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2" name="Freeform 106">
              <a:extLst>
                <a:ext uri="{FF2B5EF4-FFF2-40B4-BE49-F238E27FC236}">
                  <a16:creationId xmlns:a16="http://schemas.microsoft.com/office/drawing/2014/main" id="{2B4B5D4E-4EF1-4FF9-8BC0-284E5ADA751A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290" y="405210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3" name="Freeform 107">
              <a:extLst>
                <a:ext uri="{FF2B5EF4-FFF2-40B4-BE49-F238E27FC236}">
                  <a16:creationId xmlns:a16="http://schemas.microsoft.com/office/drawing/2014/main" id="{CA50D5C0-804A-47A9-B122-35F4027E6ADF}"/>
                </a:ext>
              </a:extLst>
            </p:cNvPr>
            <p:cNvSpPr>
              <a:spLocks/>
            </p:cNvSpPr>
            <p:nvPr/>
          </p:nvSpPr>
          <p:spPr bwMode="auto">
            <a:xfrm>
              <a:off x="2204165" y="412880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4" name="Freeform 108">
              <a:extLst>
                <a:ext uri="{FF2B5EF4-FFF2-40B4-BE49-F238E27FC236}">
                  <a16:creationId xmlns:a16="http://schemas.microsoft.com/office/drawing/2014/main" id="{5F06E433-821E-4A7C-81F5-0E8E427EA7C3}"/>
                </a:ext>
              </a:extLst>
            </p:cNvPr>
            <p:cNvSpPr>
              <a:spLocks/>
            </p:cNvSpPr>
            <p:nvPr/>
          </p:nvSpPr>
          <p:spPr bwMode="auto">
            <a:xfrm>
              <a:off x="1189517" y="4064340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5" name="Freeform 109">
              <a:extLst>
                <a:ext uri="{FF2B5EF4-FFF2-40B4-BE49-F238E27FC236}">
                  <a16:creationId xmlns:a16="http://schemas.microsoft.com/office/drawing/2014/main" id="{E3FA971B-AA64-42ED-BCDC-905897AEB3B6}"/>
                </a:ext>
              </a:extLst>
            </p:cNvPr>
            <p:cNvSpPr>
              <a:spLocks/>
            </p:cNvSpPr>
            <p:nvPr/>
          </p:nvSpPr>
          <p:spPr bwMode="auto">
            <a:xfrm>
              <a:off x="1671592" y="4067606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6" name="Freeform 110">
              <a:extLst>
                <a:ext uri="{FF2B5EF4-FFF2-40B4-BE49-F238E27FC236}">
                  <a16:creationId xmlns:a16="http://schemas.microsoft.com/office/drawing/2014/main" id="{D3CCD5C7-AE8D-4044-8DC1-194AE71ECC01}"/>
                </a:ext>
              </a:extLst>
            </p:cNvPr>
            <p:cNvSpPr>
              <a:spLocks/>
            </p:cNvSpPr>
            <p:nvPr/>
          </p:nvSpPr>
          <p:spPr bwMode="auto">
            <a:xfrm>
              <a:off x="340568" y="4069354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7" name="Freeform 111">
              <a:extLst>
                <a:ext uri="{FF2B5EF4-FFF2-40B4-BE49-F238E27FC236}">
                  <a16:creationId xmlns:a16="http://schemas.microsoft.com/office/drawing/2014/main" id="{0AB715A9-313B-490F-9D58-A98E0AD60F63}"/>
                </a:ext>
              </a:extLst>
            </p:cNvPr>
            <p:cNvSpPr>
              <a:spLocks/>
            </p:cNvSpPr>
            <p:nvPr/>
          </p:nvSpPr>
          <p:spPr bwMode="auto">
            <a:xfrm>
              <a:off x="1412831" y="4079846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8" name="Freeform 112">
              <a:extLst>
                <a:ext uri="{FF2B5EF4-FFF2-40B4-BE49-F238E27FC236}">
                  <a16:creationId xmlns:a16="http://schemas.microsoft.com/office/drawing/2014/main" id="{2A230FE5-1901-49BA-9E4E-5A8F5F591720}"/>
                </a:ext>
              </a:extLst>
            </p:cNvPr>
            <p:cNvSpPr>
              <a:spLocks/>
            </p:cNvSpPr>
            <p:nvPr/>
          </p:nvSpPr>
          <p:spPr bwMode="auto">
            <a:xfrm>
              <a:off x="850890" y="4035487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9" name="Freeform 122">
              <a:extLst>
                <a:ext uri="{FF2B5EF4-FFF2-40B4-BE49-F238E27FC236}">
                  <a16:creationId xmlns:a16="http://schemas.microsoft.com/office/drawing/2014/main" id="{84C86281-8142-4E23-AC54-A54839030E25}"/>
                </a:ext>
              </a:extLst>
            </p:cNvPr>
            <p:cNvSpPr>
              <a:spLocks/>
            </p:cNvSpPr>
            <p:nvPr/>
          </p:nvSpPr>
          <p:spPr bwMode="auto">
            <a:xfrm>
              <a:off x="1577982" y="4369565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0" name="Freeform 123">
              <a:extLst>
                <a:ext uri="{FF2B5EF4-FFF2-40B4-BE49-F238E27FC236}">
                  <a16:creationId xmlns:a16="http://schemas.microsoft.com/office/drawing/2014/main" id="{40DC0C74-ABAA-46CA-A9C7-948089E93CDC}"/>
                </a:ext>
              </a:extLst>
            </p:cNvPr>
            <p:cNvSpPr>
              <a:spLocks/>
            </p:cNvSpPr>
            <p:nvPr/>
          </p:nvSpPr>
          <p:spPr bwMode="auto">
            <a:xfrm>
              <a:off x="196124" y="4338963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1" name="Freeform 130">
              <a:extLst>
                <a:ext uri="{FF2B5EF4-FFF2-40B4-BE49-F238E27FC236}">
                  <a16:creationId xmlns:a16="http://schemas.microsoft.com/office/drawing/2014/main" id="{13E86B1C-7B49-4F4B-9FA9-AA34F2D27130}"/>
                </a:ext>
              </a:extLst>
            </p:cNvPr>
            <p:cNvSpPr>
              <a:spLocks/>
            </p:cNvSpPr>
            <p:nvPr/>
          </p:nvSpPr>
          <p:spPr bwMode="auto">
            <a:xfrm>
              <a:off x="473475" y="433580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2" name="Freeform 131">
              <a:extLst>
                <a:ext uri="{FF2B5EF4-FFF2-40B4-BE49-F238E27FC236}">
                  <a16:creationId xmlns:a16="http://schemas.microsoft.com/office/drawing/2014/main" id="{901154C6-E940-4B36-AB93-5412ECCB947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8617" y="4366709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3" name="Freeform 132">
              <a:extLst>
                <a:ext uri="{FF2B5EF4-FFF2-40B4-BE49-F238E27FC236}">
                  <a16:creationId xmlns:a16="http://schemas.microsoft.com/office/drawing/2014/main" id="{D6BBBC8F-214B-43C1-BB2F-91A4B4B4078E}"/>
                </a:ext>
              </a:extLst>
            </p:cNvPr>
            <p:cNvSpPr>
              <a:spLocks/>
            </p:cNvSpPr>
            <p:nvPr/>
          </p:nvSpPr>
          <p:spPr bwMode="auto">
            <a:xfrm>
              <a:off x="1886093" y="4408127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4" name="Freeform 134">
              <a:extLst>
                <a:ext uri="{FF2B5EF4-FFF2-40B4-BE49-F238E27FC236}">
                  <a16:creationId xmlns:a16="http://schemas.microsoft.com/office/drawing/2014/main" id="{7E4093A0-4955-4047-BF86-839B31F8E598}"/>
                </a:ext>
              </a:extLst>
            </p:cNvPr>
            <p:cNvSpPr>
              <a:spLocks/>
            </p:cNvSpPr>
            <p:nvPr/>
          </p:nvSpPr>
          <p:spPr bwMode="auto">
            <a:xfrm>
              <a:off x="2082390" y="4414096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5" name="Freeform 135">
              <a:extLst>
                <a:ext uri="{FF2B5EF4-FFF2-40B4-BE49-F238E27FC236}">
                  <a16:creationId xmlns:a16="http://schemas.microsoft.com/office/drawing/2014/main" id="{5B3945C1-8189-4FAF-B049-E627BBF3B251}"/>
                </a:ext>
              </a:extLst>
            </p:cNvPr>
            <p:cNvSpPr>
              <a:spLocks/>
            </p:cNvSpPr>
            <p:nvPr/>
          </p:nvSpPr>
          <p:spPr bwMode="auto">
            <a:xfrm>
              <a:off x="754430" y="4320194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6" name="Freeform 141">
              <a:extLst>
                <a:ext uri="{FF2B5EF4-FFF2-40B4-BE49-F238E27FC236}">
                  <a16:creationId xmlns:a16="http://schemas.microsoft.com/office/drawing/2014/main" id="{0E5587C1-906C-4BD9-982B-16F398834AFB}"/>
                </a:ext>
              </a:extLst>
            </p:cNvPr>
            <p:cNvSpPr>
              <a:spLocks/>
            </p:cNvSpPr>
            <p:nvPr/>
          </p:nvSpPr>
          <p:spPr bwMode="auto">
            <a:xfrm>
              <a:off x="1283320" y="4394603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7" name="Freeform 91">
              <a:extLst>
                <a:ext uri="{FF2B5EF4-FFF2-40B4-BE49-F238E27FC236}">
                  <a16:creationId xmlns:a16="http://schemas.microsoft.com/office/drawing/2014/main" id="{2EDD7529-9C5D-454E-91C1-65E9F6DE6562}"/>
                </a:ext>
              </a:extLst>
            </p:cNvPr>
            <p:cNvSpPr>
              <a:spLocks/>
            </p:cNvSpPr>
            <p:nvPr/>
          </p:nvSpPr>
          <p:spPr bwMode="auto">
            <a:xfrm>
              <a:off x="2704818" y="4127559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8" name="Freeform 92">
              <a:extLst>
                <a:ext uri="{FF2B5EF4-FFF2-40B4-BE49-F238E27FC236}">
                  <a16:creationId xmlns:a16="http://schemas.microsoft.com/office/drawing/2014/main" id="{26605D43-19F9-4E6E-B65F-BBFE36663803}"/>
                </a:ext>
              </a:extLst>
            </p:cNvPr>
            <p:cNvSpPr>
              <a:spLocks/>
            </p:cNvSpPr>
            <p:nvPr/>
          </p:nvSpPr>
          <p:spPr bwMode="auto">
            <a:xfrm>
              <a:off x="2448939" y="406433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9" name="Freeform 93">
              <a:extLst>
                <a:ext uri="{FF2B5EF4-FFF2-40B4-BE49-F238E27FC236}">
                  <a16:creationId xmlns:a16="http://schemas.microsoft.com/office/drawing/2014/main" id="{462BAC51-967C-4C43-803D-7697829BF10A}"/>
                </a:ext>
              </a:extLst>
            </p:cNvPr>
            <p:cNvSpPr>
              <a:spLocks/>
            </p:cNvSpPr>
            <p:nvPr/>
          </p:nvSpPr>
          <p:spPr bwMode="auto">
            <a:xfrm>
              <a:off x="3330677" y="4086897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0" name="Freeform 94">
              <a:extLst>
                <a:ext uri="{FF2B5EF4-FFF2-40B4-BE49-F238E27FC236}">
                  <a16:creationId xmlns:a16="http://schemas.microsoft.com/office/drawing/2014/main" id="{608BA166-D58A-4310-9555-FCC28B6D73F3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1384" y="4172987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1" name="Freeform 95">
              <a:extLst>
                <a:ext uri="{FF2B5EF4-FFF2-40B4-BE49-F238E27FC236}">
                  <a16:creationId xmlns:a16="http://schemas.microsoft.com/office/drawing/2014/main" id="{EBCE5FFF-4A92-4607-B857-45738461D587}"/>
                </a:ext>
              </a:extLst>
            </p:cNvPr>
            <p:cNvSpPr>
              <a:spLocks/>
            </p:cNvSpPr>
            <p:nvPr/>
          </p:nvSpPr>
          <p:spPr bwMode="auto">
            <a:xfrm>
              <a:off x="3043753" y="4117090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2" name="Freeform 96">
              <a:extLst>
                <a:ext uri="{FF2B5EF4-FFF2-40B4-BE49-F238E27FC236}">
                  <a16:creationId xmlns:a16="http://schemas.microsoft.com/office/drawing/2014/main" id="{AA66584B-7387-4E89-9D56-EA271062B86C}"/>
                </a:ext>
              </a:extLst>
            </p:cNvPr>
            <p:cNvSpPr>
              <a:spLocks/>
            </p:cNvSpPr>
            <p:nvPr/>
          </p:nvSpPr>
          <p:spPr bwMode="auto">
            <a:xfrm>
              <a:off x="3562160" y="4123618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3" name="Freeform 97">
              <a:extLst>
                <a:ext uri="{FF2B5EF4-FFF2-40B4-BE49-F238E27FC236}">
                  <a16:creationId xmlns:a16="http://schemas.microsoft.com/office/drawing/2014/main" id="{3F3C1C84-C8D4-4027-B985-2ADA06300526}"/>
                </a:ext>
              </a:extLst>
            </p:cNvPr>
            <p:cNvSpPr>
              <a:spLocks/>
            </p:cNvSpPr>
            <p:nvPr/>
          </p:nvSpPr>
          <p:spPr bwMode="auto">
            <a:xfrm>
              <a:off x="4755828" y="4126066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4" name="Freeform 98">
              <a:extLst>
                <a:ext uri="{FF2B5EF4-FFF2-40B4-BE49-F238E27FC236}">
                  <a16:creationId xmlns:a16="http://schemas.microsoft.com/office/drawing/2014/main" id="{459FA48B-B518-48C0-9D6C-350862CDACD7}"/>
                </a:ext>
              </a:extLst>
            </p:cNvPr>
            <p:cNvSpPr>
              <a:spLocks/>
            </p:cNvSpPr>
            <p:nvPr/>
          </p:nvSpPr>
          <p:spPr bwMode="auto">
            <a:xfrm>
              <a:off x="4237420" y="4126066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5" name="Freeform 99">
              <a:extLst>
                <a:ext uri="{FF2B5EF4-FFF2-40B4-BE49-F238E27FC236}">
                  <a16:creationId xmlns:a16="http://schemas.microsoft.com/office/drawing/2014/main" id="{388CCC4E-7716-4872-8B04-C4A87BE79B3F}"/>
                </a:ext>
              </a:extLst>
            </p:cNvPr>
            <p:cNvSpPr>
              <a:spLocks/>
            </p:cNvSpPr>
            <p:nvPr/>
          </p:nvSpPr>
          <p:spPr bwMode="auto">
            <a:xfrm>
              <a:off x="4430605" y="412606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6" name="Freeform 100">
              <a:extLst>
                <a:ext uri="{FF2B5EF4-FFF2-40B4-BE49-F238E27FC236}">
                  <a16:creationId xmlns:a16="http://schemas.microsoft.com/office/drawing/2014/main" id="{3C6F2E8C-956B-482B-B1B7-365D0A3A3072}"/>
                </a:ext>
              </a:extLst>
            </p:cNvPr>
            <p:cNvSpPr>
              <a:spLocks/>
            </p:cNvSpPr>
            <p:nvPr/>
          </p:nvSpPr>
          <p:spPr bwMode="auto">
            <a:xfrm>
              <a:off x="3882953" y="4126065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7" name="Freeform 101">
              <a:extLst>
                <a:ext uri="{FF2B5EF4-FFF2-40B4-BE49-F238E27FC236}">
                  <a16:creationId xmlns:a16="http://schemas.microsoft.com/office/drawing/2014/main" id="{FA29827B-FF1A-4BF6-8B04-B436455C2EAB}"/>
                </a:ext>
              </a:extLst>
            </p:cNvPr>
            <p:cNvSpPr>
              <a:spLocks/>
            </p:cNvSpPr>
            <p:nvPr/>
          </p:nvSpPr>
          <p:spPr bwMode="auto">
            <a:xfrm>
              <a:off x="5080166" y="4132595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8" name="Freeform 102">
              <a:extLst>
                <a:ext uri="{FF2B5EF4-FFF2-40B4-BE49-F238E27FC236}">
                  <a16:creationId xmlns:a16="http://schemas.microsoft.com/office/drawing/2014/main" id="{13D7F7A9-80A9-47CD-A28B-BF5CF1C2DA8A}"/>
                </a:ext>
              </a:extLst>
            </p:cNvPr>
            <p:cNvSpPr>
              <a:spLocks/>
            </p:cNvSpPr>
            <p:nvPr/>
          </p:nvSpPr>
          <p:spPr bwMode="auto">
            <a:xfrm>
              <a:off x="5740358" y="413590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9" name="Freeform 103">
              <a:extLst>
                <a:ext uri="{FF2B5EF4-FFF2-40B4-BE49-F238E27FC236}">
                  <a16:creationId xmlns:a16="http://schemas.microsoft.com/office/drawing/2014/main" id="{28DBB321-5CFC-4A68-8BC4-5E4733126B97}"/>
                </a:ext>
              </a:extLst>
            </p:cNvPr>
            <p:cNvSpPr>
              <a:spLocks/>
            </p:cNvSpPr>
            <p:nvPr/>
          </p:nvSpPr>
          <p:spPr bwMode="auto">
            <a:xfrm>
              <a:off x="5920251" y="414157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0" name="Freeform 104">
              <a:extLst>
                <a:ext uri="{FF2B5EF4-FFF2-40B4-BE49-F238E27FC236}">
                  <a16:creationId xmlns:a16="http://schemas.microsoft.com/office/drawing/2014/main" id="{EF7FC1A2-6FF6-4A37-A203-4C85AAE425AC}"/>
                </a:ext>
              </a:extLst>
            </p:cNvPr>
            <p:cNvSpPr>
              <a:spLocks/>
            </p:cNvSpPr>
            <p:nvPr/>
          </p:nvSpPr>
          <p:spPr bwMode="auto">
            <a:xfrm>
              <a:off x="2469517" y="4141570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1" name="Freeform 113">
              <a:extLst>
                <a:ext uri="{FF2B5EF4-FFF2-40B4-BE49-F238E27FC236}">
                  <a16:creationId xmlns:a16="http://schemas.microsoft.com/office/drawing/2014/main" id="{C8BE97DD-832F-48C8-8E94-1A8D46CCBDAB}"/>
                </a:ext>
              </a:extLst>
            </p:cNvPr>
            <p:cNvSpPr>
              <a:spLocks/>
            </p:cNvSpPr>
            <p:nvPr/>
          </p:nvSpPr>
          <p:spPr bwMode="auto">
            <a:xfrm>
              <a:off x="4857738" y="4187267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2" name="Freeform 114">
              <a:extLst>
                <a:ext uri="{FF2B5EF4-FFF2-40B4-BE49-F238E27FC236}">
                  <a16:creationId xmlns:a16="http://schemas.microsoft.com/office/drawing/2014/main" id="{47940738-2CE0-4693-9CFA-9A98C55911C9}"/>
                </a:ext>
              </a:extLst>
            </p:cNvPr>
            <p:cNvSpPr>
              <a:spLocks/>
            </p:cNvSpPr>
            <p:nvPr/>
          </p:nvSpPr>
          <p:spPr bwMode="auto">
            <a:xfrm>
              <a:off x="3624192" y="4187267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3" name="Freeform 115">
              <a:extLst>
                <a:ext uri="{FF2B5EF4-FFF2-40B4-BE49-F238E27FC236}">
                  <a16:creationId xmlns:a16="http://schemas.microsoft.com/office/drawing/2014/main" id="{E6DE99E4-8F2B-4271-B173-DA8A2B994C22}"/>
                </a:ext>
              </a:extLst>
            </p:cNvPr>
            <p:cNvSpPr>
              <a:spLocks/>
            </p:cNvSpPr>
            <p:nvPr/>
          </p:nvSpPr>
          <p:spPr bwMode="auto">
            <a:xfrm>
              <a:off x="4287046" y="4192980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4" name="Freeform 117">
              <a:extLst>
                <a:ext uri="{FF2B5EF4-FFF2-40B4-BE49-F238E27FC236}">
                  <a16:creationId xmlns:a16="http://schemas.microsoft.com/office/drawing/2014/main" id="{CCD1D750-349B-4A6E-94BD-5E2451746B1A}"/>
                </a:ext>
              </a:extLst>
            </p:cNvPr>
            <p:cNvSpPr>
              <a:spLocks/>
            </p:cNvSpPr>
            <p:nvPr/>
          </p:nvSpPr>
          <p:spPr bwMode="auto">
            <a:xfrm>
              <a:off x="5982283" y="4205221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5" name="Freeform 118">
              <a:extLst>
                <a:ext uri="{FF2B5EF4-FFF2-40B4-BE49-F238E27FC236}">
                  <a16:creationId xmlns:a16="http://schemas.microsoft.com/office/drawing/2014/main" id="{7A128DE6-AB3A-47FD-8BBB-D1AABDB0FA3D}"/>
                </a:ext>
              </a:extLst>
            </p:cNvPr>
            <p:cNvSpPr>
              <a:spLocks/>
            </p:cNvSpPr>
            <p:nvPr/>
          </p:nvSpPr>
          <p:spPr bwMode="auto">
            <a:xfrm>
              <a:off x="6543227" y="4208484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6" name="Freeform 119">
              <a:extLst>
                <a:ext uri="{FF2B5EF4-FFF2-40B4-BE49-F238E27FC236}">
                  <a16:creationId xmlns:a16="http://schemas.microsoft.com/office/drawing/2014/main" id="{E33B2B28-24CE-4EB2-B55F-4DBB083C924F}"/>
                </a:ext>
              </a:extLst>
            </p:cNvPr>
            <p:cNvSpPr>
              <a:spLocks/>
            </p:cNvSpPr>
            <p:nvPr/>
          </p:nvSpPr>
          <p:spPr bwMode="auto">
            <a:xfrm>
              <a:off x="6359792" y="4149209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7" name="Freeform 120">
              <a:extLst>
                <a:ext uri="{FF2B5EF4-FFF2-40B4-BE49-F238E27FC236}">
                  <a16:creationId xmlns:a16="http://schemas.microsoft.com/office/drawing/2014/main" id="{98E7CEF9-6063-4BE2-B8FA-AA4C70E39B1C}"/>
                </a:ext>
              </a:extLst>
            </p:cNvPr>
            <p:cNvSpPr>
              <a:spLocks/>
            </p:cNvSpPr>
            <p:nvPr/>
          </p:nvSpPr>
          <p:spPr bwMode="auto">
            <a:xfrm>
              <a:off x="3828456" y="4451168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8" name="Freeform 121">
              <a:extLst>
                <a:ext uri="{FF2B5EF4-FFF2-40B4-BE49-F238E27FC236}">
                  <a16:creationId xmlns:a16="http://schemas.microsoft.com/office/drawing/2014/main" id="{CB7BE427-D41C-4A40-99EF-918EEC0385FF}"/>
                </a:ext>
              </a:extLst>
            </p:cNvPr>
            <p:cNvSpPr>
              <a:spLocks/>
            </p:cNvSpPr>
            <p:nvPr/>
          </p:nvSpPr>
          <p:spPr bwMode="auto">
            <a:xfrm>
              <a:off x="3542666" y="4462159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9" name="Freeform 125">
              <a:extLst>
                <a:ext uri="{FF2B5EF4-FFF2-40B4-BE49-F238E27FC236}">
                  <a16:creationId xmlns:a16="http://schemas.microsoft.com/office/drawing/2014/main" id="{4E924328-6784-433C-AF11-3110F44A46BE}"/>
                </a:ext>
              </a:extLst>
            </p:cNvPr>
            <p:cNvSpPr>
              <a:spLocks/>
            </p:cNvSpPr>
            <p:nvPr/>
          </p:nvSpPr>
          <p:spPr bwMode="auto">
            <a:xfrm>
              <a:off x="2319621" y="4440265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0" name="Freeform 126">
              <a:extLst>
                <a:ext uri="{FF2B5EF4-FFF2-40B4-BE49-F238E27FC236}">
                  <a16:creationId xmlns:a16="http://schemas.microsoft.com/office/drawing/2014/main" id="{2DA6AE14-C99F-4602-A37E-57780CCC1307}"/>
                </a:ext>
              </a:extLst>
            </p:cNvPr>
            <p:cNvSpPr>
              <a:spLocks/>
            </p:cNvSpPr>
            <p:nvPr/>
          </p:nvSpPr>
          <p:spPr bwMode="auto">
            <a:xfrm>
              <a:off x="3256433" y="4452099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1" name="Freeform 127">
              <a:extLst>
                <a:ext uri="{FF2B5EF4-FFF2-40B4-BE49-F238E27FC236}">
                  <a16:creationId xmlns:a16="http://schemas.microsoft.com/office/drawing/2014/main" id="{D32CD763-6399-4CFB-AA6E-B79F4E6E4CFA}"/>
                </a:ext>
              </a:extLst>
            </p:cNvPr>
            <p:cNvSpPr>
              <a:spLocks/>
            </p:cNvSpPr>
            <p:nvPr/>
          </p:nvSpPr>
          <p:spPr bwMode="auto">
            <a:xfrm>
              <a:off x="4231217" y="4452098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2" name="Freeform 128">
              <a:extLst>
                <a:ext uri="{FF2B5EF4-FFF2-40B4-BE49-F238E27FC236}">
                  <a16:creationId xmlns:a16="http://schemas.microsoft.com/office/drawing/2014/main" id="{3D914E7C-256C-46D6-827E-EA6CA5AF8F6D}"/>
                </a:ext>
              </a:extLst>
            </p:cNvPr>
            <p:cNvSpPr>
              <a:spLocks/>
            </p:cNvSpPr>
            <p:nvPr/>
          </p:nvSpPr>
          <p:spPr bwMode="auto">
            <a:xfrm>
              <a:off x="2758407" y="4455361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3" name="Freeform 129">
              <a:extLst>
                <a:ext uri="{FF2B5EF4-FFF2-40B4-BE49-F238E27FC236}">
                  <a16:creationId xmlns:a16="http://schemas.microsoft.com/office/drawing/2014/main" id="{A6E1C7B8-4A4A-46BE-A5F4-2D7874D90327}"/>
                </a:ext>
              </a:extLst>
            </p:cNvPr>
            <p:cNvSpPr>
              <a:spLocks/>
            </p:cNvSpPr>
            <p:nvPr/>
          </p:nvSpPr>
          <p:spPr bwMode="auto">
            <a:xfrm>
              <a:off x="4706203" y="4455361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4" name="Freeform 133">
              <a:extLst>
                <a:ext uri="{FF2B5EF4-FFF2-40B4-BE49-F238E27FC236}">
                  <a16:creationId xmlns:a16="http://schemas.microsoft.com/office/drawing/2014/main" id="{EADAF222-A457-47FD-A48D-66DDB8A21B11}"/>
                </a:ext>
              </a:extLst>
            </p:cNvPr>
            <p:cNvSpPr>
              <a:spLocks/>
            </p:cNvSpPr>
            <p:nvPr/>
          </p:nvSpPr>
          <p:spPr bwMode="auto">
            <a:xfrm>
              <a:off x="4513019" y="4464339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5" name="Freeform 136">
              <a:extLst>
                <a:ext uri="{FF2B5EF4-FFF2-40B4-BE49-F238E27FC236}">
                  <a16:creationId xmlns:a16="http://schemas.microsoft.com/office/drawing/2014/main" id="{306BBD6A-B057-4570-852D-E0651C40F8F6}"/>
                </a:ext>
              </a:extLst>
            </p:cNvPr>
            <p:cNvSpPr>
              <a:spLocks/>
            </p:cNvSpPr>
            <p:nvPr/>
          </p:nvSpPr>
          <p:spPr bwMode="auto">
            <a:xfrm>
              <a:off x="5574116" y="4476205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6" name="Freeform 137">
              <a:extLst>
                <a:ext uri="{FF2B5EF4-FFF2-40B4-BE49-F238E27FC236}">
                  <a16:creationId xmlns:a16="http://schemas.microsoft.com/office/drawing/2014/main" id="{230FA988-A8A7-424A-8721-115C179C324F}"/>
                </a:ext>
              </a:extLst>
            </p:cNvPr>
            <p:cNvSpPr>
              <a:spLocks/>
            </p:cNvSpPr>
            <p:nvPr/>
          </p:nvSpPr>
          <p:spPr bwMode="auto">
            <a:xfrm>
              <a:off x="5274235" y="4479843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7" name="Freeform 138">
              <a:extLst>
                <a:ext uri="{FF2B5EF4-FFF2-40B4-BE49-F238E27FC236}">
                  <a16:creationId xmlns:a16="http://schemas.microsoft.com/office/drawing/2014/main" id="{EA614D08-E69B-4334-A276-4E0F2CB6F1AB}"/>
                </a:ext>
              </a:extLst>
            </p:cNvPr>
            <p:cNvSpPr>
              <a:spLocks/>
            </p:cNvSpPr>
            <p:nvPr/>
          </p:nvSpPr>
          <p:spPr bwMode="auto">
            <a:xfrm>
              <a:off x="5021678" y="4482292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8" name="Freeform 139">
              <a:extLst>
                <a:ext uri="{FF2B5EF4-FFF2-40B4-BE49-F238E27FC236}">
                  <a16:creationId xmlns:a16="http://schemas.microsoft.com/office/drawing/2014/main" id="{F390B3DF-3AFC-4F8B-BE3D-1DDDF4951B3D}"/>
                </a:ext>
              </a:extLst>
            </p:cNvPr>
            <p:cNvSpPr>
              <a:spLocks/>
            </p:cNvSpPr>
            <p:nvPr/>
          </p:nvSpPr>
          <p:spPr bwMode="auto">
            <a:xfrm>
              <a:off x="6543226" y="448881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9" name="Freeform 140">
              <a:extLst>
                <a:ext uri="{FF2B5EF4-FFF2-40B4-BE49-F238E27FC236}">
                  <a16:creationId xmlns:a16="http://schemas.microsoft.com/office/drawing/2014/main" id="{E20F6892-0019-4E22-BD4A-EA967C416D9C}"/>
                </a:ext>
              </a:extLst>
            </p:cNvPr>
            <p:cNvSpPr>
              <a:spLocks/>
            </p:cNvSpPr>
            <p:nvPr/>
          </p:nvSpPr>
          <p:spPr bwMode="auto">
            <a:xfrm>
              <a:off x="3001217" y="4492083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0" name="Freeform 142">
              <a:extLst>
                <a:ext uri="{FF2B5EF4-FFF2-40B4-BE49-F238E27FC236}">
                  <a16:creationId xmlns:a16="http://schemas.microsoft.com/office/drawing/2014/main" id="{693BAB0E-82D3-4A17-9925-21139AB33749}"/>
                </a:ext>
              </a:extLst>
            </p:cNvPr>
            <p:cNvSpPr>
              <a:spLocks/>
            </p:cNvSpPr>
            <p:nvPr/>
          </p:nvSpPr>
          <p:spPr bwMode="auto">
            <a:xfrm>
              <a:off x="4771778" y="4519012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1" name="Freeform 143">
              <a:extLst>
                <a:ext uri="{FF2B5EF4-FFF2-40B4-BE49-F238E27FC236}">
                  <a16:creationId xmlns:a16="http://schemas.microsoft.com/office/drawing/2014/main" id="{FB2B2BA3-A2B6-40A6-BF52-BF239B92DC49}"/>
                </a:ext>
              </a:extLst>
            </p:cNvPr>
            <p:cNvSpPr>
              <a:spLocks/>
            </p:cNvSpPr>
            <p:nvPr/>
          </p:nvSpPr>
          <p:spPr bwMode="auto">
            <a:xfrm>
              <a:off x="5798847" y="4522275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2" name="Freeform 144">
              <a:extLst>
                <a:ext uri="{FF2B5EF4-FFF2-40B4-BE49-F238E27FC236}">
                  <a16:creationId xmlns:a16="http://schemas.microsoft.com/office/drawing/2014/main" id="{79967593-A854-42F4-9593-7B3BF8AB0622}"/>
                </a:ext>
              </a:extLst>
            </p:cNvPr>
            <p:cNvSpPr>
              <a:spLocks/>
            </p:cNvSpPr>
            <p:nvPr/>
          </p:nvSpPr>
          <p:spPr bwMode="auto">
            <a:xfrm>
              <a:off x="6067356" y="4519012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3" name="Freeform 145">
              <a:extLst>
                <a:ext uri="{FF2B5EF4-FFF2-40B4-BE49-F238E27FC236}">
                  <a16:creationId xmlns:a16="http://schemas.microsoft.com/office/drawing/2014/main" id="{BE9B9DE0-56A4-405A-BDB4-0DF634EC1331}"/>
                </a:ext>
              </a:extLst>
            </p:cNvPr>
            <p:cNvSpPr>
              <a:spLocks/>
            </p:cNvSpPr>
            <p:nvPr/>
          </p:nvSpPr>
          <p:spPr bwMode="auto">
            <a:xfrm>
              <a:off x="6277377" y="4524725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4" name="Freeform 8">
              <a:extLst>
                <a:ext uri="{FF2B5EF4-FFF2-40B4-BE49-F238E27FC236}">
                  <a16:creationId xmlns:a16="http://schemas.microsoft.com/office/drawing/2014/main" id="{1D9BDF90-B4AC-41E9-B6D5-591A035FDAB4}"/>
                </a:ext>
              </a:extLst>
            </p:cNvPr>
            <p:cNvSpPr>
              <a:spLocks/>
            </p:cNvSpPr>
            <p:nvPr/>
          </p:nvSpPr>
          <p:spPr bwMode="auto">
            <a:xfrm>
              <a:off x="6732868" y="448270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5" name="Freeform 8">
              <a:extLst>
                <a:ext uri="{FF2B5EF4-FFF2-40B4-BE49-F238E27FC236}">
                  <a16:creationId xmlns:a16="http://schemas.microsoft.com/office/drawing/2014/main" id="{8BEB95FE-8EB4-4A09-89FD-46DBD2D6BAE1}"/>
                </a:ext>
              </a:extLst>
            </p:cNvPr>
            <p:cNvSpPr>
              <a:spLocks/>
            </p:cNvSpPr>
            <p:nvPr/>
          </p:nvSpPr>
          <p:spPr bwMode="auto">
            <a:xfrm>
              <a:off x="81617" y="404488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6" name="Freeform 106">
              <a:extLst>
                <a:ext uri="{FF2B5EF4-FFF2-40B4-BE49-F238E27FC236}">
                  <a16:creationId xmlns:a16="http://schemas.microsoft.com/office/drawing/2014/main" id="{0DE09F64-D125-4416-91E1-C40636D04D25}"/>
                </a:ext>
              </a:extLst>
            </p:cNvPr>
            <p:cNvSpPr>
              <a:spLocks/>
            </p:cNvSpPr>
            <p:nvPr/>
          </p:nvSpPr>
          <p:spPr bwMode="auto">
            <a:xfrm>
              <a:off x="5599" y="42593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7" name="Freeform 120">
              <a:extLst>
                <a:ext uri="{FF2B5EF4-FFF2-40B4-BE49-F238E27FC236}">
                  <a16:creationId xmlns:a16="http://schemas.microsoft.com/office/drawing/2014/main" id="{CF304B6B-0C9C-46DA-A929-EBBBF97F6791}"/>
                </a:ext>
              </a:extLst>
            </p:cNvPr>
            <p:cNvSpPr>
              <a:spLocks/>
            </p:cNvSpPr>
            <p:nvPr/>
          </p:nvSpPr>
          <p:spPr bwMode="auto">
            <a:xfrm>
              <a:off x="6143123" y="4145024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8" name="Freeform 120">
              <a:extLst>
                <a:ext uri="{FF2B5EF4-FFF2-40B4-BE49-F238E27FC236}">
                  <a16:creationId xmlns:a16="http://schemas.microsoft.com/office/drawing/2014/main" id="{D6D03778-AAAF-4165-97E5-2721789C75F6}"/>
                </a:ext>
              </a:extLst>
            </p:cNvPr>
            <p:cNvSpPr>
              <a:spLocks/>
            </p:cNvSpPr>
            <p:nvPr/>
          </p:nvSpPr>
          <p:spPr bwMode="auto">
            <a:xfrm>
              <a:off x="6725006" y="4153810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9" name="Freeform 125">
              <a:extLst>
                <a:ext uri="{FF2B5EF4-FFF2-40B4-BE49-F238E27FC236}">
                  <a16:creationId xmlns:a16="http://schemas.microsoft.com/office/drawing/2014/main" id="{82C4E8D7-26EB-4770-A64A-6BBA26597817}"/>
                </a:ext>
              </a:extLst>
            </p:cNvPr>
            <p:cNvSpPr>
              <a:spLocks/>
            </p:cNvSpPr>
            <p:nvPr/>
          </p:nvSpPr>
          <p:spPr bwMode="auto">
            <a:xfrm>
              <a:off x="2534269" y="4433273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0" name="Freeform 137">
              <a:extLst>
                <a:ext uri="{FF2B5EF4-FFF2-40B4-BE49-F238E27FC236}">
                  <a16:creationId xmlns:a16="http://schemas.microsoft.com/office/drawing/2014/main" id="{8700AEB4-C15F-422F-BE5D-52E733B79F2E}"/>
                </a:ext>
              </a:extLst>
            </p:cNvPr>
            <p:cNvSpPr>
              <a:spLocks/>
            </p:cNvSpPr>
            <p:nvPr/>
          </p:nvSpPr>
          <p:spPr bwMode="auto">
            <a:xfrm>
              <a:off x="5461866" y="4165644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1" name="Freeform 6">
              <a:extLst>
                <a:ext uri="{FF2B5EF4-FFF2-40B4-BE49-F238E27FC236}">
                  <a16:creationId xmlns:a16="http://schemas.microsoft.com/office/drawing/2014/main" id="{7F6E36F5-1E93-4F98-86FC-45E02CE5175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89087" y="4392994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2" name="Freeform 105">
              <a:extLst>
                <a:ext uri="{FF2B5EF4-FFF2-40B4-BE49-F238E27FC236}">
                  <a16:creationId xmlns:a16="http://schemas.microsoft.com/office/drawing/2014/main" id="{B195FE90-251B-4CD9-8FB7-6AEBB727E654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4237" y="4198327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3" name="Freeform 106">
              <a:extLst>
                <a:ext uri="{FF2B5EF4-FFF2-40B4-BE49-F238E27FC236}">
                  <a16:creationId xmlns:a16="http://schemas.microsoft.com/office/drawing/2014/main" id="{4C61FDFB-87A7-42F7-987B-6490660B10E0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5763" y="4152915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4" name="Freeform 107">
              <a:extLst>
                <a:ext uri="{FF2B5EF4-FFF2-40B4-BE49-F238E27FC236}">
                  <a16:creationId xmlns:a16="http://schemas.microsoft.com/office/drawing/2014/main" id="{1726F49C-76B2-465B-80AC-9B21486AEF2B}"/>
                </a:ext>
              </a:extLst>
            </p:cNvPr>
            <p:cNvSpPr>
              <a:spLocks/>
            </p:cNvSpPr>
            <p:nvPr/>
          </p:nvSpPr>
          <p:spPr bwMode="auto">
            <a:xfrm>
              <a:off x="8863638" y="4229617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5" name="Freeform 108">
              <a:extLst>
                <a:ext uri="{FF2B5EF4-FFF2-40B4-BE49-F238E27FC236}">
                  <a16:creationId xmlns:a16="http://schemas.microsoft.com/office/drawing/2014/main" id="{683B4369-207D-4F9D-965F-BB635AFA56A0}"/>
                </a:ext>
              </a:extLst>
            </p:cNvPr>
            <p:cNvSpPr>
              <a:spLocks/>
            </p:cNvSpPr>
            <p:nvPr/>
          </p:nvSpPr>
          <p:spPr bwMode="auto">
            <a:xfrm>
              <a:off x="7848990" y="4165154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6" name="Freeform 109">
              <a:extLst>
                <a:ext uri="{FF2B5EF4-FFF2-40B4-BE49-F238E27FC236}">
                  <a16:creationId xmlns:a16="http://schemas.microsoft.com/office/drawing/2014/main" id="{DE86E126-8990-4057-955E-D03DE96E163D}"/>
                </a:ext>
              </a:extLst>
            </p:cNvPr>
            <p:cNvSpPr>
              <a:spLocks/>
            </p:cNvSpPr>
            <p:nvPr/>
          </p:nvSpPr>
          <p:spPr bwMode="auto">
            <a:xfrm>
              <a:off x="8340505" y="4197800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7" name="Freeform 110">
              <a:extLst>
                <a:ext uri="{FF2B5EF4-FFF2-40B4-BE49-F238E27FC236}">
                  <a16:creationId xmlns:a16="http://schemas.microsoft.com/office/drawing/2014/main" id="{6EBFB23D-5359-41D2-A7FB-A99CD307D7E6}"/>
                </a:ext>
              </a:extLst>
            </p:cNvPr>
            <p:cNvSpPr>
              <a:spLocks/>
            </p:cNvSpPr>
            <p:nvPr/>
          </p:nvSpPr>
          <p:spPr bwMode="auto">
            <a:xfrm>
              <a:off x="6957174" y="4170168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8" name="Freeform 111">
              <a:extLst>
                <a:ext uri="{FF2B5EF4-FFF2-40B4-BE49-F238E27FC236}">
                  <a16:creationId xmlns:a16="http://schemas.microsoft.com/office/drawing/2014/main" id="{89F3068A-2BEE-4596-B5AD-EC223AE15CBA}"/>
                </a:ext>
              </a:extLst>
            </p:cNvPr>
            <p:cNvSpPr>
              <a:spLocks/>
            </p:cNvSpPr>
            <p:nvPr/>
          </p:nvSpPr>
          <p:spPr bwMode="auto">
            <a:xfrm>
              <a:off x="8072304" y="4180660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9" name="Freeform 112">
              <a:extLst>
                <a:ext uri="{FF2B5EF4-FFF2-40B4-BE49-F238E27FC236}">
                  <a16:creationId xmlns:a16="http://schemas.microsoft.com/office/drawing/2014/main" id="{139FFB14-254D-4143-8C68-96B1D7640824}"/>
                </a:ext>
              </a:extLst>
            </p:cNvPr>
            <p:cNvSpPr>
              <a:spLocks/>
            </p:cNvSpPr>
            <p:nvPr/>
          </p:nvSpPr>
          <p:spPr bwMode="auto">
            <a:xfrm>
              <a:off x="7557475" y="416841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0" name="Freeform 122">
              <a:extLst>
                <a:ext uri="{FF2B5EF4-FFF2-40B4-BE49-F238E27FC236}">
                  <a16:creationId xmlns:a16="http://schemas.microsoft.com/office/drawing/2014/main" id="{C257722A-CFB9-40DC-9980-9916CB28DF5D}"/>
                </a:ext>
              </a:extLst>
            </p:cNvPr>
            <p:cNvSpPr>
              <a:spLocks/>
            </p:cNvSpPr>
            <p:nvPr/>
          </p:nvSpPr>
          <p:spPr bwMode="auto">
            <a:xfrm>
              <a:off x="8317460" y="4482700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1" name="Freeform 130">
              <a:extLst>
                <a:ext uri="{FF2B5EF4-FFF2-40B4-BE49-F238E27FC236}">
                  <a16:creationId xmlns:a16="http://schemas.microsoft.com/office/drawing/2014/main" id="{EA6FC9DE-A11B-43FA-9F2D-D62CC1359FC2}"/>
                </a:ext>
              </a:extLst>
            </p:cNvPr>
            <p:cNvSpPr>
              <a:spLocks/>
            </p:cNvSpPr>
            <p:nvPr/>
          </p:nvSpPr>
          <p:spPr bwMode="auto">
            <a:xfrm>
              <a:off x="7055652" y="4485962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2" name="Freeform 131">
              <a:extLst>
                <a:ext uri="{FF2B5EF4-FFF2-40B4-BE49-F238E27FC236}">
                  <a16:creationId xmlns:a16="http://schemas.microsoft.com/office/drawing/2014/main" id="{0DA010D8-C8C2-4ECF-A60B-42770CC9B6A1}"/>
                </a:ext>
              </a:extLst>
            </p:cNvPr>
            <p:cNvSpPr>
              <a:spLocks/>
            </p:cNvSpPr>
            <p:nvPr/>
          </p:nvSpPr>
          <p:spPr bwMode="auto">
            <a:xfrm>
              <a:off x="7689079" y="4469234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3" name="Freeform 132">
              <a:extLst>
                <a:ext uri="{FF2B5EF4-FFF2-40B4-BE49-F238E27FC236}">
                  <a16:creationId xmlns:a16="http://schemas.microsoft.com/office/drawing/2014/main" id="{3E9D7386-D9CC-4737-84B7-B40D7B40BEB5}"/>
                </a:ext>
              </a:extLst>
            </p:cNvPr>
            <p:cNvSpPr>
              <a:spLocks/>
            </p:cNvSpPr>
            <p:nvPr/>
          </p:nvSpPr>
          <p:spPr bwMode="auto">
            <a:xfrm>
              <a:off x="8545566" y="4508941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4" name="Freeform 134">
              <a:extLst>
                <a:ext uri="{FF2B5EF4-FFF2-40B4-BE49-F238E27FC236}">
                  <a16:creationId xmlns:a16="http://schemas.microsoft.com/office/drawing/2014/main" id="{A97A5472-CDD2-4556-8715-F51CE47ACCF9}"/>
                </a:ext>
              </a:extLst>
            </p:cNvPr>
            <p:cNvSpPr>
              <a:spLocks/>
            </p:cNvSpPr>
            <p:nvPr/>
          </p:nvSpPr>
          <p:spPr bwMode="auto">
            <a:xfrm>
              <a:off x="8741863" y="4514910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5" name="Freeform 135">
              <a:extLst>
                <a:ext uri="{FF2B5EF4-FFF2-40B4-BE49-F238E27FC236}">
                  <a16:creationId xmlns:a16="http://schemas.microsoft.com/office/drawing/2014/main" id="{A4BECAD8-1A1E-4A70-86F1-1A547EDB4EAB}"/>
                </a:ext>
              </a:extLst>
            </p:cNvPr>
            <p:cNvSpPr>
              <a:spLocks/>
            </p:cNvSpPr>
            <p:nvPr/>
          </p:nvSpPr>
          <p:spPr bwMode="auto">
            <a:xfrm>
              <a:off x="7403010" y="4487588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6" name="Freeform 141">
              <a:extLst>
                <a:ext uri="{FF2B5EF4-FFF2-40B4-BE49-F238E27FC236}">
                  <a16:creationId xmlns:a16="http://schemas.microsoft.com/office/drawing/2014/main" id="{F5016102-D6B2-484A-954E-7F5C59976113}"/>
                </a:ext>
              </a:extLst>
            </p:cNvPr>
            <p:cNvSpPr>
              <a:spLocks/>
            </p:cNvSpPr>
            <p:nvPr/>
          </p:nvSpPr>
          <p:spPr bwMode="auto">
            <a:xfrm>
              <a:off x="7870370" y="447130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7" name="Freeform 91">
              <a:extLst>
                <a:ext uri="{FF2B5EF4-FFF2-40B4-BE49-F238E27FC236}">
                  <a16:creationId xmlns:a16="http://schemas.microsoft.com/office/drawing/2014/main" id="{4C557542-CAA4-4E5D-8F61-DA0747A38AFD}"/>
                </a:ext>
              </a:extLst>
            </p:cNvPr>
            <p:cNvSpPr>
              <a:spLocks/>
            </p:cNvSpPr>
            <p:nvPr/>
          </p:nvSpPr>
          <p:spPr bwMode="auto">
            <a:xfrm>
              <a:off x="9364291" y="4228373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" name="Freeform 92">
              <a:extLst>
                <a:ext uri="{FF2B5EF4-FFF2-40B4-BE49-F238E27FC236}">
                  <a16:creationId xmlns:a16="http://schemas.microsoft.com/office/drawing/2014/main" id="{6EA33457-BBDB-466F-8D6C-12539EF0043F}"/>
                </a:ext>
              </a:extLst>
            </p:cNvPr>
            <p:cNvSpPr>
              <a:spLocks/>
            </p:cNvSpPr>
            <p:nvPr/>
          </p:nvSpPr>
          <p:spPr bwMode="auto">
            <a:xfrm>
              <a:off x="9108412" y="416515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9" name="Freeform 93">
              <a:extLst>
                <a:ext uri="{FF2B5EF4-FFF2-40B4-BE49-F238E27FC236}">
                  <a16:creationId xmlns:a16="http://schemas.microsoft.com/office/drawing/2014/main" id="{BFE7FCC7-0BA1-4F9E-892C-F7D1D2FA8C8A}"/>
                </a:ext>
              </a:extLst>
            </p:cNvPr>
            <p:cNvSpPr>
              <a:spLocks/>
            </p:cNvSpPr>
            <p:nvPr/>
          </p:nvSpPr>
          <p:spPr bwMode="auto">
            <a:xfrm>
              <a:off x="9934050" y="4187563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0" name="Freeform 94">
              <a:extLst>
                <a:ext uri="{FF2B5EF4-FFF2-40B4-BE49-F238E27FC236}">
                  <a16:creationId xmlns:a16="http://schemas.microsoft.com/office/drawing/2014/main" id="{484BD59A-663E-4B0A-AF93-2DD323C3E8D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20857" y="4225991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1" name="Freeform 95">
              <a:extLst>
                <a:ext uri="{FF2B5EF4-FFF2-40B4-BE49-F238E27FC236}">
                  <a16:creationId xmlns:a16="http://schemas.microsoft.com/office/drawing/2014/main" id="{A082594B-CD63-48E0-B02A-FED5D4E73CF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03226" y="4170094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2" name="Freeform 96">
              <a:extLst>
                <a:ext uri="{FF2B5EF4-FFF2-40B4-BE49-F238E27FC236}">
                  <a16:creationId xmlns:a16="http://schemas.microsoft.com/office/drawing/2014/main" id="{3E5F3874-DF71-4F8D-A3DA-395CEAB88D0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21633" y="4176622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97">
              <a:extLst>
                <a:ext uri="{FF2B5EF4-FFF2-40B4-BE49-F238E27FC236}">
                  <a16:creationId xmlns:a16="http://schemas.microsoft.com/office/drawing/2014/main" id="{E91C4750-FE61-4011-88FE-C1F6AE72007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5301" y="4179070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4" name="Freeform 98">
              <a:extLst>
                <a:ext uri="{FF2B5EF4-FFF2-40B4-BE49-F238E27FC236}">
                  <a16:creationId xmlns:a16="http://schemas.microsoft.com/office/drawing/2014/main" id="{8B2BA328-EDF3-41B1-A4D7-FCCF138157B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96893" y="4179070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5" name="Freeform 99">
              <a:extLst>
                <a:ext uri="{FF2B5EF4-FFF2-40B4-BE49-F238E27FC236}">
                  <a16:creationId xmlns:a16="http://schemas.microsoft.com/office/drawing/2014/main" id="{148C7F81-950B-4B9C-A60D-D4225F4C8C47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90078" y="4179068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6" name="Freeform 100">
              <a:extLst>
                <a:ext uri="{FF2B5EF4-FFF2-40B4-BE49-F238E27FC236}">
                  <a16:creationId xmlns:a16="http://schemas.microsoft.com/office/drawing/2014/main" id="{E37768EC-6B42-4618-A1AE-10586D23A13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42426" y="4179069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7" name="Freeform 101">
              <a:extLst>
                <a:ext uri="{FF2B5EF4-FFF2-40B4-BE49-F238E27FC236}">
                  <a16:creationId xmlns:a16="http://schemas.microsoft.com/office/drawing/2014/main" id="{1B32FF0C-81A8-4A89-9F43-2D0E2DB6334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39639" y="4185599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8" name="Freeform 104">
              <a:extLst>
                <a:ext uri="{FF2B5EF4-FFF2-40B4-BE49-F238E27FC236}">
                  <a16:creationId xmlns:a16="http://schemas.microsoft.com/office/drawing/2014/main" id="{7C9FCEBB-8D41-4EC8-84B2-E737029CA058}"/>
                </a:ext>
              </a:extLst>
            </p:cNvPr>
            <p:cNvSpPr>
              <a:spLocks/>
            </p:cNvSpPr>
            <p:nvPr/>
          </p:nvSpPr>
          <p:spPr bwMode="auto">
            <a:xfrm>
              <a:off x="9128990" y="4242384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9" name="Freeform 113">
              <a:extLst>
                <a:ext uri="{FF2B5EF4-FFF2-40B4-BE49-F238E27FC236}">
                  <a16:creationId xmlns:a16="http://schemas.microsoft.com/office/drawing/2014/main" id="{F919FE54-4CAB-480C-814D-51B1FE19F11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517211" y="4240271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0" name="Freeform 114">
              <a:extLst>
                <a:ext uri="{FF2B5EF4-FFF2-40B4-BE49-F238E27FC236}">
                  <a16:creationId xmlns:a16="http://schemas.microsoft.com/office/drawing/2014/main" id="{A91A2E0D-4CBE-4BE7-B091-D444FE0DF88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83665" y="4240271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1" name="Freeform 115">
              <a:extLst>
                <a:ext uri="{FF2B5EF4-FFF2-40B4-BE49-F238E27FC236}">
                  <a16:creationId xmlns:a16="http://schemas.microsoft.com/office/drawing/2014/main" id="{8F3EFFD2-B1A4-48E0-B8B5-38EA98B657B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946519" y="4245984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2" name="Freeform 120">
              <a:extLst>
                <a:ext uri="{FF2B5EF4-FFF2-40B4-BE49-F238E27FC236}">
                  <a16:creationId xmlns:a16="http://schemas.microsoft.com/office/drawing/2014/main" id="{44C07687-5032-4DF9-9920-F2C79C60B17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97231" y="4403194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3" name="Freeform 121">
              <a:extLst>
                <a:ext uri="{FF2B5EF4-FFF2-40B4-BE49-F238E27FC236}">
                  <a16:creationId xmlns:a16="http://schemas.microsoft.com/office/drawing/2014/main" id="{3A4D0A12-0FFF-4C12-BA32-FCAEABE92DF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93080" y="4426415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4" name="Freeform 125">
              <a:extLst>
                <a:ext uri="{FF2B5EF4-FFF2-40B4-BE49-F238E27FC236}">
                  <a16:creationId xmlns:a16="http://schemas.microsoft.com/office/drawing/2014/main" id="{C3E12973-FC62-41C9-8E9A-DC1B8F13FC4F}"/>
                </a:ext>
              </a:extLst>
            </p:cNvPr>
            <p:cNvSpPr>
              <a:spLocks/>
            </p:cNvSpPr>
            <p:nvPr/>
          </p:nvSpPr>
          <p:spPr bwMode="auto">
            <a:xfrm>
              <a:off x="8979094" y="4541079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5" name="Freeform 126">
              <a:extLst>
                <a:ext uri="{FF2B5EF4-FFF2-40B4-BE49-F238E27FC236}">
                  <a16:creationId xmlns:a16="http://schemas.microsoft.com/office/drawing/2014/main" id="{31E9B4C7-9273-4A3C-BE35-ADC52C012C45}"/>
                </a:ext>
              </a:extLst>
            </p:cNvPr>
            <p:cNvSpPr>
              <a:spLocks/>
            </p:cNvSpPr>
            <p:nvPr/>
          </p:nvSpPr>
          <p:spPr bwMode="auto">
            <a:xfrm>
              <a:off x="9915906" y="4433388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6" name="Freeform 127">
              <a:extLst>
                <a:ext uri="{FF2B5EF4-FFF2-40B4-BE49-F238E27FC236}">
                  <a16:creationId xmlns:a16="http://schemas.microsoft.com/office/drawing/2014/main" id="{391FA811-6CCD-4B2F-B087-21D2FE7540F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90690" y="4433387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7" name="Freeform 128">
              <a:extLst>
                <a:ext uri="{FF2B5EF4-FFF2-40B4-BE49-F238E27FC236}">
                  <a16:creationId xmlns:a16="http://schemas.microsoft.com/office/drawing/2014/main" id="{2C2300E6-82D6-4955-84BD-A84D0E6265CB}"/>
                </a:ext>
              </a:extLst>
            </p:cNvPr>
            <p:cNvSpPr>
              <a:spLocks/>
            </p:cNvSpPr>
            <p:nvPr/>
          </p:nvSpPr>
          <p:spPr bwMode="auto">
            <a:xfrm>
              <a:off x="9417880" y="4532271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8" name="Freeform 129">
              <a:extLst>
                <a:ext uri="{FF2B5EF4-FFF2-40B4-BE49-F238E27FC236}">
                  <a16:creationId xmlns:a16="http://schemas.microsoft.com/office/drawing/2014/main" id="{A6DC0359-B40D-4F1B-BA5A-30D09D8180A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365676" y="4436650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9" name="Freeform 133">
              <a:extLst>
                <a:ext uri="{FF2B5EF4-FFF2-40B4-BE49-F238E27FC236}">
                  <a16:creationId xmlns:a16="http://schemas.microsoft.com/office/drawing/2014/main" id="{61F1994B-477A-4FC7-A6A7-25CA62B459F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72492" y="4445628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0" name="Freeform 136">
              <a:extLst>
                <a:ext uri="{FF2B5EF4-FFF2-40B4-BE49-F238E27FC236}">
                  <a16:creationId xmlns:a16="http://schemas.microsoft.com/office/drawing/2014/main" id="{BB5E2D1F-C8F2-49B1-BB6F-2205DEF3EC36}"/>
                </a:ext>
              </a:extLst>
            </p:cNvPr>
            <p:cNvSpPr>
              <a:spLocks/>
            </p:cNvSpPr>
            <p:nvPr/>
          </p:nvSpPr>
          <p:spPr bwMode="auto">
            <a:xfrm>
              <a:off x="8134498" y="4494939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1" name="Freeform 137">
              <a:extLst>
                <a:ext uri="{FF2B5EF4-FFF2-40B4-BE49-F238E27FC236}">
                  <a16:creationId xmlns:a16="http://schemas.microsoft.com/office/drawing/2014/main" id="{1913FC04-A93C-4927-A7D6-B1A669A109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33708" y="4461132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2" name="Freeform 138">
              <a:extLst>
                <a:ext uri="{FF2B5EF4-FFF2-40B4-BE49-F238E27FC236}">
                  <a16:creationId xmlns:a16="http://schemas.microsoft.com/office/drawing/2014/main" id="{EBC5842B-78C5-4DF1-A99E-74D007DBA9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681151" y="4463581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3" name="Freeform 140">
              <a:extLst>
                <a:ext uri="{FF2B5EF4-FFF2-40B4-BE49-F238E27FC236}">
                  <a16:creationId xmlns:a16="http://schemas.microsoft.com/office/drawing/2014/main" id="{4005845B-2D55-4BF2-966F-1917825A927B}"/>
                </a:ext>
              </a:extLst>
            </p:cNvPr>
            <p:cNvSpPr>
              <a:spLocks/>
            </p:cNvSpPr>
            <p:nvPr/>
          </p:nvSpPr>
          <p:spPr bwMode="auto">
            <a:xfrm>
              <a:off x="9660690" y="4473372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4" name="Freeform 142">
              <a:extLst>
                <a:ext uri="{FF2B5EF4-FFF2-40B4-BE49-F238E27FC236}">
                  <a16:creationId xmlns:a16="http://schemas.microsoft.com/office/drawing/2014/main" id="{EB211B49-DC08-4336-A8EE-5C55AE31236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31251" y="4500301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5" name="Freeform 125">
              <a:extLst>
                <a:ext uri="{FF2B5EF4-FFF2-40B4-BE49-F238E27FC236}">
                  <a16:creationId xmlns:a16="http://schemas.microsoft.com/office/drawing/2014/main" id="{5E80A879-6579-477F-9DB2-3633F3494F2A}"/>
                </a:ext>
              </a:extLst>
            </p:cNvPr>
            <p:cNvSpPr>
              <a:spLocks/>
            </p:cNvSpPr>
            <p:nvPr/>
          </p:nvSpPr>
          <p:spPr bwMode="auto">
            <a:xfrm>
              <a:off x="9193742" y="4534087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6" name="Freeform 137">
              <a:extLst>
                <a:ext uri="{FF2B5EF4-FFF2-40B4-BE49-F238E27FC236}">
                  <a16:creationId xmlns:a16="http://schemas.microsoft.com/office/drawing/2014/main" id="{841E920F-A008-4C06-AC7B-A53CB3254CD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121339" y="4218648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8245412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C3494DB-594F-4ED0-BB97-02210D5E2C4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 descr="Content Placeholder Timeline">
            <a:extLst>
              <a:ext uri="{FF2B5EF4-FFF2-40B4-BE49-F238E27FC236}">
                <a16:creationId xmlns:a16="http://schemas.microsoft.com/office/drawing/2014/main" id="{25C75F2E-0C6C-4210-B94C-420773FE456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825625"/>
            <a:ext cx="10515599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1496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46E42BB-B57B-4777-8843-87E607595C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502920"/>
            <a:ext cx="9902952" cy="132556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>
            <a:normAutofit/>
          </a:bodyPr>
          <a:lstStyle>
            <a:lvl1pPr>
              <a:defRPr sz="1700"/>
            </a:lvl1pPr>
            <a:lvl2pPr>
              <a:defRPr sz="1700" b="1"/>
            </a:lvl2pPr>
            <a:lvl3pPr>
              <a:defRPr sz="1700" b="0"/>
            </a:lvl3pPr>
            <a:lvl4pPr>
              <a:defRPr sz="1700"/>
            </a:lvl4pPr>
            <a:lvl5pPr>
              <a:defRPr sz="17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>
            <a:normAutofit/>
          </a:bodyPr>
          <a:lstStyle>
            <a:lvl1pPr>
              <a:defRPr sz="1700"/>
            </a:lvl1pPr>
            <a:lvl2pPr>
              <a:defRPr sz="1700" b="1"/>
            </a:lvl2pPr>
            <a:lvl3pPr>
              <a:defRPr sz="1700" b="0"/>
            </a:lvl3pPr>
            <a:lvl4pPr>
              <a:defRPr sz="1700"/>
            </a:lvl4pPr>
            <a:lvl5pPr>
              <a:defRPr sz="17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8270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02920"/>
            <a:ext cx="989993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3200400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3200400" cy="3684588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 b="1"/>
            </a:lvl2pPr>
            <a:lvl3pPr>
              <a:defRPr sz="1400" b="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189550" y="1678169"/>
            <a:ext cx="3200400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189551" y="2502081"/>
            <a:ext cx="3200400" cy="3684588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 b="1"/>
            </a:lvl2pPr>
            <a:lvl3pPr>
              <a:defRPr sz="1400" b="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C6B28BCD-4695-49B4-861A-4EBAAB5FA2B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539317" y="1681163"/>
            <a:ext cx="3200400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E24FFCF-8240-4047-B040-925E963392D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39318" y="2505075"/>
            <a:ext cx="3200400" cy="3684588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 b="1"/>
            </a:lvl2pPr>
            <a:lvl3pPr>
              <a:defRPr sz="1400" b="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08649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A506FCE5-3E35-49DD-A583-D6C2702FEF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3213165-521F-4723-9555-AD2B921FEF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6000" y="5267"/>
            <a:ext cx="6095998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7505E6A2-DFDA-42CA-9609-1EDCD008EF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31152" y="576072"/>
            <a:ext cx="4389120" cy="134416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A2C89A5-B32F-4401-A14F-03356EEE9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835246" y="5267"/>
            <a:ext cx="510538" cy="6804779"/>
            <a:chOff x="5835246" y="5267"/>
            <a:chExt cx="510538" cy="6804779"/>
          </a:xfrm>
        </p:grpSpPr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20B8F440-B4B3-401E-B3CB-355486A7A18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7309" y="670040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43">
              <a:extLst>
                <a:ext uri="{FF2B5EF4-FFF2-40B4-BE49-F238E27FC236}">
                  <a16:creationId xmlns:a16="http://schemas.microsoft.com/office/drawing/2014/main" id="{EA7FED42-6959-4457-81EA-24DD2CD7AD7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58422" y="779148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51">
              <a:extLst>
                <a:ext uri="{FF2B5EF4-FFF2-40B4-BE49-F238E27FC236}">
                  <a16:creationId xmlns:a16="http://schemas.microsoft.com/office/drawing/2014/main" id="{2EB8F5DB-E978-4632-8B94-6A35AC1D64A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96380" y="99685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53">
              <a:extLst>
                <a:ext uri="{FF2B5EF4-FFF2-40B4-BE49-F238E27FC236}">
                  <a16:creationId xmlns:a16="http://schemas.microsoft.com/office/drawing/2014/main" id="{29926419-08A8-4897-84C0-7DA191A4AD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84466" y="1235632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54">
              <a:extLst>
                <a:ext uri="{FF2B5EF4-FFF2-40B4-BE49-F238E27FC236}">
                  <a16:creationId xmlns:a16="http://schemas.microsoft.com/office/drawing/2014/main" id="{343A7DAF-7788-4155-A6FF-4D1872C5A14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8348" y="484400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55">
              <a:extLst>
                <a:ext uri="{FF2B5EF4-FFF2-40B4-BE49-F238E27FC236}">
                  <a16:creationId xmlns:a16="http://schemas.microsoft.com/office/drawing/2014/main" id="{6D1063CA-6C05-441D-ADDB-3545EEE1B3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84326" y="144523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56">
              <a:extLst>
                <a:ext uri="{FF2B5EF4-FFF2-40B4-BE49-F238E27FC236}">
                  <a16:creationId xmlns:a16="http://schemas.microsoft.com/office/drawing/2014/main" id="{9FDD3549-94F5-4C29-8DB2-12454A04067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84022" y="2275269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57">
              <a:extLst>
                <a:ext uri="{FF2B5EF4-FFF2-40B4-BE49-F238E27FC236}">
                  <a16:creationId xmlns:a16="http://schemas.microsoft.com/office/drawing/2014/main" id="{7639F03A-602E-487D-BC54-F8A8B3C3275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70475" y="1654978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59">
              <a:extLst>
                <a:ext uri="{FF2B5EF4-FFF2-40B4-BE49-F238E27FC236}">
                  <a16:creationId xmlns:a16="http://schemas.microsoft.com/office/drawing/2014/main" id="{A534B3B5-E87E-4B7B-AF5A-8C25D597B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9925" y="237331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60">
              <a:extLst>
                <a:ext uri="{FF2B5EF4-FFF2-40B4-BE49-F238E27FC236}">
                  <a16:creationId xmlns:a16="http://schemas.microsoft.com/office/drawing/2014/main" id="{E05D2E63-F2F9-4DF4-A2AF-97E215E40B2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5156" y="1884772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61">
              <a:extLst>
                <a:ext uri="{FF2B5EF4-FFF2-40B4-BE49-F238E27FC236}">
                  <a16:creationId xmlns:a16="http://schemas.microsoft.com/office/drawing/2014/main" id="{CB30D897-4D0A-4E93-9C6F-B4EDA9379A8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23855" y="241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78">
              <a:extLst>
                <a:ext uri="{FF2B5EF4-FFF2-40B4-BE49-F238E27FC236}">
                  <a16:creationId xmlns:a16="http://schemas.microsoft.com/office/drawing/2014/main" id="{AAF56E82-F744-48CA-922B-B1A6B8888F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30691" y="702871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79">
              <a:extLst>
                <a:ext uri="{FF2B5EF4-FFF2-40B4-BE49-F238E27FC236}">
                  <a16:creationId xmlns:a16="http://schemas.microsoft.com/office/drawing/2014/main" id="{50D4C3A2-F50E-4850-978E-5F9B0FC8F6D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43063" y="933916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80">
              <a:extLst>
                <a:ext uri="{FF2B5EF4-FFF2-40B4-BE49-F238E27FC236}">
                  <a16:creationId xmlns:a16="http://schemas.microsoft.com/office/drawing/2014/main" id="{4944979C-88A0-43E2-98F1-F75559558E8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37722" y="1171711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81">
              <a:extLst>
                <a:ext uri="{FF2B5EF4-FFF2-40B4-BE49-F238E27FC236}">
                  <a16:creationId xmlns:a16="http://schemas.microsoft.com/office/drawing/2014/main" id="{FF4DD96F-37D4-46BE-B0EE-CBF0E1C64DB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20772" y="2184765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82">
              <a:extLst>
                <a:ext uri="{FF2B5EF4-FFF2-40B4-BE49-F238E27FC236}">
                  <a16:creationId xmlns:a16="http://schemas.microsoft.com/office/drawing/2014/main" id="{C5D59561-CA56-49A9-B614-37A63DE9F0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28608" y="1962312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83">
              <a:extLst>
                <a:ext uri="{FF2B5EF4-FFF2-40B4-BE49-F238E27FC236}">
                  <a16:creationId xmlns:a16="http://schemas.microsoft.com/office/drawing/2014/main" id="{3789ACB2-AB98-4195-8B9A-841091616F3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1165" y="1647524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84">
              <a:extLst>
                <a:ext uri="{FF2B5EF4-FFF2-40B4-BE49-F238E27FC236}">
                  <a16:creationId xmlns:a16="http://schemas.microsoft.com/office/drawing/2014/main" id="{A94C3B04-04CF-4F15-B82F-6D8E368474A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12181" y="498285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86">
              <a:extLst>
                <a:ext uri="{FF2B5EF4-FFF2-40B4-BE49-F238E27FC236}">
                  <a16:creationId xmlns:a16="http://schemas.microsoft.com/office/drawing/2014/main" id="{874C3F09-3D9D-49FD-9825-86C789BDCFA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6577" y="7634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89">
              <a:extLst>
                <a:ext uri="{FF2B5EF4-FFF2-40B4-BE49-F238E27FC236}">
                  <a16:creationId xmlns:a16="http://schemas.microsoft.com/office/drawing/2014/main" id="{419B2B61-2B32-4FA7-85D7-1606F2C0F6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6953" y="1435173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90">
              <a:extLst>
                <a:ext uri="{FF2B5EF4-FFF2-40B4-BE49-F238E27FC236}">
                  <a16:creationId xmlns:a16="http://schemas.microsoft.com/office/drawing/2014/main" id="{DECB4F4E-241D-4F4A-96F5-F6C02A80C57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54805" y="2058082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105">
              <a:extLst>
                <a:ext uri="{FF2B5EF4-FFF2-40B4-BE49-F238E27FC236}">
                  <a16:creationId xmlns:a16="http://schemas.microsoft.com/office/drawing/2014/main" id="{94BBD352-F9E3-49BC-93B3-FC3C20E4837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228820" y="2060552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106">
              <a:extLst>
                <a:ext uri="{FF2B5EF4-FFF2-40B4-BE49-F238E27FC236}">
                  <a16:creationId xmlns:a16="http://schemas.microsoft.com/office/drawing/2014/main" id="{A5D13CA4-DFD7-4D05-93A7-733723050E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43517" y="298283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32">
              <a:extLst>
                <a:ext uri="{FF2B5EF4-FFF2-40B4-BE49-F238E27FC236}">
                  <a16:creationId xmlns:a16="http://schemas.microsoft.com/office/drawing/2014/main" id="{95C9AAFB-4C1B-4C36-BFBF-E81A063B685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3498" y="3278008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33">
              <a:extLst>
                <a:ext uri="{FF2B5EF4-FFF2-40B4-BE49-F238E27FC236}">
                  <a16:creationId xmlns:a16="http://schemas.microsoft.com/office/drawing/2014/main" id="{0E03A16E-F402-42CB-9215-D8FE7F8ADA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63411" y="4369319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34">
              <a:extLst>
                <a:ext uri="{FF2B5EF4-FFF2-40B4-BE49-F238E27FC236}">
                  <a16:creationId xmlns:a16="http://schemas.microsoft.com/office/drawing/2014/main" id="{010D7C8D-93E7-4FE4-AD1D-B274C2E3168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67341" y="5366642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35">
              <a:extLst>
                <a:ext uri="{FF2B5EF4-FFF2-40B4-BE49-F238E27FC236}">
                  <a16:creationId xmlns:a16="http://schemas.microsoft.com/office/drawing/2014/main" id="{5BB6B504-8E57-45D5-9092-2D01D5CB9B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62993" y="4577546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36">
              <a:extLst>
                <a:ext uri="{FF2B5EF4-FFF2-40B4-BE49-F238E27FC236}">
                  <a16:creationId xmlns:a16="http://schemas.microsoft.com/office/drawing/2014/main" id="{79FBC75A-CC29-4DC2-9187-B0CF0DD2B8F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5130" y="6028531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37">
              <a:extLst>
                <a:ext uri="{FF2B5EF4-FFF2-40B4-BE49-F238E27FC236}">
                  <a16:creationId xmlns:a16="http://schemas.microsoft.com/office/drawing/2014/main" id="{DBD874FF-8F0D-460C-A9A2-9C8A6F93F82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6896" y="3042068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38">
              <a:extLst>
                <a:ext uri="{FF2B5EF4-FFF2-40B4-BE49-F238E27FC236}">
                  <a16:creationId xmlns:a16="http://schemas.microsoft.com/office/drawing/2014/main" id="{FFC66C5B-FA0F-44E5-B782-211CABA0C2B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54565" y="4882164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39">
              <a:extLst>
                <a:ext uri="{FF2B5EF4-FFF2-40B4-BE49-F238E27FC236}">
                  <a16:creationId xmlns:a16="http://schemas.microsoft.com/office/drawing/2014/main" id="{0933718E-9896-47CD-B65B-B333DBB671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6673" y="5123285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40">
              <a:extLst>
                <a:ext uri="{FF2B5EF4-FFF2-40B4-BE49-F238E27FC236}">
                  <a16:creationId xmlns:a16="http://schemas.microsoft.com/office/drawing/2014/main" id="{4E59DA7A-69C0-4C4F-9229-35FFE906F92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1637" y="257998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41">
              <a:extLst>
                <a:ext uri="{FF2B5EF4-FFF2-40B4-BE49-F238E27FC236}">
                  <a16:creationId xmlns:a16="http://schemas.microsoft.com/office/drawing/2014/main" id="{647CABB1-618C-4C2C-9ED3-02E2260AD75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5130" y="6260539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42">
              <a:extLst>
                <a:ext uri="{FF2B5EF4-FFF2-40B4-BE49-F238E27FC236}">
                  <a16:creationId xmlns:a16="http://schemas.microsoft.com/office/drawing/2014/main" id="{DF0448FA-8F5B-42F0-962F-881B98BA22E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23298" y="5578555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44">
              <a:extLst>
                <a:ext uri="{FF2B5EF4-FFF2-40B4-BE49-F238E27FC236}">
                  <a16:creationId xmlns:a16="http://schemas.microsoft.com/office/drawing/2014/main" id="{7BEADFB4-6894-4DA9-BBEE-CA8B7183495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27088" y="406268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45">
              <a:extLst>
                <a:ext uri="{FF2B5EF4-FFF2-40B4-BE49-F238E27FC236}">
                  <a16:creationId xmlns:a16="http://schemas.microsoft.com/office/drawing/2014/main" id="{46A8D02B-D283-4CF6-9DAF-334D983EC7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04937" y="5818509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46">
              <a:extLst>
                <a:ext uri="{FF2B5EF4-FFF2-40B4-BE49-F238E27FC236}">
                  <a16:creationId xmlns:a16="http://schemas.microsoft.com/office/drawing/2014/main" id="{11A5A88C-5AEA-4046-ADD9-3AAB2F1E98E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53996" y="2812605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47">
              <a:extLst>
                <a:ext uri="{FF2B5EF4-FFF2-40B4-BE49-F238E27FC236}">
                  <a16:creationId xmlns:a16="http://schemas.microsoft.com/office/drawing/2014/main" id="{49B2863A-D905-4652-B23B-4375F98352B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12141" y="3831556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48">
              <a:extLst>
                <a:ext uri="{FF2B5EF4-FFF2-40B4-BE49-F238E27FC236}">
                  <a16:creationId xmlns:a16="http://schemas.microsoft.com/office/drawing/2014/main" id="{D1127C06-A40D-4B52-B55E-F58876AB272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07398" y="3598086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62">
              <a:extLst>
                <a:ext uri="{FF2B5EF4-FFF2-40B4-BE49-F238E27FC236}">
                  <a16:creationId xmlns:a16="http://schemas.microsoft.com/office/drawing/2014/main" id="{5E50EA0E-90F8-4672-9956-4EA4B506580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97830" y="2932400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63">
              <a:extLst>
                <a:ext uri="{FF2B5EF4-FFF2-40B4-BE49-F238E27FC236}">
                  <a16:creationId xmlns:a16="http://schemas.microsoft.com/office/drawing/2014/main" id="{EA8F655C-52FB-48ED-BEA9-7015AEDE4CA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9188" y="4071013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64">
              <a:extLst>
                <a:ext uri="{FF2B5EF4-FFF2-40B4-BE49-F238E27FC236}">
                  <a16:creationId xmlns:a16="http://schemas.microsoft.com/office/drawing/2014/main" id="{C844FF06-6BAC-471A-A97A-6DF232BEE32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7139" y="2664092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65">
              <a:extLst>
                <a:ext uri="{FF2B5EF4-FFF2-40B4-BE49-F238E27FC236}">
                  <a16:creationId xmlns:a16="http://schemas.microsoft.com/office/drawing/2014/main" id="{160199FA-81AE-41F9-96D1-1613CE9FBF6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7770" y="3808107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66">
              <a:extLst>
                <a:ext uri="{FF2B5EF4-FFF2-40B4-BE49-F238E27FC236}">
                  <a16:creationId xmlns:a16="http://schemas.microsoft.com/office/drawing/2014/main" id="{441CAB18-2634-4F96-87E1-438279CF077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5552" y="5354543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67">
              <a:extLst>
                <a:ext uri="{FF2B5EF4-FFF2-40B4-BE49-F238E27FC236}">
                  <a16:creationId xmlns:a16="http://schemas.microsoft.com/office/drawing/2014/main" id="{6D424949-8EC7-41FF-8F25-8CEA7D8D95C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45732" y="4570565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68">
              <a:extLst>
                <a:ext uri="{FF2B5EF4-FFF2-40B4-BE49-F238E27FC236}">
                  <a16:creationId xmlns:a16="http://schemas.microsoft.com/office/drawing/2014/main" id="{38C73AB4-704C-4391-93B5-4642BE82747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3120" y="3227825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69">
              <a:extLst>
                <a:ext uri="{FF2B5EF4-FFF2-40B4-BE49-F238E27FC236}">
                  <a16:creationId xmlns:a16="http://schemas.microsoft.com/office/drawing/2014/main" id="{508A216E-0641-4DDB-A54E-D8172B2EC75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52377" y="5636788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70">
              <a:extLst>
                <a:ext uri="{FF2B5EF4-FFF2-40B4-BE49-F238E27FC236}">
                  <a16:creationId xmlns:a16="http://schemas.microsoft.com/office/drawing/2014/main" id="{3DE05998-DC03-4EE0-8480-2794CECFBAD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16590" y="6228532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71">
              <a:extLst>
                <a:ext uri="{FF2B5EF4-FFF2-40B4-BE49-F238E27FC236}">
                  <a16:creationId xmlns:a16="http://schemas.microsoft.com/office/drawing/2014/main" id="{AE46BDE8-8B08-4CF3-AD4B-BF25C581206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3920" y="5116138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72">
              <a:extLst>
                <a:ext uri="{FF2B5EF4-FFF2-40B4-BE49-F238E27FC236}">
                  <a16:creationId xmlns:a16="http://schemas.microsoft.com/office/drawing/2014/main" id="{DC466398-5E3D-49FD-BBC8-BF9FA7EEB45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0657" y="4889279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73">
              <a:extLst>
                <a:ext uri="{FF2B5EF4-FFF2-40B4-BE49-F238E27FC236}">
                  <a16:creationId xmlns:a16="http://schemas.microsoft.com/office/drawing/2014/main" id="{3CE178A5-F5DC-4971-83BC-446354F1ED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5530" y="4389644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74">
              <a:extLst>
                <a:ext uri="{FF2B5EF4-FFF2-40B4-BE49-F238E27FC236}">
                  <a16:creationId xmlns:a16="http://schemas.microsoft.com/office/drawing/2014/main" id="{8FFE7A1F-E718-47E9-A025-68D10C6E0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33482" y="5969928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75">
              <a:extLst>
                <a:ext uri="{FF2B5EF4-FFF2-40B4-BE49-F238E27FC236}">
                  <a16:creationId xmlns:a16="http://schemas.microsoft.com/office/drawing/2014/main" id="{31600AC6-6BDF-4F5E-9DC2-03FA6F139E9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28491" y="2424324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77">
              <a:extLst>
                <a:ext uri="{FF2B5EF4-FFF2-40B4-BE49-F238E27FC236}">
                  <a16:creationId xmlns:a16="http://schemas.microsoft.com/office/drawing/2014/main" id="{65FF49CC-27AE-49FA-8832-404E44C68ED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33737" y="358860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85">
              <a:extLst>
                <a:ext uri="{FF2B5EF4-FFF2-40B4-BE49-F238E27FC236}">
                  <a16:creationId xmlns:a16="http://schemas.microsoft.com/office/drawing/2014/main" id="{80128C7E-AA69-41EB-8EAA-AC2CD21791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19996" y="6416426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87">
              <a:extLst>
                <a:ext uri="{FF2B5EF4-FFF2-40B4-BE49-F238E27FC236}">
                  <a16:creationId xmlns:a16="http://schemas.microsoft.com/office/drawing/2014/main" id="{1B2F5A32-5C57-4123-AABB-402BC81602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44487" y="6670661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8">
              <a:extLst>
                <a:ext uri="{FF2B5EF4-FFF2-40B4-BE49-F238E27FC236}">
                  <a16:creationId xmlns:a16="http://schemas.microsoft.com/office/drawing/2014/main" id="{CACF07FE-3BEC-4CD3-8AAB-B2F59351F88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8036" y="5685876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70">
              <a:extLst>
                <a:ext uri="{FF2B5EF4-FFF2-40B4-BE49-F238E27FC236}">
                  <a16:creationId xmlns:a16="http://schemas.microsoft.com/office/drawing/2014/main" id="{62A4E5C0-44A6-47C5-AC01-41EB5257CB8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06260" y="6529498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74" name="Picture Placeholder 73">
            <a:extLst>
              <a:ext uri="{FF2B5EF4-FFF2-40B4-BE49-F238E27FC236}">
                <a16:creationId xmlns:a16="http://schemas.microsoft.com/office/drawing/2014/main" id="{AB77B488-C729-4C3B-9588-9B11C0A2CB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73352" y="1572768"/>
            <a:ext cx="2743200" cy="1719072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75" name="Picture Placeholder 73">
            <a:extLst>
              <a:ext uri="{FF2B5EF4-FFF2-40B4-BE49-F238E27FC236}">
                <a16:creationId xmlns:a16="http://schemas.microsoft.com/office/drawing/2014/main" id="{DF12587B-2BF6-46CB-B653-49B74B682ED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673352" y="3575304"/>
            <a:ext cx="2743200" cy="1719072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70" name="Content Placeholder 2">
            <a:extLst>
              <a:ext uri="{FF2B5EF4-FFF2-40B4-BE49-F238E27FC236}">
                <a16:creationId xmlns:a16="http://schemas.microsoft.com/office/drawing/2014/main" id="{CB35A8A1-C44E-47D0-A362-C6A8A1A04D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5160" y="2177516"/>
            <a:ext cx="4340539" cy="3999448"/>
          </a:xfrm>
        </p:spPr>
        <p:txBody>
          <a:bodyPr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30280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B790A3A-BB22-4913-82C1-244AB60D4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CB442BF-22B6-4E92-9705-3D98F33A7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90" y="1874829"/>
            <a:ext cx="12175432" cy="41148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3BC034B-2980-4E5D-8E27-59D647D3E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357372" y="-18787"/>
            <a:ext cx="1238945" cy="1919798"/>
            <a:chOff x="10357372" y="-18787"/>
            <a:chExt cx="1238945" cy="1919798"/>
          </a:xfrm>
        </p:grpSpPr>
        <p:sp>
          <p:nvSpPr>
            <p:cNvPr id="10" name="Freeform 57">
              <a:extLst>
                <a:ext uri="{FF2B5EF4-FFF2-40B4-BE49-F238E27FC236}">
                  <a16:creationId xmlns:a16="http://schemas.microsoft.com/office/drawing/2014/main" id="{B13826CC-0B1F-4325-A610-3C370548EA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15372" y="140636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78">
              <a:extLst>
                <a:ext uri="{FF2B5EF4-FFF2-40B4-BE49-F238E27FC236}">
                  <a16:creationId xmlns:a16="http://schemas.microsoft.com/office/drawing/2014/main" id="{A757EEA6-D9C5-44B9-822F-8E1C28ED0F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1520" y="755028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79">
              <a:extLst>
                <a:ext uri="{FF2B5EF4-FFF2-40B4-BE49-F238E27FC236}">
                  <a16:creationId xmlns:a16="http://schemas.microsoft.com/office/drawing/2014/main" id="{705A1774-E9E4-4CAF-8C17-BC19181B53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93892" y="986073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80">
              <a:extLst>
                <a:ext uri="{FF2B5EF4-FFF2-40B4-BE49-F238E27FC236}">
                  <a16:creationId xmlns:a16="http://schemas.microsoft.com/office/drawing/2014/main" id="{D6DAEF1F-DBD9-4C65-B24D-BB5B681FF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8551" y="122386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83">
              <a:extLst>
                <a:ext uri="{FF2B5EF4-FFF2-40B4-BE49-F238E27FC236}">
                  <a16:creationId xmlns:a16="http://schemas.microsoft.com/office/drawing/2014/main" id="{6B0A76DC-93FF-4C37-A6AE-395E3A511EB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51994" y="1699681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4">
              <a:extLst>
                <a:ext uri="{FF2B5EF4-FFF2-40B4-BE49-F238E27FC236}">
                  <a16:creationId xmlns:a16="http://schemas.microsoft.com/office/drawing/2014/main" id="{FEAF8485-C1C7-4627-A57F-D5F97228883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63010" y="550442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86">
              <a:extLst>
                <a:ext uri="{FF2B5EF4-FFF2-40B4-BE49-F238E27FC236}">
                  <a16:creationId xmlns:a16="http://schemas.microsoft.com/office/drawing/2014/main" id="{E1613688-6F45-4E1F-976D-BA11A0D34E3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2979" y="20443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89">
              <a:extLst>
                <a:ext uri="{FF2B5EF4-FFF2-40B4-BE49-F238E27FC236}">
                  <a16:creationId xmlns:a16="http://schemas.microsoft.com/office/drawing/2014/main" id="{DF47AA7A-3CC0-4C18-8A07-9CA9772876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782" y="1487330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06">
              <a:extLst>
                <a:ext uri="{FF2B5EF4-FFF2-40B4-BE49-F238E27FC236}">
                  <a16:creationId xmlns:a16="http://schemas.microsoft.com/office/drawing/2014/main" id="{D5DA27B8-E66A-441C-825A-F058D68F30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8678" y="5991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07">
              <a:extLst>
                <a:ext uri="{FF2B5EF4-FFF2-40B4-BE49-F238E27FC236}">
                  <a16:creationId xmlns:a16="http://schemas.microsoft.com/office/drawing/2014/main" id="{88D72A2A-70F0-4C13-9A24-89E1C7C3DD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20666" y="1240267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08">
              <a:extLst>
                <a:ext uri="{FF2B5EF4-FFF2-40B4-BE49-F238E27FC236}">
                  <a16:creationId xmlns:a16="http://schemas.microsoft.com/office/drawing/2014/main" id="{97E5AAD5-3BD9-4232-9436-B9003FDCED7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6349" y="1208992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09">
              <a:extLst>
                <a:ext uri="{FF2B5EF4-FFF2-40B4-BE49-F238E27FC236}">
                  <a16:creationId xmlns:a16="http://schemas.microsoft.com/office/drawing/2014/main" id="{083C346B-4791-41FC-BF27-575B8D55DFE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9546" y="1710317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10">
              <a:extLst>
                <a:ext uri="{FF2B5EF4-FFF2-40B4-BE49-F238E27FC236}">
                  <a16:creationId xmlns:a16="http://schemas.microsoft.com/office/drawing/2014/main" id="{1D767D20-E06A-4615-8633-D6CB606B54D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6402" y="351312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11">
              <a:extLst>
                <a:ext uri="{FF2B5EF4-FFF2-40B4-BE49-F238E27FC236}">
                  <a16:creationId xmlns:a16="http://schemas.microsoft.com/office/drawing/2014/main" id="{BB27F7C0-E336-47E0-BDE4-E79F270D1D5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7601" y="143881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12">
              <a:extLst>
                <a:ext uri="{FF2B5EF4-FFF2-40B4-BE49-F238E27FC236}">
                  <a16:creationId xmlns:a16="http://schemas.microsoft.com/office/drawing/2014/main" id="{7417EA03-FFD8-492C-9CFC-829C56B55E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7104" y="92015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22">
              <a:extLst>
                <a:ext uri="{FF2B5EF4-FFF2-40B4-BE49-F238E27FC236}">
                  <a16:creationId xmlns:a16="http://schemas.microsoft.com/office/drawing/2014/main" id="{F39B8E01-BE49-4895-A47D-BBFAC42C7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52607" y="1741989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23">
              <a:extLst>
                <a:ext uri="{FF2B5EF4-FFF2-40B4-BE49-F238E27FC236}">
                  <a16:creationId xmlns:a16="http://schemas.microsoft.com/office/drawing/2014/main" id="{3AC42E13-CD03-4AC0-BDA0-D25A164E6EA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68114" y="20578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30">
              <a:extLst>
                <a:ext uri="{FF2B5EF4-FFF2-40B4-BE49-F238E27FC236}">
                  <a16:creationId xmlns:a16="http://schemas.microsoft.com/office/drawing/2014/main" id="{9CA66680-5F88-4840-8E43-7DB643D4A5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41335" y="49503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131">
              <a:extLst>
                <a:ext uri="{FF2B5EF4-FFF2-40B4-BE49-F238E27FC236}">
                  <a16:creationId xmlns:a16="http://schemas.microsoft.com/office/drawing/2014/main" id="{5AB1501F-8B2F-4BEB-9852-DE3FC889EAF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55153" y="1050023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135">
              <a:extLst>
                <a:ext uri="{FF2B5EF4-FFF2-40B4-BE49-F238E27FC236}">
                  <a16:creationId xmlns:a16="http://schemas.microsoft.com/office/drawing/2014/main" id="{2D18FB4E-ED06-4964-9018-A5BDA363854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42492" y="820365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141">
              <a:extLst>
                <a:ext uri="{FF2B5EF4-FFF2-40B4-BE49-F238E27FC236}">
                  <a16:creationId xmlns:a16="http://schemas.microsoft.com/office/drawing/2014/main" id="{4BD95177-532C-411F-BCC7-097F2C66BB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881044" y="142204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77">
              <a:extLst>
                <a:ext uri="{FF2B5EF4-FFF2-40B4-BE49-F238E27FC236}">
                  <a16:creationId xmlns:a16="http://schemas.microsoft.com/office/drawing/2014/main" id="{83EE8058-8858-4A9E-97C2-60289778AD1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9747" y="1955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121">
              <a:extLst>
                <a:ext uri="{FF2B5EF4-FFF2-40B4-BE49-F238E27FC236}">
                  <a16:creationId xmlns:a16="http://schemas.microsoft.com/office/drawing/2014/main" id="{B448B448-216D-48AC-8BE5-9C6828781A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60727" y="5686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8">
              <a:extLst>
                <a:ext uri="{FF2B5EF4-FFF2-40B4-BE49-F238E27FC236}">
                  <a16:creationId xmlns:a16="http://schemas.microsoft.com/office/drawing/2014/main" id="{3C316618-509A-464F-B084-13C4122562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22159" y="1071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87">
              <a:extLst>
                <a:ext uri="{FF2B5EF4-FFF2-40B4-BE49-F238E27FC236}">
                  <a16:creationId xmlns:a16="http://schemas.microsoft.com/office/drawing/2014/main" id="{45BCD625-5D45-4836-A40E-E4649F4AFED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86315" y="672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94">
              <a:extLst>
                <a:ext uri="{FF2B5EF4-FFF2-40B4-BE49-F238E27FC236}">
                  <a16:creationId xmlns:a16="http://schemas.microsoft.com/office/drawing/2014/main" id="{2889E9E9-F166-47B1-8263-829F16956CA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39661" y="1306068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97">
              <a:extLst>
                <a:ext uri="{FF2B5EF4-FFF2-40B4-BE49-F238E27FC236}">
                  <a16:creationId xmlns:a16="http://schemas.microsoft.com/office/drawing/2014/main" id="{CDE9D6D7-0A2C-4930-9BD0-8F8840C49EA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8751" y="1744954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101">
              <a:extLst>
                <a:ext uri="{FF2B5EF4-FFF2-40B4-BE49-F238E27FC236}">
                  <a16:creationId xmlns:a16="http://schemas.microsoft.com/office/drawing/2014/main" id="{2BCDC3F9-E20C-4EF3-8BCA-6D2483B6BC8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47006" y="1478722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102">
              <a:extLst>
                <a:ext uri="{FF2B5EF4-FFF2-40B4-BE49-F238E27FC236}">
                  <a16:creationId xmlns:a16="http://schemas.microsoft.com/office/drawing/2014/main" id="{71C342EF-BB4D-4558-8D9D-4280D204B3C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7663" y="110955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103">
              <a:extLst>
                <a:ext uri="{FF2B5EF4-FFF2-40B4-BE49-F238E27FC236}">
                  <a16:creationId xmlns:a16="http://schemas.microsoft.com/office/drawing/2014/main" id="{50E3CD78-38A2-4EB5-B527-7B880B03C99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5260" y="83587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117">
              <a:extLst>
                <a:ext uri="{FF2B5EF4-FFF2-40B4-BE49-F238E27FC236}">
                  <a16:creationId xmlns:a16="http://schemas.microsoft.com/office/drawing/2014/main" id="{47262569-9918-4A95-B541-26835BF1643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447263" y="889298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118">
              <a:extLst>
                <a:ext uri="{FF2B5EF4-FFF2-40B4-BE49-F238E27FC236}">
                  <a16:creationId xmlns:a16="http://schemas.microsoft.com/office/drawing/2014/main" id="{AD130C9C-C602-4C89-9E0C-D779566A6FE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433783" y="22103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119">
              <a:extLst>
                <a:ext uri="{FF2B5EF4-FFF2-40B4-BE49-F238E27FC236}">
                  <a16:creationId xmlns:a16="http://schemas.microsoft.com/office/drawing/2014/main" id="{712DE876-3B57-4F83-8281-9DCD82F4AE8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414899" y="458514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136">
              <a:extLst>
                <a:ext uri="{FF2B5EF4-FFF2-40B4-BE49-F238E27FC236}">
                  <a16:creationId xmlns:a16="http://schemas.microsoft.com/office/drawing/2014/main" id="{EBB31173-73F3-4CB9-A3AF-66AE99C2989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42418" y="1263253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137">
              <a:extLst>
                <a:ext uri="{FF2B5EF4-FFF2-40B4-BE49-F238E27FC236}">
                  <a16:creationId xmlns:a16="http://schemas.microsoft.com/office/drawing/2014/main" id="{F3C9A209-644F-4C27-AA0F-E1241B0071A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57923" y="1656413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39">
              <a:extLst>
                <a:ext uri="{FF2B5EF4-FFF2-40B4-BE49-F238E27FC236}">
                  <a16:creationId xmlns:a16="http://schemas.microsoft.com/office/drawing/2014/main" id="{DF6A4E0E-5D22-4664-9673-5002705FCA7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61863" y="32114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43">
              <a:extLst>
                <a:ext uri="{FF2B5EF4-FFF2-40B4-BE49-F238E27FC236}">
                  <a16:creationId xmlns:a16="http://schemas.microsoft.com/office/drawing/2014/main" id="{820AE3A4-06FC-4164-99A5-4C09071007E6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72041" y="1015660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44">
              <a:extLst>
                <a:ext uri="{FF2B5EF4-FFF2-40B4-BE49-F238E27FC236}">
                  <a16:creationId xmlns:a16="http://schemas.microsoft.com/office/drawing/2014/main" id="{7A2B2DE9-323F-45D3-AB52-B9AAB76948E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88371" y="790064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45">
              <a:extLst>
                <a:ext uri="{FF2B5EF4-FFF2-40B4-BE49-F238E27FC236}">
                  <a16:creationId xmlns:a16="http://schemas.microsoft.com/office/drawing/2014/main" id="{FF8AF84B-0A49-4339-8306-84C8E9C4C9C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92441" y="60206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8">
              <a:extLst>
                <a:ext uri="{FF2B5EF4-FFF2-40B4-BE49-F238E27FC236}">
                  <a16:creationId xmlns:a16="http://schemas.microsoft.com/office/drawing/2014/main" id="{EE4B8904-6199-4996-8AB1-E413F1F30ED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56151" y="131093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50" name="Freeform 113">
            <a:extLst>
              <a:ext uri="{FF2B5EF4-FFF2-40B4-BE49-F238E27FC236}">
                <a16:creationId xmlns:a16="http://schemas.microsoft.com/office/drawing/2014/main" id="{B9A4215B-568D-42A7-B578-FA0E3137E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 bwMode="auto">
          <a:xfrm rot="16200000">
            <a:off x="10429612" y="2010881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7" name="Title 76">
            <a:extLst>
              <a:ext uri="{FF2B5EF4-FFF2-40B4-BE49-F238E27FC236}">
                <a16:creationId xmlns:a16="http://schemas.microsoft.com/office/drawing/2014/main" id="{564C578C-DA56-4A62-8C03-736536002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69848" y="694944"/>
            <a:ext cx="8677656" cy="97840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0" name="Footer Placeholder 79">
            <a:extLst>
              <a:ext uri="{FF2B5EF4-FFF2-40B4-BE49-F238E27FC236}">
                <a16:creationId xmlns:a16="http://schemas.microsoft.com/office/drawing/2014/main" id="{D8C09EEF-C84A-4EA6-965F-1C9B4C6855F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1" name="Content Placeholder 2">
            <a:extLst>
              <a:ext uri="{FF2B5EF4-FFF2-40B4-BE49-F238E27FC236}">
                <a16:creationId xmlns:a16="http://schemas.microsoft.com/office/drawing/2014/main" id="{05B3F33F-3AD6-4313-9CA7-E996A89B50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6357" y="2342775"/>
            <a:ext cx="5009643" cy="3197413"/>
          </a:xfrm>
        </p:spPr>
        <p:txBody>
          <a:bodyPr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1BB45679-7051-4D32-9587-EAB422831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372524" y="5987703"/>
            <a:ext cx="1274531" cy="932361"/>
            <a:chOff x="10372524" y="5987703"/>
            <a:chExt cx="1274531" cy="932361"/>
          </a:xfrm>
        </p:grpSpPr>
        <p:sp>
          <p:nvSpPr>
            <p:cNvPr id="55" name="Freeform 82">
              <a:extLst>
                <a:ext uri="{FF2B5EF4-FFF2-40B4-BE49-F238E27FC236}">
                  <a16:creationId xmlns:a16="http://schemas.microsoft.com/office/drawing/2014/main" id="{63FA0962-A041-493D-872A-AA0EDD75DF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61" y="6018941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70">
              <a:extLst>
                <a:ext uri="{FF2B5EF4-FFF2-40B4-BE49-F238E27FC236}">
                  <a16:creationId xmlns:a16="http://schemas.microsoft.com/office/drawing/2014/main" id="{4B27E9BC-65A4-4974-9550-8244328541D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43533" y="6280908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85">
              <a:extLst>
                <a:ext uri="{FF2B5EF4-FFF2-40B4-BE49-F238E27FC236}">
                  <a16:creationId xmlns:a16="http://schemas.microsoft.com/office/drawing/2014/main" id="{57E44524-8458-4E78-8887-4F9C72D6DD7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20975" y="6503581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87">
              <a:extLst>
                <a:ext uri="{FF2B5EF4-FFF2-40B4-BE49-F238E27FC236}">
                  <a16:creationId xmlns:a16="http://schemas.microsoft.com/office/drawing/2014/main" id="{8212FB21-2BD8-48FA-B541-1D3EFD21B7F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22215" y="6733978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94">
              <a:extLst>
                <a:ext uri="{FF2B5EF4-FFF2-40B4-BE49-F238E27FC236}">
                  <a16:creationId xmlns:a16="http://schemas.microsoft.com/office/drawing/2014/main" id="{C93B1D9C-4D72-436B-876D-E8CD257DB33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06680" y="6716732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118">
              <a:extLst>
                <a:ext uri="{FF2B5EF4-FFF2-40B4-BE49-F238E27FC236}">
                  <a16:creationId xmlns:a16="http://schemas.microsoft.com/office/drawing/2014/main" id="{DB8C16CB-3D96-4854-AE8A-28572877EC8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3570" y="660050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119">
              <a:extLst>
                <a:ext uri="{FF2B5EF4-FFF2-40B4-BE49-F238E27FC236}">
                  <a16:creationId xmlns:a16="http://schemas.microsoft.com/office/drawing/2014/main" id="{25C46F14-5908-4A57-A896-570860F8193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9260" y="6415578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139">
              <a:extLst>
                <a:ext uri="{FF2B5EF4-FFF2-40B4-BE49-F238E27FC236}">
                  <a16:creationId xmlns:a16="http://schemas.microsoft.com/office/drawing/2014/main" id="{15519F9D-4BE0-4888-BED4-6B184E2FD46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4088" y="655127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144">
              <a:extLst>
                <a:ext uri="{FF2B5EF4-FFF2-40B4-BE49-F238E27FC236}">
                  <a16:creationId xmlns:a16="http://schemas.microsoft.com/office/drawing/2014/main" id="{C531764F-C5F2-47E0-99BD-C6E7DC3AC9C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41775" y="6182738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145">
              <a:extLst>
                <a:ext uri="{FF2B5EF4-FFF2-40B4-BE49-F238E27FC236}">
                  <a16:creationId xmlns:a16="http://schemas.microsoft.com/office/drawing/2014/main" id="{1392E6DF-8EA1-4FF0-8412-66D9473F799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883257" y="6290757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8">
              <a:extLst>
                <a:ext uri="{FF2B5EF4-FFF2-40B4-BE49-F238E27FC236}">
                  <a16:creationId xmlns:a16="http://schemas.microsoft.com/office/drawing/2014/main" id="{B05CA170-8119-4069-A0D0-39CC9D6AD5B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9800" y="675246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51">
              <a:extLst>
                <a:ext uri="{FF2B5EF4-FFF2-40B4-BE49-F238E27FC236}">
                  <a16:creationId xmlns:a16="http://schemas.microsoft.com/office/drawing/2014/main" id="{728D021B-7B62-482C-9AA4-EB9DB90BB2B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19682" y="61960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78">
              <a:extLst>
                <a:ext uri="{FF2B5EF4-FFF2-40B4-BE49-F238E27FC236}">
                  <a16:creationId xmlns:a16="http://schemas.microsoft.com/office/drawing/2014/main" id="{05D9BA55-3B11-4FA1-8A5F-7B5EF952F80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53319" y="6028606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4">
              <a:extLst>
                <a:ext uri="{FF2B5EF4-FFF2-40B4-BE49-F238E27FC236}">
                  <a16:creationId xmlns:a16="http://schemas.microsoft.com/office/drawing/2014/main" id="{E468EB5B-F485-4132-94EA-4C1DD50D93C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487085" y="6029984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86">
              <a:extLst>
                <a:ext uri="{FF2B5EF4-FFF2-40B4-BE49-F238E27FC236}">
                  <a16:creationId xmlns:a16="http://schemas.microsoft.com/office/drawing/2014/main" id="{A152A24C-8147-442C-B1F7-863E1014F70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918273" y="6040831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106">
              <a:extLst>
                <a:ext uri="{FF2B5EF4-FFF2-40B4-BE49-F238E27FC236}">
                  <a16:creationId xmlns:a16="http://schemas.microsoft.com/office/drawing/2014/main" id="{75084CBF-9239-45DC-950B-5EB13F82F52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53729" y="628141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110">
              <a:extLst>
                <a:ext uri="{FF2B5EF4-FFF2-40B4-BE49-F238E27FC236}">
                  <a16:creationId xmlns:a16="http://schemas.microsoft.com/office/drawing/2014/main" id="{63D01BE8-9F6B-4095-AA07-6160EACE7EA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83094" y="6512109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123">
              <a:extLst>
                <a:ext uri="{FF2B5EF4-FFF2-40B4-BE49-F238E27FC236}">
                  <a16:creationId xmlns:a16="http://schemas.microsoft.com/office/drawing/2014/main" id="{62F157AD-BA3C-4813-B769-1FD28801095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11803" y="659994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130">
              <a:extLst>
                <a:ext uri="{FF2B5EF4-FFF2-40B4-BE49-F238E27FC236}">
                  <a16:creationId xmlns:a16="http://schemas.microsoft.com/office/drawing/2014/main" id="{A8F5B334-5B64-4C42-846C-596DDE94B09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598032" y="6383097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141">
              <a:extLst>
                <a:ext uri="{FF2B5EF4-FFF2-40B4-BE49-F238E27FC236}">
                  <a16:creationId xmlns:a16="http://schemas.microsoft.com/office/drawing/2014/main" id="{7BF29887-0595-4B44-B474-2ECDE2E66AE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56888" y="675649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99">
              <a:extLst>
                <a:ext uri="{FF2B5EF4-FFF2-40B4-BE49-F238E27FC236}">
                  <a16:creationId xmlns:a16="http://schemas.microsoft.com/office/drawing/2014/main" id="{FF425D4C-5E51-4B6D-A4D2-F6551F6F9D46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19290" y="603679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8">
              <a:extLst>
                <a:ext uri="{FF2B5EF4-FFF2-40B4-BE49-F238E27FC236}">
                  <a16:creationId xmlns:a16="http://schemas.microsoft.com/office/drawing/2014/main" id="{8E09BF7D-7E2E-4793-B236-3258917E77E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8502" y="67592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79" name="Picture Placeholder 78">
            <a:extLst>
              <a:ext uri="{FF2B5EF4-FFF2-40B4-BE49-F238E27FC236}">
                <a16:creationId xmlns:a16="http://schemas.microsoft.com/office/drawing/2014/main" id="{8EB3CE2D-5374-4EEA-9CB1-4A9F970BA19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583680" y="1883664"/>
            <a:ext cx="5614416" cy="4114800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78" name="Date Placeholder 77">
            <a:extLst>
              <a:ext uri="{FF2B5EF4-FFF2-40B4-BE49-F238E27FC236}">
                <a16:creationId xmlns:a16="http://schemas.microsoft.com/office/drawing/2014/main" id="{95A5B930-F903-41AC-A3CB-51E62027740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81" name="Slide Number Placeholder 80">
            <a:extLst>
              <a:ext uri="{FF2B5EF4-FFF2-40B4-BE49-F238E27FC236}">
                <a16:creationId xmlns:a16="http://schemas.microsoft.com/office/drawing/2014/main" id="{76B46ED5-BFFF-421C-80FC-2988A6DBF7B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3600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5107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5" r:id="rId2"/>
    <p:sldLayoutId id="2147483662" r:id="rId3"/>
    <p:sldLayoutId id="2147483664" r:id="rId4"/>
    <p:sldLayoutId id="2147483650" r:id="rId5"/>
    <p:sldLayoutId id="2147483663" r:id="rId6"/>
    <p:sldLayoutId id="2147483654" r:id="rId7"/>
    <p:sldLayoutId id="2147483671" r:id="rId8"/>
    <p:sldLayoutId id="2147483653" r:id="rId9"/>
    <p:sldLayoutId id="2147483668" r:id="rId10"/>
    <p:sldLayoutId id="2147483666" r:id="rId11"/>
    <p:sldLayoutId id="2147483669" r:id="rId12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A25A76F-8510-42C8-9448-9AA67E1E55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85812" y="2522070"/>
            <a:ext cx="4606621" cy="1533098"/>
          </a:xfrm>
        </p:spPr>
        <p:txBody>
          <a:bodyPr>
            <a:normAutofit fontScale="90000"/>
          </a:bodyPr>
          <a:lstStyle/>
          <a:p>
            <a:r>
              <a:rPr lang="en-US" dirty="0"/>
              <a:t>Packaging</a:t>
            </a:r>
            <a:br>
              <a:rPr lang="en-US" dirty="0"/>
            </a:br>
            <a:r>
              <a:rPr lang="en-US" dirty="0"/>
              <a:t>Tourism &amp; Events</a:t>
            </a:r>
            <a:br>
              <a:rPr lang="en-US" dirty="0"/>
            </a:br>
            <a:r>
              <a:rPr lang="en-US" dirty="0"/>
              <a:t>Travel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698C8D7F-7438-4D26-913F-386C46308A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48670" y="4155083"/>
            <a:ext cx="4490112" cy="553395"/>
          </a:xfrm>
        </p:spPr>
        <p:txBody>
          <a:bodyPr/>
          <a:lstStyle/>
          <a:p>
            <a:r>
              <a:rPr lang="en-US" dirty="0"/>
              <a:t>International Travel Operations</a:t>
            </a:r>
          </a:p>
        </p:txBody>
      </p:sp>
      <p:pic>
        <p:nvPicPr>
          <p:cNvPr id="100" name="Picture Placeholder 99" descr="Photo of a beach with a paddleboarder in the background&#10;">
            <a:extLst>
              <a:ext uri="{FF2B5EF4-FFF2-40B4-BE49-F238E27FC236}">
                <a16:creationId xmlns:a16="http://schemas.microsoft.com/office/drawing/2014/main" id="{BEFE2176-37D6-418A-AD49-4B0D396F24C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t="7802" b="7802"/>
          <a:stretch/>
        </p:blipFill>
        <p:spPr>
          <a:xfrm>
            <a:off x="1539" y="8"/>
            <a:ext cx="12188938" cy="6857992"/>
          </a:xfrm>
        </p:spPr>
      </p:pic>
    </p:spTree>
    <p:extLst>
      <p:ext uri="{BB962C8B-B14F-4D97-AF65-F5344CB8AC3E}">
        <p14:creationId xmlns:p14="http://schemas.microsoft.com/office/powerpoint/2010/main" val="27356273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D6B15-8FD9-4DBA-937D-A035F2A31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4728" y="1078992"/>
            <a:ext cx="5797296" cy="1225296"/>
          </a:xfrm>
        </p:spPr>
        <p:txBody>
          <a:bodyPr/>
          <a:lstStyle/>
          <a:p>
            <a:r>
              <a:rPr lang="en-US" dirty="0"/>
              <a:t>PACKAGES</a:t>
            </a:r>
          </a:p>
        </p:txBody>
      </p:sp>
      <p:pic>
        <p:nvPicPr>
          <p:cNvPr id="9" name="Picture Placeholder 8" descr="Photo of a diver swimming next to a turtle">
            <a:extLst>
              <a:ext uri="{FF2B5EF4-FFF2-40B4-BE49-F238E27FC236}">
                <a16:creationId xmlns:a16="http://schemas.microsoft.com/office/drawing/2014/main" id="{8D74DD2C-F3C3-47CA-BA67-6081ADAFF40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69848" y="896112"/>
            <a:ext cx="2176272" cy="2514600"/>
          </a:xfrm>
        </p:spPr>
      </p:pic>
      <p:pic>
        <p:nvPicPr>
          <p:cNvPr id="11" name="Picture Placeholder 10" descr="Photo of  person holding a surfboard on a beach&#10;">
            <a:extLst>
              <a:ext uri="{FF2B5EF4-FFF2-40B4-BE49-F238E27FC236}">
                <a16:creationId xmlns:a16="http://schemas.microsoft.com/office/drawing/2014/main" id="{C906B932-B0C9-4994-83C3-745815426304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236976" y="896112"/>
            <a:ext cx="2176272" cy="2514600"/>
          </a:xfrm>
        </p:spPr>
      </p:pic>
      <p:pic>
        <p:nvPicPr>
          <p:cNvPr id="14" name="Picture Placeholder 13" descr="Photo of a wave">
            <a:extLst>
              <a:ext uri="{FF2B5EF4-FFF2-40B4-BE49-F238E27FC236}">
                <a16:creationId xmlns:a16="http://schemas.microsoft.com/office/drawing/2014/main" id="{77ACA1AC-D365-42BD-8398-A0F69FC32521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/>
          <a:srcRect l="21149" r="21149"/>
          <a:stretch/>
        </p:blipFill>
        <p:spPr>
          <a:xfrm>
            <a:off x="1069848" y="3410712"/>
            <a:ext cx="2176272" cy="2514600"/>
          </a:xfrm>
        </p:spPr>
      </p:pic>
      <p:pic>
        <p:nvPicPr>
          <p:cNvPr id="13" name="Picture Placeholder 12" descr="Photo of a surfer catching a wave">
            <a:extLst>
              <a:ext uri="{FF2B5EF4-FFF2-40B4-BE49-F238E27FC236}">
                <a16:creationId xmlns:a16="http://schemas.microsoft.com/office/drawing/2014/main" id="{1420ADBB-5A27-484C-B18D-F2C1CF8BF158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236976" y="3410712"/>
            <a:ext cx="2176272" cy="2514600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AB768D-85F6-4B7C-BD45-CE6CDE8164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4728" y="1924594"/>
            <a:ext cx="5524499" cy="4000718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TOUR OPERATORS</a:t>
            </a:r>
          </a:p>
          <a:p>
            <a:r>
              <a:rPr lang="en-US" dirty="0"/>
              <a:t>TRAVEL AGENTS</a:t>
            </a:r>
          </a:p>
          <a:p>
            <a:r>
              <a:rPr lang="en-US" dirty="0"/>
              <a:t>CONSOLIDATORS</a:t>
            </a:r>
          </a:p>
          <a:p>
            <a:r>
              <a:rPr lang="en-US" dirty="0"/>
              <a:t>DESTINATION MANAGEMENT COMPANIES</a:t>
            </a:r>
          </a:p>
          <a:p>
            <a:r>
              <a:rPr lang="en-US" dirty="0"/>
              <a:t>EVENTS ORGANISERS</a:t>
            </a:r>
          </a:p>
          <a:p>
            <a:r>
              <a:rPr lang="en-US" dirty="0"/>
              <a:t>BUSINESS TRAVEL ORGANISERS</a:t>
            </a:r>
          </a:p>
          <a:p>
            <a:r>
              <a:rPr lang="en-US" dirty="0"/>
              <a:t>TOUR MANAGERS</a:t>
            </a:r>
          </a:p>
          <a:p>
            <a:r>
              <a:rPr lang="en-US" dirty="0"/>
              <a:t>MICE</a:t>
            </a:r>
          </a:p>
          <a:p>
            <a:endParaRPr lang="en-US" dirty="0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C451C227-806A-4DE3-9B09-36809B587388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11457919" y="6382512"/>
            <a:ext cx="500997" cy="365125"/>
          </a:xfrm>
        </p:spPr>
        <p:txBody>
          <a:bodyPr/>
          <a:lstStyle/>
          <a:p>
            <a:fld id="{4C8B8A27-DF03-4546-BA93-21C967D57E5C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DBA34-DDFE-4712-B837-B0D277131263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F05D1D-8C9F-492C-B8A4-73A49CC5A68F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35214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5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6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7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8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9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0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1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2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74" name="Rectangle 73">
            <a:extLst>
              <a:ext uri="{FF2B5EF4-FFF2-40B4-BE49-F238E27FC236}">
                <a16:creationId xmlns:a16="http://schemas.microsoft.com/office/drawing/2014/main" id="{EB5801CD-32D4-4068-BCDA-2AAAE96DF8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86EE3A9F-8B61-42AB-AD71-BAF573915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002DFEDF-C753-445D-843A-1F5881CC0D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13"/>
            <a:ext cx="5289354" cy="686618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Placeholder 6" descr="Photo of 3 surfers running in to the ocean with their boards">
            <a:extLst>
              <a:ext uri="{FF2B5EF4-FFF2-40B4-BE49-F238E27FC236}">
                <a16:creationId xmlns:a16="http://schemas.microsoft.com/office/drawing/2014/main" id="{1FFACD99-5960-48A3-9437-18208B1564A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alphaModFix amt="60000"/>
          </a:blip>
          <a:srcRect l="26303" r="22276"/>
          <a:stretch/>
        </p:blipFill>
        <p:spPr>
          <a:xfrm>
            <a:off x="20" y="1713"/>
            <a:ext cx="5289334" cy="68661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9BD83A0-6E4F-46C9-AF62-0547DEB1B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550" y="-1617053"/>
            <a:ext cx="4246160" cy="569325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CONSIDERATIONS!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C142BB4-D21A-413E-879F-AD1DA087726D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 rot="5400000">
            <a:off x="-1754871" y="2093199"/>
            <a:ext cx="4157472" cy="4160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09862-4346-4119-833E-90F31F77A1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84772"/>
            <a:ext cx="5219700" cy="452959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40000"/>
              </a:lnSpc>
            </a:pPr>
            <a:r>
              <a:rPr lang="en-US" sz="2400" dirty="0"/>
              <a:t>B2B B2C</a:t>
            </a:r>
          </a:p>
          <a:p>
            <a:pPr>
              <a:lnSpc>
                <a:spcPct val="140000"/>
              </a:lnSpc>
            </a:pPr>
            <a:r>
              <a:rPr lang="en-US" sz="2400" dirty="0"/>
              <a:t>LEISURE</a:t>
            </a:r>
          </a:p>
          <a:p>
            <a:pPr>
              <a:lnSpc>
                <a:spcPct val="140000"/>
              </a:lnSpc>
            </a:pPr>
            <a:r>
              <a:rPr lang="en-US" sz="2400" dirty="0"/>
              <a:t>BUSINESS</a:t>
            </a:r>
          </a:p>
          <a:p>
            <a:pPr>
              <a:lnSpc>
                <a:spcPct val="140000"/>
              </a:lnSpc>
            </a:pPr>
            <a:r>
              <a:rPr lang="en-US" sz="2400" dirty="0"/>
              <a:t>EVENTS</a:t>
            </a:r>
          </a:p>
          <a:p>
            <a:pPr>
              <a:lnSpc>
                <a:spcPct val="140000"/>
              </a:lnSpc>
            </a:pPr>
            <a:r>
              <a:rPr lang="en-US" sz="2400" dirty="0"/>
              <a:t>RETAIL</a:t>
            </a:r>
          </a:p>
          <a:p>
            <a:pPr>
              <a:lnSpc>
                <a:spcPct val="140000"/>
              </a:lnSpc>
            </a:pPr>
            <a:r>
              <a:rPr lang="en-US" sz="2400" dirty="0"/>
              <a:t>ONLINE</a:t>
            </a:r>
          </a:p>
          <a:p>
            <a:pPr>
              <a:lnSpc>
                <a:spcPct val="140000"/>
              </a:lnSpc>
            </a:pPr>
            <a:r>
              <a:rPr lang="en-US" sz="2400" dirty="0"/>
              <a:t>POINT OF DELIVERY</a:t>
            </a:r>
          </a:p>
        </p:txBody>
      </p:sp>
      <p:pic>
        <p:nvPicPr>
          <p:cNvPr id="8" name="Picture Placeholder 7" descr="Photo of a wave ">
            <a:extLst>
              <a:ext uri="{FF2B5EF4-FFF2-40B4-BE49-F238E27FC236}">
                <a16:creationId xmlns:a16="http://schemas.microsoft.com/office/drawing/2014/main" id="{A5BF031D-4D83-431A-B029-C66088B4B264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/>
          <a:srcRect r="6656" b="5"/>
          <a:stretch/>
        </p:blipFill>
        <p:spPr>
          <a:xfrm>
            <a:off x="6165594" y="4892409"/>
            <a:ext cx="2339206" cy="1672665"/>
          </a:xfrm>
          <a:prstGeom prst="rect">
            <a:avLst/>
          </a:prstGeom>
        </p:spPr>
      </p:pic>
      <p:pic>
        <p:nvPicPr>
          <p:cNvPr id="9" name="Picture Placeholder 8" descr="Photo of a woman surfer paddling out on the ocean">
            <a:extLst>
              <a:ext uri="{FF2B5EF4-FFF2-40B4-BE49-F238E27FC236}">
                <a16:creationId xmlns:a16="http://schemas.microsoft.com/office/drawing/2014/main" id="{77859F56-ADFF-48B7-B5A0-7C09AA630366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/>
          <a:srcRect l="6650" r="5" b="5"/>
          <a:stretch/>
        </p:blipFill>
        <p:spPr>
          <a:xfrm>
            <a:off x="9109766" y="4979693"/>
            <a:ext cx="2339206" cy="1672664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684AB2-7B25-4516-80C8-299DA9610D10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173736" y="6382512"/>
            <a:ext cx="284590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</a:rPr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F1E01D-3E92-4822-9718-39D08CCF43C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457919" y="6382512"/>
            <a:ext cx="50099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C8B8A27-DF03-4546-BA93-21C967D57E5C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3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05251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" name="Picture Placeholder 96" descr="Photo of woman surfer paddling out in the ocean">
            <a:extLst>
              <a:ext uri="{FF2B5EF4-FFF2-40B4-BE49-F238E27FC236}">
                <a16:creationId xmlns:a16="http://schemas.microsoft.com/office/drawing/2014/main" id="{3250C9EB-0CFD-4C48-A0EA-6E8305A8E97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87374" y="694944"/>
            <a:ext cx="10213848" cy="5705856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C9143E-AEB3-46A5-B3B5-BB146055C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816" y="4844226"/>
            <a:ext cx="6319900" cy="1640336"/>
          </a:xfrm>
        </p:spPr>
        <p:txBody>
          <a:bodyPr>
            <a:noAutofit/>
          </a:bodyPr>
          <a:lstStyle/>
          <a:p>
            <a:r>
              <a:rPr lang="en-US" dirty="0"/>
              <a:t>Mass Travel or Bespoke Package?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9BB975-0414-44D7-A578-5DD06E40A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/>
          <a:lstStyle/>
          <a:p>
            <a:fld id="{D1BCC2D1-67C3-481C-89D1-D29C6BE43BC1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32052D-E591-4C2E-A403-7590418B28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8583EB-A4E5-47C7-8814-8CF520C533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8889535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5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6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7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8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9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0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1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3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4080BC15-6F3E-4EDC-BB73-20706F743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3D2DC3-3A5F-B4CD-F571-17075E8AE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326" y="792916"/>
            <a:ext cx="10426923" cy="84658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PRODUCT DEVELOPMENT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9C8BE-6A1A-0119-F8B7-82CBE677F82D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 rot="5400000">
            <a:off x="-1754871" y="2093199"/>
            <a:ext cx="4157472" cy="4160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77" name="Freeform 8">
            <a:extLst>
              <a:ext uri="{FF2B5EF4-FFF2-40B4-BE49-F238E27FC236}">
                <a16:creationId xmlns:a16="http://schemas.microsoft.com/office/drawing/2014/main" id="{E4E336B8-243A-49D9-9876-4BF3A08D3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6018" y="1699031"/>
            <a:ext cx="131153" cy="88130"/>
          </a:xfrm>
          <a:custGeom>
            <a:avLst/>
            <a:gdLst>
              <a:gd name="T0" fmla="*/ 26 w 40"/>
              <a:gd name="T1" fmla="*/ 0 h 29"/>
              <a:gd name="T2" fmla="*/ 39 w 40"/>
              <a:gd name="T3" fmla="*/ 20 h 29"/>
              <a:gd name="T4" fmla="*/ 26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6" y="0"/>
                </a:moveTo>
                <a:cubicBezTo>
                  <a:pt x="34" y="0"/>
                  <a:pt x="40" y="10"/>
                  <a:pt x="39" y="20"/>
                </a:cubicBezTo>
                <a:cubicBezTo>
                  <a:pt x="17" y="29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9" name="Freeform 110">
            <a:extLst>
              <a:ext uri="{FF2B5EF4-FFF2-40B4-BE49-F238E27FC236}">
                <a16:creationId xmlns:a16="http://schemas.microsoft.com/office/drawing/2014/main" id="{05F36030-F60E-436E-81FE-74DD0776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34969" y="1723504"/>
            <a:ext cx="127608" cy="114243"/>
          </a:xfrm>
          <a:custGeom>
            <a:avLst/>
            <a:gdLst>
              <a:gd name="T0" fmla="*/ 21 w 39"/>
              <a:gd name="T1" fmla="*/ 1 h 38"/>
              <a:gd name="T2" fmla="*/ 39 w 39"/>
              <a:gd name="T3" fmla="*/ 18 h 38"/>
              <a:gd name="T4" fmla="*/ 21 w 39"/>
              <a:gd name="T5" fmla="*/ 1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8">
                <a:moveTo>
                  <a:pt x="21" y="1"/>
                </a:moveTo>
                <a:cubicBezTo>
                  <a:pt x="35" y="0"/>
                  <a:pt x="38" y="8"/>
                  <a:pt x="39" y="18"/>
                </a:cubicBezTo>
                <a:cubicBezTo>
                  <a:pt x="25" y="38"/>
                  <a:pt x="0" y="13"/>
                  <a:pt x="21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1" name="Freeform 106">
            <a:extLst>
              <a:ext uri="{FF2B5EF4-FFF2-40B4-BE49-F238E27FC236}">
                <a16:creationId xmlns:a16="http://schemas.microsoft.com/office/drawing/2014/main" id="{800D5F55-AC8B-4C26-ABB0-D8D609EC4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0691" y="1706251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3" name="Freeform 112">
            <a:extLst>
              <a:ext uri="{FF2B5EF4-FFF2-40B4-BE49-F238E27FC236}">
                <a16:creationId xmlns:a16="http://schemas.microsoft.com/office/drawing/2014/main" id="{2DF0B83D-C899-44CA-9B54-A9C57E8EB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45291" y="1689637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1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5" name="Freeform 108">
            <a:extLst>
              <a:ext uri="{FF2B5EF4-FFF2-40B4-BE49-F238E27FC236}">
                <a16:creationId xmlns:a16="http://schemas.microsoft.com/office/drawing/2014/main" id="{E16B2E5A-8EC8-4C56-AB77-380486FDF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83918" y="1718490"/>
            <a:ext cx="121406" cy="90579"/>
          </a:xfrm>
          <a:custGeom>
            <a:avLst/>
            <a:gdLst>
              <a:gd name="T0" fmla="*/ 26 w 37"/>
              <a:gd name="T1" fmla="*/ 1 h 30"/>
              <a:gd name="T2" fmla="*/ 35 w 37"/>
              <a:gd name="T3" fmla="*/ 21 h 30"/>
              <a:gd name="T4" fmla="*/ 26 w 37"/>
              <a:gd name="T5" fmla="*/ 1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0">
                <a:moveTo>
                  <a:pt x="26" y="1"/>
                </a:moveTo>
                <a:cubicBezTo>
                  <a:pt x="35" y="0"/>
                  <a:pt x="37" y="13"/>
                  <a:pt x="35" y="21"/>
                </a:cubicBezTo>
                <a:cubicBezTo>
                  <a:pt x="14" y="30"/>
                  <a:pt x="0" y="8"/>
                  <a:pt x="26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7" name="Freeform 111">
            <a:extLst>
              <a:ext uri="{FF2B5EF4-FFF2-40B4-BE49-F238E27FC236}">
                <a16:creationId xmlns:a16="http://schemas.microsoft.com/office/drawing/2014/main" id="{C87A69CB-2620-4628-9781-88BD40636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407232" y="1733996"/>
            <a:ext cx="131153" cy="87315"/>
          </a:xfrm>
          <a:custGeom>
            <a:avLst/>
            <a:gdLst>
              <a:gd name="T0" fmla="*/ 24 w 40"/>
              <a:gd name="T1" fmla="*/ 0 h 29"/>
              <a:gd name="T2" fmla="*/ 20 w 40"/>
              <a:gd name="T3" fmla="*/ 25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1"/>
                  <a:pt x="35" y="29"/>
                  <a:pt x="20" y="25"/>
                </a:cubicBezTo>
                <a:cubicBezTo>
                  <a:pt x="0" y="19"/>
                  <a:pt x="5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9" name="Freeform 109">
            <a:extLst>
              <a:ext uri="{FF2B5EF4-FFF2-40B4-BE49-F238E27FC236}">
                <a16:creationId xmlns:a16="http://schemas.microsoft.com/office/drawing/2014/main" id="{CABAB4BD-890F-4563-A5CA-536788B1E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665993" y="1721756"/>
            <a:ext cx="154193" cy="84866"/>
          </a:xfrm>
          <a:custGeom>
            <a:avLst/>
            <a:gdLst>
              <a:gd name="T0" fmla="*/ 26 w 47"/>
              <a:gd name="T1" fmla="*/ 0 h 28"/>
              <a:gd name="T2" fmla="*/ 10 w 47"/>
              <a:gd name="T3" fmla="*/ 26 h 28"/>
              <a:gd name="T4" fmla="*/ 26 w 47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8">
                <a:moveTo>
                  <a:pt x="26" y="0"/>
                </a:moveTo>
                <a:cubicBezTo>
                  <a:pt x="47" y="13"/>
                  <a:pt x="28" y="28"/>
                  <a:pt x="10" y="26"/>
                </a:cubicBezTo>
                <a:cubicBezTo>
                  <a:pt x="0" y="13"/>
                  <a:pt x="15" y="4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1" name="Freeform 105">
            <a:extLst>
              <a:ext uri="{FF2B5EF4-FFF2-40B4-BE49-F238E27FC236}">
                <a16:creationId xmlns:a16="http://schemas.microsoft.com/office/drawing/2014/main" id="{24690199-C217-4DCB-9B31-1A45649B0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958428" y="1694826"/>
            <a:ext cx="140901" cy="93027"/>
          </a:xfrm>
          <a:custGeom>
            <a:avLst/>
            <a:gdLst>
              <a:gd name="T0" fmla="*/ 26 w 43"/>
              <a:gd name="T1" fmla="*/ 3 h 31"/>
              <a:gd name="T2" fmla="*/ 39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4" y="0"/>
                  <a:pt x="43" y="17"/>
                  <a:pt x="39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3" name="Freeform 107">
            <a:extLst>
              <a:ext uri="{FF2B5EF4-FFF2-40B4-BE49-F238E27FC236}">
                <a16:creationId xmlns:a16="http://schemas.microsoft.com/office/drawing/2014/main" id="{77F70717-3071-4962-8A7C-F9A58151C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98566" y="1782953"/>
            <a:ext cx="154193" cy="81603"/>
          </a:xfrm>
          <a:custGeom>
            <a:avLst/>
            <a:gdLst>
              <a:gd name="T0" fmla="*/ 31 w 47"/>
              <a:gd name="T1" fmla="*/ 0 h 27"/>
              <a:gd name="T2" fmla="*/ 17 w 47"/>
              <a:gd name="T3" fmla="*/ 23 h 27"/>
              <a:gd name="T4" fmla="*/ 31 w 47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7">
                <a:moveTo>
                  <a:pt x="31" y="0"/>
                </a:moveTo>
                <a:cubicBezTo>
                  <a:pt x="47" y="10"/>
                  <a:pt x="32" y="27"/>
                  <a:pt x="17" y="23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5" name="Freeform 92">
            <a:extLst>
              <a:ext uri="{FF2B5EF4-FFF2-40B4-BE49-F238E27FC236}">
                <a16:creationId xmlns:a16="http://schemas.microsoft.com/office/drawing/2014/main" id="{9E870E95-FCD6-4158-861A-5CEC896F52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443340" y="1718489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7" name="Freeform 104">
            <a:extLst>
              <a:ext uri="{FF2B5EF4-FFF2-40B4-BE49-F238E27FC236}">
                <a16:creationId xmlns:a16="http://schemas.microsoft.com/office/drawing/2014/main" id="{6E01758F-8AEC-4155-B791-2A8CB8A48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463918" y="1795720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9" name="Freeform 91">
            <a:extLst>
              <a:ext uri="{FF2B5EF4-FFF2-40B4-BE49-F238E27FC236}">
                <a16:creationId xmlns:a16="http://schemas.microsoft.com/office/drawing/2014/main" id="{8379C6B3-49BE-4333-B322-AF02BBB41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699219" y="1781709"/>
            <a:ext cx="118747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0" y="1"/>
                  <a:pt x="36" y="24"/>
                  <a:pt x="21" y="27"/>
                </a:cubicBezTo>
                <a:cubicBezTo>
                  <a:pt x="1" y="26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1" name="Freeform 95">
            <a:extLst>
              <a:ext uri="{FF2B5EF4-FFF2-40B4-BE49-F238E27FC236}">
                <a16:creationId xmlns:a16="http://schemas.microsoft.com/office/drawing/2014/main" id="{6D7188E6-F4DA-4486-938D-F45FE01A26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038154" y="1771240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2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3" name="Freeform 93">
            <a:extLst>
              <a:ext uri="{FF2B5EF4-FFF2-40B4-BE49-F238E27FC236}">
                <a16:creationId xmlns:a16="http://schemas.microsoft.com/office/drawing/2014/main" id="{CD22207C-B504-40B2-A1EB-2DC9B8162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325078" y="1741047"/>
            <a:ext cx="127608" cy="79154"/>
          </a:xfrm>
          <a:custGeom>
            <a:avLst/>
            <a:gdLst>
              <a:gd name="T0" fmla="*/ 23 w 39"/>
              <a:gd name="T1" fmla="*/ 0 h 26"/>
              <a:gd name="T2" fmla="*/ 19 w 39"/>
              <a:gd name="T3" fmla="*/ 26 h 26"/>
              <a:gd name="T4" fmla="*/ 23 w 39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6">
                <a:moveTo>
                  <a:pt x="23" y="0"/>
                </a:moveTo>
                <a:cubicBezTo>
                  <a:pt x="39" y="4"/>
                  <a:pt x="34" y="25"/>
                  <a:pt x="19" y="26"/>
                </a:cubicBezTo>
                <a:cubicBezTo>
                  <a:pt x="0" y="20"/>
                  <a:pt x="7" y="4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5" name="Freeform 96">
            <a:extLst>
              <a:ext uri="{FF2B5EF4-FFF2-40B4-BE49-F238E27FC236}">
                <a16:creationId xmlns:a16="http://schemas.microsoft.com/office/drawing/2014/main" id="{0FBC38BC-DE18-4960-A9D4-F24C6F60C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6561" y="1777768"/>
            <a:ext cx="147104" cy="108531"/>
          </a:xfrm>
          <a:custGeom>
            <a:avLst/>
            <a:gdLst>
              <a:gd name="T0" fmla="*/ 28 w 45"/>
              <a:gd name="T1" fmla="*/ 0 h 36"/>
              <a:gd name="T2" fmla="*/ 41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2" y="0"/>
                  <a:pt x="45" y="13"/>
                  <a:pt x="41" y="20"/>
                </a:cubicBezTo>
                <a:cubicBezTo>
                  <a:pt x="24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7" name="Freeform 114">
            <a:extLst>
              <a:ext uri="{FF2B5EF4-FFF2-40B4-BE49-F238E27FC236}">
                <a16:creationId xmlns:a16="http://schemas.microsoft.com/office/drawing/2014/main" id="{BC872037-D6F5-4CE7-A090-32A977A79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18593" y="1841417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2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9" name="Freeform 100">
            <a:extLst>
              <a:ext uri="{FF2B5EF4-FFF2-40B4-BE49-F238E27FC236}">
                <a16:creationId xmlns:a16="http://schemas.microsoft.com/office/drawing/2014/main" id="{D3C4B45C-266A-45BF-98FA-CA5409C46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877354" y="1780215"/>
            <a:ext cx="128495" cy="93843"/>
          </a:xfrm>
          <a:custGeom>
            <a:avLst/>
            <a:gdLst>
              <a:gd name="T0" fmla="*/ 28 w 39"/>
              <a:gd name="T1" fmla="*/ 1 h 31"/>
              <a:gd name="T2" fmla="*/ 39 w 39"/>
              <a:gd name="T3" fmla="*/ 21 h 31"/>
              <a:gd name="T4" fmla="*/ 28 w 39"/>
              <a:gd name="T5" fmla="*/ 1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8" y="1"/>
                </a:moveTo>
                <a:cubicBezTo>
                  <a:pt x="38" y="0"/>
                  <a:pt x="38" y="12"/>
                  <a:pt x="39" y="21"/>
                </a:cubicBezTo>
                <a:cubicBezTo>
                  <a:pt x="18" y="31"/>
                  <a:pt x="0" y="12"/>
                  <a:pt x="28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1" name="Freeform 98">
            <a:extLst>
              <a:ext uri="{FF2B5EF4-FFF2-40B4-BE49-F238E27FC236}">
                <a16:creationId xmlns:a16="http://schemas.microsoft.com/office/drawing/2014/main" id="{76909582-A285-4EA4-AE72-9DBF0D565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31821" y="1780216"/>
            <a:ext cx="147990" cy="79154"/>
          </a:xfrm>
          <a:custGeom>
            <a:avLst/>
            <a:gdLst>
              <a:gd name="T0" fmla="*/ 23 w 45"/>
              <a:gd name="T1" fmla="*/ 0 h 26"/>
              <a:gd name="T2" fmla="*/ 30 w 45"/>
              <a:gd name="T3" fmla="*/ 26 h 26"/>
              <a:gd name="T4" fmla="*/ 23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3" y="0"/>
                </a:moveTo>
                <a:cubicBezTo>
                  <a:pt x="33" y="2"/>
                  <a:pt x="45" y="21"/>
                  <a:pt x="30" y="26"/>
                </a:cubicBezTo>
                <a:cubicBezTo>
                  <a:pt x="10" y="24"/>
                  <a:pt x="0" y="8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3" name="Freeform 115">
            <a:extLst>
              <a:ext uri="{FF2B5EF4-FFF2-40B4-BE49-F238E27FC236}">
                <a16:creationId xmlns:a16="http://schemas.microsoft.com/office/drawing/2014/main" id="{A620CFBF-D373-4BA6-BE41-62B50B945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81447" y="1847130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5" name="Freeform 99">
            <a:extLst>
              <a:ext uri="{FF2B5EF4-FFF2-40B4-BE49-F238E27FC236}">
                <a16:creationId xmlns:a16="http://schemas.microsoft.com/office/drawing/2014/main" id="{700BC7B2-0C3D-459F-92C1-3605AA3F0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25006" y="1780214"/>
            <a:ext cx="219770" cy="121588"/>
          </a:xfrm>
          <a:custGeom>
            <a:avLst/>
            <a:gdLst>
              <a:gd name="T0" fmla="*/ 36 w 67"/>
              <a:gd name="T1" fmla="*/ 0 h 40"/>
              <a:gd name="T2" fmla="*/ 44 w 67"/>
              <a:gd name="T3" fmla="*/ 2 h 40"/>
              <a:gd name="T4" fmla="*/ 31 w 67"/>
              <a:gd name="T5" fmla="*/ 2 h 40"/>
              <a:gd name="T6" fmla="*/ 36 w 67"/>
              <a:gd name="T7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40">
                <a:moveTo>
                  <a:pt x="36" y="0"/>
                </a:moveTo>
                <a:cubicBezTo>
                  <a:pt x="39" y="3"/>
                  <a:pt x="41" y="0"/>
                  <a:pt x="44" y="2"/>
                </a:cubicBezTo>
                <a:cubicBezTo>
                  <a:pt x="67" y="40"/>
                  <a:pt x="0" y="25"/>
                  <a:pt x="31" y="2"/>
                </a:cubicBezTo>
                <a:cubicBezTo>
                  <a:pt x="24" y="11"/>
                  <a:pt x="31" y="5"/>
                  <a:pt x="3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7" name="Freeform 123">
            <a:extLst>
              <a:ext uri="{FF2B5EF4-FFF2-40B4-BE49-F238E27FC236}">
                <a16:creationId xmlns:a16="http://schemas.microsoft.com/office/drawing/2014/main" id="{24F4B005-B785-4A57-9E5A-82D85F00D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0621" y="1958820"/>
            <a:ext cx="140901" cy="93843"/>
          </a:xfrm>
          <a:custGeom>
            <a:avLst/>
            <a:gdLst>
              <a:gd name="T0" fmla="*/ 26 w 43"/>
              <a:gd name="T1" fmla="*/ 3 h 31"/>
              <a:gd name="T2" fmla="*/ 40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5" y="0"/>
                  <a:pt x="43" y="17"/>
                  <a:pt x="40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9" name="Freeform 130">
            <a:extLst>
              <a:ext uri="{FF2B5EF4-FFF2-40B4-BE49-F238E27FC236}">
                <a16:creationId xmlns:a16="http://schemas.microsoft.com/office/drawing/2014/main" id="{196ED9B6-969E-4AC4-ACD0-95A421BAB3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67876" y="1912264"/>
            <a:ext cx="157737" cy="81603"/>
          </a:xfrm>
          <a:custGeom>
            <a:avLst/>
            <a:gdLst>
              <a:gd name="T0" fmla="*/ 31 w 48"/>
              <a:gd name="T1" fmla="*/ 0 h 27"/>
              <a:gd name="T2" fmla="*/ 18 w 48"/>
              <a:gd name="T3" fmla="*/ 24 h 27"/>
              <a:gd name="T4" fmla="*/ 31 w 48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" h="27">
                <a:moveTo>
                  <a:pt x="31" y="0"/>
                </a:moveTo>
                <a:cubicBezTo>
                  <a:pt x="48" y="10"/>
                  <a:pt x="32" y="27"/>
                  <a:pt x="18" y="24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1" name="Freeform 94">
            <a:extLst>
              <a:ext uri="{FF2B5EF4-FFF2-40B4-BE49-F238E27FC236}">
                <a16:creationId xmlns:a16="http://schemas.microsoft.com/office/drawing/2014/main" id="{E317ADBB-3E4F-42D2-B7F2-A15924AD5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255785" y="1827137"/>
            <a:ext cx="138242" cy="102819"/>
          </a:xfrm>
          <a:custGeom>
            <a:avLst/>
            <a:gdLst>
              <a:gd name="T0" fmla="*/ 29 w 42"/>
              <a:gd name="T1" fmla="*/ 1 h 34"/>
              <a:gd name="T2" fmla="*/ 40 w 42"/>
              <a:gd name="T3" fmla="*/ 20 h 34"/>
              <a:gd name="T4" fmla="*/ 29 w 42"/>
              <a:gd name="T5" fmla="*/ 1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4">
                <a:moveTo>
                  <a:pt x="29" y="1"/>
                </a:moveTo>
                <a:cubicBezTo>
                  <a:pt x="38" y="0"/>
                  <a:pt x="42" y="12"/>
                  <a:pt x="40" y="20"/>
                </a:cubicBezTo>
                <a:cubicBezTo>
                  <a:pt x="22" y="34"/>
                  <a:pt x="0" y="9"/>
                  <a:pt x="2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3" name="Freeform 135">
            <a:extLst>
              <a:ext uri="{FF2B5EF4-FFF2-40B4-BE49-F238E27FC236}">
                <a16:creationId xmlns:a16="http://schemas.microsoft.com/office/drawing/2014/main" id="{2E9B2055-E384-472D-91D3-74775CDA1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6796" y="1938826"/>
            <a:ext cx="128495" cy="84051"/>
          </a:xfrm>
          <a:custGeom>
            <a:avLst/>
            <a:gdLst>
              <a:gd name="T0" fmla="*/ 21 w 39"/>
              <a:gd name="T1" fmla="*/ 0 h 28"/>
              <a:gd name="T2" fmla="*/ 6 w 39"/>
              <a:gd name="T3" fmla="*/ 20 h 28"/>
              <a:gd name="T4" fmla="*/ 21 w 39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8">
                <a:moveTo>
                  <a:pt x="21" y="0"/>
                </a:moveTo>
                <a:cubicBezTo>
                  <a:pt x="39" y="12"/>
                  <a:pt x="22" y="28"/>
                  <a:pt x="6" y="20"/>
                </a:cubicBezTo>
                <a:cubicBezTo>
                  <a:pt x="0" y="7"/>
                  <a:pt x="7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5" name="Freeform 97">
            <a:extLst>
              <a:ext uri="{FF2B5EF4-FFF2-40B4-BE49-F238E27FC236}">
                <a16:creationId xmlns:a16="http://schemas.microsoft.com/office/drawing/2014/main" id="{1F8EFF99-76BF-4F9B-ADAA-B8D310153B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41150" y="1822746"/>
            <a:ext cx="190526" cy="121588"/>
          </a:xfrm>
          <a:custGeom>
            <a:avLst/>
            <a:gdLst>
              <a:gd name="T0" fmla="*/ 42 w 58"/>
              <a:gd name="T1" fmla="*/ 0 h 40"/>
              <a:gd name="T2" fmla="*/ 53 w 58"/>
              <a:gd name="T3" fmla="*/ 17 h 40"/>
              <a:gd name="T4" fmla="*/ 42 w 58"/>
              <a:gd name="T5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8" h="40">
                <a:moveTo>
                  <a:pt x="42" y="0"/>
                </a:moveTo>
                <a:cubicBezTo>
                  <a:pt x="52" y="0"/>
                  <a:pt x="50" y="9"/>
                  <a:pt x="53" y="17"/>
                </a:cubicBezTo>
                <a:cubicBezTo>
                  <a:pt x="58" y="40"/>
                  <a:pt x="0" y="6"/>
                  <a:pt x="4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7" name="Freeform 113">
            <a:extLst>
              <a:ext uri="{FF2B5EF4-FFF2-40B4-BE49-F238E27FC236}">
                <a16:creationId xmlns:a16="http://schemas.microsoft.com/office/drawing/2014/main" id="{626F1B89-B88E-4CE3-90BF-3704BAF48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852139" y="1841417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9" name="Freeform 101">
            <a:extLst>
              <a:ext uri="{FF2B5EF4-FFF2-40B4-BE49-F238E27FC236}">
                <a16:creationId xmlns:a16="http://schemas.microsoft.com/office/drawing/2014/main" id="{C72C1CB8-8213-4EE7-AFFF-B0A74E7A7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074567" y="1786745"/>
            <a:ext cx="138242" cy="81603"/>
          </a:xfrm>
          <a:custGeom>
            <a:avLst/>
            <a:gdLst>
              <a:gd name="T0" fmla="*/ 22 w 42"/>
              <a:gd name="T1" fmla="*/ 0 h 27"/>
              <a:gd name="T2" fmla="*/ 14 w 42"/>
              <a:gd name="T3" fmla="*/ 25 h 27"/>
              <a:gd name="T4" fmla="*/ 22 w 42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7">
                <a:moveTo>
                  <a:pt x="22" y="0"/>
                </a:moveTo>
                <a:cubicBezTo>
                  <a:pt x="42" y="7"/>
                  <a:pt x="28" y="27"/>
                  <a:pt x="14" y="25"/>
                </a:cubicBezTo>
                <a:cubicBezTo>
                  <a:pt x="0" y="18"/>
                  <a:pt x="9" y="2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1" name="Freeform 102">
            <a:extLst>
              <a:ext uri="{FF2B5EF4-FFF2-40B4-BE49-F238E27FC236}">
                <a16:creationId xmlns:a16="http://schemas.microsoft.com/office/drawing/2014/main" id="{2FF32C41-49E2-459E-9AC4-64269039B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34759" y="1790057"/>
            <a:ext cx="121406" cy="99554"/>
          </a:xfrm>
          <a:custGeom>
            <a:avLst/>
            <a:gdLst>
              <a:gd name="T0" fmla="*/ 21 w 37"/>
              <a:gd name="T1" fmla="*/ 0 h 33"/>
              <a:gd name="T2" fmla="*/ 19 w 37"/>
              <a:gd name="T3" fmla="*/ 23 h 33"/>
              <a:gd name="T4" fmla="*/ 21 w 37"/>
              <a:gd name="T5" fmla="*/ 0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3">
                <a:moveTo>
                  <a:pt x="21" y="0"/>
                </a:moveTo>
                <a:cubicBezTo>
                  <a:pt x="37" y="0"/>
                  <a:pt x="29" y="33"/>
                  <a:pt x="19" y="23"/>
                </a:cubicBezTo>
                <a:cubicBezTo>
                  <a:pt x="0" y="30"/>
                  <a:pt x="3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" name="Freeform 103">
            <a:extLst>
              <a:ext uri="{FF2B5EF4-FFF2-40B4-BE49-F238E27FC236}">
                <a16:creationId xmlns:a16="http://schemas.microsoft.com/office/drawing/2014/main" id="{06B5D5F0-EA51-440D-81A0-FE60CCFBA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914652" y="1795720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5" name="Freeform 117">
            <a:extLst>
              <a:ext uri="{FF2B5EF4-FFF2-40B4-BE49-F238E27FC236}">
                <a16:creationId xmlns:a16="http://schemas.microsoft.com/office/drawing/2014/main" id="{B7CA6C2F-61C2-486F-B691-E8EB4BA27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976684" y="1859371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7" name="Freeform 120">
            <a:extLst>
              <a:ext uri="{FF2B5EF4-FFF2-40B4-BE49-F238E27FC236}">
                <a16:creationId xmlns:a16="http://schemas.microsoft.com/office/drawing/2014/main" id="{A6727626-8944-4EB7-B327-B696FE484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137524" y="1799174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9" name="Freeform 106">
            <a:extLst>
              <a:ext uri="{FF2B5EF4-FFF2-40B4-BE49-F238E27FC236}">
                <a16:creationId xmlns:a16="http://schemas.microsoft.com/office/drawing/2014/main" id="{CFBBE0E2-8BDF-4B26-BEBC-DB799B8F6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1199" y="1883596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1" name="Freeform 137">
            <a:extLst>
              <a:ext uri="{FF2B5EF4-FFF2-40B4-BE49-F238E27FC236}">
                <a16:creationId xmlns:a16="http://schemas.microsoft.com/office/drawing/2014/main" id="{8EB99B25-2662-42DE-8F5D-E0F6F28C8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56267" y="1819794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3" name="Freeform 131">
            <a:extLst>
              <a:ext uri="{FF2B5EF4-FFF2-40B4-BE49-F238E27FC236}">
                <a16:creationId xmlns:a16="http://schemas.microsoft.com/office/drawing/2014/main" id="{496BF3B0-761A-4454-BE3C-86B4675DC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43018" y="1943167"/>
            <a:ext cx="117860" cy="87315"/>
          </a:xfrm>
          <a:custGeom>
            <a:avLst/>
            <a:gdLst>
              <a:gd name="T0" fmla="*/ 15 w 36"/>
              <a:gd name="T1" fmla="*/ 0 h 29"/>
              <a:gd name="T2" fmla="*/ 25 w 36"/>
              <a:gd name="T3" fmla="*/ 15 h 29"/>
              <a:gd name="T4" fmla="*/ 13 w 36"/>
              <a:gd name="T5" fmla="*/ 21 h 29"/>
              <a:gd name="T6" fmla="*/ 15 w 36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6" h="29">
                <a:moveTo>
                  <a:pt x="15" y="0"/>
                </a:moveTo>
                <a:cubicBezTo>
                  <a:pt x="21" y="0"/>
                  <a:pt x="36" y="13"/>
                  <a:pt x="25" y="15"/>
                </a:cubicBezTo>
                <a:cubicBezTo>
                  <a:pt x="20" y="19"/>
                  <a:pt x="20" y="22"/>
                  <a:pt x="13" y="21"/>
                </a:cubicBezTo>
                <a:cubicBezTo>
                  <a:pt x="0" y="29"/>
                  <a:pt x="0" y="0"/>
                  <a:pt x="1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5" name="Freeform 141">
            <a:extLst>
              <a:ext uri="{FF2B5EF4-FFF2-40B4-BE49-F238E27FC236}">
                <a16:creationId xmlns:a16="http://schemas.microsoft.com/office/drawing/2014/main" id="{B519F0F1-B284-44D5-91E9-5018219AFF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277721" y="1971061"/>
            <a:ext cx="163941" cy="163205"/>
          </a:xfrm>
          <a:custGeom>
            <a:avLst/>
            <a:gdLst>
              <a:gd name="T0" fmla="*/ 37 w 50"/>
              <a:gd name="T1" fmla="*/ 3 h 54"/>
              <a:gd name="T2" fmla="*/ 42 w 50"/>
              <a:gd name="T3" fmla="*/ 17 h 54"/>
              <a:gd name="T4" fmla="*/ 37 w 50"/>
              <a:gd name="T5" fmla="*/ 3 h 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0" h="54">
                <a:moveTo>
                  <a:pt x="37" y="3"/>
                </a:moveTo>
                <a:cubicBezTo>
                  <a:pt x="50" y="3"/>
                  <a:pt x="36" y="13"/>
                  <a:pt x="42" y="17"/>
                </a:cubicBezTo>
                <a:cubicBezTo>
                  <a:pt x="35" y="54"/>
                  <a:pt x="0" y="0"/>
                  <a:pt x="37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7" name="Freeform 122">
            <a:extLst>
              <a:ext uri="{FF2B5EF4-FFF2-40B4-BE49-F238E27FC236}">
                <a16:creationId xmlns:a16="http://schemas.microsoft.com/office/drawing/2014/main" id="{0ED49C08-BE23-43F9-A421-6CD45C780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572383" y="1946023"/>
            <a:ext cx="127608" cy="81603"/>
          </a:xfrm>
          <a:custGeom>
            <a:avLst/>
            <a:gdLst>
              <a:gd name="T0" fmla="*/ 24 w 39"/>
              <a:gd name="T1" fmla="*/ 0 h 27"/>
              <a:gd name="T2" fmla="*/ 20 w 39"/>
              <a:gd name="T3" fmla="*/ 26 h 27"/>
              <a:gd name="T4" fmla="*/ 24 w 39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7">
                <a:moveTo>
                  <a:pt x="24" y="0"/>
                </a:moveTo>
                <a:cubicBezTo>
                  <a:pt x="39" y="3"/>
                  <a:pt x="36" y="27"/>
                  <a:pt x="20" y="26"/>
                </a:cubicBezTo>
                <a:cubicBezTo>
                  <a:pt x="0" y="19"/>
                  <a:pt x="4" y="3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9" name="Freeform 119">
            <a:extLst>
              <a:ext uri="{FF2B5EF4-FFF2-40B4-BE49-F238E27FC236}">
                <a16:creationId xmlns:a16="http://schemas.microsoft.com/office/drawing/2014/main" id="{92F171FA-0CB2-4F4C-A2F3-1B7B6B028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54193" y="1803359"/>
            <a:ext cx="127608" cy="150965"/>
          </a:xfrm>
          <a:custGeom>
            <a:avLst/>
            <a:gdLst>
              <a:gd name="T0" fmla="*/ 13 w 39"/>
              <a:gd name="T1" fmla="*/ 6 h 50"/>
              <a:gd name="T2" fmla="*/ 0 w 39"/>
              <a:gd name="T3" fmla="*/ 23 h 50"/>
              <a:gd name="T4" fmla="*/ 13 w 39"/>
              <a:gd name="T5" fmla="*/ 6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50">
                <a:moveTo>
                  <a:pt x="13" y="6"/>
                </a:moveTo>
                <a:cubicBezTo>
                  <a:pt x="39" y="10"/>
                  <a:pt x="16" y="50"/>
                  <a:pt x="0" y="23"/>
                </a:cubicBezTo>
                <a:cubicBezTo>
                  <a:pt x="1" y="0"/>
                  <a:pt x="5" y="14"/>
                  <a:pt x="13" y="6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1" name="Freeform 118">
            <a:extLst>
              <a:ext uri="{FF2B5EF4-FFF2-40B4-BE49-F238E27FC236}">
                <a16:creationId xmlns:a16="http://schemas.microsoft.com/office/drawing/2014/main" id="{A0073675-5E26-428E-A2F7-2A952D314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37628" y="1862634"/>
            <a:ext cx="131153" cy="96290"/>
          </a:xfrm>
          <a:custGeom>
            <a:avLst/>
            <a:gdLst>
              <a:gd name="T0" fmla="*/ 22 w 40"/>
              <a:gd name="T1" fmla="*/ 0 h 32"/>
              <a:gd name="T2" fmla="*/ 16 w 40"/>
              <a:gd name="T3" fmla="*/ 25 h 32"/>
              <a:gd name="T4" fmla="*/ 22 w 40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32">
                <a:moveTo>
                  <a:pt x="22" y="0"/>
                </a:moveTo>
                <a:cubicBezTo>
                  <a:pt x="40" y="3"/>
                  <a:pt x="40" y="32"/>
                  <a:pt x="16" y="25"/>
                </a:cubicBezTo>
                <a:cubicBezTo>
                  <a:pt x="0" y="7"/>
                  <a:pt x="14" y="4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" name="Freeform 120">
            <a:extLst>
              <a:ext uri="{FF2B5EF4-FFF2-40B4-BE49-F238E27FC236}">
                <a16:creationId xmlns:a16="http://schemas.microsoft.com/office/drawing/2014/main" id="{D8C4C7E6-114C-4D16-9FC6-1260653C2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19407" y="1807960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5" name="Freeform 110">
            <a:extLst>
              <a:ext uri="{FF2B5EF4-FFF2-40B4-BE49-F238E27FC236}">
                <a16:creationId xmlns:a16="http://schemas.microsoft.com/office/drawing/2014/main" id="{5FB2CD0B-BF87-4FEC-B6B6-0DA50B931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951575" y="1824318"/>
            <a:ext cx="127608" cy="114243"/>
          </a:xfrm>
          <a:custGeom>
            <a:avLst/>
            <a:gdLst>
              <a:gd name="T0" fmla="*/ 21 w 39"/>
              <a:gd name="T1" fmla="*/ 1 h 38"/>
              <a:gd name="T2" fmla="*/ 39 w 39"/>
              <a:gd name="T3" fmla="*/ 18 h 38"/>
              <a:gd name="T4" fmla="*/ 21 w 39"/>
              <a:gd name="T5" fmla="*/ 1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8">
                <a:moveTo>
                  <a:pt x="21" y="1"/>
                </a:moveTo>
                <a:cubicBezTo>
                  <a:pt x="35" y="0"/>
                  <a:pt x="38" y="8"/>
                  <a:pt x="39" y="18"/>
                </a:cubicBezTo>
                <a:cubicBezTo>
                  <a:pt x="25" y="38"/>
                  <a:pt x="0" y="13"/>
                  <a:pt x="21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7" name="Freeform 106">
            <a:extLst>
              <a:ext uri="{FF2B5EF4-FFF2-40B4-BE49-F238E27FC236}">
                <a16:creationId xmlns:a16="http://schemas.microsoft.com/office/drawing/2014/main" id="{D12EC8B9-DE60-44BC-9911-A9CD8EF50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230164" y="1807065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9" name="Freeform 112">
            <a:extLst>
              <a:ext uri="{FF2B5EF4-FFF2-40B4-BE49-F238E27FC236}">
                <a16:creationId xmlns:a16="http://schemas.microsoft.com/office/drawing/2014/main" id="{9B0D6CF6-D17B-4DC7-828A-773636910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551876" y="1762806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1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1" name="Freeform 108">
            <a:extLst>
              <a:ext uri="{FF2B5EF4-FFF2-40B4-BE49-F238E27FC236}">
                <a16:creationId xmlns:a16="http://schemas.microsoft.com/office/drawing/2014/main" id="{8C6933FD-FAB6-403B-9CD4-EF0E06CF7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843391" y="1759541"/>
            <a:ext cx="121406" cy="90579"/>
          </a:xfrm>
          <a:custGeom>
            <a:avLst/>
            <a:gdLst>
              <a:gd name="T0" fmla="*/ 26 w 37"/>
              <a:gd name="T1" fmla="*/ 1 h 30"/>
              <a:gd name="T2" fmla="*/ 35 w 37"/>
              <a:gd name="T3" fmla="*/ 21 h 30"/>
              <a:gd name="T4" fmla="*/ 26 w 37"/>
              <a:gd name="T5" fmla="*/ 1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0">
                <a:moveTo>
                  <a:pt x="26" y="1"/>
                </a:moveTo>
                <a:cubicBezTo>
                  <a:pt x="35" y="0"/>
                  <a:pt x="37" y="13"/>
                  <a:pt x="35" y="21"/>
                </a:cubicBezTo>
                <a:cubicBezTo>
                  <a:pt x="14" y="30"/>
                  <a:pt x="0" y="8"/>
                  <a:pt x="26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3" name="Freeform 111">
            <a:extLst>
              <a:ext uri="{FF2B5EF4-FFF2-40B4-BE49-F238E27FC236}">
                <a16:creationId xmlns:a16="http://schemas.microsoft.com/office/drawing/2014/main" id="{5C2A4452-6B00-411C-80AB-29AE135B4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066705" y="1775047"/>
            <a:ext cx="131153" cy="87315"/>
          </a:xfrm>
          <a:custGeom>
            <a:avLst/>
            <a:gdLst>
              <a:gd name="T0" fmla="*/ 24 w 40"/>
              <a:gd name="T1" fmla="*/ 0 h 29"/>
              <a:gd name="T2" fmla="*/ 20 w 40"/>
              <a:gd name="T3" fmla="*/ 25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1"/>
                  <a:pt x="35" y="29"/>
                  <a:pt x="20" y="25"/>
                </a:cubicBezTo>
                <a:cubicBezTo>
                  <a:pt x="0" y="19"/>
                  <a:pt x="5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5" name="Freeform 109">
            <a:extLst>
              <a:ext uri="{FF2B5EF4-FFF2-40B4-BE49-F238E27FC236}">
                <a16:creationId xmlns:a16="http://schemas.microsoft.com/office/drawing/2014/main" id="{3F4D3F48-1D65-45EB-91E2-BEFFB2440C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334906" y="1792187"/>
            <a:ext cx="154193" cy="84866"/>
          </a:xfrm>
          <a:custGeom>
            <a:avLst/>
            <a:gdLst>
              <a:gd name="T0" fmla="*/ 26 w 47"/>
              <a:gd name="T1" fmla="*/ 0 h 28"/>
              <a:gd name="T2" fmla="*/ 10 w 47"/>
              <a:gd name="T3" fmla="*/ 26 h 28"/>
              <a:gd name="T4" fmla="*/ 26 w 47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8">
                <a:moveTo>
                  <a:pt x="26" y="0"/>
                </a:moveTo>
                <a:cubicBezTo>
                  <a:pt x="47" y="13"/>
                  <a:pt x="28" y="28"/>
                  <a:pt x="10" y="26"/>
                </a:cubicBezTo>
                <a:cubicBezTo>
                  <a:pt x="0" y="13"/>
                  <a:pt x="15" y="4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7" name="Freeform 105">
            <a:extLst>
              <a:ext uri="{FF2B5EF4-FFF2-40B4-BE49-F238E27FC236}">
                <a16:creationId xmlns:a16="http://schemas.microsoft.com/office/drawing/2014/main" id="{F5A66334-17A8-4594-AB17-4C33A95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578638" y="1792714"/>
            <a:ext cx="140901" cy="93027"/>
          </a:xfrm>
          <a:custGeom>
            <a:avLst/>
            <a:gdLst>
              <a:gd name="T0" fmla="*/ 26 w 43"/>
              <a:gd name="T1" fmla="*/ 3 h 31"/>
              <a:gd name="T2" fmla="*/ 39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4" y="0"/>
                  <a:pt x="43" y="17"/>
                  <a:pt x="39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9" name="Freeform 107">
            <a:extLst>
              <a:ext uri="{FF2B5EF4-FFF2-40B4-BE49-F238E27FC236}">
                <a16:creationId xmlns:a16="http://schemas.microsoft.com/office/drawing/2014/main" id="{FB7FEAD3-708C-4B79-B452-4445C277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858039" y="1824004"/>
            <a:ext cx="154193" cy="81603"/>
          </a:xfrm>
          <a:custGeom>
            <a:avLst/>
            <a:gdLst>
              <a:gd name="T0" fmla="*/ 31 w 47"/>
              <a:gd name="T1" fmla="*/ 0 h 27"/>
              <a:gd name="T2" fmla="*/ 17 w 47"/>
              <a:gd name="T3" fmla="*/ 23 h 27"/>
              <a:gd name="T4" fmla="*/ 31 w 47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7">
                <a:moveTo>
                  <a:pt x="31" y="0"/>
                </a:moveTo>
                <a:cubicBezTo>
                  <a:pt x="47" y="10"/>
                  <a:pt x="32" y="27"/>
                  <a:pt x="17" y="23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1" name="Freeform 92">
            <a:extLst>
              <a:ext uri="{FF2B5EF4-FFF2-40B4-BE49-F238E27FC236}">
                <a16:creationId xmlns:a16="http://schemas.microsoft.com/office/drawing/2014/main" id="{41281533-9B25-42A4-9F50-34B4F24C0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02813" y="1759540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3" name="Freeform 114">
            <a:extLst>
              <a:ext uri="{FF2B5EF4-FFF2-40B4-BE49-F238E27FC236}">
                <a16:creationId xmlns:a16="http://schemas.microsoft.com/office/drawing/2014/main" id="{007246F1-084B-45D9-BDD9-99BB53F6C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278066" y="1804776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2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5" name="Freeform 113">
            <a:extLst>
              <a:ext uri="{FF2B5EF4-FFF2-40B4-BE49-F238E27FC236}">
                <a16:creationId xmlns:a16="http://schemas.microsoft.com/office/drawing/2014/main" id="{77CDD712-F443-4EDC-B663-5EC5ACD7D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511612" y="1804776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7" name="Freeform 104">
            <a:extLst>
              <a:ext uri="{FF2B5EF4-FFF2-40B4-BE49-F238E27FC236}">
                <a16:creationId xmlns:a16="http://schemas.microsoft.com/office/drawing/2014/main" id="{4A695BE5-DE27-460F-845F-45BB814FE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23391" y="1836771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9" name="Freeform 91">
            <a:extLst>
              <a:ext uri="{FF2B5EF4-FFF2-40B4-BE49-F238E27FC236}">
                <a16:creationId xmlns:a16="http://schemas.microsoft.com/office/drawing/2014/main" id="{DE28BE4E-1A59-46FF-810A-A8F9A46F7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58692" y="1822760"/>
            <a:ext cx="118747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0" y="1"/>
                  <a:pt x="36" y="24"/>
                  <a:pt x="21" y="27"/>
                </a:cubicBezTo>
                <a:cubicBezTo>
                  <a:pt x="1" y="26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1" name="Freeform 95">
            <a:extLst>
              <a:ext uri="{FF2B5EF4-FFF2-40B4-BE49-F238E27FC236}">
                <a16:creationId xmlns:a16="http://schemas.microsoft.com/office/drawing/2014/main" id="{A3CF799A-9839-4CB1-9381-DCC0C1FE1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697627" y="1812291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2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3" name="Freeform 115">
            <a:extLst>
              <a:ext uri="{FF2B5EF4-FFF2-40B4-BE49-F238E27FC236}">
                <a16:creationId xmlns:a16="http://schemas.microsoft.com/office/drawing/2014/main" id="{1EFA42E9-27C0-423D-93C8-794A9683F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940920" y="1810489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5" name="Freeform 93">
            <a:extLst>
              <a:ext uri="{FF2B5EF4-FFF2-40B4-BE49-F238E27FC236}">
                <a16:creationId xmlns:a16="http://schemas.microsoft.com/office/drawing/2014/main" id="{E5B56BED-7578-4E42-889D-34AA58F67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928451" y="1829760"/>
            <a:ext cx="127608" cy="79154"/>
          </a:xfrm>
          <a:custGeom>
            <a:avLst/>
            <a:gdLst>
              <a:gd name="T0" fmla="*/ 23 w 39"/>
              <a:gd name="T1" fmla="*/ 0 h 26"/>
              <a:gd name="T2" fmla="*/ 19 w 39"/>
              <a:gd name="T3" fmla="*/ 26 h 26"/>
              <a:gd name="T4" fmla="*/ 23 w 39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6">
                <a:moveTo>
                  <a:pt x="23" y="0"/>
                </a:moveTo>
                <a:cubicBezTo>
                  <a:pt x="39" y="4"/>
                  <a:pt x="34" y="25"/>
                  <a:pt x="19" y="26"/>
                </a:cubicBezTo>
                <a:cubicBezTo>
                  <a:pt x="0" y="20"/>
                  <a:pt x="7" y="4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7" name="Freeform 96">
            <a:extLst>
              <a:ext uri="{FF2B5EF4-FFF2-40B4-BE49-F238E27FC236}">
                <a16:creationId xmlns:a16="http://schemas.microsoft.com/office/drawing/2014/main" id="{FCC7DD6E-E0E5-46B9-81B7-3B2F7B333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216034" y="1818819"/>
            <a:ext cx="147104" cy="108531"/>
          </a:xfrm>
          <a:custGeom>
            <a:avLst/>
            <a:gdLst>
              <a:gd name="T0" fmla="*/ 28 w 45"/>
              <a:gd name="T1" fmla="*/ 0 h 36"/>
              <a:gd name="T2" fmla="*/ 41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2" y="0"/>
                  <a:pt x="45" y="13"/>
                  <a:pt x="41" y="20"/>
                </a:cubicBezTo>
                <a:cubicBezTo>
                  <a:pt x="24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9" name="Freeform 100">
            <a:extLst>
              <a:ext uri="{FF2B5EF4-FFF2-40B4-BE49-F238E27FC236}">
                <a16:creationId xmlns:a16="http://schemas.microsoft.com/office/drawing/2014/main" id="{9C83D9FD-E06E-407B-BA7C-2C2AD5B16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536827" y="1821266"/>
            <a:ext cx="128495" cy="93843"/>
          </a:xfrm>
          <a:custGeom>
            <a:avLst/>
            <a:gdLst>
              <a:gd name="T0" fmla="*/ 28 w 39"/>
              <a:gd name="T1" fmla="*/ 1 h 31"/>
              <a:gd name="T2" fmla="*/ 39 w 39"/>
              <a:gd name="T3" fmla="*/ 21 h 31"/>
              <a:gd name="T4" fmla="*/ 28 w 39"/>
              <a:gd name="T5" fmla="*/ 1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8" y="1"/>
                </a:moveTo>
                <a:cubicBezTo>
                  <a:pt x="38" y="0"/>
                  <a:pt x="38" y="12"/>
                  <a:pt x="39" y="21"/>
                </a:cubicBezTo>
                <a:cubicBezTo>
                  <a:pt x="18" y="31"/>
                  <a:pt x="0" y="12"/>
                  <a:pt x="28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1" name="Freeform 98">
            <a:extLst>
              <a:ext uri="{FF2B5EF4-FFF2-40B4-BE49-F238E27FC236}">
                <a16:creationId xmlns:a16="http://schemas.microsoft.com/office/drawing/2014/main" id="{3C1174EE-071E-4421-BD9C-2C2D84190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891294" y="1821267"/>
            <a:ext cx="147990" cy="79154"/>
          </a:xfrm>
          <a:custGeom>
            <a:avLst/>
            <a:gdLst>
              <a:gd name="T0" fmla="*/ 23 w 45"/>
              <a:gd name="T1" fmla="*/ 0 h 26"/>
              <a:gd name="T2" fmla="*/ 30 w 45"/>
              <a:gd name="T3" fmla="*/ 26 h 26"/>
              <a:gd name="T4" fmla="*/ 23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3" y="0"/>
                </a:moveTo>
                <a:cubicBezTo>
                  <a:pt x="33" y="2"/>
                  <a:pt x="45" y="21"/>
                  <a:pt x="30" y="26"/>
                </a:cubicBezTo>
                <a:cubicBezTo>
                  <a:pt x="10" y="24"/>
                  <a:pt x="0" y="8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3" name="Freeform 99">
            <a:extLst>
              <a:ext uri="{FF2B5EF4-FFF2-40B4-BE49-F238E27FC236}">
                <a16:creationId xmlns:a16="http://schemas.microsoft.com/office/drawing/2014/main" id="{6F280CAD-1F1B-4F43-99A3-B2EC2A7F3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084479" y="1821265"/>
            <a:ext cx="219770" cy="121588"/>
          </a:xfrm>
          <a:custGeom>
            <a:avLst/>
            <a:gdLst>
              <a:gd name="T0" fmla="*/ 36 w 67"/>
              <a:gd name="T1" fmla="*/ 0 h 40"/>
              <a:gd name="T2" fmla="*/ 44 w 67"/>
              <a:gd name="T3" fmla="*/ 2 h 40"/>
              <a:gd name="T4" fmla="*/ 31 w 67"/>
              <a:gd name="T5" fmla="*/ 2 h 40"/>
              <a:gd name="T6" fmla="*/ 36 w 67"/>
              <a:gd name="T7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40">
                <a:moveTo>
                  <a:pt x="36" y="0"/>
                </a:moveTo>
                <a:cubicBezTo>
                  <a:pt x="39" y="3"/>
                  <a:pt x="41" y="0"/>
                  <a:pt x="44" y="2"/>
                </a:cubicBezTo>
                <a:cubicBezTo>
                  <a:pt x="67" y="40"/>
                  <a:pt x="0" y="25"/>
                  <a:pt x="31" y="2"/>
                </a:cubicBezTo>
                <a:cubicBezTo>
                  <a:pt x="24" y="11"/>
                  <a:pt x="31" y="5"/>
                  <a:pt x="3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5" name="Freeform 97">
            <a:extLst>
              <a:ext uri="{FF2B5EF4-FFF2-40B4-BE49-F238E27FC236}">
                <a16:creationId xmlns:a16="http://schemas.microsoft.com/office/drawing/2014/main" id="{0D5C974E-4B43-4FFA-8230-DB0E1993C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409702" y="1821267"/>
            <a:ext cx="190526" cy="121588"/>
          </a:xfrm>
          <a:custGeom>
            <a:avLst/>
            <a:gdLst>
              <a:gd name="T0" fmla="*/ 42 w 58"/>
              <a:gd name="T1" fmla="*/ 0 h 40"/>
              <a:gd name="T2" fmla="*/ 53 w 58"/>
              <a:gd name="T3" fmla="*/ 17 h 40"/>
              <a:gd name="T4" fmla="*/ 42 w 58"/>
              <a:gd name="T5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8" h="40">
                <a:moveTo>
                  <a:pt x="42" y="0"/>
                </a:moveTo>
                <a:cubicBezTo>
                  <a:pt x="52" y="0"/>
                  <a:pt x="50" y="9"/>
                  <a:pt x="53" y="17"/>
                </a:cubicBezTo>
                <a:cubicBezTo>
                  <a:pt x="58" y="40"/>
                  <a:pt x="0" y="6"/>
                  <a:pt x="4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7" name="Freeform 101">
            <a:extLst>
              <a:ext uri="{FF2B5EF4-FFF2-40B4-BE49-F238E27FC236}">
                <a16:creationId xmlns:a16="http://schemas.microsoft.com/office/drawing/2014/main" id="{A1CACEBA-A7A9-45FB-897A-888150011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34040" y="1827796"/>
            <a:ext cx="138242" cy="81603"/>
          </a:xfrm>
          <a:custGeom>
            <a:avLst/>
            <a:gdLst>
              <a:gd name="T0" fmla="*/ 22 w 42"/>
              <a:gd name="T1" fmla="*/ 0 h 27"/>
              <a:gd name="T2" fmla="*/ 14 w 42"/>
              <a:gd name="T3" fmla="*/ 25 h 27"/>
              <a:gd name="T4" fmla="*/ 22 w 42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7">
                <a:moveTo>
                  <a:pt x="22" y="0"/>
                </a:moveTo>
                <a:cubicBezTo>
                  <a:pt x="42" y="7"/>
                  <a:pt x="28" y="27"/>
                  <a:pt x="14" y="25"/>
                </a:cubicBezTo>
                <a:cubicBezTo>
                  <a:pt x="0" y="18"/>
                  <a:pt x="9" y="2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9" name="Freeform 94">
            <a:extLst>
              <a:ext uri="{FF2B5EF4-FFF2-40B4-BE49-F238E27FC236}">
                <a16:creationId xmlns:a16="http://schemas.microsoft.com/office/drawing/2014/main" id="{583E2F4A-E235-4600-A80D-18C1C36EE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915258" y="1868188"/>
            <a:ext cx="138242" cy="102819"/>
          </a:xfrm>
          <a:custGeom>
            <a:avLst/>
            <a:gdLst>
              <a:gd name="T0" fmla="*/ 29 w 42"/>
              <a:gd name="T1" fmla="*/ 1 h 34"/>
              <a:gd name="T2" fmla="*/ 40 w 42"/>
              <a:gd name="T3" fmla="*/ 20 h 34"/>
              <a:gd name="T4" fmla="*/ 29 w 42"/>
              <a:gd name="T5" fmla="*/ 1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4">
                <a:moveTo>
                  <a:pt x="29" y="1"/>
                </a:moveTo>
                <a:cubicBezTo>
                  <a:pt x="38" y="0"/>
                  <a:pt x="42" y="12"/>
                  <a:pt x="40" y="20"/>
                </a:cubicBezTo>
                <a:cubicBezTo>
                  <a:pt x="22" y="34"/>
                  <a:pt x="0" y="9"/>
                  <a:pt x="2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1" name="Freeform 132">
            <a:extLst>
              <a:ext uri="{FF2B5EF4-FFF2-40B4-BE49-F238E27FC236}">
                <a16:creationId xmlns:a16="http://schemas.microsoft.com/office/drawing/2014/main" id="{F16259CF-A0BC-4673-91C7-A7D3CDF7C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880494" y="1984585"/>
            <a:ext cx="127608" cy="69362"/>
          </a:xfrm>
          <a:custGeom>
            <a:avLst/>
            <a:gdLst>
              <a:gd name="T0" fmla="*/ 16 w 39"/>
              <a:gd name="T1" fmla="*/ 0 h 23"/>
              <a:gd name="T2" fmla="*/ 11 w 39"/>
              <a:gd name="T3" fmla="*/ 23 h 23"/>
              <a:gd name="T4" fmla="*/ 16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16" y="0"/>
                </a:moveTo>
                <a:cubicBezTo>
                  <a:pt x="39" y="8"/>
                  <a:pt x="31" y="17"/>
                  <a:pt x="11" y="23"/>
                </a:cubicBezTo>
                <a:cubicBezTo>
                  <a:pt x="0" y="16"/>
                  <a:pt x="4" y="2"/>
                  <a:pt x="1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3" name="Freeform 134">
            <a:extLst>
              <a:ext uri="{FF2B5EF4-FFF2-40B4-BE49-F238E27FC236}">
                <a16:creationId xmlns:a16="http://schemas.microsoft.com/office/drawing/2014/main" id="{B09A934A-4464-4C9B-ACAD-9128E0B61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076791" y="1990554"/>
            <a:ext cx="124063" cy="117507"/>
          </a:xfrm>
          <a:custGeom>
            <a:avLst/>
            <a:gdLst>
              <a:gd name="T0" fmla="*/ 20 w 38"/>
              <a:gd name="T1" fmla="*/ 2 h 39"/>
              <a:gd name="T2" fmla="*/ 38 w 38"/>
              <a:gd name="T3" fmla="*/ 19 h 39"/>
              <a:gd name="T4" fmla="*/ 20 w 38"/>
              <a:gd name="T5" fmla="*/ 2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39">
                <a:moveTo>
                  <a:pt x="20" y="2"/>
                </a:moveTo>
                <a:cubicBezTo>
                  <a:pt x="34" y="0"/>
                  <a:pt x="38" y="8"/>
                  <a:pt x="38" y="19"/>
                </a:cubicBezTo>
                <a:cubicBezTo>
                  <a:pt x="24" y="39"/>
                  <a:pt x="0" y="13"/>
                  <a:pt x="20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5" name="Freeform 125">
            <a:extLst>
              <a:ext uri="{FF2B5EF4-FFF2-40B4-BE49-F238E27FC236}">
                <a16:creationId xmlns:a16="http://schemas.microsoft.com/office/drawing/2014/main" id="{CB010BB8-6FD4-498C-994D-53C8DC749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314022" y="2016723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7" name="Freeform 125">
            <a:extLst>
              <a:ext uri="{FF2B5EF4-FFF2-40B4-BE49-F238E27FC236}">
                <a16:creationId xmlns:a16="http://schemas.microsoft.com/office/drawing/2014/main" id="{2D373437-2902-4D8A-B887-F6941556C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28670" y="2009731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9" name="Freeform 128">
            <a:extLst>
              <a:ext uri="{FF2B5EF4-FFF2-40B4-BE49-F238E27FC236}">
                <a16:creationId xmlns:a16="http://schemas.microsoft.com/office/drawing/2014/main" id="{217D616F-FDFA-439E-8B09-E55F8234B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752808" y="2031819"/>
            <a:ext cx="131153" cy="78339"/>
          </a:xfrm>
          <a:custGeom>
            <a:avLst/>
            <a:gdLst>
              <a:gd name="T0" fmla="*/ 18 w 40"/>
              <a:gd name="T1" fmla="*/ 0 h 26"/>
              <a:gd name="T2" fmla="*/ 7 w 40"/>
              <a:gd name="T3" fmla="*/ 20 h 26"/>
              <a:gd name="T4" fmla="*/ 18 w 40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6">
                <a:moveTo>
                  <a:pt x="18" y="0"/>
                </a:moveTo>
                <a:cubicBezTo>
                  <a:pt x="40" y="9"/>
                  <a:pt x="28" y="26"/>
                  <a:pt x="7" y="20"/>
                </a:cubicBezTo>
                <a:cubicBezTo>
                  <a:pt x="0" y="8"/>
                  <a:pt x="6" y="1"/>
                  <a:pt x="1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1" name="Freeform 140">
            <a:extLst>
              <a:ext uri="{FF2B5EF4-FFF2-40B4-BE49-F238E27FC236}">
                <a16:creationId xmlns:a16="http://schemas.microsoft.com/office/drawing/2014/main" id="{0F74D32E-67FC-452C-A52B-988DB4984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995484" y="1997173"/>
            <a:ext cx="137356" cy="96290"/>
          </a:xfrm>
          <a:custGeom>
            <a:avLst/>
            <a:gdLst>
              <a:gd name="T0" fmla="*/ 25 w 42"/>
              <a:gd name="T1" fmla="*/ 0 h 32"/>
              <a:gd name="T2" fmla="*/ 4 w 42"/>
              <a:gd name="T3" fmla="*/ 18 h 32"/>
              <a:gd name="T4" fmla="*/ 25 w 42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2">
                <a:moveTo>
                  <a:pt x="25" y="0"/>
                </a:moveTo>
                <a:cubicBezTo>
                  <a:pt x="42" y="13"/>
                  <a:pt x="15" y="32"/>
                  <a:pt x="4" y="18"/>
                </a:cubicBezTo>
                <a:cubicBezTo>
                  <a:pt x="0" y="5"/>
                  <a:pt x="16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3" name="Freeform 126">
            <a:extLst>
              <a:ext uri="{FF2B5EF4-FFF2-40B4-BE49-F238E27FC236}">
                <a16:creationId xmlns:a16="http://schemas.microsoft.com/office/drawing/2014/main" id="{B8F74E45-2803-4A11-9333-3639A1C2F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250834" y="2028557"/>
            <a:ext cx="151535" cy="79154"/>
          </a:xfrm>
          <a:custGeom>
            <a:avLst/>
            <a:gdLst>
              <a:gd name="T0" fmla="*/ 23 w 46"/>
              <a:gd name="T1" fmla="*/ 0 h 26"/>
              <a:gd name="T2" fmla="*/ 29 w 46"/>
              <a:gd name="T3" fmla="*/ 26 h 26"/>
              <a:gd name="T4" fmla="*/ 23 w 4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6" h="26">
                <a:moveTo>
                  <a:pt x="23" y="0"/>
                </a:moveTo>
                <a:cubicBezTo>
                  <a:pt x="32" y="2"/>
                  <a:pt x="46" y="22"/>
                  <a:pt x="29" y="26"/>
                </a:cubicBezTo>
                <a:cubicBezTo>
                  <a:pt x="10" y="24"/>
                  <a:pt x="0" y="9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5" name="Freeform 121">
            <a:extLst>
              <a:ext uri="{FF2B5EF4-FFF2-40B4-BE49-F238E27FC236}">
                <a16:creationId xmlns:a16="http://schemas.microsoft.com/office/drawing/2014/main" id="{106009C3-0971-47AF-8BD9-2EC8A6A4B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37067" y="2038617"/>
            <a:ext cx="133812" cy="84866"/>
          </a:xfrm>
          <a:custGeom>
            <a:avLst/>
            <a:gdLst>
              <a:gd name="T0" fmla="*/ 26 w 41"/>
              <a:gd name="T1" fmla="*/ 0 h 28"/>
              <a:gd name="T2" fmla="*/ 38 w 41"/>
              <a:gd name="T3" fmla="*/ 19 h 28"/>
              <a:gd name="T4" fmla="*/ 26 w 41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28">
                <a:moveTo>
                  <a:pt x="26" y="0"/>
                </a:moveTo>
                <a:cubicBezTo>
                  <a:pt x="33" y="0"/>
                  <a:pt x="41" y="10"/>
                  <a:pt x="38" y="19"/>
                </a:cubicBezTo>
                <a:cubicBezTo>
                  <a:pt x="16" y="28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7" name="Freeform 120">
            <a:extLst>
              <a:ext uri="{FF2B5EF4-FFF2-40B4-BE49-F238E27FC236}">
                <a16:creationId xmlns:a16="http://schemas.microsoft.com/office/drawing/2014/main" id="{ED29B115-F34D-4E41-A4A2-C0CE41C69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822857" y="2027626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9" name="Freeform 6">
            <a:extLst>
              <a:ext uri="{FF2B5EF4-FFF2-40B4-BE49-F238E27FC236}">
                <a16:creationId xmlns:a16="http://schemas.microsoft.com/office/drawing/2014/main" id="{19D4861C-7907-48BF-84E7-96C0E098D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32866" y="2045318"/>
            <a:ext cx="124063" cy="87315"/>
          </a:xfrm>
          <a:custGeom>
            <a:avLst/>
            <a:gdLst>
              <a:gd name="T0" fmla="*/ 12 w 38"/>
              <a:gd name="T1" fmla="*/ 3 h 29"/>
              <a:gd name="T2" fmla="*/ 15 w 38"/>
              <a:gd name="T3" fmla="*/ 29 h 29"/>
              <a:gd name="T4" fmla="*/ 12 w 38"/>
              <a:gd name="T5" fmla="*/ 3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29">
                <a:moveTo>
                  <a:pt x="12" y="3"/>
                </a:moveTo>
                <a:cubicBezTo>
                  <a:pt x="34" y="0"/>
                  <a:pt x="38" y="26"/>
                  <a:pt x="15" y="29"/>
                </a:cubicBezTo>
                <a:cubicBezTo>
                  <a:pt x="4" y="23"/>
                  <a:pt x="0" y="9"/>
                  <a:pt x="12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1" name="Freeform 127">
            <a:extLst>
              <a:ext uri="{FF2B5EF4-FFF2-40B4-BE49-F238E27FC236}">
                <a16:creationId xmlns:a16="http://schemas.microsoft.com/office/drawing/2014/main" id="{AEF03EB9-6D77-4E55-BCF2-4402550D39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25618" y="2028556"/>
            <a:ext cx="137356" cy="79154"/>
          </a:xfrm>
          <a:custGeom>
            <a:avLst/>
            <a:gdLst>
              <a:gd name="T0" fmla="*/ 28 w 42"/>
              <a:gd name="T1" fmla="*/ 0 h 26"/>
              <a:gd name="T2" fmla="*/ 23 w 42"/>
              <a:gd name="T3" fmla="*/ 26 h 26"/>
              <a:gd name="T4" fmla="*/ 28 w 42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6">
                <a:moveTo>
                  <a:pt x="28" y="0"/>
                </a:moveTo>
                <a:cubicBezTo>
                  <a:pt x="42" y="4"/>
                  <a:pt x="38" y="23"/>
                  <a:pt x="23" y="26"/>
                </a:cubicBezTo>
                <a:cubicBezTo>
                  <a:pt x="0" y="26"/>
                  <a:pt x="8" y="5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3" name="Freeform 133">
            <a:extLst>
              <a:ext uri="{FF2B5EF4-FFF2-40B4-BE49-F238E27FC236}">
                <a16:creationId xmlns:a16="http://schemas.microsoft.com/office/drawing/2014/main" id="{1C9C3C8B-A28D-44DF-AA29-02B28AED7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507420" y="2040797"/>
            <a:ext cx="137356" cy="100371"/>
          </a:xfrm>
          <a:custGeom>
            <a:avLst/>
            <a:gdLst>
              <a:gd name="T0" fmla="*/ 25 w 42"/>
              <a:gd name="T1" fmla="*/ 1 h 33"/>
              <a:gd name="T2" fmla="*/ 4 w 42"/>
              <a:gd name="T3" fmla="*/ 19 h 33"/>
              <a:gd name="T4" fmla="*/ 25 w 42"/>
              <a:gd name="T5" fmla="*/ 1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3">
                <a:moveTo>
                  <a:pt x="25" y="1"/>
                </a:moveTo>
                <a:cubicBezTo>
                  <a:pt x="42" y="14"/>
                  <a:pt x="15" y="33"/>
                  <a:pt x="4" y="19"/>
                </a:cubicBezTo>
                <a:cubicBezTo>
                  <a:pt x="0" y="6"/>
                  <a:pt x="15" y="0"/>
                  <a:pt x="25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5" name="Freeform 129">
            <a:extLst>
              <a:ext uri="{FF2B5EF4-FFF2-40B4-BE49-F238E27FC236}">
                <a16:creationId xmlns:a16="http://schemas.microsoft.com/office/drawing/2014/main" id="{1EB7CB2D-F6AA-4861-B158-DA3E6B923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00604" y="2031819"/>
            <a:ext cx="147990" cy="109348"/>
          </a:xfrm>
          <a:custGeom>
            <a:avLst/>
            <a:gdLst>
              <a:gd name="T0" fmla="*/ 28 w 45"/>
              <a:gd name="T1" fmla="*/ 0 h 36"/>
              <a:gd name="T2" fmla="*/ 42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4" y="1"/>
                  <a:pt x="45" y="11"/>
                  <a:pt x="42" y="20"/>
                </a:cubicBezTo>
                <a:cubicBezTo>
                  <a:pt x="25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7" name="Freeform 142">
            <a:extLst>
              <a:ext uri="{FF2B5EF4-FFF2-40B4-BE49-F238E27FC236}">
                <a16:creationId xmlns:a16="http://schemas.microsoft.com/office/drawing/2014/main" id="{48203367-1F19-4C4F-B38D-929816F78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66179" y="2095470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9" name="Freeform 138">
            <a:extLst>
              <a:ext uri="{FF2B5EF4-FFF2-40B4-BE49-F238E27FC236}">
                <a16:creationId xmlns:a16="http://schemas.microsoft.com/office/drawing/2014/main" id="{B89B3B49-0A7E-4573-9B52-D1B065983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016079" y="2058750"/>
            <a:ext cx="117860" cy="79154"/>
          </a:xfrm>
          <a:custGeom>
            <a:avLst/>
            <a:gdLst>
              <a:gd name="T0" fmla="*/ 21 w 36"/>
              <a:gd name="T1" fmla="*/ 0 h 26"/>
              <a:gd name="T2" fmla="*/ 21 w 36"/>
              <a:gd name="T3" fmla="*/ 26 h 26"/>
              <a:gd name="T4" fmla="*/ 21 w 3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6">
                <a:moveTo>
                  <a:pt x="21" y="0"/>
                </a:moveTo>
                <a:cubicBezTo>
                  <a:pt x="32" y="4"/>
                  <a:pt x="36" y="23"/>
                  <a:pt x="21" y="26"/>
                </a:cubicBezTo>
                <a:cubicBezTo>
                  <a:pt x="1" y="24"/>
                  <a:pt x="0" y="2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1" name="Freeform 137">
            <a:extLst>
              <a:ext uri="{FF2B5EF4-FFF2-40B4-BE49-F238E27FC236}">
                <a16:creationId xmlns:a16="http://schemas.microsoft.com/office/drawing/2014/main" id="{0288BD39-0846-445A-BD81-1E34E0E99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268636" y="2056301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3" name="Freeform 136">
            <a:extLst>
              <a:ext uri="{FF2B5EF4-FFF2-40B4-BE49-F238E27FC236}">
                <a16:creationId xmlns:a16="http://schemas.microsoft.com/office/drawing/2014/main" id="{BA82150B-D747-458F-8C52-72FBA52BCD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568517" y="2052663"/>
            <a:ext cx="127608" cy="69362"/>
          </a:xfrm>
          <a:custGeom>
            <a:avLst/>
            <a:gdLst>
              <a:gd name="T0" fmla="*/ 21 w 39"/>
              <a:gd name="T1" fmla="*/ 0 h 23"/>
              <a:gd name="T2" fmla="*/ 22 w 39"/>
              <a:gd name="T3" fmla="*/ 23 h 23"/>
              <a:gd name="T4" fmla="*/ 21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21" y="0"/>
                </a:moveTo>
                <a:cubicBezTo>
                  <a:pt x="37" y="0"/>
                  <a:pt x="39" y="22"/>
                  <a:pt x="22" y="23"/>
                </a:cubicBezTo>
                <a:cubicBezTo>
                  <a:pt x="7" y="22"/>
                  <a:pt x="0" y="5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5" name="Freeform 143">
            <a:extLst>
              <a:ext uri="{FF2B5EF4-FFF2-40B4-BE49-F238E27FC236}">
                <a16:creationId xmlns:a16="http://schemas.microsoft.com/office/drawing/2014/main" id="{FEBB9D94-7802-4607-9BA4-62FB212BFC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93248" y="2045573"/>
            <a:ext cx="121406" cy="78339"/>
          </a:xfrm>
          <a:custGeom>
            <a:avLst/>
            <a:gdLst>
              <a:gd name="T0" fmla="*/ 21 w 37"/>
              <a:gd name="T1" fmla="*/ 0 h 26"/>
              <a:gd name="T2" fmla="*/ 22 w 37"/>
              <a:gd name="T3" fmla="*/ 26 h 26"/>
              <a:gd name="T4" fmla="*/ 21 w 37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6">
                <a:moveTo>
                  <a:pt x="21" y="0"/>
                </a:moveTo>
                <a:cubicBezTo>
                  <a:pt x="32" y="2"/>
                  <a:pt x="37" y="23"/>
                  <a:pt x="22" y="26"/>
                </a:cubicBezTo>
                <a:cubicBezTo>
                  <a:pt x="3" y="26"/>
                  <a:pt x="0" y="1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7" name="Freeform 144">
            <a:extLst>
              <a:ext uri="{FF2B5EF4-FFF2-40B4-BE49-F238E27FC236}">
                <a16:creationId xmlns:a16="http://schemas.microsoft.com/office/drawing/2014/main" id="{24743784-06E3-4913-9DFD-2FCBF9D929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29200" y="2043044"/>
            <a:ext cx="141786" cy="90579"/>
          </a:xfrm>
          <a:custGeom>
            <a:avLst/>
            <a:gdLst>
              <a:gd name="T0" fmla="*/ 28 w 43"/>
              <a:gd name="T1" fmla="*/ 2 h 30"/>
              <a:gd name="T2" fmla="*/ 41 w 43"/>
              <a:gd name="T3" fmla="*/ 20 h 30"/>
              <a:gd name="T4" fmla="*/ 28 w 43"/>
              <a:gd name="T5" fmla="*/ 2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0">
                <a:moveTo>
                  <a:pt x="28" y="2"/>
                </a:moveTo>
                <a:cubicBezTo>
                  <a:pt x="36" y="0"/>
                  <a:pt x="43" y="12"/>
                  <a:pt x="41" y="20"/>
                </a:cubicBezTo>
                <a:cubicBezTo>
                  <a:pt x="24" y="30"/>
                  <a:pt x="0" y="14"/>
                  <a:pt x="28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9" name="Freeform 145">
            <a:extLst>
              <a:ext uri="{FF2B5EF4-FFF2-40B4-BE49-F238E27FC236}">
                <a16:creationId xmlns:a16="http://schemas.microsoft.com/office/drawing/2014/main" id="{25CD3315-6611-406F-AF95-2EF9F5A5B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92025" y="2027462"/>
            <a:ext cx="121406" cy="66913"/>
          </a:xfrm>
          <a:custGeom>
            <a:avLst/>
            <a:gdLst>
              <a:gd name="T0" fmla="*/ 19 w 37"/>
              <a:gd name="T1" fmla="*/ 0 h 22"/>
              <a:gd name="T2" fmla="*/ 19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1"/>
                  <a:pt x="37" y="22"/>
                  <a:pt x="19" y="22"/>
                </a:cubicBezTo>
                <a:cubicBezTo>
                  <a:pt x="6" y="18"/>
                  <a:pt x="0" y="4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1" name="Freeform 139">
            <a:extLst>
              <a:ext uri="{FF2B5EF4-FFF2-40B4-BE49-F238E27FC236}">
                <a16:creationId xmlns:a16="http://schemas.microsoft.com/office/drawing/2014/main" id="{EB447648-FE0A-4D8E-86B8-D38D5F938B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37627" y="2065277"/>
            <a:ext cx="131153" cy="87315"/>
          </a:xfrm>
          <a:custGeom>
            <a:avLst/>
            <a:gdLst>
              <a:gd name="T0" fmla="*/ 24 w 40"/>
              <a:gd name="T1" fmla="*/ 0 h 29"/>
              <a:gd name="T2" fmla="*/ 19 w 40"/>
              <a:gd name="T3" fmla="*/ 26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2"/>
                  <a:pt x="34" y="29"/>
                  <a:pt x="19" y="26"/>
                </a:cubicBezTo>
                <a:cubicBezTo>
                  <a:pt x="0" y="19"/>
                  <a:pt x="4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3" name="Freeform 8">
            <a:extLst>
              <a:ext uri="{FF2B5EF4-FFF2-40B4-BE49-F238E27FC236}">
                <a16:creationId xmlns:a16="http://schemas.microsoft.com/office/drawing/2014/main" id="{4B0A51D7-FF65-4E97-9E1A-8C4688E86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27269" y="2059158"/>
            <a:ext cx="131153" cy="88130"/>
          </a:xfrm>
          <a:custGeom>
            <a:avLst/>
            <a:gdLst>
              <a:gd name="T0" fmla="*/ 26 w 40"/>
              <a:gd name="T1" fmla="*/ 0 h 29"/>
              <a:gd name="T2" fmla="*/ 39 w 40"/>
              <a:gd name="T3" fmla="*/ 20 h 29"/>
              <a:gd name="T4" fmla="*/ 26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6" y="0"/>
                </a:moveTo>
                <a:cubicBezTo>
                  <a:pt x="34" y="0"/>
                  <a:pt x="40" y="10"/>
                  <a:pt x="39" y="20"/>
                </a:cubicBezTo>
                <a:cubicBezTo>
                  <a:pt x="17" y="29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5" name="Freeform 130">
            <a:extLst>
              <a:ext uri="{FF2B5EF4-FFF2-40B4-BE49-F238E27FC236}">
                <a16:creationId xmlns:a16="http://schemas.microsoft.com/office/drawing/2014/main" id="{008FF77B-AC18-4E35-BB9B-0CA39278F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050053" y="2062420"/>
            <a:ext cx="157737" cy="81603"/>
          </a:xfrm>
          <a:custGeom>
            <a:avLst/>
            <a:gdLst>
              <a:gd name="T0" fmla="*/ 31 w 48"/>
              <a:gd name="T1" fmla="*/ 0 h 27"/>
              <a:gd name="T2" fmla="*/ 18 w 48"/>
              <a:gd name="T3" fmla="*/ 24 h 27"/>
              <a:gd name="T4" fmla="*/ 31 w 48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" h="27">
                <a:moveTo>
                  <a:pt x="31" y="0"/>
                </a:moveTo>
                <a:cubicBezTo>
                  <a:pt x="48" y="10"/>
                  <a:pt x="32" y="27"/>
                  <a:pt x="18" y="24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7" name="Freeform 135">
            <a:extLst>
              <a:ext uri="{FF2B5EF4-FFF2-40B4-BE49-F238E27FC236}">
                <a16:creationId xmlns:a16="http://schemas.microsoft.com/office/drawing/2014/main" id="{E71F6428-AC25-4A5A-8439-04768A17B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349601" y="2004283"/>
            <a:ext cx="128495" cy="84051"/>
          </a:xfrm>
          <a:custGeom>
            <a:avLst/>
            <a:gdLst>
              <a:gd name="T0" fmla="*/ 21 w 39"/>
              <a:gd name="T1" fmla="*/ 0 h 28"/>
              <a:gd name="T2" fmla="*/ 6 w 39"/>
              <a:gd name="T3" fmla="*/ 20 h 28"/>
              <a:gd name="T4" fmla="*/ 21 w 39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8">
                <a:moveTo>
                  <a:pt x="21" y="0"/>
                </a:moveTo>
                <a:cubicBezTo>
                  <a:pt x="39" y="12"/>
                  <a:pt x="22" y="28"/>
                  <a:pt x="6" y="20"/>
                </a:cubicBezTo>
                <a:cubicBezTo>
                  <a:pt x="0" y="7"/>
                  <a:pt x="7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9" name="Freeform 131">
            <a:extLst>
              <a:ext uri="{FF2B5EF4-FFF2-40B4-BE49-F238E27FC236}">
                <a16:creationId xmlns:a16="http://schemas.microsoft.com/office/drawing/2014/main" id="{F237A1D4-9D62-4DEA-BD39-E5EC93B33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635670" y="1985929"/>
            <a:ext cx="117860" cy="87315"/>
          </a:xfrm>
          <a:custGeom>
            <a:avLst/>
            <a:gdLst>
              <a:gd name="T0" fmla="*/ 15 w 36"/>
              <a:gd name="T1" fmla="*/ 0 h 29"/>
              <a:gd name="T2" fmla="*/ 25 w 36"/>
              <a:gd name="T3" fmla="*/ 15 h 29"/>
              <a:gd name="T4" fmla="*/ 13 w 36"/>
              <a:gd name="T5" fmla="*/ 21 h 29"/>
              <a:gd name="T6" fmla="*/ 15 w 36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6" h="29">
                <a:moveTo>
                  <a:pt x="15" y="0"/>
                </a:moveTo>
                <a:cubicBezTo>
                  <a:pt x="21" y="0"/>
                  <a:pt x="36" y="13"/>
                  <a:pt x="25" y="15"/>
                </a:cubicBezTo>
                <a:cubicBezTo>
                  <a:pt x="20" y="19"/>
                  <a:pt x="20" y="22"/>
                  <a:pt x="13" y="21"/>
                </a:cubicBezTo>
                <a:cubicBezTo>
                  <a:pt x="0" y="29"/>
                  <a:pt x="0" y="0"/>
                  <a:pt x="1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1" name="Freeform 141">
            <a:extLst>
              <a:ext uri="{FF2B5EF4-FFF2-40B4-BE49-F238E27FC236}">
                <a16:creationId xmlns:a16="http://schemas.microsoft.com/office/drawing/2014/main" id="{87E919CC-AC41-4F0D-A842-792D7A418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816961" y="1988004"/>
            <a:ext cx="163941" cy="163205"/>
          </a:xfrm>
          <a:custGeom>
            <a:avLst/>
            <a:gdLst>
              <a:gd name="T0" fmla="*/ 37 w 50"/>
              <a:gd name="T1" fmla="*/ 3 h 54"/>
              <a:gd name="T2" fmla="*/ 42 w 50"/>
              <a:gd name="T3" fmla="*/ 17 h 54"/>
              <a:gd name="T4" fmla="*/ 37 w 50"/>
              <a:gd name="T5" fmla="*/ 3 h 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0" h="54">
                <a:moveTo>
                  <a:pt x="37" y="3"/>
                </a:moveTo>
                <a:cubicBezTo>
                  <a:pt x="50" y="3"/>
                  <a:pt x="36" y="13"/>
                  <a:pt x="42" y="17"/>
                </a:cubicBezTo>
                <a:cubicBezTo>
                  <a:pt x="35" y="54"/>
                  <a:pt x="0" y="0"/>
                  <a:pt x="37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3" name="Freeform 136">
            <a:extLst>
              <a:ext uri="{FF2B5EF4-FFF2-40B4-BE49-F238E27FC236}">
                <a16:creationId xmlns:a16="http://schemas.microsoft.com/office/drawing/2014/main" id="{965D7305-50C2-4D93-8832-19DC70C5B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081089" y="2011634"/>
            <a:ext cx="127608" cy="69362"/>
          </a:xfrm>
          <a:custGeom>
            <a:avLst/>
            <a:gdLst>
              <a:gd name="T0" fmla="*/ 21 w 39"/>
              <a:gd name="T1" fmla="*/ 0 h 23"/>
              <a:gd name="T2" fmla="*/ 22 w 39"/>
              <a:gd name="T3" fmla="*/ 23 h 23"/>
              <a:gd name="T4" fmla="*/ 21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21" y="0"/>
                </a:moveTo>
                <a:cubicBezTo>
                  <a:pt x="37" y="0"/>
                  <a:pt x="39" y="22"/>
                  <a:pt x="22" y="23"/>
                </a:cubicBezTo>
                <a:cubicBezTo>
                  <a:pt x="7" y="22"/>
                  <a:pt x="0" y="5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5" name="Freeform 122">
            <a:extLst>
              <a:ext uri="{FF2B5EF4-FFF2-40B4-BE49-F238E27FC236}">
                <a16:creationId xmlns:a16="http://schemas.microsoft.com/office/drawing/2014/main" id="{E0E5EA9F-6192-466D-BF45-46D9BCE3B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264051" y="1999395"/>
            <a:ext cx="127608" cy="81603"/>
          </a:xfrm>
          <a:custGeom>
            <a:avLst/>
            <a:gdLst>
              <a:gd name="T0" fmla="*/ 24 w 39"/>
              <a:gd name="T1" fmla="*/ 0 h 27"/>
              <a:gd name="T2" fmla="*/ 20 w 39"/>
              <a:gd name="T3" fmla="*/ 26 h 27"/>
              <a:gd name="T4" fmla="*/ 24 w 39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7">
                <a:moveTo>
                  <a:pt x="24" y="0"/>
                </a:moveTo>
                <a:cubicBezTo>
                  <a:pt x="39" y="3"/>
                  <a:pt x="36" y="27"/>
                  <a:pt x="20" y="26"/>
                </a:cubicBezTo>
                <a:cubicBezTo>
                  <a:pt x="0" y="19"/>
                  <a:pt x="4" y="3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7" name="Freeform 132">
            <a:extLst>
              <a:ext uri="{FF2B5EF4-FFF2-40B4-BE49-F238E27FC236}">
                <a16:creationId xmlns:a16="http://schemas.microsoft.com/office/drawing/2014/main" id="{CFF6BE31-4842-4659-8D68-63423F826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492157" y="2025636"/>
            <a:ext cx="127608" cy="69362"/>
          </a:xfrm>
          <a:custGeom>
            <a:avLst/>
            <a:gdLst>
              <a:gd name="T0" fmla="*/ 16 w 39"/>
              <a:gd name="T1" fmla="*/ 0 h 23"/>
              <a:gd name="T2" fmla="*/ 11 w 39"/>
              <a:gd name="T3" fmla="*/ 23 h 23"/>
              <a:gd name="T4" fmla="*/ 16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16" y="0"/>
                </a:moveTo>
                <a:cubicBezTo>
                  <a:pt x="39" y="8"/>
                  <a:pt x="31" y="17"/>
                  <a:pt x="11" y="23"/>
                </a:cubicBezTo>
                <a:cubicBezTo>
                  <a:pt x="0" y="16"/>
                  <a:pt x="4" y="2"/>
                  <a:pt x="1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9" name="Freeform 134">
            <a:extLst>
              <a:ext uri="{FF2B5EF4-FFF2-40B4-BE49-F238E27FC236}">
                <a16:creationId xmlns:a16="http://schemas.microsoft.com/office/drawing/2014/main" id="{3EC2112B-E2EC-492A-8AF9-D78F4B4A99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688454" y="2031605"/>
            <a:ext cx="124063" cy="117507"/>
          </a:xfrm>
          <a:custGeom>
            <a:avLst/>
            <a:gdLst>
              <a:gd name="T0" fmla="*/ 20 w 38"/>
              <a:gd name="T1" fmla="*/ 2 h 39"/>
              <a:gd name="T2" fmla="*/ 38 w 38"/>
              <a:gd name="T3" fmla="*/ 19 h 39"/>
              <a:gd name="T4" fmla="*/ 20 w 38"/>
              <a:gd name="T5" fmla="*/ 2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39">
                <a:moveTo>
                  <a:pt x="20" y="2"/>
                </a:moveTo>
                <a:cubicBezTo>
                  <a:pt x="34" y="0"/>
                  <a:pt x="38" y="8"/>
                  <a:pt x="38" y="19"/>
                </a:cubicBezTo>
                <a:cubicBezTo>
                  <a:pt x="24" y="39"/>
                  <a:pt x="0" y="13"/>
                  <a:pt x="20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61" name="Freeform 125">
            <a:extLst>
              <a:ext uri="{FF2B5EF4-FFF2-40B4-BE49-F238E27FC236}">
                <a16:creationId xmlns:a16="http://schemas.microsoft.com/office/drawing/2014/main" id="{EB635BC8-61BC-44D5-AA11-9A308B3BA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925685" y="2057774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63" name="Freeform 125">
            <a:extLst>
              <a:ext uri="{FF2B5EF4-FFF2-40B4-BE49-F238E27FC236}">
                <a16:creationId xmlns:a16="http://schemas.microsoft.com/office/drawing/2014/main" id="{7E9ACE65-00C6-4A75-8F61-CCADAF3EC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40333" y="2050782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65" name="Freeform 128">
            <a:extLst>
              <a:ext uri="{FF2B5EF4-FFF2-40B4-BE49-F238E27FC236}">
                <a16:creationId xmlns:a16="http://schemas.microsoft.com/office/drawing/2014/main" id="{5D7163FE-5ADD-41E7-985B-F95E7E048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64471" y="2072870"/>
            <a:ext cx="131153" cy="78339"/>
          </a:xfrm>
          <a:custGeom>
            <a:avLst/>
            <a:gdLst>
              <a:gd name="T0" fmla="*/ 18 w 40"/>
              <a:gd name="T1" fmla="*/ 0 h 26"/>
              <a:gd name="T2" fmla="*/ 7 w 40"/>
              <a:gd name="T3" fmla="*/ 20 h 26"/>
              <a:gd name="T4" fmla="*/ 18 w 40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6">
                <a:moveTo>
                  <a:pt x="18" y="0"/>
                </a:moveTo>
                <a:cubicBezTo>
                  <a:pt x="40" y="9"/>
                  <a:pt x="28" y="26"/>
                  <a:pt x="7" y="20"/>
                </a:cubicBezTo>
                <a:cubicBezTo>
                  <a:pt x="0" y="8"/>
                  <a:pt x="6" y="1"/>
                  <a:pt x="1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67" name="Freeform 140">
            <a:extLst>
              <a:ext uri="{FF2B5EF4-FFF2-40B4-BE49-F238E27FC236}">
                <a16:creationId xmlns:a16="http://schemas.microsoft.com/office/drawing/2014/main" id="{DCD7108A-C70D-4FD9-B91A-0E9F9501A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607147" y="2055076"/>
            <a:ext cx="137356" cy="96290"/>
          </a:xfrm>
          <a:custGeom>
            <a:avLst/>
            <a:gdLst>
              <a:gd name="T0" fmla="*/ 25 w 42"/>
              <a:gd name="T1" fmla="*/ 0 h 32"/>
              <a:gd name="T2" fmla="*/ 4 w 42"/>
              <a:gd name="T3" fmla="*/ 18 h 32"/>
              <a:gd name="T4" fmla="*/ 25 w 42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2">
                <a:moveTo>
                  <a:pt x="25" y="0"/>
                </a:moveTo>
                <a:cubicBezTo>
                  <a:pt x="42" y="13"/>
                  <a:pt x="15" y="32"/>
                  <a:pt x="4" y="18"/>
                </a:cubicBezTo>
                <a:cubicBezTo>
                  <a:pt x="0" y="5"/>
                  <a:pt x="16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69" name="Freeform 126">
            <a:extLst>
              <a:ext uri="{FF2B5EF4-FFF2-40B4-BE49-F238E27FC236}">
                <a16:creationId xmlns:a16="http://schemas.microsoft.com/office/drawing/2014/main" id="{3C0CF799-2713-48A8-94DF-F8CB5F3324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862497" y="2069608"/>
            <a:ext cx="151535" cy="79154"/>
          </a:xfrm>
          <a:custGeom>
            <a:avLst/>
            <a:gdLst>
              <a:gd name="T0" fmla="*/ 23 w 46"/>
              <a:gd name="T1" fmla="*/ 0 h 26"/>
              <a:gd name="T2" fmla="*/ 29 w 46"/>
              <a:gd name="T3" fmla="*/ 26 h 26"/>
              <a:gd name="T4" fmla="*/ 23 w 4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6" h="26">
                <a:moveTo>
                  <a:pt x="23" y="0"/>
                </a:moveTo>
                <a:cubicBezTo>
                  <a:pt x="32" y="2"/>
                  <a:pt x="46" y="22"/>
                  <a:pt x="29" y="26"/>
                </a:cubicBezTo>
                <a:cubicBezTo>
                  <a:pt x="10" y="24"/>
                  <a:pt x="0" y="9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1" name="Freeform 121">
            <a:extLst>
              <a:ext uri="{FF2B5EF4-FFF2-40B4-BE49-F238E27FC236}">
                <a16:creationId xmlns:a16="http://schemas.microsoft.com/office/drawing/2014/main" id="{00B8B62E-6551-4805-BD5A-5188FE5D3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139671" y="2062635"/>
            <a:ext cx="133812" cy="84866"/>
          </a:xfrm>
          <a:custGeom>
            <a:avLst/>
            <a:gdLst>
              <a:gd name="T0" fmla="*/ 26 w 41"/>
              <a:gd name="T1" fmla="*/ 0 h 28"/>
              <a:gd name="T2" fmla="*/ 38 w 41"/>
              <a:gd name="T3" fmla="*/ 19 h 28"/>
              <a:gd name="T4" fmla="*/ 26 w 41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28">
                <a:moveTo>
                  <a:pt x="26" y="0"/>
                </a:moveTo>
                <a:cubicBezTo>
                  <a:pt x="33" y="0"/>
                  <a:pt x="41" y="10"/>
                  <a:pt x="38" y="19"/>
                </a:cubicBezTo>
                <a:cubicBezTo>
                  <a:pt x="16" y="28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3" name="Freeform 120">
            <a:extLst>
              <a:ext uri="{FF2B5EF4-FFF2-40B4-BE49-F238E27FC236}">
                <a16:creationId xmlns:a16="http://schemas.microsoft.com/office/drawing/2014/main" id="{DFCCEBA8-5961-480A-9134-51605F650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443822" y="2039414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5" name="Freeform 6">
            <a:extLst>
              <a:ext uri="{FF2B5EF4-FFF2-40B4-BE49-F238E27FC236}">
                <a16:creationId xmlns:a16="http://schemas.microsoft.com/office/drawing/2014/main" id="{724D4F80-B109-4438-BC6D-ABB522B44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635678" y="2029214"/>
            <a:ext cx="124063" cy="87315"/>
          </a:xfrm>
          <a:custGeom>
            <a:avLst/>
            <a:gdLst>
              <a:gd name="T0" fmla="*/ 12 w 38"/>
              <a:gd name="T1" fmla="*/ 3 h 29"/>
              <a:gd name="T2" fmla="*/ 15 w 38"/>
              <a:gd name="T3" fmla="*/ 29 h 29"/>
              <a:gd name="T4" fmla="*/ 12 w 38"/>
              <a:gd name="T5" fmla="*/ 3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29">
                <a:moveTo>
                  <a:pt x="12" y="3"/>
                </a:moveTo>
                <a:cubicBezTo>
                  <a:pt x="34" y="0"/>
                  <a:pt x="38" y="26"/>
                  <a:pt x="15" y="29"/>
                </a:cubicBezTo>
                <a:cubicBezTo>
                  <a:pt x="4" y="23"/>
                  <a:pt x="0" y="9"/>
                  <a:pt x="12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7" name="Freeform 127">
            <a:extLst>
              <a:ext uri="{FF2B5EF4-FFF2-40B4-BE49-F238E27FC236}">
                <a16:creationId xmlns:a16="http://schemas.microsoft.com/office/drawing/2014/main" id="{52A7149F-5A3F-4537-981A-974C7409C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837281" y="2069607"/>
            <a:ext cx="137356" cy="79154"/>
          </a:xfrm>
          <a:custGeom>
            <a:avLst/>
            <a:gdLst>
              <a:gd name="T0" fmla="*/ 28 w 42"/>
              <a:gd name="T1" fmla="*/ 0 h 26"/>
              <a:gd name="T2" fmla="*/ 23 w 42"/>
              <a:gd name="T3" fmla="*/ 26 h 26"/>
              <a:gd name="T4" fmla="*/ 28 w 42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6">
                <a:moveTo>
                  <a:pt x="28" y="0"/>
                </a:moveTo>
                <a:cubicBezTo>
                  <a:pt x="42" y="4"/>
                  <a:pt x="38" y="23"/>
                  <a:pt x="23" y="26"/>
                </a:cubicBezTo>
                <a:cubicBezTo>
                  <a:pt x="0" y="26"/>
                  <a:pt x="8" y="5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9" name="Freeform 133">
            <a:extLst>
              <a:ext uri="{FF2B5EF4-FFF2-40B4-BE49-F238E27FC236}">
                <a16:creationId xmlns:a16="http://schemas.microsoft.com/office/drawing/2014/main" id="{89A8D3E3-3518-4738-B94E-F7DD9818D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9083" y="2081848"/>
            <a:ext cx="137356" cy="100371"/>
          </a:xfrm>
          <a:custGeom>
            <a:avLst/>
            <a:gdLst>
              <a:gd name="T0" fmla="*/ 25 w 42"/>
              <a:gd name="T1" fmla="*/ 1 h 33"/>
              <a:gd name="T2" fmla="*/ 4 w 42"/>
              <a:gd name="T3" fmla="*/ 19 h 33"/>
              <a:gd name="T4" fmla="*/ 25 w 42"/>
              <a:gd name="T5" fmla="*/ 1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3">
                <a:moveTo>
                  <a:pt x="25" y="1"/>
                </a:moveTo>
                <a:cubicBezTo>
                  <a:pt x="42" y="14"/>
                  <a:pt x="15" y="33"/>
                  <a:pt x="4" y="19"/>
                </a:cubicBezTo>
                <a:cubicBezTo>
                  <a:pt x="0" y="6"/>
                  <a:pt x="15" y="0"/>
                  <a:pt x="25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81" name="Freeform 129">
            <a:extLst>
              <a:ext uri="{FF2B5EF4-FFF2-40B4-BE49-F238E27FC236}">
                <a16:creationId xmlns:a16="http://schemas.microsoft.com/office/drawing/2014/main" id="{FA796F21-7CE5-4483-A137-919B3D433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12267" y="2072870"/>
            <a:ext cx="147990" cy="109348"/>
          </a:xfrm>
          <a:custGeom>
            <a:avLst/>
            <a:gdLst>
              <a:gd name="T0" fmla="*/ 28 w 45"/>
              <a:gd name="T1" fmla="*/ 0 h 36"/>
              <a:gd name="T2" fmla="*/ 42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4" y="1"/>
                  <a:pt x="45" y="11"/>
                  <a:pt x="42" y="20"/>
                </a:cubicBezTo>
                <a:cubicBezTo>
                  <a:pt x="25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83" name="Freeform 142">
            <a:extLst>
              <a:ext uri="{FF2B5EF4-FFF2-40B4-BE49-F238E27FC236}">
                <a16:creationId xmlns:a16="http://schemas.microsoft.com/office/drawing/2014/main" id="{57FC30BB-0D8F-43B0-910E-7DDE8C933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77842" y="2136521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85" name="Freeform 138">
            <a:extLst>
              <a:ext uri="{FF2B5EF4-FFF2-40B4-BE49-F238E27FC236}">
                <a16:creationId xmlns:a16="http://schemas.microsoft.com/office/drawing/2014/main" id="{D938207F-A865-48E5-A15D-FD578BC59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627742" y="2099801"/>
            <a:ext cx="117860" cy="79154"/>
          </a:xfrm>
          <a:custGeom>
            <a:avLst/>
            <a:gdLst>
              <a:gd name="T0" fmla="*/ 21 w 36"/>
              <a:gd name="T1" fmla="*/ 0 h 26"/>
              <a:gd name="T2" fmla="*/ 21 w 36"/>
              <a:gd name="T3" fmla="*/ 26 h 26"/>
              <a:gd name="T4" fmla="*/ 21 w 3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6">
                <a:moveTo>
                  <a:pt x="21" y="0"/>
                </a:moveTo>
                <a:cubicBezTo>
                  <a:pt x="32" y="4"/>
                  <a:pt x="36" y="23"/>
                  <a:pt x="21" y="26"/>
                </a:cubicBezTo>
                <a:cubicBezTo>
                  <a:pt x="1" y="24"/>
                  <a:pt x="0" y="2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87" name="Freeform 137">
            <a:extLst>
              <a:ext uri="{FF2B5EF4-FFF2-40B4-BE49-F238E27FC236}">
                <a16:creationId xmlns:a16="http://schemas.microsoft.com/office/drawing/2014/main" id="{04637E45-0880-40BC-B488-4EA4CA435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880299" y="2097352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74268BE-ADD8-D518-6037-74B6548AF977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173736" y="6382512"/>
            <a:ext cx="284590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798E570-5F56-BBFC-0C88-D6F8A893C4C7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457919" y="6382512"/>
            <a:ext cx="50099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C8B8A27-DF03-4546-BA93-21C967D57E5C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graphicFrame>
        <p:nvGraphicFramePr>
          <p:cNvPr id="11" name="Content Placeholder 3">
            <a:extLst>
              <a:ext uri="{FF2B5EF4-FFF2-40B4-BE49-F238E27FC236}">
                <a16:creationId xmlns:a16="http://schemas.microsoft.com/office/drawing/2014/main" id="{13A7543A-BDE3-F72B-9439-A34C948A61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6862716"/>
              </p:ext>
            </p:extLst>
          </p:nvPr>
        </p:nvGraphicFramePr>
        <p:xfrm>
          <a:off x="877326" y="2599512"/>
          <a:ext cx="10722902" cy="36460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9232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5" name="Group 14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187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1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3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5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7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9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1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3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5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7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1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3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5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7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9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1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3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5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7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1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3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5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7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9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1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3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5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7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1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3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5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7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9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1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3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5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7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1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3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5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7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9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1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3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5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7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8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9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0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1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2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3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 useBgFill="1">
        <p:nvSpPr>
          <p:cNvPr id="294" name="Rectangle 73">
            <a:extLst>
              <a:ext uri="{FF2B5EF4-FFF2-40B4-BE49-F238E27FC236}">
                <a16:creationId xmlns:a16="http://schemas.microsoft.com/office/drawing/2014/main" id="{4080BC15-6F3E-4EDC-BB73-20706F743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4EB70F-1346-0119-D66E-89066514D2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326" y="792916"/>
            <a:ext cx="10426923" cy="84658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PRICING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7C19290-3167-B91A-DEFD-5CB77CD22707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 rot="5400000">
            <a:off x="-1754871" y="2093199"/>
            <a:ext cx="4157472" cy="4160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295" name="Freeform 8">
            <a:extLst>
              <a:ext uri="{FF2B5EF4-FFF2-40B4-BE49-F238E27FC236}">
                <a16:creationId xmlns:a16="http://schemas.microsoft.com/office/drawing/2014/main" id="{E4E336B8-243A-49D9-9876-4BF3A08D3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6018" y="1699031"/>
            <a:ext cx="131153" cy="88130"/>
          </a:xfrm>
          <a:custGeom>
            <a:avLst/>
            <a:gdLst>
              <a:gd name="T0" fmla="*/ 26 w 40"/>
              <a:gd name="T1" fmla="*/ 0 h 29"/>
              <a:gd name="T2" fmla="*/ 39 w 40"/>
              <a:gd name="T3" fmla="*/ 20 h 29"/>
              <a:gd name="T4" fmla="*/ 26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6" y="0"/>
                </a:moveTo>
                <a:cubicBezTo>
                  <a:pt x="34" y="0"/>
                  <a:pt x="40" y="10"/>
                  <a:pt x="39" y="20"/>
                </a:cubicBezTo>
                <a:cubicBezTo>
                  <a:pt x="17" y="29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6" name="Freeform 110">
            <a:extLst>
              <a:ext uri="{FF2B5EF4-FFF2-40B4-BE49-F238E27FC236}">
                <a16:creationId xmlns:a16="http://schemas.microsoft.com/office/drawing/2014/main" id="{05F36030-F60E-436E-81FE-74DD0776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34969" y="1723504"/>
            <a:ext cx="127608" cy="114243"/>
          </a:xfrm>
          <a:custGeom>
            <a:avLst/>
            <a:gdLst>
              <a:gd name="T0" fmla="*/ 21 w 39"/>
              <a:gd name="T1" fmla="*/ 1 h 38"/>
              <a:gd name="T2" fmla="*/ 39 w 39"/>
              <a:gd name="T3" fmla="*/ 18 h 38"/>
              <a:gd name="T4" fmla="*/ 21 w 39"/>
              <a:gd name="T5" fmla="*/ 1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8">
                <a:moveTo>
                  <a:pt x="21" y="1"/>
                </a:moveTo>
                <a:cubicBezTo>
                  <a:pt x="35" y="0"/>
                  <a:pt x="38" y="8"/>
                  <a:pt x="39" y="18"/>
                </a:cubicBezTo>
                <a:cubicBezTo>
                  <a:pt x="25" y="38"/>
                  <a:pt x="0" y="13"/>
                  <a:pt x="21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7" name="Freeform 106">
            <a:extLst>
              <a:ext uri="{FF2B5EF4-FFF2-40B4-BE49-F238E27FC236}">
                <a16:creationId xmlns:a16="http://schemas.microsoft.com/office/drawing/2014/main" id="{800D5F55-AC8B-4C26-ABB0-D8D609EC4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0691" y="1706251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8" name="Freeform 112">
            <a:extLst>
              <a:ext uri="{FF2B5EF4-FFF2-40B4-BE49-F238E27FC236}">
                <a16:creationId xmlns:a16="http://schemas.microsoft.com/office/drawing/2014/main" id="{2DF0B83D-C899-44CA-9B54-A9C57E8EB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45291" y="1689637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1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9" name="Freeform 108">
            <a:extLst>
              <a:ext uri="{FF2B5EF4-FFF2-40B4-BE49-F238E27FC236}">
                <a16:creationId xmlns:a16="http://schemas.microsoft.com/office/drawing/2014/main" id="{E16B2E5A-8EC8-4C56-AB77-380486FDF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83918" y="1718490"/>
            <a:ext cx="121406" cy="90579"/>
          </a:xfrm>
          <a:custGeom>
            <a:avLst/>
            <a:gdLst>
              <a:gd name="T0" fmla="*/ 26 w 37"/>
              <a:gd name="T1" fmla="*/ 1 h 30"/>
              <a:gd name="T2" fmla="*/ 35 w 37"/>
              <a:gd name="T3" fmla="*/ 21 h 30"/>
              <a:gd name="T4" fmla="*/ 26 w 37"/>
              <a:gd name="T5" fmla="*/ 1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0">
                <a:moveTo>
                  <a:pt x="26" y="1"/>
                </a:moveTo>
                <a:cubicBezTo>
                  <a:pt x="35" y="0"/>
                  <a:pt x="37" y="13"/>
                  <a:pt x="35" y="21"/>
                </a:cubicBezTo>
                <a:cubicBezTo>
                  <a:pt x="14" y="30"/>
                  <a:pt x="0" y="8"/>
                  <a:pt x="26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00" name="Freeform 111">
            <a:extLst>
              <a:ext uri="{FF2B5EF4-FFF2-40B4-BE49-F238E27FC236}">
                <a16:creationId xmlns:a16="http://schemas.microsoft.com/office/drawing/2014/main" id="{C87A69CB-2620-4628-9781-88BD40636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407232" y="1733996"/>
            <a:ext cx="131153" cy="87315"/>
          </a:xfrm>
          <a:custGeom>
            <a:avLst/>
            <a:gdLst>
              <a:gd name="T0" fmla="*/ 24 w 40"/>
              <a:gd name="T1" fmla="*/ 0 h 29"/>
              <a:gd name="T2" fmla="*/ 20 w 40"/>
              <a:gd name="T3" fmla="*/ 25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1"/>
                  <a:pt x="35" y="29"/>
                  <a:pt x="20" y="25"/>
                </a:cubicBezTo>
                <a:cubicBezTo>
                  <a:pt x="0" y="19"/>
                  <a:pt x="5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01" name="Freeform 109">
            <a:extLst>
              <a:ext uri="{FF2B5EF4-FFF2-40B4-BE49-F238E27FC236}">
                <a16:creationId xmlns:a16="http://schemas.microsoft.com/office/drawing/2014/main" id="{CABAB4BD-890F-4563-A5CA-536788B1E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665993" y="1721756"/>
            <a:ext cx="154193" cy="84866"/>
          </a:xfrm>
          <a:custGeom>
            <a:avLst/>
            <a:gdLst>
              <a:gd name="T0" fmla="*/ 26 w 47"/>
              <a:gd name="T1" fmla="*/ 0 h 28"/>
              <a:gd name="T2" fmla="*/ 10 w 47"/>
              <a:gd name="T3" fmla="*/ 26 h 28"/>
              <a:gd name="T4" fmla="*/ 26 w 47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8">
                <a:moveTo>
                  <a:pt x="26" y="0"/>
                </a:moveTo>
                <a:cubicBezTo>
                  <a:pt x="47" y="13"/>
                  <a:pt x="28" y="28"/>
                  <a:pt x="10" y="26"/>
                </a:cubicBezTo>
                <a:cubicBezTo>
                  <a:pt x="0" y="13"/>
                  <a:pt x="15" y="4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02" name="Freeform 105">
            <a:extLst>
              <a:ext uri="{FF2B5EF4-FFF2-40B4-BE49-F238E27FC236}">
                <a16:creationId xmlns:a16="http://schemas.microsoft.com/office/drawing/2014/main" id="{24690199-C217-4DCB-9B31-1A45649B0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958428" y="1694826"/>
            <a:ext cx="140901" cy="93027"/>
          </a:xfrm>
          <a:custGeom>
            <a:avLst/>
            <a:gdLst>
              <a:gd name="T0" fmla="*/ 26 w 43"/>
              <a:gd name="T1" fmla="*/ 3 h 31"/>
              <a:gd name="T2" fmla="*/ 39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4" y="0"/>
                  <a:pt x="43" y="17"/>
                  <a:pt x="39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03" name="Freeform 107">
            <a:extLst>
              <a:ext uri="{FF2B5EF4-FFF2-40B4-BE49-F238E27FC236}">
                <a16:creationId xmlns:a16="http://schemas.microsoft.com/office/drawing/2014/main" id="{77F70717-3071-4962-8A7C-F9A58151C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98566" y="1782953"/>
            <a:ext cx="154193" cy="81603"/>
          </a:xfrm>
          <a:custGeom>
            <a:avLst/>
            <a:gdLst>
              <a:gd name="T0" fmla="*/ 31 w 47"/>
              <a:gd name="T1" fmla="*/ 0 h 27"/>
              <a:gd name="T2" fmla="*/ 17 w 47"/>
              <a:gd name="T3" fmla="*/ 23 h 27"/>
              <a:gd name="T4" fmla="*/ 31 w 47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7">
                <a:moveTo>
                  <a:pt x="31" y="0"/>
                </a:moveTo>
                <a:cubicBezTo>
                  <a:pt x="47" y="10"/>
                  <a:pt x="32" y="27"/>
                  <a:pt x="17" y="23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04" name="Freeform 92">
            <a:extLst>
              <a:ext uri="{FF2B5EF4-FFF2-40B4-BE49-F238E27FC236}">
                <a16:creationId xmlns:a16="http://schemas.microsoft.com/office/drawing/2014/main" id="{9E870E95-FCD6-4158-861A-5CEC896F52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443340" y="1718489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05" name="Freeform 104">
            <a:extLst>
              <a:ext uri="{FF2B5EF4-FFF2-40B4-BE49-F238E27FC236}">
                <a16:creationId xmlns:a16="http://schemas.microsoft.com/office/drawing/2014/main" id="{6E01758F-8AEC-4155-B791-2A8CB8A48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463918" y="1795720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06" name="Freeform 91">
            <a:extLst>
              <a:ext uri="{FF2B5EF4-FFF2-40B4-BE49-F238E27FC236}">
                <a16:creationId xmlns:a16="http://schemas.microsoft.com/office/drawing/2014/main" id="{8379C6B3-49BE-4333-B322-AF02BBB41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699219" y="1781709"/>
            <a:ext cx="118747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0" y="1"/>
                  <a:pt x="36" y="24"/>
                  <a:pt x="21" y="27"/>
                </a:cubicBezTo>
                <a:cubicBezTo>
                  <a:pt x="1" y="26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07" name="Freeform 95">
            <a:extLst>
              <a:ext uri="{FF2B5EF4-FFF2-40B4-BE49-F238E27FC236}">
                <a16:creationId xmlns:a16="http://schemas.microsoft.com/office/drawing/2014/main" id="{6D7188E6-F4DA-4486-938D-F45FE01A26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038154" y="1771240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2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08" name="Freeform 93">
            <a:extLst>
              <a:ext uri="{FF2B5EF4-FFF2-40B4-BE49-F238E27FC236}">
                <a16:creationId xmlns:a16="http://schemas.microsoft.com/office/drawing/2014/main" id="{CD22207C-B504-40B2-A1EB-2DC9B8162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325078" y="1741047"/>
            <a:ext cx="127608" cy="79154"/>
          </a:xfrm>
          <a:custGeom>
            <a:avLst/>
            <a:gdLst>
              <a:gd name="T0" fmla="*/ 23 w 39"/>
              <a:gd name="T1" fmla="*/ 0 h 26"/>
              <a:gd name="T2" fmla="*/ 19 w 39"/>
              <a:gd name="T3" fmla="*/ 26 h 26"/>
              <a:gd name="T4" fmla="*/ 23 w 39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6">
                <a:moveTo>
                  <a:pt x="23" y="0"/>
                </a:moveTo>
                <a:cubicBezTo>
                  <a:pt x="39" y="4"/>
                  <a:pt x="34" y="25"/>
                  <a:pt x="19" y="26"/>
                </a:cubicBezTo>
                <a:cubicBezTo>
                  <a:pt x="0" y="20"/>
                  <a:pt x="7" y="4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09" name="Freeform 96">
            <a:extLst>
              <a:ext uri="{FF2B5EF4-FFF2-40B4-BE49-F238E27FC236}">
                <a16:creationId xmlns:a16="http://schemas.microsoft.com/office/drawing/2014/main" id="{0FBC38BC-DE18-4960-A9D4-F24C6F60C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6561" y="1777768"/>
            <a:ext cx="147104" cy="108531"/>
          </a:xfrm>
          <a:custGeom>
            <a:avLst/>
            <a:gdLst>
              <a:gd name="T0" fmla="*/ 28 w 45"/>
              <a:gd name="T1" fmla="*/ 0 h 36"/>
              <a:gd name="T2" fmla="*/ 41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2" y="0"/>
                  <a:pt x="45" y="13"/>
                  <a:pt x="41" y="20"/>
                </a:cubicBezTo>
                <a:cubicBezTo>
                  <a:pt x="24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0" name="Freeform 114">
            <a:extLst>
              <a:ext uri="{FF2B5EF4-FFF2-40B4-BE49-F238E27FC236}">
                <a16:creationId xmlns:a16="http://schemas.microsoft.com/office/drawing/2014/main" id="{BC872037-D6F5-4CE7-A090-32A977A79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18593" y="1841417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2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1" name="Freeform 100">
            <a:extLst>
              <a:ext uri="{FF2B5EF4-FFF2-40B4-BE49-F238E27FC236}">
                <a16:creationId xmlns:a16="http://schemas.microsoft.com/office/drawing/2014/main" id="{D3C4B45C-266A-45BF-98FA-CA5409C46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877354" y="1780215"/>
            <a:ext cx="128495" cy="93843"/>
          </a:xfrm>
          <a:custGeom>
            <a:avLst/>
            <a:gdLst>
              <a:gd name="T0" fmla="*/ 28 w 39"/>
              <a:gd name="T1" fmla="*/ 1 h 31"/>
              <a:gd name="T2" fmla="*/ 39 w 39"/>
              <a:gd name="T3" fmla="*/ 21 h 31"/>
              <a:gd name="T4" fmla="*/ 28 w 39"/>
              <a:gd name="T5" fmla="*/ 1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8" y="1"/>
                </a:moveTo>
                <a:cubicBezTo>
                  <a:pt x="38" y="0"/>
                  <a:pt x="38" y="12"/>
                  <a:pt x="39" y="21"/>
                </a:cubicBezTo>
                <a:cubicBezTo>
                  <a:pt x="18" y="31"/>
                  <a:pt x="0" y="12"/>
                  <a:pt x="28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2" name="Freeform 98">
            <a:extLst>
              <a:ext uri="{FF2B5EF4-FFF2-40B4-BE49-F238E27FC236}">
                <a16:creationId xmlns:a16="http://schemas.microsoft.com/office/drawing/2014/main" id="{76909582-A285-4EA4-AE72-9DBF0D565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31821" y="1780216"/>
            <a:ext cx="147990" cy="79154"/>
          </a:xfrm>
          <a:custGeom>
            <a:avLst/>
            <a:gdLst>
              <a:gd name="T0" fmla="*/ 23 w 45"/>
              <a:gd name="T1" fmla="*/ 0 h 26"/>
              <a:gd name="T2" fmla="*/ 30 w 45"/>
              <a:gd name="T3" fmla="*/ 26 h 26"/>
              <a:gd name="T4" fmla="*/ 23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3" y="0"/>
                </a:moveTo>
                <a:cubicBezTo>
                  <a:pt x="33" y="2"/>
                  <a:pt x="45" y="21"/>
                  <a:pt x="30" y="26"/>
                </a:cubicBezTo>
                <a:cubicBezTo>
                  <a:pt x="10" y="24"/>
                  <a:pt x="0" y="8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3" name="Freeform 115">
            <a:extLst>
              <a:ext uri="{FF2B5EF4-FFF2-40B4-BE49-F238E27FC236}">
                <a16:creationId xmlns:a16="http://schemas.microsoft.com/office/drawing/2014/main" id="{A620CFBF-D373-4BA6-BE41-62B50B945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81447" y="1847130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4" name="Freeform 99">
            <a:extLst>
              <a:ext uri="{FF2B5EF4-FFF2-40B4-BE49-F238E27FC236}">
                <a16:creationId xmlns:a16="http://schemas.microsoft.com/office/drawing/2014/main" id="{700BC7B2-0C3D-459F-92C1-3605AA3F0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25006" y="1780214"/>
            <a:ext cx="219770" cy="121588"/>
          </a:xfrm>
          <a:custGeom>
            <a:avLst/>
            <a:gdLst>
              <a:gd name="T0" fmla="*/ 36 w 67"/>
              <a:gd name="T1" fmla="*/ 0 h 40"/>
              <a:gd name="T2" fmla="*/ 44 w 67"/>
              <a:gd name="T3" fmla="*/ 2 h 40"/>
              <a:gd name="T4" fmla="*/ 31 w 67"/>
              <a:gd name="T5" fmla="*/ 2 h 40"/>
              <a:gd name="T6" fmla="*/ 36 w 67"/>
              <a:gd name="T7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40">
                <a:moveTo>
                  <a:pt x="36" y="0"/>
                </a:moveTo>
                <a:cubicBezTo>
                  <a:pt x="39" y="3"/>
                  <a:pt x="41" y="0"/>
                  <a:pt x="44" y="2"/>
                </a:cubicBezTo>
                <a:cubicBezTo>
                  <a:pt x="67" y="40"/>
                  <a:pt x="0" y="25"/>
                  <a:pt x="31" y="2"/>
                </a:cubicBezTo>
                <a:cubicBezTo>
                  <a:pt x="24" y="11"/>
                  <a:pt x="31" y="5"/>
                  <a:pt x="3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5" name="Freeform 123">
            <a:extLst>
              <a:ext uri="{FF2B5EF4-FFF2-40B4-BE49-F238E27FC236}">
                <a16:creationId xmlns:a16="http://schemas.microsoft.com/office/drawing/2014/main" id="{24F4B005-B785-4A57-9E5A-82D85F00D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0621" y="1958820"/>
            <a:ext cx="140901" cy="93843"/>
          </a:xfrm>
          <a:custGeom>
            <a:avLst/>
            <a:gdLst>
              <a:gd name="T0" fmla="*/ 26 w 43"/>
              <a:gd name="T1" fmla="*/ 3 h 31"/>
              <a:gd name="T2" fmla="*/ 40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5" y="0"/>
                  <a:pt x="43" y="17"/>
                  <a:pt x="40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6" name="Freeform 130">
            <a:extLst>
              <a:ext uri="{FF2B5EF4-FFF2-40B4-BE49-F238E27FC236}">
                <a16:creationId xmlns:a16="http://schemas.microsoft.com/office/drawing/2014/main" id="{196ED9B6-969E-4AC4-ACD0-95A421BAB3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67876" y="1912264"/>
            <a:ext cx="157737" cy="81603"/>
          </a:xfrm>
          <a:custGeom>
            <a:avLst/>
            <a:gdLst>
              <a:gd name="T0" fmla="*/ 31 w 48"/>
              <a:gd name="T1" fmla="*/ 0 h 27"/>
              <a:gd name="T2" fmla="*/ 18 w 48"/>
              <a:gd name="T3" fmla="*/ 24 h 27"/>
              <a:gd name="T4" fmla="*/ 31 w 48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" h="27">
                <a:moveTo>
                  <a:pt x="31" y="0"/>
                </a:moveTo>
                <a:cubicBezTo>
                  <a:pt x="48" y="10"/>
                  <a:pt x="32" y="27"/>
                  <a:pt x="18" y="24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7" name="Freeform 94">
            <a:extLst>
              <a:ext uri="{FF2B5EF4-FFF2-40B4-BE49-F238E27FC236}">
                <a16:creationId xmlns:a16="http://schemas.microsoft.com/office/drawing/2014/main" id="{E317ADBB-3E4F-42D2-B7F2-A15924AD5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255785" y="1827137"/>
            <a:ext cx="138242" cy="102819"/>
          </a:xfrm>
          <a:custGeom>
            <a:avLst/>
            <a:gdLst>
              <a:gd name="T0" fmla="*/ 29 w 42"/>
              <a:gd name="T1" fmla="*/ 1 h 34"/>
              <a:gd name="T2" fmla="*/ 40 w 42"/>
              <a:gd name="T3" fmla="*/ 20 h 34"/>
              <a:gd name="T4" fmla="*/ 29 w 42"/>
              <a:gd name="T5" fmla="*/ 1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4">
                <a:moveTo>
                  <a:pt x="29" y="1"/>
                </a:moveTo>
                <a:cubicBezTo>
                  <a:pt x="38" y="0"/>
                  <a:pt x="42" y="12"/>
                  <a:pt x="40" y="20"/>
                </a:cubicBezTo>
                <a:cubicBezTo>
                  <a:pt x="22" y="34"/>
                  <a:pt x="0" y="9"/>
                  <a:pt x="2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8" name="Freeform 135">
            <a:extLst>
              <a:ext uri="{FF2B5EF4-FFF2-40B4-BE49-F238E27FC236}">
                <a16:creationId xmlns:a16="http://schemas.microsoft.com/office/drawing/2014/main" id="{2E9B2055-E384-472D-91D3-74775CDA1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6796" y="1938826"/>
            <a:ext cx="128495" cy="84051"/>
          </a:xfrm>
          <a:custGeom>
            <a:avLst/>
            <a:gdLst>
              <a:gd name="T0" fmla="*/ 21 w 39"/>
              <a:gd name="T1" fmla="*/ 0 h 28"/>
              <a:gd name="T2" fmla="*/ 6 w 39"/>
              <a:gd name="T3" fmla="*/ 20 h 28"/>
              <a:gd name="T4" fmla="*/ 21 w 39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8">
                <a:moveTo>
                  <a:pt x="21" y="0"/>
                </a:moveTo>
                <a:cubicBezTo>
                  <a:pt x="39" y="12"/>
                  <a:pt x="22" y="28"/>
                  <a:pt x="6" y="20"/>
                </a:cubicBezTo>
                <a:cubicBezTo>
                  <a:pt x="0" y="7"/>
                  <a:pt x="7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9" name="Freeform 97">
            <a:extLst>
              <a:ext uri="{FF2B5EF4-FFF2-40B4-BE49-F238E27FC236}">
                <a16:creationId xmlns:a16="http://schemas.microsoft.com/office/drawing/2014/main" id="{1F8EFF99-76BF-4F9B-ADAA-B8D310153B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41150" y="1822746"/>
            <a:ext cx="190526" cy="121588"/>
          </a:xfrm>
          <a:custGeom>
            <a:avLst/>
            <a:gdLst>
              <a:gd name="T0" fmla="*/ 42 w 58"/>
              <a:gd name="T1" fmla="*/ 0 h 40"/>
              <a:gd name="T2" fmla="*/ 53 w 58"/>
              <a:gd name="T3" fmla="*/ 17 h 40"/>
              <a:gd name="T4" fmla="*/ 42 w 58"/>
              <a:gd name="T5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8" h="40">
                <a:moveTo>
                  <a:pt x="42" y="0"/>
                </a:moveTo>
                <a:cubicBezTo>
                  <a:pt x="52" y="0"/>
                  <a:pt x="50" y="9"/>
                  <a:pt x="53" y="17"/>
                </a:cubicBezTo>
                <a:cubicBezTo>
                  <a:pt x="58" y="40"/>
                  <a:pt x="0" y="6"/>
                  <a:pt x="4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20" name="Freeform 113">
            <a:extLst>
              <a:ext uri="{FF2B5EF4-FFF2-40B4-BE49-F238E27FC236}">
                <a16:creationId xmlns:a16="http://schemas.microsoft.com/office/drawing/2014/main" id="{626F1B89-B88E-4CE3-90BF-3704BAF48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852139" y="1841417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21" name="Freeform 101">
            <a:extLst>
              <a:ext uri="{FF2B5EF4-FFF2-40B4-BE49-F238E27FC236}">
                <a16:creationId xmlns:a16="http://schemas.microsoft.com/office/drawing/2014/main" id="{C72C1CB8-8213-4EE7-AFFF-B0A74E7A7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074567" y="1786745"/>
            <a:ext cx="138242" cy="81603"/>
          </a:xfrm>
          <a:custGeom>
            <a:avLst/>
            <a:gdLst>
              <a:gd name="T0" fmla="*/ 22 w 42"/>
              <a:gd name="T1" fmla="*/ 0 h 27"/>
              <a:gd name="T2" fmla="*/ 14 w 42"/>
              <a:gd name="T3" fmla="*/ 25 h 27"/>
              <a:gd name="T4" fmla="*/ 22 w 42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7">
                <a:moveTo>
                  <a:pt x="22" y="0"/>
                </a:moveTo>
                <a:cubicBezTo>
                  <a:pt x="42" y="7"/>
                  <a:pt x="28" y="27"/>
                  <a:pt x="14" y="25"/>
                </a:cubicBezTo>
                <a:cubicBezTo>
                  <a:pt x="0" y="18"/>
                  <a:pt x="9" y="2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22" name="Freeform 102">
            <a:extLst>
              <a:ext uri="{FF2B5EF4-FFF2-40B4-BE49-F238E27FC236}">
                <a16:creationId xmlns:a16="http://schemas.microsoft.com/office/drawing/2014/main" id="{2FF32C41-49E2-459E-9AC4-64269039B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34759" y="1790057"/>
            <a:ext cx="121406" cy="99554"/>
          </a:xfrm>
          <a:custGeom>
            <a:avLst/>
            <a:gdLst>
              <a:gd name="T0" fmla="*/ 21 w 37"/>
              <a:gd name="T1" fmla="*/ 0 h 33"/>
              <a:gd name="T2" fmla="*/ 19 w 37"/>
              <a:gd name="T3" fmla="*/ 23 h 33"/>
              <a:gd name="T4" fmla="*/ 21 w 37"/>
              <a:gd name="T5" fmla="*/ 0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3">
                <a:moveTo>
                  <a:pt x="21" y="0"/>
                </a:moveTo>
                <a:cubicBezTo>
                  <a:pt x="37" y="0"/>
                  <a:pt x="29" y="33"/>
                  <a:pt x="19" y="23"/>
                </a:cubicBezTo>
                <a:cubicBezTo>
                  <a:pt x="0" y="30"/>
                  <a:pt x="3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23" name="Freeform 103">
            <a:extLst>
              <a:ext uri="{FF2B5EF4-FFF2-40B4-BE49-F238E27FC236}">
                <a16:creationId xmlns:a16="http://schemas.microsoft.com/office/drawing/2014/main" id="{06B5D5F0-EA51-440D-81A0-FE60CCFBA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914652" y="1795720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24" name="Freeform 117">
            <a:extLst>
              <a:ext uri="{FF2B5EF4-FFF2-40B4-BE49-F238E27FC236}">
                <a16:creationId xmlns:a16="http://schemas.microsoft.com/office/drawing/2014/main" id="{B7CA6C2F-61C2-486F-B691-E8EB4BA27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976684" y="1859371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25" name="Freeform 120">
            <a:extLst>
              <a:ext uri="{FF2B5EF4-FFF2-40B4-BE49-F238E27FC236}">
                <a16:creationId xmlns:a16="http://schemas.microsoft.com/office/drawing/2014/main" id="{A6727626-8944-4EB7-B327-B696FE484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137524" y="1799174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26" name="Freeform 106">
            <a:extLst>
              <a:ext uri="{FF2B5EF4-FFF2-40B4-BE49-F238E27FC236}">
                <a16:creationId xmlns:a16="http://schemas.microsoft.com/office/drawing/2014/main" id="{CFBBE0E2-8BDF-4B26-BEBC-DB799B8F6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1199" y="1883596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27" name="Freeform 137">
            <a:extLst>
              <a:ext uri="{FF2B5EF4-FFF2-40B4-BE49-F238E27FC236}">
                <a16:creationId xmlns:a16="http://schemas.microsoft.com/office/drawing/2014/main" id="{8EB99B25-2662-42DE-8F5D-E0F6F28C8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56267" y="1819794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28" name="Freeform 131">
            <a:extLst>
              <a:ext uri="{FF2B5EF4-FFF2-40B4-BE49-F238E27FC236}">
                <a16:creationId xmlns:a16="http://schemas.microsoft.com/office/drawing/2014/main" id="{496BF3B0-761A-4454-BE3C-86B4675DC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43018" y="1943167"/>
            <a:ext cx="117860" cy="87315"/>
          </a:xfrm>
          <a:custGeom>
            <a:avLst/>
            <a:gdLst>
              <a:gd name="T0" fmla="*/ 15 w 36"/>
              <a:gd name="T1" fmla="*/ 0 h 29"/>
              <a:gd name="T2" fmla="*/ 25 w 36"/>
              <a:gd name="T3" fmla="*/ 15 h 29"/>
              <a:gd name="T4" fmla="*/ 13 w 36"/>
              <a:gd name="T5" fmla="*/ 21 h 29"/>
              <a:gd name="T6" fmla="*/ 15 w 36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6" h="29">
                <a:moveTo>
                  <a:pt x="15" y="0"/>
                </a:moveTo>
                <a:cubicBezTo>
                  <a:pt x="21" y="0"/>
                  <a:pt x="36" y="13"/>
                  <a:pt x="25" y="15"/>
                </a:cubicBezTo>
                <a:cubicBezTo>
                  <a:pt x="20" y="19"/>
                  <a:pt x="20" y="22"/>
                  <a:pt x="13" y="21"/>
                </a:cubicBezTo>
                <a:cubicBezTo>
                  <a:pt x="0" y="29"/>
                  <a:pt x="0" y="0"/>
                  <a:pt x="1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29" name="Freeform 141">
            <a:extLst>
              <a:ext uri="{FF2B5EF4-FFF2-40B4-BE49-F238E27FC236}">
                <a16:creationId xmlns:a16="http://schemas.microsoft.com/office/drawing/2014/main" id="{B519F0F1-B284-44D5-91E9-5018219AFF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277721" y="1971061"/>
            <a:ext cx="163941" cy="163205"/>
          </a:xfrm>
          <a:custGeom>
            <a:avLst/>
            <a:gdLst>
              <a:gd name="T0" fmla="*/ 37 w 50"/>
              <a:gd name="T1" fmla="*/ 3 h 54"/>
              <a:gd name="T2" fmla="*/ 42 w 50"/>
              <a:gd name="T3" fmla="*/ 17 h 54"/>
              <a:gd name="T4" fmla="*/ 37 w 50"/>
              <a:gd name="T5" fmla="*/ 3 h 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0" h="54">
                <a:moveTo>
                  <a:pt x="37" y="3"/>
                </a:moveTo>
                <a:cubicBezTo>
                  <a:pt x="50" y="3"/>
                  <a:pt x="36" y="13"/>
                  <a:pt x="42" y="17"/>
                </a:cubicBezTo>
                <a:cubicBezTo>
                  <a:pt x="35" y="54"/>
                  <a:pt x="0" y="0"/>
                  <a:pt x="37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0" name="Freeform 122">
            <a:extLst>
              <a:ext uri="{FF2B5EF4-FFF2-40B4-BE49-F238E27FC236}">
                <a16:creationId xmlns:a16="http://schemas.microsoft.com/office/drawing/2014/main" id="{0ED49C08-BE23-43F9-A421-6CD45C780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572383" y="1946023"/>
            <a:ext cx="127608" cy="81603"/>
          </a:xfrm>
          <a:custGeom>
            <a:avLst/>
            <a:gdLst>
              <a:gd name="T0" fmla="*/ 24 w 39"/>
              <a:gd name="T1" fmla="*/ 0 h 27"/>
              <a:gd name="T2" fmla="*/ 20 w 39"/>
              <a:gd name="T3" fmla="*/ 26 h 27"/>
              <a:gd name="T4" fmla="*/ 24 w 39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7">
                <a:moveTo>
                  <a:pt x="24" y="0"/>
                </a:moveTo>
                <a:cubicBezTo>
                  <a:pt x="39" y="3"/>
                  <a:pt x="36" y="27"/>
                  <a:pt x="20" y="26"/>
                </a:cubicBezTo>
                <a:cubicBezTo>
                  <a:pt x="0" y="19"/>
                  <a:pt x="4" y="3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1" name="Freeform 119">
            <a:extLst>
              <a:ext uri="{FF2B5EF4-FFF2-40B4-BE49-F238E27FC236}">
                <a16:creationId xmlns:a16="http://schemas.microsoft.com/office/drawing/2014/main" id="{92F171FA-0CB2-4F4C-A2F3-1B7B6B028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54193" y="1803359"/>
            <a:ext cx="127608" cy="150965"/>
          </a:xfrm>
          <a:custGeom>
            <a:avLst/>
            <a:gdLst>
              <a:gd name="T0" fmla="*/ 13 w 39"/>
              <a:gd name="T1" fmla="*/ 6 h 50"/>
              <a:gd name="T2" fmla="*/ 0 w 39"/>
              <a:gd name="T3" fmla="*/ 23 h 50"/>
              <a:gd name="T4" fmla="*/ 13 w 39"/>
              <a:gd name="T5" fmla="*/ 6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50">
                <a:moveTo>
                  <a:pt x="13" y="6"/>
                </a:moveTo>
                <a:cubicBezTo>
                  <a:pt x="39" y="10"/>
                  <a:pt x="16" y="50"/>
                  <a:pt x="0" y="23"/>
                </a:cubicBezTo>
                <a:cubicBezTo>
                  <a:pt x="1" y="0"/>
                  <a:pt x="5" y="14"/>
                  <a:pt x="13" y="6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2" name="Freeform 118">
            <a:extLst>
              <a:ext uri="{FF2B5EF4-FFF2-40B4-BE49-F238E27FC236}">
                <a16:creationId xmlns:a16="http://schemas.microsoft.com/office/drawing/2014/main" id="{A0073675-5E26-428E-A2F7-2A952D314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37628" y="1862634"/>
            <a:ext cx="131153" cy="96290"/>
          </a:xfrm>
          <a:custGeom>
            <a:avLst/>
            <a:gdLst>
              <a:gd name="T0" fmla="*/ 22 w 40"/>
              <a:gd name="T1" fmla="*/ 0 h 32"/>
              <a:gd name="T2" fmla="*/ 16 w 40"/>
              <a:gd name="T3" fmla="*/ 25 h 32"/>
              <a:gd name="T4" fmla="*/ 22 w 40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32">
                <a:moveTo>
                  <a:pt x="22" y="0"/>
                </a:moveTo>
                <a:cubicBezTo>
                  <a:pt x="40" y="3"/>
                  <a:pt x="40" y="32"/>
                  <a:pt x="16" y="25"/>
                </a:cubicBezTo>
                <a:cubicBezTo>
                  <a:pt x="0" y="7"/>
                  <a:pt x="14" y="4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3" name="Freeform 120">
            <a:extLst>
              <a:ext uri="{FF2B5EF4-FFF2-40B4-BE49-F238E27FC236}">
                <a16:creationId xmlns:a16="http://schemas.microsoft.com/office/drawing/2014/main" id="{D8C4C7E6-114C-4D16-9FC6-1260653C2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19407" y="1807960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4" name="Freeform 110">
            <a:extLst>
              <a:ext uri="{FF2B5EF4-FFF2-40B4-BE49-F238E27FC236}">
                <a16:creationId xmlns:a16="http://schemas.microsoft.com/office/drawing/2014/main" id="{5FB2CD0B-BF87-4FEC-B6B6-0DA50B931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951575" y="1824318"/>
            <a:ext cx="127608" cy="114243"/>
          </a:xfrm>
          <a:custGeom>
            <a:avLst/>
            <a:gdLst>
              <a:gd name="T0" fmla="*/ 21 w 39"/>
              <a:gd name="T1" fmla="*/ 1 h 38"/>
              <a:gd name="T2" fmla="*/ 39 w 39"/>
              <a:gd name="T3" fmla="*/ 18 h 38"/>
              <a:gd name="T4" fmla="*/ 21 w 39"/>
              <a:gd name="T5" fmla="*/ 1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8">
                <a:moveTo>
                  <a:pt x="21" y="1"/>
                </a:moveTo>
                <a:cubicBezTo>
                  <a:pt x="35" y="0"/>
                  <a:pt x="38" y="8"/>
                  <a:pt x="39" y="18"/>
                </a:cubicBezTo>
                <a:cubicBezTo>
                  <a:pt x="25" y="38"/>
                  <a:pt x="0" y="13"/>
                  <a:pt x="21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5" name="Freeform 106">
            <a:extLst>
              <a:ext uri="{FF2B5EF4-FFF2-40B4-BE49-F238E27FC236}">
                <a16:creationId xmlns:a16="http://schemas.microsoft.com/office/drawing/2014/main" id="{D12EC8B9-DE60-44BC-9911-A9CD8EF50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230164" y="1807065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6" name="Freeform 112">
            <a:extLst>
              <a:ext uri="{FF2B5EF4-FFF2-40B4-BE49-F238E27FC236}">
                <a16:creationId xmlns:a16="http://schemas.microsoft.com/office/drawing/2014/main" id="{9B0D6CF6-D17B-4DC7-828A-773636910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551876" y="1762806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1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7" name="Freeform 108">
            <a:extLst>
              <a:ext uri="{FF2B5EF4-FFF2-40B4-BE49-F238E27FC236}">
                <a16:creationId xmlns:a16="http://schemas.microsoft.com/office/drawing/2014/main" id="{8C6933FD-FAB6-403B-9CD4-EF0E06CF7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843391" y="1759541"/>
            <a:ext cx="121406" cy="90579"/>
          </a:xfrm>
          <a:custGeom>
            <a:avLst/>
            <a:gdLst>
              <a:gd name="T0" fmla="*/ 26 w 37"/>
              <a:gd name="T1" fmla="*/ 1 h 30"/>
              <a:gd name="T2" fmla="*/ 35 w 37"/>
              <a:gd name="T3" fmla="*/ 21 h 30"/>
              <a:gd name="T4" fmla="*/ 26 w 37"/>
              <a:gd name="T5" fmla="*/ 1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0">
                <a:moveTo>
                  <a:pt x="26" y="1"/>
                </a:moveTo>
                <a:cubicBezTo>
                  <a:pt x="35" y="0"/>
                  <a:pt x="37" y="13"/>
                  <a:pt x="35" y="21"/>
                </a:cubicBezTo>
                <a:cubicBezTo>
                  <a:pt x="14" y="30"/>
                  <a:pt x="0" y="8"/>
                  <a:pt x="26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8" name="Freeform 111">
            <a:extLst>
              <a:ext uri="{FF2B5EF4-FFF2-40B4-BE49-F238E27FC236}">
                <a16:creationId xmlns:a16="http://schemas.microsoft.com/office/drawing/2014/main" id="{5C2A4452-6B00-411C-80AB-29AE135B4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066705" y="1775047"/>
            <a:ext cx="131153" cy="87315"/>
          </a:xfrm>
          <a:custGeom>
            <a:avLst/>
            <a:gdLst>
              <a:gd name="T0" fmla="*/ 24 w 40"/>
              <a:gd name="T1" fmla="*/ 0 h 29"/>
              <a:gd name="T2" fmla="*/ 20 w 40"/>
              <a:gd name="T3" fmla="*/ 25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1"/>
                  <a:pt x="35" y="29"/>
                  <a:pt x="20" y="25"/>
                </a:cubicBezTo>
                <a:cubicBezTo>
                  <a:pt x="0" y="19"/>
                  <a:pt x="5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9" name="Freeform 109">
            <a:extLst>
              <a:ext uri="{FF2B5EF4-FFF2-40B4-BE49-F238E27FC236}">
                <a16:creationId xmlns:a16="http://schemas.microsoft.com/office/drawing/2014/main" id="{3F4D3F48-1D65-45EB-91E2-BEFFB2440C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334906" y="1792187"/>
            <a:ext cx="154193" cy="84866"/>
          </a:xfrm>
          <a:custGeom>
            <a:avLst/>
            <a:gdLst>
              <a:gd name="T0" fmla="*/ 26 w 47"/>
              <a:gd name="T1" fmla="*/ 0 h 28"/>
              <a:gd name="T2" fmla="*/ 10 w 47"/>
              <a:gd name="T3" fmla="*/ 26 h 28"/>
              <a:gd name="T4" fmla="*/ 26 w 47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8">
                <a:moveTo>
                  <a:pt x="26" y="0"/>
                </a:moveTo>
                <a:cubicBezTo>
                  <a:pt x="47" y="13"/>
                  <a:pt x="28" y="28"/>
                  <a:pt x="10" y="26"/>
                </a:cubicBezTo>
                <a:cubicBezTo>
                  <a:pt x="0" y="13"/>
                  <a:pt x="15" y="4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40" name="Freeform 105">
            <a:extLst>
              <a:ext uri="{FF2B5EF4-FFF2-40B4-BE49-F238E27FC236}">
                <a16:creationId xmlns:a16="http://schemas.microsoft.com/office/drawing/2014/main" id="{F5A66334-17A8-4594-AB17-4C33A95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578638" y="1792714"/>
            <a:ext cx="140901" cy="93027"/>
          </a:xfrm>
          <a:custGeom>
            <a:avLst/>
            <a:gdLst>
              <a:gd name="T0" fmla="*/ 26 w 43"/>
              <a:gd name="T1" fmla="*/ 3 h 31"/>
              <a:gd name="T2" fmla="*/ 39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4" y="0"/>
                  <a:pt x="43" y="17"/>
                  <a:pt x="39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41" name="Freeform 107">
            <a:extLst>
              <a:ext uri="{FF2B5EF4-FFF2-40B4-BE49-F238E27FC236}">
                <a16:creationId xmlns:a16="http://schemas.microsoft.com/office/drawing/2014/main" id="{FB7FEAD3-708C-4B79-B452-4445C277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858039" y="1824004"/>
            <a:ext cx="154193" cy="81603"/>
          </a:xfrm>
          <a:custGeom>
            <a:avLst/>
            <a:gdLst>
              <a:gd name="T0" fmla="*/ 31 w 47"/>
              <a:gd name="T1" fmla="*/ 0 h 27"/>
              <a:gd name="T2" fmla="*/ 17 w 47"/>
              <a:gd name="T3" fmla="*/ 23 h 27"/>
              <a:gd name="T4" fmla="*/ 31 w 47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7">
                <a:moveTo>
                  <a:pt x="31" y="0"/>
                </a:moveTo>
                <a:cubicBezTo>
                  <a:pt x="47" y="10"/>
                  <a:pt x="32" y="27"/>
                  <a:pt x="17" y="23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42" name="Freeform 92">
            <a:extLst>
              <a:ext uri="{FF2B5EF4-FFF2-40B4-BE49-F238E27FC236}">
                <a16:creationId xmlns:a16="http://schemas.microsoft.com/office/drawing/2014/main" id="{41281533-9B25-42A4-9F50-34B4F24C0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02813" y="1759540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43" name="Freeform 114">
            <a:extLst>
              <a:ext uri="{FF2B5EF4-FFF2-40B4-BE49-F238E27FC236}">
                <a16:creationId xmlns:a16="http://schemas.microsoft.com/office/drawing/2014/main" id="{007246F1-084B-45D9-BDD9-99BB53F6C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278066" y="1804776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2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44" name="Freeform 113">
            <a:extLst>
              <a:ext uri="{FF2B5EF4-FFF2-40B4-BE49-F238E27FC236}">
                <a16:creationId xmlns:a16="http://schemas.microsoft.com/office/drawing/2014/main" id="{77CDD712-F443-4EDC-B663-5EC5ACD7D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511612" y="1804776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45" name="Freeform 104">
            <a:extLst>
              <a:ext uri="{FF2B5EF4-FFF2-40B4-BE49-F238E27FC236}">
                <a16:creationId xmlns:a16="http://schemas.microsoft.com/office/drawing/2014/main" id="{4A695BE5-DE27-460F-845F-45BB814FE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23391" y="1836771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46" name="Freeform 91">
            <a:extLst>
              <a:ext uri="{FF2B5EF4-FFF2-40B4-BE49-F238E27FC236}">
                <a16:creationId xmlns:a16="http://schemas.microsoft.com/office/drawing/2014/main" id="{DE28BE4E-1A59-46FF-810A-A8F9A46F7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58692" y="1822760"/>
            <a:ext cx="118747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0" y="1"/>
                  <a:pt x="36" y="24"/>
                  <a:pt x="21" y="27"/>
                </a:cubicBezTo>
                <a:cubicBezTo>
                  <a:pt x="1" y="26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47" name="Freeform 95">
            <a:extLst>
              <a:ext uri="{FF2B5EF4-FFF2-40B4-BE49-F238E27FC236}">
                <a16:creationId xmlns:a16="http://schemas.microsoft.com/office/drawing/2014/main" id="{A3CF799A-9839-4CB1-9381-DCC0C1FE1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697627" y="1812291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2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48" name="Freeform 115">
            <a:extLst>
              <a:ext uri="{FF2B5EF4-FFF2-40B4-BE49-F238E27FC236}">
                <a16:creationId xmlns:a16="http://schemas.microsoft.com/office/drawing/2014/main" id="{1EFA42E9-27C0-423D-93C8-794A9683F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940920" y="1810489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4" name="Freeform 93">
            <a:extLst>
              <a:ext uri="{FF2B5EF4-FFF2-40B4-BE49-F238E27FC236}">
                <a16:creationId xmlns:a16="http://schemas.microsoft.com/office/drawing/2014/main" id="{E5B56BED-7578-4E42-889D-34AA58F67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928451" y="1829760"/>
            <a:ext cx="127608" cy="79154"/>
          </a:xfrm>
          <a:custGeom>
            <a:avLst/>
            <a:gdLst>
              <a:gd name="T0" fmla="*/ 23 w 39"/>
              <a:gd name="T1" fmla="*/ 0 h 26"/>
              <a:gd name="T2" fmla="*/ 19 w 39"/>
              <a:gd name="T3" fmla="*/ 26 h 26"/>
              <a:gd name="T4" fmla="*/ 23 w 39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6">
                <a:moveTo>
                  <a:pt x="23" y="0"/>
                </a:moveTo>
                <a:cubicBezTo>
                  <a:pt x="39" y="4"/>
                  <a:pt x="34" y="25"/>
                  <a:pt x="19" y="26"/>
                </a:cubicBezTo>
                <a:cubicBezTo>
                  <a:pt x="0" y="20"/>
                  <a:pt x="7" y="4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6" name="Freeform 96">
            <a:extLst>
              <a:ext uri="{FF2B5EF4-FFF2-40B4-BE49-F238E27FC236}">
                <a16:creationId xmlns:a16="http://schemas.microsoft.com/office/drawing/2014/main" id="{FCC7DD6E-E0E5-46B9-81B7-3B2F7B333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216034" y="1818819"/>
            <a:ext cx="147104" cy="108531"/>
          </a:xfrm>
          <a:custGeom>
            <a:avLst/>
            <a:gdLst>
              <a:gd name="T0" fmla="*/ 28 w 45"/>
              <a:gd name="T1" fmla="*/ 0 h 36"/>
              <a:gd name="T2" fmla="*/ 41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2" y="0"/>
                  <a:pt x="45" y="13"/>
                  <a:pt x="41" y="20"/>
                </a:cubicBezTo>
                <a:cubicBezTo>
                  <a:pt x="24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8" name="Freeform 100">
            <a:extLst>
              <a:ext uri="{FF2B5EF4-FFF2-40B4-BE49-F238E27FC236}">
                <a16:creationId xmlns:a16="http://schemas.microsoft.com/office/drawing/2014/main" id="{9C83D9FD-E06E-407B-BA7C-2C2AD5B16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536827" y="1821266"/>
            <a:ext cx="128495" cy="93843"/>
          </a:xfrm>
          <a:custGeom>
            <a:avLst/>
            <a:gdLst>
              <a:gd name="T0" fmla="*/ 28 w 39"/>
              <a:gd name="T1" fmla="*/ 1 h 31"/>
              <a:gd name="T2" fmla="*/ 39 w 39"/>
              <a:gd name="T3" fmla="*/ 21 h 31"/>
              <a:gd name="T4" fmla="*/ 28 w 39"/>
              <a:gd name="T5" fmla="*/ 1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8" y="1"/>
                </a:moveTo>
                <a:cubicBezTo>
                  <a:pt x="38" y="0"/>
                  <a:pt x="38" y="12"/>
                  <a:pt x="39" y="21"/>
                </a:cubicBezTo>
                <a:cubicBezTo>
                  <a:pt x="18" y="31"/>
                  <a:pt x="0" y="12"/>
                  <a:pt x="28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0" name="Freeform 98">
            <a:extLst>
              <a:ext uri="{FF2B5EF4-FFF2-40B4-BE49-F238E27FC236}">
                <a16:creationId xmlns:a16="http://schemas.microsoft.com/office/drawing/2014/main" id="{3C1174EE-071E-4421-BD9C-2C2D84190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891294" y="1821267"/>
            <a:ext cx="147990" cy="79154"/>
          </a:xfrm>
          <a:custGeom>
            <a:avLst/>
            <a:gdLst>
              <a:gd name="T0" fmla="*/ 23 w 45"/>
              <a:gd name="T1" fmla="*/ 0 h 26"/>
              <a:gd name="T2" fmla="*/ 30 w 45"/>
              <a:gd name="T3" fmla="*/ 26 h 26"/>
              <a:gd name="T4" fmla="*/ 23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3" y="0"/>
                </a:moveTo>
                <a:cubicBezTo>
                  <a:pt x="33" y="2"/>
                  <a:pt x="45" y="21"/>
                  <a:pt x="30" y="26"/>
                </a:cubicBezTo>
                <a:cubicBezTo>
                  <a:pt x="10" y="24"/>
                  <a:pt x="0" y="8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2" name="Freeform 99">
            <a:extLst>
              <a:ext uri="{FF2B5EF4-FFF2-40B4-BE49-F238E27FC236}">
                <a16:creationId xmlns:a16="http://schemas.microsoft.com/office/drawing/2014/main" id="{6F280CAD-1F1B-4F43-99A3-B2EC2A7F3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084479" y="1821265"/>
            <a:ext cx="219770" cy="121588"/>
          </a:xfrm>
          <a:custGeom>
            <a:avLst/>
            <a:gdLst>
              <a:gd name="T0" fmla="*/ 36 w 67"/>
              <a:gd name="T1" fmla="*/ 0 h 40"/>
              <a:gd name="T2" fmla="*/ 44 w 67"/>
              <a:gd name="T3" fmla="*/ 2 h 40"/>
              <a:gd name="T4" fmla="*/ 31 w 67"/>
              <a:gd name="T5" fmla="*/ 2 h 40"/>
              <a:gd name="T6" fmla="*/ 36 w 67"/>
              <a:gd name="T7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40">
                <a:moveTo>
                  <a:pt x="36" y="0"/>
                </a:moveTo>
                <a:cubicBezTo>
                  <a:pt x="39" y="3"/>
                  <a:pt x="41" y="0"/>
                  <a:pt x="44" y="2"/>
                </a:cubicBezTo>
                <a:cubicBezTo>
                  <a:pt x="67" y="40"/>
                  <a:pt x="0" y="25"/>
                  <a:pt x="31" y="2"/>
                </a:cubicBezTo>
                <a:cubicBezTo>
                  <a:pt x="24" y="11"/>
                  <a:pt x="31" y="5"/>
                  <a:pt x="3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4" name="Freeform 97">
            <a:extLst>
              <a:ext uri="{FF2B5EF4-FFF2-40B4-BE49-F238E27FC236}">
                <a16:creationId xmlns:a16="http://schemas.microsoft.com/office/drawing/2014/main" id="{0D5C974E-4B43-4FFA-8230-DB0E1993C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409702" y="1821267"/>
            <a:ext cx="190526" cy="121588"/>
          </a:xfrm>
          <a:custGeom>
            <a:avLst/>
            <a:gdLst>
              <a:gd name="T0" fmla="*/ 42 w 58"/>
              <a:gd name="T1" fmla="*/ 0 h 40"/>
              <a:gd name="T2" fmla="*/ 53 w 58"/>
              <a:gd name="T3" fmla="*/ 17 h 40"/>
              <a:gd name="T4" fmla="*/ 42 w 58"/>
              <a:gd name="T5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8" h="40">
                <a:moveTo>
                  <a:pt x="42" y="0"/>
                </a:moveTo>
                <a:cubicBezTo>
                  <a:pt x="52" y="0"/>
                  <a:pt x="50" y="9"/>
                  <a:pt x="53" y="17"/>
                </a:cubicBezTo>
                <a:cubicBezTo>
                  <a:pt x="58" y="40"/>
                  <a:pt x="0" y="6"/>
                  <a:pt x="4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6" name="Freeform 101">
            <a:extLst>
              <a:ext uri="{FF2B5EF4-FFF2-40B4-BE49-F238E27FC236}">
                <a16:creationId xmlns:a16="http://schemas.microsoft.com/office/drawing/2014/main" id="{A1CACEBA-A7A9-45FB-897A-888150011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34040" y="1827796"/>
            <a:ext cx="138242" cy="81603"/>
          </a:xfrm>
          <a:custGeom>
            <a:avLst/>
            <a:gdLst>
              <a:gd name="T0" fmla="*/ 22 w 42"/>
              <a:gd name="T1" fmla="*/ 0 h 27"/>
              <a:gd name="T2" fmla="*/ 14 w 42"/>
              <a:gd name="T3" fmla="*/ 25 h 27"/>
              <a:gd name="T4" fmla="*/ 22 w 42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7">
                <a:moveTo>
                  <a:pt x="22" y="0"/>
                </a:moveTo>
                <a:cubicBezTo>
                  <a:pt x="42" y="7"/>
                  <a:pt x="28" y="27"/>
                  <a:pt x="14" y="25"/>
                </a:cubicBezTo>
                <a:cubicBezTo>
                  <a:pt x="0" y="18"/>
                  <a:pt x="9" y="2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8" name="Freeform 94">
            <a:extLst>
              <a:ext uri="{FF2B5EF4-FFF2-40B4-BE49-F238E27FC236}">
                <a16:creationId xmlns:a16="http://schemas.microsoft.com/office/drawing/2014/main" id="{583E2F4A-E235-4600-A80D-18C1C36EE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915258" y="1868188"/>
            <a:ext cx="138242" cy="102819"/>
          </a:xfrm>
          <a:custGeom>
            <a:avLst/>
            <a:gdLst>
              <a:gd name="T0" fmla="*/ 29 w 42"/>
              <a:gd name="T1" fmla="*/ 1 h 34"/>
              <a:gd name="T2" fmla="*/ 40 w 42"/>
              <a:gd name="T3" fmla="*/ 20 h 34"/>
              <a:gd name="T4" fmla="*/ 29 w 42"/>
              <a:gd name="T5" fmla="*/ 1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4">
                <a:moveTo>
                  <a:pt x="29" y="1"/>
                </a:moveTo>
                <a:cubicBezTo>
                  <a:pt x="38" y="0"/>
                  <a:pt x="42" y="12"/>
                  <a:pt x="40" y="20"/>
                </a:cubicBezTo>
                <a:cubicBezTo>
                  <a:pt x="22" y="34"/>
                  <a:pt x="0" y="9"/>
                  <a:pt x="2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0" name="Freeform 132">
            <a:extLst>
              <a:ext uri="{FF2B5EF4-FFF2-40B4-BE49-F238E27FC236}">
                <a16:creationId xmlns:a16="http://schemas.microsoft.com/office/drawing/2014/main" id="{F16259CF-A0BC-4673-91C7-A7D3CDF7C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880494" y="1984585"/>
            <a:ext cx="127608" cy="69362"/>
          </a:xfrm>
          <a:custGeom>
            <a:avLst/>
            <a:gdLst>
              <a:gd name="T0" fmla="*/ 16 w 39"/>
              <a:gd name="T1" fmla="*/ 0 h 23"/>
              <a:gd name="T2" fmla="*/ 11 w 39"/>
              <a:gd name="T3" fmla="*/ 23 h 23"/>
              <a:gd name="T4" fmla="*/ 16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16" y="0"/>
                </a:moveTo>
                <a:cubicBezTo>
                  <a:pt x="39" y="8"/>
                  <a:pt x="31" y="17"/>
                  <a:pt x="11" y="23"/>
                </a:cubicBezTo>
                <a:cubicBezTo>
                  <a:pt x="0" y="16"/>
                  <a:pt x="4" y="2"/>
                  <a:pt x="1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2" name="Freeform 134">
            <a:extLst>
              <a:ext uri="{FF2B5EF4-FFF2-40B4-BE49-F238E27FC236}">
                <a16:creationId xmlns:a16="http://schemas.microsoft.com/office/drawing/2014/main" id="{B09A934A-4464-4C9B-ACAD-9128E0B61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076791" y="1990554"/>
            <a:ext cx="124063" cy="117507"/>
          </a:xfrm>
          <a:custGeom>
            <a:avLst/>
            <a:gdLst>
              <a:gd name="T0" fmla="*/ 20 w 38"/>
              <a:gd name="T1" fmla="*/ 2 h 39"/>
              <a:gd name="T2" fmla="*/ 38 w 38"/>
              <a:gd name="T3" fmla="*/ 19 h 39"/>
              <a:gd name="T4" fmla="*/ 20 w 38"/>
              <a:gd name="T5" fmla="*/ 2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39">
                <a:moveTo>
                  <a:pt x="20" y="2"/>
                </a:moveTo>
                <a:cubicBezTo>
                  <a:pt x="34" y="0"/>
                  <a:pt x="38" y="8"/>
                  <a:pt x="38" y="19"/>
                </a:cubicBezTo>
                <a:cubicBezTo>
                  <a:pt x="24" y="39"/>
                  <a:pt x="0" y="13"/>
                  <a:pt x="20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4" name="Freeform 125">
            <a:extLst>
              <a:ext uri="{FF2B5EF4-FFF2-40B4-BE49-F238E27FC236}">
                <a16:creationId xmlns:a16="http://schemas.microsoft.com/office/drawing/2014/main" id="{CB010BB8-6FD4-498C-994D-53C8DC749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314022" y="2016723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6" name="Freeform 125">
            <a:extLst>
              <a:ext uri="{FF2B5EF4-FFF2-40B4-BE49-F238E27FC236}">
                <a16:creationId xmlns:a16="http://schemas.microsoft.com/office/drawing/2014/main" id="{2D373437-2902-4D8A-B887-F6941556C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28670" y="2009731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8" name="Freeform 128">
            <a:extLst>
              <a:ext uri="{FF2B5EF4-FFF2-40B4-BE49-F238E27FC236}">
                <a16:creationId xmlns:a16="http://schemas.microsoft.com/office/drawing/2014/main" id="{217D616F-FDFA-439E-8B09-E55F8234B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752808" y="2031819"/>
            <a:ext cx="131153" cy="78339"/>
          </a:xfrm>
          <a:custGeom>
            <a:avLst/>
            <a:gdLst>
              <a:gd name="T0" fmla="*/ 18 w 40"/>
              <a:gd name="T1" fmla="*/ 0 h 26"/>
              <a:gd name="T2" fmla="*/ 7 w 40"/>
              <a:gd name="T3" fmla="*/ 20 h 26"/>
              <a:gd name="T4" fmla="*/ 18 w 40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6">
                <a:moveTo>
                  <a:pt x="18" y="0"/>
                </a:moveTo>
                <a:cubicBezTo>
                  <a:pt x="40" y="9"/>
                  <a:pt x="28" y="26"/>
                  <a:pt x="7" y="20"/>
                </a:cubicBezTo>
                <a:cubicBezTo>
                  <a:pt x="0" y="8"/>
                  <a:pt x="6" y="1"/>
                  <a:pt x="1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0" name="Freeform 140">
            <a:extLst>
              <a:ext uri="{FF2B5EF4-FFF2-40B4-BE49-F238E27FC236}">
                <a16:creationId xmlns:a16="http://schemas.microsoft.com/office/drawing/2014/main" id="{0F74D32E-67FC-452C-A52B-988DB4984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995484" y="1997173"/>
            <a:ext cx="137356" cy="96290"/>
          </a:xfrm>
          <a:custGeom>
            <a:avLst/>
            <a:gdLst>
              <a:gd name="T0" fmla="*/ 25 w 42"/>
              <a:gd name="T1" fmla="*/ 0 h 32"/>
              <a:gd name="T2" fmla="*/ 4 w 42"/>
              <a:gd name="T3" fmla="*/ 18 h 32"/>
              <a:gd name="T4" fmla="*/ 25 w 42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2">
                <a:moveTo>
                  <a:pt x="25" y="0"/>
                </a:moveTo>
                <a:cubicBezTo>
                  <a:pt x="42" y="13"/>
                  <a:pt x="15" y="32"/>
                  <a:pt x="4" y="18"/>
                </a:cubicBezTo>
                <a:cubicBezTo>
                  <a:pt x="0" y="5"/>
                  <a:pt x="16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2" name="Freeform 126">
            <a:extLst>
              <a:ext uri="{FF2B5EF4-FFF2-40B4-BE49-F238E27FC236}">
                <a16:creationId xmlns:a16="http://schemas.microsoft.com/office/drawing/2014/main" id="{B8F74E45-2803-4A11-9333-3639A1C2F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250834" y="2028557"/>
            <a:ext cx="151535" cy="79154"/>
          </a:xfrm>
          <a:custGeom>
            <a:avLst/>
            <a:gdLst>
              <a:gd name="T0" fmla="*/ 23 w 46"/>
              <a:gd name="T1" fmla="*/ 0 h 26"/>
              <a:gd name="T2" fmla="*/ 29 w 46"/>
              <a:gd name="T3" fmla="*/ 26 h 26"/>
              <a:gd name="T4" fmla="*/ 23 w 4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6" h="26">
                <a:moveTo>
                  <a:pt x="23" y="0"/>
                </a:moveTo>
                <a:cubicBezTo>
                  <a:pt x="32" y="2"/>
                  <a:pt x="46" y="22"/>
                  <a:pt x="29" y="26"/>
                </a:cubicBezTo>
                <a:cubicBezTo>
                  <a:pt x="10" y="24"/>
                  <a:pt x="0" y="9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4" name="Freeform 121">
            <a:extLst>
              <a:ext uri="{FF2B5EF4-FFF2-40B4-BE49-F238E27FC236}">
                <a16:creationId xmlns:a16="http://schemas.microsoft.com/office/drawing/2014/main" id="{106009C3-0971-47AF-8BD9-2EC8A6A4B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37067" y="2038617"/>
            <a:ext cx="133812" cy="84866"/>
          </a:xfrm>
          <a:custGeom>
            <a:avLst/>
            <a:gdLst>
              <a:gd name="T0" fmla="*/ 26 w 41"/>
              <a:gd name="T1" fmla="*/ 0 h 28"/>
              <a:gd name="T2" fmla="*/ 38 w 41"/>
              <a:gd name="T3" fmla="*/ 19 h 28"/>
              <a:gd name="T4" fmla="*/ 26 w 41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28">
                <a:moveTo>
                  <a:pt x="26" y="0"/>
                </a:moveTo>
                <a:cubicBezTo>
                  <a:pt x="33" y="0"/>
                  <a:pt x="41" y="10"/>
                  <a:pt x="38" y="19"/>
                </a:cubicBezTo>
                <a:cubicBezTo>
                  <a:pt x="16" y="28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6" name="Freeform 120">
            <a:extLst>
              <a:ext uri="{FF2B5EF4-FFF2-40B4-BE49-F238E27FC236}">
                <a16:creationId xmlns:a16="http://schemas.microsoft.com/office/drawing/2014/main" id="{ED29B115-F34D-4E41-A4A2-C0CE41C69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822857" y="2027626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8" name="Freeform 6">
            <a:extLst>
              <a:ext uri="{FF2B5EF4-FFF2-40B4-BE49-F238E27FC236}">
                <a16:creationId xmlns:a16="http://schemas.microsoft.com/office/drawing/2014/main" id="{19D4861C-7907-48BF-84E7-96C0E098D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32866" y="2045318"/>
            <a:ext cx="124063" cy="87315"/>
          </a:xfrm>
          <a:custGeom>
            <a:avLst/>
            <a:gdLst>
              <a:gd name="T0" fmla="*/ 12 w 38"/>
              <a:gd name="T1" fmla="*/ 3 h 29"/>
              <a:gd name="T2" fmla="*/ 15 w 38"/>
              <a:gd name="T3" fmla="*/ 29 h 29"/>
              <a:gd name="T4" fmla="*/ 12 w 38"/>
              <a:gd name="T5" fmla="*/ 3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29">
                <a:moveTo>
                  <a:pt x="12" y="3"/>
                </a:moveTo>
                <a:cubicBezTo>
                  <a:pt x="34" y="0"/>
                  <a:pt x="38" y="26"/>
                  <a:pt x="15" y="29"/>
                </a:cubicBezTo>
                <a:cubicBezTo>
                  <a:pt x="4" y="23"/>
                  <a:pt x="0" y="9"/>
                  <a:pt x="12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0" name="Freeform 127">
            <a:extLst>
              <a:ext uri="{FF2B5EF4-FFF2-40B4-BE49-F238E27FC236}">
                <a16:creationId xmlns:a16="http://schemas.microsoft.com/office/drawing/2014/main" id="{AEF03EB9-6D77-4E55-BCF2-4402550D39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25618" y="2028556"/>
            <a:ext cx="137356" cy="79154"/>
          </a:xfrm>
          <a:custGeom>
            <a:avLst/>
            <a:gdLst>
              <a:gd name="T0" fmla="*/ 28 w 42"/>
              <a:gd name="T1" fmla="*/ 0 h 26"/>
              <a:gd name="T2" fmla="*/ 23 w 42"/>
              <a:gd name="T3" fmla="*/ 26 h 26"/>
              <a:gd name="T4" fmla="*/ 28 w 42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6">
                <a:moveTo>
                  <a:pt x="28" y="0"/>
                </a:moveTo>
                <a:cubicBezTo>
                  <a:pt x="42" y="4"/>
                  <a:pt x="38" y="23"/>
                  <a:pt x="23" y="26"/>
                </a:cubicBezTo>
                <a:cubicBezTo>
                  <a:pt x="0" y="26"/>
                  <a:pt x="8" y="5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2" name="Freeform 133">
            <a:extLst>
              <a:ext uri="{FF2B5EF4-FFF2-40B4-BE49-F238E27FC236}">
                <a16:creationId xmlns:a16="http://schemas.microsoft.com/office/drawing/2014/main" id="{1C9C3C8B-A28D-44DF-AA29-02B28AED7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507420" y="2040797"/>
            <a:ext cx="137356" cy="100371"/>
          </a:xfrm>
          <a:custGeom>
            <a:avLst/>
            <a:gdLst>
              <a:gd name="T0" fmla="*/ 25 w 42"/>
              <a:gd name="T1" fmla="*/ 1 h 33"/>
              <a:gd name="T2" fmla="*/ 4 w 42"/>
              <a:gd name="T3" fmla="*/ 19 h 33"/>
              <a:gd name="T4" fmla="*/ 25 w 42"/>
              <a:gd name="T5" fmla="*/ 1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3">
                <a:moveTo>
                  <a:pt x="25" y="1"/>
                </a:moveTo>
                <a:cubicBezTo>
                  <a:pt x="42" y="14"/>
                  <a:pt x="15" y="33"/>
                  <a:pt x="4" y="19"/>
                </a:cubicBezTo>
                <a:cubicBezTo>
                  <a:pt x="0" y="6"/>
                  <a:pt x="15" y="0"/>
                  <a:pt x="25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4" name="Freeform 129">
            <a:extLst>
              <a:ext uri="{FF2B5EF4-FFF2-40B4-BE49-F238E27FC236}">
                <a16:creationId xmlns:a16="http://schemas.microsoft.com/office/drawing/2014/main" id="{1EB7CB2D-F6AA-4861-B158-DA3E6B923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00604" y="2031819"/>
            <a:ext cx="147990" cy="109348"/>
          </a:xfrm>
          <a:custGeom>
            <a:avLst/>
            <a:gdLst>
              <a:gd name="T0" fmla="*/ 28 w 45"/>
              <a:gd name="T1" fmla="*/ 0 h 36"/>
              <a:gd name="T2" fmla="*/ 42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4" y="1"/>
                  <a:pt x="45" y="11"/>
                  <a:pt x="42" y="20"/>
                </a:cubicBezTo>
                <a:cubicBezTo>
                  <a:pt x="25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6" name="Freeform 142">
            <a:extLst>
              <a:ext uri="{FF2B5EF4-FFF2-40B4-BE49-F238E27FC236}">
                <a16:creationId xmlns:a16="http://schemas.microsoft.com/office/drawing/2014/main" id="{48203367-1F19-4C4F-B38D-929816F78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66179" y="2095470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8" name="Freeform 138">
            <a:extLst>
              <a:ext uri="{FF2B5EF4-FFF2-40B4-BE49-F238E27FC236}">
                <a16:creationId xmlns:a16="http://schemas.microsoft.com/office/drawing/2014/main" id="{B89B3B49-0A7E-4573-9B52-D1B065983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016079" y="2058750"/>
            <a:ext cx="117860" cy="79154"/>
          </a:xfrm>
          <a:custGeom>
            <a:avLst/>
            <a:gdLst>
              <a:gd name="T0" fmla="*/ 21 w 36"/>
              <a:gd name="T1" fmla="*/ 0 h 26"/>
              <a:gd name="T2" fmla="*/ 21 w 36"/>
              <a:gd name="T3" fmla="*/ 26 h 26"/>
              <a:gd name="T4" fmla="*/ 21 w 3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6">
                <a:moveTo>
                  <a:pt x="21" y="0"/>
                </a:moveTo>
                <a:cubicBezTo>
                  <a:pt x="32" y="4"/>
                  <a:pt x="36" y="23"/>
                  <a:pt x="21" y="26"/>
                </a:cubicBezTo>
                <a:cubicBezTo>
                  <a:pt x="1" y="24"/>
                  <a:pt x="0" y="2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0" name="Freeform 137">
            <a:extLst>
              <a:ext uri="{FF2B5EF4-FFF2-40B4-BE49-F238E27FC236}">
                <a16:creationId xmlns:a16="http://schemas.microsoft.com/office/drawing/2014/main" id="{0288BD39-0846-445A-BD81-1E34E0E99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268636" y="2056301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2" name="Freeform 136">
            <a:extLst>
              <a:ext uri="{FF2B5EF4-FFF2-40B4-BE49-F238E27FC236}">
                <a16:creationId xmlns:a16="http://schemas.microsoft.com/office/drawing/2014/main" id="{BA82150B-D747-458F-8C52-72FBA52BCD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568517" y="2052663"/>
            <a:ext cx="127608" cy="69362"/>
          </a:xfrm>
          <a:custGeom>
            <a:avLst/>
            <a:gdLst>
              <a:gd name="T0" fmla="*/ 21 w 39"/>
              <a:gd name="T1" fmla="*/ 0 h 23"/>
              <a:gd name="T2" fmla="*/ 22 w 39"/>
              <a:gd name="T3" fmla="*/ 23 h 23"/>
              <a:gd name="T4" fmla="*/ 21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21" y="0"/>
                </a:moveTo>
                <a:cubicBezTo>
                  <a:pt x="37" y="0"/>
                  <a:pt x="39" y="22"/>
                  <a:pt x="22" y="23"/>
                </a:cubicBezTo>
                <a:cubicBezTo>
                  <a:pt x="7" y="22"/>
                  <a:pt x="0" y="5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4" name="Freeform 143">
            <a:extLst>
              <a:ext uri="{FF2B5EF4-FFF2-40B4-BE49-F238E27FC236}">
                <a16:creationId xmlns:a16="http://schemas.microsoft.com/office/drawing/2014/main" id="{FEBB9D94-7802-4607-9BA4-62FB212BFC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93248" y="2045573"/>
            <a:ext cx="121406" cy="78339"/>
          </a:xfrm>
          <a:custGeom>
            <a:avLst/>
            <a:gdLst>
              <a:gd name="T0" fmla="*/ 21 w 37"/>
              <a:gd name="T1" fmla="*/ 0 h 26"/>
              <a:gd name="T2" fmla="*/ 22 w 37"/>
              <a:gd name="T3" fmla="*/ 26 h 26"/>
              <a:gd name="T4" fmla="*/ 21 w 37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6">
                <a:moveTo>
                  <a:pt x="21" y="0"/>
                </a:moveTo>
                <a:cubicBezTo>
                  <a:pt x="32" y="2"/>
                  <a:pt x="37" y="23"/>
                  <a:pt x="22" y="26"/>
                </a:cubicBezTo>
                <a:cubicBezTo>
                  <a:pt x="3" y="26"/>
                  <a:pt x="0" y="1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6" name="Freeform 144">
            <a:extLst>
              <a:ext uri="{FF2B5EF4-FFF2-40B4-BE49-F238E27FC236}">
                <a16:creationId xmlns:a16="http://schemas.microsoft.com/office/drawing/2014/main" id="{24743784-06E3-4913-9DFD-2FCBF9D929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29200" y="2043044"/>
            <a:ext cx="141786" cy="90579"/>
          </a:xfrm>
          <a:custGeom>
            <a:avLst/>
            <a:gdLst>
              <a:gd name="T0" fmla="*/ 28 w 43"/>
              <a:gd name="T1" fmla="*/ 2 h 30"/>
              <a:gd name="T2" fmla="*/ 41 w 43"/>
              <a:gd name="T3" fmla="*/ 20 h 30"/>
              <a:gd name="T4" fmla="*/ 28 w 43"/>
              <a:gd name="T5" fmla="*/ 2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0">
                <a:moveTo>
                  <a:pt x="28" y="2"/>
                </a:moveTo>
                <a:cubicBezTo>
                  <a:pt x="36" y="0"/>
                  <a:pt x="43" y="12"/>
                  <a:pt x="41" y="20"/>
                </a:cubicBezTo>
                <a:cubicBezTo>
                  <a:pt x="24" y="30"/>
                  <a:pt x="0" y="14"/>
                  <a:pt x="28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8" name="Freeform 145">
            <a:extLst>
              <a:ext uri="{FF2B5EF4-FFF2-40B4-BE49-F238E27FC236}">
                <a16:creationId xmlns:a16="http://schemas.microsoft.com/office/drawing/2014/main" id="{25CD3315-6611-406F-AF95-2EF9F5A5B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92025" y="2027462"/>
            <a:ext cx="121406" cy="66913"/>
          </a:xfrm>
          <a:custGeom>
            <a:avLst/>
            <a:gdLst>
              <a:gd name="T0" fmla="*/ 19 w 37"/>
              <a:gd name="T1" fmla="*/ 0 h 22"/>
              <a:gd name="T2" fmla="*/ 19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1"/>
                  <a:pt x="37" y="22"/>
                  <a:pt x="19" y="22"/>
                </a:cubicBezTo>
                <a:cubicBezTo>
                  <a:pt x="6" y="18"/>
                  <a:pt x="0" y="4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0" name="Freeform 139">
            <a:extLst>
              <a:ext uri="{FF2B5EF4-FFF2-40B4-BE49-F238E27FC236}">
                <a16:creationId xmlns:a16="http://schemas.microsoft.com/office/drawing/2014/main" id="{EB447648-FE0A-4D8E-86B8-D38D5F938B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37627" y="2065277"/>
            <a:ext cx="131153" cy="87315"/>
          </a:xfrm>
          <a:custGeom>
            <a:avLst/>
            <a:gdLst>
              <a:gd name="T0" fmla="*/ 24 w 40"/>
              <a:gd name="T1" fmla="*/ 0 h 29"/>
              <a:gd name="T2" fmla="*/ 19 w 40"/>
              <a:gd name="T3" fmla="*/ 26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2"/>
                  <a:pt x="34" y="29"/>
                  <a:pt x="19" y="26"/>
                </a:cubicBezTo>
                <a:cubicBezTo>
                  <a:pt x="0" y="19"/>
                  <a:pt x="4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2" name="Freeform 8">
            <a:extLst>
              <a:ext uri="{FF2B5EF4-FFF2-40B4-BE49-F238E27FC236}">
                <a16:creationId xmlns:a16="http://schemas.microsoft.com/office/drawing/2014/main" id="{4B0A51D7-FF65-4E97-9E1A-8C4688E86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27269" y="2059158"/>
            <a:ext cx="131153" cy="88130"/>
          </a:xfrm>
          <a:custGeom>
            <a:avLst/>
            <a:gdLst>
              <a:gd name="T0" fmla="*/ 26 w 40"/>
              <a:gd name="T1" fmla="*/ 0 h 29"/>
              <a:gd name="T2" fmla="*/ 39 w 40"/>
              <a:gd name="T3" fmla="*/ 20 h 29"/>
              <a:gd name="T4" fmla="*/ 26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6" y="0"/>
                </a:moveTo>
                <a:cubicBezTo>
                  <a:pt x="34" y="0"/>
                  <a:pt x="40" y="10"/>
                  <a:pt x="39" y="20"/>
                </a:cubicBezTo>
                <a:cubicBezTo>
                  <a:pt x="17" y="29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4" name="Freeform 130">
            <a:extLst>
              <a:ext uri="{FF2B5EF4-FFF2-40B4-BE49-F238E27FC236}">
                <a16:creationId xmlns:a16="http://schemas.microsoft.com/office/drawing/2014/main" id="{008FF77B-AC18-4E35-BB9B-0CA39278F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050053" y="2062420"/>
            <a:ext cx="157737" cy="81603"/>
          </a:xfrm>
          <a:custGeom>
            <a:avLst/>
            <a:gdLst>
              <a:gd name="T0" fmla="*/ 31 w 48"/>
              <a:gd name="T1" fmla="*/ 0 h 27"/>
              <a:gd name="T2" fmla="*/ 18 w 48"/>
              <a:gd name="T3" fmla="*/ 24 h 27"/>
              <a:gd name="T4" fmla="*/ 31 w 48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" h="27">
                <a:moveTo>
                  <a:pt x="31" y="0"/>
                </a:moveTo>
                <a:cubicBezTo>
                  <a:pt x="48" y="10"/>
                  <a:pt x="32" y="27"/>
                  <a:pt x="18" y="24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6" name="Freeform 135">
            <a:extLst>
              <a:ext uri="{FF2B5EF4-FFF2-40B4-BE49-F238E27FC236}">
                <a16:creationId xmlns:a16="http://schemas.microsoft.com/office/drawing/2014/main" id="{E71F6428-AC25-4A5A-8439-04768A17B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349601" y="2004283"/>
            <a:ext cx="128495" cy="84051"/>
          </a:xfrm>
          <a:custGeom>
            <a:avLst/>
            <a:gdLst>
              <a:gd name="T0" fmla="*/ 21 w 39"/>
              <a:gd name="T1" fmla="*/ 0 h 28"/>
              <a:gd name="T2" fmla="*/ 6 w 39"/>
              <a:gd name="T3" fmla="*/ 20 h 28"/>
              <a:gd name="T4" fmla="*/ 21 w 39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8">
                <a:moveTo>
                  <a:pt x="21" y="0"/>
                </a:moveTo>
                <a:cubicBezTo>
                  <a:pt x="39" y="12"/>
                  <a:pt x="22" y="28"/>
                  <a:pt x="6" y="20"/>
                </a:cubicBezTo>
                <a:cubicBezTo>
                  <a:pt x="0" y="7"/>
                  <a:pt x="7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8" name="Freeform 131">
            <a:extLst>
              <a:ext uri="{FF2B5EF4-FFF2-40B4-BE49-F238E27FC236}">
                <a16:creationId xmlns:a16="http://schemas.microsoft.com/office/drawing/2014/main" id="{F237A1D4-9D62-4DEA-BD39-E5EC93B33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635670" y="1985929"/>
            <a:ext cx="117860" cy="87315"/>
          </a:xfrm>
          <a:custGeom>
            <a:avLst/>
            <a:gdLst>
              <a:gd name="T0" fmla="*/ 15 w 36"/>
              <a:gd name="T1" fmla="*/ 0 h 29"/>
              <a:gd name="T2" fmla="*/ 25 w 36"/>
              <a:gd name="T3" fmla="*/ 15 h 29"/>
              <a:gd name="T4" fmla="*/ 13 w 36"/>
              <a:gd name="T5" fmla="*/ 21 h 29"/>
              <a:gd name="T6" fmla="*/ 15 w 36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6" h="29">
                <a:moveTo>
                  <a:pt x="15" y="0"/>
                </a:moveTo>
                <a:cubicBezTo>
                  <a:pt x="21" y="0"/>
                  <a:pt x="36" y="13"/>
                  <a:pt x="25" y="15"/>
                </a:cubicBezTo>
                <a:cubicBezTo>
                  <a:pt x="20" y="19"/>
                  <a:pt x="20" y="22"/>
                  <a:pt x="13" y="21"/>
                </a:cubicBezTo>
                <a:cubicBezTo>
                  <a:pt x="0" y="29"/>
                  <a:pt x="0" y="0"/>
                  <a:pt x="1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0" name="Freeform 141">
            <a:extLst>
              <a:ext uri="{FF2B5EF4-FFF2-40B4-BE49-F238E27FC236}">
                <a16:creationId xmlns:a16="http://schemas.microsoft.com/office/drawing/2014/main" id="{87E919CC-AC41-4F0D-A842-792D7A418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816961" y="1988004"/>
            <a:ext cx="163941" cy="163205"/>
          </a:xfrm>
          <a:custGeom>
            <a:avLst/>
            <a:gdLst>
              <a:gd name="T0" fmla="*/ 37 w 50"/>
              <a:gd name="T1" fmla="*/ 3 h 54"/>
              <a:gd name="T2" fmla="*/ 42 w 50"/>
              <a:gd name="T3" fmla="*/ 17 h 54"/>
              <a:gd name="T4" fmla="*/ 37 w 50"/>
              <a:gd name="T5" fmla="*/ 3 h 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0" h="54">
                <a:moveTo>
                  <a:pt x="37" y="3"/>
                </a:moveTo>
                <a:cubicBezTo>
                  <a:pt x="50" y="3"/>
                  <a:pt x="36" y="13"/>
                  <a:pt x="42" y="17"/>
                </a:cubicBezTo>
                <a:cubicBezTo>
                  <a:pt x="35" y="54"/>
                  <a:pt x="0" y="0"/>
                  <a:pt x="37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2" name="Freeform 136">
            <a:extLst>
              <a:ext uri="{FF2B5EF4-FFF2-40B4-BE49-F238E27FC236}">
                <a16:creationId xmlns:a16="http://schemas.microsoft.com/office/drawing/2014/main" id="{965D7305-50C2-4D93-8832-19DC70C5B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081089" y="2011634"/>
            <a:ext cx="127608" cy="69362"/>
          </a:xfrm>
          <a:custGeom>
            <a:avLst/>
            <a:gdLst>
              <a:gd name="T0" fmla="*/ 21 w 39"/>
              <a:gd name="T1" fmla="*/ 0 h 23"/>
              <a:gd name="T2" fmla="*/ 22 w 39"/>
              <a:gd name="T3" fmla="*/ 23 h 23"/>
              <a:gd name="T4" fmla="*/ 21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21" y="0"/>
                </a:moveTo>
                <a:cubicBezTo>
                  <a:pt x="37" y="0"/>
                  <a:pt x="39" y="22"/>
                  <a:pt x="22" y="23"/>
                </a:cubicBezTo>
                <a:cubicBezTo>
                  <a:pt x="7" y="22"/>
                  <a:pt x="0" y="5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4" name="Freeform 122">
            <a:extLst>
              <a:ext uri="{FF2B5EF4-FFF2-40B4-BE49-F238E27FC236}">
                <a16:creationId xmlns:a16="http://schemas.microsoft.com/office/drawing/2014/main" id="{E0E5EA9F-6192-466D-BF45-46D9BCE3B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264051" y="1999395"/>
            <a:ext cx="127608" cy="81603"/>
          </a:xfrm>
          <a:custGeom>
            <a:avLst/>
            <a:gdLst>
              <a:gd name="T0" fmla="*/ 24 w 39"/>
              <a:gd name="T1" fmla="*/ 0 h 27"/>
              <a:gd name="T2" fmla="*/ 20 w 39"/>
              <a:gd name="T3" fmla="*/ 26 h 27"/>
              <a:gd name="T4" fmla="*/ 24 w 39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7">
                <a:moveTo>
                  <a:pt x="24" y="0"/>
                </a:moveTo>
                <a:cubicBezTo>
                  <a:pt x="39" y="3"/>
                  <a:pt x="36" y="27"/>
                  <a:pt x="20" y="26"/>
                </a:cubicBezTo>
                <a:cubicBezTo>
                  <a:pt x="0" y="19"/>
                  <a:pt x="4" y="3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6" name="Freeform 132">
            <a:extLst>
              <a:ext uri="{FF2B5EF4-FFF2-40B4-BE49-F238E27FC236}">
                <a16:creationId xmlns:a16="http://schemas.microsoft.com/office/drawing/2014/main" id="{CFF6BE31-4842-4659-8D68-63423F826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492157" y="2025636"/>
            <a:ext cx="127608" cy="69362"/>
          </a:xfrm>
          <a:custGeom>
            <a:avLst/>
            <a:gdLst>
              <a:gd name="T0" fmla="*/ 16 w 39"/>
              <a:gd name="T1" fmla="*/ 0 h 23"/>
              <a:gd name="T2" fmla="*/ 11 w 39"/>
              <a:gd name="T3" fmla="*/ 23 h 23"/>
              <a:gd name="T4" fmla="*/ 16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16" y="0"/>
                </a:moveTo>
                <a:cubicBezTo>
                  <a:pt x="39" y="8"/>
                  <a:pt x="31" y="17"/>
                  <a:pt x="11" y="23"/>
                </a:cubicBezTo>
                <a:cubicBezTo>
                  <a:pt x="0" y="16"/>
                  <a:pt x="4" y="2"/>
                  <a:pt x="1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8" name="Freeform 134">
            <a:extLst>
              <a:ext uri="{FF2B5EF4-FFF2-40B4-BE49-F238E27FC236}">
                <a16:creationId xmlns:a16="http://schemas.microsoft.com/office/drawing/2014/main" id="{3EC2112B-E2EC-492A-8AF9-D78F4B4A99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688454" y="2031605"/>
            <a:ext cx="124063" cy="117507"/>
          </a:xfrm>
          <a:custGeom>
            <a:avLst/>
            <a:gdLst>
              <a:gd name="T0" fmla="*/ 20 w 38"/>
              <a:gd name="T1" fmla="*/ 2 h 39"/>
              <a:gd name="T2" fmla="*/ 38 w 38"/>
              <a:gd name="T3" fmla="*/ 19 h 39"/>
              <a:gd name="T4" fmla="*/ 20 w 38"/>
              <a:gd name="T5" fmla="*/ 2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39">
                <a:moveTo>
                  <a:pt x="20" y="2"/>
                </a:moveTo>
                <a:cubicBezTo>
                  <a:pt x="34" y="0"/>
                  <a:pt x="38" y="8"/>
                  <a:pt x="38" y="19"/>
                </a:cubicBezTo>
                <a:cubicBezTo>
                  <a:pt x="24" y="39"/>
                  <a:pt x="0" y="13"/>
                  <a:pt x="20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60" name="Freeform 125">
            <a:extLst>
              <a:ext uri="{FF2B5EF4-FFF2-40B4-BE49-F238E27FC236}">
                <a16:creationId xmlns:a16="http://schemas.microsoft.com/office/drawing/2014/main" id="{EB635BC8-61BC-44D5-AA11-9A308B3BA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925685" y="2057774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62" name="Freeform 125">
            <a:extLst>
              <a:ext uri="{FF2B5EF4-FFF2-40B4-BE49-F238E27FC236}">
                <a16:creationId xmlns:a16="http://schemas.microsoft.com/office/drawing/2014/main" id="{7E9ACE65-00C6-4A75-8F61-CCADAF3EC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40333" y="2050782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64" name="Freeform 128">
            <a:extLst>
              <a:ext uri="{FF2B5EF4-FFF2-40B4-BE49-F238E27FC236}">
                <a16:creationId xmlns:a16="http://schemas.microsoft.com/office/drawing/2014/main" id="{5D7163FE-5ADD-41E7-985B-F95E7E048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64471" y="2072870"/>
            <a:ext cx="131153" cy="78339"/>
          </a:xfrm>
          <a:custGeom>
            <a:avLst/>
            <a:gdLst>
              <a:gd name="T0" fmla="*/ 18 w 40"/>
              <a:gd name="T1" fmla="*/ 0 h 26"/>
              <a:gd name="T2" fmla="*/ 7 w 40"/>
              <a:gd name="T3" fmla="*/ 20 h 26"/>
              <a:gd name="T4" fmla="*/ 18 w 40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6">
                <a:moveTo>
                  <a:pt x="18" y="0"/>
                </a:moveTo>
                <a:cubicBezTo>
                  <a:pt x="40" y="9"/>
                  <a:pt x="28" y="26"/>
                  <a:pt x="7" y="20"/>
                </a:cubicBezTo>
                <a:cubicBezTo>
                  <a:pt x="0" y="8"/>
                  <a:pt x="6" y="1"/>
                  <a:pt x="1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66" name="Freeform 140">
            <a:extLst>
              <a:ext uri="{FF2B5EF4-FFF2-40B4-BE49-F238E27FC236}">
                <a16:creationId xmlns:a16="http://schemas.microsoft.com/office/drawing/2014/main" id="{DCD7108A-C70D-4FD9-B91A-0E9F9501A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607147" y="2055076"/>
            <a:ext cx="137356" cy="96290"/>
          </a:xfrm>
          <a:custGeom>
            <a:avLst/>
            <a:gdLst>
              <a:gd name="T0" fmla="*/ 25 w 42"/>
              <a:gd name="T1" fmla="*/ 0 h 32"/>
              <a:gd name="T2" fmla="*/ 4 w 42"/>
              <a:gd name="T3" fmla="*/ 18 h 32"/>
              <a:gd name="T4" fmla="*/ 25 w 42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2">
                <a:moveTo>
                  <a:pt x="25" y="0"/>
                </a:moveTo>
                <a:cubicBezTo>
                  <a:pt x="42" y="13"/>
                  <a:pt x="15" y="32"/>
                  <a:pt x="4" y="18"/>
                </a:cubicBezTo>
                <a:cubicBezTo>
                  <a:pt x="0" y="5"/>
                  <a:pt x="16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68" name="Freeform 126">
            <a:extLst>
              <a:ext uri="{FF2B5EF4-FFF2-40B4-BE49-F238E27FC236}">
                <a16:creationId xmlns:a16="http://schemas.microsoft.com/office/drawing/2014/main" id="{3C0CF799-2713-48A8-94DF-F8CB5F3324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862497" y="2069608"/>
            <a:ext cx="151535" cy="79154"/>
          </a:xfrm>
          <a:custGeom>
            <a:avLst/>
            <a:gdLst>
              <a:gd name="T0" fmla="*/ 23 w 46"/>
              <a:gd name="T1" fmla="*/ 0 h 26"/>
              <a:gd name="T2" fmla="*/ 29 w 46"/>
              <a:gd name="T3" fmla="*/ 26 h 26"/>
              <a:gd name="T4" fmla="*/ 23 w 4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6" h="26">
                <a:moveTo>
                  <a:pt x="23" y="0"/>
                </a:moveTo>
                <a:cubicBezTo>
                  <a:pt x="32" y="2"/>
                  <a:pt x="46" y="22"/>
                  <a:pt x="29" y="26"/>
                </a:cubicBezTo>
                <a:cubicBezTo>
                  <a:pt x="10" y="24"/>
                  <a:pt x="0" y="9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0" name="Freeform 121">
            <a:extLst>
              <a:ext uri="{FF2B5EF4-FFF2-40B4-BE49-F238E27FC236}">
                <a16:creationId xmlns:a16="http://schemas.microsoft.com/office/drawing/2014/main" id="{00B8B62E-6551-4805-BD5A-5188FE5D3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139671" y="2062635"/>
            <a:ext cx="133812" cy="84866"/>
          </a:xfrm>
          <a:custGeom>
            <a:avLst/>
            <a:gdLst>
              <a:gd name="T0" fmla="*/ 26 w 41"/>
              <a:gd name="T1" fmla="*/ 0 h 28"/>
              <a:gd name="T2" fmla="*/ 38 w 41"/>
              <a:gd name="T3" fmla="*/ 19 h 28"/>
              <a:gd name="T4" fmla="*/ 26 w 41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28">
                <a:moveTo>
                  <a:pt x="26" y="0"/>
                </a:moveTo>
                <a:cubicBezTo>
                  <a:pt x="33" y="0"/>
                  <a:pt x="41" y="10"/>
                  <a:pt x="38" y="19"/>
                </a:cubicBezTo>
                <a:cubicBezTo>
                  <a:pt x="16" y="28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2" name="Freeform 120">
            <a:extLst>
              <a:ext uri="{FF2B5EF4-FFF2-40B4-BE49-F238E27FC236}">
                <a16:creationId xmlns:a16="http://schemas.microsoft.com/office/drawing/2014/main" id="{DFCCEBA8-5961-480A-9134-51605F650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443822" y="2039414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4" name="Freeform 6">
            <a:extLst>
              <a:ext uri="{FF2B5EF4-FFF2-40B4-BE49-F238E27FC236}">
                <a16:creationId xmlns:a16="http://schemas.microsoft.com/office/drawing/2014/main" id="{724D4F80-B109-4438-BC6D-ABB522B44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635678" y="2029214"/>
            <a:ext cx="124063" cy="87315"/>
          </a:xfrm>
          <a:custGeom>
            <a:avLst/>
            <a:gdLst>
              <a:gd name="T0" fmla="*/ 12 w 38"/>
              <a:gd name="T1" fmla="*/ 3 h 29"/>
              <a:gd name="T2" fmla="*/ 15 w 38"/>
              <a:gd name="T3" fmla="*/ 29 h 29"/>
              <a:gd name="T4" fmla="*/ 12 w 38"/>
              <a:gd name="T5" fmla="*/ 3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29">
                <a:moveTo>
                  <a:pt x="12" y="3"/>
                </a:moveTo>
                <a:cubicBezTo>
                  <a:pt x="34" y="0"/>
                  <a:pt x="38" y="26"/>
                  <a:pt x="15" y="29"/>
                </a:cubicBezTo>
                <a:cubicBezTo>
                  <a:pt x="4" y="23"/>
                  <a:pt x="0" y="9"/>
                  <a:pt x="12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6" name="Freeform 127">
            <a:extLst>
              <a:ext uri="{FF2B5EF4-FFF2-40B4-BE49-F238E27FC236}">
                <a16:creationId xmlns:a16="http://schemas.microsoft.com/office/drawing/2014/main" id="{52A7149F-5A3F-4537-981A-974C7409C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837281" y="2069607"/>
            <a:ext cx="137356" cy="79154"/>
          </a:xfrm>
          <a:custGeom>
            <a:avLst/>
            <a:gdLst>
              <a:gd name="T0" fmla="*/ 28 w 42"/>
              <a:gd name="T1" fmla="*/ 0 h 26"/>
              <a:gd name="T2" fmla="*/ 23 w 42"/>
              <a:gd name="T3" fmla="*/ 26 h 26"/>
              <a:gd name="T4" fmla="*/ 28 w 42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6">
                <a:moveTo>
                  <a:pt x="28" y="0"/>
                </a:moveTo>
                <a:cubicBezTo>
                  <a:pt x="42" y="4"/>
                  <a:pt x="38" y="23"/>
                  <a:pt x="23" y="26"/>
                </a:cubicBezTo>
                <a:cubicBezTo>
                  <a:pt x="0" y="26"/>
                  <a:pt x="8" y="5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8" name="Freeform 133">
            <a:extLst>
              <a:ext uri="{FF2B5EF4-FFF2-40B4-BE49-F238E27FC236}">
                <a16:creationId xmlns:a16="http://schemas.microsoft.com/office/drawing/2014/main" id="{89A8D3E3-3518-4738-B94E-F7DD9818D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9083" y="2081848"/>
            <a:ext cx="137356" cy="100371"/>
          </a:xfrm>
          <a:custGeom>
            <a:avLst/>
            <a:gdLst>
              <a:gd name="T0" fmla="*/ 25 w 42"/>
              <a:gd name="T1" fmla="*/ 1 h 33"/>
              <a:gd name="T2" fmla="*/ 4 w 42"/>
              <a:gd name="T3" fmla="*/ 19 h 33"/>
              <a:gd name="T4" fmla="*/ 25 w 42"/>
              <a:gd name="T5" fmla="*/ 1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3">
                <a:moveTo>
                  <a:pt x="25" y="1"/>
                </a:moveTo>
                <a:cubicBezTo>
                  <a:pt x="42" y="14"/>
                  <a:pt x="15" y="33"/>
                  <a:pt x="4" y="19"/>
                </a:cubicBezTo>
                <a:cubicBezTo>
                  <a:pt x="0" y="6"/>
                  <a:pt x="15" y="0"/>
                  <a:pt x="25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80" name="Freeform 129">
            <a:extLst>
              <a:ext uri="{FF2B5EF4-FFF2-40B4-BE49-F238E27FC236}">
                <a16:creationId xmlns:a16="http://schemas.microsoft.com/office/drawing/2014/main" id="{FA796F21-7CE5-4483-A137-919B3D433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12267" y="2072870"/>
            <a:ext cx="147990" cy="109348"/>
          </a:xfrm>
          <a:custGeom>
            <a:avLst/>
            <a:gdLst>
              <a:gd name="T0" fmla="*/ 28 w 45"/>
              <a:gd name="T1" fmla="*/ 0 h 36"/>
              <a:gd name="T2" fmla="*/ 42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4" y="1"/>
                  <a:pt x="45" y="11"/>
                  <a:pt x="42" y="20"/>
                </a:cubicBezTo>
                <a:cubicBezTo>
                  <a:pt x="25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82" name="Freeform 142">
            <a:extLst>
              <a:ext uri="{FF2B5EF4-FFF2-40B4-BE49-F238E27FC236}">
                <a16:creationId xmlns:a16="http://schemas.microsoft.com/office/drawing/2014/main" id="{57FC30BB-0D8F-43B0-910E-7DDE8C933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77842" y="2136521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84" name="Freeform 138">
            <a:extLst>
              <a:ext uri="{FF2B5EF4-FFF2-40B4-BE49-F238E27FC236}">
                <a16:creationId xmlns:a16="http://schemas.microsoft.com/office/drawing/2014/main" id="{D938207F-A865-48E5-A15D-FD578BC59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627742" y="2099801"/>
            <a:ext cx="117860" cy="79154"/>
          </a:xfrm>
          <a:custGeom>
            <a:avLst/>
            <a:gdLst>
              <a:gd name="T0" fmla="*/ 21 w 36"/>
              <a:gd name="T1" fmla="*/ 0 h 26"/>
              <a:gd name="T2" fmla="*/ 21 w 36"/>
              <a:gd name="T3" fmla="*/ 26 h 26"/>
              <a:gd name="T4" fmla="*/ 21 w 3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6">
                <a:moveTo>
                  <a:pt x="21" y="0"/>
                </a:moveTo>
                <a:cubicBezTo>
                  <a:pt x="32" y="4"/>
                  <a:pt x="36" y="23"/>
                  <a:pt x="21" y="26"/>
                </a:cubicBezTo>
                <a:cubicBezTo>
                  <a:pt x="1" y="24"/>
                  <a:pt x="0" y="2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86" name="Freeform 137">
            <a:extLst>
              <a:ext uri="{FF2B5EF4-FFF2-40B4-BE49-F238E27FC236}">
                <a16:creationId xmlns:a16="http://schemas.microsoft.com/office/drawing/2014/main" id="{04637E45-0880-40BC-B488-4EA4CA435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880299" y="2097352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AD220C1E-4618-0E8A-DCB1-F9BEFD395883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173736" y="6382512"/>
            <a:ext cx="284590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1D0147-889D-273A-1368-457BE8BDF980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457919" y="6382512"/>
            <a:ext cx="50099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C8B8A27-DF03-4546-BA93-21C967D57E5C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349" name="Content Placeholder 3">
            <a:extLst>
              <a:ext uri="{FF2B5EF4-FFF2-40B4-BE49-F238E27FC236}">
                <a16:creationId xmlns:a16="http://schemas.microsoft.com/office/drawing/2014/main" id="{87289C91-CDAE-1257-6449-015EED3514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9786160"/>
              </p:ext>
            </p:extLst>
          </p:nvPr>
        </p:nvGraphicFramePr>
        <p:xfrm>
          <a:off x="877326" y="2599512"/>
          <a:ext cx="10722902" cy="36460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60165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5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6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7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8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9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0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1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2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6F53D3C3-F24F-4317-98B6-A05ECD304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" y="1713"/>
            <a:ext cx="5289354" cy="686618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Colourful houses">
            <a:extLst>
              <a:ext uri="{FF2B5EF4-FFF2-40B4-BE49-F238E27FC236}">
                <a16:creationId xmlns:a16="http://schemas.microsoft.com/office/drawing/2014/main" id="{5B18D393-3A0C-A989-AA3D-04B38F6F66C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20777" r="26468" b="-1"/>
          <a:stretch/>
        </p:blipFill>
        <p:spPr>
          <a:xfrm>
            <a:off x="-1" y="1"/>
            <a:ext cx="5295331" cy="687583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E55C2DA-EA36-F9DB-C89F-916AF6F63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674" y="1395699"/>
            <a:ext cx="4223965" cy="411183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BOOKING SYSTEMS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60026C-2ABC-DD21-0E55-47ABD54BF127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 rot="5400000">
            <a:off x="-1754871" y="2093199"/>
            <a:ext cx="4157472" cy="4160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8A27CE-3323-63A2-E96E-E5929EAF67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876299"/>
            <a:ext cx="6155767" cy="566180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800" dirty="0"/>
              <a:t>PLACE OF SALE</a:t>
            </a:r>
          </a:p>
          <a:p>
            <a:r>
              <a:rPr lang="en-US" sz="2800" dirty="0"/>
              <a:t>POINT OF SALE</a:t>
            </a:r>
          </a:p>
          <a:p>
            <a:r>
              <a:rPr lang="en-US" sz="2800" dirty="0"/>
              <a:t>TERMS &amp; CONDITIONS</a:t>
            </a:r>
          </a:p>
          <a:p>
            <a:r>
              <a:rPr lang="en-US" sz="2800" dirty="0"/>
              <a:t>ATOL</a:t>
            </a:r>
          </a:p>
          <a:p>
            <a:r>
              <a:rPr lang="en-US" sz="2800" dirty="0"/>
              <a:t>ABTA</a:t>
            </a:r>
          </a:p>
          <a:p>
            <a:r>
              <a:rPr lang="en-US" sz="2800" dirty="0"/>
              <a:t>PAYMENT  DETAILS &amp; SYSTEMS</a:t>
            </a:r>
          </a:p>
          <a:p>
            <a:r>
              <a:rPr lang="en-US" sz="2800" dirty="0"/>
              <a:t>PAYMENT DEADLINES</a:t>
            </a:r>
          </a:p>
          <a:p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F19DC95-75AE-C948-5BED-53F35391D04F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173736" y="6382512"/>
            <a:ext cx="284590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</a:rPr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D1C113-278A-1B9A-CBC6-63E3D942811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457919" y="6382512"/>
            <a:ext cx="50099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C8B8A27-DF03-4546-BA93-21C967D57E5C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408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5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6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7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8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9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0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1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2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C3008B-EACD-4223-ECC7-7D9DB925E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MARKETING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C9C7E37-7C9E-8AC6-450D-32320CDB4AC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 rot="5400000">
            <a:off x="-1754871" y="2093199"/>
            <a:ext cx="4157472" cy="4160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6ED6CF-A252-6D54-5915-5F0A5DFCF3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415379"/>
            <a:ext cx="4539129" cy="369974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40000"/>
              </a:lnSpc>
            </a:pPr>
            <a:r>
              <a:rPr lang="en-US" sz="1900"/>
              <a:t>PACKAGE</a:t>
            </a:r>
          </a:p>
          <a:p>
            <a:pPr>
              <a:lnSpc>
                <a:spcPct val="140000"/>
              </a:lnSpc>
            </a:pPr>
            <a:r>
              <a:rPr lang="en-US" sz="1900"/>
              <a:t>BROCHURE </a:t>
            </a:r>
          </a:p>
          <a:p>
            <a:pPr>
              <a:lnSpc>
                <a:spcPct val="140000"/>
              </a:lnSpc>
            </a:pPr>
            <a:r>
              <a:rPr lang="en-US" sz="1900"/>
              <a:t>WEBSITE</a:t>
            </a:r>
          </a:p>
          <a:p>
            <a:pPr>
              <a:lnSpc>
                <a:spcPct val="140000"/>
              </a:lnSpc>
            </a:pPr>
            <a:r>
              <a:rPr lang="en-US" sz="1900"/>
              <a:t>MARKETING</a:t>
            </a:r>
          </a:p>
          <a:p>
            <a:pPr>
              <a:lnSpc>
                <a:spcPct val="140000"/>
              </a:lnSpc>
            </a:pPr>
            <a:r>
              <a:rPr lang="en-US" sz="1900"/>
              <a:t>ADVERTISING </a:t>
            </a:r>
          </a:p>
          <a:p>
            <a:pPr>
              <a:lnSpc>
                <a:spcPct val="140000"/>
              </a:lnSpc>
            </a:pPr>
            <a:r>
              <a:rPr lang="en-US" sz="1900"/>
              <a:t>SOCIAL MEDIA</a:t>
            </a:r>
          </a:p>
          <a:p>
            <a:pPr>
              <a:lnSpc>
                <a:spcPct val="140000"/>
              </a:lnSpc>
            </a:pPr>
            <a:r>
              <a:rPr lang="en-US" sz="1900"/>
              <a:t>IMAGES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C6699978-7DA4-68D1-4057-2561C246D463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173736" y="6382512"/>
            <a:ext cx="284590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20XX</a:t>
            </a:r>
          </a:p>
        </p:txBody>
      </p:sp>
      <p:pic>
        <p:nvPicPr>
          <p:cNvPr id="11" name="Picture 10" descr="Person writing on a notepad">
            <a:extLst>
              <a:ext uri="{FF2B5EF4-FFF2-40B4-BE49-F238E27FC236}">
                <a16:creationId xmlns:a16="http://schemas.microsoft.com/office/drawing/2014/main" id="{24D791FE-C132-090E-2677-AFF846FEE46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685" r="14301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8B030A-FD23-F5DF-5229-87B54725FD81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457919" y="6382512"/>
            <a:ext cx="50099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C8B8A27-DF03-4546-BA93-21C967D57E5C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8</a:t>
            </a:fld>
            <a:endParaRPr lang="en-US">
              <a:solidFill>
                <a:srgbClr val="FFFFFF"/>
              </a:solidFill>
            </a:endParaRPr>
          </a:p>
        </p:txBody>
      </p:sp>
      <p:grpSp>
        <p:nvGrpSpPr>
          <p:cNvPr id="78" name="Group 77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79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8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9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0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1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2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3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4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5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6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7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8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9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0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1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2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3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4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5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4754833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5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6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7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8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9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0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1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2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456DB0-556B-BE74-9D32-7ADCDBC3A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KNOW YOUR MARKET!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3FC408-0F12-DF03-56E2-7D0FE0B99934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 rot="5400000">
            <a:off x="-1754871" y="2093199"/>
            <a:ext cx="4157472" cy="4160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864FD0-E07C-8B9F-9CE7-016196722F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642" y="2247343"/>
            <a:ext cx="5865819" cy="3867784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2400" dirty="0"/>
              <a:t>MARKET SEGMENTATION</a:t>
            </a:r>
          </a:p>
          <a:p>
            <a:r>
              <a:rPr lang="en-US" sz="2400" dirty="0"/>
              <a:t>TARGET MARKET</a:t>
            </a:r>
          </a:p>
          <a:p>
            <a:r>
              <a:rPr lang="en-US" sz="2400" dirty="0"/>
              <a:t>DEMOGRAPHICS</a:t>
            </a:r>
          </a:p>
          <a:p>
            <a:r>
              <a:rPr lang="en-US" sz="2400" dirty="0"/>
              <a:t>PSYCHOGRAPHICS</a:t>
            </a:r>
          </a:p>
          <a:p>
            <a:r>
              <a:rPr lang="en-US" sz="2400" dirty="0"/>
              <a:t>GENERATIONAL MARKETING</a:t>
            </a:r>
          </a:p>
          <a:p>
            <a:r>
              <a:rPr lang="en-US" sz="2400" dirty="0"/>
              <a:t>TOURISM TYPOLOGIES - THEORIES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DE4FBA80-AC9A-0515-4E5F-F2A5A851B2FD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173736" y="6382512"/>
            <a:ext cx="284590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20XX</a:t>
            </a:r>
          </a:p>
        </p:txBody>
      </p:sp>
      <p:pic>
        <p:nvPicPr>
          <p:cNvPr id="11" name="Picture 10" descr="World map formed by people united">
            <a:extLst>
              <a:ext uri="{FF2B5EF4-FFF2-40B4-BE49-F238E27FC236}">
                <a16:creationId xmlns:a16="http://schemas.microsoft.com/office/drawing/2014/main" id="{5EEEE8B4-E206-73B6-F952-496F6E2F57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352" r="24990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56FF42-0612-2C69-DBF5-823BA53FB831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457919" y="6382512"/>
            <a:ext cx="50099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C8B8A27-DF03-4546-BA93-21C967D57E5C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9</a:t>
            </a:fld>
            <a:endParaRPr lang="en-US">
              <a:solidFill>
                <a:srgbClr val="FFFFFF"/>
              </a:solidFill>
            </a:endParaRPr>
          </a:p>
        </p:txBody>
      </p:sp>
      <p:grpSp>
        <p:nvGrpSpPr>
          <p:cNvPr id="78" name="Group 77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79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8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9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0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1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2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3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4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5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6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7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8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9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0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1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2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3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4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5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09655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BB446-6D7B-4F52-B560-4C3189F81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</p:spPr>
        <p:txBody>
          <a:bodyPr/>
          <a:lstStyle/>
          <a:p>
            <a:r>
              <a:rPr lang="en-US" dirty="0"/>
              <a:t>KNOW YOUR GUEST! What do they want?</a:t>
            </a:r>
          </a:p>
        </p:txBody>
      </p:sp>
      <p:pic>
        <p:nvPicPr>
          <p:cNvPr id="16" name="Picture Placeholder 15" descr="Headshot">
            <a:extLst>
              <a:ext uri="{FF2B5EF4-FFF2-40B4-BE49-F238E27FC236}">
                <a16:creationId xmlns:a16="http://schemas.microsoft.com/office/drawing/2014/main" id="{B806A4C4-C7CE-4DF4-A7D1-9E756F73C41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23950" y="1830388"/>
            <a:ext cx="2241550" cy="3063875"/>
          </a:xfrm>
        </p:spPr>
      </p:pic>
      <p:pic>
        <p:nvPicPr>
          <p:cNvPr id="18" name="Picture Placeholder 17" descr="Headshot">
            <a:extLst>
              <a:ext uri="{FF2B5EF4-FFF2-40B4-BE49-F238E27FC236}">
                <a16:creationId xmlns:a16="http://schemas.microsoft.com/office/drawing/2014/main" id="{C3787181-34A2-40B6-9C87-D2E19FDFD7D8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684588" y="1830388"/>
            <a:ext cx="2239962" cy="3063875"/>
          </a:xfrm>
        </p:spPr>
      </p:pic>
      <p:pic>
        <p:nvPicPr>
          <p:cNvPr id="20" name="Picture Placeholder 19" descr="Headshot">
            <a:extLst>
              <a:ext uri="{FF2B5EF4-FFF2-40B4-BE49-F238E27FC236}">
                <a16:creationId xmlns:a16="http://schemas.microsoft.com/office/drawing/2014/main" id="{B7D47778-2C3A-4E6C-A40D-D56097E59B2B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45225" y="1830388"/>
            <a:ext cx="2239963" cy="3063875"/>
          </a:xfrm>
        </p:spPr>
      </p:pic>
      <p:pic>
        <p:nvPicPr>
          <p:cNvPr id="22" name="Picture Placeholder 21" descr="Headshot">
            <a:extLst>
              <a:ext uri="{FF2B5EF4-FFF2-40B4-BE49-F238E27FC236}">
                <a16:creationId xmlns:a16="http://schemas.microsoft.com/office/drawing/2014/main" id="{6009D53E-CEE5-436F-988A-4203845498DC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805863" y="1830388"/>
            <a:ext cx="2239962" cy="3063875"/>
          </a:xfr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639E5F3-7FFE-430A-BE10-90ED44392D33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1130449" y="4943265"/>
            <a:ext cx="2148840" cy="610994"/>
          </a:xfrm>
        </p:spPr>
        <p:txBody>
          <a:bodyPr/>
          <a:lstStyle/>
          <a:p>
            <a:r>
              <a:rPr lang="en-US" dirty="0"/>
              <a:t>Name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5B36440-3DEC-4F27-8200-5E2BE47921E3}"/>
              </a:ext>
            </a:extLst>
          </p:cNvPr>
          <p:cNvSpPr>
            <a:spLocks noGrp="1"/>
          </p:cNvSpPr>
          <p:nvPr>
            <p:ph type="body" idx="17"/>
          </p:nvPr>
        </p:nvSpPr>
        <p:spPr>
          <a:xfrm>
            <a:off x="1133835" y="5674259"/>
            <a:ext cx="2148840" cy="560443"/>
          </a:xfrm>
        </p:spPr>
        <p:txBody>
          <a:bodyPr/>
          <a:lstStyle/>
          <a:p>
            <a:r>
              <a:rPr lang="en-US" dirty="0"/>
              <a:t>Title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E763E651-2B5C-4165-BF5E-ED1248006E7A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3674186" y="4941973"/>
            <a:ext cx="2148840" cy="610994"/>
          </a:xfrm>
        </p:spPr>
        <p:txBody>
          <a:bodyPr/>
          <a:lstStyle/>
          <a:p>
            <a:r>
              <a:rPr lang="en-US" dirty="0"/>
              <a:t>Name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0561213-E4BB-488A-88EA-24AD98CC2787}"/>
              </a:ext>
            </a:extLst>
          </p:cNvPr>
          <p:cNvSpPr>
            <a:spLocks noGrp="1"/>
          </p:cNvSpPr>
          <p:nvPr>
            <p:ph type="body" idx="25"/>
          </p:nvPr>
        </p:nvSpPr>
        <p:spPr>
          <a:xfrm>
            <a:off x="3677572" y="5672967"/>
            <a:ext cx="2148840" cy="560443"/>
          </a:xfrm>
        </p:spPr>
        <p:txBody>
          <a:bodyPr/>
          <a:lstStyle/>
          <a:p>
            <a:r>
              <a:rPr lang="en-US" dirty="0"/>
              <a:t>Title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CD3360CF-BAF2-4C0C-926F-9ED065E90330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6254585" y="4948577"/>
            <a:ext cx="2148840" cy="610994"/>
          </a:xfrm>
        </p:spPr>
        <p:txBody>
          <a:bodyPr/>
          <a:lstStyle/>
          <a:p>
            <a:r>
              <a:rPr lang="en-US" dirty="0"/>
              <a:t>Name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8BC5138D-B238-4007-84CF-B441D82DE512}"/>
              </a:ext>
            </a:extLst>
          </p:cNvPr>
          <p:cNvSpPr>
            <a:spLocks noGrp="1"/>
          </p:cNvSpPr>
          <p:nvPr>
            <p:ph type="body" idx="27"/>
          </p:nvPr>
        </p:nvSpPr>
        <p:spPr>
          <a:xfrm>
            <a:off x="6257971" y="5679571"/>
            <a:ext cx="2148840" cy="560443"/>
          </a:xfrm>
        </p:spPr>
        <p:txBody>
          <a:bodyPr/>
          <a:lstStyle/>
          <a:p>
            <a:r>
              <a:rPr lang="en-US" dirty="0"/>
              <a:t>Title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2C5EB85-F541-4407-8C90-028D5BD975E0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8805599" y="4948577"/>
            <a:ext cx="2148840" cy="610994"/>
          </a:xfrm>
        </p:spPr>
        <p:txBody>
          <a:bodyPr/>
          <a:lstStyle/>
          <a:p>
            <a:r>
              <a:rPr lang="en-US" dirty="0"/>
              <a:t>Name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D90B6F06-1ED9-4570-B04A-34F16433D1EA}"/>
              </a:ext>
            </a:extLst>
          </p:cNvPr>
          <p:cNvSpPr>
            <a:spLocks noGrp="1"/>
          </p:cNvSpPr>
          <p:nvPr>
            <p:ph type="body" idx="29"/>
          </p:nvPr>
        </p:nvSpPr>
        <p:spPr>
          <a:xfrm>
            <a:off x="8808985" y="5679571"/>
            <a:ext cx="2148840" cy="560443"/>
          </a:xfrm>
        </p:spPr>
        <p:txBody>
          <a:bodyPr/>
          <a:lstStyle/>
          <a:p>
            <a:r>
              <a:rPr lang="en-US" dirty="0"/>
              <a:t>Title</a:t>
            </a:r>
          </a:p>
        </p:txBody>
      </p:sp>
      <p:sp>
        <p:nvSpPr>
          <p:cNvPr id="131" name="Slide Number Placeholder 130">
            <a:extLst>
              <a:ext uri="{FF2B5EF4-FFF2-40B4-BE49-F238E27FC236}">
                <a16:creationId xmlns:a16="http://schemas.microsoft.com/office/drawing/2014/main" id="{3C574038-044F-4C0C-AF81-2B9385A34E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/>
          <a:lstStyle/>
          <a:p>
            <a:fld id="{4C8B8A27-DF03-4546-BA93-21C967D57E5C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1138A7-7C92-4FFA-BDB8-5DAA7309EC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5385493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Title 121">
            <a:extLst>
              <a:ext uri="{FF2B5EF4-FFF2-40B4-BE49-F238E27FC236}">
                <a16:creationId xmlns:a16="http://schemas.microsoft.com/office/drawing/2014/main" id="{5F4BBB6B-6E50-453D-9189-19A27B2B2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6544" y="4937760"/>
            <a:ext cx="8028432" cy="886968"/>
          </a:xfrm>
        </p:spPr>
        <p:txBody>
          <a:bodyPr/>
          <a:lstStyle/>
          <a:p>
            <a:r>
              <a:rPr lang="en-US" dirty="0"/>
              <a:t>AIDA!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F82D321F-D2F9-442A-8FA5-7C32A27105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80983" y="5945844"/>
            <a:ext cx="6396471" cy="509627"/>
          </a:xfrm>
        </p:spPr>
        <p:txBody>
          <a:bodyPr/>
          <a:lstStyle/>
          <a:p>
            <a:r>
              <a:rPr lang="en-US" dirty="0"/>
              <a:t>ATTENTION, INTEREST, DESIRE, ACTION</a:t>
            </a:r>
          </a:p>
        </p:txBody>
      </p:sp>
      <p:pic>
        <p:nvPicPr>
          <p:cNvPr id="5" name="Picture Placeholder 4" descr="Photo of a surfer in the barrel of a wave">
            <a:extLst>
              <a:ext uri="{FF2B5EF4-FFF2-40B4-BE49-F238E27FC236}">
                <a16:creationId xmlns:a16="http://schemas.microsoft.com/office/drawing/2014/main" id="{E1D0B9CD-9B7A-4A55-904D-E920F3DF97F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t="17202" b="17202"/>
          <a:stretch/>
        </p:blipFill>
        <p:spPr>
          <a:xfrm>
            <a:off x="-4352" y="8"/>
            <a:ext cx="12200723" cy="4502143"/>
          </a:xfrm>
        </p:spPr>
      </p:pic>
    </p:spTree>
    <p:extLst>
      <p:ext uri="{BB962C8B-B14F-4D97-AF65-F5344CB8AC3E}">
        <p14:creationId xmlns:p14="http://schemas.microsoft.com/office/powerpoint/2010/main" val="16929804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5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6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grpSp>
        <p:nvGrpSpPr>
          <p:cNvPr id="68" name="Group 67">
            <a:extLst>
              <a:ext uri="{FF2B5EF4-FFF2-40B4-BE49-F238E27FC236}">
                <a16:creationId xmlns:a16="http://schemas.microsoft.com/office/drawing/2014/main" id="{A1B0DAD3-DAD3-4D41-8EF0-B03422E47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/>
          </a:solidFill>
        </p:grpSpPr>
        <p:sp>
          <p:nvSpPr>
            <p:cNvPr id="69" name="Freeform 8">
              <a:extLst>
                <a:ext uri="{FF2B5EF4-FFF2-40B4-BE49-F238E27FC236}">
                  <a16:creationId xmlns:a16="http://schemas.microsoft.com/office/drawing/2014/main" id="{729F7DF5-CF56-4F67-9883-903E49BE1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0" name="Freeform 10">
              <a:extLst>
                <a:ext uri="{FF2B5EF4-FFF2-40B4-BE49-F238E27FC236}">
                  <a16:creationId xmlns:a16="http://schemas.microsoft.com/office/drawing/2014/main" id="{B7E65000-B427-4CEF-B2A9-ECA839855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1" name="Freeform 15">
              <a:extLst>
                <a:ext uri="{FF2B5EF4-FFF2-40B4-BE49-F238E27FC236}">
                  <a16:creationId xmlns:a16="http://schemas.microsoft.com/office/drawing/2014/main" id="{1D82BADA-E191-4C51-A377-7D1EA989D4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2" name="Freeform 18">
              <a:extLst>
                <a:ext uri="{FF2B5EF4-FFF2-40B4-BE49-F238E27FC236}">
                  <a16:creationId xmlns:a16="http://schemas.microsoft.com/office/drawing/2014/main" id="{C074E073-07CB-4DD6-BFC8-E9FD63D4A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3" name="Freeform 19">
              <a:extLst>
                <a:ext uri="{FF2B5EF4-FFF2-40B4-BE49-F238E27FC236}">
                  <a16:creationId xmlns:a16="http://schemas.microsoft.com/office/drawing/2014/main" id="{211152B9-90BD-4804-BCC5-4B0FEEF372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4" name="Freeform 20">
              <a:extLst>
                <a:ext uri="{FF2B5EF4-FFF2-40B4-BE49-F238E27FC236}">
                  <a16:creationId xmlns:a16="http://schemas.microsoft.com/office/drawing/2014/main" id="{941B26CC-1C9B-4149-9647-3A0E0C9D20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5" name="Freeform 22">
              <a:extLst>
                <a:ext uri="{FF2B5EF4-FFF2-40B4-BE49-F238E27FC236}">
                  <a16:creationId xmlns:a16="http://schemas.microsoft.com/office/drawing/2014/main" id="{7576EDD8-60BD-4230-9FE5-5302F91208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6" name="Freeform 23">
              <a:extLst>
                <a:ext uri="{FF2B5EF4-FFF2-40B4-BE49-F238E27FC236}">
                  <a16:creationId xmlns:a16="http://schemas.microsoft.com/office/drawing/2014/main" id="{F68478BC-1899-4718-B999-C7EE2F6F5B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7" name="Freeform 26">
              <a:extLst>
                <a:ext uri="{FF2B5EF4-FFF2-40B4-BE49-F238E27FC236}">
                  <a16:creationId xmlns:a16="http://schemas.microsoft.com/office/drawing/2014/main" id="{B02BAA58-19A0-4BE5-8596-7AF02A91C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8" name="Freeform 27">
              <a:extLst>
                <a:ext uri="{FF2B5EF4-FFF2-40B4-BE49-F238E27FC236}">
                  <a16:creationId xmlns:a16="http://schemas.microsoft.com/office/drawing/2014/main" id="{ED0FD3ED-A6B2-480A-8B6C-36B4921644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9" name="Freeform 28">
              <a:extLst>
                <a:ext uri="{FF2B5EF4-FFF2-40B4-BE49-F238E27FC236}">
                  <a16:creationId xmlns:a16="http://schemas.microsoft.com/office/drawing/2014/main" id="{46C958D0-B4D1-4E20-87DA-CDF757B564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0" name="Freeform 30">
              <a:extLst>
                <a:ext uri="{FF2B5EF4-FFF2-40B4-BE49-F238E27FC236}">
                  <a16:creationId xmlns:a16="http://schemas.microsoft.com/office/drawing/2014/main" id="{3E2B5B4A-13C5-4187-BF16-1B0C4EC6D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1" name="Freeform 43">
              <a:extLst>
                <a:ext uri="{FF2B5EF4-FFF2-40B4-BE49-F238E27FC236}">
                  <a16:creationId xmlns:a16="http://schemas.microsoft.com/office/drawing/2014/main" id="{8B7A471E-57F9-4AC4-B3DE-6A75C2A490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2" name="Freeform 51">
              <a:extLst>
                <a:ext uri="{FF2B5EF4-FFF2-40B4-BE49-F238E27FC236}">
                  <a16:creationId xmlns:a16="http://schemas.microsoft.com/office/drawing/2014/main" id="{01E6B5E8-B33D-4D70-B30A-823D655388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3" name="Freeform 52">
              <a:extLst>
                <a:ext uri="{FF2B5EF4-FFF2-40B4-BE49-F238E27FC236}">
                  <a16:creationId xmlns:a16="http://schemas.microsoft.com/office/drawing/2014/main" id="{04BD65AE-3613-409E-859A-F5E47E7ED8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4" name="Freeform 53">
              <a:extLst>
                <a:ext uri="{FF2B5EF4-FFF2-40B4-BE49-F238E27FC236}">
                  <a16:creationId xmlns:a16="http://schemas.microsoft.com/office/drawing/2014/main" id="{6AC52B47-CF30-4905-A913-8016FD7DF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5" name="Freeform 54">
              <a:extLst>
                <a:ext uri="{FF2B5EF4-FFF2-40B4-BE49-F238E27FC236}">
                  <a16:creationId xmlns:a16="http://schemas.microsoft.com/office/drawing/2014/main" id="{945DD375-89B4-4594-879C-C88E3E07E4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6" name="Freeform 55">
              <a:extLst>
                <a:ext uri="{FF2B5EF4-FFF2-40B4-BE49-F238E27FC236}">
                  <a16:creationId xmlns:a16="http://schemas.microsoft.com/office/drawing/2014/main" id="{4EF2ED92-CD73-4432-B715-54794B6CC8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7" name="Freeform 56">
              <a:extLst>
                <a:ext uri="{FF2B5EF4-FFF2-40B4-BE49-F238E27FC236}">
                  <a16:creationId xmlns:a16="http://schemas.microsoft.com/office/drawing/2014/main" id="{4C080334-01D5-4AEE-B802-115F8FF429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8" name="Freeform 57">
              <a:extLst>
                <a:ext uri="{FF2B5EF4-FFF2-40B4-BE49-F238E27FC236}">
                  <a16:creationId xmlns:a16="http://schemas.microsoft.com/office/drawing/2014/main" id="{5B2CD9BC-4DF9-4317-9F4F-168D1E48FF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9" name="Freeform 59">
              <a:extLst>
                <a:ext uri="{FF2B5EF4-FFF2-40B4-BE49-F238E27FC236}">
                  <a16:creationId xmlns:a16="http://schemas.microsoft.com/office/drawing/2014/main" id="{9ED340BE-C2EA-4C3D-9E5F-49D0601E22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0" name="Freeform 60">
              <a:extLst>
                <a:ext uri="{FF2B5EF4-FFF2-40B4-BE49-F238E27FC236}">
                  <a16:creationId xmlns:a16="http://schemas.microsoft.com/office/drawing/2014/main" id="{F83C564A-309A-4BE2-A1B7-CB9000A40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1" name="Freeform 61">
              <a:extLst>
                <a:ext uri="{FF2B5EF4-FFF2-40B4-BE49-F238E27FC236}">
                  <a16:creationId xmlns:a16="http://schemas.microsoft.com/office/drawing/2014/main" id="{6DB3A353-2237-4080-B766-F62A628B38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2" name="Freeform 5">
              <a:extLst>
                <a:ext uri="{FF2B5EF4-FFF2-40B4-BE49-F238E27FC236}">
                  <a16:creationId xmlns:a16="http://schemas.microsoft.com/office/drawing/2014/main" id="{F97333D1-A657-49E4-BCD3-47476A14CA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3" name="Freeform 6">
              <a:extLst>
                <a:ext uri="{FF2B5EF4-FFF2-40B4-BE49-F238E27FC236}">
                  <a16:creationId xmlns:a16="http://schemas.microsoft.com/office/drawing/2014/main" id="{D848B0DC-182E-4466-BC72-7D1D16380F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4" name="Freeform 7">
              <a:extLst>
                <a:ext uri="{FF2B5EF4-FFF2-40B4-BE49-F238E27FC236}">
                  <a16:creationId xmlns:a16="http://schemas.microsoft.com/office/drawing/2014/main" id="{60CE5FE2-5C67-4168-A845-1851C07B74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5" name="Freeform 8">
              <a:extLst>
                <a:ext uri="{FF2B5EF4-FFF2-40B4-BE49-F238E27FC236}">
                  <a16:creationId xmlns:a16="http://schemas.microsoft.com/office/drawing/2014/main" id="{FFD9F71E-ACAB-4435-8558-5C891704E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6" name="Freeform 9">
              <a:extLst>
                <a:ext uri="{FF2B5EF4-FFF2-40B4-BE49-F238E27FC236}">
                  <a16:creationId xmlns:a16="http://schemas.microsoft.com/office/drawing/2014/main" id="{D8F3C4EF-CAB3-477F-9BE6-7AE0EE0861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7" name="Freeform 11">
              <a:extLst>
                <a:ext uri="{FF2B5EF4-FFF2-40B4-BE49-F238E27FC236}">
                  <a16:creationId xmlns:a16="http://schemas.microsoft.com/office/drawing/2014/main" id="{99F3B109-2DD1-4023-AB8C-C4CFFBC1EE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8" name="Freeform 12">
              <a:extLst>
                <a:ext uri="{FF2B5EF4-FFF2-40B4-BE49-F238E27FC236}">
                  <a16:creationId xmlns:a16="http://schemas.microsoft.com/office/drawing/2014/main" id="{AEE61596-3CEF-4CF6-A4FA-2262654387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9" name="Freeform 13">
              <a:extLst>
                <a:ext uri="{FF2B5EF4-FFF2-40B4-BE49-F238E27FC236}">
                  <a16:creationId xmlns:a16="http://schemas.microsoft.com/office/drawing/2014/main" id="{ACA5CDA1-D484-482B-924A-C21EFFB263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0" name="Freeform 14">
              <a:extLst>
                <a:ext uri="{FF2B5EF4-FFF2-40B4-BE49-F238E27FC236}">
                  <a16:creationId xmlns:a16="http://schemas.microsoft.com/office/drawing/2014/main" id="{8BAD048C-9E22-4DAB-BB3C-8978DFC79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1" name="Freeform 16">
              <a:extLst>
                <a:ext uri="{FF2B5EF4-FFF2-40B4-BE49-F238E27FC236}">
                  <a16:creationId xmlns:a16="http://schemas.microsoft.com/office/drawing/2014/main" id="{1A2637B3-8C74-4B55-872D-CFE1F1929A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2" name="Freeform 17">
              <a:extLst>
                <a:ext uri="{FF2B5EF4-FFF2-40B4-BE49-F238E27FC236}">
                  <a16:creationId xmlns:a16="http://schemas.microsoft.com/office/drawing/2014/main" id="{C73B0390-BD3E-4AFB-ADF3-676ECF8900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3" name="Freeform 21">
              <a:extLst>
                <a:ext uri="{FF2B5EF4-FFF2-40B4-BE49-F238E27FC236}">
                  <a16:creationId xmlns:a16="http://schemas.microsoft.com/office/drawing/2014/main" id="{35236E6F-9C25-49CE-9078-306D3A5FA0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4" name="Freeform 25">
              <a:extLst>
                <a:ext uri="{FF2B5EF4-FFF2-40B4-BE49-F238E27FC236}">
                  <a16:creationId xmlns:a16="http://schemas.microsoft.com/office/drawing/2014/main" id="{46D4BFF5-1B3A-44D0-9720-143617E009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5" name="Freeform 29">
              <a:extLst>
                <a:ext uri="{FF2B5EF4-FFF2-40B4-BE49-F238E27FC236}">
                  <a16:creationId xmlns:a16="http://schemas.microsoft.com/office/drawing/2014/main" id="{77FD726E-2EB9-4305-BEE5-7C48D51C9B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" name="Freeform 31">
              <a:extLst>
                <a:ext uri="{FF2B5EF4-FFF2-40B4-BE49-F238E27FC236}">
                  <a16:creationId xmlns:a16="http://schemas.microsoft.com/office/drawing/2014/main" id="{25E6083A-3C52-4763-92A2-1B88843EF3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7" name="Freeform 32">
              <a:extLst>
                <a:ext uri="{FF2B5EF4-FFF2-40B4-BE49-F238E27FC236}">
                  <a16:creationId xmlns:a16="http://schemas.microsoft.com/office/drawing/2014/main" id="{CA90BF22-94F7-4D52-8725-FDCE69CE6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8" name="Freeform 33">
              <a:extLst>
                <a:ext uri="{FF2B5EF4-FFF2-40B4-BE49-F238E27FC236}">
                  <a16:creationId xmlns:a16="http://schemas.microsoft.com/office/drawing/2014/main" id="{998A2F47-3F4E-4065-86CF-B49B258FF1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9" name="Freeform 34">
              <a:extLst>
                <a:ext uri="{FF2B5EF4-FFF2-40B4-BE49-F238E27FC236}">
                  <a16:creationId xmlns:a16="http://schemas.microsoft.com/office/drawing/2014/main" id="{65AF8C00-7E07-4E42-A41A-08417BB0E5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0" name="Freeform 35">
              <a:extLst>
                <a:ext uri="{FF2B5EF4-FFF2-40B4-BE49-F238E27FC236}">
                  <a16:creationId xmlns:a16="http://schemas.microsoft.com/office/drawing/2014/main" id="{E0C04B54-4EF5-4B04-A708-8339062DA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1" name="Freeform 36">
              <a:extLst>
                <a:ext uri="{FF2B5EF4-FFF2-40B4-BE49-F238E27FC236}">
                  <a16:creationId xmlns:a16="http://schemas.microsoft.com/office/drawing/2014/main" id="{C16D1625-1345-49A9-9FAE-3600E0D11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2" name="Freeform 37">
              <a:extLst>
                <a:ext uri="{FF2B5EF4-FFF2-40B4-BE49-F238E27FC236}">
                  <a16:creationId xmlns:a16="http://schemas.microsoft.com/office/drawing/2014/main" id="{B8817E5F-6964-4B89-9CD1-CD4621B6EC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3" name="Freeform 38">
              <a:extLst>
                <a:ext uri="{FF2B5EF4-FFF2-40B4-BE49-F238E27FC236}">
                  <a16:creationId xmlns:a16="http://schemas.microsoft.com/office/drawing/2014/main" id="{952E3586-DC86-4B27-AAC4-D005819D2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4" name="Freeform 39">
              <a:extLst>
                <a:ext uri="{FF2B5EF4-FFF2-40B4-BE49-F238E27FC236}">
                  <a16:creationId xmlns:a16="http://schemas.microsoft.com/office/drawing/2014/main" id="{22CB13D9-EA0B-45B8-8E8F-3AABBE9D79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5" name="Freeform 40">
              <a:extLst>
                <a:ext uri="{FF2B5EF4-FFF2-40B4-BE49-F238E27FC236}">
                  <a16:creationId xmlns:a16="http://schemas.microsoft.com/office/drawing/2014/main" id="{3755BB78-63DB-4A8C-A113-795862B37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6" name="Freeform 41">
              <a:extLst>
                <a:ext uri="{FF2B5EF4-FFF2-40B4-BE49-F238E27FC236}">
                  <a16:creationId xmlns:a16="http://schemas.microsoft.com/office/drawing/2014/main" id="{68D97FB6-919C-4D25-A4CE-65C0BB8B41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7" name="Freeform 42">
              <a:extLst>
                <a:ext uri="{FF2B5EF4-FFF2-40B4-BE49-F238E27FC236}">
                  <a16:creationId xmlns:a16="http://schemas.microsoft.com/office/drawing/2014/main" id="{B7FB8601-BFD8-42A2-BFC8-826DA56794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8" name="Freeform 44">
              <a:extLst>
                <a:ext uri="{FF2B5EF4-FFF2-40B4-BE49-F238E27FC236}">
                  <a16:creationId xmlns:a16="http://schemas.microsoft.com/office/drawing/2014/main" id="{E66A3773-870D-43D8-97C8-9210A0288C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9" name="Freeform 45">
              <a:extLst>
                <a:ext uri="{FF2B5EF4-FFF2-40B4-BE49-F238E27FC236}">
                  <a16:creationId xmlns:a16="http://schemas.microsoft.com/office/drawing/2014/main" id="{08736EF7-6BB0-4CA8-B063-CD217FF9BF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0" name="Freeform 46">
              <a:extLst>
                <a:ext uri="{FF2B5EF4-FFF2-40B4-BE49-F238E27FC236}">
                  <a16:creationId xmlns:a16="http://schemas.microsoft.com/office/drawing/2014/main" id="{57EBF709-9E0F-48A1-BCDD-F3C74F1D49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1" name="Freeform 47">
              <a:extLst>
                <a:ext uri="{FF2B5EF4-FFF2-40B4-BE49-F238E27FC236}">
                  <a16:creationId xmlns:a16="http://schemas.microsoft.com/office/drawing/2014/main" id="{251EC588-C357-470F-A194-F4A0C32B7F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2" name="Freeform 48">
              <a:extLst>
                <a:ext uri="{FF2B5EF4-FFF2-40B4-BE49-F238E27FC236}">
                  <a16:creationId xmlns:a16="http://schemas.microsoft.com/office/drawing/2014/main" id="{02592C96-1066-4F6E-9353-4FF1D5ED98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3" name="Freeform 49">
              <a:extLst>
                <a:ext uri="{FF2B5EF4-FFF2-40B4-BE49-F238E27FC236}">
                  <a16:creationId xmlns:a16="http://schemas.microsoft.com/office/drawing/2014/main" id="{B5016669-96C5-4574-B536-65060BCE9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4" name="Freeform 8">
              <a:extLst>
                <a:ext uri="{FF2B5EF4-FFF2-40B4-BE49-F238E27FC236}">
                  <a16:creationId xmlns:a16="http://schemas.microsoft.com/office/drawing/2014/main" id="{5C697245-37CA-4D12-9F8C-308595014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5" name="Freeform 106">
              <a:extLst>
                <a:ext uri="{FF2B5EF4-FFF2-40B4-BE49-F238E27FC236}">
                  <a16:creationId xmlns:a16="http://schemas.microsoft.com/office/drawing/2014/main" id="{3776B83C-39DC-4C02-B33B-848604D0A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 useBgFill="1">
        <p:nvSpPr>
          <p:cNvPr id="127" name="Rectangle 126">
            <a:extLst>
              <a:ext uri="{FF2B5EF4-FFF2-40B4-BE49-F238E27FC236}">
                <a16:creationId xmlns:a16="http://schemas.microsoft.com/office/drawing/2014/main" id="{8EF88DD2-0525-45BD-8FFA-E602F3E00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3DA7F81C-A421-4901-947E-FE6003F6D5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96413" y="1093539"/>
            <a:ext cx="7809672" cy="465201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EE48E8-EFFF-841D-CC35-EBEF9C9E6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4963" y="1540259"/>
            <a:ext cx="6992573" cy="244176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THE JOURNEY!</a:t>
            </a:r>
          </a:p>
        </p:txBody>
      </p:sp>
      <p:grpSp>
        <p:nvGrpSpPr>
          <p:cNvPr id="131" name="Group 130">
            <a:extLst>
              <a:ext uri="{FF2B5EF4-FFF2-40B4-BE49-F238E27FC236}">
                <a16:creationId xmlns:a16="http://schemas.microsoft.com/office/drawing/2014/main" id="{48C13245-814C-4683-8CDF-1B390D8E8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87044" y="35"/>
            <a:ext cx="740657" cy="6868389"/>
            <a:chOff x="10787044" y="35"/>
            <a:chExt cx="740657" cy="6868389"/>
          </a:xfrm>
        </p:grpSpPr>
        <p:sp>
          <p:nvSpPr>
            <p:cNvPr id="132" name="Freeform 8">
              <a:extLst>
                <a:ext uri="{FF2B5EF4-FFF2-40B4-BE49-F238E27FC236}">
                  <a16:creationId xmlns:a16="http://schemas.microsoft.com/office/drawing/2014/main" id="{FCF0A957-E326-423C-BC4A-FF0048973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5740" y="6758783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3" name="Freeform 43">
              <a:extLst>
                <a:ext uri="{FF2B5EF4-FFF2-40B4-BE49-F238E27FC236}">
                  <a16:creationId xmlns:a16="http://schemas.microsoft.com/office/drawing/2014/main" id="{0668B27B-170A-428A-AF0D-91FEA72883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6853" y="773916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4" name="Freeform 51">
              <a:extLst>
                <a:ext uri="{FF2B5EF4-FFF2-40B4-BE49-F238E27FC236}">
                  <a16:creationId xmlns:a16="http://schemas.microsoft.com/office/drawing/2014/main" id="{CB64A552-895A-45B8-A3C5-478A680BD7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4811" y="991627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5" name="Freeform 53">
              <a:extLst>
                <a:ext uri="{FF2B5EF4-FFF2-40B4-BE49-F238E27FC236}">
                  <a16:creationId xmlns:a16="http://schemas.microsoft.com/office/drawing/2014/main" id="{147B232C-6131-4E4B-9B96-2803BE0361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2897" y="1230400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6" name="Freeform 54">
              <a:extLst>
                <a:ext uri="{FF2B5EF4-FFF2-40B4-BE49-F238E27FC236}">
                  <a16:creationId xmlns:a16="http://schemas.microsoft.com/office/drawing/2014/main" id="{39B8A09C-58C1-4869-90F8-1A57C3B3EC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6779" y="479168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7" name="Freeform 55">
              <a:extLst>
                <a:ext uri="{FF2B5EF4-FFF2-40B4-BE49-F238E27FC236}">
                  <a16:creationId xmlns:a16="http://schemas.microsoft.com/office/drawing/2014/main" id="{2B1229EA-8205-4A42-8EA7-FB09AE926F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2757" y="1440001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8" name="Freeform 56">
              <a:extLst>
                <a:ext uri="{FF2B5EF4-FFF2-40B4-BE49-F238E27FC236}">
                  <a16:creationId xmlns:a16="http://schemas.microsoft.com/office/drawing/2014/main" id="{D4470946-4A14-4F13-BD79-4B3E37C993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2453" y="223027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9" name="Freeform 57">
              <a:extLst>
                <a:ext uri="{FF2B5EF4-FFF2-40B4-BE49-F238E27FC236}">
                  <a16:creationId xmlns:a16="http://schemas.microsoft.com/office/drawing/2014/main" id="{7AC74792-ED4F-41D3-AADA-998E039A9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8906" y="1649746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0" name="Freeform 59">
              <a:extLst>
                <a:ext uri="{FF2B5EF4-FFF2-40B4-BE49-F238E27FC236}">
                  <a16:creationId xmlns:a16="http://schemas.microsoft.com/office/drawing/2014/main" id="{E91D042B-B982-4194-9ED8-F10723361F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8356" y="232099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1" name="Freeform 60">
              <a:extLst>
                <a:ext uri="{FF2B5EF4-FFF2-40B4-BE49-F238E27FC236}">
                  <a16:creationId xmlns:a16="http://schemas.microsoft.com/office/drawing/2014/main" id="{F77A341B-6052-4DBC-841F-E4324DED5B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7543" y="1925121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2" name="Freeform 61">
              <a:extLst>
                <a:ext uri="{FF2B5EF4-FFF2-40B4-BE49-F238E27FC236}">
                  <a16:creationId xmlns:a16="http://schemas.microsoft.com/office/drawing/2014/main" id="{3436E028-9F68-4BBF-BC5E-62F3640731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2286" y="18936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3" name="Freeform 78">
              <a:extLst>
                <a:ext uri="{FF2B5EF4-FFF2-40B4-BE49-F238E27FC236}">
                  <a16:creationId xmlns:a16="http://schemas.microsoft.com/office/drawing/2014/main" id="{91E29C05-6C06-4612-B219-6E460FA10F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9122" y="697639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4" name="Freeform 79">
              <a:extLst>
                <a:ext uri="{FF2B5EF4-FFF2-40B4-BE49-F238E27FC236}">
                  <a16:creationId xmlns:a16="http://schemas.microsoft.com/office/drawing/2014/main" id="{4EB0B1DF-5DD1-45C7-9A66-E94AE76037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71494" y="928684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5" name="Freeform 80">
              <a:extLst>
                <a:ext uri="{FF2B5EF4-FFF2-40B4-BE49-F238E27FC236}">
                  <a16:creationId xmlns:a16="http://schemas.microsoft.com/office/drawing/2014/main" id="{E2524225-AC95-4678-87E3-686FC9AAC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6153" y="1166479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6" name="Freeform 81">
              <a:extLst>
                <a:ext uri="{FF2B5EF4-FFF2-40B4-BE49-F238E27FC236}">
                  <a16:creationId xmlns:a16="http://schemas.microsoft.com/office/drawing/2014/main" id="{E6350E8A-2FB3-4DBB-BF52-4259F9A9B0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9203" y="2179533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7" name="Freeform 82">
              <a:extLst>
                <a:ext uri="{FF2B5EF4-FFF2-40B4-BE49-F238E27FC236}">
                  <a16:creationId xmlns:a16="http://schemas.microsoft.com/office/drawing/2014/main" id="{338C6DC9-EE20-49E6-8281-0033A6FF4D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7039" y="1957080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8" name="Freeform 83">
              <a:extLst>
                <a:ext uri="{FF2B5EF4-FFF2-40B4-BE49-F238E27FC236}">
                  <a16:creationId xmlns:a16="http://schemas.microsoft.com/office/drawing/2014/main" id="{894DC315-2D96-4BC3-A199-C77AE5CF07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9596" y="1642292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9" name="Freeform 84">
              <a:extLst>
                <a:ext uri="{FF2B5EF4-FFF2-40B4-BE49-F238E27FC236}">
                  <a16:creationId xmlns:a16="http://schemas.microsoft.com/office/drawing/2014/main" id="{4C826DC1-9DE6-4A64-9EA0-AAB00CD8A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0612" y="493053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0" name="Freeform 86">
              <a:extLst>
                <a:ext uri="{FF2B5EF4-FFF2-40B4-BE49-F238E27FC236}">
                  <a16:creationId xmlns:a16="http://schemas.microsoft.com/office/drawing/2014/main" id="{FA46AC8B-F089-47CE-9DC2-6E2B1CE7F9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0581" y="147044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1" name="Freeform 89">
              <a:extLst>
                <a:ext uri="{FF2B5EF4-FFF2-40B4-BE49-F238E27FC236}">
                  <a16:creationId xmlns:a16="http://schemas.microsoft.com/office/drawing/2014/main" id="{DB24D748-082E-4791-867B-99D4165343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384" y="1429941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2" name="Freeform 90">
              <a:extLst>
                <a:ext uri="{FF2B5EF4-FFF2-40B4-BE49-F238E27FC236}">
                  <a16:creationId xmlns:a16="http://schemas.microsoft.com/office/drawing/2014/main" id="{AFDFD666-F5D8-4B50-BDEA-9B94D05C2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3236" y="2052850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3" name="Freeform 32">
              <a:extLst>
                <a:ext uri="{FF2B5EF4-FFF2-40B4-BE49-F238E27FC236}">
                  <a16:creationId xmlns:a16="http://schemas.microsoft.com/office/drawing/2014/main" id="{A722F4FD-DC6B-4BBE-8AB4-AC4948DE0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1929" y="3197104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4" name="Freeform 33">
              <a:extLst>
                <a:ext uri="{FF2B5EF4-FFF2-40B4-BE49-F238E27FC236}">
                  <a16:creationId xmlns:a16="http://schemas.microsoft.com/office/drawing/2014/main" id="{31F4EE6C-D2E3-4C2A-AE2F-C6B793580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842" y="426936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5" name="Freeform 34">
              <a:extLst>
                <a:ext uri="{FF2B5EF4-FFF2-40B4-BE49-F238E27FC236}">
                  <a16:creationId xmlns:a16="http://schemas.microsoft.com/office/drawing/2014/main" id="{795D566D-FA05-4DD4-98CD-CBCC2136B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772" y="5238111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6" name="Freeform 35">
              <a:extLst>
                <a:ext uri="{FF2B5EF4-FFF2-40B4-BE49-F238E27FC236}">
                  <a16:creationId xmlns:a16="http://schemas.microsoft.com/office/drawing/2014/main" id="{3AA7A2AF-3B59-452A-8DD8-656112A388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8849" y="447712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7" name="Freeform 36">
              <a:extLst>
                <a:ext uri="{FF2B5EF4-FFF2-40B4-BE49-F238E27FC236}">
                  <a16:creationId xmlns:a16="http://schemas.microsoft.com/office/drawing/2014/main" id="{AAC39DF9-3884-4327-B2FA-A2701FA9DD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3759" y="5909458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8" name="Freeform 37">
              <a:extLst>
                <a:ext uri="{FF2B5EF4-FFF2-40B4-BE49-F238E27FC236}">
                  <a16:creationId xmlns:a16="http://schemas.microsoft.com/office/drawing/2014/main" id="{E946AEAA-0F9A-4EE1-894F-3651B5BCD5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5327" y="2961164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9" name="Freeform 38">
              <a:extLst>
                <a:ext uri="{FF2B5EF4-FFF2-40B4-BE49-F238E27FC236}">
                  <a16:creationId xmlns:a16="http://schemas.microsoft.com/office/drawing/2014/main" id="{084AB563-FE85-4FC5-84CB-3541123E3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2996" y="4753633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0" name="Freeform 39">
              <a:extLst>
                <a:ext uri="{FF2B5EF4-FFF2-40B4-BE49-F238E27FC236}">
                  <a16:creationId xmlns:a16="http://schemas.microsoft.com/office/drawing/2014/main" id="{88220D5D-AF2C-4D36-B14E-DB84414E55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5104" y="4994754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1" name="Freeform 40">
              <a:extLst>
                <a:ext uri="{FF2B5EF4-FFF2-40B4-BE49-F238E27FC236}">
                  <a16:creationId xmlns:a16="http://schemas.microsoft.com/office/drawing/2014/main" id="{76E4F92A-4D4C-462E-99FC-FB21F25403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0068" y="2499082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2" name="Freeform 41">
              <a:extLst>
                <a:ext uri="{FF2B5EF4-FFF2-40B4-BE49-F238E27FC236}">
                  <a16:creationId xmlns:a16="http://schemas.microsoft.com/office/drawing/2014/main" id="{DDB41153-18F5-4F0F-A102-AFE20312B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5369" y="633706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3" name="Freeform 42">
              <a:extLst>
                <a:ext uri="{FF2B5EF4-FFF2-40B4-BE49-F238E27FC236}">
                  <a16:creationId xmlns:a16="http://schemas.microsoft.com/office/drawing/2014/main" id="{D0AEAC75-B2F2-4A75-8C45-D8741383A4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1729" y="5450024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4" name="Freeform 44">
              <a:extLst>
                <a:ext uri="{FF2B5EF4-FFF2-40B4-BE49-F238E27FC236}">
                  <a16:creationId xmlns:a16="http://schemas.microsoft.com/office/drawing/2014/main" id="{C28CF6F0-7581-4ACB-966A-312C4BE295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5519" y="396272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5" name="Freeform 45">
              <a:extLst>
                <a:ext uri="{FF2B5EF4-FFF2-40B4-BE49-F238E27FC236}">
                  <a16:creationId xmlns:a16="http://schemas.microsoft.com/office/drawing/2014/main" id="{059F9808-8439-4BB9-9CB0-42B6A5E9E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251" y="566975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6" name="Freeform 46">
              <a:extLst>
                <a:ext uri="{FF2B5EF4-FFF2-40B4-BE49-F238E27FC236}">
                  <a16:creationId xmlns:a16="http://schemas.microsoft.com/office/drawing/2014/main" id="{AD9721E5-A6CE-47DA-B090-3C53E399D3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2427" y="2731701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7" name="Freeform 47">
              <a:extLst>
                <a:ext uri="{FF2B5EF4-FFF2-40B4-BE49-F238E27FC236}">
                  <a16:creationId xmlns:a16="http://schemas.microsoft.com/office/drawing/2014/main" id="{CF420341-C634-4EC9-9977-286A408DCA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0572" y="373160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8" name="Freeform 48">
              <a:extLst>
                <a:ext uri="{FF2B5EF4-FFF2-40B4-BE49-F238E27FC236}">
                  <a16:creationId xmlns:a16="http://schemas.microsoft.com/office/drawing/2014/main" id="{1F9B4768-0BD0-4EF2-B7BE-12E98C2F52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35829" y="349813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9" name="Freeform 62">
              <a:extLst>
                <a:ext uri="{FF2B5EF4-FFF2-40B4-BE49-F238E27FC236}">
                  <a16:creationId xmlns:a16="http://schemas.microsoft.com/office/drawing/2014/main" id="{97A56EF0-8F66-4B31-B41D-6F53987720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6261" y="2927168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0" name="Freeform 63">
              <a:extLst>
                <a:ext uri="{FF2B5EF4-FFF2-40B4-BE49-F238E27FC236}">
                  <a16:creationId xmlns:a16="http://schemas.microsoft.com/office/drawing/2014/main" id="{B96A0F75-5776-4CF2-993D-8944826822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7619" y="4065781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1" name="Freeform 64">
              <a:extLst>
                <a:ext uri="{FF2B5EF4-FFF2-40B4-BE49-F238E27FC236}">
                  <a16:creationId xmlns:a16="http://schemas.microsoft.com/office/drawing/2014/main" id="{A9D57FF8-0FF7-499A-95C1-1902DBA39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570" y="2658860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2" name="Freeform 65">
              <a:extLst>
                <a:ext uri="{FF2B5EF4-FFF2-40B4-BE49-F238E27FC236}">
                  <a16:creationId xmlns:a16="http://schemas.microsoft.com/office/drawing/2014/main" id="{23C92D21-4927-4081-8333-157D98AA73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6201" y="3802875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3" name="Freeform 66">
              <a:extLst>
                <a:ext uri="{FF2B5EF4-FFF2-40B4-BE49-F238E27FC236}">
                  <a16:creationId xmlns:a16="http://schemas.microsoft.com/office/drawing/2014/main" id="{4394BFC1-55C5-44E2-AACC-7587C0EF70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83" y="5349311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4" name="Freeform 67">
              <a:extLst>
                <a:ext uri="{FF2B5EF4-FFF2-40B4-BE49-F238E27FC236}">
                  <a16:creationId xmlns:a16="http://schemas.microsoft.com/office/drawing/2014/main" id="{7CBA8187-E044-481E-8257-8E80919FCD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4163" y="4565333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5" name="Freeform 68">
              <a:extLst>
                <a:ext uri="{FF2B5EF4-FFF2-40B4-BE49-F238E27FC236}">
                  <a16:creationId xmlns:a16="http://schemas.microsoft.com/office/drawing/2014/main" id="{FC1D81B0-80EF-452F-8C09-018309EDF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51" y="3222593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6" name="Freeform 69">
              <a:extLst>
                <a:ext uri="{FF2B5EF4-FFF2-40B4-BE49-F238E27FC236}">
                  <a16:creationId xmlns:a16="http://schemas.microsoft.com/office/drawing/2014/main" id="{0276D2BC-DC32-4E2C-A2D9-B28AB72A06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0808" y="5631556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7" name="Freeform 70">
              <a:extLst>
                <a:ext uri="{FF2B5EF4-FFF2-40B4-BE49-F238E27FC236}">
                  <a16:creationId xmlns:a16="http://schemas.microsoft.com/office/drawing/2014/main" id="{D3E0221A-D08B-48CE-91D2-E4ADAE66F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45021" y="6223300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8" name="Freeform 71">
              <a:extLst>
                <a:ext uri="{FF2B5EF4-FFF2-40B4-BE49-F238E27FC236}">
                  <a16:creationId xmlns:a16="http://schemas.microsoft.com/office/drawing/2014/main" id="{FCEECE06-9F03-421A-8739-F147CBFBB8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2351" y="5110906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9" name="Freeform 72">
              <a:extLst>
                <a:ext uri="{FF2B5EF4-FFF2-40B4-BE49-F238E27FC236}">
                  <a16:creationId xmlns:a16="http://schemas.microsoft.com/office/drawing/2014/main" id="{3FCB715D-1080-4ADE-841F-455C2ED05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9088" y="4884047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0" name="Freeform 73">
              <a:extLst>
                <a:ext uri="{FF2B5EF4-FFF2-40B4-BE49-F238E27FC236}">
                  <a16:creationId xmlns:a16="http://schemas.microsoft.com/office/drawing/2014/main" id="{ADBA71EE-B78E-488B-95FE-30E3146F11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61" y="4384412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1" name="Freeform 74">
              <a:extLst>
                <a:ext uri="{FF2B5EF4-FFF2-40B4-BE49-F238E27FC236}">
                  <a16:creationId xmlns:a16="http://schemas.microsoft.com/office/drawing/2014/main" id="{7562BF4A-0955-4F49-A1B6-F7CC94DE5B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61913" y="5964696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2" name="Freeform 75">
              <a:extLst>
                <a:ext uri="{FF2B5EF4-FFF2-40B4-BE49-F238E27FC236}">
                  <a16:creationId xmlns:a16="http://schemas.microsoft.com/office/drawing/2014/main" id="{0FF96FA9-0A15-47B1-B6CB-1E4E2F751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6922" y="2419092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3" name="Freeform 77">
              <a:extLst>
                <a:ext uri="{FF2B5EF4-FFF2-40B4-BE49-F238E27FC236}">
                  <a16:creationId xmlns:a16="http://schemas.microsoft.com/office/drawing/2014/main" id="{0AC9EA6E-A70F-438B-A876-C8D321BD0F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62168" y="3583375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4" name="Freeform 85">
              <a:extLst>
                <a:ext uri="{FF2B5EF4-FFF2-40B4-BE49-F238E27FC236}">
                  <a16:creationId xmlns:a16="http://schemas.microsoft.com/office/drawing/2014/main" id="{2B8303FD-18E3-463D-A1BE-50351FF91C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48427" y="6411194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5" name="Freeform 87">
              <a:extLst>
                <a:ext uri="{FF2B5EF4-FFF2-40B4-BE49-F238E27FC236}">
                  <a16:creationId xmlns:a16="http://schemas.microsoft.com/office/drawing/2014/main" id="{CD2967F6-E8C5-4FF3-BF71-C9525399FA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2918" y="6665429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6" name="Freeform 88">
              <a:extLst>
                <a:ext uri="{FF2B5EF4-FFF2-40B4-BE49-F238E27FC236}">
                  <a16:creationId xmlns:a16="http://schemas.microsoft.com/office/drawing/2014/main" id="{21B404BE-C805-421D-9AAC-6707C9046A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6467" y="5680644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7" name="Freeform 136">
              <a:extLst>
                <a:ext uri="{FF2B5EF4-FFF2-40B4-BE49-F238E27FC236}">
                  <a16:creationId xmlns:a16="http://schemas.microsoft.com/office/drawing/2014/main" id="{D0688AE5-65F5-493E-827D-5F53D6BBB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237" y="6142924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grpSp>
          <p:nvGrpSpPr>
            <p:cNvPr id="188" name="Group 187">
              <a:extLst>
                <a:ext uri="{FF2B5EF4-FFF2-40B4-BE49-F238E27FC236}">
                  <a16:creationId xmlns:a16="http://schemas.microsoft.com/office/drawing/2014/main" id="{5599ED47-42E6-4E04-AE42-C700422608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0787044" y="52193"/>
              <a:ext cx="226563" cy="6791450"/>
              <a:chOff x="10787044" y="52193"/>
              <a:chExt cx="226563" cy="6791450"/>
            </a:xfrm>
          </p:grpSpPr>
          <p:sp>
            <p:nvSpPr>
              <p:cNvPr id="190" name="Freeform 105">
                <a:extLst>
                  <a:ext uri="{FF2B5EF4-FFF2-40B4-BE49-F238E27FC236}">
                    <a16:creationId xmlns:a16="http://schemas.microsoft.com/office/drawing/2014/main" id="{FEBB16EB-3510-499C-BD5B-72B8D1565C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896643" y="1958541"/>
                <a:ext cx="140901" cy="93027"/>
              </a:xfrm>
              <a:custGeom>
                <a:avLst/>
                <a:gdLst>
                  <a:gd name="T0" fmla="*/ 26 w 43"/>
                  <a:gd name="T1" fmla="*/ 3 h 31"/>
                  <a:gd name="T2" fmla="*/ 39 w 43"/>
                  <a:gd name="T3" fmla="*/ 23 h 31"/>
                  <a:gd name="T4" fmla="*/ 26 w 43"/>
                  <a:gd name="T5" fmla="*/ 3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" h="31">
                    <a:moveTo>
                      <a:pt x="26" y="3"/>
                    </a:moveTo>
                    <a:cubicBezTo>
                      <a:pt x="34" y="0"/>
                      <a:pt x="43" y="17"/>
                      <a:pt x="39" y="23"/>
                    </a:cubicBezTo>
                    <a:cubicBezTo>
                      <a:pt x="20" y="31"/>
                      <a:pt x="0" y="15"/>
                      <a:pt x="26" y="3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91" name="Freeform 106">
                <a:extLst>
                  <a:ext uri="{FF2B5EF4-FFF2-40B4-BE49-F238E27FC236}">
                    <a16:creationId xmlns:a16="http://schemas.microsoft.com/office/drawing/2014/main" id="{01E7EE2F-E451-446F-866F-DCC0D55ABE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886280" y="565662"/>
                <a:ext cx="134697" cy="97107"/>
              </a:xfrm>
              <a:custGeom>
                <a:avLst/>
                <a:gdLst>
                  <a:gd name="T0" fmla="*/ 25 w 41"/>
                  <a:gd name="T1" fmla="*/ 0 h 32"/>
                  <a:gd name="T2" fmla="*/ 4 w 41"/>
                  <a:gd name="T3" fmla="*/ 18 h 32"/>
                  <a:gd name="T4" fmla="*/ 25 w 41"/>
                  <a:gd name="T5" fmla="*/ 0 h 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1" h="32">
                    <a:moveTo>
                      <a:pt x="25" y="0"/>
                    </a:moveTo>
                    <a:cubicBezTo>
                      <a:pt x="41" y="13"/>
                      <a:pt x="15" y="32"/>
                      <a:pt x="4" y="18"/>
                    </a:cubicBezTo>
                    <a:cubicBezTo>
                      <a:pt x="0" y="5"/>
                      <a:pt x="15" y="0"/>
                      <a:pt x="25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92" name="Freeform 107">
                <a:extLst>
                  <a:ext uri="{FF2B5EF4-FFF2-40B4-BE49-F238E27FC236}">
                    <a16:creationId xmlns:a16="http://schemas.microsoft.com/office/drawing/2014/main" id="{5A80DC8E-3D9F-4825-8C41-DFDCF4952A2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872045" y="2245611"/>
                <a:ext cx="154193" cy="81603"/>
              </a:xfrm>
              <a:custGeom>
                <a:avLst/>
                <a:gdLst>
                  <a:gd name="T0" fmla="*/ 31 w 47"/>
                  <a:gd name="T1" fmla="*/ 0 h 27"/>
                  <a:gd name="T2" fmla="*/ 17 w 47"/>
                  <a:gd name="T3" fmla="*/ 23 h 27"/>
                  <a:gd name="T4" fmla="*/ 31 w 47"/>
                  <a:gd name="T5" fmla="*/ 0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7" h="27">
                    <a:moveTo>
                      <a:pt x="31" y="0"/>
                    </a:moveTo>
                    <a:cubicBezTo>
                      <a:pt x="47" y="10"/>
                      <a:pt x="32" y="27"/>
                      <a:pt x="17" y="23"/>
                    </a:cubicBezTo>
                    <a:cubicBezTo>
                      <a:pt x="0" y="14"/>
                      <a:pt x="18" y="0"/>
                      <a:pt x="31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93" name="Freeform 108">
                <a:extLst>
                  <a:ext uri="{FF2B5EF4-FFF2-40B4-BE49-F238E27FC236}">
                    <a16:creationId xmlns:a16="http://schemas.microsoft.com/office/drawing/2014/main" id="{2675F4A7-AE1A-47A1-A960-8A917309CA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883951" y="1175507"/>
                <a:ext cx="121406" cy="90579"/>
              </a:xfrm>
              <a:custGeom>
                <a:avLst/>
                <a:gdLst>
                  <a:gd name="T0" fmla="*/ 26 w 37"/>
                  <a:gd name="T1" fmla="*/ 1 h 30"/>
                  <a:gd name="T2" fmla="*/ 35 w 37"/>
                  <a:gd name="T3" fmla="*/ 21 h 30"/>
                  <a:gd name="T4" fmla="*/ 26 w 37"/>
                  <a:gd name="T5" fmla="*/ 1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7" h="30">
                    <a:moveTo>
                      <a:pt x="26" y="1"/>
                    </a:moveTo>
                    <a:cubicBezTo>
                      <a:pt x="35" y="0"/>
                      <a:pt x="37" y="13"/>
                      <a:pt x="35" y="21"/>
                    </a:cubicBezTo>
                    <a:cubicBezTo>
                      <a:pt x="14" y="30"/>
                      <a:pt x="0" y="8"/>
                      <a:pt x="26" y="1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94" name="Freeform 109">
                <a:extLst>
                  <a:ext uri="{FF2B5EF4-FFF2-40B4-BE49-F238E27FC236}">
                    <a16:creationId xmlns:a16="http://schemas.microsoft.com/office/drawing/2014/main" id="{EE1090E2-8839-4B79-9409-B83BDACDF7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867148" y="1676832"/>
                <a:ext cx="154193" cy="84866"/>
              </a:xfrm>
              <a:custGeom>
                <a:avLst/>
                <a:gdLst>
                  <a:gd name="T0" fmla="*/ 26 w 47"/>
                  <a:gd name="T1" fmla="*/ 0 h 28"/>
                  <a:gd name="T2" fmla="*/ 10 w 47"/>
                  <a:gd name="T3" fmla="*/ 26 h 28"/>
                  <a:gd name="T4" fmla="*/ 26 w 47"/>
                  <a:gd name="T5" fmla="*/ 0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7" h="28">
                    <a:moveTo>
                      <a:pt x="26" y="0"/>
                    </a:moveTo>
                    <a:cubicBezTo>
                      <a:pt x="47" y="13"/>
                      <a:pt x="28" y="28"/>
                      <a:pt x="10" y="26"/>
                    </a:cubicBezTo>
                    <a:cubicBezTo>
                      <a:pt x="0" y="13"/>
                      <a:pt x="15" y="4"/>
                      <a:pt x="26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95" name="Freeform 110">
                <a:extLst>
                  <a:ext uri="{FF2B5EF4-FFF2-40B4-BE49-F238E27FC236}">
                    <a16:creationId xmlns:a16="http://schemas.microsoft.com/office/drawing/2014/main" id="{944EADFA-F1A3-43C3-800A-3196A6DC88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864004" y="317827"/>
                <a:ext cx="127608" cy="114243"/>
              </a:xfrm>
              <a:custGeom>
                <a:avLst/>
                <a:gdLst>
                  <a:gd name="T0" fmla="*/ 21 w 39"/>
                  <a:gd name="T1" fmla="*/ 1 h 38"/>
                  <a:gd name="T2" fmla="*/ 39 w 39"/>
                  <a:gd name="T3" fmla="*/ 18 h 38"/>
                  <a:gd name="T4" fmla="*/ 21 w 39"/>
                  <a:gd name="T5" fmla="*/ 1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9" h="38">
                    <a:moveTo>
                      <a:pt x="21" y="1"/>
                    </a:moveTo>
                    <a:cubicBezTo>
                      <a:pt x="35" y="0"/>
                      <a:pt x="38" y="8"/>
                      <a:pt x="39" y="18"/>
                    </a:cubicBezTo>
                    <a:cubicBezTo>
                      <a:pt x="25" y="38"/>
                      <a:pt x="0" y="13"/>
                      <a:pt x="21" y="1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96" name="Freeform 111">
                <a:extLst>
                  <a:ext uri="{FF2B5EF4-FFF2-40B4-BE49-F238E27FC236}">
                    <a16:creationId xmlns:a16="http://schemas.microsoft.com/office/drawing/2014/main" id="{B12A279B-C84D-4D92-A026-1F897AFBAE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865203" y="1405327"/>
                <a:ext cx="131153" cy="87315"/>
              </a:xfrm>
              <a:custGeom>
                <a:avLst/>
                <a:gdLst>
                  <a:gd name="T0" fmla="*/ 24 w 40"/>
                  <a:gd name="T1" fmla="*/ 0 h 29"/>
                  <a:gd name="T2" fmla="*/ 20 w 40"/>
                  <a:gd name="T3" fmla="*/ 25 h 29"/>
                  <a:gd name="T4" fmla="*/ 24 w 40"/>
                  <a:gd name="T5" fmla="*/ 0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0" h="29">
                    <a:moveTo>
                      <a:pt x="24" y="0"/>
                    </a:moveTo>
                    <a:cubicBezTo>
                      <a:pt x="40" y="1"/>
                      <a:pt x="35" y="29"/>
                      <a:pt x="20" y="25"/>
                    </a:cubicBezTo>
                    <a:cubicBezTo>
                      <a:pt x="0" y="19"/>
                      <a:pt x="5" y="2"/>
                      <a:pt x="24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97" name="Freeform 112">
                <a:extLst>
                  <a:ext uri="{FF2B5EF4-FFF2-40B4-BE49-F238E27FC236}">
                    <a16:creationId xmlns:a16="http://schemas.microsoft.com/office/drawing/2014/main" id="{A22785F8-1B9D-43B1-8BE9-11FECFFE0D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874706" y="886673"/>
                <a:ext cx="117860" cy="81603"/>
              </a:xfrm>
              <a:custGeom>
                <a:avLst/>
                <a:gdLst>
                  <a:gd name="T0" fmla="*/ 19 w 36"/>
                  <a:gd name="T1" fmla="*/ 1 h 27"/>
                  <a:gd name="T2" fmla="*/ 21 w 36"/>
                  <a:gd name="T3" fmla="*/ 27 h 27"/>
                  <a:gd name="T4" fmla="*/ 19 w 36"/>
                  <a:gd name="T5" fmla="*/ 1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6" h="27">
                    <a:moveTo>
                      <a:pt x="19" y="1"/>
                    </a:moveTo>
                    <a:cubicBezTo>
                      <a:pt x="31" y="1"/>
                      <a:pt x="36" y="24"/>
                      <a:pt x="21" y="27"/>
                    </a:cubicBezTo>
                    <a:cubicBezTo>
                      <a:pt x="1" y="27"/>
                      <a:pt x="0" y="0"/>
                      <a:pt x="19" y="1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98" name="Freeform 91">
                <a:extLst>
                  <a:ext uri="{FF2B5EF4-FFF2-40B4-BE49-F238E27FC236}">
                    <a16:creationId xmlns:a16="http://schemas.microsoft.com/office/drawing/2014/main" id="{7834B709-D584-4D09-8FEB-884C4A0AFC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875463" y="2740680"/>
                <a:ext cx="118747" cy="81603"/>
              </a:xfrm>
              <a:custGeom>
                <a:avLst/>
                <a:gdLst>
                  <a:gd name="T0" fmla="*/ 19 w 36"/>
                  <a:gd name="T1" fmla="*/ 1 h 27"/>
                  <a:gd name="T2" fmla="*/ 21 w 36"/>
                  <a:gd name="T3" fmla="*/ 27 h 27"/>
                  <a:gd name="T4" fmla="*/ 19 w 36"/>
                  <a:gd name="T5" fmla="*/ 1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6" h="27">
                    <a:moveTo>
                      <a:pt x="19" y="1"/>
                    </a:moveTo>
                    <a:cubicBezTo>
                      <a:pt x="30" y="1"/>
                      <a:pt x="36" y="24"/>
                      <a:pt x="21" y="27"/>
                    </a:cubicBezTo>
                    <a:cubicBezTo>
                      <a:pt x="1" y="26"/>
                      <a:pt x="0" y="0"/>
                      <a:pt x="19" y="1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99" name="Freeform 92">
                <a:extLst>
                  <a:ext uri="{FF2B5EF4-FFF2-40B4-BE49-F238E27FC236}">
                    <a16:creationId xmlns:a16="http://schemas.microsoft.com/office/drawing/2014/main" id="{870A8469-4867-4C6E-814C-5ED7E1101E7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854503" y="2465343"/>
                <a:ext cx="140901" cy="102819"/>
              </a:xfrm>
              <a:custGeom>
                <a:avLst/>
                <a:gdLst>
                  <a:gd name="T0" fmla="*/ 28 w 43"/>
                  <a:gd name="T1" fmla="*/ 0 h 34"/>
                  <a:gd name="T2" fmla="*/ 41 w 43"/>
                  <a:gd name="T3" fmla="*/ 21 h 34"/>
                  <a:gd name="T4" fmla="*/ 28 w 43"/>
                  <a:gd name="T5" fmla="*/ 0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" h="34">
                    <a:moveTo>
                      <a:pt x="28" y="0"/>
                    </a:moveTo>
                    <a:cubicBezTo>
                      <a:pt x="35" y="1"/>
                      <a:pt x="43" y="11"/>
                      <a:pt x="41" y="21"/>
                    </a:cubicBezTo>
                    <a:cubicBezTo>
                      <a:pt x="23" y="34"/>
                      <a:pt x="0" y="7"/>
                      <a:pt x="28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00" name="Freeform 93">
                <a:extLst>
                  <a:ext uri="{FF2B5EF4-FFF2-40B4-BE49-F238E27FC236}">
                    <a16:creationId xmlns:a16="http://schemas.microsoft.com/office/drawing/2014/main" id="{C33EED5C-57E4-4FAB-BCC8-0E26A486B0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864005" y="3261871"/>
                <a:ext cx="127608" cy="79154"/>
              </a:xfrm>
              <a:custGeom>
                <a:avLst/>
                <a:gdLst>
                  <a:gd name="T0" fmla="*/ 23 w 39"/>
                  <a:gd name="T1" fmla="*/ 0 h 26"/>
                  <a:gd name="T2" fmla="*/ 19 w 39"/>
                  <a:gd name="T3" fmla="*/ 26 h 26"/>
                  <a:gd name="T4" fmla="*/ 23 w 39"/>
                  <a:gd name="T5" fmla="*/ 0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9" h="26">
                    <a:moveTo>
                      <a:pt x="23" y="0"/>
                    </a:moveTo>
                    <a:cubicBezTo>
                      <a:pt x="39" y="4"/>
                      <a:pt x="34" y="25"/>
                      <a:pt x="19" y="26"/>
                    </a:cubicBezTo>
                    <a:cubicBezTo>
                      <a:pt x="0" y="20"/>
                      <a:pt x="7" y="4"/>
                      <a:pt x="23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01" name="Freeform 94">
                <a:extLst>
                  <a:ext uri="{FF2B5EF4-FFF2-40B4-BE49-F238E27FC236}">
                    <a16:creationId xmlns:a16="http://schemas.microsoft.com/office/drawing/2014/main" id="{034B8EB1-EE90-439D-8E6D-7DAC6E4D302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819111" y="5384994"/>
                <a:ext cx="138242" cy="102819"/>
              </a:xfrm>
              <a:custGeom>
                <a:avLst/>
                <a:gdLst>
                  <a:gd name="T0" fmla="*/ 29 w 42"/>
                  <a:gd name="T1" fmla="*/ 1 h 34"/>
                  <a:gd name="T2" fmla="*/ 40 w 42"/>
                  <a:gd name="T3" fmla="*/ 20 h 34"/>
                  <a:gd name="T4" fmla="*/ 29 w 42"/>
                  <a:gd name="T5" fmla="*/ 1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2" h="34">
                    <a:moveTo>
                      <a:pt x="29" y="1"/>
                    </a:moveTo>
                    <a:cubicBezTo>
                      <a:pt x="38" y="0"/>
                      <a:pt x="42" y="12"/>
                      <a:pt x="40" y="20"/>
                    </a:cubicBezTo>
                    <a:cubicBezTo>
                      <a:pt x="22" y="34"/>
                      <a:pt x="0" y="9"/>
                      <a:pt x="29" y="1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02" name="Freeform 95">
                <a:extLst>
                  <a:ext uri="{FF2B5EF4-FFF2-40B4-BE49-F238E27FC236}">
                    <a16:creationId xmlns:a16="http://schemas.microsoft.com/office/drawing/2014/main" id="{9C2D308A-3BA8-4254-96DD-8B0C884E1DA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837462" y="3032458"/>
                <a:ext cx="117860" cy="81603"/>
              </a:xfrm>
              <a:custGeom>
                <a:avLst/>
                <a:gdLst>
                  <a:gd name="T0" fmla="*/ 19 w 36"/>
                  <a:gd name="T1" fmla="*/ 1 h 27"/>
                  <a:gd name="T2" fmla="*/ 21 w 36"/>
                  <a:gd name="T3" fmla="*/ 27 h 27"/>
                  <a:gd name="T4" fmla="*/ 19 w 36"/>
                  <a:gd name="T5" fmla="*/ 1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6" h="27">
                    <a:moveTo>
                      <a:pt x="19" y="1"/>
                    </a:moveTo>
                    <a:cubicBezTo>
                      <a:pt x="31" y="2"/>
                      <a:pt x="36" y="24"/>
                      <a:pt x="21" y="27"/>
                    </a:cubicBezTo>
                    <a:cubicBezTo>
                      <a:pt x="1" y="27"/>
                      <a:pt x="0" y="0"/>
                      <a:pt x="19" y="1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03" name="Freeform 96">
                <a:extLst>
                  <a:ext uri="{FF2B5EF4-FFF2-40B4-BE49-F238E27FC236}">
                    <a16:creationId xmlns:a16="http://schemas.microsoft.com/office/drawing/2014/main" id="{6ABA8F37-C9E0-4CFF-9D07-6C3E39CB7E4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802848" y="3552023"/>
                <a:ext cx="147104" cy="108531"/>
              </a:xfrm>
              <a:custGeom>
                <a:avLst/>
                <a:gdLst>
                  <a:gd name="T0" fmla="*/ 28 w 45"/>
                  <a:gd name="T1" fmla="*/ 0 h 36"/>
                  <a:gd name="T2" fmla="*/ 41 w 45"/>
                  <a:gd name="T3" fmla="*/ 20 h 36"/>
                  <a:gd name="T4" fmla="*/ 28 w 45"/>
                  <a:gd name="T5" fmla="*/ 0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5" h="36">
                    <a:moveTo>
                      <a:pt x="28" y="0"/>
                    </a:moveTo>
                    <a:cubicBezTo>
                      <a:pt x="32" y="0"/>
                      <a:pt x="45" y="13"/>
                      <a:pt x="41" y="20"/>
                    </a:cubicBezTo>
                    <a:cubicBezTo>
                      <a:pt x="24" y="36"/>
                      <a:pt x="0" y="7"/>
                      <a:pt x="28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04" name="Freeform 97">
                <a:extLst>
                  <a:ext uri="{FF2B5EF4-FFF2-40B4-BE49-F238E27FC236}">
                    <a16:creationId xmlns:a16="http://schemas.microsoft.com/office/drawing/2014/main" id="{75D253B4-65EF-435F-9B1E-BC1118E9C9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772160" y="4760874"/>
                <a:ext cx="190526" cy="121588"/>
              </a:xfrm>
              <a:custGeom>
                <a:avLst/>
                <a:gdLst>
                  <a:gd name="T0" fmla="*/ 42 w 58"/>
                  <a:gd name="T1" fmla="*/ 0 h 40"/>
                  <a:gd name="T2" fmla="*/ 53 w 58"/>
                  <a:gd name="T3" fmla="*/ 17 h 40"/>
                  <a:gd name="T4" fmla="*/ 42 w 58"/>
                  <a:gd name="T5" fmla="*/ 0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58" h="40">
                    <a:moveTo>
                      <a:pt x="42" y="0"/>
                    </a:moveTo>
                    <a:cubicBezTo>
                      <a:pt x="52" y="0"/>
                      <a:pt x="50" y="9"/>
                      <a:pt x="53" y="17"/>
                    </a:cubicBezTo>
                    <a:cubicBezTo>
                      <a:pt x="58" y="40"/>
                      <a:pt x="0" y="6"/>
                      <a:pt x="42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05" name="Freeform 98">
                <a:extLst>
                  <a:ext uri="{FF2B5EF4-FFF2-40B4-BE49-F238E27FC236}">
                    <a16:creationId xmlns:a16="http://schemas.microsoft.com/office/drawing/2014/main" id="{500B4F57-0E87-47D0-AE81-CA3D0F9AE8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814645" y="4242415"/>
                <a:ext cx="147990" cy="79154"/>
              </a:xfrm>
              <a:custGeom>
                <a:avLst/>
                <a:gdLst>
                  <a:gd name="T0" fmla="*/ 23 w 45"/>
                  <a:gd name="T1" fmla="*/ 0 h 26"/>
                  <a:gd name="T2" fmla="*/ 30 w 45"/>
                  <a:gd name="T3" fmla="*/ 26 h 26"/>
                  <a:gd name="T4" fmla="*/ 23 w 45"/>
                  <a:gd name="T5" fmla="*/ 0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5" h="26">
                    <a:moveTo>
                      <a:pt x="23" y="0"/>
                    </a:moveTo>
                    <a:cubicBezTo>
                      <a:pt x="33" y="2"/>
                      <a:pt x="45" y="21"/>
                      <a:pt x="30" y="26"/>
                    </a:cubicBezTo>
                    <a:cubicBezTo>
                      <a:pt x="10" y="24"/>
                      <a:pt x="0" y="8"/>
                      <a:pt x="23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06" name="Freeform 99">
                <a:extLst>
                  <a:ext uri="{FF2B5EF4-FFF2-40B4-BE49-F238E27FC236}">
                    <a16:creationId xmlns:a16="http://schemas.microsoft.com/office/drawing/2014/main" id="{662175F7-9325-4A4B-A706-410F4C4178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757540" y="4504865"/>
                <a:ext cx="219770" cy="121588"/>
              </a:xfrm>
              <a:custGeom>
                <a:avLst/>
                <a:gdLst>
                  <a:gd name="T0" fmla="*/ 36 w 67"/>
                  <a:gd name="T1" fmla="*/ 0 h 40"/>
                  <a:gd name="T2" fmla="*/ 44 w 67"/>
                  <a:gd name="T3" fmla="*/ 2 h 40"/>
                  <a:gd name="T4" fmla="*/ 31 w 67"/>
                  <a:gd name="T5" fmla="*/ 2 h 40"/>
                  <a:gd name="T6" fmla="*/ 36 w 67"/>
                  <a:gd name="T7" fmla="*/ 0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40">
                    <a:moveTo>
                      <a:pt x="36" y="0"/>
                    </a:moveTo>
                    <a:cubicBezTo>
                      <a:pt x="39" y="3"/>
                      <a:pt x="41" y="0"/>
                      <a:pt x="44" y="2"/>
                    </a:cubicBezTo>
                    <a:cubicBezTo>
                      <a:pt x="67" y="40"/>
                      <a:pt x="0" y="25"/>
                      <a:pt x="31" y="2"/>
                    </a:cubicBezTo>
                    <a:cubicBezTo>
                      <a:pt x="24" y="11"/>
                      <a:pt x="31" y="5"/>
                      <a:pt x="36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07" name="Freeform 100">
                <a:extLst>
                  <a:ext uri="{FF2B5EF4-FFF2-40B4-BE49-F238E27FC236}">
                    <a16:creationId xmlns:a16="http://schemas.microsoft.com/office/drawing/2014/main" id="{63F9EAB0-1026-4856-861B-2B33A516A6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817049" y="3870856"/>
                <a:ext cx="128495" cy="93843"/>
              </a:xfrm>
              <a:custGeom>
                <a:avLst/>
                <a:gdLst>
                  <a:gd name="T0" fmla="*/ 28 w 39"/>
                  <a:gd name="T1" fmla="*/ 1 h 31"/>
                  <a:gd name="T2" fmla="*/ 39 w 39"/>
                  <a:gd name="T3" fmla="*/ 21 h 31"/>
                  <a:gd name="T4" fmla="*/ 28 w 39"/>
                  <a:gd name="T5" fmla="*/ 1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9" h="31">
                    <a:moveTo>
                      <a:pt x="28" y="1"/>
                    </a:moveTo>
                    <a:cubicBezTo>
                      <a:pt x="38" y="0"/>
                      <a:pt x="38" y="12"/>
                      <a:pt x="39" y="21"/>
                    </a:cubicBezTo>
                    <a:cubicBezTo>
                      <a:pt x="18" y="31"/>
                      <a:pt x="0" y="12"/>
                      <a:pt x="28" y="1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08" name="Freeform 101">
                <a:extLst>
                  <a:ext uri="{FF2B5EF4-FFF2-40B4-BE49-F238E27FC236}">
                    <a16:creationId xmlns:a16="http://schemas.microsoft.com/office/drawing/2014/main" id="{1BC77ACE-EFF0-46F0-9F86-66FB68B669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811766" y="5120006"/>
                <a:ext cx="138242" cy="81603"/>
              </a:xfrm>
              <a:custGeom>
                <a:avLst/>
                <a:gdLst>
                  <a:gd name="T0" fmla="*/ 22 w 42"/>
                  <a:gd name="T1" fmla="*/ 0 h 27"/>
                  <a:gd name="T2" fmla="*/ 14 w 42"/>
                  <a:gd name="T3" fmla="*/ 25 h 27"/>
                  <a:gd name="T4" fmla="*/ 22 w 42"/>
                  <a:gd name="T5" fmla="*/ 0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2" h="27">
                    <a:moveTo>
                      <a:pt x="22" y="0"/>
                    </a:moveTo>
                    <a:cubicBezTo>
                      <a:pt x="42" y="7"/>
                      <a:pt x="28" y="27"/>
                      <a:pt x="14" y="25"/>
                    </a:cubicBezTo>
                    <a:cubicBezTo>
                      <a:pt x="0" y="18"/>
                      <a:pt x="9" y="2"/>
                      <a:pt x="22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09" name="Freeform 102">
                <a:extLst>
                  <a:ext uri="{FF2B5EF4-FFF2-40B4-BE49-F238E27FC236}">
                    <a16:creationId xmlns:a16="http://schemas.microsoft.com/office/drawing/2014/main" id="{60BF7006-AD8E-4311-8F8B-2C4F7ECED8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807096" y="5743605"/>
                <a:ext cx="121406" cy="99554"/>
              </a:xfrm>
              <a:custGeom>
                <a:avLst/>
                <a:gdLst>
                  <a:gd name="T0" fmla="*/ 21 w 37"/>
                  <a:gd name="T1" fmla="*/ 0 h 33"/>
                  <a:gd name="T2" fmla="*/ 19 w 37"/>
                  <a:gd name="T3" fmla="*/ 23 h 33"/>
                  <a:gd name="T4" fmla="*/ 21 w 37"/>
                  <a:gd name="T5" fmla="*/ 0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7" h="33">
                    <a:moveTo>
                      <a:pt x="21" y="0"/>
                    </a:moveTo>
                    <a:cubicBezTo>
                      <a:pt x="37" y="0"/>
                      <a:pt x="29" y="33"/>
                      <a:pt x="19" y="23"/>
                    </a:cubicBezTo>
                    <a:cubicBezTo>
                      <a:pt x="0" y="30"/>
                      <a:pt x="3" y="0"/>
                      <a:pt x="21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10" name="Freeform 103">
                <a:extLst>
                  <a:ext uri="{FF2B5EF4-FFF2-40B4-BE49-F238E27FC236}">
                    <a16:creationId xmlns:a16="http://schemas.microsoft.com/office/drawing/2014/main" id="{1012CDC8-6FE3-4C1B-91A6-76543A2D19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790853" y="5950813"/>
                <a:ext cx="140901" cy="102819"/>
              </a:xfrm>
              <a:custGeom>
                <a:avLst/>
                <a:gdLst>
                  <a:gd name="T0" fmla="*/ 28 w 43"/>
                  <a:gd name="T1" fmla="*/ 0 h 34"/>
                  <a:gd name="T2" fmla="*/ 41 w 43"/>
                  <a:gd name="T3" fmla="*/ 21 h 34"/>
                  <a:gd name="T4" fmla="*/ 28 w 43"/>
                  <a:gd name="T5" fmla="*/ 0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" h="34">
                    <a:moveTo>
                      <a:pt x="28" y="0"/>
                    </a:moveTo>
                    <a:cubicBezTo>
                      <a:pt x="35" y="1"/>
                      <a:pt x="43" y="11"/>
                      <a:pt x="41" y="21"/>
                    </a:cubicBezTo>
                    <a:cubicBezTo>
                      <a:pt x="23" y="34"/>
                      <a:pt x="0" y="7"/>
                      <a:pt x="28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11" name="Freeform 104">
                <a:extLst>
                  <a:ext uri="{FF2B5EF4-FFF2-40B4-BE49-F238E27FC236}">
                    <a16:creationId xmlns:a16="http://schemas.microsoft.com/office/drawing/2014/main" id="{D49593A2-85BF-4FB4-B49F-851F5CD5D1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906313" y="2440782"/>
                <a:ext cx="7089" cy="5712"/>
              </a:xfrm>
              <a:custGeom>
                <a:avLst/>
                <a:gdLst>
                  <a:gd name="T0" fmla="*/ 0 w 2"/>
                  <a:gd name="T1" fmla="*/ 0 h 2"/>
                  <a:gd name="T2" fmla="*/ 1 w 2"/>
                  <a:gd name="T3" fmla="*/ 2 h 2"/>
                  <a:gd name="T4" fmla="*/ 0 w 2"/>
                  <a:gd name="T5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" h="2">
                    <a:moveTo>
                      <a:pt x="0" y="0"/>
                    </a:moveTo>
                    <a:cubicBezTo>
                      <a:pt x="1" y="0"/>
                      <a:pt x="2" y="1"/>
                      <a:pt x="1" y="2"/>
                    </a:cubicBezTo>
                    <a:cubicBezTo>
                      <a:pt x="0" y="2"/>
                      <a:pt x="0" y="1"/>
                      <a:pt x="0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12" name="Freeform 113">
                <a:extLst>
                  <a:ext uri="{FF2B5EF4-FFF2-40B4-BE49-F238E27FC236}">
                    <a16:creationId xmlns:a16="http://schemas.microsoft.com/office/drawing/2014/main" id="{B79CDB5E-CC51-402B-9ED5-D802672BFE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857654" y="4828700"/>
                <a:ext cx="9748" cy="8977"/>
              </a:xfrm>
              <a:custGeom>
                <a:avLst/>
                <a:gdLst>
                  <a:gd name="T0" fmla="*/ 1 w 3"/>
                  <a:gd name="T1" fmla="*/ 0 h 3"/>
                  <a:gd name="T2" fmla="*/ 3 w 3"/>
                  <a:gd name="T3" fmla="*/ 1 h 3"/>
                  <a:gd name="T4" fmla="*/ 1 w 3"/>
                  <a:gd name="T5" fmla="*/ 0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" h="3">
                    <a:moveTo>
                      <a:pt x="1" y="0"/>
                    </a:moveTo>
                    <a:cubicBezTo>
                      <a:pt x="1" y="0"/>
                      <a:pt x="2" y="1"/>
                      <a:pt x="3" y="1"/>
                    </a:cubicBezTo>
                    <a:cubicBezTo>
                      <a:pt x="2" y="3"/>
                      <a:pt x="0" y="1"/>
                      <a:pt x="1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13" name="Freeform 114">
                <a:extLst>
                  <a:ext uri="{FF2B5EF4-FFF2-40B4-BE49-F238E27FC236}">
                    <a16:creationId xmlns:a16="http://schemas.microsoft.com/office/drawing/2014/main" id="{86CD5694-24FD-490D-A052-0C1EE62C60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861058" y="3595015"/>
                <a:ext cx="6204" cy="5712"/>
              </a:xfrm>
              <a:custGeom>
                <a:avLst/>
                <a:gdLst>
                  <a:gd name="T0" fmla="*/ 0 w 2"/>
                  <a:gd name="T1" fmla="*/ 0 h 2"/>
                  <a:gd name="T2" fmla="*/ 1 w 2"/>
                  <a:gd name="T3" fmla="*/ 2 h 2"/>
                  <a:gd name="T4" fmla="*/ 0 w 2"/>
                  <a:gd name="T5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" h="2">
                    <a:moveTo>
                      <a:pt x="0" y="0"/>
                    </a:moveTo>
                    <a:cubicBezTo>
                      <a:pt x="1" y="1"/>
                      <a:pt x="2" y="2"/>
                      <a:pt x="1" y="2"/>
                    </a:cubicBezTo>
                    <a:cubicBezTo>
                      <a:pt x="0" y="2"/>
                      <a:pt x="0" y="1"/>
                      <a:pt x="0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14" name="Freeform 115">
                <a:extLst>
                  <a:ext uri="{FF2B5EF4-FFF2-40B4-BE49-F238E27FC236}">
                    <a16:creationId xmlns:a16="http://schemas.microsoft.com/office/drawing/2014/main" id="{4A23AEE5-264F-4713-9B9E-A43F4DE1E8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855345" y="4257869"/>
                <a:ext cx="6204" cy="5712"/>
              </a:xfrm>
              <a:custGeom>
                <a:avLst/>
                <a:gdLst>
                  <a:gd name="T0" fmla="*/ 0 w 2"/>
                  <a:gd name="T1" fmla="*/ 0 h 2"/>
                  <a:gd name="T2" fmla="*/ 1 w 2"/>
                  <a:gd name="T3" fmla="*/ 2 h 2"/>
                  <a:gd name="T4" fmla="*/ 0 w 2"/>
                  <a:gd name="T5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" h="2">
                    <a:moveTo>
                      <a:pt x="0" y="0"/>
                    </a:moveTo>
                    <a:cubicBezTo>
                      <a:pt x="1" y="0"/>
                      <a:pt x="2" y="1"/>
                      <a:pt x="1" y="2"/>
                    </a:cubicBezTo>
                    <a:cubicBezTo>
                      <a:pt x="0" y="2"/>
                      <a:pt x="0" y="1"/>
                      <a:pt x="0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15" name="Freeform 117">
                <a:extLst>
                  <a:ext uri="{FF2B5EF4-FFF2-40B4-BE49-F238E27FC236}">
                    <a16:creationId xmlns:a16="http://schemas.microsoft.com/office/drawing/2014/main" id="{6388319D-4F32-4AB9-B09F-4C40E434C6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842662" y="5994492"/>
                <a:ext cx="7089" cy="5712"/>
              </a:xfrm>
              <a:custGeom>
                <a:avLst/>
                <a:gdLst>
                  <a:gd name="T0" fmla="*/ 0 w 2"/>
                  <a:gd name="T1" fmla="*/ 0 h 2"/>
                  <a:gd name="T2" fmla="*/ 1 w 2"/>
                  <a:gd name="T3" fmla="*/ 2 h 2"/>
                  <a:gd name="T4" fmla="*/ 0 w 2"/>
                  <a:gd name="T5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" h="2">
                    <a:moveTo>
                      <a:pt x="0" y="0"/>
                    </a:moveTo>
                    <a:cubicBezTo>
                      <a:pt x="1" y="1"/>
                      <a:pt x="2" y="1"/>
                      <a:pt x="1" y="2"/>
                    </a:cubicBezTo>
                    <a:cubicBezTo>
                      <a:pt x="0" y="2"/>
                      <a:pt x="0" y="1"/>
                      <a:pt x="0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16" name="Freeform 118">
                <a:extLst>
                  <a:ext uri="{FF2B5EF4-FFF2-40B4-BE49-F238E27FC236}">
                    <a16:creationId xmlns:a16="http://schemas.microsoft.com/office/drawing/2014/main" id="{06214C26-9107-488E-9AA5-7A357F7365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825995" y="6729922"/>
                <a:ext cx="131153" cy="96290"/>
              </a:xfrm>
              <a:custGeom>
                <a:avLst/>
                <a:gdLst>
                  <a:gd name="T0" fmla="*/ 22 w 40"/>
                  <a:gd name="T1" fmla="*/ 0 h 32"/>
                  <a:gd name="T2" fmla="*/ 16 w 40"/>
                  <a:gd name="T3" fmla="*/ 25 h 32"/>
                  <a:gd name="T4" fmla="*/ 22 w 40"/>
                  <a:gd name="T5" fmla="*/ 0 h 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0" h="32">
                    <a:moveTo>
                      <a:pt x="22" y="0"/>
                    </a:moveTo>
                    <a:cubicBezTo>
                      <a:pt x="40" y="3"/>
                      <a:pt x="40" y="32"/>
                      <a:pt x="16" y="25"/>
                    </a:cubicBezTo>
                    <a:cubicBezTo>
                      <a:pt x="0" y="7"/>
                      <a:pt x="14" y="4"/>
                      <a:pt x="22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17" name="Freeform 119">
                <a:extLst>
                  <a:ext uri="{FF2B5EF4-FFF2-40B4-BE49-F238E27FC236}">
                    <a16:creationId xmlns:a16="http://schemas.microsoft.com/office/drawing/2014/main" id="{94F5FA43-101D-437C-A37E-07F5314AEC9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798723" y="6214858"/>
                <a:ext cx="127608" cy="150965"/>
              </a:xfrm>
              <a:custGeom>
                <a:avLst/>
                <a:gdLst>
                  <a:gd name="T0" fmla="*/ 13 w 39"/>
                  <a:gd name="T1" fmla="*/ 6 h 50"/>
                  <a:gd name="T2" fmla="*/ 0 w 39"/>
                  <a:gd name="T3" fmla="*/ 23 h 50"/>
                  <a:gd name="T4" fmla="*/ 13 w 39"/>
                  <a:gd name="T5" fmla="*/ 6 h 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9" h="50">
                    <a:moveTo>
                      <a:pt x="13" y="6"/>
                    </a:moveTo>
                    <a:cubicBezTo>
                      <a:pt x="39" y="10"/>
                      <a:pt x="16" y="50"/>
                      <a:pt x="0" y="23"/>
                    </a:cubicBezTo>
                    <a:cubicBezTo>
                      <a:pt x="1" y="0"/>
                      <a:pt x="5" y="14"/>
                      <a:pt x="13" y="6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18" name="Freeform 145">
                <a:extLst>
                  <a:ext uri="{FF2B5EF4-FFF2-40B4-BE49-F238E27FC236}">
                    <a16:creationId xmlns:a16="http://schemas.microsoft.com/office/drawing/2014/main" id="{3C058226-FB87-41F4-A521-B2C5717E5E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836434" y="6489831"/>
                <a:ext cx="121406" cy="66913"/>
              </a:xfrm>
              <a:custGeom>
                <a:avLst/>
                <a:gdLst>
                  <a:gd name="T0" fmla="*/ 19 w 37"/>
                  <a:gd name="T1" fmla="*/ 0 h 22"/>
                  <a:gd name="T2" fmla="*/ 19 w 37"/>
                  <a:gd name="T3" fmla="*/ 22 h 22"/>
                  <a:gd name="T4" fmla="*/ 19 w 37"/>
                  <a:gd name="T5" fmla="*/ 0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7" h="22">
                    <a:moveTo>
                      <a:pt x="19" y="0"/>
                    </a:moveTo>
                    <a:cubicBezTo>
                      <a:pt x="35" y="1"/>
                      <a:pt x="37" y="22"/>
                      <a:pt x="19" y="22"/>
                    </a:cubicBezTo>
                    <a:cubicBezTo>
                      <a:pt x="6" y="18"/>
                      <a:pt x="0" y="4"/>
                      <a:pt x="19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19" name="Freeform 8">
                <a:extLst>
                  <a:ext uri="{FF2B5EF4-FFF2-40B4-BE49-F238E27FC236}">
                    <a16:creationId xmlns:a16="http://schemas.microsoft.com/office/drawing/2014/main" id="{507ED7FA-E20E-43A9-B7B0-D8D7A5A2D2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899761" y="73705"/>
                <a:ext cx="131153" cy="88130"/>
              </a:xfrm>
              <a:custGeom>
                <a:avLst/>
                <a:gdLst>
                  <a:gd name="T0" fmla="*/ 26 w 40"/>
                  <a:gd name="T1" fmla="*/ 0 h 29"/>
                  <a:gd name="T2" fmla="*/ 39 w 40"/>
                  <a:gd name="T3" fmla="*/ 20 h 29"/>
                  <a:gd name="T4" fmla="*/ 26 w 40"/>
                  <a:gd name="T5" fmla="*/ 0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0" h="29">
                    <a:moveTo>
                      <a:pt x="26" y="0"/>
                    </a:moveTo>
                    <a:cubicBezTo>
                      <a:pt x="34" y="0"/>
                      <a:pt x="40" y="10"/>
                      <a:pt x="39" y="20"/>
                    </a:cubicBezTo>
                    <a:cubicBezTo>
                      <a:pt x="17" y="29"/>
                      <a:pt x="0" y="10"/>
                      <a:pt x="26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89" name="Freeform 35">
              <a:extLst>
                <a:ext uri="{FF2B5EF4-FFF2-40B4-BE49-F238E27FC236}">
                  <a16:creationId xmlns:a16="http://schemas.microsoft.com/office/drawing/2014/main" id="{B381AF1B-FE93-4B42-AC30-59E4DACE7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4107" y="6541558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288202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5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6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7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58789E63-C78D-4210-8A38-DD6FB3B6B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Person pointing on a map">
            <a:extLst>
              <a:ext uri="{FF2B5EF4-FFF2-40B4-BE49-F238E27FC236}">
                <a16:creationId xmlns:a16="http://schemas.microsoft.com/office/drawing/2014/main" id="{AA0CCFFC-BC5C-B6B3-0C56-12A3EE02BC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id="{933BD51B-53C3-4AA2-8BD3-AFDF9E98BA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157941" y="-1157556"/>
            <a:ext cx="6858000" cy="9173882"/>
          </a:xfrm>
          <a:prstGeom prst="rect">
            <a:avLst/>
          </a:prstGeom>
          <a:gradFill>
            <a:gsLst>
              <a:gs pos="71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41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C1903-4593-838E-3192-B1D99B26F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8696" y="1371600"/>
            <a:ext cx="7753235" cy="394862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5400">
                <a:solidFill>
                  <a:srgbClr val="FFFFFF"/>
                </a:solidFill>
              </a:rPr>
              <a:t>SELECT DESTINATION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382D20-23DD-86AF-27D6-C718947824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4585" y="5494187"/>
            <a:ext cx="5151415" cy="7514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1400" cap="all" spc="600">
                <a:solidFill>
                  <a:srgbClr val="FFFFFF"/>
                </a:solidFill>
              </a:rPr>
              <a:t>WHERE, WHY, WHO, WHAT, WHEN &amp; HOW?</a:t>
            </a:r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C94FD3EC-1310-4AD0-9781-ECB252862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rgbClr val="FFFFFF"/>
          </a:solidFill>
        </p:grpSpPr>
        <p:sp>
          <p:nvSpPr>
            <p:cNvPr id="74" name="Freeform 10">
              <a:extLst>
                <a:ext uri="{FF2B5EF4-FFF2-40B4-BE49-F238E27FC236}">
                  <a16:creationId xmlns:a16="http://schemas.microsoft.com/office/drawing/2014/main" id="{672A918A-85C5-4B31-8998-25857DAB5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E0815E64-1D86-4D7E-8CE3-57F2E67B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6" name="Freeform 18">
              <a:extLst>
                <a:ext uri="{FF2B5EF4-FFF2-40B4-BE49-F238E27FC236}">
                  <a16:creationId xmlns:a16="http://schemas.microsoft.com/office/drawing/2014/main" id="{497B2EDF-E079-4AC9-8201-79F55E655C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7" name="Freeform 22">
              <a:extLst>
                <a:ext uri="{FF2B5EF4-FFF2-40B4-BE49-F238E27FC236}">
                  <a16:creationId xmlns:a16="http://schemas.microsoft.com/office/drawing/2014/main" id="{23833C89-2511-479D-BC7D-43F4661DC9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8" name="Freeform 8">
              <a:extLst>
                <a:ext uri="{FF2B5EF4-FFF2-40B4-BE49-F238E27FC236}">
                  <a16:creationId xmlns:a16="http://schemas.microsoft.com/office/drawing/2014/main" id="{134D3974-8C13-4CDE-B973-7120BB8074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9" name="Freeform 19">
              <a:extLst>
                <a:ext uri="{FF2B5EF4-FFF2-40B4-BE49-F238E27FC236}">
                  <a16:creationId xmlns:a16="http://schemas.microsoft.com/office/drawing/2014/main" id="{5BF1FC02-08FF-4338-9BB7-15FA81B92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0" name="Freeform 20">
              <a:extLst>
                <a:ext uri="{FF2B5EF4-FFF2-40B4-BE49-F238E27FC236}">
                  <a16:creationId xmlns:a16="http://schemas.microsoft.com/office/drawing/2014/main" id="{F56F9F25-5C9C-4CA3-A914-FC497872E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1" name="Freeform 23">
              <a:extLst>
                <a:ext uri="{FF2B5EF4-FFF2-40B4-BE49-F238E27FC236}">
                  <a16:creationId xmlns:a16="http://schemas.microsoft.com/office/drawing/2014/main" id="{E656ABC3-F068-4B85-8661-0EC5E9C89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2" name="Freeform 26">
              <a:extLst>
                <a:ext uri="{FF2B5EF4-FFF2-40B4-BE49-F238E27FC236}">
                  <a16:creationId xmlns:a16="http://schemas.microsoft.com/office/drawing/2014/main" id="{535711AB-6053-4A1F-B963-9A991231C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3" name="Freeform 27">
              <a:extLst>
                <a:ext uri="{FF2B5EF4-FFF2-40B4-BE49-F238E27FC236}">
                  <a16:creationId xmlns:a16="http://schemas.microsoft.com/office/drawing/2014/main" id="{99484A9E-C9E7-48E3-835C-CA00039A9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4" name="Freeform 28">
              <a:extLst>
                <a:ext uri="{FF2B5EF4-FFF2-40B4-BE49-F238E27FC236}">
                  <a16:creationId xmlns:a16="http://schemas.microsoft.com/office/drawing/2014/main" id="{30E00243-C6C1-4AFB-9954-AC9C0837AB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5" name="Freeform 30">
              <a:extLst>
                <a:ext uri="{FF2B5EF4-FFF2-40B4-BE49-F238E27FC236}">
                  <a16:creationId xmlns:a16="http://schemas.microsoft.com/office/drawing/2014/main" id="{47B00545-0508-41CF-9169-37CB97E08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6" name="Freeform 43">
              <a:extLst>
                <a:ext uri="{FF2B5EF4-FFF2-40B4-BE49-F238E27FC236}">
                  <a16:creationId xmlns:a16="http://schemas.microsoft.com/office/drawing/2014/main" id="{884EDA62-CEFA-447C-A731-3A1FC949F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7" name="Freeform 51">
              <a:extLst>
                <a:ext uri="{FF2B5EF4-FFF2-40B4-BE49-F238E27FC236}">
                  <a16:creationId xmlns:a16="http://schemas.microsoft.com/office/drawing/2014/main" id="{3C095E3E-AA61-45A1-B7D8-48F0E675A0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8" name="Freeform 52">
              <a:extLst>
                <a:ext uri="{FF2B5EF4-FFF2-40B4-BE49-F238E27FC236}">
                  <a16:creationId xmlns:a16="http://schemas.microsoft.com/office/drawing/2014/main" id="{E942C193-F3C5-4954-AD2C-EC2CD1AE72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9" name="Freeform 53">
              <a:extLst>
                <a:ext uri="{FF2B5EF4-FFF2-40B4-BE49-F238E27FC236}">
                  <a16:creationId xmlns:a16="http://schemas.microsoft.com/office/drawing/2014/main" id="{BDABF981-DD5E-4501-8BDA-03AA48E36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0" name="Freeform 54">
              <a:extLst>
                <a:ext uri="{FF2B5EF4-FFF2-40B4-BE49-F238E27FC236}">
                  <a16:creationId xmlns:a16="http://schemas.microsoft.com/office/drawing/2014/main" id="{F9D003FB-F58B-4C20-87E7-6FB1422CC2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1" name="Freeform 55">
              <a:extLst>
                <a:ext uri="{FF2B5EF4-FFF2-40B4-BE49-F238E27FC236}">
                  <a16:creationId xmlns:a16="http://schemas.microsoft.com/office/drawing/2014/main" id="{D41B2545-F038-4CE0-B931-285F086D97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2" name="Freeform 56">
              <a:extLst>
                <a:ext uri="{FF2B5EF4-FFF2-40B4-BE49-F238E27FC236}">
                  <a16:creationId xmlns:a16="http://schemas.microsoft.com/office/drawing/2014/main" id="{9B64122A-3C88-4240-8766-D84EF1F12B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3" name="Freeform 57">
              <a:extLst>
                <a:ext uri="{FF2B5EF4-FFF2-40B4-BE49-F238E27FC236}">
                  <a16:creationId xmlns:a16="http://schemas.microsoft.com/office/drawing/2014/main" id="{CE208694-203A-403C-AE2F-D2E2894050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4" name="Freeform 59">
              <a:extLst>
                <a:ext uri="{FF2B5EF4-FFF2-40B4-BE49-F238E27FC236}">
                  <a16:creationId xmlns:a16="http://schemas.microsoft.com/office/drawing/2014/main" id="{212458A7-EAC6-4F24-80BD-77B41054B3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5" name="Freeform 60">
              <a:extLst>
                <a:ext uri="{FF2B5EF4-FFF2-40B4-BE49-F238E27FC236}">
                  <a16:creationId xmlns:a16="http://schemas.microsoft.com/office/drawing/2014/main" id="{229A706A-FB43-4854-B0B0-7F09945770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6" name="Freeform 61">
              <a:extLst>
                <a:ext uri="{FF2B5EF4-FFF2-40B4-BE49-F238E27FC236}">
                  <a16:creationId xmlns:a16="http://schemas.microsoft.com/office/drawing/2014/main" id="{476F59BD-B421-4186-BBD7-39A00744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7" name="Freeform 5">
              <a:extLst>
                <a:ext uri="{FF2B5EF4-FFF2-40B4-BE49-F238E27FC236}">
                  <a16:creationId xmlns:a16="http://schemas.microsoft.com/office/drawing/2014/main" id="{D27B3750-2ECF-4CC9-B08C-9E5F55063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8" name="Freeform 6">
              <a:extLst>
                <a:ext uri="{FF2B5EF4-FFF2-40B4-BE49-F238E27FC236}">
                  <a16:creationId xmlns:a16="http://schemas.microsoft.com/office/drawing/2014/main" id="{096E7AD1-BF5B-4298-9E32-A47CB010FA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9" name="Freeform 7">
              <a:extLst>
                <a:ext uri="{FF2B5EF4-FFF2-40B4-BE49-F238E27FC236}">
                  <a16:creationId xmlns:a16="http://schemas.microsoft.com/office/drawing/2014/main" id="{5C2E7B82-DC9D-43AD-BA1E-3759FE4AA0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0" name="Freeform 8">
              <a:extLst>
                <a:ext uri="{FF2B5EF4-FFF2-40B4-BE49-F238E27FC236}">
                  <a16:creationId xmlns:a16="http://schemas.microsoft.com/office/drawing/2014/main" id="{BCDC8C86-4A99-41A4-9DC0-08145CE035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1" name="Freeform 9">
              <a:extLst>
                <a:ext uri="{FF2B5EF4-FFF2-40B4-BE49-F238E27FC236}">
                  <a16:creationId xmlns:a16="http://schemas.microsoft.com/office/drawing/2014/main" id="{C8785DE7-3737-4E27-BE2F-0DBFD301D1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2" name="Freeform 11">
              <a:extLst>
                <a:ext uri="{FF2B5EF4-FFF2-40B4-BE49-F238E27FC236}">
                  <a16:creationId xmlns:a16="http://schemas.microsoft.com/office/drawing/2014/main" id="{C28B40AF-5DD3-4A7F-91AB-F49D46E2EA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3" name="Freeform 12">
              <a:extLst>
                <a:ext uri="{FF2B5EF4-FFF2-40B4-BE49-F238E27FC236}">
                  <a16:creationId xmlns:a16="http://schemas.microsoft.com/office/drawing/2014/main" id="{7411F1BC-34F9-470E-87B5-B3986C27F5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4" name="Freeform 13">
              <a:extLst>
                <a:ext uri="{FF2B5EF4-FFF2-40B4-BE49-F238E27FC236}">
                  <a16:creationId xmlns:a16="http://schemas.microsoft.com/office/drawing/2014/main" id="{6AC0F0C8-6D0F-4644-9C89-D6EF4771C5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5" name="Freeform 14">
              <a:extLst>
                <a:ext uri="{FF2B5EF4-FFF2-40B4-BE49-F238E27FC236}">
                  <a16:creationId xmlns:a16="http://schemas.microsoft.com/office/drawing/2014/main" id="{01D69BD9-5C87-44C7-9112-9A4D5F08D2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6" name="Freeform 16">
              <a:extLst>
                <a:ext uri="{FF2B5EF4-FFF2-40B4-BE49-F238E27FC236}">
                  <a16:creationId xmlns:a16="http://schemas.microsoft.com/office/drawing/2014/main" id="{67ECDACB-4E98-478E-959E-285DA9641C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7" name="Freeform 17">
              <a:extLst>
                <a:ext uri="{FF2B5EF4-FFF2-40B4-BE49-F238E27FC236}">
                  <a16:creationId xmlns:a16="http://schemas.microsoft.com/office/drawing/2014/main" id="{BAA10AA6-CC20-48EF-932E-6E1A686B5A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8" name="Freeform 21">
              <a:extLst>
                <a:ext uri="{FF2B5EF4-FFF2-40B4-BE49-F238E27FC236}">
                  <a16:creationId xmlns:a16="http://schemas.microsoft.com/office/drawing/2014/main" id="{1BE77E80-C10D-4958-BB7D-C901F9401B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9" name="Freeform 25">
              <a:extLst>
                <a:ext uri="{FF2B5EF4-FFF2-40B4-BE49-F238E27FC236}">
                  <a16:creationId xmlns:a16="http://schemas.microsoft.com/office/drawing/2014/main" id="{4202FCC8-1E30-478E-BD2D-2531BE2D9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0" name="Freeform 29">
              <a:extLst>
                <a:ext uri="{FF2B5EF4-FFF2-40B4-BE49-F238E27FC236}">
                  <a16:creationId xmlns:a16="http://schemas.microsoft.com/office/drawing/2014/main" id="{89277949-55D2-4CEB-BD97-066C2B1E37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1" name="Freeform 31">
              <a:extLst>
                <a:ext uri="{FF2B5EF4-FFF2-40B4-BE49-F238E27FC236}">
                  <a16:creationId xmlns:a16="http://schemas.microsoft.com/office/drawing/2014/main" id="{B8EF2C08-9DA7-46E2-ADC8-1A2D271D1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2" name="Freeform 32">
              <a:extLst>
                <a:ext uri="{FF2B5EF4-FFF2-40B4-BE49-F238E27FC236}">
                  <a16:creationId xmlns:a16="http://schemas.microsoft.com/office/drawing/2014/main" id="{DD0041CF-27BC-41BA-AA0E-8D0BC8C51D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3" name="Freeform 33">
              <a:extLst>
                <a:ext uri="{FF2B5EF4-FFF2-40B4-BE49-F238E27FC236}">
                  <a16:creationId xmlns:a16="http://schemas.microsoft.com/office/drawing/2014/main" id="{0A68EB76-B31F-4A68-A511-E9FA4DBAC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4" name="Freeform 34">
              <a:extLst>
                <a:ext uri="{FF2B5EF4-FFF2-40B4-BE49-F238E27FC236}">
                  <a16:creationId xmlns:a16="http://schemas.microsoft.com/office/drawing/2014/main" id="{810ECAA2-F5A4-4CCB-9E69-D7B7B340F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5" name="Freeform 35">
              <a:extLst>
                <a:ext uri="{FF2B5EF4-FFF2-40B4-BE49-F238E27FC236}">
                  <a16:creationId xmlns:a16="http://schemas.microsoft.com/office/drawing/2014/main" id="{BFB1BDBB-BEE0-4E9D-9DA1-1050B31A24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6" name="Freeform 36">
              <a:extLst>
                <a:ext uri="{FF2B5EF4-FFF2-40B4-BE49-F238E27FC236}">
                  <a16:creationId xmlns:a16="http://schemas.microsoft.com/office/drawing/2014/main" id="{93C7B171-B419-495C-8784-E5A33A269C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7" name="Freeform 37">
              <a:extLst>
                <a:ext uri="{FF2B5EF4-FFF2-40B4-BE49-F238E27FC236}">
                  <a16:creationId xmlns:a16="http://schemas.microsoft.com/office/drawing/2014/main" id="{54ED346F-C89B-431F-929F-F60448592D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8" name="Freeform 38">
              <a:extLst>
                <a:ext uri="{FF2B5EF4-FFF2-40B4-BE49-F238E27FC236}">
                  <a16:creationId xmlns:a16="http://schemas.microsoft.com/office/drawing/2014/main" id="{87138F5F-ADD8-43EA-8619-D8E063A489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9" name="Freeform 39">
              <a:extLst>
                <a:ext uri="{FF2B5EF4-FFF2-40B4-BE49-F238E27FC236}">
                  <a16:creationId xmlns:a16="http://schemas.microsoft.com/office/drawing/2014/main" id="{92558A0E-070A-473C-A191-5F1F842E2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0" name="Freeform 40">
              <a:extLst>
                <a:ext uri="{FF2B5EF4-FFF2-40B4-BE49-F238E27FC236}">
                  <a16:creationId xmlns:a16="http://schemas.microsoft.com/office/drawing/2014/main" id="{EC669C1C-F151-44FF-93F6-80E169BAE9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1" name="Freeform 41">
              <a:extLst>
                <a:ext uri="{FF2B5EF4-FFF2-40B4-BE49-F238E27FC236}">
                  <a16:creationId xmlns:a16="http://schemas.microsoft.com/office/drawing/2014/main" id="{A7C8559F-5893-4FF6-A95F-5B6E188EFB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2" name="Freeform 42">
              <a:extLst>
                <a:ext uri="{FF2B5EF4-FFF2-40B4-BE49-F238E27FC236}">
                  <a16:creationId xmlns:a16="http://schemas.microsoft.com/office/drawing/2014/main" id="{896641C3-B861-454E-A910-4A555C0EB1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3" name="Freeform 44">
              <a:extLst>
                <a:ext uri="{FF2B5EF4-FFF2-40B4-BE49-F238E27FC236}">
                  <a16:creationId xmlns:a16="http://schemas.microsoft.com/office/drawing/2014/main" id="{19F6709B-959B-414E-808B-32E9765C5A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4" name="Freeform 45">
              <a:extLst>
                <a:ext uri="{FF2B5EF4-FFF2-40B4-BE49-F238E27FC236}">
                  <a16:creationId xmlns:a16="http://schemas.microsoft.com/office/drawing/2014/main" id="{CA9F93DC-C844-4B5E-AFC8-B2D0F1B5A4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5" name="Freeform 46">
              <a:extLst>
                <a:ext uri="{FF2B5EF4-FFF2-40B4-BE49-F238E27FC236}">
                  <a16:creationId xmlns:a16="http://schemas.microsoft.com/office/drawing/2014/main" id="{6126A395-7043-45D5-9BC7-F3920A874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6" name="Freeform 47">
              <a:extLst>
                <a:ext uri="{FF2B5EF4-FFF2-40B4-BE49-F238E27FC236}">
                  <a16:creationId xmlns:a16="http://schemas.microsoft.com/office/drawing/2014/main" id="{B31760B7-7420-4FE1-A1D9-9252F344F9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7" name="Freeform 48">
              <a:extLst>
                <a:ext uri="{FF2B5EF4-FFF2-40B4-BE49-F238E27FC236}">
                  <a16:creationId xmlns:a16="http://schemas.microsoft.com/office/drawing/2014/main" id="{ECCD080B-6241-42FB-BB45-9BAB645427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8" name="Freeform 49">
              <a:extLst>
                <a:ext uri="{FF2B5EF4-FFF2-40B4-BE49-F238E27FC236}">
                  <a16:creationId xmlns:a16="http://schemas.microsoft.com/office/drawing/2014/main" id="{7130F0B8-37E5-4D73-B6D0-07AEF67936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9" name="Freeform 8">
              <a:extLst>
                <a:ext uri="{FF2B5EF4-FFF2-40B4-BE49-F238E27FC236}">
                  <a16:creationId xmlns:a16="http://schemas.microsoft.com/office/drawing/2014/main" id="{2283A536-3B42-4705-8BD6-F059FCED1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0" name="Freeform 106">
              <a:extLst>
                <a:ext uri="{FF2B5EF4-FFF2-40B4-BE49-F238E27FC236}">
                  <a16:creationId xmlns:a16="http://schemas.microsoft.com/office/drawing/2014/main" id="{F0B7EC11-47EC-4CDE-BC72-A3777D6B7C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39712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5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6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7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D6F5F07B-A917-442C-82D5-5719737E9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Money and passport">
            <a:extLst>
              <a:ext uri="{FF2B5EF4-FFF2-40B4-BE49-F238E27FC236}">
                <a16:creationId xmlns:a16="http://schemas.microsoft.com/office/drawing/2014/main" id="{793B4639-6716-A960-62FC-32FEF37031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49" r="-1" b="-1"/>
          <a:stretch/>
        </p:blipFill>
        <p:spPr>
          <a:xfrm>
            <a:off x="9" y="-1119"/>
            <a:ext cx="12191982" cy="6859119"/>
          </a:xfrm>
          <a:prstGeom prst="rect">
            <a:avLst/>
          </a:prstGeom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id="{C6C3E48C-655A-4982-8E73-7FB0D9E65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" y="3544047"/>
            <a:ext cx="12191982" cy="332189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4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CC012F-219A-9A4B-D481-CC957D375B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3308" y="144549"/>
            <a:ext cx="8625385" cy="97337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RESERVATION!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B8A7C9-C615-11C9-4238-1EE2E61988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83308" y="2571611"/>
            <a:ext cx="9734738" cy="402641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40000"/>
              </a:lnSpc>
            </a:pPr>
            <a:r>
              <a:rPr lang="en-US" b="1" cap="all" spc="600" dirty="0">
                <a:solidFill>
                  <a:schemeClr val="tx1"/>
                </a:solidFill>
              </a:rPr>
              <a:t>BOOKING TOOLS, MANAGING DATA, PAYMENTS, PACKAGING, COMPONENT PARTS, </a:t>
            </a:r>
          </a:p>
        </p:txBody>
      </p:sp>
    </p:spTree>
    <p:extLst>
      <p:ext uri="{BB962C8B-B14F-4D97-AF65-F5344CB8AC3E}">
        <p14:creationId xmlns:p14="http://schemas.microsoft.com/office/powerpoint/2010/main" val="2383669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5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6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7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8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C53527CE-0857-4148-A439-03E1284D2F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773920-B666-35EF-8E45-558C5929F2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8495" y="4703727"/>
            <a:ext cx="9905999" cy="136362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TRANSPORTATION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8629FC-3F17-D277-405E-EEEDF421B5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6058" y="5898290"/>
            <a:ext cx="10365602" cy="857282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2400" cap="all" spc="600" dirty="0">
                <a:solidFill>
                  <a:schemeClr val="tx1"/>
                </a:solidFill>
              </a:rPr>
              <a:t>AIRLINES, COACH, TRAIN, BOAT, HIRE CAR</a:t>
            </a:r>
          </a:p>
        </p:txBody>
      </p:sp>
      <p:pic>
        <p:nvPicPr>
          <p:cNvPr id="8" name="Graphic 7" descr="Taxi">
            <a:extLst>
              <a:ext uri="{FF2B5EF4-FFF2-40B4-BE49-F238E27FC236}">
                <a16:creationId xmlns:a16="http://schemas.microsoft.com/office/drawing/2014/main" id="{8DB203E8-ED04-7D54-F5D8-D57767C3D1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72965" y="523732"/>
            <a:ext cx="4457058" cy="4457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1254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DAAA3-E64F-62BB-182B-2ADA45C47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6544" y="4502151"/>
            <a:ext cx="8028432" cy="1322577"/>
          </a:xfrm>
        </p:spPr>
        <p:txBody>
          <a:bodyPr/>
          <a:lstStyle/>
          <a:p>
            <a:r>
              <a:rPr lang="en-GB" dirty="0"/>
              <a:t>ACCOMMODATION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B6427D-F896-B96A-B2EE-45561AAA65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80983" y="5416598"/>
            <a:ext cx="6396471" cy="159147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TRADITONAL V CYBER AGE</a:t>
            </a:r>
          </a:p>
          <a:p>
            <a:r>
              <a:rPr lang="en-GB" dirty="0"/>
              <a:t>TYPOLOGIES</a:t>
            </a:r>
          </a:p>
          <a:p>
            <a:r>
              <a:rPr lang="en-GB" dirty="0"/>
              <a:t>COMPETITION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D02BE433-419A-4A78-C8F8-10F19D26923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22326" b="22326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02206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5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6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7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58789E63-C78D-4210-8A38-DD6FB3B6B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Hand drawn illustration of assorted desserts and drinks">
            <a:extLst>
              <a:ext uri="{FF2B5EF4-FFF2-40B4-BE49-F238E27FC236}">
                <a16:creationId xmlns:a16="http://schemas.microsoft.com/office/drawing/2014/main" id="{7E1CD2E1-11D8-4A72-ED00-CBDB4C47C4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859" b="1777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id="{933BD51B-53C3-4AA2-8BD3-AFDF9E98BA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157941" y="-1157556"/>
            <a:ext cx="6858000" cy="9173882"/>
          </a:xfrm>
          <a:prstGeom prst="rect">
            <a:avLst/>
          </a:prstGeom>
          <a:gradFill>
            <a:gsLst>
              <a:gs pos="71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41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B0CFD4-4F4B-C5AD-9765-F95080564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8696" y="1371600"/>
            <a:ext cx="7753235" cy="394862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5400">
                <a:solidFill>
                  <a:srgbClr val="FFFFFF"/>
                </a:solidFill>
              </a:rPr>
              <a:t>FOOD &amp; BEVERAGES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9275BE-5F96-D9DE-0218-1B338803F3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4585" y="5494187"/>
            <a:ext cx="5151415" cy="7514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40000"/>
              </a:lnSpc>
            </a:pPr>
            <a:r>
              <a:rPr lang="en-US" sz="600" cap="all" spc="600">
                <a:solidFill>
                  <a:srgbClr val="FFFFFF"/>
                </a:solidFill>
              </a:rPr>
              <a:t>KNOWING THE GUEST</a:t>
            </a:r>
          </a:p>
          <a:p>
            <a:pPr algn="l">
              <a:lnSpc>
                <a:spcPct val="140000"/>
              </a:lnSpc>
            </a:pPr>
            <a:r>
              <a:rPr lang="en-US" sz="600" cap="all" spc="600">
                <a:solidFill>
                  <a:srgbClr val="FFFFFF"/>
                </a:solidFill>
              </a:rPr>
              <a:t>AUTHENTICITY</a:t>
            </a:r>
          </a:p>
          <a:p>
            <a:pPr algn="l">
              <a:lnSpc>
                <a:spcPct val="140000"/>
              </a:lnSpc>
            </a:pPr>
            <a:r>
              <a:rPr lang="en-US" sz="600" cap="all" spc="600">
                <a:solidFill>
                  <a:srgbClr val="FFFFFF"/>
                </a:solidFill>
              </a:rPr>
              <a:t>ALL INCLUSIVE?</a:t>
            </a:r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C94FD3EC-1310-4AD0-9781-ECB252862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rgbClr val="FFFFFF"/>
          </a:solidFill>
        </p:grpSpPr>
        <p:sp>
          <p:nvSpPr>
            <p:cNvPr id="74" name="Freeform 10">
              <a:extLst>
                <a:ext uri="{FF2B5EF4-FFF2-40B4-BE49-F238E27FC236}">
                  <a16:creationId xmlns:a16="http://schemas.microsoft.com/office/drawing/2014/main" id="{672A918A-85C5-4B31-8998-25857DAB5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E0815E64-1D86-4D7E-8CE3-57F2E67B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6" name="Freeform 18">
              <a:extLst>
                <a:ext uri="{FF2B5EF4-FFF2-40B4-BE49-F238E27FC236}">
                  <a16:creationId xmlns:a16="http://schemas.microsoft.com/office/drawing/2014/main" id="{497B2EDF-E079-4AC9-8201-79F55E655C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7" name="Freeform 22">
              <a:extLst>
                <a:ext uri="{FF2B5EF4-FFF2-40B4-BE49-F238E27FC236}">
                  <a16:creationId xmlns:a16="http://schemas.microsoft.com/office/drawing/2014/main" id="{23833C89-2511-479D-BC7D-43F4661DC9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8" name="Freeform 8">
              <a:extLst>
                <a:ext uri="{FF2B5EF4-FFF2-40B4-BE49-F238E27FC236}">
                  <a16:creationId xmlns:a16="http://schemas.microsoft.com/office/drawing/2014/main" id="{134D3974-8C13-4CDE-B973-7120BB8074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9" name="Freeform 19">
              <a:extLst>
                <a:ext uri="{FF2B5EF4-FFF2-40B4-BE49-F238E27FC236}">
                  <a16:creationId xmlns:a16="http://schemas.microsoft.com/office/drawing/2014/main" id="{5BF1FC02-08FF-4338-9BB7-15FA81B92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0" name="Freeform 20">
              <a:extLst>
                <a:ext uri="{FF2B5EF4-FFF2-40B4-BE49-F238E27FC236}">
                  <a16:creationId xmlns:a16="http://schemas.microsoft.com/office/drawing/2014/main" id="{F56F9F25-5C9C-4CA3-A914-FC497872E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1" name="Freeform 23">
              <a:extLst>
                <a:ext uri="{FF2B5EF4-FFF2-40B4-BE49-F238E27FC236}">
                  <a16:creationId xmlns:a16="http://schemas.microsoft.com/office/drawing/2014/main" id="{E656ABC3-F068-4B85-8661-0EC5E9C89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2" name="Freeform 26">
              <a:extLst>
                <a:ext uri="{FF2B5EF4-FFF2-40B4-BE49-F238E27FC236}">
                  <a16:creationId xmlns:a16="http://schemas.microsoft.com/office/drawing/2014/main" id="{535711AB-6053-4A1F-B963-9A991231C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3" name="Freeform 27">
              <a:extLst>
                <a:ext uri="{FF2B5EF4-FFF2-40B4-BE49-F238E27FC236}">
                  <a16:creationId xmlns:a16="http://schemas.microsoft.com/office/drawing/2014/main" id="{99484A9E-C9E7-48E3-835C-CA00039A9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4" name="Freeform 28">
              <a:extLst>
                <a:ext uri="{FF2B5EF4-FFF2-40B4-BE49-F238E27FC236}">
                  <a16:creationId xmlns:a16="http://schemas.microsoft.com/office/drawing/2014/main" id="{30E00243-C6C1-4AFB-9954-AC9C0837AB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5" name="Freeform 30">
              <a:extLst>
                <a:ext uri="{FF2B5EF4-FFF2-40B4-BE49-F238E27FC236}">
                  <a16:creationId xmlns:a16="http://schemas.microsoft.com/office/drawing/2014/main" id="{47B00545-0508-41CF-9169-37CB97E08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6" name="Freeform 43">
              <a:extLst>
                <a:ext uri="{FF2B5EF4-FFF2-40B4-BE49-F238E27FC236}">
                  <a16:creationId xmlns:a16="http://schemas.microsoft.com/office/drawing/2014/main" id="{884EDA62-CEFA-447C-A731-3A1FC949F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7" name="Freeform 51">
              <a:extLst>
                <a:ext uri="{FF2B5EF4-FFF2-40B4-BE49-F238E27FC236}">
                  <a16:creationId xmlns:a16="http://schemas.microsoft.com/office/drawing/2014/main" id="{3C095E3E-AA61-45A1-B7D8-48F0E675A0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8" name="Freeform 52">
              <a:extLst>
                <a:ext uri="{FF2B5EF4-FFF2-40B4-BE49-F238E27FC236}">
                  <a16:creationId xmlns:a16="http://schemas.microsoft.com/office/drawing/2014/main" id="{E942C193-F3C5-4954-AD2C-EC2CD1AE72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9" name="Freeform 53">
              <a:extLst>
                <a:ext uri="{FF2B5EF4-FFF2-40B4-BE49-F238E27FC236}">
                  <a16:creationId xmlns:a16="http://schemas.microsoft.com/office/drawing/2014/main" id="{BDABF981-DD5E-4501-8BDA-03AA48E36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0" name="Freeform 54">
              <a:extLst>
                <a:ext uri="{FF2B5EF4-FFF2-40B4-BE49-F238E27FC236}">
                  <a16:creationId xmlns:a16="http://schemas.microsoft.com/office/drawing/2014/main" id="{F9D003FB-F58B-4C20-87E7-6FB1422CC2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1" name="Freeform 55">
              <a:extLst>
                <a:ext uri="{FF2B5EF4-FFF2-40B4-BE49-F238E27FC236}">
                  <a16:creationId xmlns:a16="http://schemas.microsoft.com/office/drawing/2014/main" id="{D41B2545-F038-4CE0-B931-285F086D97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2" name="Freeform 56">
              <a:extLst>
                <a:ext uri="{FF2B5EF4-FFF2-40B4-BE49-F238E27FC236}">
                  <a16:creationId xmlns:a16="http://schemas.microsoft.com/office/drawing/2014/main" id="{9B64122A-3C88-4240-8766-D84EF1F12B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3" name="Freeform 57">
              <a:extLst>
                <a:ext uri="{FF2B5EF4-FFF2-40B4-BE49-F238E27FC236}">
                  <a16:creationId xmlns:a16="http://schemas.microsoft.com/office/drawing/2014/main" id="{CE208694-203A-403C-AE2F-D2E2894050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4" name="Freeform 59">
              <a:extLst>
                <a:ext uri="{FF2B5EF4-FFF2-40B4-BE49-F238E27FC236}">
                  <a16:creationId xmlns:a16="http://schemas.microsoft.com/office/drawing/2014/main" id="{212458A7-EAC6-4F24-80BD-77B41054B3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5" name="Freeform 60">
              <a:extLst>
                <a:ext uri="{FF2B5EF4-FFF2-40B4-BE49-F238E27FC236}">
                  <a16:creationId xmlns:a16="http://schemas.microsoft.com/office/drawing/2014/main" id="{229A706A-FB43-4854-B0B0-7F09945770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6" name="Freeform 61">
              <a:extLst>
                <a:ext uri="{FF2B5EF4-FFF2-40B4-BE49-F238E27FC236}">
                  <a16:creationId xmlns:a16="http://schemas.microsoft.com/office/drawing/2014/main" id="{476F59BD-B421-4186-BBD7-39A00744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7" name="Freeform 5">
              <a:extLst>
                <a:ext uri="{FF2B5EF4-FFF2-40B4-BE49-F238E27FC236}">
                  <a16:creationId xmlns:a16="http://schemas.microsoft.com/office/drawing/2014/main" id="{D27B3750-2ECF-4CC9-B08C-9E5F55063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8" name="Freeform 6">
              <a:extLst>
                <a:ext uri="{FF2B5EF4-FFF2-40B4-BE49-F238E27FC236}">
                  <a16:creationId xmlns:a16="http://schemas.microsoft.com/office/drawing/2014/main" id="{096E7AD1-BF5B-4298-9E32-A47CB010FA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9" name="Freeform 7">
              <a:extLst>
                <a:ext uri="{FF2B5EF4-FFF2-40B4-BE49-F238E27FC236}">
                  <a16:creationId xmlns:a16="http://schemas.microsoft.com/office/drawing/2014/main" id="{5C2E7B82-DC9D-43AD-BA1E-3759FE4AA0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0" name="Freeform 8">
              <a:extLst>
                <a:ext uri="{FF2B5EF4-FFF2-40B4-BE49-F238E27FC236}">
                  <a16:creationId xmlns:a16="http://schemas.microsoft.com/office/drawing/2014/main" id="{BCDC8C86-4A99-41A4-9DC0-08145CE035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1" name="Freeform 9">
              <a:extLst>
                <a:ext uri="{FF2B5EF4-FFF2-40B4-BE49-F238E27FC236}">
                  <a16:creationId xmlns:a16="http://schemas.microsoft.com/office/drawing/2014/main" id="{C8785DE7-3737-4E27-BE2F-0DBFD301D1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2" name="Freeform 11">
              <a:extLst>
                <a:ext uri="{FF2B5EF4-FFF2-40B4-BE49-F238E27FC236}">
                  <a16:creationId xmlns:a16="http://schemas.microsoft.com/office/drawing/2014/main" id="{C28B40AF-5DD3-4A7F-91AB-F49D46E2EA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3" name="Freeform 12">
              <a:extLst>
                <a:ext uri="{FF2B5EF4-FFF2-40B4-BE49-F238E27FC236}">
                  <a16:creationId xmlns:a16="http://schemas.microsoft.com/office/drawing/2014/main" id="{7411F1BC-34F9-470E-87B5-B3986C27F5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4" name="Freeform 13">
              <a:extLst>
                <a:ext uri="{FF2B5EF4-FFF2-40B4-BE49-F238E27FC236}">
                  <a16:creationId xmlns:a16="http://schemas.microsoft.com/office/drawing/2014/main" id="{6AC0F0C8-6D0F-4644-9C89-D6EF4771C5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5" name="Freeform 14">
              <a:extLst>
                <a:ext uri="{FF2B5EF4-FFF2-40B4-BE49-F238E27FC236}">
                  <a16:creationId xmlns:a16="http://schemas.microsoft.com/office/drawing/2014/main" id="{01D69BD9-5C87-44C7-9112-9A4D5F08D2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6" name="Freeform 16">
              <a:extLst>
                <a:ext uri="{FF2B5EF4-FFF2-40B4-BE49-F238E27FC236}">
                  <a16:creationId xmlns:a16="http://schemas.microsoft.com/office/drawing/2014/main" id="{67ECDACB-4E98-478E-959E-285DA9641C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7" name="Freeform 17">
              <a:extLst>
                <a:ext uri="{FF2B5EF4-FFF2-40B4-BE49-F238E27FC236}">
                  <a16:creationId xmlns:a16="http://schemas.microsoft.com/office/drawing/2014/main" id="{BAA10AA6-CC20-48EF-932E-6E1A686B5A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8" name="Freeform 21">
              <a:extLst>
                <a:ext uri="{FF2B5EF4-FFF2-40B4-BE49-F238E27FC236}">
                  <a16:creationId xmlns:a16="http://schemas.microsoft.com/office/drawing/2014/main" id="{1BE77E80-C10D-4958-BB7D-C901F9401B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9" name="Freeform 25">
              <a:extLst>
                <a:ext uri="{FF2B5EF4-FFF2-40B4-BE49-F238E27FC236}">
                  <a16:creationId xmlns:a16="http://schemas.microsoft.com/office/drawing/2014/main" id="{4202FCC8-1E30-478E-BD2D-2531BE2D9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0" name="Freeform 29">
              <a:extLst>
                <a:ext uri="{FF2B5EF4-FFF2-40B4-BE49-F238E27FC236}">
                  <a16:creationId xmlns:a16="http://schemas.microsoft.com/office/drawing/2014/main" id="{89277949-55D2-4CEB-BD97-066C2B1E37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1" name="Freeform 31">
              <a:extLst>
                <a:ext uri="{FF2B5EF4-FFF2-40B4-BE49-F238E27FC236}">
                  <a16:creationId xmlns:a16="http://schemas.microsoft.com/office/drawing/2014/main" id="{B8EF2C08-9DA7-46E2-ADC8-1A2D271D1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2" name="Freeform 32">
              <a:extLst>
                <a:ext uri="{FF2B5EF4-FFF2-40B4-BE49-F238E27FC236}">
                  <a16:creationId xmlns:a16="http://schemas.microsoft.com/office/drawing/2014/main" id="{DD0041CF-27BC-41BA-AA0E-8D0BC8C51D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3" name="Freeform 33">
              <a:extLst>
                <a:ext uri="{FF2B5EF4-FFF2-40B4-BE49-F238E27FC236}">
                  <a16:creationId xmlns:a16="http://schemas.microsoft.com/office/drawing/2014/main" id="{0A68EB76-B31F-4A68-A511-E9FA4DBAC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4" name="Freeform 34">
              <a:extLst>
                <a:ext uri="{FF2B5EF4-FFF2-40B4-BE49-F238E27FC236}">
                  <a16:creationId xmlns:a16="http://schemas.microsoft.com/office/drawing/2014/main" id="{810ECAA2-F5A4-4CCB-9E69-D7B7B340F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5" name="Freeform 35">
              <a:extLst>
                <a:ext uri="{FF2B5EF4-FFF2-40B4-BE49-F238E27FC236}">
                  <a16:creationId xmlns:a16="http://schemas.microsoft.com/office/drawing/2014/main" id="{BFB1BDBB-BEE0-4E9D-9DA1-1050B31A24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6" name="Freeform 36">
              <a:extLst>
                <a:ext uri="{FF2B5EF4-FFF2-40B4-BE49-F238E27FC236}">
                  <a16:creationId xmlns:a16="http://schemas.microsoft.com/office/drawing/2014/main" id="{93C7B171-B419-495C-8784-E5A33A269C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7" name="Freeform 37">
              <a:extLst>
                <a:ext uri="{FF2B5EF4-FFF2-40B4-BE49-F238E27FC236}">
                  <a16:creationId xmlns:a16="http://schemas.microsoft.com/office/drawing/2014/main" id="{54ED346F-C89B-431F-929F-F60448592D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8" name="Freeform 38">
              <a:extLst>
                <a:ext uri="{FF2B5EF4-FFF2-40B4-BE49-F238E27FC236}">
                  <a16:creationId xmlns:a16="http://schemas.microsoft.com/office/drawing/2014/main" id="{87138F5F-ADD8-43EA-8619-D8E063A489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9" name="Freeform 39">
              <a:extLst>
                <a:ext uri="{FF2B5EF4-FFF2-40B4-BE49-F238E27FC236}">
                  <a16:creationId xmlns:a16="http://schemas.microsoft.com/office/drawing/2014/main" id="{92558A0E-070A-473C-A191-5F1F842E2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0" name="Freeform 40">
              <a:extLst>
                <a:ext uri="{FF2B5EF4-FFF2-40B4-BE49-F238E27FC236}">
                  <a16:creationId xmlns:a16="http://schemas.microsoft.com/office/drawing/2014/main" id="{EC669C1C-F151-44FF-93F6-80E169BAE9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1" name="Freeform 41">
              <a:extLst>
                <a:ext uri="{FF2B5EF4-FFF2-40B4-BE49-F238E27FC236}">
                  <a16:creationId xmlns:a16="http://schemas.microsoft.com/office/drawing/2014/main" id="{A7C8559F-5893-4FF6-A95F-5B6E188EFB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2" name="Freeform 42">
              <a:extLst>
                <a:ext uri="{FF2B5EF4-FFF2-40B4-BE49-F238E27FC236}">
                  <a16:creationId xmlns:a16="http://schemas.microsoft.com/office/drawing/2014/main" id="{896641C3-B861-454E-A910-4A555C0EB1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3" name="Freeform 44">
              <a:extLst>
                <a:ext uri="{FF2B5EF4-FFF2-40B4-BE49-F238E27FC236}">
                  <a16:creationId xmlns:a16="http://schemas.microsoft.com/office/drawing/2014/main" id="{19F6709B-959B-414E-808B-32E9765C5A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4" name="Freeform 45">
              <a:extLst>
                <a:ext uri="{FF2B5EF4-FFF2-40B4-BE49-F238E27FC236}">
                  <a16:creationId xmlns:a16="http://schemas.microsoft.com/office/drawing/2014/main" id="{CA9F93DC-C844-4B5E-AFC8-B2D0F1B5A4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5" name="Freeform 46">
              <a:extLst>
                <a:ext uri="{FF2B5EF4-FFF2-40B4-BE49-F238E27FC236}">
                  <a16:creationId xmlns:a16="http://schemas.microsoft.com/office/drawing/2014/main" id="{6126A395-7043-45D5-9BC7-F3920A874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6" name="Freeform 47">
              <a:extLst>
                <a:ext uri="{FF2B5EF4-FFF2-40B4-BE49-F238E27FC236}">
                  <a16:creationId xmlns:a16="http://schemas.microsoft.com/office/drawing/2014/main" id="{B31760B7-7420-4FE1-A1D9-9252F344F9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7" name="Freeform 48">
              <a:extLst>
                <a:ext uri="{FF2B5EF4-FFF2-40B4-BE49-F238E27FC236}">
                  <a16:creationId xmlns:a16="http://schemas.microsoft.com/office/drawing/2014/main" id="{ECCD080B-6241-42FB-BB45-9BAB645427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8" name="Freeform 49">
              <a:extLst>
                <a:ext uri="{FF2B5EF4-FFF2-40B4-BE49-F238E27FC236}">
                  <a16:creationId xmlns:a16="http://schemas.microsoft.com/office/drawing/2014/main" id="{7130F0B8-37E5-4D73-B6D0-07AEF67936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9" name="Freeform 8">
              <a:extLst>
                <a:ext uri="{FF2B5EF4-FFF2-40B4-BE49-F238E27FC236}">
                  <a16:creationId xmlns:a16="http://schemas.microsoft.com/office/drawing/2014/main" id="{2283A536-3B42-4705-8BD6-F059FCED1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0" name="Freeform 106">
              <a:extLst>
                <a:ext uri="{FF2B5EF4-FFF2-40B4-BE49-F238E27FC236}">
                  <a16:creationId xmlns:a16="http://schemas.microsoft.com/office/drawing/2014/main" id="{F0B7EC11-47EC-4CDE-BC72-A3777D6B7C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08345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8C819-28D0-A5A2-09FD-061CE11AF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6544" y="4376556"/>
            <a:ext cx="8028432" cy="1448172"/>
          </a:xfrm>
        </p:spPr>
        <p:txBody>
          <a:bodyPr/>
          <a:lstStyle/>
          <a:p>
            <a:r>
              <a:rPr lang="en-GB" dirty="0"/>
              <a:t>SERVICES &amp; ACTIVITES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232950-E8E4-51AB-1A56-B5FD02F588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80983" y="5256055"/>
            <a:ext cx="6396471" cy="1870681"/>
          </a:xfrm>
        </p:spPr>
        <p:txBody>
          <a:bodyPr/>
          <a:lstStyle/>
          <a:p>
            <a:r>
              <a:rPr lang="en-GB" dirty="0"/>
              <a:t>MICE</a:t>
            </a:r>
          </a:p>
          <a:p>
            <a:r>
              <a:rPr lang="en-GB" dirty="0"/>
              <a:t>SPA &amp; WELLNESS</a:t>
            </a:r>
          </a:p>
          <a:p>
            <a:r>
              <a:rPr lang="en-GB" dirty="0"/>
              <a:t>GOLF / SPORTS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8CBFECC-C09B-368C-3E76-0050C95CF38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22531" b="22531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6788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5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6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7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D6F5F07B-A917-442C-82D5-5719737E9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Large plateau">
            <a:extLst>
              <a:ext uri="{FF2B5EF4-FFF2-40B4-BE49-F238E27FC236}">
                <a16:creationId xmlns:a16="http://schemas.microsoft.com/office/drawing/2014/main" id="{78E64616-B176-E6F9-F917-888CA83338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615" b="13101"/>
          <a:stretch/>
        </p:blipFill>
        <p:spPr>
          <a:xfrm>
            <a:off x="9" y="-1119"/>
            <a:ext cx="12191982" cy="6859119"/>
          </a:xfrm>
          <a:prstGeom prst="rect">
            <a:avLst/>
          </a:prstGeom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id="{C6C3E48C-655A-4982-8E73-7FB0D9E65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" y="3307170"/>
            <a:ext cx="12191982" cy="3558767"/>
          </a:xfrm>
          <a:prstGeom prst="rect">
            <a:avLst/>
          </a:prstGeom>
          <a:gradFill>
            <a:gsLst>
              <a:gs pos="89000">
                <a:srgbClr val="000000">
                  <a:alpha val="0"/>
                </a:srgbClr>
              </a:gs>
              <a:gs pos="0">
                <a:schemeClr val="tx1"/>
              </a:gs>
              <a:gs pos="56000">
                <a:srgbClr val="000000">
                  <a:alpha val="26000"/>
                </a:srgbClr>
              </a:gs>
              <a:gs pos="14000">
                <a:srgbClr val="000000">
                  <a:alpha val="37000"/>
                </a:srgbClr>
              </a:gs>
              <a:gs pos="0">
                <a:srgbClr val="000000">
                  <a:alpha val="2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044DCD-884C-D1CB-608E-7B6C6D2A9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3308" y="2838734"/>
            <a:ext cx="8625385" cy="272955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EXCURSIONS &amp; TOURS</a:t>
            </a:r>
          </a:p>
        </p:txBody>
      </p:sp>
    </p:spTree>
    <p:extLst>
      <p:ext uri="{BB962C8B-B14F-4D97-AF65-F5344CB8AC3E}">
        <p14:creationId xmlns:p14="http://schemas.microsoft.com/office/powerpoint/2010/main" val="13437423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BCDAE-0854-4D82-6758-C04334768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6544" y="4369576"/>
            <a:ext cx="8028432" cy="1455152"/>
          </a:xfrm>
        </p:spPr>
        <p:txBody>
          <a:bodyPr/>
          <a:lstStyle/>
          <a:p>
            <a:r>
              <a:rPr lang="en-GB" dirty="0"/>
              <a:t>RETURN HOME &amp; TELL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343D48-8A69-43F8-5969-6BE9A40A2F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80983" y="5381698"/>
            <a:ext cx="6396471" cy="159845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RE BOOK!</a:t>
            </a:r>
          </a:p>
          <a:p>
            <a:r>
              <a:rPr lang="en-GB" dirty="0"/>
              <a:t>SHARING EXPERIENCES</a:t>
            </a:r>
          </a:p>
          <a:p>
            <a:r>
              <a:rPr lang="en-GB" dirty="0"/>
              <a:t>CHANNELS &amp; SOCIAL MEDIA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85A5D4A-153B-8749-7DC7-CFB82D08666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68C29B-446B-B29B-047C-ECE3BD6C4D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257" y="192891"/>
            <a:ext cx="11861074" cy="3908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98385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30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5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6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7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8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9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0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1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2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3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4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5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6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7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8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9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0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1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2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3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4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5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6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 useBgFill="1">
        <p:nvSpPr>
          <p:cNvPr id="88" name="Rectangle 87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0ADE48C2-BEAD-4A44-AE28-D61AB9863C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2399" y="510363"/>
            <a:ext cx="9343065" cy="135653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Timeline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410CE6-A0EF-40E5-A654-297DB4F012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754871" y="2093199"/>
            <a:ext cx="4157472" cy="4160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F23766E-23E2-434C-BF95-872C133F4CB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73736" y="6382512"/>
            <a:ext cx="284590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E82EE9-15AF-41C9-984F-253AD1D0F2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C8B8A27-DF03-4546-BA93-21C967D57E5C}" type="slidenum">
              <a:rPr lang="en-US" smtClean="0"/>
              <a:pPr>
                <a:spcAft>
                  <a:spcPts val="600"/>
                </a:spcAft>
              </a:pPr>
              <a:t>21</a:t>
            </a:fld>
            <a:endParaRPr lang="en-US"/>
          </a:p>
        </p:txBody>
      </p:sp>
      <p:graphicFrame>
        <p:nvGraphicFramePr>
          <p:cNvPr id="24" name="Content Placeholder 6" descr="Timeline">
            <a:extLst>
              <a:ext uri="{FF2B5EF4-FFF2-40B4-BE49-F238E27FC236}">
                <a16:creationId xmlns:a16="http://schemas.microsoft.com/office/drawing/2014/main" id="{EF17BA2A-7DE1-4B0D-BD20-01C351990B3D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376606536"/>
              </p:ext>
            </p:extLst>
          </p:nvPr>
        </p:nvGraphicFramePr>
        <p:xfrm>
          <a:off x="571500" y="2372659"/>
          <a:ext cx="11049000" cy="3901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536465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7436C-00F2-4DA9-AD04-C9D27F2C1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02920"/>
            <a:ext cx="9902952" cy="1325563"/>
          </a:xfrm>
        </p:spPr>
        <p:txBody>
          <a:bodyPr/>
          <a:lstStyle/>
          <a:p>
            <a:r>
              <a:rPr lang="en-US" dirty="0"/>
              <a:t>PACKAGE SERVICE PROCESS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5009F9-B014-4D7E-A8DE-2F50474D83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/>
          <a:lstStyle/>
          <a:p>
            <a:r>
              <a:rPr lang="en-US" dirty="0"/>
              <a:t>PACKAGE </a:t>
            </a:r>
          </a:p>
        </p:txBody>
      </p:sp>
      <p:graphicFrame>
        <p:nvGraphicFramePr>
          <p:cNvPr id="14" name="Content Placeholder 3">
            <a:extLst>
              <a:ext uri="{FF2B5EF4-FFF2-40B4-BE49-F238E27FC236}">
                <a16:creationId xmlns:a16="http://schemas.microsoft.com/office/drawing/2014/main" id="{9CB31F55-D2A7-65DD-8B61-738949F8CE46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839787" y="2510632"/>
          <a:ext cx="4872133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47E8F3-5172-41E5-B03D-F68454301B7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/>
          <a:lstStyle/>
          <a:p>
            <a:r>
              <a:rPr lang="en-US" dirty="0"/>
              <a:t>SERVICE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E34FA-0C58-408D-AA1F-21168D5CF2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>
            <a:normAutofit/>
          </a:bodyPr>
          <a:lstStyle/>
          <a:p>
            <a:r>
              <a:rPr lang="en-US" dirty="0"/>
              <a:t>FINAL PAYMENTS</a:t>
            </a:r>
          </a:p>
          <a:p>
            <a:r>
              <a:rPr lang="en-US" dirty="0"/>
              <a:t>TRAVEL DETAILS</a:t>
            </a:r>
          </a:p>
          <a:p>
            <a:r>
              <a:rPr lang="en-US" dirty="0"/>
              <a:t>TICKETING</a:t>
            </a:r>
          </a:p>
          <a:p>
            <a:r>
              <a:rPr lang="en-US" dirty="0"/>
              <a:t>PRE TRAVEL ARRANGEMENTS</a:t>
            </a:r>
          </a:p>
          <a:p>
            <a:r>
              <a:rPr lang="en-US" dirty="0"/>
              <a:t>PRE TRAVEL ADVICE</a:t>
            </a:r>
          </a:p>
          <a:p>
            <a:r>
              <a:rPr lang="en-US" dirty="0"/>
              <a:t>PRE TRAVEL SUPPORT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D50734-6C26-41F2-B8EC-F05061FC9C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/>
          <a:lstStyle/>
          <a:p>
            <a:fld id="{4C8B8A27-DF03-4546-BA93-21C967D57E5C}" type="slidenum">
              <a:rPr lang="en-US" smtClean="0"/>
              <a:pPr/>
              <a:t>22</a:t>
            </a:fld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610C77-456B-46B5-9440-9F5669145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5A3475D-74AF-46E9-904E-09A955AB12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42425246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30B0F-C0B3-4791-B979-B988B3542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02920"/>
            <a:ext cx="9899930" cy="1325563"/>
          </a:xfrm>
        </p:spPr>
        <p:txBody>
          <a:bodyPr/>
          <a:lstStyle/>
          <a:p>
            <a:r>
              <a:rPr lang="en-US" dirty="0"/>
              <a:t>Content &amp; Travel Experience	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F3699B-7DD8-4E6A-ACA2-16AE72B2EB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3200400" cy="823912"/>
          </a:xfrm>
        </p:spPr>
        <p:txBody>
          <a:bodyPr/>
          <a:lstStyle/>
          <a:p>
            <a:r>
              <a:rPr lang="en-US" dirty="0"/>
              <a:t>TRAVEL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033FB3-AFD2-423B-9483-DDE293101C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3200400" cy="4943905"/>
          </a:xfrm>
        </p:spPr>
        <p:txBody>
          <a:bodyPr>
            <a:normAutofit/>
          </a:bodyPr>
          <a:lstStyle/>
          <a:p>
            <a:r>
              <a:rPr lang="en-US" dirty="0"/>
              <a:t>PRE ARRIVAL</a:t>
            </a:r>
          </a:p>
          <a:p>
            <a:r>
              <a:rPr lang="en-US" dirty="0"/>
              <a:t>CHECK IN</a:t>
            </a:r>
          </a:p>
          <a:p>
            <a:r>
              <a:rPr lang="en-US" dirty="0"/>
              <a:t>DEPARTURE</a:t>
            </a:r>
          </a:p>
          <a:p>
            <a:r>
              <a:rPr lang="en-US" dirty="0"/>
              <a:t>TRAVEL SYSTEMS</a:t>
            </a:r>
          </a:p>
          <a:p>
            <a:r>
              <a:rPr lang="en-US" dirty="0"/>
              <a:t>ARRIVAL</a:t>
            </a:r>
          </a:p>
          <a:p>
            <a:r>
              <a:rPr lang="en-US" dirty="0"/>
              <a:t>TRANSFER</a:t>
            </a:r>
          </a:p>
          <a:p>
            <a:r>
              <a:rPr lang="en-US" dirty="0"/>
              <a:t>RETURN TRAVEL</a:t>
            </a:r>
          </a:p>
          <a:p>
            <a:r>
              <a:rPr lang="en-US" dirty="0"/>
              <a:t>EXPERIENCES</a:t>
            </a:r>
          </a:p>
          <a:p>
            <a:r>
              <a:rPr lang="en-US" dirty="0"/>
              <a:t>SUPPORT</a:t>
            </a:r>
          </a:p>
          <a:p>
            <a:r>
              <a:rPr lang="en-US" dirty="0"/>
              <a:t>EXPERIENCE</a:t>
            </a:r>
          </a:p>
          <a:p>
            <a:r>
              <a:rPr lang="en-US" dirty="0"/>
              <a:t>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22605A-7656-481A-BADE-35F56EC563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189550" y="1678169"/>
            <a:ext cx="3200400" cy="823912"/>
          </a:xfrm>
        </p:spPr>
        <p:txBody>
          <a:bodyPr/>
          <a:lstStyle/>
          <a:p>
            <a:r>
              <a:rPr lang="en-US" dirty="0"/>
              <a:t>IN RESORT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834751-71C4-40A4-9120-60D6FEB17E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189551" y="2502081"/>
            <a:ext cx="3200400" cy="4245556"/>
          </a:xfrm>
        </p:spPr>
        <p:txBody>
          <a:bodyPr>
            <a:normAutofit lnSpcReduction="10000"/>
          </a:bodyPr>
          <a:lstStyle/>
          <a:p>
            <a:r>
              <a:rPr lang="en-US" dirty="0"/>
              <a:t>ARRIVAL</a:t>
            </a:r>
          </a:p>
          <a:p>
            <a:r>
              <a:rPr lang="en-US" dirty="0"/>
              <a:t>DEPARTURE</a:t>
            </a:r>
          </a:p>
          <a:p>
            <a:r>
              <a:rPr lang="en-US" dirty="0"/>
              <a:t>ACCOMODATION</a:t>
            </a:r>
          </a:p>
          <a:p>
            <a:r>
              <a:rPr lang="en-US" dirty="0"/>
              <a:t>F &amp; B</a:t>
            </a:r>
          </a:p>
          <a:p>
            <a:r>
              <a:rPr lang="en-US" dirty="0"/>
              <a:t>SERVICES</a:t>
            </a:r>
          </a:p>
          <a:p>
            <a:r>
              <a:rPr lang="en-US" dirty="0"/>
              <a:t>EXCURSIONS</a:t>
            </a:r>
          </a:p>
          <a:p>
            <a:r>
              <a:rPr lang="en-US" dirty="0"/>
              <a:t>ENTERTAINMENT</a:t>
            </a:r>
          </a:p>
          <a:p>
            <a:r>
              <a:rPr lang="en-US" dirty="0"/>
              <a:t>MICE</a:t>
            </a:r>
          </a:p>
          <a:p>
            <a:r>
              <a:rPr lang="en-US" dirty="0"/>
              <a:t>SUPPORT </a:t>
            </a:r>
          </a:p>
          <a:p>
            <a:r>
              <a:rPr lang="en-US" dirty="0"/>
              <a:t>EXPERIENCES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79119EB-4550-4F61-9114-03E754C69F3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539317" y="1681163"/>
            <a:ext cx="3200400" cy="823912"/>
          </a:xfrm>
        </p:spPr>
        <p:txBody>
          <a:bodyPr/>
          <a:lstStyle/>
          <a:p>
            <a:r>
              <a:rPr lang="en-US" dirty="0"/>
              <a:t>POST TRAVEL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9D19D23-B255-480F-812B-FA6CEBC4D8B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39318" y="2505075"/>
            <a:ext cx="3200400" cy="3684588"/>
          </a:xfrm>
        </p:spPr>
        <p:txBody>
          <a:bodyPr>
            <a:normAutofit/>
          </a:bodyPr>
          <a:lstStyle/>
          <a:p>
            <a:r>
              <a:rPr lang="en-US" dirty="0"/>
              <a:t>EXPERIENCE</a:t>
            </a:r>
          </a:p>
          <a:p>
            <a:r>
              <a:rPr lang="en-US" dirty="0"/>
              <a:t>RE BOOKING </a:t>
            </a:r>
          </a:p>
          <a:p>
            <a:r>
              <a:rPr lang="en-US" dirty="0"/>
              <a:t>FEEDBACK</a:t>
            </a:r>
          </a:p>
          <a:p>
            <a:r>
              <a:rPr lang="en-US" dirty="0"/>
              <a:t>SUPPORT </a:t>
            </a:r>
          </a:p>
          <a:p>
            <a:r>
              <a:rPr lang="en-US" dirty="0"/>
              <a:t>COMPENSATION</a:t>
            </a:r>
          </a:p>
          <a:p>
            <a:r>
              <a:rPr lang="en-US" dirty="0"/>
              <a:t>IMPACT</a:t>
            </a:r>
          </a:p>
          <a:p>
            <a:r>
              <a:rPr lang="en-US" dirty="0"/>
              <a:t>Relationship</a:t>
            </a:r>
          </a:p>
        </p:txBody>
      </p:sp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33C4C8AE-D173-4A3E-8328-61A6F80C7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/>
          <a:lstStyle/>
          <a:p>
            <a:fld id="{4C8B8A27-DF03-4546-BA93-21C967D57E5C}" type="slidenum">
              <a:rPr lang="en-US" smtClean="0"/>
              <a:pPr/>
              <a:t>23</a:t>
            </a:fld>
            <a:endParaRPr lang="en-US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4E69AEB-0C59-4EBE-B69C-E443AD2EEF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17C4E4-09F6-4DEB-86B0-3C17E4A6BE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1378295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3E1EE-972C-490D-A0BE-895E9CAE8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1152" y="576072"/>
            <a:ext cx="4389120" cy="1344168"/>
          </a:xfrm>
        </p:spPr>
        <p:txBody>
          <a:bodyPr/>
          <a:lstStyle/>
          <a:p>
            <a:r>
              <a:rPr lang="en-US" dirty="0"/>
              <a:t>Summary</a:t>
            </a:r>
          </a:p>
        </p:txBody>
      </p:sp>
      <p:pic>
        <p:nvPicPr>
          <p:cNvPr id="11" name="Picture Placeholder 10" descr="Photo of a beach sunset">
            <a:extLst>
              <a:ext uri="{FF2B5EF4-FFF2-40B4-BE49-F238E27FC236}">
                <a16:creationId xmlns:a16="http://schemas.microsoft.com/office/drawing/2014/main" id="{8F1C72BF-FAF6-4E89-B36D-E1CA3A77C99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t="2995" b="2995"/>
          <a:stretch/>
        </p:blipFill>
        <p:spPr>
          <a:xfrm>
            <a:off x="1673352" y="1572768"/>
            <a:ext cx="2743200" cy="1719072"/>
          </a:xfrm>
        </p:spPr>
      </p:pic>
      <p:pic>
        <p:nvPicPr>
          <p:cNvPr id="8" name="Picture Placeholder 7" descr="Photo of a wave">
            <a:extLst>
              <a:ext uri="{FF2B5EF4-FFF2-40B4-BE49-F238E27FC236}">
                <a16:creationId xmlns:a16="http://schemas.microsoft.com/office/drawing/2014/main" id="{54A933EE-05F4-47E0-B113-902DE3F8E304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/>
          <a:srcRect t="2995" b="2995"/>
          <a:stretch/>
        </p:blipFill>
        <p:spPr>
          <a:xfrm>
            <a:off x="1673352" y="3575304"/>
            <a:ext cx="2743200" cy="1719072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7F14E-EDCE-469B-AEC8-DACF0B59B3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5160" y="1572767"/>
            <a:ext cx="4340539" cy="4993495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PLANNING</a:t>
            </a:r>
          </a:p>
          <a:p>
            <a:r>
              <a:rPr lang="en-US" dirty="0"/>
              <a:t>PRODUCT</a:t>
            </a:r>
          </a:p>
          <a:p>
            <a:r>
              <a:rPr lang="en-US" dirty="0"/>
              <a:t>PACKAGE</a:t>
            </a:r>
          </a:p>
          <a:p>
            <a:r>
              <a:rPr lang="en-US" dirty="0"/>
              <a:t>PLACE</a:t>
            </a:r>
          </a:p>
          <a:p>
            <a:r>
              <a:rPr lang="en-US" dirty="0"/>
              <a:t>PRICE</a:t>
            </a:r>
          </a:p>
          <a:p>
            <a:r>
              <a:rPr lang="en-US" dirty="0"/>
              <a:t>PUBLICITY</a:t>
            </a:r>
          </a:p>
          <a:p>
            <a:r>
              <a:rPr lang="en-US" dirty="0"/>
              <a:t>PROMOTION</a:t>
            </a:r>
          </a:p>
          <a:p>
            <a:r>
              <a:rPr lang="en-US" dirty="0"/>
              <a:t>PEOPLE</a:t>
            </a:r>
          </a:p>
          <a:p>
            <a:r>
              <a:rPr lang="en-US" dirty="0"/>
              <a:t>PERFORMANCE</a:t>
            </a:r>
          </a:p>
          <a:p>
            <a:r>
              <a:rPr lang="en-US" dirty="0"/>
              <a:t>PICTURES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49CF87-E65A-484B-9A85-0DE3D6C54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24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B6CACD-F378-40AC-8A5F-42691D6589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6803C91-203A-4C85-BC76-B9440BE3D4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154709309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Group 32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5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6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7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8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9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0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1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2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3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4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5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6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7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8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9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0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1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2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3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4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5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6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7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8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9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0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 useBgFill="1">
        <p:nvSpPr>
          <p:cNvPr id="92" name="Rectangle 91">
            <a:extLst>
              <a:ext uri="{FF2B5EF4-FFF2-40B4-BE49-F238E27FC236}">
                <a16:creationId xmlns:a16="http://schemas.microsoft.com/office/drawing/2014/main" id="{D6F5F07B-A917-442C-82D5-5719737E9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Placeholder 5" descr="Photo of 3 surfers running into the ocean with their boards">
            <a:extLst>
              <a:ext uri="{FF2B5EF4-FFF2-40B4-BE49-F238E27FC236}">
                <a16:creationId xmlns:a16="http://schemas.microsoft.com/office/drawing/2014/main" id="{A10C84DF-B0D7-4959-900F-6375E5D1B2E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35" b="14560"/>
          <a:stretch/>
        </p:blipFill>
        <p:spPr>
          <a:xfrm>
            <a:off x="9" y="-1119"/>
            <a:ext cx="12191982" cy="6859119"/>
          </a:xfrm>
          <a:prstGeom prst="rect">
            <a:avLst/>
          </a:prstGeom>
        </p:spPr>
      </p:pic>
      <p:sp>
        <p:nvSpPr>
          <p:cNvPr id="94" name="Rectangle 93">
            <a:extLst>
              <a:ext uri="{FF2B5EF4-FFF2-40B4-BE49-F238E27FC236}">
                <a16:creationId xmlns:a16="http://schemas.microsoft.com/office/drawing/2014/main" id="{C6C3E48C-655A-4982-8E73-7FB0D9E65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" y="3544047"/>
            <a:ext cx="12191982" cy="332189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4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8A0C7D-16FA-4B97-B517-3ECFCDEC5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2838734"/>
            <a:ext cx="4312693" cy="23551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0936D7-4AFC-4CF6-98CC-6A2DD4AC35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3030" y="5786844"/>
            <a:ext cx="10117059" cy="811373"/>
          </a:xfrm>
        </p:spPr>
        <p:txBody>
          <a:bodyPr vert="horz" lIns="91440" tIns="45720" rIns="91440" bIns="45720" rtlCol="0">
            <a:noAutofit/>
          </a:bodyPr>
          <a:lstStyle/>
          <a:p>
            <a:pPr algn="ctr"/>
            <a:r>
              <a:rPr lang="en-US" sz="4400" cap="all" spc="600" dirty="0">
                <a:solidFill>
                  <a:srgbClr val="FFFFFF"/>
                </a:solidFill>
                <a:latin typeface="+mj-lt"/>
              </a:rPr>
              <a:t>TIME TO CATCH THE WAVE!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B39BA4-8FA7-4BAC-BAF6-3AC851CBB98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5400000">
            <a:off x="-1754871" y="2093199"/>
            <a:ext cx="4157472" cy="4160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207862-2AD0-4248-9DC0-317ADFF23689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73736" y="6382512"/>
            <a:ext cx="284590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</a:rPr>
              <a:t>20XX</a:t>
            </a:r>
          </a:p>
        </p:txBody>
      </p:sp>
      <p:sp>
        <p:nvSpPr>
          <p:cNvPr id="28" name="Slide Number Placeholder 27">
            <a:extLst>
              <a:ext uri="{FF2B5EF4-FFF2-40B4-BE49-F238E27FC236}">
                <a16:creationId xmlns:a16="http://schemas.microsoft.com/office/drawing/2014/main" id="{F5D32EC3-AB51-4BC4-B69A-67849B3FF0B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57919" y="6382512"/>
            <a:ext cx="50099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C8B8A27-DF03-4546-BA93-21C967D57E5C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25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5920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BohemianVTI">
  <a:themeElements>
    <a:clrScheme name="Boho">
      <a:dk1>
        <a:sysClr val="windowText" lastClr="000000"/>
      </a:dk1>
      <a:lt1>
        <a:sysClr val="window" lastClr="FFFFFF"/>
      </a:lt1>
      <a:dk2>
        <a:srgbClr val="323232"/>
      </a:dk2>
      <a:lt2>
        <a:srgbClr val="F4F1EF"/>
      </a:lt2>
      <a:accent1>
        <a:srgbClr val="8F4F58"/>
      </a:accent1>
      <a:accent2>
        <a:srgbClr val="D09182"/>
      </a:accent2>
      <a:accent3>
        <a:srgbClr val="C7A085"/>
      </a:accent3>
      <a:accent4>
        <a:srgbClr val="ADA085"/>
      </a:accent4>
      <a:accent5>
        <a:srgbClr val="5F787F"/>
      </a:accent5>
      <a:accent6>
        <a:srgbClr val="5A6768"/>
      </a:accent6>
      <a:hlink>
        <a:srgbClr val="A25872"/>
      </a:hlink>
      <a:folHlink>
        <a:srgbClr val="667A7E"/>
      </a:folHlink>
    </a:clrScheme>
    <a:fontScheme name="modern love avenir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hemianVTI" id="{B5E50611-F7C7-47BC-81A6-BE9493DF8677}" vid="{7A26D0DD-A1A5-444B-B0FB-E7DB9E2D047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d446c944705a322646ffb80e727be075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6fadf727bc34ad5af881c59f13619dcb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CFBE331-63D9-4D34-9DDA-F68D558E461F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005FF250-8492-43E8-8400-1C3DDB9B5D6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A6F7751-3D70-4789-B6DE-1DA3487F93F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Bohemian design</Template>
  <TotalTime>0</TotalTime>
  <Words>407</Words>
  <Application>Microsoft Office PowerPoint</Application>
  <PresentationFormat>Widescreen</PresentationFormat>
  <Paragraphs>215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Avenir Next LT Pro</vt:lpstr>
      <vt:lpstr>Calibri</vt:lpstr>
      <vt:lpstr>Modern Love</vt:lpstr>
      <vt:lpstr>BohemianVTI</vt:lpstr>
      <vt:lpstr>Packaging Tourism &amp; Events Travel</vt:lpstr>
      <vt:lpstr>PACKAGES</vt:lpstr>
      <vt:lpstr>CONSIDERATIONS!</vt:lpstr>
      <vt:lpstr>Mass Travel or Bespoke Package?</vt:lpstr>
      <vt:lpstr>PRODUCT DEVELOPMENT</vt:lpstr>
      <vt:lpstr>PRICING</vt:lpstr>
      <vt:lpstr>BOOKING SYSTEMS</vt:lpstr>
      <vt:lpstr>MARKETING </vt:lpstr>
      <vt:lpstr>KNOW YOUR MARKET!</vt:lpstr>
      <vt:lpstr>KNOW YOUR GUEST! What do they want?</vt:lpstr>
      <vt:lpstr>AIDA!</vt:lpstr>
      <vt:lpstr>THE JOURNEY!</vt:lpstr>
      <vt:lpstr>SELECT DESTINATION</vt:lpstr>
      <vt:lpstr>RESERVATION!</vt:lpstr>
      <vt:lpstr>TRANSPORTATION</vt:lpstr>
      <vt:lpstr>ACCOMMODATION</vt:lpstr>
      <vt:lpstr>FOOD &amp; BEVERAGES</vt:lpstr>
      <vt:lpstr>SERVICES &amp; ACTIVITES</vt:lpstr>
      <vt:lpstr>EXCURSIONS &amp; TOURS</vt:lpstr>
      <vt:lpstr>RETURN HOME &amp; TELL</vt:lpstr>
      <vt:lpstr>Timeline</vt:lpstr>
      <vt:lpstr>PACKAGE SERVICE PROCESS</vt:lpstr>
      <vt:lpstr>Content &amp; Travel Experience </vt:lpstr>
      <vt:lpstr>Summary</vt:lpstr>
      <vt:lpstr>Thank you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Packaging Tourism &amp; Events Travel</dc:title>
  <dc:creator>Jacqui Jones</dc:creator>
  <cp:lastModifiedBy>Jacqui Jones</cp:lastModifiedBy>
  <cp:revision>1</cp:revision>
  <dcterms:created xsi:type="dcterms:W3CDTF">2022-11-12T09:49:11Z</dcterms:created>
  <dcterms:modified xsi:type="dcterms:W3CDTF">2022-11-12T10:49:27Z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