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png" ContentType="image/png"/>
  <Default Extension="rels" ContentType="application/vnd.openxmlformats-package.relationships+xml"/>
  <Default Extension="wav" ContentType="audio/x-wav"/>
  <Default Extension="wmf" ContentType="image/x-wm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37"/>
  </p:notesMasterIdLst>
  <p:handoutMasterIdLst>
    <p:handoutMasterId r:id="rId38"/>
  </p:handoutMasterIdLst>
  <p:sldIdLst>
    <p:sldId id="277" r:id="rId2"/>
    <p:sldId id="307" r:id="rId3"/>
    <p:sldId id="270" r:id="rId4"/>
    <p:sldId id="281" r:id="rId5"/>
    <p:sldId id="283" r:id="rId6"/>
    <p:sldId id="285" r:id="rId7"/>
    <p:sldId id="271" r:id="rId8"/>
    <p:sldId id="286" r:id="rId9"/>
    <p:sldId id="287" r:id="rId10"/>
    <p:sldId id="288" r:id="rId11"/>
    <p:sldId id="290" r:id="rId12"/>
    <p:sldId id="291" r:id="rId13"/>
    <p:sldId id="292" r:id="rId14"/>
    <p:sldId id="309" r:id="rId15"/>
    <p:sldId id="310" r:id="rId16"/>
    <p:sldId id="289" r:id="rId17"/>
    <p:sldId id="293" r:id="rId18"/>
    <p:sldId id="294" r:id="rId19"/>
    <p:sldId id="295" r:id="rId20"/>
    <p:sldId id="296" r:id="rId21"/>
    <p:sldId id="297" r:id="rId22"/>
    <p:sldId id="298" r:id="rId23"/>
    <p:sldId id="299" r:id="rId24"/>
    <p:sldId id="300" r:id="rId25"/>
    <p:sldId id="301" r:id="rId26"/>
    <p:sldId id="302" r:id="rId27"/>
    <p:sldId id="303" r:id="rId28"/>
    <p:sldId id="304" r:id="rId29"/>
    <p:sldId id="305" r:id="rId30"/>
    <p:sldId id="280" r:id="rId31"/>
    <p:sldId id="306" r:id="rId32"/>
    <p:sldId id="279" r:id="rId33"/>
    <p:sldId id="282" r:id="rId34"/>
    <p:sldId id="308" r:id="rId35"/>
    <p:sldId id="311" r:id="rId36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327F97BB-C833-4FB7-BDE5-3F7075034690}" styleName="Themed Style 2 - Accent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868" autoAdjust="0"/>
    <p:restoredTop sz="93372" autoAdjust="0"/>
  </p:normalViewPr>
  <p:slideViewPr>
    <p:cSldViewPr>
      <p:cViewPr varScale="1">
        <p:scale>
          <a:sx n="67" d="100"/>
          <a:sy n="67" d="100"/>
        </p:scale>
        <p:origin x="1524" y="6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presProps" Target="presProps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tableStyles" Target="tableStyle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notesMaster" Target="notesMasters/notesMaster1.xml"/><Relationship Id="rId40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2265789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1324776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7">
            <a:extLst>
              <a:ext uri="{FF2B5EF4-FFF2-40B4-BE49-F238E27FC236}">
                <a16:creationId xmlns:a16="http://schemas.microsoft.com/office/drawing/2014/main" id="{677A7E24-A701-4D93-892B-D3C3195B02EA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EB7CEB3D-0D5A-43AA-B40F-525AC429E197}" type="slidenum">
              <a:rPr lang="en-US" altLang="en-US"/>
              <a:pPr>
                <a:spcBef>
                  <a:spcPct val="0"/>
                </a:spcBef>
              </a:pPr>
              <a:t>3</a:t>
            </a:fld>
            <a:endParaRPr lang="en-US" altLang="en-US"/>
          </a:p>
        </p:txBody>
      </p:sp>
      <p:sp>
        <p:nvSpPr>
          <p:cNvPr id="8195" name="Rectangle 2">
            <a:extLst>
              <a:ext uri="{FF2B5EF4-FFF2-40B4-BE49-F238E27FC236}">
                <a16:creationId xmlns:a16="http://schemas.microsoft.com/office/drawing/2014/main" id="{114C3112-9E0B-4F00-AAD5-08FB5578C1A6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196" name="Rectangle 3">
            <a:extLst>
              <a:ext uri="{FF2B5EF4-FFF2-40B4-BE49-F238E27FC236}">
                <a16:creationId xmlns:a16="http://schemas.microsoft.com/office/drawing/2014/main" id="{F937B95F-6629-4FE3-A854-9AC98DAFA8C6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GB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7">
            <a:extLst>
              <a:ext uri="{FF2B5EF4-FFF2-40B4-BE49-F238E27FC236}">
                <a16:creationId xmlns:a16="http://schemas.microsoft.com/office/drawing/2014/main" id="{97124950-0351-40B7-ACC7-D6A826E83170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36FE1815-C071-414C-8544-76CFEB826218}" type="slidenum">
              <a:rPr lang="en-US" altLang="en-US"/>
              <a:pPr>
                <a:spcBef>
                  <a:spcPct val="0"/>
                </a:spcBef>
              </a:pPr>
              <a:t>4</a:t>
            </a:fld>
            <a:endParaRPr lang="en-US" altLang="en-US"/>
          </a:p>
        </p:txBody>
      </p:sp>
      <p:sp>
        <p:nvSpPr>
          <p:cNvPr id="10243" name="Rectangle 2">
            <a:extLst>
              <a:ext uri="{FF2B5EF4-FFF2-40B4-BE49-F238E27FC236}">
                <a16:creationId xmlns:a16="http://schemas.microsoft.com/office/drawing/2014/main" id="{10FF1FB1-FD2A-4607-A0DB-1AC9F27146C5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244" name="Rectangle 3">
            <a:extLst>
              <a:ext uri="{FF2B5EF4-FFF2-40B4-BE49-F238E27FC236}">
                <a16:creationId xmlns:a16="http://schemas.microsoft.com/office/drawing/2014/main" id="{B26A00DF-DD55-4CAD-9746-A30EC8AB092E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GB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7">
            <a:extLst>
              <a:ext uri="{FF2B5EF4-FFF2-40B4-BE49-F238E27FC236}">
                <a16:creationId xmlns:a16="http://schemas.microsoft.com/office/drawing/2014/main" id="{B415EBEF-5994-4811-9E2B-32D2C372845B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DF99954-641C-4D2E-9E8C-C702F58E558D}" type="slidenum">
              <a:rPr lang="en-US" altLang="en-US"/>
              <a:pPr>
                <a:spcBef>
                  <a:spcPct val="0"/>
                </a:spcBef>
              </a:pPr>
              <a:t>5</a:t>
            </a:fld>
            <a:endParaRPr lang="en-US" altLang="en-US"/>
          </a:p>
        </p:txBody>
      </p:sp>
      <p:sp>
        <p:nvSpPr>
          <p:cNvPr id="12291" name="Rectangle 2">
            <a:extLst>
              <a:ext uri="{FF2B5EF4-FFF2-40B4-BE49-F238E27FC236}">
                <a16:creationId xmlns:a16="http://schemas.microsoft.com/office/drawing/2014/main" id="{89FF4E66-EE71-41D8-BFAE-7E93A987F675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2292" name="Rectangle 3">
            <a:extLst>
              <a:ext uri="{FF2B5EF4-FFF2-40B4-BE49-F238E27FC236}">
                <a16:creationId xmlns:a16="http://schemas.microsoft.com/office/drawing/2014/main" id="{C0EE2717-FAB3-4F80-AF4C-C2E5DAC9EEA7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GB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7">
            <a:extLst>
              <a:ext uri="{FF2B5EF4-FFF2-40B4-BE49-F238E27FC236}">
                <a16:creationId xmlns:a16="http://schemas.microsoft.com/office/drawing/2014/main" id="{8800ADD0-E924-4FE0-8C08-F7BF33EC27A5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2BA566D3-9970-4487-926C-7CAAC2E23332}" type="slidenum">
              <a:rPr lang="en-US" altLang="en-US"/>
              <a:pPr>
                <a:spcBef>
                  <a:spcPct val="0"/>
                </a:spcBef>
              </a:pPr>
              <a:t>6</a:t>
            </a:fld>
            <a:endParaRPr lang="en-US" altLang="en-US"/>
          </a:p>
        </p:txBody>
      </p:sp>
      <p:sp>
        <p:nvSpPr>
          <p:cNvPr id="14339" name="Rectangle 2">
            <a:extLst>
              <a:ext uri="{FF2B5EF4-FFF2-40B4-BE49-F238E27FC236}">
                <a16:creationId xmlns:a16="http://schemas.microsoft.com/office/drawing/2014/main" id="{1935C3B5-8058-4912-9954-6B7AFFD5F739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4340" name="Rectangle 3">
            <a:extLst>
              <a:ext uri="{FF2B5EF4-FFF2-40B4-BE49-F238E27FC236}">
                <a16:creationId xmlns:a16="http://schemas.microsoft.com/office/drawing/2014/main" id="{285BF65B-BC4E-4494-BE35-00C55BF5DE6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GB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7">
            <a:extLst>
              <a:ext uri="{FF2B5EF4-FFF2-40B4-BE49-F238E27FC236}">
                <a16:creationId xmlns:a16="http://schemas.microsoft.com/office/drawing/2014/main" id="{FE1EE963-0E40-4173-ABC0-7896248A47F7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8D2D2E9B-C55E-45A4-97F2-8C5AF2006C74}" type="slidenum">
              <a:rPr lang="en-US" altLang="en-US"/>
              <a:pPr>
                <a:spcBef>
                  <a:spcPct val="0"/>
                </a:spcBef>
              </a:pPr>
              <a:t>7</a:t>
            </a:fld>
            <a:endParaRPr lang="en-US" altLang="en-US"/>
          </a:p>
        </p:txBody>
      </p:sp>
      <p:sp>
        <p:nvSpPr>
          <p:cNvPr id="16387" name="Rectangle 2">
            <a:extLst>
              <a:ext uri="{FF2B5EF4-FFF2-40B4-BE49-F238E27FC236}">
                <a16:creationId xmlns:a16="http://schemas.microsoft.com/office/drawing/2014/main" id="{60A3F787-1D39-4FC7-9ABE-A85556F23AA5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6388" name="Rectangle 3">
            <a:extLst>
              <a:ext uri="{FF2B5EF4-FFF2-40B4-BE49-F238E27FC236}">
                <a16:creationId xmlns:a16="http://schemas.microsoft.com/office/drawing/2014/main" id="{4AFB39B3-618C-4C16-9872-E140C77E459E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GB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7">
            <a:extLst>
              <a:ext uri="{FF2B5EF4-FFF2-40B4-BE49-F238E27FC236}">
                <a16:creationId xmlns:a16="http://schemas.microsoft.com/office/drawing/2014/main" id="{77D07522-913A-4978-984B-9BB173403F02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3943C0BB-1F6E-42BA-9D2A-4352B4B892AB}" type="slidenum">
              <a:rPr lang="en-US" altLang="en-US"/>
              <a:pPr>
                <a:spcBef>
                  <a:spcPct val="0"/>
                </a:spcBef>
              </a:pPr>
              <a:t>30</a:t>
            </a:fld>
            <a:endParaRPr lang="en-US" altLang="en-US"/>
          </a:p>
        </p:txBody>
      </p:sp>
      <p:sp>
        <p:nvSpPr>
          <p:cNvPr id="38915" name="Rectangle 2">
            <a:extLst>
              <a:ext uri="{FF2B5EF4-FFF2-40B4-BE49-F238E27FC236}">
                <a16:creationId xmlns:a16="http://schemas.microsoft.com/office/drawing/2014/main" id="{827B383C-111E-4C41-BEFE-4D9AC5A359D5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8916" name="Rectangle 3">
            <a:extLst>
              <a:ext uri="{FF2B5EF4-FFF2-40B4-BE49-F238E27FC236}">
                <a16:creationId xmlns:a16="http://schemas.microsoft.com/office/drawing/2014/main" id="{DF6E1C80-346F-4251-83AA-C9B9235EE8BB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GB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7">
            <a:extLst>
              <a:ext uri="{FF2B5EF4-FFF2-40B4-BE49-F238E27FC236}">
                <a16:creationId xmlns:a16="http://schemas.microsoft.com/office/drawing/2014/main" id="{BCB15C07-0B4C-4871-A57F-679F4E3B9CAB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64249781-F390-4AAA-B683-6E33DE7DBA55}" type="slidenum">
              <a:rPr lang="en-US" altLang="en-US"/>
              <a:pPr>
                <a:spcBef>
                  <a:spcPct val="0"/>
                </a:spcBef>
              </a:pPr>
              <a:t>31</a:t>
            </a:fld>
            <a:endParaRPr lang="en-US" altLang="en-US"/>
          </a:p>
        </p:txBody>
      </p:sp>
      <p:sp>
        <p:nvSpPr>
          <p:cNvPr id="40963" name="Rectangle 2">
            <a:extLst>
              <a:ext uri="{FF2B5EF4-FFF2-40B4-BE49-F238E27FC236}">
                <a16:creationId xmlns:a16="http://schemas.microsoft.com/office/drawing/2014/main" id="{3B10B52D-BFBE-468B-8651-21BA974F2E58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0964" name="Rectangle 3">
            <a:extLst>
              <a:ext uri="{FF2B5EF4-FFF2-40B4-BE49-F238E27FC236}">
                <a16:creationId xmlns:a16="http://schemas.microsoft.com/office/drawing/2014/main" id="{0CDB44F9-A861-4F96-B79F-73BFE578658D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GB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Rectangle 7">
            <a:extLst>
              <a:ext uri="{FF2B5EF4-FFF2-40B4-BE49-F238E27FC236}">
                <a16:creationId xmlns:a16="http://schemas.microsoft.com/office/drawing/2014/main" id="{C9CDFB14-1E88-4408-BFE2-68E1F39C5827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FD35D1F2-25F2-4C94-9002-8362C0461136}" type="slidenum">
              <a:rPr lang="en-US" altLang="en-US"/>
              <a:pPr>
                <a:spcBef>
                  <a:spcPct val="0"/>
                </a:spcBef>
              </a:pPr>
              <a:t>32</a:t>
            </a:fld>
            <a:endParaRPr lang="en-US" altLang="en-US"/>
          </a:p>
        </p:txBody>
      </p:sp>
      <p:sp>
        <p:nvSpPr>
          <p:cNvPr id="43011" name="Rectangle 2">
            <a:extLst>
              <a:ext uri="{FF2B5EF4-FFF2-40B4-BE49-F238E27FC236}">
                <a16:creationId xmlns:a16="http://schemas.microsoft.com/office/drawing/2014/main" id="{88576182-4E56-4881-8E1C-18607CFC569A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3012" name="Rectangle 3">
            <a:extLst>
              <a:ext uri="{FF2B5EF4-FFF2-40B4-BE49-F238E27FC236}">
                <a16:creationId xmlns:a16="http://schemas.microsoft.com/office/drawing/2014/main" id="{8EABAB5D-2F1F-4FC5-8AF3-DA7AC5EA248F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GB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08/10/2023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08/10/2023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08/10/2023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08/10/2023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08/10/2023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08/10/2023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08/10/2023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08/10/2023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08/10/2023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08/10/2023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08/10/2023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TwoObj">
  <p:cSld name="Title, Text,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4038600" cy="21859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>
            <a:off x="4648200" y="3938588"/>
            <a:ext cx="4038600" cy="21875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Rectangle 4">
            <a:extLst>
              <a:ext uri="{FF2B5EF4-FFF2-40B4-BE49-F238E27FC236}">
                <a16:creationId xmlns:a16="http://schemas.microsoft.com/office/drawing/2014/main" id="{2B55A714-9167-407F-BFAC-77007A5D0DAA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7" name="Rectangle 5">
            <a:extLst>
              <a:ext uri="{FF2B5EF4-FFF2-40B4-BE49-F238E27FC236}">
                <a16:creationId xmlns:a16="http://schemas.microsoft.com/office/drawing/2014/main" id="{3DA94CEA-1615-4F44-8C88-8DAA279F9C7A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8" name="Rectangle 6">
            <a:extLst>
              <a:ext uri="{FF2B5EF4-FFF2-40B4-BE49-F238E27FC236}">
                <a16:creationId xmlns:a16="http://schemas.microsoft.com/office/drawing/2014/main" id="{D3F5F438-81EE-498A-AB12-09B720A15D95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03757F6C-32CF-4B86-9916-2312E285316C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67710722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xAndClipArt">
  <p:cSld name="Title, Text and Clip 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lipArt Placeholder 3"/>
          <p:cNvSpPr>
            <a:spLocks noGrp="1"/>
          </p:cNvSpPr>
          <p:nvPr>
            <p:ph type="clipArt"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endParaRPr lang="en-GB" noProof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D9C94E1-4344-4121-9C71-2D9E3DA44F8C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EB7716F-C31B-4A71-81D8-DF1B1EC3061E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D50D3F9-610F-4FA5-9AC9-04CEA8B88292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D2DAD1D-2A3C-4051-B4F3-6E94377BAD09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21798196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fourObj">
  <p:cSld name="Title and 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sz="quarter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4038600" cy="21859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4038600" cy="21859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>
            <a:off x="457200" y="3938588"/>
            <a:ext cx="4038600" cy="21875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8200" y="3938588"/>
            <a:ext cx="4038600" cy="21875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Rectangle 4">
            <a:extLst>
              <a:ext uri="{FF2B5EF4-FFF2-40B4-BE49-F238E27FC236}">
                <a16:creationId xmlns:a16="http://schemas.microsoft.com/office/drawing/2014/main" id="{2B22E36B-7CA5-4C4C-AB20-BFDAE39C4F7B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8" name="Rectangle 5">
            <a:extLst>
              <a:ext uri="{FF2B5EF4-FFF2-40B4-BE49-F238E27FC236}">
                <a16:creationId xmlns:a16="http://schemas.microsoft.com/office/drawing/2014/main" id="{ADB1F66E-BE84-45D3-8443-D299B3E17056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9" name="Rectangle 6">
            <a:extLst>
              <a:ext uri="{FF2B5EF4-FFF2-40B4-BE49-F238E27FC236}">
                <a16:creationId xmlns:a16="http://schemas.microsoft.com/office/drawing/2014/main" id="{32810E23-75EE-4500-882D-440CEA6EC9B1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E4AC532-7797-4838-8DB9-3DAB42E51743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09983140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6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08/10/2023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  <p:sldLayoutId id="2147483788" r:id="rId12"/>
    <p:sldLayoutId id="2147483789" r:id="rId13"/>
    <p:sldLayoutId id="2147483790" r:id="rId14"/>
  </p:sldLayoutIdLst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6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8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ollinsdictionary.com/dictionary/english/feel" TargetMode="External"/><Relationship Id="rId2" Type="http://schemas.openxmlformats.org/officeDocument/2006/relationships/hyperlink" Target="https://www.collinsdictionary.com/dictionary/english/think_1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collinsdictionary.com/dictionary/english/show" TargetMode="External"/><Relationship Id="rId4" Type="http://schemas.openxmlformats.org/officeDocument/2006/relationships/hyperlink" Target="https://www.collinsdictionary.com/dictionary/english/especially" TargetMode="Externa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emf"/><Relationship Id="rId2" Type="http://schemas.openxmlformats.org/officeDocument/2006/relationships/image" Target="../media/image17.emf"/><Relationship Id="rId1" Type="http://schemas.openxmlformats.org/officeDocument/2006/relationships/slideLayout" Target="../slideLayouts/slideLayout6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wmf"/><Relationship Id="rId2" Type="http://schemas.openxmlformats.org/officeDocument/2006/relationships/image" Target="../media/image19.wmf"/><Relationship Id="rId1" Type="http://schemas.openxmlformats.org/officeDocument/2006/relationships/slideLayout" Target="../slideLayouts/slideLayout4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6.jpeg"/><Relationship Id="rId5" Type="http://schemas.openxmlformats.org/officeDocument/2006/relationships/image" Target="../media/image25.jpeg"/><Relationship Id="rId4" Type="http://schemas.openxmlformats.org/officeDocument/2006/relationships/image" Target="../media/image24.jpeg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13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13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7" Type="http://schemas.openxmlformats.org/officeDocument/2006/relationships/image" Target="../media/image33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4.xml"/><Relationship Id="rId6" Type="http://schemas.openxmlformats.org/officeDocument/2006/relationships/image" Target="../media/image32.png"/><Relationship Id="rId5" Type="http://schemas.openxmlformats.org/officeDocument/2006/relationships/image" Target="../media/image31.png"/><Relationship Id="rId4" Type="http://schemas.openxmlformats.org/officeDocument/2006/relationships/image" Target="../media/image30.pn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9.png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4" Type="http://schemas.openxmlformats.org/officeDocument/2006/relationships/audio" Target="../media/audio1.wav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684213" y="908050"/>
            <a:ext cx="7772400" cy="1235066"/>
          </a:xfrm>
        </p:spPr>
        <p:txBody>
          <a:bodyPr/>
          <a:lstStyle/>
          <a:p>
            <a:pPr eaLnBrk="1" hangingPunct="1"/>
            <a:r>
              <a:rPr lang="en-GB" altLang="en-US" b="1">
                <a:solidFill>
                  <a:schemeClr val="accent2"/>
                </a:solidFill>
              </a:rPr>
              <a:t>LCMB7024</a:t>
            </a:r>
            <a:endParaRPr lang="en-GB" altLang="en-US" b="1" dirty="0">
              <a:solidFill>
                <a:schemeClr val="accent2"/>
              </a:solidFill>
            </a:endParaRPr>
          </a:p>
        </p:txBody>
      </p:sp>
      <p:sp>
        <p:nvSpPr>
          <p:cNvPr id="6147" name="Subtitle 4"/>
          <p:cNvSpPr>
            <a:spLocks noGrp="1"/>
          </p:cNvSpPr>
          <p:nvPr>
            <p:ph type="subTitle" idx="1"/>
          </p:nvPr>
        </p:nvSpPr>
        <p:spPr>
          <a:xfrm>
            <a:off x="571472" y="1928803"/>
            <a:ext cx="7786742" cy="3357586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accent2"/>
                </a:solidFill>
              </a:rPr>
              <a:t>Marketing Management</a:t>
            </a:r>
          </a:p>
          <a:p>
            <a:pPr eaLnBrk="1" hangingPunct="1"/>
            <a:r>
              <a:rPr lang="en-GB" altLang="en-US" dirty="0">
                <a:solidFill>
                  <a:schemeClr val="accent2"/>
                </a:solidFill>
              </a:rPr>
              <a:t>Consumer Behaviour</a:t>
            </a:r>
          </a:p>
          <a:p>
            <a:pPr eaLnBrk="1" hangingPunct="1"/>
            <a:r>
              <a:rPr lang="en-GB" altLang="en-US" sz="4800" b="1" dirty="0">
                <a:solidFill>
                  <a:schemeClr val="accent2"/>
                </a:solidFill>
              </a:rPr>
              <a:t> </a:t>
            </a:r>
          </a:p>
        </p:txBody>
      </p:sp>
      <p:sp>
        <p:nvSpPr>
          <p:cNvPr id="6149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8244408" y="6453336"/>
            <a:ext cx="730250" cy="339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6282CF4-F11D-4118-ADBB-5F84001E3BD5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 dirty="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FCE4B3-6602-412E-8E56-180CF33708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/>
              <a:t>Learning Objectives</a:t>
            </a:r>
            <a:endParaRPr lang="en-GB" sz="32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DFEB33-BBD3-4C2C-8FF3-5871BE7D93F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dirty="0"/>
              <a:t>To understand the difference between a high and low involvement product.</a:t>
            </a:r>
          </a:p>
          <a:p>
            <a:pPr marL="0" indent="0">
              <a:buNone/>
            </a:pPr>
            <a:endParaRPr lang="en-GB" sz="2400" dirty="0"/>
          </a:p>
          <a:p>
            <a:r>
              <a:rPr lang="en-GB" sz="2400" dirty="0"/>
              <a:t>To identify and determine the stages in the consumer decision making </a:t>
            </a:r>
            <a:r>
              <a:rPr lang="en-GB" sz="2400"/>
              <a:t>process.</a:t>
            </a:r>
          </a:p>
          <a:p>
            <a:pPr marL="0" indent="0">
              <a:buNone/>
            </a:pPr>
            <a:endParaRPr lang="en-GB" sz="2400" dirty="0"/>
          </a:p>
          <a:p>
            <a:r>
              <a:rPr lang="en-GB" sz="2400" dirty="0"/>
              <a:t>To understand the individual and social/cultural influences on consumer behaviour.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120BADF-B44C-44CB-BF1E-EF150EEDF3C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08/10/2023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42E89A3-C160-45D1-BA8B-49FA682B37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39484036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4">
            <a:extLst>
              <a:ext uri="{FF2B5EF4-FFF2-40B4-BE49-F238E27FC236}">
                <a16:creationId xmlns:a16="http://schemas.microsoft.com/office/drawing/2014/main" id="{3C5AFB29-AE25-4866-A218-4063E77DA796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600200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buFontTx/>
              <a:buNone/>
            </a:pPr>
            <a:endParaRPr lang="en-GB" altLang="en-US">
              <a:solidFill>
                <a:srgbClr val="FFCC00"/>
              </a:solidFill>
            </a:endParaRPr>
          </a:p>
        </p:txBody>
      </p:sp>
      <p:sp>
        <p:nvSpPr>
          <p:cNvPr id="7171" name="Rectangle 5">
            <a:extLst>
              <a:ext uri="{FF2B5EF4-FFF2-40B4-BE49-F238E27FC236}">
                <a16:creationId xmlns:a16="http://schemas.microsoft.com/office/drawing/2014/main" id="{ED27CC7E-31EB-45F4-ACA6-F04B898D106F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447800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buFontTx/>
              <a:buNone/>
            </a:pPr>
            <a:endParaRPr lang="en-GB" altLang="en-US">
              <a:solidFill>
                <a:srgbClr val="FFCC00"/>
              </a:solidFill>
            </a:endParaRPr>
          </a:p>
        </p:txBody>
      </p:sp>
      <p:sp>
        <p:nvSpPr>
          <p:cNvPr id="7173" name="Text Box 9">
            <a:extLst>
              <a:ext uri="{FF2B5EF4-FFF2-40B4-BE49-F238E27FC236}">
                <a16:creationId xmlns:a16="http://schemas.microsoft.com/office/drawing/2014/main" id="{FCC39166-CC00-40FD-9E28-2959170D0A88}"/>
              </a:ext>
            </a:extLst>
          </p:cNvPr>
          <p:cNvSpPr txBox="1">
            <a:spLocks noChangeArrowheads="1"/>
          </p:cNvSpPr>
          <p:nvPr/>
        </p:nvSpPr>
        <p:spPr bwMode="auto">
          <a:xfrm rot="-5400000">
            <a:off x="7215187" y="4929188"/>
            <a:ext cx="428625" cy="3429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eaVert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  <a:buFontTx/>
              <a:buNone/>
            </a:pPr>
            <a:endParaRPr lang="en-GB" altLang="en-US" sz="1600">
              <a:solidFill>
                <a:srgbClr val="229FC6"/>
              </a:solidFill>
              <a:latin typeface="Arial Black" panose="020B0A04020102020204" pitchFamily="34" charset="0"/>
            </a:endParaRPr>
          </a:p>
        </p:txBody>
      </p:sp>
      <p:sp>
        <p:nvSpPr>
          <p:cNvPr id="7174" name="Rectangle 10">
            <a:extLst>
              <a:ext uri="{FF2B5EF4-FFF2-40B4-BE49-F238E27FC236}">
                <a16:creationId xmlns:a16="http://schemas.microsoft.com/office/drawing/2014/main" id="{A5249262-7834-4A6B-BEF9-B97CABAAA006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533400"/>
            <a:ext cx="8229600" cy="1143000"/>
          </a:xfrm>
        </p:spPr>
        <p:txBody>
          <a:bodyPr/>
          <a:lstStyle/>
          <a:p>
            <a:pPr eaLnBrk="1" hangingPunct="1"/>
            <a:r>
              <a:rPr lang="en-US" altLang="en-US" sz="3600">
                <a:solidFill>
                  <a:srgbClr val="229FC6"/>
                </a:solidFill>
                <a:latin typeface="Arial Black" panose="020B0A04020102020204" pitchFamily="34" charset="0"/>
              </a:rPr>
              <a:t>Consumer Behavior</a:t>
            </a:r>
          </a:p>
        </p:txBody>
      </p:sp>
      <p:sp>
        <p:nvSpPr>
          <p:cNvPr id="53259" name="Rectangle 11">
            <a:extLst>
              <a:ext uri="{FF2B5EF4-FFF2-40B4-BE49-F238E27FC236}">
                <a16:creationId xmlns:a16="http://schemas.microsoft.com/office/drawing/2014/main" id="{E4DACBAD-5F99-4DF3-9C57-A6367F09A58C}"/>
              </a:ext>
            </a:extLst>
          </p:cNvPr>
          <p:cNvSpPr>
            <a:spLocks noGrp="1" noChangeArrowheads="1"/>
          </p:cNvSpPr>
          <p:nvPr>
            <p:ph type="body" sz="half" idx="1"/>
          </p:nvPr>
        </p:nvSpPr>
        <p:spPr>
          <a:xfrm>
            <a:off x="228600" y="3200400"/>
            <a:ext cx="6858000" cy="3276600"/>
          </a:xfrm>
        </p:spPr>
        <p:txBody>
          <a:bodyPr/>
          <a:lstStyle/>
          <a:p>
            <a:pPr marL="533400" indent="-533400" eaLnBrk="1" hangingPunct="1">
              <a:buFontTx/>
              <a:buNone/>
            </a:pPr>
            <a:r>
              <a:rPr lang="en-US" altLang="en-US" sz="1800" dirty="0"/>
              <a:t>Perspectives:</a:t>
            </a:r>
          </a:p>
          <a:p>
            <a:pPr marL="533400" indent="-533400" eaLnBrk="1" hangingPunct="1">
              <a:buFontTx/>
              <a:buAutoNum type="arabicPeriod"/>
            </a:pPr>
            <a:r>
              <a:rPr lang="en-US" altLang="en-US" sz="1800" dirty="0"/>
              <a:t>Consumers are Systematic decision makers</a:t>
            </a:r>
          </a:p>
          <a:p>
            <a:pPr marL="914400" lvl="1" indent="-457200" eaLnBrk="1" hangingPunct="1"/>
            <a:r>
              <a:rPr lang="en-US" altLang="en-US" sz="1800" dirty="0"/>
              <a:t>Maximize the benefits from purchases defines the response</a:t>
            </a:r>
          </a:p>
          <a:p>
            <a:pPr marL="914400" lvl="1" indent="-457200" eaLnBrk="1" hangingPunct="1"/>
            <a:endParaRPr lang="en-US" altLang="en-US" sz="1800" dirty="0"/>
          </a:p>
          <a:p>
            <a:pPr marL="533400" indent="-533400" eaLnBrk="1" hangingPunct="1">
              <a:buFontTx/>
              <a:buAutoNum type="arabicPeriod"/>
            </a:pPr>
            <a:r>
              <a:rPr lang="en-US" altLang="en-US" sz="1800" dirty="0"/>
              <a:t>Consumers are Active interpreters</a:t>
            </a:r>
          </a:p>
          <a:p>
            <a:pPr marL="914400" lvl="1" indent="-457200" eaLnBrk="1" hangingPunct="1"/>
            <a:r>
              <a:rPr lang="en-US" altLang="en-US" sz="1800" dirty="0"/>
              <a:t>Cultural/social membership defines response</a:t>
            </a:r>
          </a:p>
        </p:txBody>
      </p:sp>
      <p:pic>
        <p:nvPicPr>
          <p:cNvPr id="7176" name="Picture 24" descr="Click To Download">
            <a:extLst>
              <a:ext uri="{FF2B5EF4-FFF2-40B4-BE49-F238E27FC236}">
                <a16:creationId xmlns:a16="http://schemas.microsoft.com/office/drawing/2014/main" id="{96B76D87-26AC-4C3D-8580-C386E7B741FE}"/>
              </a:ext>
            </a:extLst>
          </p:cNvPr>
          <p:cNvPicPr>
            <a:picLocks noGrp="1" noChangeAspect="1" noChangeArrowheads="1"/>
          </p:cNvPicPr>
          <p:nvPr>
            <p:ph sz="quarter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7010400" y="2895600"/>
            <a:ext cx="1676400" cy="16764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7177" name="Picture 27" descr="Click To Download">
            <a:extLst>
              <a:ext uri="{FF2B5EF4-FFF2-40B4-BE49-F238E27FC236}">
                <a16:creationId xmlns:a16="http://schemas.microsoft.com/office/drawing/2014/main" id="{1BFD27C0-4172-45EF-A082-01BB5EA54F0D}"/>
              </a:ext>
            </a:extLst>
          </p:cNvPr>
          <p:cNvPicPr>
            <a:picLocks noGrp="1" noChangeAspect="1" noChangeArrowheads="1"/>
          </p:cNvPicPr>
          <p:nvPr>
            <p:ph sz="quarter" idx="3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7618140" y="4426607"/>
            <a:ext cx="1106760" cy="110676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53277" name="Text Box 29">
            <a:extLst>
              <a:ext uri="{FF2B5EF4-FFF2-40B4-BE49-F238E27FC236}">
                <a16:creationId xmlns:a16="http://schemas.microsoft.com/office/drawing/2014/main" id="{9B176AAF-888B-4C43-9AA6-3006E9ADA50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295400" y="1752600"/>
            <a:ext cx="7467600" cy="13731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00E88A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  <a:buFontTx/>
              <a:buNone/>
            </a:pPr>
            <a:r>
              <a:rPr lang="en-US" altLang="en-US" sz="2800" dirty="0"/>
              <a:t>Consumer Behavior: a wide spectrum of things that affect, derive from, or form the context of human consumption.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7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5327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532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5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5325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5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500"/>
                                        <p:tgtEl>
                                          <p:spTgt spid="5325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5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500"/>
                                        <p:tgtEl>
                                          <p:spTgt spid="5325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5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8" dur="500"/>
                                        <p:tgtEl>
                                          <p:spTgt spid="5325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3259" grpId="0" build="p" autoUpdateAnimBg="0"/>
      <p:bldP spid="53277" grpId="0" build="p" autoUpdateAnimBg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3">
            <a:extLst>
              <a:ext uri="{FF2B5EF4-FFF2-40B4-BE49-F238E27FC236}">
                <a16:creationId xmlns:a16="http://schemas.microsoft.com/office/drawing/2014/main" id="{CF7925B2-B49C-45C7-970D-6F057C02453E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600200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buFontTx/>
              <a:buNone/>
            </a:pPr>
            <a:endParaRPr lang="en-GB" altLang="en-US">
              <a:solidFill>
                <a:srgbClr val="FFCC00"/>
              </a:solidFill>
            </a:endParaRPr>
          </a:p>
        </p:txBody>
      </p:sp>
      <p:sp>
        <p:nvSpPr>
          <p:cNvPr id="9219" name="Rectangle 4">
            <a:extLst>
              <a:ext uri="{FF2B5EF4-FFF2-40B4-BE49-F238E27FC236}">
                <a16:creationId xmlns:a16="http://schemas.microsoft.com/office/drawing/2014/main" id="{E3DD93B6-8733-4B87-B074-23D27BF8EAE1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447800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buFontTx/>
              <a:buNone/>
            </a:pPr>
            <a:endParaRPr lang="en-GB" altLang="en-US">
              <a:solidFill>
                <a:srgbClr val="FFCC00"/>
              </a:solidFill>
            </a:endParaRPr>
          </a:p>
        </p:txBody>
      </p:sp>
      <p:sp>
        <p:nvSpPr>
          <p:cNvPr id="9220" name="Rectangle 8">
            <a:extLst>
              <a:ext uri="{FF2B5EF4-FFF2-40B4-BE49-F238E27FC236}">
                <a16:creationId xmlns:a16="http://schemas.microsoft.com/office/drawing/2014/main" id="{5D302442-0D4E-44E3-A1DF-D353D8FBACA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304800" y="228600"/>
            <a:ext cx="8229600" cy="1143000"/>
          </a:xfrm>
        </p:spPr>
        <p:txBody>
          <a:bodyPr/>
          <a:lstStyle/>
          <a:p>
            <a:pPr eaLnBrk="1" hangingPunct="1"/>
            <a:r>
              <a:rPr lang="en-US" altLang="en-US" sz="2800">
                <a:solidFill>
                  <a:srgbClr val="229FC6"/>
                </a:solidFill>
                <a:latin typeface="Arial Black" panose="020B0A04020102020204" pitchFamily="34" charset="0"/>
              </a:rPr>
              <a:t>High Involvement Products</a:t>
            </a:r>
          </a:p>
        </p:txBody>
      </p:sp>
      <p:sp>
        <p:nvSpPr>
          <p:cNvPr id="85015" name="Rectangle 23">
            <a:extLst>
              <a:ext uri="{FF2B5EF4-FFF2-40B4-BE49-F238E27FC236}">
                <a16:creationId xmlns:a16="http://schemas.microsoft.com/office/drawing/2014/main" id="{7F83D2DA-E503-4B8B-81AC-16D22E7525BF}"/>
              </a:ext>
            </a:extLst>
          </p:cNvPr>
          <p:cNvSpPr>
            <a:spLocks noChangeArrowheads="1"/>
          </p:cNvSpPr>
          <p:nvPr/>
        </p:nvSpPr>
        <p:spPr bwMode="auto">
          <a:xfrm>
            <a:off x="1662113" y="1524000"/>
            <a:ext cx="6629400" cy="4676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533400" indent="-533400" algn="l">
              <a:buChar char="•"/>
              <a:defRPr sz="2800">
                <a:solidFill>
                  <a:schemeClr val="tx1"/>
                </a:solidFill>
                <a:latin typeface="Arial" charset="0"/>
              </a:defRPr>
            </a:lvl1pPr>
            <a:lvl2pPr marL="914400" indent="-457200" algn="l">
              <a:buChar char="–"/>
              <a:defRPr sz="2400">
                <a:solidFill>
                  <a:schemeClr val="tx1"/>
                </a:solidFill>
                <a:latin typeface="Arial" charset="0"/>
              </a:defRPr>
            </a:lvl2pPr>
            <a:lvl3pPr marL="1295400" indent="-381000" algn="l">
              <a:buChar char="•"/>
              <a:defRPr sz="2000">
                <a:solidFill>
                  <a:schemeClr val="tx1"/>
                </a:solidFill>
                <a:latin typeface="Arial" charset="0"/>
              </a:defRPr>
            </a:lvl3pPr>
            <a:lvl4pPr marL="1714500" indent="-342900" algn="l">
              <a:buChar char="–"/>
              <a:defRPr>
                <a:solidFill>
                  <a:schemeClr val="tx1"/>
                </a:solidFill>
                <a:latin typeface="Arial" charset="0"/>
              </a:defRPr>
            </a:lvl4pPr>
            <a:lvl5pPr marL="2171700" indent="-342900" algn="l">
              <a:buChar char="»"/>
              <a:defRPr>
                <a:solidFill>
                  <a:schemeClr val="tx1"/>
                </a:solidFill>
                <a:latin typeface="Arial" charset="0"/>
              </a:defRPr>
            </a:lvl5pPr>
            <a:lvl6pPr marL="2628900" indent="-342900" fontAlgn="base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chemeClr val="tx1"/>
                </a:solidFill>
                <a:latin typeface="Arial" charset="0"/>
              </a:defRPr>
            </a:lvl6pPr>
            <a:lvl7pPr marL="3086100" indent="-342900" fontAlgn="base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chemeClr val="tx1"/>
                </a:solidFill>
                <a:latin typeface="Arial" charset="0"/>
              </a:defRPr>
            </a:lvl7pPr>
            <a:lvl8pPr marL="3543300" indent="-342900" fontAlgn="base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chemeClr val="tx1"/>
                </a:solidFill>
                <a:latin typeface="Arial" charset="0"/>
              </a:defRPr>
            </a:lvl8pPr>
            <a:lvl9pPr marL="4000500" indent="-342900" fontAlgn="base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marL="0" indent="0" eaLnBrk="1" hangingPunct="1">
              <a:spcBef>
                <a:spcPct val="20000"/>
              </a:spcBef>
              <a:buFontTx/>
              <a:buNone/>
              <a:defRPr/>
            </a:pPr>
            <a:r>
              <a:rPr lang="en-GB" sz="1800" dirty="0"/>
              <a:t>A high involvement purchase exists when a consumer has to buy a product or service that is expensive, or that poses the risk of significant emotional consequences if a mistake is made.</a:t>
            </a:r>
          </a:p>
          <a:p>
            <a:pPr marL="0" indent="0" eaLnBrk="1" hangingPunct="1">
              <a:spcBef>
                <a:spcPct val="20000"/>
              </a:spcBef>
              <a:buFontTx/>
              <a:buNone/>
              <a:defRPr/>
            </a:pPr>
            <a:endParaRPr lang="en-US" sz="1800" b="1" dirty="0"/>
          </a:p>
          <a:p>
            <a:pPr marL="0" indent="0" eaLnBrk="1" hangingPunct="1">
              <a:spcBef>
                <a:spcPct val="20000"/>
              </a:spcBef>
              <a:buFontTx/>
              <a:buNone/>
              <a:defRPr/>
            </a:pPr>
            <a:endParaRPr lang="en-US" altLang="en-US" sz="2000" b="1" dirty="0"/>
          </a:p>
          <a:p>
            <a:pPr marL="457200" indent="-457200" eaLnBrk="1" hangingPunct="1">
              <a:spcBef>
                <a:spcPct val="20000"/>
              </a:spcBef>
              <a:buFontTx/>
              <a:buAutoNum type="arabicPlain" startAt="33"/>
              <a:defRPr/>
            </a:pPr>
            <a:endParaRPr lang="en-US" altLang="en-US" sz="2000" b="1" dirty="0"/>
          </a:p>
          <a:p>
            <a:pPr marL="0" indent="0" eaLnBrk="1" hangingPunct="1">
              <a:spcBef>
                <a:spcPct val="20000"/>
              </a:spcBef>
              <a:buFontTx/>
              <a:buNone/>
              <a:defRPr/>
            </a:pPr>
            <a:endParaRPr lang="en-US" altLang="en-US" sz="2000" dirty="0"/>
          </a:p>
          <a:p>
            <a:pPr marL="457200" indent="-457200" eaLnBrk="1" hangingPunct="1">
              <a:spcBef>
                <a:spcPct val="20000"/>
              </a:spcBef>
              <a:buFontTx/>
              <a:buAutoNum type="arabicPlain" startAt="33"/>
              <a:defRPr/>
            </a:pPr>
            <a:endParaRPr lang="en-US" altLang="en-US" sz="2000" dirty="0">
              <a:latin typeface="+mn-lt"/>
            </a:endParaRPr>
          </a:p>
          <a:p>
            <a:pPr marL="0" indent="0" eaLnBrk="1" hangingPunct="1">
              <a:spcBef>
                <a:spcPct val="20000"/>
              </a:spcBef>
              <a:buFontTx/>
              <a:buNone/>
              <a:defRPr/>
            </a:pPr>
            <a:endParaRPr lang="en-US" altLang="en-US" sz="2000" dirty="0">
              <a:latin typeface="+mn-lt"/>
            </a:endParaRPr>
          </a:p>
        </p:txBody>
      </p:sp>
      <p:sp>
        <p:nvSpPr>
          <p:cNvPr id="9222" name="Rectangle 24">
            <a:extLst>
              <a:ext uri="{FF2B5EF4-FFF2-40B4-BE49-F238E27FC236}">
                <a16:creationId xmlns:a16="http://schemas.microsoft.com/office/drawing/2014/main" id="{20C01B66-3C05-4169-B6E6-087CF7B9D982}"/>
              </a:ext>
            </a:extLst>
          </p:cNvPr>
          <p:cNvSpPr>
            <a:spLocks noChangeArrowheads="1"/>
          </p:cNvSpPr>
          <p:nvPr/>
        </p:nvSpPr>
        <p:spPr bwMode="auto">
          <a:xfrm>
            <a:off x="3657600" y="3733800"/>
            <a:ext cx="5486400" cy="838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914400" indent="-45720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295400" indent="-3810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714500" indent="-3429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171700" indent="-3429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628900" indent="-3429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3086100" indent="-3429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543300" indent="-3429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4000500" indent="-3429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buFontTx/>
              <a:buNone/>
            </a:pPr>
            <a:endParaRPr lang="en-US" altLang="en-US" sz="2000"/>
          </a:p>
        </p:txBody>
      </p:sp>
      <p:sp>
        <p:nvSpPr>
          <p:cNvPr id="9223" name="Rectangle 25">
            <a:extLst>
              <a:ext uri="{FF2B5EF4-FFF2-40B4-BE49-F238E27FC236}">
                <a16:creationId xmlns:a16="http://schemas.microsoft.com/office/drawing/2014/main" id="{70415DBF-A73B-4AC0-B87D-9C8C05115272}"/>
              </a:ext>
            </a:extLst>
          </p:cNvPr>
          <p:cNvSpPr>
            <a:spLocks noChangeArrowheads="1"/>
          </p:cNvSpPr>
          <p:nvPr/>
        </p:nvSpPr>
        <p:spPr bwMode="auto">
          <a:xfrm>
            <a:off x="4267200" y="4419600"/>
            <a:ext cx="4572000" cy="1447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533400" indent="-53340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914400" indent="-45720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295400" indent="-3810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714500" indent="-3429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171700" indent="-3429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628900" indent="-3429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3086100" indent="-3429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543300" indent="-3429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4000500" indent="-3429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buFontTx/>
              <a:buNone/>
            </a:pPr>
            <a:r>
              <a:rPr lang="en-US" altLang="en-US" sz="2000"/>
              <a:t>	</a:t>
            </a:r>
          </a:p>
          <a:p>
            <a:pPr eaLnBrk="1" hangingPunct="1">
              <a:buFontTx/>
              <a:buNone/>
            </a:pPr>
            <a:endParaRPr lang="en-US" altLang="en-US" sz="2000"/>
          </a:p>
        </p:txBody>
      </p:sp>
      <p:sp>
        <p:nvSpPr>
          <p:cNvPr id="9224" name="Text Box 27">
            <a:extLst>
              <a:ext uri="{FF2B5EF4-FFF2-40B4-BE49-F238E27FC236}">
                <a16:creationId xmlns:a16="http://schemas.microsoft.com/office/drawing/2014/main" id="{A8A11543-FA35-4EDE-A3F8-290C506D9A60}"/>
              </a:ext>
            </a:extLst>
          </p:cNvPr>
          <p:cNvSpPr txBox="1">
            <a:spLocks noChangeArrowheads="1"/>
          </p:cNvSpPr>
          <p:nvPr/>
        </p:nvSpPr>
        <p:spPr bwMode="auto">
          <a:xfrm rot="-5400000">
            <a:off x="7215187" y="4929188"/>
            <a:ext cx="428625" cy="3429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eaVert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  <a:buFontTx/>
              <a:buNone/>
            </a:pPr>
            <a:endParaRPr lang="en-GB" altLang="en-US" sz="1600">
              <a:solidFill>
                <a:srgbClr val="229FC6"/>
              </a:solidFill>
              <a:latin typeface="Arial Black" panose="020B0A04020102020204" pitchFamily="34" charset="0"/>
            </a:endParaRPr>
          </a:p>
        </p:txBody>
      </p:sp>
      <p:pic>
        <p:nvPicPr>
          <p:cNvPr id="9225" name="Picture 1">
            <a:extLst>
              <a:ext uri="{FF2B5EF4-FFF2-40B4-BE49-F238E27FC236}">
                <a16:creationId xmlns:a16="http://schemas.microsoft.com/office/drawing/2014/main" id="{FCAB1F8D-A0EE-411D-A7C3-43C9EDD2C32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84947" y="3733800"/>
            <a:ext cx="2857500" cy="1600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226" name="Picture 3">
            <a:extLst>
              <a:ext uri="{FF2B5EF4-FFF2-40B4-BE49-F238E27FC236}">
                <a16:creationId xmlns:a16="http://schemas.microsoft.com/office/drawing/2014/main" id="{3E3E9273-AA1B-4453-B03B-BB5F6894972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79194" y="3723323"/>
            <a:ext cx="2857500" cy="1600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3">
            <a:extLst>
              <a:ext uri="{FF2B5EF4-FFF2-40B4-BE49-F238E27FC236}">
                <a16:creationId xmlns:a16="http://schemas.microsoft.com/office/drawing/2014/main" id="{DE3D4563-D885-4B62-BB13-74316BAA61B6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600200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buFontTx/>
              <a:buNone/>
            </a:pPr>
            <a:endParaRPr lang="en-GB" altLang="en-US">
              <a:solidFill>
                <a:srgbClr val="FFCC00"/>
              </a:solidFill>
            </a:endParaRPr>
          </a:p>
        </p:txBody>
      </p:sp>
      <p:sp>
        <p:nvSpPr>
          <p:cNvPr id="11267" name="Rectangle 4">
            <a:extLst>
              <a:ext uri="{FF2B5EF4-FFF2-40B4-BE49-F238E27FC236}">
                <a16:creationId xmlns:a16="http://schemas.microsoft.com/office/drawing/2014/main" id="{40A8E381-66E2-4017-BE92-6ED7B95F4C98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447800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buFontTx/>
              <a:buNone/>
            </a:pPr>
            <a:endParaRPr lang="en-GB" altLang="en-US">
              <a:solidFill>
                <a:srgbClr val="FFCC00"/>
              </a:solidFill>
            </a:endParaRPr>
          </a:p>
        </p:txBody>
      </p:sp>
      <p:sp>
        <p:nvSpPr>
          <p:cNvPr id="11268" name="Rectangle 8">
            <a:extLst>
              <a:ext uri="{FF2B5EF4-FFF2-40B4-BE49-F238E27FC236}">
                <a16:creationId xmlns:a16="http://schemas.microsoft.com/office/drawing/2014/main" id="{CD4936BE-94C6-44A3-B745-67317EA80F06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304800" y="228600"/>
            <a:ext cx="8229600" cy="1143000"/>
          </a:xfrm>
        </p:spPr>
        <p:txBody>
          <a:bodyPr/>
          <a:lstStyle/>
          <a:p>
            <a:pPr eaLnBrk="1" hangingPunct="1"/>
            <a:r>
              <a:rPr lang="en-US" altLang="en-US" sz="2800">
                <a:solidFill>
                  <a:srgbClr val="229FC6"/>
                </a:solidFill>
                <a:latin typeface="Arial Black" panose="020B0A04020102020204" pitchFamily="34" charset="0"/>
              </a:rPr>
              <a:t>Low Involvement Products</a:t>
            </a:r>
          </a:p>
        </p:txBody>
      </p:sp>
      <p:sp>
        <p:nvSpPr>
          <p:cNvPr id="85015" name="Rectangle 23">
            <a:extLst>
              <a:ext uri="{FF2B5EF4-FFF2-40B4-BE49-F238E27FC236}">
                <a16:creationId xmlns:a16="http://schemas.microsoft.com/office/drawing/2014/main" id="{ED2D35B5-3DD9-4AEF-A7BC-D2C759EEB6E5}"/>
              </a:ext>
            </a:extLst>
          </p:cNvPr>
          <p:cNvSpPr>
            <a:spLocks noChangeArrowheads="1"/>
          </p:cNvSpPr>
          <p:nvPr/>
        </p:nvSpPr>
        <p:spPr bwMode="auto">
          <a:xfrm>
            <a:off x="1662113" y="1524000"/>
            <a:ext cx="6629400" cy="4676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533400" indent="-533400" algn="l">
              <a:buChar char="•"/>
              <a:defRPr sz="2800">
                <a:solidFill>
                  <a:schemeClr val="tx1"/>
                </a:solidFill>
                <a:latin typeface="Arial" charset="0"/>
              </a:defRPr>
            </a:lvl1pPr>
            <a:lvl2pPr marL="914400" indent="-457200" algn="l">
              <a:buChar char="–"/>
              <a:defRPr sz="2400">
                <a:solidFill>
                  <a:schemeClr val="tx1"/>
                </a:solidFill>
                <a:latin typeface="Arial" charset="0"/>
              </a:defRPr>
            </a:lvl2pPr>
            <a:lvl3pPr marL="1295400" indent="-381000" algn="l">
              <a:buChar char="•"/>
              <a:defRPr sz="2000">
                <a:solidFill>
                  <a:schemeClr val="tx1"/>
                </a:solidFill>
                <a:latin typeface="Arial" charset="0"/>
              </a:defRPr>
            </a:lvl3pPr>
            <a:lvl4pPr marL="1714500" indent="-342900" algn="l">
              <a:buChar char="–"/>
              <a:defRPr>
                <a:solidFill>
                  <a:schemeClr val="tx1"/>
                </a:solidFill>
                <a:latin typeface="Arial" charset="0"/>
              </a:defRPr>
            </a:lvl4pPr>
            <a:lvl5pPr marL="2171700" indent="-342900" algn="l">
              <a:buChar char="»"/>
              <a:defRPr>
                <a:solidFill>
                  <a:schemeClr val="tx1"/>
                </a:solidFill>
                <a:latin typeface="Arial" charset="0"/>
              </a:defRPr>
            </a:lvl5pPr>
            <a:lvl6pPr marL="2628900" indent="-342900" fontAlgn="base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chemeClr val="tx1"/>
                </a:solidFill>
                <a:latin typeface="Arial" charset="0"/>
              </a:defRPr>
            </a:lvl6pPr>
            <a:lvl7pPr marL="3086100" indent="-342900" fontAlgn="base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chemeClr val="tx1"/>
                </a:solidFill>
                <a:latin typeface="Arial" charset="0"/>
              </a:defRPr>
            </a:lvl7pPr>
            <a:lvl8pPr marL="3543300" indent="-342900" fontAlgn="base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chemeClr val="tx1"/>
                </a:solidFill>
                <a:latin typeface="Arial" charset="0"/>
              </a:defRPr>
            </a:lvl8pPr>
            <a:lvl9pPr marL="4000500" indent="-342900" fontAlgn="base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marL="0" indent="0" eaLnBrk="1" hangingPunct="1">
              <a:spcBef>
                <a:spcPct val="20000"/>
              </a:spcBef>
              <a:buFontTx/>
              <a:buNone/>
              <a:defRPr/>
            </a:pPr>
            <a:r>
              <a:rPr lang="en-GB" sz="1400" dirty="0"/>
              <a:t>Consumable items that entail minimal effort and consideration on the part of the consumer prior to purchase since they do not have a substantial effect on the buyer's lifestyle and hence are not that significant an investment. A low involvement product can also be an item that is habitually purchased and so the decision to do so requires little effort.</a:t>
            </a:r>
            <a:br>
              <a:rPr lang="en-GB" sz="1400" dirty="0"/>
            </a:br>
            <a:br>
              <a:rPr lang="en-GB" sz="1600" dirty="0"/>
            </a:br>
            <a:r>
              <a:rPr lang="en-US" sz="1200" b="1" dirty="0"/>
              <a:t>Source:</a:t>
            </a:r>
            <a:r>
              <a:rPr lang="en-GB" sz="1200" dirty="0"/>
              <a:t> http://www.businessdictionary.com/definition/low-involvement-product.html</a:t>
            </a:r>
            <a:endParaRPr lang="en-US" sz="1200" b="1" dirty="0"/>
          </a:p>
          <a:p>
            <a:pPr marL="0" indent="0" eaLnBrk="1" hangingPunct="1">
              <a:spcBef>
                <a:spcPct val="20000"/>
              </a:spcBef>
              <a:buFontTx/>
              <a:buNone/>
              <a:defRPr/>
            </a:pPr>
            <a:endParaRPr lang="en-US" sz="1600" b="1" dirty="0"/>
          </a:p>
          <a:p>
            <a:pPr marL="0" indent="0" eaLnBrk="1" hangingPunct="1">
              <a:spcBef>
                <a:spcPct val="20000"/>
              </a:spcBef>
              <a:buFontTx/>
              <a:buNone/>
              <a:defRPr/>
            </a:pPr>
            <a:endParaRPr lang="en-US" sz="1600" b="1" dirty="0"/>
          </a:p>
          <a:p>
            <a:pPr marL="0" indent="0" eaLnBrk="1" hangingPunct="1">
              <a:spcBef>
                <a:spcPct val="20000"/>
              </a:spcBef>
              <a:buFontTx/>
              <a:buNone/>
              <a:defRPr/>
            </a:pPr>
            <a:endParaRPr lang="en-US" sz="1600" b="1" dirty="0"/>
          </a:p>
          <a:p>
            <a:pPr marL="0" indent="0" eaLnBrk="1" hangingPunct="1">
              <a:spcBef>
                <a:spcPct val="20000"/>
              </a:spcBef>
              <a:buFontTx/>
              <a:buNone/>
              <a:defRPr/>
            </a:pPr>
            <a:endParaRPr lang="en-US" sz="1600" b="1" dirty="0"/>
          </a:p>
          <a:p>
            <a:pPr marL="457200" indent="-457200" eaLnBrk="1" hangingPunct="1">
              <a:spcBef>
                <a:spcPct val="20000"/>
              </a:spcBef>
              <a:buFontTx/>
              <a:buAutoNum type="arabicPlain" startAt="33"/>
              <a:defRPr/>
            </a:pPr>
            <a:endParaRPr lang="en-US" altLang="en-US" sz="2000" b="1" dirty="0"/>
          </a:p>
          <a:p>
            <a:pPr marL="0" indent="0" eaLnBrk="1" hangingPunct="1">
              <a:spcBef>
                <a:spcPct val="20000"/>
              </a:spcBef>
              <a:buFontTx/>
              <a:buNone/>
              <a:defRPr/>
            </a:pPr>
            <a:endParaRPr lang="en-US" altLang="en-US" sz="2000" dirty="0"/>
          </a:p>
          <a:p>
            <a:pPr marL="457200" indent="-457200" eaLnBrk="1" hangingPunct="1">
              <a:spcBef>
                <a:spcPct val="20000"/>
              </a:spcBef>
              <a:buFontTx/>
              <a:buAutoNum type="arabicPlain" startAt="33"/>
              <a:defRPr/>
            </a:pPr>
            <a:endParaRPr lang="en-US" altLang="en-US" sz="2000" dirty="0">
              <a:latin typeface="+mn-lt"/>
            </a:endParaRPr>
          </a:p>
          <a:p>
            <a:pPr marL="0" indent="0" eaLnBrk="1" hangingPunct="1">
              <a:spcBef>
                <a:spcPct val="20000"/>
              </a:spcBef>
              <a:buFontTx/>
              <a:buNone/>
              <a:defRPr/>
            </a:pPr>
            <a:endParaRPr lang="en-US" altLang="en-US" sz="2000" dirty="0">
              <a:latin typeface="+mn-lt"/>
            </a:endParaRPr>
          </a:p>
        </p:txBody>
      </p:sp>
      <p:sp>
        <p:nvSpPr>
          <p:cNvPr id="11270" name="Rectangle 24">
            <a:extLst>
              <a:ext uri="{FF2B5EF4-FFF2-40B4-BE49-F238E27FC236}">
                <a16:creationId xmlns:a16="http://schemas.microsoft.com/office/drawing/2014/main" id="{7D5518B9-74AC-4173-8A79-2A1A1D0A79E3}"/>
              </a:ext>
            </a:extLst>
          </p:cNvPr>
          <p:cNvSpPr>
            <a:spLocks noChangeArrowheads="1"/>
          </p:cNvSpPr>
          <p:nvPr/>
        </p:nvSpPr>
        <p:spPr bwMode="auto">
          <a:xfrm>
            <a:off x="3657600" y="3733800"/>
            <a:ext cx="5486400" cy="838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914400" indent="-45720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295400" indent="-3810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714500" indent="-3429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171700" indent="-3429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628900" indent="-3429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3086100" indent="-3429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543300" indent="-3429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4000500" indent="-3429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buFontTx/>
              <a:buNone/>
            </a:pPr>
            <a:endParaRPr lang="en-US" altLang="en-US" sz="2000"/>
          </a:p>
        </p:txBody>
      </p:sp>
      <p:sp>
        <p:nvSpPr>
          <p:cNvPr id="11271" name="Rectangle 25">
            <a:extLst>
              <a:ext uri="{FF2B5EF4-FFF2-40B4-BE49-F238E27FC236}">
                <a16:creationId xmlns:a16="http://schemas.microsoft.com/office/drawing/2014/main" id="{CFDBED17-ACD1-4268-9C81-008A226608EF}"/>
              </a:ext>
            </a:extLst>
          </p:cNvPr>
          <p:cNvSpPr>
            <a:spLocks noChangeArrowheads="1"/>
          </p:cNvSpPr>
          <p:nvPr/>
        </p:nvSpPr>
        <p:spPr bwMode="auto">
          <a:xfrm>
            <a:off x="4267200" y="4419600"/>
            <a:ext cx="4572000" cy="1447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533400" indent="-53340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914400" indent="-45720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295400" indent="-3810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714500" indent="-3429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171700" indent="-3429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628900" indent="-3429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3086100" indent="-3429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543300" indent="-3429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4000500" indent="-3429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buFontTx/>
              <a:buNone/>
            </a:pPr>
            <a:r>
              <a:rPr lang="en-US" altLang="en-US" sz="2000"/>
              <a:t>	</a:t>
            </a:r>
          </a:p>
          <a:p>
            <a:pPr eaLnBrk="1" hangingPunct="1">
              <a:buFontTx/>
              <a:buNone/>
            </a:pPr>
            <a:endParaRPr lang="en-US" altLang="en-US" sz="2000"/>
          </a:p>
        </p:txBody>
      </p:sp>
      <p:sp>
        <p:nvSpPr>
          <p:cNvPr id="11272" name="Text Box 27">
            <a:extLst>
              <a:ext uri="{FF2B5EF4-FFF2-40B4-BE49-F238E27FC236}">
                <a16:creationId xmlns:a16="http://schemas.microsoft.com/office/drawing/2014/main" id="{DB738164-4960-4064-B503-F3A886886789}"/>
              </a:ext>
            </a:extLst>
          </p:cNvPr>
          <p:cNvSpPr txBox="1">
            <a:spLocks noChangeArrowheads="1"/>
          </p:cNvSpPr>
          <p:nvPr/>
        </p:nvSpPr>
        <p:spPr bwMode="auto">
          <a:xfrm rot="-5400000">
            <a:off x="7215187" y="4929188"/>
            <a:ext cx="428625" cy="3429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eaVert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  <a:buFontTx/>
              <a:buNone/>
            </a:pPr>
            <a:endParaRPr lang="en-GB" altLang="en-US" sz="1600">
              <a:solidFill>
                <a:srgbClr val="229FC6"/>
              </a:solidFill>
              <a:latin typeface="Arial Black" panose="020B0A04020102020204" pitchFamily="34" charset="0"/>
            </a:endParaRPr>
          </a:p>
        </p:txBody>
      </p:sp>
      <p:pic>
        <p:nvPicPr>
          <p:cNvPr id="11273" name="Picture 2">
            <a:extLst>
              <a:ext uri="{FF2B5EF4-FFF2-40B4-BE49-F238E27FC236}">
                <a16:creationId xmlns:a16="http://schemas.microsoft.com/office/drawing/2014/main" id="{1791CCDE-DF65-40FF-9918-0C63E710E53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09713" y="3488532"/>
            <a:ext cx="2971800" cy="19954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274" name="Picture 4">
            <a:extLst>
              <a:ext uri="{FF2B5EF4-FFF2-40B4-BE49-F238E27FC236}">
                <a16:creationId xmlns:a16="http://schemas.microsoft.com/office/drawing/2014/main" id="{11D1A30B-E266-49C9-AE5B-0379FBEBA7F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14999" y="3484722"/>
            <a:ext cx="1833563" cy="18335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3">
            <a:extLst>
              <a:ext uri="{FF2B5EF4-FFF2-40B4-BE49-F238E27FC236}">
                <a16:creationId xmlns:a16="http://schemas.microsoft.com/office/drawing/2014/main" id="{3B6D8F59-7513-47EA-86DC-1710701E76F4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600200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buFontTx/>
              <a:buNone/>
            </a:pPr>
            <a:endParaRPr lang="en-GB" altLang="en-US">
              <a:solidFill>
                <a:srgbClr val="FFCC00"/>
              </a:solidFill>
            </a:endParaRPr>
          </a:p>
        </p:txBody>
      </p:sp>
      <p:sp>
        <p:nvSpPr>
          <p:cNvPr id="13315" name="Rectangle 4">
            <a:extLst>
              <a:ext uri="{FF2B5EF4-FFF2-40B4-BE49-F238E27FC236}">
                <a16:creationId xmlns:a16="http://schemas.microsoft.com/office/drawing/2014/main" id="{C449703E-2BC0-4880-AFFA-5EDAE2AE3158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447800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buFontTx/>
              <a:buNone/>
            </a:pPr>
            <a:endParaRPr lang="en-GB" altLang="en-US">
              <a:solidFill>
                <a:srgbClr val="FFCC00"/>
              </a:solidFill>
            </a:endParaRPr>
          </a:p>
        </p:txBody>
      </p:sp>
      <p:sp>
        <p:nvSpPr>
          <p:cNvPr id="13317" name="Rectangle 8">
            <a:extLst>
              <a:ext uri="{FF2B5EF4-FFF2-40B4-BE49-F238E27FC236}">
                <a16:creationId xmlns:a16="http://schemas.microsoft.com/office/drawing/2014/main" id="{B2E40EE5-3886-4E1F-8722-E957AA3E3096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1066800"/>
            <a:ext cx="8229600" cy="1143000"/>
          </a:xfrm>
        </p:spPr>
        <p:txBody>
          <a:bodyPr/>
          <a:lstStyle/>
          <a:p>
            <a:pPr eaLnBrk="1" hangingPunct="1"/>
            <a:r>
              <a:rPr lang="en-US" altLang="en-US" sz="4000">
                <a:solidFill>
                  <a:srgbClr val="229FC6"/>
                </a:solidFill>
                <a:latin typeface="Arial Black" panose="020B0A04020102020204" pitchFamily="34" charset="0"/>
              </a:rPr>
              <a:t>Consumer Decision-Making: The Systematic Decision Maker</a:t>
            </a:r>
            <a:br>
              <a:rPr lang="en-US" altLang="en-US" sz="3200">
                <a:solidFill>
                  <a:srgbClr val="229FC6"/>
                </a:solidFill>
                <a:latin typeface="Arial Black" panose="020B0A04020102020204" pitchFamily="34" charset="0"/>
              </a:rPr>
            </a:br>
            <a:endParaRPr lang="en-US" altLang="en-US" sz="3200">
              <a:solidFill>
                <a:srgbClr val="229FC6"/>
              </a:solidFill>
              <a:latin typeface="Arial Black" panose="020B0A04020102020204" pitchFamily="34" charset="0"/>
            </a:endParaRPr>
          </a:p>
        </p:txBody>
      </p:sp>
      <p:pic>
        <p:nvPicPr>
          <p:cNvPr id="13318" name="Picture 30" descr="Click To Download">
            <a:extLst>
              <a:ext uri="{FF2B5EF4-FFF2-40B4-BE49-F238E27FC236}">
                <a16:creationId xmlns:a16="http://schemas.microsoft.com/office/drawing/2014/main" id="{07FF3DB3-D48A-4A87-AFBF-09DAF98522B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7400" y="2276872"/>
            <a:ext cx="4572000" cy="3389313"/>
          </a:xfrm>
          <a:prstGeom prst="rect">
            <a:avLst/>
          </a:prstGeom>
          <a:solidFill>
            <a:srgbClr val="89B2F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3319" name="Text Box 31">
            <a:extLst>
              <a:ext uri="{FF2B5EF4-FFF2-40B4-BE49-F238E27FC236}">
                <a16:creationId xmlns:a16="http://schemas.microsoft.com/office/drawing/2014/main" id="{84B1A7A4-11C4-4167-B207-47FEB405447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343400" y="2741613"/>
            <a:ext cx="1752600" cy="1373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  <a:buFontTx/>
              <a:buNone/>
            </a:pPr>
            <a:r>
              <a:rPr lang="en-US" altLang="en-US" sz="2800"/>
              <a:t>I think, therefore I buy</a:t>
            </a:r>
          </a:p>
        </p:txBody>
      </p:sp>
      <p:sp>
        <p:nvSpPr>
          <p:cNvPr id="13320" name="Text Box 32">
            <a:extLst>
              <a:ext uri="{FF2B5EF4-FFF2-40B4-BE49-F238E27FC236}">
                <a16:creationId xmlns:a16="http://schemas.microsoft.com/office/drawing/2014/main" id="{73792892-53A6-40DE-94DD-3B506C697B87}"/>
              </a:ext>
            </a:extLst>
          </p:cNvPr>
          <p:cNvSpPr txBox="1">
            <a:spLocks noChangeArrowheads="1"/>
          </p:cNvSpPr>
          <p:nvPr/>
        </p:nvSpPr>
        <p:spPr bwMode="auto">
          <a:xfrm rot="-5400000">
            <a:off x="7215187" y="4929188"/>
            <a:ext cx="428625" cy="3429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eaVert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  <a:buFontTx/>
              <a:buNone/>
            </a:pPr>
            <a:endParaRPr lang="en-GB" altLang="en-US" sz="1600">
              <a:solidFill>
                <a:srgbClr val="229FC6"/>
              </a:solidFill>
              <a:latin typeface="Arial Black" panose="020B0A04020102020204" pitchFamily="34" charset="0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3">
            <a:extLst>
              <a:ext uri="{FF2B5EF4-FFF2-40B4-BE49-F238E27FC236}">
                <a16:creationId xmlns:a16="http://schemas.microsoft.com/office/drawing/2014/main" id="{A0440DC5-ACA9-4DF2-947C-2D9817ECC673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600200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buFontTx/>
              <a:buNone/>
            </a:pPr>
            <a:endParaRPr lang="en-GB" altLang="en-US">
              <a:solidFill>
                <a:srgbClr val="FFCC00"/>
              </a:solidFill>
            </a:endParaRPr>
          </a:p>
        </p:txBody>
      </p:sp>
      <p:sp>
        <p:nvSpPr>
          <p:cNvPr id="15363" name="Rectangle 4">
            <a:extLst>
              <a:ext uri="{FF2B5EF4-FFF2-40B4-BE49-F238E27FC236}">
                <a16:creationId xmlns:a16="http://schemas.microsoft.com/office/drawing/2014/main" id="{6F284DA8-3518-4D37-ACFE-499352CB32E8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447800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buFontTx/>
              <a:buNone/>
            </a:pPr>
            <a:endParaRPr lang="en-GB" altLang="en-US">
              <a:solidFill>
                <a:srgbClr val="FFCC00"/>
              </a:solidFill>
            </a:endParaRPr>
          </a:p>
        </p:txBody>
      </p:sp>
      <p:sp>
        <p:nvSpPr>
          <p:cNvPr id="15365" name="Rectangle 8">
            <a:extLst>
              <a:ext uri="{FF2B5EF4-FFF2-40B4-BE49-F238E27FC236}">
                <a16:creationId xmlns:a16="http://schemas.microsoft.com/office/drawing/2014/main" id="{6D09CB9F-6EC7-4B52-AEA6-ADF88F09C1D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304800" y="228600"/>
            <a:ext cx="8229600" cy="1143000"/>
          </a:xfrm>
        </p:spPr>
        <p:txBody>
          <a:bodyPr/>
          <a:lstStyle/>
          <a:p>
            <a:pPr eaLnBrk="1" hangingPunct="1"/>
            <a:r>
              <a:rPr lang="en-US" altLang="en-US" sz="2800">
                <a:solidFill>
                  <a:srgbClr val="229FC6"/>
                </a:solidFill>
                <a:latin typeface="Arial Black" panose="020B0A04020102020204" pitchFamily="34" charset="0"/>
              </a:rPr>
              <a:t>The consumer decision-making process</a:t>
            </a:r>
          </a:p>
        </p:txBody>
      </p:sp>
      <p:sp>
        <p:nvSpPr>
          <p:cNvPr id="15366" name="Rectangle 9">
            <a:extLst>
              <a:ext uri="{FF2B5EF4-FFF2-40B4-BE49-F238E27FC236}">
                <a16:creationId xmlns:a16="http://schemas.microsoft.com/office/drawing/2014/main" id="{17924ECB-B0BF-4D75-9E93-9D94F8967048}"/>
              </a:ext>
            </a:extLst>
          </p:cNvPr>
          <p:cNvSpPr>
            <a:spLocks noGrp="1" noChangeArrowheads="1"/>
          </p:cNvSpPr>
          <p:nvPr>
            <p:ph type="body" sz="half" idx="1"/>
          </p:nvPr>
        </p:nvSpPr>
        <p:spPr>
          <a:xfrm>
            <a:off x="1143000" y="1066800"/>
            <a:ext cx="6819900" cy="838200"/>
          </a:xfrm>
        </p:spPr>
        <p:txBody>
          <a:bodyPr/>
          <a:lstStyle/>
          <a:p>
            <a:pPr marL="533400" indent="-533400" eaLnBrk="1" hangingPunct="1">
              <a:lnSpc>
                <a:spcPct val="90000"/>
              </a:lnSpc>
              <a:buFontTx/>
              <a:buAutoNum type="arabicPeriod"/>
            </a:pPr>
            <a:r>
              <a:rPr lang="en-US" altLang="en-US" sz="2000" b="1"/>
              <a:t>Need recognition</a:t>
            </a:r>
          </a:p>
          <a:p>
            <a:pPr marL="1295400" lvl="2" indent="-381000" eaLnBrk="1" hangingPunct="1">
              <a:lnSpc>
                <a:spcPct val="90000"/>
              </a:lnSpc>
              <a:buFontTx/>
              <a:buNone/>
            </a:pPr>
            <a:r>
              <a:rPr lang="en-US" altLang="en-US" sz="2000"/>
              <a:t>--Actual state, desired state. </a:t>
            </a:r>
          </a:p>
          <a:p>
            <a:pPr marL="1295400" lvl="2" indent="-381000" eaLnBrk="1" hangingPunct="1">
              <a:lnSpc>
                <a:spcPct val="90000"/>
              </a:lnSpc>
              <a:buFontTx/>
              <a:buNone/>
            </a:pPr>
            <a:endParaRPr lang="en-US" altLang="en-US" sz="2800"/>
          </a:p>
        </p:txBody>
      </p:sp>
      <p:sp>
        <p:nvSpPr>
          <p:cNvPr id="85015" name="Rectangle 23">
            <a:extLst>
              <a:ext uri="{FF2B5EF4-FFF2-40B4-BE49-F238E27FC236}">
                <a16:creationId xmlns:a16="http://schemas.microsoft.com/office/drawing/2014/main" id="{72DDB445-24F1-440B-AA6F-4992956C9FC6}"/>
              </a:ext>
            </a:extLst>
          </p:cNvPr>
          <p:cNvSpPr>
            <a:spLocks noChangeArrowheads="1"/>
          </p:cNvSpPr>
          <p:nvPr/>
        </p:nvSpPr>
        <p:spPr bwMode="auto">
          <a:xfrm>
            <a:off x="1981200" y="2057400"/>
            <a:ext cx="6324600" cy="2362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533400" indent="-533400" algn="l">
              <a:buChar char="•"/>
              <a:defRPr sz="2800">
                <a:solidFill>
                  <a:schemeClr val="tx1"/>
                </a:solidFill>
                <a:latin typeface="Arial" charset="0"/>
              </a:defRPr>
            </a:lvl1pPr>
            <a:lvl2pPr marL="914400" indent="-457200" algn="l">
              <a:buChar char="–"/>
              <a:defRPr sz="2400">
                <a:solidFill>
                  <a:schemeClr val="tx1"/>
                </a:solidFill>
                <a:latin typeface="Arial" charset="0"/>
              </a:defRPr>
            </a:lvl2pPr>
            <a:lvl3pPr marL="1295400" indent="-381000" algn="l">
              <a:buChar char="•"/>
              <a:defRPr sz="2000">
                <a:solidFill>
                  <a:schemeClr val="tx1"/>
                </a:solidFill>
                <a:latin typeface="Arial" charset="0"/>
              </a:defRPr>
            </a:lvl3pPr>
            <a:lvl4pPr marL="1714500" indent="-342900" algn="l">
              <a:buChar char="–"/>
              <a:defRPr>
                <a:solidFill>
                  <a:schemeClr val="tx1"/>
                </a:solidFill>
                <a:latin typeface="Arial" charset="0"/>
              </a:defRPr>
            </a:lvl4pPr>
            <a:lvl5pPr marL="2171700" indent="-342900" algn="l">
              <a:buChar char="»"/>
              <a:defRPr>
                <a:solidFill>
                  <a:schemeClr val="tx1"/>
                </a:solidFill>
                <a:latin typeface="Arial" charset="0"/>
              </a:defRPr>
            </a:lvl5pPr>
            <a:lvl6pPr marL="2628900" indent="-342900" fontAlgn="base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chemeClr val="tx1"/>
                </a:solidFill>
                <a:latin typeface="Arial" charset="0"/>
              </a:defRPr>
            </a:lvl6pPr>
            <a:lvl7pPr marL="3086100" indent="-342900" fontAlgn="base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chemeClr val="tx1"/>
                </a:solidFill>
                <a:latin typeface="Arial" charset="0"/>
              </a:defRPr>
            </a:lvl7pPr>
            <a:lvl8pPr marL="3543300" indent="-342900" fontAlgn="base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chemeClr val="tx1"/>
                </a:solidFill>
                <a:latin typeface="Arial" charset="0"/>
              </a:defRPr>
            </a:lvl8pPr>
            <a:lvl9pPr marL="4000500" indent="-342900" fontAlgn="base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20000"/>
              </a:spcBef>
              <a:buFontTx/>
              <a:buAutoNum type="arabicPeriod" startAt="2"/>
              <a:defRPr/>
            </a:pPr>
            <a:r>
              <a:rPr lang="en-US" altLang="en-US" sz="2000" b="1" dirty="0"/>
              <a:t>Information Search </a:t>
            </a:r>
            <a:r>
              <a:rPr lang="en-US" altLang="en-US" dirty="0"/>
              <a:t> </a:t>
            </a:r>
          </a:p>
          <a:p>
            <a:pPr marL="0" indent="0" eaLnBrk="1" hangingPunct="1">
              <a:spcBef>
                <a:spcPct val="20000"/>
              </a:spcBef>
              <a:buFontTx/>
              <a:buNone/>
              <a:defRPr/>
            </a:pPr>
            <a:r>
              <a:rPr lang="en-US" altLang="en-US" dirty="0"/>
              <a:t>--</a:t>
            </a:r>
            <a:r>
              <a:rPr lang="en-US" altLang="en-US" sz="2000" dirty="0">
                <a:latin typeface="+mn-lt"/>
              </a:rPr>
              <a:t>Sources of information</a:t>
            </a:r>
          </a:p>
          <a:p>
            <a:pPr marL="0" indent="0" eaLnBrk="1" hangingPunct="1">
              <a:spcBef>
                <a:spcPct val="20000"/>
              </a:spcBef>
              <a:buFontTx/>
              <a:buNone/>
              <a:defRPr/>
            </a:pPr>
            <a:endParaRPr lang="en-US" altLang="en-US" sz="2000" dirty="0">
              <a:latin typeface="+mn-lt"/>
            </a:endParaRPr>
          </a:p>
          <a:p>
            <a:pPr marL="457200" indent="-457200" eaLnBrk="1" hangingPunct="1">
              <a:spcBef>
                <a:spcPct val="20000"/>
              </a:spcBef>
              <a:buFontTx/>
              <a:buAutoNum type="arabicPlain" startAt="33"/>
              <a:defRPr/>
            </a:pPr>
            <a:r>
              <a:rPr lang="en-US" altLang="en-US" sz="2000" b="1" dirty="0">
                <a:latin typeface="+mn-lt"/>
              </a:rPr>
              <a:t>3</a:t>
            </a:r>
            <a:r>
              <a:rPr lang="en-US" altLang="en-US" sz="2000" dirty="0">
                <a:latin typeface="+mn-lt"/>
              </a:rPr>
              <a:t>. </a:t>
            </a:r>
            <a:r>
              <a:rPr lang="en-US" altLang="en-US" sz="2000" b="1" dirty="0"/>
              <a:t>Evaluation of Alternatives</a:t>
            </a:r>
          </a:p>
          <a:p>
            <a:pPr marL="457200" indent="-457200" eaLnBrk="1" hangingPunct="1">
              <a:spcBef>
                <a:spcPct val="20000"/>
              </a:spcBef>
              <a:buFontTx/>
              <a:buAutoNum type="arabicPlain" startAt="33"/>
              <a:defRPr/>
            </a:pPr>
            <a:endParaRPr lang="en-US" altLang="en-US" sz="2000" b="1" dirty="0"/>
          </a:p>
          <a:p>
            <a:pPr marL="0" indent="0" eaLnBrk="1" hangingPunct="1">
              <a:spcBef>
                <a:spcPct val="20000"/>
              </a:spcBef>
              <a:buFontTx/>
              <a:buNone/>
              <a:defRPr/>
            </a:pPr>
            <a:endParaRPr lang="en-US" altLang="en-US" sz="2000" b="1" dirty="0"/>
          </a:p>
          <a:p>
            <a:pPr marL="457200" indent="-457200" eaLnBrk="1" hangingPunct="1">
              <a:spcBef>
                <a:spcPct val="20000"/>
              </a:spcBef>
              <a:buFontTx/>
              <a:buAutoNum type="arabicPlain" startAt="33"/>
              <a:defRPr/>
            </a:pPr>
            <a:endParaRPr lang="en-US" altLang="en-US" sz="2000" b="1" dirty="0"/>
          </a:p>
          <a:p>
            <a:pPr marL="0" indent="0" eaLnBrk="1" hangingPunct="1">
              <a:spcBef>
                <a:spcPct val="20000"/>
              </a:spcBef>
              <a:buFontTx/>
              <a:buNone/>
              <a:defRPr/>
            </a:pPr>
            <a:endParaRPr lang="en-US" altLang="en-US" sz="2000" dirty="0"/>
          </a:p>
          <a:p>
            <a:pPr marL="457200" indent="-457200" eaLnBrk="1" hangingPunct="1">
              <a:spcBef>
                <a:spcPct val="20000"/>
              </a:spcBef>
              <a:buFontTx/>
              <a:buAutoNum type="arabicPlain" startAt="33"/>
              <a:defRPr/>
            </a:pPr>
            <a:endParaRPr lang="en-US" altLang="en-US" sz="2000" dirty="0">
              <a:latin typeface="+mn-lt"/>
            </a:endParaRPr>
          </a:p>
          <a:p>
            <a:pPr marL="0" indent="0" eaLnBrk="1" hangingPunct="1">
              <a:spcBef>
                <a:spcPct val="20000"/>
              </a:spcBef>
              <a:buFontTx/>
              <a:buNone/>
              <a:defRPr/>
            </a:pPr>
            <a:endParaRPr lang="en-US" altLang="en-US" sz="2000" dirty="0">
              <a:latin typeface="+mn-lt"/>
            </a:endParaRPr>
          </a:p>
        </p:txBody>
      </p:sp>
      <p:sp>
        <p:nvSpPr>
          <p:cNvPr id="15368" name="Rectangle 24">
            <a:extLst>
              <a:ext uri="{FF2B5EF4-FFF2-40B4-BE49-F238E27FC236}">
                <a16:creationId xmlns:a16="http://schemas.microsoft.com/office/drawing/2014/main" id="{C66C7632-6691-4512-92C9-EA1C65B19A94}"/>
              </a:ext>
            </a:extLst>
          </p:cNvPr>
          <p:cNvSpPr>
            <a:spLocks noChangeArrowheads="1"/>
          </p:cNvSpPr>
          <p:nvPr/>
        </p:nvSpPr>
        <p:spPr bwMode="auto">
          <a:xfrm>
            <a:off x="3657600" y="3733800"/>
            <a:ext cx="5486400" cy="838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914400" indent="-45720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295400" indent="-3810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714500" indent="-3429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171700" indent="-3429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628900" indent="-3429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3086100" indent="-3429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543300" indent="-3429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4000500" indent="-3429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buFontTx/>
              <a:buNone/>
            </a:pPr>
            <a:endParaRPr lang="en-US" altLang="en-US" sz="2000"/>
          </a:p>
          <a:p>
            <a:pPr eaLnBrk="1" hangingPunct="1">
              <a:buFontTx/>
              <a:buNone/>
            </a:pPr>
            <a:r>
              <a:rPr lang="en-US" altLang="en-US" sz="2000" b="1"/>
              <a:t>4. Purchase</a:t>
            </a:r>
          </a:p>
        </p:txBody>
      </p:sp>
      <p:sp>
        <p:nvSpPr>
          <p:cNvPr id="85017" name="Rectangle 25">
            <a:extLst>
              <a:ext uri="{FF2B5EF4-FFF2-40B4-BE49-F238E27FC236}">
                <a16:creationId xmlns:a16="http://schemas.microsoft.com/office/drawing/2014/main" id="{DBC15D2E-998D-428D-A661-544BDBF112CC}"/>
              </a:ext>
            </a:extLst>
          </p:cNvPr>
          <p:cNvSpPr>
            <a:spLocks noChangeArrowheads="1"/>
          </p:cNvSpPr>
          <p:nvPr/>
        </p:nvSpPr>
        <p:spPr bwMode="auto">
          <a:xfrm>
            <a:off x="4267200" y="4419600"/>
            <a:ext cx="4572000" cy="1447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533400" indent="-533400" algn="l">
              <a:buChar char="•"/>
              <a:defRPr sz="2800">
                <a:solidFill>
                  <a:schemeClr val="tx1"/>
                </a:solidFill>
                <a:latin typeface="Arial" charset="0"/>
              </a:defRPr>
            </a:lvl1pPr>
            <a:lvl2pPr marL="914400" indent="-457200" algn="l">
              <a:buChar char="–"/>
              <a:defRPr sz="2400">
                <a:solidFill>
                  <a:schemeClr val="tx1"/>
                </a:solidFill>
                <a:latin typeface="Arial" charset="0"/>
              </a:defRPr>
            </a:lvl2pPr>
            <a:lvl3pPr marL="1295400" indent="-381000" algn="l">
              <a:buChar char="•"/>
              <a:defRPr sz="2000">
                <a:solidFill>
                  <a:schemeClr val="tx1"/>
                </a:solidFill>
                <a:latin typeface="Arial" charset="0"/>
              </a:defRPr>
            </a:lvl3pPr>
            <a:lvl4pPr marL="1714500" indent="-342900" algn="l">
              <a:buChar char="–"/>
              <a:defRPr>
                <a:solidFill>
                  <a:schemeClr val="tx1"/>
                </a:solidFill>
                <a:latin typeface="Arial" charset="0"/>
              </a:defRPr>
            </a:lvl4pPr>
            <a:lvl5pPr marL="2171700" indent="-342900" algn="l">
              <a:buChar char="»"/>
              <a:defRPr>
                <a:solidFill>
                  <a:schemeClr val="tx1"/>
                </a:solidFill>
                <a:latin typeface="Arial" charset="0"/>
              </a:defRPr>
            </a:lvl5pPr>
            <a:lvl6pPr marL="2628900" indent="-342900" fontAlgn="base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chemeClr val="tx1"/>
                </a:solidFill>
                <a:latin typeface="Arial" charset="0"/>
              </a:defRPr>
            </a:lvl6pPr>
            <a:lvl7pPr marL="3086100" indent="-342900" fontAlgn="base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chemeClr val="tx1"/>
                </a:solidFill>
                <a:latin typeface="Arial" charset="0"/>
              </a:defRPr>
            </a:lvl7pPr>
            <a:lvl8pPr marL="3543300" indent="-342900" fontAlgn="base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chemeClr val="tx1"/>
                </a:solidFill>
                <a:latin typeface="Arial" charset="0"/>
              </a:defRPr>
            </a:lvl8pPr>
            <a:lvl9pPr marL="4000500" indent="-342900" fontAlgn="base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20000"/>
              </a:spcBef>
              <a:buFontTx/>
              <a:buNone/>
              <a:defRPr/>
            </a:pPr>
            <a:r>
              <a:rPr lang="en-US" altLang="en-US" sz="2000" b="1" dirty="0"/>
              <a:t>5</a:t>
            </a:r>
            <a:r>
              <a:rPr lang="en-US" altLang="en-US" sz="2000" dirty="0"/>
              <a:t>. </a:t>
            </a:r>
            <a:r>
              <a:rPr lang="en-US" altLang="en-US" sz="2000" b="1" dirty="0"/>
              <a:t>Post-purchase evaluation</a:t>
            </a:r>
          </a:p>
          <a:p>
            <a:pPr eaLnBrk="1" hangingPunct="1">
              <a:spcBef>
                <a:spcPct val="20000"/>
              </a:spcBef>
              <a:buFontTx/>
              <a:buNone/>
              <a:defRPr/>
            </a:pPr>
            <a:r>
              <a:rPr lang="en-US" altLang="en-US" dirty="0"/>
              <a:t>		</a:t>
            </a:r>
            <a:r>
              <a:rPr lang="en-US" altLang="en-US" sz="2000" dirty="0">
                <a:latin typeface="+mn-lt"/>
              </a:rPr>
              <a:t>Customer satisfaction</a:t>
            </a:r>
          </a:p>
          <a:p>
            <a:pPr eaLnBrk="1" hangingPunct="1">
              <a:spcBef>
                <a:spcPct val="20000"/>
              </a:spcBef>
              <a:buFontTx/>
              <a:buNone/>
              <a:defRPr/>
            </a:pPr>
            <a:r>
              <a:rPr lang="en-US" altLang="en-US" sz="2000" dirty="0">
                <a:latin typeface="+mn-lt"/>
              </a:rPr>
              <a:t>		Cognitive dissonance</a:t>
            </a:r>
          </a:p>
          <a:p>
            <a:pPr eaLnBrk="1" hangingPunct="1">
              <a:spcBef>
                <a:spcPct val="20000"/>
              </a:spcBef>
              <a:buFontTx/>
              <a:buNone/>
              <a:defRPr/>
            </a:pPr>
            <a:r>
              <a:rPr lang="en-US" altLang="en-US" sz="2000" dirty="0"/>
              <a:t>	</a:t>
            </a:r>
          </a:p>
          <a:p>
            <a:pPr eaLnBrk="1" hangingPunct="1">
              <a:spcBef>
                <a:spcPct val="20000"/>
              </a:spcBef>
              <a:buFontTx/>
              <a:buNone/>
              <a:defRPr/>
            </a:pPr>
            <a:endParaRPr lang="en-US" altLang="en-US" sz="2000" dirty="0"/>
          </a:p>
        </p:txBody>
      </p:sp>
      <p:sp>
        <p:nvSpPr>
          <p:cNvPr id="85018" name="AutoShape 26">
            <a:extLst>
              <a:ext uri="{FF2B5EF4-FFF2-40B4-BE49-F238E27FC236}">
                <a16:creationId xmlns:a16="http://schemas.microsoft.com/office/drawing/2014/main" id="{0A440A6F-8E4B-4724-8A98-CDF2794C7624}"/>
              </a:ext>
            </a:extLst>
          </p:cNvPr>
          <p:cNvSpPr>
            <a:spLocks noChangeArrowheads="1"/>
          </p:cNvSpPr>
          <p:nvPr/>
        </p:nvSpPr>
        <p:spPr bwMode="auto">
          <a:xfrm rot="2837436">
            <a:off x="228600" y="3505200"/>
            <a:ext cx="4419600" cy="1066800"/>
          </a:xfrm>
          <a:prstGeom prst="notchedRightArrow">
            <a:avLst>
              <a:gd name="adj1" fmla="val 50000"/>
              <a:gd name="adj2" fmla="val 103571"/>
            </a:avLst>
          </a:prstGeom>
          <a:gradFill rotWithShape="1">
            <a:gsLst>
              <a:gs pos="0">
                <a:srgbClr val="00E88A"/>
              </a:gs>
              <a:gs pos="100000">
                <a:srgbClr val="5590F9"/>
              </a:gs>
            </a:gsLst>
            <a:lin ang="5400000" scaled="1"/>
          </a:gra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buFontTx/>
              <a:buNone/>
            </a:pPr>
            <a:endParaRPr lang="en-GB" altLang="en-US">
              <a:solidFill>
                <a:srgbClr val="FFCC00"/>
              </a:solidFill>
            </a:endParaRPr>
          </a:p>
        </p:txBody>
      </p:sp>
      <p:sp>
        <p:nvSpPr>
          <p:cNvPr id="15371" name="Text Box 27">
            <a:extLst>
              <a:ext uri="{FF2B5EF4-FFF2-40B4-BE49-F238E27FC236}">
                <a16:creationId xmlns:a16="http://schemas.microsoft.com/office/drawing/2014/main" id="{1D0A372B-94E3-4EBF-A7C1-F08E36EF0C47}"/>
              </a:ext>
            </a:extLst>
          </p:cNvPr>
          <p:cNvSpPr txBox="1">
            <a:spLocks noChangeArrowheads="1"/>
          </p:cNvSpPr>
          <p:nvPr/>
        </p:nvSpPr>
        <p:spPr bwMode="auto">
          <a:xfrm rot="-5400000">
            <a:off x="7215187" y="4929188"/>
            <a:ext cx="428625" cy="3429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eaVert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  <a:buFontTx/>
              <a:buNone/>
            </a:pPr>
            <a:endParaRPr lang="en-GB" altLang="en-US" sz="1600">
              <a:solidFill>
                <a:srgbClr val="229FC6"/>
              </a:solidFill>
              <a:latin typeface="Arial Black" panose="020B0A04020102020204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0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50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50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5018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Title 1">
            <a:extLst>
              <a:ext uri="{FF2B5EF4-FFF2-40B4-BE49-F238E27FC236}">
                <a16:creationId xmlns:a16="http://schemas.microsoft.com/office/drawing/2014/main" id="{0DB3DCEB-735D-4ECB-A063-1FB0B6724AD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b="1"/>
              <a:t>Definition of Perception</a:t>
            </a:r>
          </a:p>
        </p:txBody>
      </p:sp>
      <p:sp>
        <p:nvSpPr>
          <p:cNvPr id="17411" name="Content Placeholder 2">
            <a:extLst>
              <a:ext uri="{FF2B5EF4-FFF2-40B4-BE49-F238E27FC236}">
                <a16:creationId xmlns:a16="http://schemas.microsoft.com/office/drawing/2014/main" id="{DD6770FB-21AD-4AD3-9CF0-608F85AFFF1C}"/>
              </a:ext>
            </a:extLst>
          </p:cNvPr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/>
              <a:t>Sensory receptors take in stimuli, when the stimuli is ordered and interpreted perception occurs.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434" name="Picture 2" descr="using_senses_resized">
            <a:extLst>
              <a:ext uri="{FF2B5EF4-FFF2-40B4-BE49-F238E27FC236}">
                <a16:creationId xmlns:a16="http://schemas.microsoft.com/office/drawing/2014/main" id="{888F8816-B642-43C2-A2AB-CEDD83ADFA5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27312" y="764704"/>
            <a:ext cx="5689376" cy="443797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>
    <p:push dir="r"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458" name="Picture 4" descr="wineglasses">
            <a:extLst>
              <a:ext uri="{FF2B5EF4-FFF2-40B4-BE49-F238E27FC236}">
                <a16:creationId xmlns:a16="http://schemas.microsoft.com/office/drawing/2014/main" id="{A1EE52A6-B00B-4A13-B4BE-ADB2A0B2FBA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0825" y="981075"/>
            <a:ext cx="8532813" cy="39338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>
    <p:strips dir="rd"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5">
            <a:extLst>
              <a:ext uri="{FF2B5EF4-FFF2-40B4-BE49-F238E27FC236}">
                <a16:creationId xmlns:a16="http://schemas.microsoft.com/office/drawing/2014/main" id="{A2908CB7-477B-455C-B712-8118BBDEBB4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Perception</a:t>
            </a:r>
          </a:p>
        </p:txBody>
      </p:sp>
      <p:pic>
        <p:nvPicPr>
          <p:cNvPr id="152580" name="Picture 4" descr="percepvase">
            <a:extLst>
              <a:ext uri="{FF2B5EF4-FFF2-40B4-BE49-F238E27FC236}">
                <a16:creationId xmlns:a16="http://schemas.microsoft.com/office/drawing/2014/main" id="{F92FF602-7604-4EE3-BF11-3AAEC1C19F35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2611191" y="1385900"/>
            <a:ext cx="3921617" cy="40862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25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5258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525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>
            <a:extLst>
              <a:ext uri="{FF2B5EF4-FFF2-40B4-BE49-F238E27FC236}">
                <a16:creationId xmlns:a16="http://schemas.microsoft.com/office/drawing/2014/main" id="{DA45D507-5C4A-4B3D-8CCA-68AC662E343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Perception</a:t>
            </a:r>
          </a:p>
        </p:txBody>
      </p:sp>
      <p:pic>
        <p:nvPicPr>
          <p:cNvPr id="21507" name="Picture 4" descr="moeb_det">
            <a:extLst>
              <a:ext uri="{FF2B5EF4-FFF2-40B4-BE49-F238E27FC236}">
                <a16:creationId xmlns:a16="http://schemas.microsoft.com/office/drawing/2014/main" id="{0BF9F0C9-811E-4ECC-AF32-94D247A84366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2483768" y="1372334"/>
            <a:ext cx="4290020" cy="391293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>
            <a:extLst>
              <a:ext uri="{FF2B5EF4-FFF2-40B4-BE49-F238E27FC236}">
                <a16:creationId xmlns:a16="http://schemas.microsoft.com/office/drawing/2014/main" id="{F850E958-865C-414C-A671-11317BB613F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Perception</a:t>
            </a:r>
          </a:p>
        </p:txBody>
      </p:sp>
      <p:pic>
        <p:nvPicPr>
          <p:cNvPr id="22531" name="Picture 4" descr="Spot the Baby">
            <a:extLst>
              <a:ext uri="{FF2B5EF4-FFF2-40B4-BE49-F238E27FC236}">
                <a16:creationId xmlns:a16="http://schemas.microsoft.com/office/drawing/2014/main" id="{97DE7B4E-8F78-41C0-A0F3-45D42FE0777F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779476" y="1340768"/>
            <a:ext cx="5585048" cy="3964193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Title 1">
            <a:extLst>
              <a:ext uri="{FF2B5EF4-FFF2-40B4-BE49-F238E27FC236}">
                <a16:creationId xmlns:a16="http://schemas.microsoft.com/office/drawing/2014/main" id="{391F004C-150C-82B8-50F6-5634B2B699C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Rabbit or Duck?</a:t>
            </a:r>
          </a:p>
        </p:txBody>
      </p:sp>
      <p:sp>
        <p:nvSpPr>
          <p:cNvPr id="23555" name="Date Placeholder 3">
            <a:extLst>
              <a:ext uri="{FF2B5EF4-FFF2-40B4-BE49-F238E27FC236}">
                <a16:creationId xmlns:a16="http://schemas.microsoft.com/office/drawing/2014/main" id="{C65247F5-7638-5A01-90A9-A1675ED53AD4}"/>
              </a:ext>
            </a:extLst>
          </p:cNvPr>
          <p:cNvSpPr>
            <a:spLocks noGrp="1" noChangeArrowheads="1"/>
          </p:cNvSpPr>
          <p:nvPr>
            <p:ph type="dt" sz="quarter" idx="10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42950" indent="-28575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43000" indent="-22860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00200" indent="-22860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57400" indent="-22860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fld id="{1ADC2EDB-846A-475C-96B8-F52AA4458BC0}" type="datetime1">
              <a:rPr lang="en-GB" altLang="en-US" sz="1400" smtClean="0">
                <a:solidFill>
                  <a:schemeClr val="tx1"/>
                </a:solidFill>
              </a:rPr>
              <a:pPr/>
              <a:t>08/10/2023</a:t>
            </a:fld>
            <a:endParaRPr lang="en-GB" altLang="en-US" sz="1400">
              <a:solidFill>
                <a:schemeClr val="tx1"/>
              </a:solidFill>
            </a:endParaRPr>
          </a:p>
        </p:txBody>
      </p:sp>
      <p:sp>
        <p:nvSpPr>
          <p:cNvPr id="23556" name="Slide Number Placeholder 4">
            <a:extLst>
              <a:ext uri="{FF2B5EF4-FFF2-40B4-BE49-F238E27FC236}">
                <a16:creationId xmlns:a16="http://schemas.microsoft.com/office/drawing/2014/main" id="{5698C9D6-5B8B-412F-2CB3-30BA541CB7E0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42950" indent="-28575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43000" indent="-22860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00200" indent="-22860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57400" indent="-22860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fld id="{ED0BEDEC-6E7A-4860-800F-D3D5600E4300}" type="slidenum">
              <a:rPr lang="en-GB" altLang="en-US" sz="1400" smtClean="0">
                <a:solidFill>
                  <a:schemeClr val="tx1"/>
                </a:solidFill>
              </a:rPr>
              <a:pPr/>
              <a:t>14</a:t>
            </a:fld>
            <a:endParaRPr lang="en-GB" altLang="en-US" sz="1400">
              <a:solidFill>
                <a:schemeClr val="tx1"/>
              </a:solidFill>
            </a:endParaRPr>
          </a:p>
        </p:txBody>
      </p:sp>
      <p:pic>
        <p:nvPicPr>
          <p:cNvPr id="23557" name="Content Placeholder 12" descr="A drawing of a fish&#10;&#10;Description automatically generated with medium confidence">
            <a:extLst>
              <a:ext uri="{FF2B5EF4-FFF2-40B4-BE49-F238E27FC236}">
                <a16:creationId xmlns:a16="http://schemas.microsoft.com/office/drawing/2014/main" id="{F9E93AAA-EC0F-A077-AFFA-9E5DD31D2D6E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319213" y="1662113"/>
            <a:ext cx="6505575" cy="3790950"/>
          </a:xfrm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Title 1">
            <a:extLst>
              <a:ext uri="{FF2B5EF4-FFF2-40B4-BE49-F238E27FC236}">
                <a16:creationId xmlns:a16="http://schemas.microsoft.com/office/drawing/2014/main" id="{8675EF42-CEBF-9F16-FACC-D02E9815EAC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endParaRPr lang="en-GB" altLang="en-US"/>
          </a:p>
        </p:txBody>
      </p:sp>
      <p:pic>
        <p:nvPicPr>
          <p:cNvPr id="24579" name="Content Placeholder 6" descr="A close-up of some pants&#10;&#10;Description automatically generated with low confidence">
            <a:extLst>
              <a:ext uri="{FF2B5EF4-FFF2-40B4-BE49-F238E27FC236}">
                <a16:creationId xmlns:a16="http://schemas.microsoft.com/office/drawing/2014/main" id="{8402AF61-23AF-63DB-CE13-A9827808E0D1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3132138" y="1492250"/>
            <a:ext cx="2663825" cy="4098925"/>
          </a:xfrm>
        </p:spPr>
      </p:pic>
      <p:sp>
        <p:nvSpPr>
          <p:cNvPr id="24580" name="Date Placeholder 3">
            <a:extLst>
              <a:ext uri="{FF2B5EF4-FFF2-40B4-BE49-F238E27FC236}">
                <a16:creationId xmlns:a16="http://schemas.microsoft.com/office/drawing/2014/main" id="{1878C570-EF80-591E-CB48-856CB4DD0BBF}"/>
              </a:ext>
            </a:extLst>
          </p:cNvPr>
          <p:cNvSpPr>
            <a:spLocks noGrp="1" noChangeArrowheads="1"/>
          </p:cNvSpPr>
          <p:nvPr>
            <p:ph type="dt" sz="quarter" idx="10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42950" indent="-28575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43000" indent="-22860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00200" indent="-22860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57400" indent="-22860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fld id="{250BAAAE-9BB1-4561-99A4-BD034E4B2DA7}" type="datetime1">
              <a:rPr lang="en-GB" altLang="en-US" sz="1400" smtClean="0">
                <a:solidFill>
                  <a:schemeClr val="tx1"/>
                </a:solidFill>
              </a:rPr>
              <a:pPr/>
              <a:t>08/10/2023</a:t>
            </a:fld>
            <a:endParaRPr lang="en-GB" altLang="en-US" sz="1400">
              <a:solidFill>
                <a:schemeClr val="tx1"/>
              </a:solidFill>
            </a:endParaRPr>
          </a:p>
        </p:txBody>
      </p:sp>
      <p:sp>
        <p:nvSpPr>
          <p:cNvPr id="24581" name="Slide Number Placeholder 4">
            <a:extLst>
              <a:ext uri="{FF2B5EF4-FFF2-40B4-BE49-F238E27FC236}">
                <a16:creationId xmlns:a16="http://schemas.microsoft.com/office/drawing/2014/main" id="{B4C39FD1-E7C9-EA5C-E126-ADD328FD1D00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42950" indent="-28575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43000" indent="-22860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00200" indent="-22860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57400" indent="-22860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fld id="{29F7FA89-95ED-410A-ADFC-D5238B76CC46}" type="slidenum">
              <a:rPr lang="en-GB" altLang="en-US" sz="1400" smtClean="0">
                <a:solidFill>
                  <a:schemeClr val="tx1"/>
                </a:solidFill>
              </a:rPr>
              <a:pPr/>
              <a:t>15</a:t>
            </a:fld>
            <a:endParaRPr lang="en-GB" altLang="en-US" sz="1400">
              <a:solidFill>
                <a:schemeClr val="tx1"/>
              </a:solidFill>
            </a:endParaRP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Title 1">
            <a:extLst>
              <a:ext uri="{FF2B5EF4-FFF2-40B4-BE49-F238E27FC236}">
                <a16:creationId xmlns:a16="http://schemas.microsoft.com/office/drawing/2014/main" id="{BC1081F0-7377-4E98-BF6C-BF2737DC20B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b="1"/>
              <a:t>Sensory adaptation</a:t>
            </a:r>
            <a:r>
              <a:rPr lang="en-GB" altLang="en-US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63EC15-CFCB-4F8A-BE36-CC192D7FA9E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defRPr/>
            </a:pPr>
            <a:r>
              <a:rPr lang="en-GB" dirty="0"/>
              <a:t>The term adaptation refers specifically to ‘getting used to’ certain sensations, becoming accommodated to a certain level of stimulation.</a:t>
            </a:r>
          </a:p>
          <a:p>
            <a:pPr marL="0" indent="0">
              <a:buFontTx/>
              <a:buNone/>
              <a:defRPr/>
            </a:pPr>
            <a:endParaRPr lang="en-GB" dirty="0"/>
          </a:p>
          <a:p>
            <a:pPr>
              <a:defRPr/>
            </a:pPr>
            <a:endParaRPr lang="en-GB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Title 1">
            <a:extLst>
              <a:ext uri="{FF2B5EF4-FFF2-40B4-BE49-F238E27FC236}">
                <a16:creationId xmlns:a16="http://schemas.microsoft.com/office/drawing/2014/main" id="{DE150EEB-475F-46D8-95D8-47980F0CBE9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endParaRPr lang="en-GB" alt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3F35F4-0D66-43C1-BF66-9A3B688A2E7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defRPr/>
            </a:pPr>
            <a:r>
              <a:rPr lang="en-GB" dirty="0"/>
              <a:t>Your </a:t>
            </a:r>
            <a:r>
              <a:rPr lang="en-GB" b="1" dirty="0"/>
              <a:t>attitude</a:t>
            </a:r>
            <a:r>
              <a:rPr lang="en-GB" dirty="0"/>
              <a:t> </a:t>
            </a:r>
            <a:r>
              <a:rPr lang="en-GB" b="1" dirty="0"/>
              <a:t>to</a:t>
            </a:r>
            <a:r>
              <a:rPr lang="en-GB" dirty="0"/>
              <a:t> something is the way that you </a:t>
            </a:r>
            <a:r>
              <a:rPr lang="en-GB" dirty="0">
                <a:hlinkClick r:id="rId2" tooltip="Definition of think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think</a:t>
            </a:r>
            <a:r>
              <a:rPr lang="en-GB" dirty="0"/>
              <a:t> and </a:t>
            </a:r>
            <a:r>
              <a:rPr lang="en-GB" dirty="0">
                <a:hlinkClick r:id="rId3" tooltip="Definition of feel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feel</a:t>
            </a:r>
            <a:r>
              <a:rPr lang="en-GB" dirty="0"/>
              <a:t> about it, </a:t>
            </a:r>
            <a:r>
              <a:rPr lang="en-GB" dirty="0">
                <a:hlinkClick r:id="rId4" tooltip="Definition of especially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especially</a:t>
            </a:r>
            <a:r>
              <a:rPr lang="en-GB" dirty="0"/>
              <a:t> when this </a:t>
            </a:r>
            <a:r>
              <a:rPr lang="en-GB" dirty="0">
                <a:hlinkClick r:id="rId5" tooltip="Definition of shows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shows</a:t>
            </a:r>
            <a:r>
              <a:rPr lang="en-GB" dirty="0"/>
              <a:t> in the way you behave.</a:t>
            </a: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>
            <a:extLst>
              <a:ext uri="{FF2B5EF4-FFF2-40B4-BE49-F238E27FC236}">
                <a16:creationId xmlns:a16="http://schemas.microsoft.com/office/drawing/2014/main" id="{A07EF07B-B859-4E31-8F22-AD3F95A3ED6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Structural Models of Attitudes</a:t>
            </a:r>
          </a:p>
        </p:txBody>
      </p:sp>
      <p:sp>
        <p:nvSpPr>
          <p:cNvPr id="136195" name="Rectangle 3">
            <a:extLst>
              <a:ext uri="{FF2B5EF4-FFF2-40B4-BE49-F238E27FC236}">
                <a16:creationId xmlns:a16="http://schemas.microsoft.com/office/drawing/2014/main" id="{521BFDE6-D5D2-42EC-9B57-BE448894219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solidFill>
            <a:schemeClr val="accent1"/>
          </a:solidFill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GB" altLang="en-US" sz="2800" dirty="0"/>
              <a:t>Motivated by a desire to understand the relationship between attitudes and behaviour, psychologists have sought to construct models that capture the underlying dimensions of an attitude.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800" dirty="0"/>
              <a:t>Tricomponent Attitude Model: Attitudes consist of three major components: A cognitive component, an affective component, and a conative component</a:t>
            </a:r>
            <a:r>
              <a:rPr lang="en-GB" altLang="en-US" dirty="0"/>
              <a:t>.</a:t>
            </a:r>
          </a:p>
          <a:p>
            <a:pPr eaLnBrk="1" hangingPunct="1">
              <a:lnSpc>
                <a:spcPct val="90000"/>
              </a:lnSpc>
            </a:pPr>
            <a:endParaRPr lang="en-GB" altLang="en-US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6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36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61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1361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6195" grpId="0" build="p" autoUpdateAnimBg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>
            <a:extLst>
              <a:ext uri="{FF2B5EF4-FFF2-40B4-BE49-F238E27FC236}">
                <a16:creationId xmlns:a16="http://schemas.microsoft.com/office/drawing/2014/main" id="{58FB1020-E84A-47F8-B6F8-9FFF2E36897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A Simple Representation of the Tricomponent Attitude Model</a:t>
            </a:r>
          </a:p>
        </p:txBody>
      </p:sp>
      <p:sp>
        <p:nvSpPr>
          <p:cNvPr id="26627" name="Rectangle 3">
            <a:extLst>
              <a:ext uri="{FF2B5EF4-FFF2-40B4-BE49-F238E27FC236}">
                <a16:creationId xmlns:a16="http://schemas.microsoft.com/office/drawing/2014/main" id="{BABA33A3-7B01-4A26-8CD0-E6F179A0489D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9144000" cy="6858000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buFontTx/>
              <a:buNone/>
            </a:pPr>
            <a:endParaRPr lang="en-GB" altLang="en-US">
              <a:solidFill>
                <a:srgbClr val="FFCC00"/>
              </a:solidFill>
            </a:endParaRPr>
          </a:p>
        </p:txBody>
      </p:sp>
      <p:sp>
        <p:nvSpPr>
          <p:cNvPr id="26628" name="Oval 4">
            <a:extLst>
              <a:ext uri="{FF2B5EF4-FFF2-40B4-BE49-F238E27FC236}">
                <a16:creationId xmlns:a16="http://schemas.microsoft.com/office/drawing/2014/main" id="{1898301B-5752-43BB-BB2D-411C08773C7E}"/>
              </a:ext>
            </a:extLst>
          </p:cNvPr>
          <p:cNvSpPr>
            <a:spLocks noChangeArrowheads="1"/>
          </p:cNvSpPr>
          <p:nvPr/>
        </p:nvSpPr>
        <p:spPr bwMode="auto">
          <a:xfrm>
            <a:off x="2286000" y="1676400"/>
            <a:ext cx="4572000" cy="4267200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buFontTx/>
              <a:buNone/>
            </a:pPr>
            <a:endParaRPr lang="en-GB" altLang="en-US">
              <a:solidFill>
                <a:srgbClr val="FFCC00"/>
              </a:solidFill>
            </a:endParaRPr>
          </a:p>
        </p:txBody>
      </p:sp>
      <p:sp>
        <p:nvSpPr>
          <p:cNvPr id="26629" name="Line 5">
            <a:extLst>
              <a:ext uri="{FF2B5EF4-FFF2-40B4-BE49-F238E27FC236}">
                <a16:creationId xmlns:a16="http://schemas.microsoft.com/office/drawing/2014/main" id="{0C3AF25A-4388-4361-8A15-616C49EFF2D6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2362200" y="3429000"/>
            <a:ext cx="2209800" cy="381000"/>
          </a:xfrm>
          <a:prstGeom prst="line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/>
          <a:p>
            <a:endParaRPr lang="en-GB"/>
          </a:p>
        </p:txBody>
      </p:sp>
      <p:sp>
        <p:nvSpPr>
          <p:cNvPr id="26630" name="Line 6">
            <a:extLst>
              <a:ext uri="{FF2B5EF4-FFF2-40B4-BE49-F238E27FC236}">
                <a16:creationId xmlns:a16="http://schemas.microsoft.com/office/drawing/2014/main" id="{6D91396B-9B8F-400E-AFD4-8AFEA03E7041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4572000" y="1981200"/>
            <a:ext cx="1143000" cy="1447800"/>
          </a:xfrm>
          <a:prstGeom prst="line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/>
          <a:p>
            <a:endParaRPr lang="en-GB"/>
          </a:p>
        </p:txBody>
      </p:sp>
      <p:sp>
        <p:nvSpPr>
          <p:cNvPr id="26631" name="Line 7">
            <a:extLst>
              <a:ext uri="{FF2B5EF4-FFF2-40B4-BE49-F238E27FC236}">
                <a16:creationId xmlns:a16="http://schemas.microsoft.com/office/drawing/2014/main" id="{778750F6-EBA5-4587-9DE7-188DB401578E}"/>
              </a:ext>
            </a:extLst>
          </p:cNvPr>
          <p:cNvSpPr>
            <a:spLocks noChangeShapeType="1"/>
          </p:cNvSpPr>
          <p:nvPr/>
        </p:nvSpPr>
        <p:spPr bwMode="auto">
          <a:xfrm>
            <a:off x="4572000" y="3429000"/>
            <a:ext cx="1828800" cy="1524000"/>
          </a:xfrm>
          <a:prstGeom prst="line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/>
          <a:p>
            <a:endParaRPr lang="en-GB"/>
          </a:p>
        </p:txBody>
      </p:sp>
      <p:pic>
        <p:nvPicPr>
          <p:cNvPr id="26632" name="Object 8">
            <a:extLst>
              <a:ext uri="{FF2B5EF4-FFF2-40B4-BE49-F238E27FC236}">
                <a16:creationId xmlns:a16="http://schemas.microsoft.com/office/drawing/2014/main" id="{6FCDBEE7-BAAC-4D3D-AA07-DF0DE6A621C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00" y="1406525"/>
            <a:ext cx="6096000" cy="40624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26633" name="Object 9">
            <a:extLst>
              <a:ext uri="{FF2B5EF4-FFF2-40B4-BE49-F238E27FC236}">
                <a16:creationId xmlns:a16="http://schemas.microsoft.com/office/drawing/2014/main" id="{B7BA7AE7-64E4-40DB-A8E2-38656203964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00" y="1406525"/>
            <a:ext cx="6096000" cy="4062413"/>
          </a:xfrm>
          <a:prstGeom prst="rect">
            <a:avLst/>
          </a:prstGeom>
          <a:noFill/>
          <a:ln>
            <a:noFill/>
          </a:ln>
          <a:effectLst>
            <a:outerShdw dist="35921" dir="2700000" algn="ctr" rotWithShape="0">
              <a:srgbClr val="808080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6634" name="Text Box 10">
            <a:extLst>
              <a:ext uri="{FF2B5EF4-FFF2-40B4-BE49-F238E27FC236}">
                <a16:creationId xmlns:a16="http://schemas.microsoft.com/office/drawing/2014/main" id="{CC4F1B86-9E52-448E-A3A6-A8FA38F7B6B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971800" y="2514600"/>
            <a:ext cx="16002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  <a:buFontTx/>
              <a:buNone/>
            </a:pPr>
            <a:r>
              <a:rPr lang="en-GB" altLang="en-US" sz="2400">
                <a:latin typeface="Times New Roman" panose="02020603050405020304" pitchFamily="18" charset="0"/>
              </a:rPr>
              <a:t>Conation</a:t>
            </a:r>
          </a:p>
        </p:txBody>
      </p:sp>
      <p:sp>
        <p:nvSpPr>
          <p:cNvPr id="26635" name="Text Box 11">
            <a:extLst>
              <a:ext uri="{FF2B5EF4-FFF2-40B4-BE49-F238E27FC236}">
                <a16:creationId xmlns:a16="http://schemas.microsoft.com/office/drawing/2014/main" id="{78CFF470-CD0D-4A34-89FD-F9790C01984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352800" y="4267200"/>
            <a:ext cx="1828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  <a:buFontTx/>
              <a:buNone/>
            </a:pPr>
            <a:r>
              <a:rPr lang="en-GB" altLang="en-US" sz="2400">
                <a:latin typeface="Times New Roman" panose="02020603050405020304" pitchFamily="18" charset="0"/>
              </a:rPr>
              <a:t>Cognition</a:t>
            </a:r>
          </a:p>
        </p:txBody>
      </p:sp>
      <p:sp>
        <p:nvSpPr>
          <p:cNvPr id="26636" name="Text Box 12">
            <a:extLst>
              <a:ext uri="{FF2B5EF4-FFF2-40B4-BE49-F238E27FC236}">
                <a16:creationId xmlns:a16="http://schemas.microsoft.com/office/drawing/2014/main" id="{155C23E6-1ED2-43DE-9A50-D41687C4E3D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257800" y="3200400"/>
            <a:ext cx="12192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  <a:buFontTx/>
              <a:buNone/>
            </a:pPr>
            <a:r>
              <a:rPr lang="en-GB" altLang="en-US" sz="2400">
                <a:latin typeface="Times New Roman" panose="02020603050405020304" pitchFamily="18" charset="0"/>
              </a:rPr>
              <a:t>Affect</a:t>
            </a:r>
          </a:p>
        </p:txBody>
      </p:sp>
      <p:sp>
        <p:nvSpPr>
          <p:cNvPr id="26637" name="Text Box 13">
            <a:extLst>
              <a:ext uri="{FF2B5EF4-FFF2-40B4-BE49-F238E27FC236}">
                <a16:creationId xmlns:a16="http://schemas.microsoft.com/office/drawing/2014/main" id="{ECAD77EA-06F6-4EFA-A4A5-B7B8EBA057A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57200" y="381000"/>
            <a:ext cx="81534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  <a:buFontTx/>
              <a:buNone/>
            </a:pPr>
            <a:r>
              <a:rPr lang="en-GB" altLang="en-US" sz="2400">
                <a:latin typeface="Times New Roman" panose="02020603050405020304" pitchFamily="18" charset="0"/>
              </a:rPr>
              <a:t>A Simple Representation of the Tricomponent Attitude Model</a:t>
            </a: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>
            <a:extLst>
              <a:ext uri="{FF2B5EF4-FFF2-40B4-BE49-F238E27FC236}">
                <a16:creationId xmlns:a16="http://schemas.microsoft.com/office/drawing/2014/main" id="{91C86C3B-1A91-4E3B-B127-7A6A2A306501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The Cognitive Component</a:t>
            </a:r>
          </a:p>
        </p:txBody>
      </p:sp>
      <p:sp>
        <p:nvSpPr>
          <p:cNvPr id="139267" name="Rectangle 3">
            <a:extLst>
              <a:ext uri="{FF2B5EF4-FFF2-40B4-BE49-F238E27FC236}">
                <a16:creationId xmlns:a16="http://schemas.microsoft.com/office/drawing/2014/main" id="{D5EB286F-A8BF-49FD-A880-1CB562FF5760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solidFill>
            <a:schemeClr val="accent1"/>
          </a:solidFill>
        </p:spPr>
        <p:txBody>
          <a:bodyPr/>
          <a:lstStyle/>
          <a:p>
            <a:pPr eaLnBrk="1" hangingPunct="1"/>
            <a:r>
              <a:rPr lang="en-GB" altLang="en-US"/>
              <a:t>Consists of a person’s cognitions, that is, the knowledge and perceptions that are acquired by a combination of direct experience with the attitude object and related information from various sources.</a:t>
            </a:r>
          </a:p>
          <a:p>
            <a:pPr eaLnBrk="1" hangingPunct="1"/>
            <a:r>
              <a:rPr lang="en-GB" altLang="en-US"/>
              <a:t>This knowledge and resulting perceptions commonly take the form of beliefs.</a:t>
            </a:r>
          </a:p>
          <a:p>
            <a:pPr eaLnBrk="1" hangingPunct="1"/>
            <a:endParaRPr lang="en-GB" altLang="en-US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92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392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92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1392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9267" grpId="0" build="p" autoUpdateAnimBg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>
            <a:extLst>
              <a:ext uri="{FF2B5EF4-FFF2-40B4-BE49-F238E27FC236}">
                <a16:creationId xmlns:a16="http://schemas.microsoft.com/office/drawing/2014/main" id="{95DA8EFB-ED0E-434F-9F57-EC9061C4AC21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The Affective Component</a:t>
            </a:r>
          </a:p>
        </p:txBody>
      </p:sp>
      <p:sp>
        <p:nvSpPr>
          <p:cNvPr id="140291" name="Rectangle 3">
            <a:extLst>
              <a:ext uri="{FF2B5EF4-FFF2-40B4-BE49-F238E27FC236}">
                <a16:creationId xmlns:a16="http://schemas.microsoft.com/office/drawing/2014/main" id="{E81C36B7-7E3E-4172-A6C6-3B40FAC7925A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solidFill>
            <a:schemeClr val="accent1"/>
          </a:solidFill>
        </p:spPr>
        <p:txBody>
          <a:bodyPr/>
          <a:lstStyle/>
          <a:p>
            <a:pPr eaLnBrk="1" hangingPunct="1"/>
            <a:r>
              <a:rPr lang="en-GB" altLang="en-US" sz="2800" dirty="0"/>
              <a:t>A consumer’s emotion or feelings about a particular product or brand constitute the affective component of an attitude.</a:t>
            </a:r>
          </a:p>
          <a:p>
            <a:pPr eaLnBrk="1" hangingPunct="1"/>
            <a:r>
              <a:rPr lang="en-GB" altLang="en-US" sz="2800" dirty="0"/>
              <a:t>These emotions and feelings capture an individual’s direct or global assessment of the attitude-object.</a:t>
            </a:r>
          </a:p>
          <a:p>
            <a:pPr eaLnBrk="1" hangingPunct="1"/>
            <a:r>
              <a:rPr lang="en-GB" altLang="en-US" sz="2800" dirty="0"/>
              <a:t>The extent to which the individual rates the attitude object as ‘favourable’ or ‘unfavourable’</a:t>
            </a:r>
          </a:p>
          <a:p>
            <a:pPr eaLnBrk="1" hangingPunct="1"/>
            <a:endParaRPr lang="en-GB" altLang="en-US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02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402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02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1402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02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1402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0291" grpId="0" build="p" autoUpdateAnimBg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2">
            <a:extLst>
              <a:ext uri="{FF2B5EF4-FFF2-40B4-BE49-F238E27FC236}">
                <a16:creationId xmlns:a16="http://schemas.microsoft.com/office/drawing/2014/main" id="{57B2FBFD-8D2B-413D-BBB7-85930094C2A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The Conative Component</a:t>
            </a:r>
          </a:p>
        </p:txBody>
      </p:sp>
      <p:sp>
        <p:nvSpPr>
          <p:cNvPr id="141315" name="Rectangle 3">
            <a:extLst>
              <a:ext uri="{FF2B5EF4-FFF2-40B4-BE49-F238E27FC236}">
                <a16:creationId xmlns:a16="http://schemas.microsoft.com/office/drawing/2014/main" id="{AE3B9629-DAF5-42F7-983B-532359D67A4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solidFill>
            <a:schemeClr val="accent1"/>
          </a:solidFill>
        </p:spPr>
        <p:txBody>
          <a:bodyPr/>
          <a:lstStyle/>
          <a:p>
            <a:pPr eaLnBrk="1" hangingPunct="1"/>
            <a:r>
              <a:rPr lang="en-GB" altLang="en-US" sz="2800" dirty="0"/>
              <a:t>Conation is concerned with the likelihood or tendency that an individual will undertake a specific action or behave in a particular way with regard to the attitude object.</a:t>
            </a:r>
          </a:p>
          <a:p>
            <a:pPr eaLnBrk="1" hangingPunct="1"/>
            <a:r>
              <a:rPr lang="en-GB" altLang="en-US" sz="2800" dirty="0"/>
              <a:t>Conative component linked to the consumer’s intention to buy.</a:t>
            </a:r>
          </a:p>
          <a:p>
            <a:pPr eaLnBrk="1" hangingPunct="1"/>
            <a:r>
              <a:rPr lang="en-GB" altLang="en-US" sz="2800" dirty="0"/>
              <a:t>Intention to buy scales.</a:t>
            </a:r>
          </a:p>
          <a:p>
            <a:pPr eaLnBrk="1" hangingPunct="1"/>
            <a:endParaRPr lang="en-GB" altLang="en-US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13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413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13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1413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13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1413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1315" grpId="0" build="p" autoUpdateAnimBg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Title 1">
            <a:extLst>
              <a:ext uri="{FF2B5EF4-FFF2-40B4-BE49-F238E27FC236}">
                <a16:creationId xmlns:a16="http://schemas.microsoft.com/office/drawing/2014/main" id="{E63E7257-0F13-42CB-A785-C7074B4581E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>
                <a:solidFill>
                  <a:srgbClr val="0070C0"/>
                </a:solidFill>
              </a:rPr>
              <a:t>Question</a:t>
            </a:r>
          </a:p>
        </p:txBody>
      </p:sp>
      <p:sp>
        <p:nvSpPr>
          <p:cNvPr id="30723" name="Content Placeholder 2">
            <a:extLst>
              <a:ext uri="{FF2B5EF4-FFF2-40B4-BE49-F238E27FC236}">
                <a16:creationId xmlns:a16="http://schemas.microsoft.com/office/drawing/2014/main" id="{38E5A995-A3AF-466B-B42D-3FD23587924E}"/>
              </a:ext>
            </a:extLst>
          </p:cNvPr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dirty="0"/>
              <a:t>How can marketers change consumer’s attitudes?</a:t>
            </a:r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2" name="Rectangle 4">
            <a:extLst>
              <a:ext uri="{FF2B5EF4-FFF2-40B4-BE49-F238E27FC236}">
                <a16:creationId xmlns:a16="http://schemas.microsoft.com/office/drawing/2014/main" id="{191E4054-0652-46EC-91EF-452CD0F1D35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Motivation</a:t>
            </a:r>
          </a:p>
        </p:txBody>
      </p:sp>
      <p:pic>
        <p:nvPicPr>
          <p:cNvPr id="31747" name="Picture 5" descr="MCBD05368_0000[1]">
            <a:extLst>
              <a:ext uri="{FF2B5EF4-FFF2-40B4-BE49-F238E27FC236}">
                <a16:creationId xmlns:a16="http://schemas.microsoft.com/office/drawing/2014/main" id="{291E3B70-5C86-413B-96A1-4CA9D0460C40}"/>
              </a:ext>
            </a:extLst>
          </p:cNvPr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116013" y="1916113"/>
            <a:ext cx="3544887" cy="37560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31748" name="Picture 7" descr="MCj00787260000[1]">
            <a:extLst>
              <a:ext uri="{FF2B5EF4-FFF2-40B4-BE49-F238E27FC236}">
                <a16:creationId xmlns:a16="http://schemas.microsoft.com/office/drawing/2014/main" id="{3BAD716C-7417-47A3-86EF-6CAC557E0863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4787900" y="1484313"/>
            <a:ext cx="4194175" cy="4249737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9" presetClass="entr" presetSubtype="0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52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146" name="Group 2">
            <a:extLst>
              <a:ext uri="{FF2B5EF4-FFF2-40B4-BE49-F238E27FC236}">
                <a16:creationId xmlns:a16="http://schemas.microsoft.com/office/drawing/2014/main" id="{D946C64D-D637-4B39-9103-21EB76C565A6}"/>
              </a:ext>
            </a:extLst>
          </p:cNvPr>
          <p:cNvGrpSpPr>
            <a:grpSpLocks/>
          </p:cNvGrpSpPr>
          <p:nvPr/>
        </p:nvGrpSpPr>
        <p:grpSpPr bwMode="auto">
          <a:xfrm>
            <a:off x="3352800" y="914400"/>
            <a:ext cx="1943100" cy="1485900"/>
            <a:chOff x="4860" y="7200"/>
            <a:chExt cx="3060" cy="2340"/>
          </a:xfrm>
        </p:grpSpPr>
        <p:sp>
          <p:nvSpPr>
            <p:cNvPr id="32813" name="Text Box 3">
              <a:extLst>
                <a:ext uri="{FF2B5EF4-FFF2-40B4-BE49-F238E27FC236}">
                  <a16:creationId xmlns:a16="http://schemas.microsoft.com/office/drawing/2014/main" id="{5F0BCDE3-716D-403F-B7E0-2C89AED47D62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5040" y="8820"/>
              <a:ext cx="2160" cy="720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ctr">
                <a:buFontTx/>
                <a:buNone/>
              </a:pPr>
              <a:r>
                <a:rPr lang="en-US" altLang="en-US" sz="1200" b="1">
                  <a:solidFill>
                    <a:srgbClr val="0000FF"/>
                  </a:solidFill>
                  <a:latin typeface="Times New Roman" panose="02020603050405020304" pitchFamily="18" charset="0"/>
                </a:rPr>
                <a:t>Self-Actualisation</a:t>
              </a:r>
            </a:p>
            <a:p>
              <a:pPr algn="ctr">
                <a:buFontTx/>
                <a:buNone/>
              </a:pPr>
              <a:r>
                <a:rPr lang="en-US" altLang="en-US" sz="1200" b="1">
                  <a:solidFill>
                    <a:srgbClr val="0000FF"/>
                  </a:solidFill>
                  <a:latin typeface="Times New Roman" panose="02020603050405020304" pitchFamily="18" charset="0"/>
                </a:rPr>
                <a:t>(Self-fulfilment)</a:t>
              </a:r>
              <a:endParaRPr lang="en-US" altLang="en-US" sz="1200" b="1">
                <a:latin typeface="Times New Roman" panose="02020603050405020304" pitchFamily="18" charset="0"/>
              </a:endParaRPr>
            </a:p>
            <a:p>
              <a:pPr algn="ctr">
                <a:buFontTx/>
                <a:buNone/>
              </a:pPr>
              <a:endParaRPr lang="en-US" altLang="en-US" sz="1200">
                <a:latin typeface="Times New Roman" panose="02020603050405020304" pitchFamily="18" charset="0"/>
              </a:endParaRPr>
            </a:p>
          </p:txBody>
        </p:sp>
        <p:grpSp>
          <p:nvGrpSpPr>
            <p:cNvPr id="32814" name="Group 4">
              <a:extLst>
                <a:ext uri="{FF2B5EF4-FFF2-40B4-BE49-F238E27FC236}">
                  <a16:creationId xmlns:a16="http://schemas.microsoft.com/office/drawing/2014/main" id="{30143363-822A-45E3-BE7A-4FCE7AD32C6B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4860" y="7200"/>
              <a:ext cx="3060" cy="2340"/>
              <a:chOff x="4500" y="2880"/>
              <a:chExt cx="3060" cy="2340"/>
            </a:xfrm>
          </p:grpSpPr>
          <p:sp>
            <p:nvSpPr>
              <p:cNvPr id="32815" name="Line 5">
                <a:extLst>
                  <a:ext uri="{FF2B5EF4-FFF2-40B4-BE49-F238E27FC236}">
                    <a16:creationId xmlns:a16="http://schemas.microsoft.com/office/drawing/2014/main" id="{40428205-D44F-419B-812D-84C4B3751C78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4500" y="5220"/>
                <a:ext cx="2520" cy="0"/>
              </a:xfrm>
              <a:prstGeom prst="line">
                <a:avLst/>
              </a:prstGeom>
              <a:noFill/>
              <a:ln w="28575">
                <a:solidFill>
                  <a:srgbClr val="80008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2816" name="Line 6">
                <a:extLst>
                  <a:ext uri="{FF2B5EF4-FFF2-40B4-BE49-F238E27FC236}">
                    <a16:creationId xmlns:a16="http://schemas.microsoft.com/office/drawing/2014/main" id="{10C29C17-22CE-419D-B1E0-232DE86C07C9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 flipV="1">
                <a:off x="4500" y="3060"/>
                <a:ext cx="1260" cy="2160"/>
              </a:xfrm>
              <a:prstGeom prst="line">
                <a:avLst/>
              </a:prstGeom>
              <a:noFill/>
              <a:ln w="28575">
                <a:solidFill>
                  <a:srgbClr val="80008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2817" name="Line 7">
                <a:extLst>
                  <a:ext uri="{FF2B5EF4-FFF2-40B4-BE49-F238E27FC236}">
                    <a16:creationId xmlns:a16="http://schemas.microsoft.com/office/drawing/2014/main" id="{E79B9BDE-C662-4217-A428-2365B36B5AE2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5760" y="3060"/>
                <a:ext cx="1260" cy="2160"/>
              </a:xfrm>
              <a:prstGeom prst="line">
                <a:avLst/>
              </a:prstGeom>
              <a:noFill/>
              <a:ln w="28575">
                <a:solidFill>
                  <a:srgbClr val="80008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2818" name="Line 8">
                <a:extLst>
                  <a:ext uri="{FF2B5EF4-FFF2-40B4-BE49-F238E27FC236}">
                    <a16:creationId xmlns:a16="http://schemas.microsoft.com/office/drawing/2014/main" id="{CC0C909C-7B52-4080-BB89-AE5AE7ECD41C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 flipV="1">
                <a:off x="5760" y="2880"/>
                <a:ext cx="540" cy="180"/>
              </a:xfrm>
              <a:prstGeom prst="line">
                <a:avLst/>
              </a:prstGeom>
              <a:noFill/>
              <a:ln w="28575">
                <a:solidFill>
                  <a:srgbClr val="80008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2819" name="Line 9">
                <a:extLst>
                  <a:ext uri="{FF2B5EF4-FFF2-40B4-BE49-F238E27FC236}">
                    <a16:creationId xmlns:a16="http://schemas.microsoft.com/office/drawing/2014/main" id="{9887603D-6DE7-40B0-BE0E-327FD4935342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6300" y="2880"/>
                <a:ext cx="1260" cy="2160"/>
              </a:xfrm>
              <a:prstGeom prst="line">
                <a:avLst/>
              </a:prstGeom>
              <a:noFill/>
              <a:ln w="28575">
                <a:solidFill>
                  <a:srgbClr val="80008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2820" name="Line 10">
                <a:extLst>
                  <a:ext uri="{FF2B5EF4-FFF2-40B4-BE49-F238E27FC236}">
                    <a16:creationId xmlns:a16="http://schemas.microsoft.com/office/drawing/2014/main" id="{FF15690E-97C3-4DA3-8B53-3028BC3BE6DA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 flipV="1">
                <a:off x="7020" y="5040"/>
                <a:ext cx="540" cy="180"/>
              </a:xfrm>
              <a:prstGeom prst="line">
                <a:avLst/>
              </a:prstGeom>
              <a:noFill/>
              <a:ln w="28575">
                <a:solidFill>
                  <a:srgbClr val="80008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</p:grpSp>
      </p:grpSp>
      <p:grpSp>
        <p:nvGrpSpPr>
          <p:cNvPr id="6155" name="Group 11">
            <a:extLst>
              <a:ext uri="{FF2B5EF4-FFF2-40B4-BE49-F238E27FC236}">
                <a16:creationId xmlns:a16="http://schemas.microsoft.com/office/drawing/2014/main" id="{C3D30634-7437-4572-AAAA-68C69A1764AE}"/>
              </a:ext>
            </a:extLst>
          </p:cNvPr>
          <p:cNvGrpSpPr>
            <a:grpSpLocks/>
          </p:cNvGrpSpPr>
          <p:nvPr/>
        </p:nvGrpSpPr>
        <p:grpSpPr bwMode="auto">
          <a:xfrm>
            <a:off x="2895600" y="2286000"/>
            <a:ext cx="2857500" cy="914400"/>
            <a:chOff x="4140" y="9360"/>
            <a:chExt cx="4500" cy="1440"/>
          </a:xfrm>
        </p:grpSpPr>
        <p:grpSp>
          <p:nvGrpSpPr>
            <p:cNvPr id="32804" name="Group 12">
              <a:extLst>
                <a:ext uri="{FF2B5EF4-FFF2-40B4-BE49-F238E27FC236}">
                  <a16:creationId xmlns:a16="http://schemas.microsoft.com/office/drawing/2014/main" id="{BFA4A040-FB0D-4A89-B4FA-FD4A059DEED7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4140" y="9360"/>
              <a:ext cx="4500" cy="1440"/>
              <a:chOff x="3780" y="5040"/>
              <a:chExt cx="4500" cy="1440"/>
            </a:xfrm>
          </p:grpSpPr>
          <p:sp>
            <p:nvSpPr>
              <p:cNvPr id="32806" name="Line 13">
                <a:extLst>
                  <a:ext uri="{FF2B5EF4-FFF2-40B4-BE49-F238E27FC236}">
                    <a16:creationId xmlns:a16="http://schemas.microsoft.com/office/drawing/2014/main" id="{8C7D3ACC-18D8-4EDA-9DC7-888F11156B02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4500" y="5220"/>
                <a:ext cx="2520" cy="0"/>
              </a:xfrm>
              <a:prstGeom prst="line">
                <a:avLst/>
              </a:prstGeom>
              <a:noFill/>
              <a:ln w="28575">
                <a:solidFill>
                  <a:srgbClr val="80008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2807" name="Line 14">
                <a:extLst>
                  <a:ext uri="{FF2B5EF4-FFF2-40B4-BE49-F238E27FC236}">
                    <a16:creationId xmlns:a16="http://schemas.microsoft.com/office/drawing/2014/main" id="{C64C8259-31B7-4442-A23A-8DC52C0144E3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 flipV="1">
                <a:off x="7020" y="5040"/>
                <a:ext cx="540" cy="180"/>
              </a:xfrm>
              <a:prstGeom prst="line">
                <a:avLst/>
              </a:prstGeom>
              <a:noFill/>
              <a:ln w="28575">
                <a:solidFill>
                  <a:srgbClr val="80008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2808" name="Line 15">
                <a:extLst>
                  <a:ext uri="{FF2B5EF4-FFF2-40B4-BE49-F238E27FC236}">
                    <a16:creationId xmlns:a16="http://schemas.microsoft.com/office/drawing/2014/main" id="{C7D78154-F1C4-453B-8692-49ECF4BA6B54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 flipV="1">
                <a:off x="7740" y="6300"/>
                <a:ext cx="540" cy="180"/>
              </a:xfrm>
              <a:prstGeom prst="line">
                <a:avLst/>
              </a:prstGeom>
              <a:noFill/>
              <a:ln w="28575">
                <a:solidFill>
                  <a:srgbClr val="80008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2809" name="Line 16">
                <a:extLst>
                  <a:ext uri="{FF2B5EF4-FFF2-40B4-BE49-F238E27FC236}">
                    <a16:creationId xmlns:a16="http://schemas.microsoft.com/office/drawing/2014/main" id="{991A0CDD-28AE-42EC-AB43-27DA75E8C92E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3780" y="6480"/>
                <a:ext cx="3960" cy="0"/>
              </a:xfrm>
              <a:prstGeom prst="line">
                <a:avLst/>
              </a:prstGeom>
              <a:noFill/>
              <a:ln w="28575">
                <a:solidFill>
                  <a:srgbClr val="80008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2810" name="Line 17">
                <a:extLst>
                  <a:ext uri="{FF2B5EF4-FFF2-40B4-BE49-F238E27FC236}">
                    <a16:creationId xmlns:a16="http://schemas.microsoft.com/office/drawing/2014/main" id="{3300B4F3-79E8-448A-AA42-618927B50207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 flipH="1">
                <a:off x="3780" y="5220"/>
                <a:ext cx="720" cy="1260"/>
              </a:xfrm>
              <a:prstGeom prst="line">
                <a:avLst/>
              </a:prstGeom>
              <a:noFill/>
              <a:ln w="28575">
                <a:solidFill>
                  <a:srgbClr val="80008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2811" name="Line 18">
                <a:extLst>
                  <a:ext uri="{FF2B5EF4-FFF2-40B4-BE49-F238E27FC236}">
                    <a16:creationId xmlns:a16="http://schemas.microsoft.com/office/drawing/2014/main" id="{A1EA1C7C-9F58-4835-B8BC-F03ADB71565C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7020" y="5220"/>
                <a:ext cx="720" cy="1260"/>
              </a:xfrm>
              <a:prstGeom prst="line">
                <a:avLst/>
              </a:prstGeom>
              <a:noFill/>
              <a:ln w="28575">
                <a:solidFill>
                  <a:srgbClr val="80008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2812" name="Line 19">
                <a:extLst>
                  <a:ext uri="{FF2B5EF4-FFF2-40B4-BE49-F238E27FC236}">
                    <a16:creationId xmlns:a16="http://schemas.microsoft.com/office/drawing/2014/main" id="{218B4D04-7D02-438B-9745-4DA52B80DD76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7560" y="5040"/>
                <a:ext cx="720" cy="1260"/>
              </a:xfrm>
              <a:prstGeom prst="line">
                <a:avLst/>
              </a:prstGeom>
              <a:noFill/>
              <a:ln w="28575">
                <a:solidFill>
                  <a:srgbClr val="80008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</p:grpSp>
        <p:sp>
          <p:nvSpPr>
            <p:cNvPr id="32805" name="Text Box 20">
              <a:extLst>
                <a:ext uri="{FF2B5EF4-FFF2-40B4-BE49-F238E27FC236}">
                  <a16:creationId xmlns:a16="http://schemas.microsoft.com/office/drawing/2014/main" id="{7ACBD90E-C768-436E-8CDF-06F295C3303E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4860" y="9720"/>
              <a:ext cx="2520" cy="1080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ctr">
                <a:buFontTx/>
                <a:buNone/>
              </a:pPr>
              <a:r>
                <a:rPr lang="en-US" altLang="en-US" sz="1200" b="1">
                  <a:solidFill>
                    <a:srgbClr val="0000FF"/>
                  </a:solidFill>
                  <a:latin typeface="Times New Roman" panose="02020603050405020304" pitchFamily="18" charset="0"/>
                </a:rPr>
                <a:t>Ego Needs</a:t>
              </a:r>
            </a:p>
            <a:p>
              <a:pPr algn="ctr">
                <a:buFontTx/>
                <a:buNone/>
              </a:pPr>
              <a:r>
                <a:rPr lang="en-US" altLang="en-US" sz="1200" b="1">
                  <a:solidFill>
                    <a:srgbClr val="0000FF"/>
                  </a:solidFill>
                  <a:latin typeface="Times New Roman" panose="02020603050405020304" pitchFamily="18" charset="0"/>
                </a:rPr>
                <a:t>(Prestige, Status, Self -Esteem)</a:t>
              </a:r>
            </a:p>
          </p:txBody>
        </p:sp>
      </p:grpSp>
      <p:grpSp>
        <p:nvGrpSpPr>
          <p:cNvPr id="6165" name="Group 21">
            <a:extLst>
              <a:ext uri="{FF2B5EF4-FFF2-40B4-BE49-F238E27FC236}">
                <a16:creationId xmlns:a16="http://schemas.microsoft.com/office/drawing/2014/main" id="{2AE6990C-7933-45A0-B367-26D276F7B58F}"/>
              </a:ext>
            </a:extLst>
          </p:cNvPr>
          <p:cNvGrpSpPr>
            <a:grpSpLocks/>
          </p:cNvGrpSpPr>
          <p:nvPr/>
        </p:nvGrpSpPr>
        <p:grpSpPr bwMode="auto">
          <a:xfrm>
            <a:off x="2438400" y="3048000"/>
            <a:ext cx="3657600" cy="914400"/>
            <a:chOff x="3420" y="10620"/>
            <a:chExt cx="5760" cy="1440"/>
          </a:xfrm>
        </p:grpSpPr>
        <p:grpSp>
          <p:nvGrpSpPr>
            <p:cNvPr id="32795" name="Group 22">
              <a:extLst>
                <a:ext uri="{FF2B5EF4-FFF2-40B4-BE49-F238E27FC236}">
                  <a16:creationId xmlns:a16="http://schemas.microsoft.com/office/drawing/2014/main" id="{C2CC2ABA-B42A-46A7-BFD8-657E44C07377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3420" y="10620"/>
              <a:ext cx="5760" cy="1260"/>
              <a:chOff x="3060" y="6300"/>
              <a:chExt cx="5760" cy="1260"/>
            </a:xfrm>
          </p:grpSpPr>
          <p:sp>
            <p:nvSpPr>
              <p:cNvPr id="32797" name="Line 23">
                <a:extLst>
                  <a:ext uri="{FF2B5EF4-FFF2-40B4-BE49-F238E27FC236}">
                    <a16:creationId xmlns:a16="http://schemas.microsoft.com/office/drawing/2014/main" id="{CF5E1FB1-60F5-451C-AA38-22F93A735EDF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 flipV="1">
                <a:off x="7740" y="6300"/>
                <a:ext cx="540" cy="180"/>
              </a:xfrm>
              <a:prstGeom prst="line">
                <a:avLst/>
              </a:prstGeom>
              <a:noFill/>
              <a:ln w="28575">
                <a:solidFill>
                  <a:srgbClr val="80008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2798" name="Line 24">
                <a:extLst>
                  <a:ext uri="{FF2B5EF4-FFF2-40B4-BE49-F238E27FC236}">
                    <a16:creationId xmlns:a16="http://schemas.microsoft.com/office/drawing/2014/main" id="{53076170-E353-41DC-BB95-77112ED950C0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3780" y="6480"/>
                <a:ext cx="3960" cy="0"/>
              </a:xfrm>
              <a:prstGeom prst="line">
                <a:avLst/>
              </a:prstGeom>
              <a:noFill/>
              <a:ln w="28575">
                <a:solidFill>
                  <a:srgbClr val="80008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2799" name="Line 25">
                <a:extLst>
                  <a:ext uri="{FF2B5EF4-FFF2-40B4-BE49-F238E27FC236}">
                    <a16:creationId xmlns:a16="http://schemas.microsoft.com/office/drawing/2014/main" id="{D937810D-84E3-4543-8586-99D570186ABA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 flipH="1">
                <a:off x="3060" y="6480"/>
                <a:ext cx="720" cy="1080"/>
              </a:xfrm>
              <a:prstGeom prst="line">
                <a:avLst/>
              </a:prstGeom>
              <a:noFill/>
              <a:ln w="28575">
                <a:solidFill>
                  <a:srgbClr val="80008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2800" name="Line 26">
                <a:extLst>
                  <a:ext uri="{FF2B5EF4-FFF2-40B4-BE49-F238E27FC236}">
                    <a16:creationId xmlns:a16="http://schemas.microsoft.com/office/drawing/2014/main" id="{09BFC414-11B0-4C5E-AF45-473EF426D0CE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3060" y="7560"/>
                <a:ext cx="5220" cy="0"/>
              </a:xfrm>
              <a:prstGeom prst="line">
                <a:avLst/>
              </a:prstGeom>
              <a:noFill/>
              <a:ln w="28575">
                <a:solidFill>
                  <a:srgbClr val="80008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2801" name="Line 27">
                <a:extLst>
                  <a:ext uri="{FF2B5EF4-FFF2-40B4-BE49-F238E27FC236}">
                    <a16:creationId xmlns:a16="http://schemas.microsoft.com/office/drawing/2014/main" id="{83F766AD-40D4-4D56-9CF7-A46B3E1ACBF1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7740" y="6480"/>
                <a:ext cx="540" cy="1080"/>
              </a:xfrm>
              <a:prstGeom prst="line">
                <a:avLst/>
              </a:prstGeom>
              <a:noFill/>
              <a:ln w="28575">
                <a:solidFill>
                  <a:srgbClr val="80008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2802" name="Line 28">
                <a:extLst>
                  <a:ext uri="{FF2B5EF4-FFF2-40B4-BE49-F238E27FC236}">
                    <a16:creationId xmlns:a16="http://schemas.microsoft.com/office/drawing/2014/main" id="{6E3EA17F-90C2-4227-900D-DDE15B7BB33C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 flipV="1">
                <a:off x="8280" y="7380"/>
                <a:ext cx="540" cy="180"/>
              </a:xfrm>
              <a:prstGeom prst="line">
                <a:avLst/>
              </a:prstGeom>
              <a:noFill/>
              <a:ln w="28575">
                <a:solidFill>
                  <a:srgbClr val="80008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2803" name="Line 29">
                <a:extLst>
                  <a:ext uri="{FF2B5EF4-FFF2-40B4-BE49-F238E27FC236}">
                    <a16:creationId xmlns:a16="http://schemas.microsoft.com/office/drawing/2014/main" id="{BC4E451C-5EC1-4CDE-B603-2C136E4A5AC7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8280" y="6300"/>
                <a:ext cx="540" cy="1080"/>
              </a:xfrm>
              <a:prstGeom prst="line">
                <a:avLst/>
              </a:prstGeom>
              <a:noFill/>
              <a:ln w="28575">
                <a:solidFill>
                  <a:srgbClr val="80008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</p:grpSp>
        <p:sp>
          <p:nvSpPr>
            <p:cNvPr id="32796" name="Text Box 30">
              <a:extLst>
                <a:ext uri="{FF2B5EF4-FFF2-40B4-BE49-F238E27FC236}">
                  <a16:creationId xmlns:a16="http://schemas.microsoft.com/office/drawing/2014/main" id="{B39B1A03-F09B-4FE8-A576-3664E388B24C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4140" y="10980"/>
              <a:ext cx="3960" cy="1080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ctr">
                <a:buFontTx/>
                <a:buNone/>
              </a:pPr>
              <a:r>
                <a:rPr lang="en-US" altLang="en-US" sz="1200" b="1">
                  <a:solidFill>
                    <a:srgbClr val="0000FF"/>
                  </a:solidFill>
                  <a:latin typeface="Times New Roman" panose="02020603050405020304" pitchFamily="18" charset="0"/>
                </a:rPr>
                <a:t>Social Needs</a:t>
              </a:r>
            </a:p>
            <a:p>
              <a:pPr algn="ctr">
                <a:buFontTx/>
                <a:buNone/>
              </a:pPr>
              <a:r>
                <a:rPr lang="en-US" altLang="en-US" sz="1200" b="1">
                  <a:solidFill>
                    <a:srgbClr val="0000FF"/>
                  </a:solidFill>
                  <a:latin typeface="Times New Roman" panose="02020603050405020304" pitchFamily="18" charset="0"/>
                </a:rPr>
                <a:t>(Affection, Friendship, Belonging)</a:t>
              </a:r>
              <a:endParaRPr lang="en-US" altLang="en-US" sz="1200">
                <a:latin typeface="Times New Roman" panose="02020603050405020304" pitchFamily="18" charset="0"/>
              </a:endParaRPr>
            </a:p>
            <a:p>
              <a:pPr algn="ctr">
                <a:buFontTx/>
                <a:buNone/>
              </a:pPr>
              <a:endParaRPr lang="en-US" altLang="en-US" sz="1200">
                <a:latin typeface="Times New Roman" panose="02020603050405020304" pitchFamily="18" charset="0"/>
              </a:endParaRPr>
            </a:p>
          </p:txBody>
        </p:sp>
      </p:grpSp>
      <p:grpSp>
        <p:nvGrpSpPr>
          <p:cNvPr id="6175" name="Group 31">
            <a:extLst>
              <a:ext uri="{FF2B5EF4-FFF2-40B4-BE49-F238E27FC236}">
                <a16:creationId xmlns:a16="http://schemas.microsoft.com/office/drawing/2014/main" id="{8664CA36-AD71-48A7-BED0-CFC572AF484A}"/>
              </a:ext>
            </a:extLst>
          </p:cNvPr>
          <p:cNvGrpSpPr>
            <a:grpSpLocks/>
          </p:cNvGrpSpPr>
          <p:nvPr/>
        </p:nvGrpSpPr>
        <p:grpSpPr bwMode="auto">
          <a:xfrm>
            <a:off x="1981200" y="3771900"/>
            <a:ext cx="4457700" cy="800100"/>
            <a:chOff x="2700" y="11520"/>
            <a:chExt cx="7020" cy="1260"/>
          </a:xfrm>
        </p:grpSpPr>
        <p:grpSp>
          <p:nvGrpSpPr>
            <p:cNvPr id="32786" name="Group 32">
              <a:extLst>
                <a:ext uri="{FF2B5EF4-FFF2-40B4-BE49-F238E27FC236}">
                  <a16:creationId xmlns:a16="http://schemas.microsoft.com/office/drawing/2014/main" id="{9D8DA8EB-D2ED-4C84-8A6A-7A3DFBED6F2D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2700" y="11520"/>
              <a:ext cx="7020" cy="1260"/>
              <a:chOff x="2340" y="7380"/>
              <a:chExt cx="7020" cy="1260"/>
            </a:xfrm>
          </p:grpSpPr>
          <p:sp>
            <p:nvSpPr>
              <p:cNvPr id="32788" name="Line 33">
                <a:extLst>
                  <a:ext uri="{FF2B5EF4-FFF2-40B4-BE49-F238E27FC236}">
                    <a16:creationId xmlns:a16="http://schemas.microsoft.com/office/drawing/2014/main" id="{F2B26B32-D3E7-4C88-9EB9-6118F18C386C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2340" y="8640"/>
                <a:ext cx="6480" cy="0"/>
              </a:xfrm>
              <a:prstGeom prst="line">
                <a:avLst/>
              </a:prstGeom>
              <a:noFill/>
              <a:ln w="28575">
                <a:solidFill>
                  <a:srgbClr val="80008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2789" name="Line 34">
                <a:extLst>
                  <a:ext uri="{FF2B5EF4-FFF2-40B4-BE49-F238E27FC236}">
                    <a16:creationId xmlns:a16="http://schemas.microsoft.com/office/drawing/2014/main" id="{96F9CA12-6F9F-4023-8692-6C0E3F64892E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3060" y="7560"/>
                <a:ext cx="5220" cy="0"/>
              </a:xfrm>
              <a:prstGeom prst="line">
                <a:avLst/>
              </a:prstGeom>
              <a:noFill/>
              <a:ln w="28575">
                <a:solidFill>
                  <a:srgbClr val="80008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2790" name="Line 35">
                <a:extLst>
                  <a:ext uri="{FF2B5EF4-FFF2-40B4-BE49-F238E27FC236}">
                    <a16:creationId xmlns:a16="http://schemas.microsoft.com/office/drawing/2014/main" id="{8199964B-FF76-4770-8B85-78A2C74060E6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 flipV="1">
                <a:off x="8280" y="7380"/>
                <a:ext cx="540" cy="180"/>
              </a:xfrm>
              <a:prstGeom prst="line">
                <a:avLst/>
              </a:prstGeom>
              <a:noFill/>
              <a:ln w="28575">
                <a:solidFill>
                  <a:srgbClr val="80008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2791" name="Line 36">
                <a:extLst>
                  <a:ext uri="{FF2B5EF4-FFF2-40B4-BE49-F238E27FC236}">
                    <a16:creationId xmlns:a16="http://schemas.microsoft.com/office/drawing/2014/main" id="{7DB2A023-511C-4515-A05C-6D29F4EFC194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 flipV="1">
                <a:off x="8820" y="8460"/>
                <a:ext cx="540" cy="180"/>
              </a:xfrm>
              <a:prstGeom prst="line">
                <a:avLst/>
              </a:prstGeom>
              <a:noFill/>
              <a:ln w="28575">
                <a:solidFill>
                  <a:srgbClr val="80008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2792" name="Line 37">
                <a:extLst>
                  <a:ext uri="{FF2B5EF4-FFF2-40B4-BE49-F238E27FC236}">
                    <a16:creationId xmlns:a16="http://schemas.microsoft.com/office/drawing/2014/main" id="{CCE219CA-0EEE-475B-A6A2-F392ADD9F174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 flipH="1">
                <a:off x="2340" y="7560"/>
                <a:ext cx="720" cy="1080"/>
              </a:xfrm>
              <a:prstGeom prst="line">
                <a:avLst/>
              </a:prstGeom>
              <a:noFill/>
              <a:ln w="28575">
                <a:solidFill>
                  <a:srgbClr val="80008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2793" name="Line 38">
                <a:extLst>
                  <a:ext uri="{FF2B5EF4-FFF2-40B4-BE49-F238E27FC236}">
                    <a16:creationId xmlns:a16="http://schemas.microsoft.com/office/drawing/2014/main" id="{2B177324-70A7-4A8A-9119-7BED930765C9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8280" y="7560"/>
                <a:ext cx="540" cy="1080"/>
              </a:xfrm>
              <a:prstGeom prst="line">
                <a:avLst/>
              </a:prstGeom>
              <a:noFill/>
              <a:ln w="28575">
                <a:solidFill>
                  <a:srgbClr val="80008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2794" name="Line 39">
                <a:extLst>
                  <a:ext uri="{FF2B5EF4-FFF2-40B4-BE49-F238E27FC236}">
                    <a16:creationId xmlns:a16="http://schemas.microsoft.com/office/drawing/2014/main" id="{DB73A53F-CAA8-4FF3-B02F-CE4957EE512B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8820" y="7380"/>
                <a:ext cx="540" cy="1080"/>
              </a:xfrm>
              <a:prstGeom prst="line">
                <a:avLst/>
              </a:prstGeom>
              <a:noFill/>
              <a:ln w="28575">
                <a:solidFill>
                  <a:srgbClr val="80008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</p:grpSp>
        <p:sp>
          <p:nvSpPr>
            <p:cNvPr id="32787" name="Text Box 40">
              <a:extLst>
                <a:ext uri="{FF2B5EF4-FFF2-40B4-BE49-F238E27FC236}">
                  <a16:creationId xmlns:a16="http://schemas.microsoft.com/office/drawing/2014/main" id="{F92B7F84-1C0C-45DC-81F7-660D9BFAA3CF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3960" y="12060"/>
              <a:ext cx="4140" cy="720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ctr">
                <a:buFontTx/>
                <a:buNone/>
              </a:pPr>
              <a:r>
                <a:rPr lang="en-US" altLang="en-US" sz="1200" b="1">
                  <a:solidFill>
                    <a:srgbClr val="0000FF"/>
                  </a:solidFill>
                  <a:latin typeface="Times New Roman" panose="02020603050405020304" pitchFamily="18" charset="0"/>
                </a:rPr>
                <a:t>Safety and Security Needs</a:t>
              </a:r>
            </a:p>
            <a:p>
              <a:pPr algn="ctr">
                <a:buFontTx/>
                <a:buNone/>
              </a:pPr>
              <a:r>
                <a:rPr lang="en-US" altLang="en-US" sz="1200" b="1">
                  <a:solidFill>
                    <a:srgbClr val="0000FF"/>
                  </a:solidFill>
                  <a:latin typeface="Times New Roman" panose="02020603050405020304" pitchFamily="18" charset="0"/>
                </a:rPr>
                <a:t>(Protection, order, stability)</a:t>
              </a:r>
            </a:p>
            <a:p>
              <a:pPr algn="ctr">
                <a:buFontTx/>
                <a:buNone/>
              </a:pPr>
              <a:endParaRPr lang="en-US" altLang="en-US" sz="1200">
                <a:latin typeface="Times New Roman" panose="02020603050405020304" pitchFamily="18" charset="0"/>
              </a:endParaRPr>
            </a:p>
          </p:txBody>
        </p:sp>
      </p:grpSp>
      <p:grpSp>
        <p:nvGrpSpPr>
          <p:cNvPr id="6185" name="Group 41">
            <a:extLst>
              <a:ext uri="{FF2B5EF4-FFF2-40B4-BE49-F238E27FC236}">
                <a16:creationId xmlns:a16="http://schemas.microsoft.com/office/drawing/2014/main" id="{FD269959-492F-47D0-BCEE-6336977A17A4}"/>
              </a:ext>
            </a:extLst>
          </p:cNvPr>
          <p:cNvGrpSpPr>
            <a:grpSpLocks/>
          </p:cNvGrpSpPr>
          <p:nvPr/>
        </p:nvGrpSpPr>
        <p:grpSpPr bwMode="auto">
          <a:xfrm>
            <a:off x="1524000" y="4457700"/>
            <a:ext cx="5372100" cy="914400"/>
            <a:chOff x="1980" y="5580"/>
            <a:chExt cx="8460" cy="1440"/>
          </a:xfrm>
        </p:grpSpPr>
        <p:sp>
          <p:nvSpPr>
            <p:cNvPr id="32777" name="Line 42">
              <a:extLst>
                <a:ext uri="{FF2B5EF4-FFF2-40B4-BE49-F238E27FC236}">
                  <a16:creationId xmlns:a16="http://schemas.microsoft.com/office/drawing/2014/main" id="{6B7DA63B-82CF-4034-99DA-FAD71A1D7C59}"/>
                </a:ext>
              </a:extLst>
            </p:cNvPr>
            <p:cNvSpPr>
              <a:spLocks noChangeShapeType="1"/>
            </p:cNvSpPr>
            <p:nvPr/>
          </p:nvSpPr>
          <p:spPr bwMode="auto">
            <a:xfrm flipV="1">
              <a:off x="9180" y="5580"/>
              <a:ext cx="540" cy="180"/>
            </a:xfrm>
            <a:prstGeom prst="line">
              <a:avLst/>
            </a:prstGeom>
            <a:noFill/>
            <a:ln w="28575">
              <a:solidFill>
                <a:srgbClr val="80008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2778" name="Line 43">
              <a:extLst>
                <a:ext uri="{FF2B5EF4-FFF2-40B4-BE49-F238E27FC236}">
                  <a16:creationId xmlns:a16="http://schemas.microsoft.com/office/drawing/2014/main" id="{85B786AC-3514-45C2-BAB2-DBAD2AC3F09E}"/>
                </a:ext>
              </a:extLst>
            </p:cNvPr>
            <p:cNvSpPr>
              <a:spLocks noChangeShapeType="1"/>
            </p:cNvSpPr>
            <p:nvPr/>
          </p:nvSpPr>
          <p:spPr bwMode="auto">
            <a:xfrm flipH="1">
              <a:off x="1980" y="5760"/>
              <a:ext cx="720" cy="1260"/>
            </a:xfrm>
            <a:prstGeom prst="line">
              <a:avLst/>
            </a:prstGeom>
            <a:noFill/>
            <a:ln w="28575">
              <a:solidFill>
                <a:srgbClr val="80008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2779" name="Line 44">
              <a:extLst>
                <a:ext uri="{FF2B5EF4-FFF2-40B4-BE49-F238E27FC236}">
                  <a16:creationId xmlns:a16="http://schemas.microsoft.com/office/drawing/2014/main" id="{CD88464F-289A-4510-B7F4-95C4C19AA9DC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9180" y="5760"/>
              <a:ext cx="720" cy="1260"/>
            </a:xfrm>
            <a:prstGeom prst="line">
              <a:avLst/>
            </a:prstGeom>
            <a:noFill/>
            <a:ln w="28575">
              <a:solidFill>
                <a:srgbClr val="80008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2780" name="Line 45">
              <a:extLst>
                <a:ext uri="{FF2B5EF4-FFF2-40B4-BE49-F238E27FC236}">
                  <a16:creationId xmlns:a16="http://schemas.microsoft.com/office/drawing/2014/main" id="{65698E1E-2913-45E6-AC04-D76ECE51313A}"/>
                </a:ext>
              </a:extLst>
            </p:cNvPr>
            <p:cNvSpPr>
              <a:spLocks noChangeShapeType="1"/>
            </p:cNvSpPr>
            <p:nvPr/>
          </p:nvSpPr>
          <p:spPr bwMode="auto">
            <a:xfrm flipV="1">
              <a:off x="9900" y="6840"/>
              <a:ext cx="540" cy="180"/>
            </a:xfrm>
            <a:prstGeom prst="line">
              <a:avLst/>
            </a:prstGeom>
            <a:noFill/>
            <a:ln w="28575">
              <a:solidFill>
                <a:srgbClr val="80008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2781" name="Line 46">
              <a:extLst>
                <a:ext uri="{FF2B5EF4-FFF2-40B4-BE49-F238E27FC236}">
                  <a16:creationId xmlns:a16="http://schemas.microsoft.com/office/drawing/2014/main" id="{DFB6701F-F4EB-4DCD-A912-45330D1E4FC9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9720" y="5580"/>
              <a:ext cx="720" cy="1260"/>
            </a:xfrm>
            <a:prstGeom prst="line">
              <a:avLst/>
            </a:prstGeom>
            <a:noFill/>
            <a:ln w="28575">
              <a:solidFill>
                <a:srgbClr val="80008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2782" name="Line 47">
              <a:extLst>
                <a:ext uri="{FF2B5EF4-FFF2-40B4-BE49-F238E27FC236}">
                  <a16:creationId xmlns:a16="http://schemas.microsoft.com/office/drawing/2014/main" id="{173040CE-D27C-4902-A920-756C50F76067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1980" y="7020"/>
              <a:ext cx="7920" cy="0"/>
            </a:xfrm>
            <a:prstGeom prst="line">
              <a:avLst/>
            </a:prstGeom>
            <a:noFill/>
            <a:ln w="28575">
              <a:solidFill>
                <a:srgbClr val="80008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grpSp>
          <p:nvGrpSpPr>
            <p:cNvPr id="32783" name="Group 48">
              <a:extLst>
                <a:ext uri="{FF2B5EF4-FFF2-40B4-BE49-F238E27FC236}">
                  <a16:creationId xmlns:a16="http://schemas.microsoft.com/office/drawing/2014/main" id="{E5F907B1-E447-4406-BC0C-B1A59CEC7ADE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2700" y="5760"/>
              <a:ext cx="6480" cy="1080"/>
              <a:chOff x="2700" y="5760"/>
              <a:chExt cx="6480" cy="1080"/>
            </a:xfrm>
          </p:grpSpPr>
          <p:sp>
            <p:nvSpPr>
              <p:cNvPr id="32784" name="Line 49">
                <a:extLst>
                  <a:ext uri="{FF2B5EF4-FFF2-40B4-BE49-F238E27FC236}">
                    <a16:creationId xmlns:a16="http://schemas.microsoft.com/office/drawing/2014/main" id="{AC08DC3D-932E-478E-9449-B5B560864551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2700" y="5760"/>
                <a:ext cx="6480" cy="0"/>
              </a:xfrm>
              <a:prstGeom prst="line">
                <a:avLst/>
              </a:prstGeom>
              <a:noFill/>
              <a:ln w="28575">
                <a:solidFill>
                  <a:srgbClr val="80008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2785" name="Text Box 50">
                <a:extLst>
                  <a:ext uri="{FF2B5EF4-FFF2-40B4-BE49-F238E27FC236}">
                    <a16:creationId xmlns:a16="http://schemas.microsoft.com/office/drawing/2014/main" id="{5A519652-1163-4DB3-89DD-1D5021CFB271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3420" y="6120"/>
                <a:ext cx="5400" cy="720"/>
              </a:xfrm>
              <a:prstGeom prst="rect">
                <a:avLst/>
              </a:pr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9pPr>
              </a:lstStyle>
              <a:p>
                <a:pPr algn="ctr">
                  <a:buFontTx/>
                  <a:buNone/>
                </a:pPr>
                <a:r>
                  <a:rPr lang="en-US" altLang="en-US" sz="1200" b="1">
                    <a:solidFill>
                      <a:srgbClr val="0000FF"/>
                    </a:solidFill>
                    <a:latin typeface="Times New Roman" panose="02020603050405020304" pitchFamily="18" charset="0"/>
                  </a:rPr>
                  <a:t>Physiological Needs</a:t>
                </a:r>
              </a:p>
              <a:p>
                <a:pPr algn="ctr">
                  <a:buFontTx/>
                  <a:buNone/>
                </a:pPr>
                <a:r>
                  <a:rPr lang="en-US" altLang="en-US" sz="1200" b="1">
                    <a:solidFill>
                      <a:srgbClr val="0000FF"/>
                    </a:solidFill>
                    <a:latin typeface="Times New Roman" panose="02020603050405020304" pitchFamily="18" charset="0"/>
                  </a:rPr>
                  <a:t>(Food, Water, Air, Shelter)</a:t>
                </a:r>
              </a:p>
              <a:p>
                <a:pPr algn="ctr">
                  <a:buFontTx/>
                  <a:buNone/>
                </a:pPr>
                <a:endParaRPr lang="en-US" altLang="en-US" sz="1200">
                  <a:latin typeface="Times New Roman" panose="02020603050405020304" pitchFamily="18" charset="0"/>
                </a:endParaRPr>
              </a:p>
            </p:txBody>
          </p:sp>
        </p:grpSp>
      </p:grpSp>
      <p:sp>
        <p:nvSpPr>
          <p:cNvPr id="32775" name="Text Box 51">
            <a:extLst>
              <a:ext uri="{FF2B5EF4-FFF2-40B4-BE49-F238E27FC236}">
                <a16:creationId xmlns:a16="http://schemas.microsoft.com/office/drawing/2014/main" id="{47AB944F-929F-490B-980E-871898BD8FD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508125" y="269875"/>
            <a:ext cx="5883275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buFontTx/>
              <a:buNone/>
            </a:pPr>
            <a:endParaRPr lang="en-US" altLang="en-US" sz="2400">
              <a:latin typeface="Times New Roman" panose="02020603050405020304" pitchFamily="18" charset="0"/>
            </a:endParaRPr>
          </a:p>
        </p:txBody>
      </p:sp>
      <p:sp>
        <p:nvSpPr>
          <p:cNvPr id="32776" name="Rectangle 52">
            <a:extLst>
              <a:ext uri="{FF2B5EF4-FFF2-40B4-BE49-F238E27FC236}">
                <a16:creationId xmlns:a16="http://schemas.microsoft.com/office/drawing/2014/main" id="{57518ED7-564B-424C-8B22-B199A72434CC}"/>
              </a:ext>
            </a:extLst>
          </p:cNvPr>
          <p:cNvSpPr>
            <a:spLocks noGrp="1" noChangeArrowheads="1"/>
          </p:cNvSpPr>
          <p:nvPr>
            <p:ph type="title" idx="4294967295"/>
          </p:nvPr>
        </p:nvSpPr>
        <p:spPr/>
        <p:txBody>
          <a:bodyPr/>
          <a:lstStyle/>
          <a:p>
            <a:pPr eaLnBrk="1" hangingPunct="1"/>
            <a:r>
              <a:rPr lang="en-GB" altLang="en-US" sz="1800"/>
              <a:t>Maslow’s Hierarchy of Needs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18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18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1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1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16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1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1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1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3794" name="Picture 2" descr="mso20C70">
            <a:extLst>
              <a:ext uri="{FF2B5EF4-FFF2-40B4-BE49-F238E27FC236}">
                <a16:creationId xmlns:a16="http://schemas.microsoft.com/office/drawing/2014/main" id="{C5F8A1CA-8097-4D66-AD63-F6B630AB8B9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4818" name="Picture 2" descr="intro_2">
            <a:extLst>
              <a:ext uri="{FF2B5EF4-FFF2-40B4-BE49-F238E27FC236}">
                <a16:creationId xmlns:a16="http://schemas.microsoft.com/office/drawing/2014/main" id="{39597D84-1359-43B7-BEC7-3F50F35BBFB0}"/>
              </a:ext>
            </a:extLst>
          </p:cNvPr>
          <p:cNvPicPr>
            <a:picLocks noGrp="1" noChangeAspect="1" noChangeArrowheads="1"/>
          </p:cNvPicPr>
          <p:nvPr>
            <p:ph sz="half" idx="4294967295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2322" y="358601"/>
            <a:ext cx="3419475" cy="2598738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34819" name="Picture 3" descr="holiday">
            <a:extLst>
              <a:ext uri="{FF2B5EF4-FFF2-40B4-BE49-F238E27FC236}">
                <a16:creationId xmlns:a16="http://schemas.microsoft.com/office/drawing/2014/main" id="{87A8D4FF-9956-49CB-A73A-4732E46207E0}"/>
              </a:ext>
            </a:extLst>
          </p:cNvPr>
          <p:cNvPicPr>
            <a:picLocks noGrp="1" noChangeAspect="1" noChangeArrowheads="1"/>
          </p:cNvPicPr>
          <p:nvPr>
            <p:ph sz="half" idx="4294967295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5245545" y="0"/>
            <a:ext cx="3898455" cy="292417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34820" name="Picture 4" descr="ep1">
            <a:extLst>
              <a:ext uri="{FF2B5EF4-FFF2-40B4-BE49-F238E27FC236}">
                <a16:creationId xmlns:a16="http://schemas.microsoft.com/office/drawing/2014/main" id="{6A95FDE1-3412-49F2-878D-47B8B8339AF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8313" y="2924175"/>
            <a:ext cx="1876435" cy="237703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4821" name="Picture 5" descr="asset_upload_file139_995">
            <a:extLst>
              <a:ext uri="{FF2B5EF4-FFF2-40B4-BE49-F238E27FC236}">
                <a16:creationId xmlns:a16="http://schemas.microsoft.com/office/drawing/2014/main" id="{E49D0777-E950-4FAF-B3BE-6A981C08BDF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1840" y="3180532"/>
            <a:ext cx="933564" cy="212067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4822" name="Picture 6" descr="manu">
            <a:extLst>
              <a:ext uri="{FF2B5EF4-FFF2-40B4-BE49-F238E27FC236}">
                <a16:creationId xmlns:a16="http://schemas.microsoft.com/office/drawing/2014/main" id="{465EA277-5BE4-4E0E-B39D-5EF2C3FC816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3193986"/>
            <a:ext cx="3111424" cy="233391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>
    <p:pull dir="rd"/>
  </p:transition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2">
            <a:extLst>
              <a:ext uri="{FF2B5EF4-FFF2-40B4-BE49-F238E27FC236}">
                <a16:creationId xmlns:a16="http://schemas.microsoft.com/office/drawing/2014/main" id="{C9B17F8B-CADA-48F0-819F-5D059888E616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Hierarchy of Needs</a:t>
            </a:r>
          </a:p>
        </p:txBody>
      </p:sp>
      <p:sp>
        <p:nvSpPr>
          <p:cNvPr id="35843" name="Rectangle 3">
            <a:extLst>
              <a:ext uri="{FF2B5EF4-FFF2-40B4-BE49-F238E27FC236}">
                <a16:creationId xmlns:a16="http://schemas.microsoft.com/office/drawing/2014/main" id="{75B6DB97-8035-4A89-9696-B0063FBCB4A0}"/>
              </a:ext>
            </a:extLst>
          </p:cNvPr>
          <p:cNvSpPr>
            <a:spLocks noGrp="1" noChangeArrowheads="1"/>
          </p:cNvSpPr>
          <p:nvPr>
            <p:ph type="body" sz="half" idx="1"/>
          </p:nvPr>
        </p:nvSpPr>
        <p:spPr>
          <a:xfrm>
            <a:off x="457200" y="1600200"/>
            <a:ext cx="4033838" cy="4525963"/>
          </a:xfrm>
        </p:spPr>
        <p:txBody>
          <a:bodyPr/>
          <a:lstStyle/>
          <a:p>
            <a:pPr eaLnBrk="1" hangingPunct="1"/>
            <a:r>
              <a:rPr lang="en-GB" altLang="en-US" sz="2800"/>
              <a:t>Appeal to the Safety Need</a:t>
            </a:r>
          </a:p>
          <a:p>
            <a:pPr eaLnBrk="1" hangingPunct="1"/>
            <a:endParaRPr lang="en-GB" altLang="en-US" sz="2800"/>
          </a:p>
        </p:txBody>
      </p:sp>
      <p:pic>
        <p:nvPicPr>
          <p:cNvPr id="35844" name="Picture 4" descr="untitled">
            <a:extLst>
              <a:ext uri="{FF2B5EF4-FFF2-40B4-BE49-F238E27FC236}">
                <a16:creationId xmlns:a16="http://schemas.microsoft.com/office/drawing/2014/main" id="{55D16FD2-3F7A-4FB3-AC89-AC3BE219FD77}"/>
              </a:ext>
            </a:extLst>
          </p:cNvPr>
          <p:cNvPicPr>
            <a:picLocks noGrp="1" noChangeAspect="1" noChangeArrowheads="1"/>
          </p:cNvPicPr>
          <p:nvPr>
            <p:ph type="clipArt"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5364088" y="1587604"/>
            <a:ext cx="2675834" cy="3561184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2">
            <a:extLst>
              <a:ext uri="{FF2B5EF4-FFF2-40B4-BE49-F238E27FC236}">
                <a16:creationId xmlns:a16="http://schemas.microsoft.com/office/drawing/2014/main" id="{310DD0D3-6F2B-4D32-AF2E-256860D9E06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Hierarchy of Needs</a:t>
            </a:r>
          </a:p>
        </p:txBody>
      </p:sp>
      <p:sp>
        <p:nvSpPr>
          <p:cNvPr id="36867" name="Rectangle 3">
            <a:extLst>
              <a:ext uri="{FF2B5EF4-FFF2-40B4-BE49-F238E27FC236}">
                <a16:creationId xmlns:a16="http://schemas.microsoft.com/office/drawing/2014/main" id="{C1B759C7-C809-48C1-A1DB-B21A04EB4AE5}"/>
              </a:ext>
            </a:extLst>
          </p:cNvPr>
          <p:cNvSpPr>
            <a:spLocks noGrp="1" noChangeArrowheads="1"/>
          </p:cNvSpPr>
          <p:nvPr>
            <p:ph type="body" sz="half" idx="1"/>
          </p:nvPr>
        </p:nvSpPr>
        <p:spPr>
          <a:xfrm>
            <a:off x="457200" y="1600200"/>
            <a:ext cx="4033838" cy="4525963"/>
          </a:xfrm>
        </p:spPr>
        <p:txBody>
          <a:bodyPr/>
          <a:lstStyle/>
          <a:p>
            <a:pPr eaLnBrk="1" hangingPunct="1"/>
            <a:r>
              <a:rPr lang="en-GB" altLang="en-US" sz="2800"/>
              <a:t>Appeal to the Social Need</a:t>
            </a:r>
          </a:p>
          <a:p>
            <a:pPr eaLnBrk="1" hangingPunct="1"/>
            <a:endParaRPr lang="en-GB" altLang="en-US" sz="2800"/>
          </a:p>
        </p:txBody>
      </p:sp>
      <p:pic>
        <p:nvPicPr>
          <p:cNvPr id="36868" name="Picture 4" descr="untitled wine">
            <a:extLst>
              <a:ext uri="{FF2B5EF4-FFF2-40B4-BE49-F238E27FC236}">
                <a16:creationId xmlns:a16="http://schemas.microsoft.com/office/drawing/2014/main" id="{B3E5ED50-EB0E-4A64-B2C8-7DAC2DA24479}"/>
              </a:ext>
            </a:extLst>
          </p:cNvPr>
          <p:cNvPicPr>
            <a:picLocks noGrp="1" noChangeAspect="1" noChangeArrowheads="1"/>
          </p:cNvPicPr>
          <p:nvPr>
            <p:ph type="clipArt"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5508104" y="1531620"/>
            <a:ext cx="2537651" cy="3565376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Rectangle 3">
            <a:extLst>
              <a:ext uri="{FF2B5EF4-FFF2-40B4-BE49-F238E27FC236}">
                <a16:creationId xmlns:a16="http://schemas.microsoft.com/office/drawing/2014/main" id="{8142100F-71DD-41E4-BB73-52ED988BD04F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600200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buFontTx/>
              <a:buNone/>
            </a:pPr>
            <a:endParaRPr lang="en-GB" altLang="en-US">
              <a:solidFill>
                <a:srgbClr val="FFCC00"/>
              </a:solidFill>
            </a:endParaRPr>
          </a:p>
        </p:txBody>
      </p:sp>
      <p:sp>
        <p:nvSpPr>
          <p:cNvPr id="37891" name="Rectangle 4">
            <a:extLst>
              <a:ext uri="{FF2B5EF4-FFF2-40B4-BE49-F238E27FC236}">
                <a16:creationId xmlns:a16="http://schemas.microsoft.com/office/drawing/2014/main" id="{17CEF10F-73C4-4451-B750-FFE9B51B9499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447800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buFontTx/>
              <a:buNone/>
            </a:pPr>
            <a:endParaRPr lang="en-GB" altLang="en-US">
              <a:solidFill>
                <a:srgbClr val="FFCC00"/>
              </a:solidFill>
            </a:endParaRPr>
          </a:p>
        </p:txBody>
      </p:sp>
      <p:sp>
        <p:nvSpPr>
          <p:cNvPr id="37893" name="Rectangle 7">
            <a:extLst>
              <a:ext uri="{FF2B5EF4-FFF2-40B4-BE49-F238E27FC236}">
                <a16:creationId xmlns:a16="http://schemas.microsoft.com/office/drawing/2014/main" id="{66066C8E-1B9B-4A23-92F9-C97D1250AAD1}"/>
              </a:ext>
            </a:extLst>
          </p:cNvPr>
          <p:cNvSpPr>
            <a:spLocks noGrp="1" noChangeArrowheads="1"/>
          </p:cNvSpPr>
          <p:nvPr>
            <p:ph type="title" sz="quarter"/>
          </p:nvPr>
        </p:nvSpPr>
        <p:spPr>
          <a:xfrm>
            <a:off x="457200" y="838200"/>
            <a:ext cx="8229600" cy="1143000"/>
          </a:xfrm>
        </p:spPr>
        <p:txBody>
          <a:bodyPr/>
          <a:lstStyle/>
          <a:p>
            <a:pPr eaLnBrk="1" hangingPunct="1"/>
            <a:r>
              <a:rPr lang="en-US" altLang="en-US" sz="4000">
                <a:solidFill>
                  <a:srgbClr val="229FC6"/>
                </a:solidFill>
                <a:latin typeface="Arial Black" panose="020B0A04020102020204" pitchFamily="34" charset="0"/>
              </a:rPr>
              <a:t>Consumer as Social Being</a:t>
            </a:r>
            <a:br>
              <a:rPr lang="en-US" altLang="en-US" sz="3200">
                <a:solidFill>
                  <a:srgbClr val="229FC6"/>
                </a:solidFill>
                <a:latin typeface="Arial Black" panose="020B0A04020102020204" pitchFamily="34" charset="0"/>
              </a:rPr>
            </a:br>
            <a:endParaRPr lang="en-US" altLang="en-US" sz="3200">
              <a:solidFill>
                <a:srgbClr val="229FC6"/>
              </a:solidFill>
              <a:latin typeface="Arial Black" panose="020B0A04020102020204" pitchFamily="34" charset="0"/>
            </a:endParaRPr>
          </a:p>
        </p:txBody>
      </p:sp>
      <p:pic>
        <p:nvPicPr>
          <p:cNvPr id="37894" name="Picture 11" descr="head">
            <a:extLst>
              <a:ext uri="{FF2B5EF4-FFF2-40B4-BE49-F238E27FC236}">
                <a16:creationId xmlns:a16="http://schemas.microsoft.com/office/drawing/2014/main" id="{DADE70EE-6F7E-4026-9164-57214C16CA36}"/>
              </a:ext>
            </a:extLst>
          </p:cNvPr>
          <p:cNvPicPr>
            <a:picLocks noGrp="1" noChangeAspect="1" noChangeArrowheads="1"/>
          </p:cNvPicPr>
          <p:nvPr>
            <p:ph sz="quarter"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3543300" y="2374106"/>
            <a:ext cx="1676400" cy="2185988"/>
          </a:xfrm>
          <a:noFill/>
          <a:effectLst>
            <a:outerShdw dist="63500" dir="2212194" algn="ctr" rotWithShape="0">
              <a:srgbClr val="4D4D4D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7895" name="Picture 15" descr="Click To Download">
            <a:extLst>
              <a:ext uri="{FF2B5EF4-FFF2-40B4-BE49-F238E27FC236}">
                <a16:creationId xmlns:a16="http://schemas.microsoft.com/office/drawing/2014/main" id="{C479E9DA-20A8-462C-A3C7-E3A44440B677}"/>
              </a:ext>
            </a:extLst>
          </p:cNvPr>
          <p:cNvPicPr>
            <a:picLocks noGrp="1" noChangeAspect="1" noChangeArrowheads="1"/>
          </p:cNvPicPr>
          <p:nvPr>
            <p:ph sz="quarter" idx="2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6248400" y="1676400"/>
            <a:ext cx="1219200" cy="12192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37896" name="Picture 18" descr="Click To Download">
            <a:extLst>
              <a:ext uri="{FF2B5EF4-FFF2-40B4-BE49-F238E27FC236}">
                <a16:creationId xmlns:a16="http://schemas.microsoft.com/office/drawing/2014/main" id="{F5189E0B-11DF-4116-A0C4-173E12E9A557}"/>
              </a:ext>
            </a:extLst>
          </p:cNvPr>
          <p:cNvPicPr>
            <a:picLocks noGrp="1" noChangeAspect="1" noChangeArrowheads="1"/>
          </p:cNvPicPr>
          <p:nvPr>
            <p:ph sz="quarter" idx="3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2133599" y="4149080"/>
            <a:ext cx="1219200" cy="12192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37897" name="AutoShape 13">
            <a:extLst>
              <a:ext uri="{FF2B5EF4-FFF2-40B4-BE49-F238E27FC236}">
                <a16:creationId xmlns:a16="http://schemas.microsoft.com/office/drawing/2014/main" id="{DA161130-A969-439D-B6AA-94C80965E1B3}"/>
              </a:ext>
            </a:extLst>
          </p:cNvPr>
          <p:cNvSpPr>
            <a:spLocks noChangeArrowheads="1"/>
          </p:cNvSpPr>
          <p:nvPr/>
        </p:nvSpPr>
        <p:spPr bwMode="auto">
          <a:xfrm>
            <a:off x="6553200" y="3048000"/>
            <a:ext cx="2590800" cy="1828800"/>
          </a:xfrm>
          <a:prstGeom prst="cloudCallout">
            <a:avLst>
              <a:gd name="adj1" fmla="val -100000"/>
              <a:gd name="adj2" fmla="val -42014"/>
            </a:avLst>
          </a:prstGeom>
          <a:gradFill rotWithShape="1">
            <a:gsLst>
              <a:gs pos="0">
                <a:schemeClr val="accent1"/>
              </a:gs>
              <a:gs pos="100000">
                <a:srgbClr val="CCFFCC"/>
              </a:gs>
            </a:gsLst>
            <a:lin ang="5400000" scaled="1"/>
          </a:gra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buFontTx/>
              <a:buNone/>
            </a:pPr>
            <a:r>
              <a:rPr lang="en-US" altLang="en-US"/>
              <a:t>I buy what I am</a:t>
            </a:r>
          </a:p>
        </p:txBody>
      </p:sp>
      <p:pic>
        <p:nvPicPr>
          <p:cNvPr id="37898" name="Picture 21" descr="Click To Download">
            <a:extLst>
              <a:ext uri="{FF2B5EF4-FFF2-40B4-BE49-F238E27FC236}">
                <a16:creationId xmlns:a16="http://schemas.microsoft.com/office/drawing/2014/main" id="{65A8559B-8071-4B6B-BD1A-5764ACA8D335}"/>
              </a:ext>
            </a:extLst>
          </p:cNvPr>
          <p:cNvPicPr>
            <a:picLocks noGrp="1" noChangeAspect="1" noChangeArrowheads="1"/>
          </p:cNvPicPr>
          <p:nvPr>
            <p:ph sz="quarter" idx="4"/>
          </p:nvPr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5410201" y="4325461"/>
            <a:ext cx="1219200" cy="12192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37899" name="Picture 24" descr="Click To Download">
            <a:extLst>
              <a:ext uri="{FF2B5EF4-FFF2-40B4-BE49-F238E27FC236}">
                <a16:creationId xmlns:a16="http://schemas.microsoft.com/office/drawing/2014/main" id="{DF62267E-9F95-42E3-88DC-69493515E67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47900" y="1676400"/>
            <a:ext cx="1219200" cy="1219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7900" name="Text Box 25">
            <a:extLst>
              <a:ext uri="{FF2B5EF4-FFF2-40B4-BE49-F238E27FC236}">
                <a16:creationId xmlns:a16="http://schemas.microsoft.com/office/drawing/2014/main" id="{9214A16F-4720-4B9D-845C-E72F10983967}"/>
              </a:ext>
            </a:extLst>
          </p:cNvPr>
          <p:cNvSpPr txBox="1">
            <a:spLocks noChangeArrowheads="1"/>
          </p:cNvSpPr>
          <p:nvPr/>
        </p:nvSpPr>
        <p:spPr bwMode="auto">
          <a:xfrm rot="-5400000">
            <a:off x="7215187" y="4929188"/>
            <a:ext cx="428625" cy="3429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eaVert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  <a:buFontTx/>
              <a:buNone/>
            </a:pPr>
            <a:endParaRPr lang="en-GB" altLang="en-US" sz="1600">
              <a:solidFill>
                <a:srgbClr val="229FC6"/>
              </a:solidFill>
              <a:latin typeface="Arial Black" panose="020B0A04020102020204" pitchFamily="34" charset="0"/>
            </a:endParaRPr>
          </a:p>
        </p:txBody>
      </p:sp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Rectangle 3">
            <a:extLst>
              <a:ext uri="{FF2B5EF4-FFF2-40B4-BE49-F238E27FC236}">
                <a16:creationId xmlns:a16="http://schemas.microsoft.com/office/drawing/2014/main" id="{D6C0E556-9A1B-4692-9B7D-F07C20C7F462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600200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buFontTx/>
              <a:buNone/>
            </a:pPr>
            <a:endParaRPr lang="en-GB" altLang="en-US">
              <a:solidFill>
                <a:srgbClr val="FFCC00"/>
              </a:solidFill>
            </a:endParaRPr>
          </a:p>
        </p:txBody>
      </p:sp>
      <p:sp>
        <p:nvSpPr>
          <p:cNvPr id="39939" name="Rectangle 4">
            <a:extLst>
              <a:ext uri="{FF2B5EF4-FFF2-40B4-BE49-F238E27FC236}">
                <a16:creationId xmlns:a16="http://schemas.microsoft.com/office/drawing/2014/main" id="{36872C37-EC99-44CA-B46C-8B070BFF6684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447800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buFontTx/>
              <a:buNone/>
            </a:pPr>
            <a:endParaRPr lang="en-GB" altLang="en-US">
              <a:solidFill>
                <a:srgbClr val="FFCC00"/>
              </a:solidFill>
            </a:endParaRPr>
          </a:p>
        </p:txBody>
      </p:sp>
      <p:sp>
        <p:nvSpPr>
          <p:cNvPr id="39941" name="Rectangle 7">
            <a:extLst>
              <a:ext uri="{FF2B5EF4-FFF2-40B4-BE49-F238E27FC236}">
                <a16:creationId xmlns:a16="http://schemas.microsoft.com/office/drawing/2014/main" id="{044AAE0A-90E0-4031-81BD-A71C35D8668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609600"/>
            <a:ext cx="8229600" cy="1143000"/>
          </a:xfrm>
        </p:spPr>
        <p:txBody>
          <a:bodyPr/>
          <a:lstStyle/>
          <a:p>
            <a:pPr eaLnBrk="1" hangingPunct="1"/>
            <a:r>
              <a:rPr lang="en-US" altLang="en-US" sz="4000">
                <a:solidFill>
                  <a:srgbClr val="229FC6"/>
                </a:solidFill>
                <a:latin typeface="Arial Black" panose="020B0A04020102020204" pitchFamily="34" charset="0"/>
              </a:rPr>
              <a:t>Sociocultural Consumption</a:t>
            </a:r>
            <a:endParaRPr lang="en-US" altLang="en-US" sz="3200">
              <a:solidFill>
                <a:srgbClr val="229FC6"/>
              </a:solidFill>
              <a:latin typeface="Arial Black" panose="020B0A04020102020204" pitchFamily="34" charset="0"/>
            </a:endParaRPr>
          </a:p>
        </p:txBody>
      </p:sp>
      <p:grpSp>
        <p:nvGrpSpPr>
          <p:cNvPr id="120852" name="Group 20">
            <a:extLst>
              <a:ext uri="{FF2B5EF4-FFF2-40B4-BE49-F238E27FC236}">
                <a16:creationId xmlns:a16="http://schemas.microsoft.com/office/drawing/2014/main" id="{D9B8BFAB-CC7D-47CA-9622-1FD91558C68F}"/>
              </a:ext>
            </a:extLst>
          </p:cNvPr>
          <p:cNvGrpSpPr>
            <a:grpSpLocks/>
          </p:cNvGrpSpPr>
          <p:nvPr/>
        </p:nvGrpSpPr>
        <p:grpSpPr bwMode="auto">
          <a:xfrm>
            <a:off x="1379538" y="2682875"/>
            <a:ext cx="1247775" cy="892175"/>
            <a:chOff x="828" y="1405"/>
            <a:chExt cx="786" cy="562"/>
          </a:xfrm>
        </p:grpSpPr>
        <p:sp>
          <p:nvSpPr>
            <p:cNvPr id="120853" name="AutoShape 21">
              <a:extLst>
                <a:ext uri="{FF2B5EF4-FFF2-40B4-BE49-F238E27FC236}">
                  <a16:creationId xmlns:a16="http://schemas.microsoft.com/office/drawing/2014/main" id="{8FF88E9B-C1A6-4460-96B8-E620DBC97CEB}"/>
                </a:ext>
              </a:extLst>
            </p:cNvPr>
            <p:cNvSpPr>
              <a:spLocks noChangeArrowheads="1"/>
            </p:cNvSpPr>
            <p:nvPr/>
          </p:nvSpPr>
          <p:spPr bwMode="auto">
            <a:xfrm flipH="1" flipV="1">
              <a:off x="828" y="1405"/>
              <a:ext cx="786" cy="562"/>
            </a:xfrm>
            <a:prstGeom prst="cloudCallout">
              <a:avLst>
                <a:gd name="adj1" fmla="val -173792"/>
                <a:gd name="adj2" fmla="val -82741"/>
              </a:avLst>
            </a:prstGeom>
            <a:solidFill>
              <a:srgbClr val="FFFF00"/>
            </a:solidFill>
            <a:ln w="15875">
              <a:solidFill>
                <a:srgbClr val="000000"/>
              </a:solidFill>
              <a:round/>
              <a:headEnd type="none" w="sm" len="sm"/>
              <a:tailEnd type="none" w="sm" len="sm"/>
            </a:ln>
            <a:effectLst>
              <a:outerShdw dist="53882" dir="2700000" algn="ctr" rotWithShape="0">
                <a:schemeClr val="bg2">
                  <a:alpha val="50000"/>
                </a:schemeClr>
              </a:outerShdw>
            </a:effectLst>
          </p:spPr>
          <p:txBody>
            <a:bodyPr rot="10800000" wrap="none" anchor="ctr"/>
            <a:lstStyle/>
            <a:p>
              <a:pPr algn="ctr">
                <a:defRPr/>
              </a:pPr>
              <a:endParaRPr lang="en-GB" altLang="en-US" sz="2400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Arial" charset="0"/>
              </a:endParaRPr>
            </a:p>
          </p:txBody>
        </p:sp>
        <p:sp>
          <p:nvSpPr>
            <p:cNvPr id="39976" name="Rectangle 22">
              <a:extLst>
                <a:ext uri="{FF2B5EF4-FFF2-40B4-BE49-F238E27FC236}">
                  <a16:creationId xmlns:a16="http://schemas.microsoft.com/office/drawing/2014/main" id="{A5E0215F-6F7F-47A8-A649-CC43C1971A30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930" y="1531"/>
              <a:ext cx="587" cy="366"/>
            </a:xfrm>
            <a:prstGeom prst="rect">
              <a:avLst/>
            </a:prstGeom>
            <a:noFill/>
            <a:ln>
              <a:noFill/>
            </a:ln>
            <a:effectLst>
              <a:outerShdw dist="17961" dir="2700000" algn="ctr" rotWithShape="0">
                <a:srgbClr val="808080"/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 type="none" w="sm" len="sm"/>
                  <a:tailEnd type="none" w="sm" len="sm"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ctr">
                <a:lnSpc>
                  <a:spcPct val="80000"/>
                </a:lnSpc>
                <a:spcBef>
                  <a:spcPct val="0"/>
                </a:spcBef>
                <a:buFontTx/>
                <a:buNone/>
              </a:pPr>
              <a:r>
                <a:rPr lang="en-US" altLang="en-US" sz="2000" b="1" i="1">
                  <a:solidFill>
                    <a:srgbClr val="000000"/>
                  </a:solidFill>
                </a:rPr>
                <a:t>Social</a:t>
              </a:r>
            </a:p>
            <a:p>
              <a:pPr algn="ctr">
                <a:lnSpc>
                  <a:spcPct val="80000"/>
                </a:lnSpc>
                <a:spcBef>
                  <a:spcPct val="0"/>
                </a:spcBef>
                <a:buFontTx/>
                <a:buNone/>
              </a:pPr>
              <a:r>
                <a:rPr lang="en-US" altLang="en-US" sz="2000" b="1" i="1">
                  <a:solidFill>
                    <a:srgbClr val="000000"/>
                  </a:solidFill>
                </a:rPr>
                <a:t>class</a:t>
              </a:r>
              <a:endParaRPr lang="en-US" altLang="en-US" sz="2000" b="1" i="1">
                <a:solidFill>
                  <a:srgbClr val="FFFFFF"/>
                </a:solidFill>
              </a:endParaRPr>
            </a:p>
          </p:txBody>
        </p:sp>
      </p:grpSp>
      <p:grpSp>
        <p:nvGrpSpPr>
          <p:cNvPr id="120855" name="Group 23">
            <a:extLst>
              <a:ext uri="{FF2B5EF4-FFF2-40B4-BE49-F238E27FC236}">
                <a16:creationId xmlns:a16="http://schemas.microsoft.com/office/drawing/2014/main" id="{F597DA2B-2E8F-425B-98B4-1D16BFC61C46}"/>
              </a:ext>
            </a:extLst>
          </p:cNvPr>
          <p:cNvGrpSpPr>
            <a:grpSpLocks/>
          </p:cNvGrpSpPr>
          <p:nvPr/>
        </p:nvGrpSpPr>
        <p:grpSpPr bwMode="auto">
          <a:xfrm>
            <a:off x="6621463" y="4687888"/>
            <a:ext cx="1463675" cy="700087"/>
            <a:chOff x="4130" y="2668"/>
            <a:chExt cx="922" cy="441"/>
          </a:xfrm>
        </p:grpSpPr>
        <p:sp>
          <p:nvSpPr>
            <p:cNvPr id="120856" name="AutoShape 24">
              <a:extLst>
                <a:ext uri="{FF2B5EF4-FFF2-40B4-BE49-F238E27FC236}">
                  <a16:creationId xmlns:a16="http://schemas.microsoft.com/office/drawing/2014/main" id="{5517E246-0D32-4A6B-A662-C6B8A7AA195E}"/>
                </a:ext>
              </a:extLst>
            </p:cNvPr>
            <p:cNvSpPr>
              <a:spLocks noChangeArrowheads="1"/>
            </p:cNvSpPr>
            <p:nvPr/>
          </p:nvSpPr>
          <p:spPr bwMode="auto">
            <a:xfrm flipH="1">
              <a:off x="4130" y="2668"/>
              <a:ext cx="922" cy="441"/>
            </a:xfrm>
            <a:prstGeom prst="cloudCallout">
              <a:avLst>
                <a:gd name="adj1" fmla="val 131560"/>
                <a:gd name="adj2" fmla="val -136625"/>
              </a:avLst>
            </a:prstGeom>
            <a:solidFill>
              <a:srgbClr val="FFFF00"/>
            </a:solidFill>
            <a:ln w="15875">
              <a:solidFill>
                <a:srgbClr val="000000"/>
              </a:solidFill>
              <a:round/>
              <a:headEnd type="none" w="sm" len="sm"/>
              <a:tailEnd type="none" w="sm" len="sm"/>
            </a:ln>
            <a:effectLst>
              <a:outerShdw dist="53882" dir="2700000" algn="ctr" rotWithShape="0">
                <a:schemeClr val="bg2">
                  <a:alpha val="50000"/>
                </a:schemeClr>
              </a:outerShdw>
            </a:effectLst>
          </p:spPr>
          <p:txBody>
            <a:bodyPr wrap="none" anchor="ctr"/>
            <a:lstStyle/>
            <a:p>
              <a:pPr algn="ctr">
                <a:defRPr/>
              </a:pPr>
              <a:endParaRPr lang="en-GB" altLang="en-US" sz="2400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Arial" charset="0"/>
              </a:endParaRPr>
            </a:p>
          </p:txBody>
        </p:sp>
        <p:sp>
          <p:nvSpPr>
            <p:cNvPr id="39974" name="Rectangle 25">
              <a:extLst>
                <a:ext uri="{FF2B5EF4-FFF2-40B4-BE49-F238E27FC236}">
                  <a16:creationId xmlns:a16="http://schemas.microsoft.com/office/drawing/2014/main" id="{6073675B-6EC6-4B2D-A9D7-0883D0F0506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246" y="2742"/>
              <a:ext cx="685" cy="250"/>
            </a:xfrm>
            <a:prstGeom prst="rect">
              <a:avLst/>
            </a:prstGeom>
            <a:noFill/>
            <a:ln>
              <a:noFill/>
            </a:ln>
            <a:effectLst>
              <a:outerShdw dist="17961" dir="2700000" algn="ctr" rotWithShape="0">
                <a:srgbClr val="808080"/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 type="none" w="sm" len="sm"/>
                  <a:tailEnd type="none" w="sm" len="sm"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 i="1">
                  <a:solidFill>
                    <a:srgbClr val="000000"/>
                  </a:solidFill>
                </a:rPr>
                <a:t>Society</a:t>
              </a:r>
              <a:endParaRPr lang="en-US" altLang="en-US" sz="2000" b="1" i="1">
                <a:solidFill>
                  <a:srgbClr val="FFFFFF"/>
                </a:solidFill>
              </a:endParaRPr>
            </a:p>
          </p:txBody>
        </p:sp>
      </p:grpSp>
      <p:grpSp>
        <p:nvGrpSpPr>
          <p:cNvPr id="120858" name="Group 26">
            <a:extLst>
              <a:ext uri="{FF2B5EF4-FFF2-40B4-BE49-F238E27FC236}">
                <a16:creationId xmlns:a16="http://schemas.microsoft.com/office/drawing/2014/main" id="{31AB5860-B0DC-4E82-B90D-716928C4EBCA}"/>
              </a:ext>
            </a:extLst>
          </p:cNvPr>
          <p:cNvGrpSpPr>
            <a:grpSpLocks/>
          </p:cNvGrpSpPr>
          <p:nvPr/>
        </p:nvGrpSpPr>
        <p:grpSpPr bwMode="auto">
          <a:xfrm>
            <a:off x="6240463" y="2792413"/>
            <a:ext cx="1454150" cy="712787"/>
            <a:chOff x="3890" y="1474"/>
            <a:chExt cx="916" cy="449"/>
          </a:xfrm>
        </p:grpSpPr>
        <p:sp>
          <p:nvSpPr>
            <p:cNvPr id="120859" name="AutoShape 27">
              <a:extLst>
                <a:ext uri="{FF2B5EF4-FFF2-40B4-BE49-F238E27FC236}">
                  <a16:creationId xmlns:a16="http://schemas.microsoft.com/office/drawing/2014/main" id="{2AB26B6F-786B-48EE-9714-4115443E834B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890" y="1474"/>
              <a:ext cx="916" cy="449"/>
            </a:xfrm>
            <a:prstGeom prst="cloudCallout">
              <a:avLst>
                <a:gd name="adj1" fmla="val -128495"/>
                <a:gd name="adj2" fmla="val 85190"/>
              </a:avLst>
            </a:prstGeom>
            <a:solidFill>
              <a:srgbClr val="FFFF00"/>
            </a:solidFill>
            <a:ln w="15875">
              <a:solidFill>
                <a:srgbClr val="000000"/>
              </a:solidFill>
              <a:round/>
              <a:headEnd type="none" w="sm" len="sm"/>
              <a:tailEnd type="none" w="sm" len="sm"/>
            </a:ln>
            <a:effectLst>
              <a:outerShdw dist="53882" dir="2700000" algn="ctr" rotWithShape="0">
                <a:schemeClr val="bg2">
                  <a:alpha val="50000"/>
                </a:schemeClr>
              </a:outerShdw>
            </a:effectLst>
          </p:spPr>
          <p:txBody>
            <a:bodyPr wrap="none" anchor="ctr"/>
            <a:lstStyle/>
            <a:p>
              <a:pPr algn="ctr">
                <a:defRPr/>
              </a:pPr>
              <a:endParaRPr lang="en-GB" altLang="en-US" sz="2400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Arial" charset="0"/>
              </a:endParaRPr>
            </a:p>
          </p:txBody>
        </p:sp>
        <p:sp>
          <p:nvSpPr>
            <p:cNvPr id="39972" name="Rectangle 28">
              <a:extLst>
                <a:ext uri="{FF2B5EF4-FFF2-40B4-BE49-F238E27FC236}">
                  <a16:creationId xmlns:a16="http://schemas.microsoft.com/office/drawing/2014/main" id="{D9DDFF49-9931-47B5-9427-1F61CA08121D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036" y="1557"/>
              <a:ext cx="649" cy="250"/>
            </a:xfrm>
            <a:prstGeom prst="rect">
              <a:avLst/>
            </a:prstGeom>
            <a:noFill/>
            <a:ln>
              <a:noFill/>
            </a:ln>
            <a:effectLst>
              <a:outerShdw dist="17961" dir="2700000" algn="ctr" rotWithShape="0">
                <a:srgbClr val="808080"/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 type="none" w="sm" len="sm"/>
                  <a:tailEnd type="none" w="sm" len="sm"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 i="1">
                  <a:solidFill>
                    <a:srgbClr val="000000"/>
                  </a:solidFill>
                </a:rPr>
                <a:t>Rituals</a:t>
              </a:r>
              <a:endParaRPr lang="en-US" altLang="en-US" sz="2000" b="1" i="1">
                <a:solidFill>
                  <a:srgbClr val="FFFFFF"/>
                </a:solidFill>
              </a:endParaRPr>
            </a:p>
          </p:txBody>
        </p:sp>
      </p:grpSp>
      <p:grpSp>
        <p:nvGrpSpPr>
          <p:cNvPr id="120861" name="Group 29">
            <a:extLst>
              <a:ext uri="{FF2B5EF4-FFF2-40B4-BE49-F238E27FC236}">
                <a16:creationId xmlns:a16="http://schemas.microsoft.com/office/drawing/2014/main" id="{4990AE95-CC42-4DCA-8923-7B71553C7CDF}"/>
              </a:ext>
            </a:extLst>
          </p:cNvPr>
          <p:cNvGrpSpPr>
            <a:grpSpLocks/>
          </p:cNvGrpSpPr>
          <p:nvPr/>
        </p:nvGrpSpPr>
        <p:grpSpPr bwMode="auto">
          <a:xfrm>
            <a:off x="2303463" y="1993900"/>
            <a:ext cx="1185862" cy="733425"/>
            <a:chOff x="1410" y="971"/>
            <a:chExt cx="747" cy="462"/>
          </a:xfrm>
        </p:grpSpPr>
        <p:sp>
          <p:nvSpPr>
            <p:cNvPr id="120862" name="AutoShape 30">
              <a:extLst>
                <a:ext uri="{FF2B5EF4-FFF2-40B4-BE49-F238E27FC236}">
                  <a16:creationId xmlns:a16="http://schemas.microsoft.com/office/drawing/2014/main" id="{926D02BE-9A5F-448A-A4C0-D9E5312787BC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57929" flipV="1">
              <a:off x="1410" y="971"/>
              <a:ext cx="747" cy="462"/>
            </a:xfrm>
            <a:prstGeom prst="cloudCallout">
              <a:avLst>
                <a:gd name="adj1" fmla="val 111352"/>
                <a:gd name="adj2" fmla="val -176292"/>
              </a:avLst>
            </a:prstGeom>
            <a:solidFill>
              <a:srgbClr val="FFFF00"/>
            </a:solidFill>
            <a:ln w="15875">
              <a:solidFill>
                <a:srgbClr val="000000"/>
              </a:solidFill>
              <a:round/>
              <a:headEnd type="none" w="sm" len="sm"/>
              <a:tailEnd type="none" w="sm" len="sm"/>
            </a:ln>
            <a:effectLst>
              <a:outerShdw dist="53882" dir="2700000" algn="ctr" rotWithShape="0">
                <a:schemeClr val="bg2">
                  <a:alpha val="50000"/>
                </a:schemeClr>
              </a:outerShdw>
            </a:effectLst>
          </p:spPr>
          <p:txBody>
            <a:bodyPr rot="10800000" wrap="none" anchor="ctr"/>
            <a:lstStyle/>
            <a:p>
              <a:pPr algn="ctr">
                <a:defRPr/>
              </a:pPr>
              <a:endParaRPr lang="en-GB" altLang="en-US" sz="2400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Arial" charset="0"/>
              </a:endParaRPr>
            </a:p>
          </p:txBody>
        </p:sp>
        <p:sp>
          <p:nvSpPr>
            <p:cNvPr id="39970" name="Rectangle 31">
              <a:extLst>
                <a:ext uri="{FF2B5EF4-FFF2-40B4-BE49-F238E27FC236}">
                  <a16:creationId xmlns:a16="http://schemas.microsoft.com/office/drawing/2014/main" id="{547B4D0E-CB59-48F9-B1E3-92C5DBF43350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472" y="1089"/>
              <a:ext cx="622" cy="250"/>
            </a:xfrm>
            <a:prstGeom prst="rect">
              <a:avLst/>
            </a:prstGeom>
            <a:noFill/>
            <a:ln>
              <a:noFill/>
            </a:ln>
            <a:effectLst>
              <a:outerShdw dist="17961" dir="2700000" algn="ctr" rotWithShape="0">
                <a:srgbClr val="808080"/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00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 type="none" w="sm" len="sm"/>
                  <a:tailEnd type="none" w="sm" len="sm"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 i="1">
                  <a:solidFill>
                    <a:srgbClr val="000000"/>
                  </a:solidFill>
                </a:rPr>
                <a:t>Family</a:t>
              </a:r>
              <a:endParaRPr lang="en-US" altLang="en-US" sz="2000" b="1" i="1">
                <a:solidFill>
                  <a:srgbClr val="FFFFFF"/>
                </a:solidFill>
              </a:endParaRPr>
            </a:p>
          </p:txBody>
        </p:sp>
      </p:grpSp>
      <p:grpSp>
        <p:nvGrpSpPr>
          <p:cNvPr id="120864" name="Group 32">
            <a:extLst>
              <a:ext uri="{FF2B5EF4-FFF2-40B4-BE49-F238E27FC236}">
                <a16:creationId xmlns:a16="http://schemas.microsoft.com/office/drawing/2014/main" id="{A9A19E0A-85AA-465D-87AB-C35E09651844}"/>
              </a:ext>
            </a:extLst>
          </p:cNvPr>
          <p:cNvGrpSpPr>
            <a:grpSpLocks/>
          </p:cNvGrpSpPr>
          <p:nvPr/>
        </p:nvGrpSpPr>
        <p:grpSpPr bwMode="auto">
          <a:xfrm>
            <a:off x="3722688" y="1736725"/>
            <a:ext cx="1093787" cy="960438"/>
            <a:chOff x="2304" y="809"/>
            <a:chExt cx="689" cy="605"/>
          </a:xfrm>
        </p:grpSpPr>
        <p:sp>
          <p:nvSpPr>
            <p:cNvPr id="120865" name="AutoShape 33">
              <a:extLst>
                <a:ext uri="{FF2B5EF4-FFF2-40B4-BE49-F238E27FC236}">
                  <a16:creationId xmlns:a16="http://schemas.microsoft.com/office/drawing/2014/main" id="{EEDEB2E2-1733-46CE-A416-7BEB9FFEACB9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14449987" flipH="1" flipV="1">
              <a:off x="2346" y="767"/>
              <a:ext cx="605" cy="689"/>
            </a:xfrm>
            <a:prstGeom prst="cloudCallout">
              <a:avLst>
                <a:gd name="adj1" fmla="val 121028"/>
                <a:gd name="adj2" fmla="val 30565"/>
              </a:avLst>
            </a:prstGeom>
            <a:solidFill>
              <a:srgbClr val="FFFF00"/>
            </a:solidFill>
            <a:ln w="15875">
              <a:solidFill>
                <a:srgbClr val="000000"/>
              </a:solidFill>
              <a:round/>
              <a:headEnd type="none" w="sm" len="sm"/>
              <a:tailEnd type="none" w="sm" len="sm"/>
            </a:ln>
            <a:effectLst>
              <a:outerShdw dist="53882" dir="2700000" algn="ctr" rotWithShape="0">
                <a:schemeClr val="bg2">
                  <a:alpha val="50000"/>
                </a:schemeClr>
              </a:outerShdw>
            </a:effectLst>
          </p:spPr>
          <p:txBody>
            <a:bodyPr rot="10800000" vert="eaVert" wrap="none" anchor="ctr"/>
            <a:lstStyle/>
            <a:p>
              <a:pPr algn="ctr">
                <a:defRPr/>
              </a:pPr>
              <a:endParaRPr lang="en-GB" altLang="en-US" sz="2400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Arial" charset="0"/>
              </a:endParaRPr>
            </a:p>
          </p:txBody>
        </p:sp>
        <p:sp>
          <p:nvSpPr>
            <p:cNvPr id="39968" name="Rectangle 34">
              <a:extLst>
                <a:ext uri="{FF2B5EF4-FFF2-40B4-BE49-F238E27FC236}">
                  <a16:creationId xmlns:a16="http://schemas.microsoft.com/office/drawing/2014/main" id="{2DD28F13-75F8-482D-BC88-4FFC0D49665A}"/>
                </a:ext>
              </a:extLst>
            </p:cNvPr>
            <p:cNvSpPr>
              <a:spLocks noChangeArrowheads="1"/>
            </p:cNvSpPr>
            <p:nvPr/>
          </p:nvSpPr>
          <p:spPr bwMode="auto">
            <a:xfrm flipH="1">
              <a:off x="2350" y="986"/>
              <a:ext cx="632" cy="250"/>
            </a:xfrm>
            <a:prstGeom prst="rect">
              <a:avLst/>
            </a:prstGeom>
            <a:noFill/>
            <a:ln>
              <a:noFill/>
            </a:ln>
            <a:effectLst>
              <a:outerShdw dist="17961" dir="2700000" algn="ctr" rotWithShape="0">
                <a:srgbClr val="808080"/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00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 type="none" w="sm" len="sm"/>
                  <a:tailEnd type="none" w="sm" len="sm"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 i="1">
                  <a:solidFill>
                    <a:srgbClr val="000000"/>
                  </a:solidFill>
                </a:rPr>
                <a:t>Values</a:t>
              </a:r>
              <a:endParaRPr lang="en-US" altLang="en-US" sz="2000" b="1" i="1">
                <a:solidFill>
                  <a:srgbClr val="FFFFFF"/>
                </a:solidFill>
              </a:endParaRPr>
            </a:p>
          </p:txBody>
        </p:sp>
      </p:grpSp>
      <p:grpSp>
        <p:nvGrpSpPr>
          <p:cNvPr id="120867" name="Group 35">
            <a:extLst>
              <a:ext uri="{FF2B5EF4-FFF2-40B4-BE49-F238E27FC236}">
                <a16:creationId xmlns:a16="http://schemas.microsoft.com/office/drawing/2014/main" id="{85FE3B23-333C-475F-9D7D-BC1AC76A9B6E}"/>
              </a:ext>
            </a:extLst>
          </p:cNvPr>
          <p:cNvGrpSpPr>
            <a:grpSpLocks/>
          </p:cNvGrpSpPr>
          <p:nvPr/>
        </p:nvGrpSpPr>
        <p:grpSpPr bwMode="auto">
          <a:xfrm>
            <a:off x="5453063" y="5337175"/>
            <a:ext cx="1700212" cy="911225"/>
            <a:chOff x="3394" y="3077"/>
            <a:chExt cx="1071" cy="574"/>
          </a:xfrm>
        </p:grpSpPr>
        <p:sp>
          <p:nvSpPr>
            <p:cNvPr id="120868" name="AutoShape 36">
              <a:extLst>
                <a:ext uri="{FF2B5EF4-FFF2-40B4-BE49-F238E27FC236}">
                  <a16:creationId xmlns:a16="http://schemas.microsoft.com/office/drawing/2014/main" id="{97B0641F-CCA9-4EAD-822D-3A0601E8A15C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20997281" flipV="1">
              <a:off x="3394" y="3077"/>
              <a:ext cx="1071" cy="574"/>
            </a:xfrm>
            <a:prstGeom prst="cloudCallout">
              <a:avLst>
                <a:gd name="adj1" fmla="val -25708"/>
                <a:gd name="adj2" fmla="val 156000"/>
              </a:avLst>
            </a:prstGeom>
            <a:solidFill>
              <a:srgbClr val="FFFF00"/>
            </a:solidFill>
            <a:ln w="15875">
              <a:solidFill>
                <a:srgbClr val="000000"/>
              </a:solidFill>
              <a:round/>
              <a:headEnd type="none" w="sm" len="sm"/>
              <a:tailEnd type="none" w="sm" len="sm"/>
            </a:ln>
            <a:effectLst>
              <a:outerShdw dist="53882" dir="2700000" algn="ctr" rotWithShape="0">
                <a:schemeClr val="bg2">
                  <a:alpha val="50000"/>
                </a:schemeClr>
              </a:outerShdw>
            </a:effectLst>
          </p:spPr>
          <p:txBody>
            <a:bodyPr rot="10800000" wrap="none" anchor="ctr"/>
            <a:lstStyle/>
            <a:p>
              <a:pPr algn="ctr">
                <a:defRPr/>
              </a:pPr>
              <a:endParaRPr lang="en-GB" altLang="en-US" sz="2400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Arial" charset="0"/>
              </a:endParaRPr>
            </a:p>
          </p:txBody>
        </p:sp>
        <p:sp>
          <p:nvSpPr>
            <p:cNvPr id="39966" name="Rectangle 37">
              <a:extLst>
                <a:ext uri="{FF2B5EF4-FFF2-40B4-BE49-F238E27FC236}">
                  <a16:creationId xmlns:a16="http://schemas.microsoft.com/office/drawing/2014/main" id="{FB9240C7-B553-41E3-A432-D7098DFD8868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513" y="3214"/>
              <a:ext cx="890" cy="366"/>
            </a:xfrm>
            <a:prstGeom prst="rect">
              <a:avLst/>
            </a:prstGeom>
            <a:noFill/>
            <a:ln>
              <a:noFill/>
            </a:ln>
            <a:effectLst>
              <a:outerShdw dist="17961" dir="2700000" algn="ctr" rotWithShape="0">
                <a:srgbClr val="808080"/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 type="none" w="sm" len="sm"/>
                  <a:tailEnd type="none" w="sm" len="sm"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ctr">
                <a:lnSpc>
                  <a:spcPct val="80000"/>
                </a:lnSpc>
                <a:spcBef>
                  <a:spcPct val="0"/>
                </a:spcBef>
                <a:buFontTx/>
                <a:buNone/>
              </a:pPr>
              <a:r>
                <a:rPr lang="en-US" altLang="en-US" sz="2000" b="1" i="1">
                  <a:solidFill>
                    <a:srgbClr val="000000"/>
                  </a:solidFill>
                </a:rPr>
                <a:t>Reference</a:t>
              </a:r>
            </a:p>
            <a:p>
              <a:pPr algn="ctr">
                <a:lnSpc>
                  <a:spcPct val="80000"/>
                </a:lnSpc>
                <a:spcBef>
                  <a:spcPct val="0"/>
                </a:spcBef>
                <a:buFontTx/>
                <a:buNone/>
              </a:pPr>
              <a:r>
                <a:rPr lang="en-US" altLang="en-US" sz="2000" b="1" i="1">
                  <a:solidFill>
                    <a:srgbClr val="000000"/>
                  </a:solidFill>
                </a:rPr>
                <a:t>Groups</a:t>
              </a:r>
              <a:endParaRPr lang="en-US" altLang="en-US" sz="2000" b="1" i="1">
                <a:solidFill>
                  <a:srgbClr val="FFFFFF"/>
                </a:solidFill>
              </a:endParaRPr>
            </a:p>
          </p:txBody>
        </p:sp>
      </p:grpSp>
      <p:grpSp>
        <p:nvGrpSpPr>
          <p:cNvPr id="120870" name="Group 38">
            <a:extLst>
              <a:ext uri="{FF2B5EF4-FFF2-40B4-BE49-F238E27FC236}">
                <a16:creationId xmlns:a16="http://schemas.microsoft.com/office/drawing/2014/main" id="{1C40D8F6-469B-45D2-B7B4-8A5663BFB02E}"/>
              </a:ext>
            </a:extLst>
          </p:cNvPr>
          <p:cNvGrpSpPr>
            <a:grpSpLocks/>
          </p:cNvGrpSpPr>
          <p:nvPr/>
        </p:nvGrpSpPr>
        <p:grpSpPr bwMode="auto">
          <a:xfrm>
            <a:off x="2212975" y="5334000"/>
            <a:ext cx="1558925" cy="941388"/>
            <a:chOff x="1353" y="3075"/>
            <a:chExt cx="982" cy="593"/>
          </a:xfrm>
        </p:grpSpPr>
        <p:sp>
          <p:nvSpPr>
            <p:cNvPr id="120871" name="AutoShape 39">
              <a:extLst>
                <a:ext uri="{FF2B5EF4-FFF2-40B4-BE49-F238E27FC236}">
                  <a16:creationId xmlns:a16="http://schemas.microsoft.com/office/drawing/2014/main" id="{68A75257-1DB1-480C-BD64-EDD1EFCDBE44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15957501">
              <a:off x="1552" y="2880"/>
              <a:ext cx="593" cy="982"/>
            </a:xfrm>
            <a:prstGeom prst="cloudCallout">
              <a:avLst>
                <a:gd name="adj1" fmla="val 144241"/>
                <a:gd name="adj2" fmla="val 65213"/>
              </a:avLst>
            </a:prstGeom>
            <a:solidFill>
              <a:srgbClr val="FFFF00"/>
            </a:solidFill>
            <a:ln w="15875">
              <a:solidFill>
                <a:srgbClr val="000000"/>
              </a:solidFill>
              <a:round/>
              <a:headEnd type="none" w="sm" len="sm"/>
              <a:tailEnd type="none" w="sm" len="sm"/>
            </a:ln>
            <a:effectLst>
              <a:outerShdw dist="53882" dir="2700000" algn="ctr" rotWithShape="0">
                <a:schemeClr val="bg2">
                  <a:alpha val="50000"/>
                </a:schemeClr>
              </a:outerShdw>
            </a:effectLst>
          </p:spPr>
          <p:txBody>
            <a:bodyPr vert="eaVert" wrap="none" anchor="ctr"/>
            <a:lstStyle/>
            <a:p>
              <a:pPr algn="ctr">
                <a:defRPr/>
              </a:pPr>
              <a:endParaRPr lang="en-GB" altLang="en-US" sz="2400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Arial" charset="0"/>
              </a:endParaRPr>
            </a:p>
          </p:txBody>
        </p:sp>
        <p:sp>
          <p:nvSpPr>
            <p:cNvPr id="39964" name="Rectangle 40">
              <a:extLst>
                <a:ext uri="{FF2B5EF4-FFF2-40B4-BE49-F238E27FC236}">
                  <a16:creationId xmlns:a16="http://schemas.microsoft.com/office/drawing/2014/main" id="{BF378C25-3748-4DC5-AB2B-52E6E9534F49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455" y="3186"/>
              <a:ext cx="791" cy="366"/>
            </a:xfrm>
            <a:prstGeom prst="rect">
              <a:avLst/>
            </a:prstGeom>
            <a:noFill/>
            <a:ln>
              <a:noFill/>
            </a:ln>
            <a:effectLst>
              <a:outerShdw dist="17961" dir="2700000" algn="ctr" rotWithShape="0">
                <a:srgbClr val="808080"/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 type="none" w="sm" len="sm"/>
                  <a:tailEnd type="none" w="sm" len="sm"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ctr">
                <a:lnSpc>
                  <a:spcPct val="80000"/>
                </a:lnSpc>
                <a:spcBef>
                  <a:spcPct val="0"/>
                </a:spcBef>
                <a:buFontTx/>
                <a:buNone/>
              </a:pPr>
              <a:r>
                <a:rPr lang="en-US" altLang="en-US" sz="2000" b="1" i="1">
                  <a:solidFill>
                    <a:srgbClr val="000000"/>
                  </a:solidFill>
                </a:rPr>
                <a:t>Race</a:t>
              </a:r>
              <a:r>
                <a:rPr lang="en-US" altLang="en-US" sz="1000" b="1" i="1">
                  <a:solidFill>
                    <a:srgbClr val="000000"/>
                  </a:solidFill>
                </a:rPr>
                <a:t> </a:t>
              </a:r>
              <a:r>
                <a:rPr lang="en-US" altLang="en-US" sz="1400" b="1" i="1">
                  <a:solidFill>
                    <a:srgbClr val="000000"/>
                  </a:solidFill>
                </a:rPr>
                <a:t>/</a:t>
              </a:r>
              <a:endParaRPr lang="en-US" altLang="en-US" sz="2000" b="1" i="1">
                <a:solidFill>
                  <a:srgbClr val="000000"/>
                </a:solidFill>
              </a:endParaRPr>
            </a:p>
            <a:p>
              <a:pPr algn="ctr">
                <a:lnSpc>
                  <a:spcPct val="80000"/>
                </a:lnSpc>
                <a:spcBef>
                  <a:spcPct val="0"/>
                </a:spcBef>
                <a:buFontTx/>
                <a:buNone/>
              </a:pPr>
              <a:r>
                <a:rPr lang="en-US" altLang="en-US" sz="2000" b="1" i="1">
                  <a:solidFill>
                    <a:srgbClr val="000000"/>
                  </a:solidFill>
                </a:rPr>
                <a:t>Ethnicity</a:t>
              </a:r>
              <a:endParaRPr lang="en-US" altLang="en-US" sz="2000" b="1" i="1">
                <a:solidFill>
                  <a:srgbClr val="FFFFFF"/>
                </a:solidFill>
              </a:endParaRPr>
            </a:p>
          </p:txBody>
        </p:sp>
      </p:grpSp>
      <p:grpSp>
        <p:nvGrpSpPr>
          <p:cNvPr id="120873" name="Group 41">
            <a:extLst>
              <a:ext uri="{FF2B5EF4-FFF2-40B4-BE49-F238E27FC236}">
                <a16:creationId xmlns:a16="http://schemas.microsoft.com/office/drawing/2014/main" id="{D30135E8-D974-47F4-ADFB-9B81675DF639}"/>
              </a:ext>
            </a:extLst>
          </p:cNvPr>
          <p:cNvGrpSpPr>
            <a:grpSpLocks/>
          </p:cNvGrpSpPr>
          <p:nvPr/>
        </p:nvGrpSpPr>
        <p:grpSpPr bwMode="auto">
          <a:xfrm>
            <a:off x="6740525" y="3652838"/>
            <a:ext cx="1185863" cy="855662"/>
            <a:chOff x="4205" y="2016"/>
            <a:chExt cx="747" cy="539"/>
          </a:xfrm>
        </p:grpSpPr>
        <p:sp>
          <p:nvSpPr>
            <p:cNvPr id="120874" name="AutoShape 42">
              <a:extLst>
                <a:ext uri="{FF2B5EF4-FFF2-40B4-BE49-F238E27FC236}">
                  <a16:creationId xmlns:a16="http://schemas.microsoft.com/office/drawing/2014/main" id="{B74A6541-F3D3-4B18-972D-53133C6DE519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46820" flipV="1">
              <a:off x="4205" y="2016"/>
              <a:ext cx="747" cy="539"/>
            </a:xfrm>
            <a:prstGeom prst="cloudCallout">
              <a:avLst>
                <a:gd name="adj1" fmla="val -171111"/>
                <a:gd name="adj2" fmla="val 15389"/>
              </a:avLst>
            </a:prstGeom>
            <a:solidFill>
              <a:srgbClr val="FFFF00"/>
            </a:solidFill>
            <a:ln w="15875">
              <a:solidFill>
                <a:srgbClr val="000000"/>
              </a:solidFill>
              <a:round/>
              <a:headEnd type="none" w="sm" len="sm"/>
              <a:tailEnd type="none" w="sm" len="sm"/>
            </a:ln>
            <a:effectLst>
              <a:outerShdw dist="53882" dir="2700000" algn="ctr" rotWithShape="0">
                <a:schemeClr val="bg2">
                  <a:alpha val="50000"/>
                </a:schemeClr>
              </a:outerShdw>
            </a:effectLst>
          </p:spPr>
          <p:txBody>
            <a:bodyPr rot="10800000" wrap="none" anchor="ctr"/>
            <a:lstStyle/>
            <a:p>
              <a:pPr algn="ctr">
                <a:defRPr/>
              </a:pPr>
              <a:endParaRPr lang="en-GB" altLang="en-US" sz="2400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Arial" charset="0"/>
              </a:endParaRPr>
            </a:p>
          </p:txBody>
        </p:sp>
        <p:sp>
          <p:nvSpPr>
            <p:cNvPr id="39962" name="Rectangle 43">
              <a:extLst>
                <a:ext uri="{FF2B5EF4-FFF2-40B4-BE49-F238E27FC236}">
                  <a16:creationId xmlns:a16="http://schemas.microsoft.com/office/drawing/2014/main" id="{5F595B86-DD70-42AC-8BDD-43EAB4574F34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238" y="2181"/>
              <a:ext cx="676" cy="250"/>
            </a:xfrm>
            <a:prstGeom prst="rect">
              <a:avLst/>
            </a:prstGeom>
            <a:noFill/>
            <a:ln>
              <a:noFill/>
            </a:ln>
            <a:effectLst>
              <a:outerShdw dist="17961" dir="2700000" algn="ctr" rotWithShape="0">
                <a:srgbClr val="808080"/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00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 type="none" w="sm" len="sm"/>
                  <a:tailEnd type="none" w="sm" len="sm"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 i="1">
                  <a:solidFill>
                    <a:srgbClr val="000000"/>
                  </a:solidFill>
                </a:rPr>
                <a:t>Gender</a:t>
              </a:r>
              <a:endParaRPr lang="en-US" altLang="en-US" sz="2000" b="1" i="1">
                <a:solidFill>
                  <a:srgbClr val="FFFFFF"/>
                </a:solidFill>
              </a:endParaRPr>
            </a:p>
          </p:txBody>
        </p:sp>
      </p:grpSp>
      <p:grpSp>
        <p:nvGrpSpPr>
          <p:cNvPr id="120876" name="Group 44">
            <a:extLst>
              <a:ext uri="{FF2B5EF4-FFF2-40B4-BE49-F238E27FC236}">
                <a16:creationId xmlns:a16="http://schemas.microsoft.com/office/drawing/2014/main" id="{F5820563-06C1-432A-A62A-D867B142D5B2}"/>
              </a:ext>
            </a:extLst>
          </p:cNvPr>
          <p:cNvGrpSpPr>
            <a:grpSpLocks/>
          </p:cNvGrpSpPr>
          <p:nvPr/>
        </p:nvGrpSpPr>
        <p:grpSpPr bwMode="auto">
          <a:xfrm>
            <a:off x="1295400" y="4572000"/>
            <a:ext cx="1330325" cy="717550"/>
            <a:chOff x="775" y="2595"/>
            <a:chExt cx="838" cy="452"/>
          </a:xfrm>
        </p:grpSpPr>
        <p:sp>
          <p:nvSpPr>
            <p:cNvPr id="120877" name="AutoShape 45">
              <a:extLst>
                <a:ext uri="{FF2B5EF4-FFF2-40B4-BE49-F238E27FC236}">
                  <a16:creationId xmlns:a16="http://schemas.microsoft.com/office/drawing/2014/main" id="{EEE4F240-A775-47A8-B2F6-5BE5B349BB03}"/>
                </a:ext>
              </a:extLst>
            </p:cNvPr>
            <p:cNvSpPr>
              <a:spLocks noChangeArrowheads="1"/>
            </p:cNvSpPr>
            <p:nvPr/>
          </p:nvSpPr>
          <p:spPr bwMode="auto">
            <a:xfrm flipV="1">
              <a:off x="775" y="2595"/>
              <a:ext cx="838" cy="452"/>
            </a:xfrm>
            <a:prstGeom prst="cloudCallout">
              <a:avLst>
                <a:gd name="adj1" fmla="val 151787"/>
                <a:gd name="adj2" fmla="val 104421"/>
              </a:avLst>
            </a:prstGeom>
            <a:solidFill>
              <a:srgbClr val="FFFF00"/>
            </a:solidFill>
            <a:ln w="15875">
              <a:solidFill>
                <a:srgbClr val="000000"/>
              </a:solidFill>
              <a:round/>
              <a:headEnd type="none" w="sm" len="sm"/>
              <a:tailEnd type="none" w="sm" len="sm"/>
            </a:ln>
            <a:effectLst>
              <a:outerShdw dist="53882" dir="2700000" algn="ctr" rotWithShape="0">
                <a:schemeClr val="bg2">
                  <a:alpha val="50000"/>
                </a:schemeClr>
              </a:outerShdw>
            </a:effectLst>
          </p:spPr>
          <p:txBody>
            <a:bodyPr rot="10800000" wrap="none" anchor="ctr"/>
            <a:lstStyle/>
            <a:p>
              <a:pPr algn="ctr">
                <a:defRPr/>
              </a:pPr>
              <a:endParaRPr lang="en-GB" altLang="en-US" sz="2400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Arial" charset="0"/>
              </a:endParaRPr>
            </a:p>
          </p:txBody>
        </p:sp>
        <p:sp>
          <p:nvSpPr>
            <p:cNvPr id="39960" name="Rectangle 46">
              <a:extLst>
                <a:ext uri="{FF2B5EF4-FFF2-40B4-BE49-F238E27FC236}">
                  <a16:creationId xmlns:a16="http://schemas.microsoft.com/office/drawing/2014/main" id="{0062C72F-1949-43AB-AB59-BE18022C254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844" y="2689"/>
              <a:ext cx="676" cy="250"/>
            </a:xfrm>
            <a:prstGeom prst="rect">
              <a:avLst/>
            </a:prstGeom>
            <a:noFill/>
            <a:ln>
              <a:noFill/>
            </a:ln>
            <a:effectLst>
              <a:outerShdw dist="17961" dir="2700000" algn="ctr" rotWithShape="0">
                <a:srgbClr val="808080"/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00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 type="none" w="sm" len="sm"/>
                  <a:tailEnd type="none" w="sm" len="sm"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 i="1">
                  <a:solidFill>
                    <a:srgbClr val="000000"/>
                  </a:solidFill>
                </a:rPr>
                <a:t>Culture</a:t>
              </a:r>
              <a:endParaRPr lang="en-US" altLang="en-US" sz="2000" b="1" i="1">
                <a:solidFill>
                  <a:srgbClr val="FFFFFF"/>
                </a:solidFill>
              </a:endParaRPr>
            </a:p>
          </p:txBody>
        </p:sp>
      </p:grpSp>
      <p:grpSp>
        <p:nvGrpSpPr>
          <p:cNvPr id="120879" name="Group 47">
            <a:extLst>
              <a:ext uri="{FF2B5EF4-FFF2-40B4-BE49-F238E27FC236}">
                <a16:creationId xmlns:a16="http://schemas.microsoft.com/office/drawing/2014/main" id="{AA07376C-CBC7-4675-8374-6C2DB48B9D64}"/>
              </a:ext>
            </a:extLst>
          </p:cNvPr>
          <p:cNvGrpSpPr>
            <a:grpSpLocks/>
          </p:cNvGrpSpPr>
          <p:nvPr/>
        </p:nvGrpSpPr>
        <p:grpSpPr bwMode="auto">
          <a:xfrm>
            <a:off x="1104900" y="3741738"/>
            <a:ext cx="1814513" cy="706437"/>
            <a:chOff x="655" y="2072"/>
            <a:chExt cx="1143" cy="445"/>
          </a:xfrm>
        </p:grpSpPr>
        <p:sp>
          <p:nvSpPr>
            <p:cNvPr id="120880" name="AutoShape 48">
              <a:extLst>
                <a:ext uri="{FF2B5EF4-FFF2-40B4-BE49-F238E27FC236}">
                  <a16:creationId xmlns:a16="http://schemas.microsoft.com/office/drawing/2014/main" id="{82866AA9-9ADE-400E-A27B-13590B2506D6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21445892" flipV="1">
              <a:off x="655" y="2072"/>
              <a:ext cx="1143" cy="445"/>
            </a:xfrm>
            <a:prstGeom prst="cloudCallout">
              <a:avLst>
                <a:gd name="adj1" fmla="val 113546"/>
                <a:gd name="adj2" fmla="val 4014"/>
              </a:avLst>
            </a:prstGeom>
            <a:solidFill>
              <a:srgbClr val="FFFF00"/>
            </a:solidFill>
            <a:ln w="15875">
              <a:solidFill>
                <a:srgbClr val="000000"/>
              </a:solidFill>
              <a:round/>
              <a:headEnd type="none" w="sm" len="sm"/>
              <a:tailEnd type="none" w="sm" len="sm"/>
            </a:ln>
            <a:effectLst>
              <a:outerShdw dist="53882" dir="2700000" algn="ctr" rotWithShape="0">
                <a:schemeClr val="bg2">
                  <a:alpha val="50000"/>
                </a:schemeClr>
              </a:outerShdw>
            </a:effectLst>
          </p:spPr>
          <p:txBody>
            <a:bodyPr rot="10800000" wrap="none" anchor="ctr"/>
            <a:lstStyle/>
            <a:p>
              <a:pPr algn="ctr">
                <a:defRPr/>
              </a:pPr>
              <a:endParaRPr lang="en-GB" altLang="en-US" sz="2400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Arial" charset="0"/>
              </a:endParaRPr>
            </a:p>
          </p:txBody>
        </p:sp>
        <p:sp>
          <p:nvSpPr>
            <p:cNvPr id="39958" name="Rectangle 49">
              <a:extLst>
                <a:ext uri="{FF2B5EF4-FFF2-40B4-BE49-F238E27FC236}">
                  <a16:creationId xmlns:a16="http://schemas.microsoft.com/office/drawing/2014/main" id="{30CF77FB-A810-435C-8834-882FFC873492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740" y="2188"/>
              <a:ext cx="996" cy="250"/>
            </a:xfrm>
            <a:prstGeom prst="rect">
              <a:avLst/>
            </a:prstGeom>
            <a:noFill/>
            <a:ln>
              <a:noFill/>
            </a:ln>
            <a:effectLst>
              <a:outerShdw dist="17961" dir="2700000" algn="ctr" rotWithShape="0">
                <a:srgbClr val="808080"/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00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 type="none" w="sm" len="sm"/>
                  <a:tailEnd type="none" w="sm" len="sm"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 i="1">
                  <a:solidFill>
                    <a:srgbClr val="000000"/>
                  </a:solidFill>
                </a:rPr>
                <a:t>Community</a:t>
              </a:r>
              <a:endParaRPr lang="en-US" altLang="en-US" sz="2000" b="1" i="1">
                <a:solidFill>
                  <a:srgbClr val="FFFFFF"/>
                </a:solidFill>
              </a:endParaRPr>
            </a:p>
          </p:txBody>
        </p:sp>
      </p:grpSp>
      <p:pic>
        <p:nvPicPr>
          <p:cNvPr id="39952" name="Picture 50" descr="head">
            <a:extLst>
              <a:ext uri="{FF2B5EF4-FFF2-40B4-BE49-F238E27FC236}">
                <a16:creationId xmlns:a16="http://schemas.microsoft.com/office/drawing/2014/main" id="{15F4E348-808D-42D8-AC1F-004EF3553AB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02063" y="3479800"/>
            <a:ext cx="1708150" cy="1851025"/>
          </a:xfrm>
          <a:prstGeom prst="rect">
            <a:avLst/>
          </a:prstGeom>
          <a:noFill/>
          <a:ln>
            <a:noFill/>
          </a:ln>
          <a:effectLst>
            <a:outerShdw dist="63500" dir="2212194" algn="ctr" rotWithShape="0">
              <a:srgbClr val="4D4D4D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pSp>
        <p:nvGrpSpPr>
          <p:cNvPr id="120883" name="Group 51">
            <a:extLst>
              <a:ext uri="{FF2B5EF4-FFF2-40B4-BE49-F238E27FC236}">
                <a16:creationId xmlns:a16="http://schemas.microsoft.com/office/drawing/2014/main" id="{F61239DF-F6F9-44D7-BEBE-02A9B9AFBA63}"/>
              </a:ext>
            </a:extLst>
          </p:cNvPr>
          <p:cNvGrpSpPr>
            <a:grpSpLocks/>
          </p:cNvGrpSpPr>
          <p:nvPr/>
        </p:nvGrpSpPr>
        <p:grpSpPr bwMode="auto">
          <a:xfrm>
            <a:off x="5076825" y="1981200"/>
            <a:ext cx="1604963" cy="841375"/>
            <a:chOff x="3157" y="963"/>
            <a:chExt cx="1011" cy="530"/>
          </a:xfrm>
        </p:grpSpPr>
        <p:sp>
          <p:nvSpPr>
            <p:cNvPr id="120884" name="AutoShape 52">
              <a:extLst>
                <a:ext uri="{FF2B5EF4-FFF2-40B4-BE49-F238E27FC236}">
                  <a16:creationId xmlns:a16="http://schemas.microsoft.com/office/drawing/2014/main" id="{5B2346CA-47F1-427F-9AED-DA71A35387A5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332069">
              <a:off x="3157" y="963"/>
              <a:ext cx="1011" cy="530"/>
            </a:xfrm>
            <a:prstGeom prst="cloudCallout">
              <a:avLst>
                <a:gd name="adj1" fmla="val -40921"/>
                <a:gd name="adj2" fmla="val 143292"/>
              </a:avLst>
            </a:prstGeom>
            <a:solidFill>
              <a:srgbClr val="FFFF00"/>
            </a:solidFill>
            <a:ln w="15875">
              <a:solidFill>
                <a:srgbClr val="000000"/>
              </a:solidFill>
              <a:round/>
              <a:headEnd type="none" w="sm" len="sm"/>
              <a:tailEnd type="none" w="sm" len="sm"/>
            </a:ln>
            <a:effectLst>
              <a:outerShdw dist="53882" dir="2700000" algn="ctr" rotWithShape="0">
                <a:schemeClr val="bg2">
                  <a:alpha val="50000"/>
                </a:schemeClr>
              </a:outerShdw>
            </a:effectLst>
          </p:spPr>
          <p:txBody>
            <a:bodyPr wrap="none" anchor="ctr"/>
            <a:lstStyle/>
            <a:p>
              <a:pPr algn="ctr">
                <a:defRPr/>
              </a:pPr>
              <a:endParaRPr lang="en-GB" altLang="en-US" sz="2400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Arial" charset="0"/>
              </a:endParaRPr>
            </a:p>
          </p:txBody>
        </p:sp>
        <p:sp>
          <p:nvSpPr>
            <p:cNvPr id="39956" name="Rectangle 53">
              <a:extLst>
                <a:ext uri="{FF2B5EF4-FFF2-40B4-BE49-F238E27FC236}">
                  <a16:creationId xmlns:a16="http://schemas.microsoft.com/office/drawing/2014/main" id="{04EE8304-6174-40CC-96BF-003ED5C217EF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275" y="1031"/>
              <a:ext cx="765" cy="366"/>
            </a:xfrm>
            <a:prstGeom prst="rect">
              <a:avLst/>
            </a:prstGeom>
            <a:noFill/>
            <a:ln>
              <a:noFill/>
            </a:ln>
            <a:effectLst>
              <a:outerShdw dist="17961" dir="2700000" algn="ctr" rotWithShape="0">
                <a:srgbClr val="808080"/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 type="none" w="sm" len="sm"/>
                  <a:tailEnd type="none" w="sm" len="sm"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ctr">
                <a:lnSpc>
                  <a:spcPct val="80000"/>
                </a:lnSpc>
                <a:spcBef>
                  <a:spcPct val="0"/>
                </a:spcBef>
                <a:buFontTx/>
                <a:buNone/>
              </a:pPr>
              <a:r>
                <a:rPr lang="en-US" altLang="en-US" sz="2000" b="1" i="1">
                  <a:solidFill>
                    <a:srgbClr val="000000"/>
                  </a:solidFill>
                </a:rPr>
                <a:t>Object</a:t>
              </a:r>
            </a:p>
            <a:p>
              <a:pPr algn="ctr">
                <a:lnSpc>
                  <a:spcPct val="80000"/>
                </a:lnSpc>
                <a:spcBef>
                  <a:spcPct val="0"/>
                </a:spcBef>
                <a:buFontTx/>
                <a:buNone/>
              </a:pPr>
              <a:r>
                <a:rPr lang="en-US" altLang="en-US" sz="2000" b="1" i="1">
                  <a:solidFill>
                    <a:srgbClr val="000000"/>
                  </a:solidFill>
                </a:rPr>
                <a:t>Meaning</a:t>
              </a:r>
              <a:endParaRPr lang="en-US" altLang="en-US" sz="2000" b="1" i="1">
                <a:solidFill>
                  <a:srgbClr val="FFFFFF"/>
                </a:solidFill>
              </a:endParaRPr>
            </a:p>
          </p:txBody>
        </p:sp>
      </p:grpSp>
      <p:sp>
        <p:nvSpPr>
          <p:cNvPr id="39954" name="Text Box 54">
            <a:extLst>
              <a:ext uri="{FF2B5EF4-FFF2-40B4-BE49-F238E27FC236}">
                <a16:creationId xmlns:a16="http://schemas.microsoft.com/office/drawing/2014/main" id="{BDC09BF4-16EB-4AC6-AD43-D60097BF394B}"/>
              </a:ext>
            </a:extLst>
          </p:cNvPr>
          <p:cNvSpPr txBox="1">
            <a:spLocks noChangeArrowheads="1"/>
          </p:cNvSpPr>
          <p:nvPr/>
        </p:nvSpPr>
        <p:spPr bwMode="auto">
          <a:xfrm rot="-5400000">
            <a:off x="7215187" y="4929188"/>
            <a:ext cx="428625" cy="3429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eaVert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  <a:buFontTx/>
              <a:buNone/>
            </a:pPr>
            <a:endParaRPr lang="en-GB" altLang="en-US" sz="1600">
              <a:solidFill>
                <a:srgbClr val="229FC6"/>
              </a:solidFill>
              <a:latin typeface="Arial Black" panose="020B0A04020102020204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52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08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2087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2087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208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1208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ullet Tick 2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2" presetID="23" presetClass="entr" presetSubtype="52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08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2086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2086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12086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208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ullet Tick 2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19" presetID="23" presetClass="entr" presetSubtype="52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08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2085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2085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208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1208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ullet Tick 2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26" presetID="23" presetClass="entr" presetSubtype="52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08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12085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2085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1208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208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ullet Tick 2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33" presetID="23" presetClass="entr" presetSubtype="52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08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1208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1208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208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1208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ullet Tick 2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40" presetID="23" presetClass="entr" presetSubtype="52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08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12086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2086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1208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1208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ullet Tick 2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 nodeType="afterGroup">
                            <p:stCondLst>
                              <p:cond delay="3500"/>
                            </p:stCondLst>
                            <p:childTnLst>
                              <p:par>
                                <p:cTn id="47" presetID="23" presetClass="entr" presetSubtype="52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08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2086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12086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12086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1208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ullet Tick 2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54" presetID="23" presetClass="entr" presetSubtype="52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08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12087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12087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1208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1208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ullet Tick 2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 nodeType="afterGroup">
                            <p:stCondLst>
                              <p:cond delay="4500"/>
                            </p:stCondLst>
                            <p:childTnLst>
                              <p:par>
                                <p:cTn id="61" presetID="23" presetClass="entr" presetSubtype="52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08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12087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12087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12087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500" fill="hold"/>
                                        <p:tgtEl>
                                          <p:spTgt spid="1208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ullet Tick 2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67" fill="hold" nodeType="afterGroup">
                            <p:stCondLst>
                              <p:cond delay="5000"/>
                            </p:stCondLst>
                            <p:childTnLst>
                              <p:par>
                                <p:cTn id="68" presetID="23" presetClass="entr" presetSubtype="52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08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12087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12087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500" fill="hold"/>
                                        <p:tgtEl>
                                          <p:spTgt spid="12087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1208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ullet Tick 2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74" fill="hold" nodeType="afterGroup">
                            <p:stCondLst>
                              <p:cond delay="5500"/>
                            </p:stCondLst>
                            <p:childTnLst>
                              <p:par>
                                <p:cTn id="75" presetID="23" presetClass="entr" presetSubtype="52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08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7" dur="500" fill="hold"/>
                                        <p:tgtEl>
                                          <p:spTgt spid="12088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12088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12088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 fill="hold"/>
                                        <p:tgtEl>
                                          <p:spTgt spid="12088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ullet Tick 2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Rectangle 3">
            <a:extLst>
              <a:ext uri="{FF2B5EF4-FFF2-40B4-BE49-F238E27FC236}">
                <a16:creationId xmlns:a16="http://schemas.microsoft.com/office/drawing/2014/main" id="{2B47998E-2BAC-4DC8-B0F1-74D252B5B95E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600200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buFontTx/>
              <a:buNone/>
            </a:pPr>
            <a:endParaRPr lang="en-GB" altLang="en-US">
              <a:solidFill>
                <a:srgbClr val="FFCC00"/>
              </a:solidFill>
            </a:endParaRPr>
          </a:p>
        </p:txBody>
      </p:sp>
      <p:sp>
        <p:nvSpPr>
          <p:cNvPr id="41987" name="Rectangle 4">
            <a:extLst>
              <a:ext uri="{FF2B5EF4-FFF2-40B4-BE49-F238E27FC236}">
                <a16:creationId xmlns:a16="http://schemas.microsoft.com/office/drawing/2014/main" id="{8925D8FA-5BC4-4335-80B2-445153981863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447800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buFontTx/>
              <a:buNone/>
            </a:pPr>
            <a:endParaRPr lang="en-GB" altLang="en-US">
              <a:solidFill>
                <a:srgbClr val="FFCC00"/>
              </a:solidFill>
            </a:endParaRPr>
          </a:p>
        </p:txBody>
      </p:sp>
      <p:sp>
        <p:nvSpPr>
          <p:cNvPr id="41989" name="Rectangle 7">
            <a:extLst>
              <a:ext uri="{FF2B5EF4-FFF2-40B4-BE49-F238E27FC236}">
                <a16:creationId xmlns:a16="http://schemas.microsoft.com/office/drawing/2014/main" id="{6F2874A3-93AF-4194-95EA-59C2E931F19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381000"/>
            <a:ext cx="8229600" cy="1143000"/>
          </a:xfrm>
        </p:spPr>
        <p:txBody>
          <a:bodyPr/>
          <a:lstStyle/>
          <a:p>
            <a:pPr eaLnBrk="1" hangingPunct="1"/>
            <a:r>
              <a:rPr lang="en-US" altLang="en-US" sz="3200">
                <a:solidFill>
                  <a:srgbClr val="229FC6"/>
                </a:solidFill>
                <a:latin typeface="Arial Black" panose="020B0A04020102020204" pitchFamily="34" charset="0"/>
              </a:rPr>
              <a:t>Factors Affecting Decision Making</a:t>
            </a:r>
          </a:p>
        </p:txBody>
      </p:sp>
      <p:grpSp>
        <p:nvGrpSpPr>
          <p:cNvPr id="125984" name="Group 32">
            <a:extLst>
              <a:ext uri="{FF2B5EF4-FFF2-40B4-BE49-F238E27FC236}">
                <a16:creationId xmlns:a16="http://schemas.microsoft.com/office/drawing/2014/main" id="{E253C96A-7724-44A3-B748-5AF5C204060D}"/>
              </a:ext>
            </a:extLst>
          </p:cNvPr>
          <p:cNvGrpSpPr>
            <a:grpSpLocks/>
          </p:cNvGrpSpPr>
          <p:nvPr/>
        </p:nvGrpSpPr>
        <p:grpSpPr bwMode="auto">
          <a:xfrm>
            <a:off x="4491038" y="2943225"/>
            <a:ext cx="2205037" cy="3176588"/>
            <a:chOff x="2733" y="2040"/>
            <a:chExt cx="1389" cy="2001"/>
          </a:xfrm>
        </p:grpSpPr>
        <p:sp>
          <p:nvSpPr>
            <p:cNvPr id="42040" name="Line 33">
              <a:extLst>
                <a:ext uri="{FF2B5EF4-FFF2-40B4-BE49-F238E27FC236}">
                  <a16:creationId xmlns:a16="http://schemas.microsoft.com/office/drawing/2014/main" id="{F59AC765-CAAE-47CE-918C-90A08B7929BA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2733" y="2040"/>
              <a:ext cx="880" cy="1933"/>
            </a:xfrm>
            <a:prstGeom prst="line">
              <a:avLst/>
            </a:prstGeom>
            <a:noFill/>
            <a:ln w="38100">
              <a:solidFill>
                <a:srgbClr val="FFCC66"/>
              </a:solidFill>
              <a:round/>
              <a:headEnd type="none" w="sm" len="sm"/>
              <a:tailEnd type="none" w="sm" len="sm"/>
            </a:ln>
            <a:effectLst>
              <a:outerShdw dist="53882" dir="2700000" algn="ctr" rotWithShape="0">
                <a:schemeClr val="bg2">
                  <a:alpha val="50000"/>
                </a:schemeClr>
              </a:outerShdw>
            </a:effectLst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25986" name="Oval 34">
              <a:extLst>
                <a:ext uri="{FF2B5EF4-FFF2-40B4-BE49-F238E27FC236}">
                  <a16:creationId xmlns:a16="http://schemas.microsoft.com/office/drawing/2014/main" id="{5E1951BA-B98D-4573-B32B-44E13715FD6F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041" y="3719"/>
              <a:ext cx="1081" cy="322"/>
            </a:xfrm>
            <a:prstGeom prst="ellipse">
              <a:avLst/>
            </a:prstGeom>
            <a:gradFill rotWithShape="0">
              <a:gsLst>
                <a:gs pos="0">
                  <a:srgbClr val="99CCFF"/>
                </a:gs>
                <a:gs pos="100000">
                  <a:srgbClr val="99CCFF">
                    <a:gamma/>
                    <a:tint val="0"/>
                    <a:invGamma/>
                  </a:srgbClr>
                </a:gs>
              </a:gsLst>
              <a:lin ang="5400000" scaled="1"/>
            </a:gradFill>
            <a:ln w="38100">
              <a:solidFill>
                <a:srgbClr val="000000"/>
              </a:solidFill>
              <a:round/>
              <a:headEnd/>
              <a:tailEnd/>
            </a:ln>
            <a:effectLst>
              <a:outerShdw dist="17961" dir="2700000" algn="ctr" rotWithShape="0">
                <a:schemeClr val="bg2"/>
              </a:outerShdw>
            </a:effectLst>
          </p:spPr>
          <p:txBody>
            <a:bodyPr wrap="none" lIns="92075" tIns="46038" rIns="92075" bIns="46038" anchor="ctr"/>
            <a:lstStyle/>
            <a:p>
              <a:pPr algn="ctr">
                <a:defRPr/>
              </a:pPr>
              <a:r>
                <a:rPr lang="en-US" altLang="en-US" sz="1400" b="1">
                  <a:solidFill>
                    <a:srgbClr val="000000"/>
                  </a:solidFill>
                  <a:effectLst>
                    <a:outerShdw blurRad="38100" dist="38100" dir="2700000" algn="tl">
                      <a:srgbClr val="FFFFFF"/>
                    </a:outerShdw>
                  </a:effectLst>
                  <a:latin typeface="Arial" charset="0"/>
                </a:rPr>
                <a:t>SUBCULTURES</a:t>
              </a:r>
            </a:p>
          </p:txBody>
        </p:sp>
      </p:grpSp>
      <p:grpSp>
        <p:nvGrpSpPr>
          <p:cNvPr id="125987" name="Group 35">
            <a:extLst>
              <a:ext uri="{FF2B5EF4-FFF2-40B4-BE49-F238E27FC236}">
                <a16:creationId xmlns:a16="http://schemas.microsoft.com/office/drawing/2014/main" id="{00206CD4-52A1-42CD-BC69-1724728FAA6A}"/>
              </a:ext>
            </a:extLst>
          </p:cNvPr>
          <p:cNvGrpSpPr>
            <a:grpSpLocks/>
          </p:cNvGrpSpPr>
          <p:nvPr/>
        </p:nvGrpSpPr>
        <p:grpSpPr bwMode="auto">
          <a:xfrm>
            <a:off x="884238" y="3078163"/>
            <a:ext cx="3606800" cy="3190875"/>
            <a:chOff x="461" y="2040"/>
            <a:chExt cx="2272" cy="2010"/>
          </a:xfrm>
        </p:grpSpPr>
        <p:sp>
          <p:nvSpPr>
            <p:cNvPr id="42037" name="Line 36">
              <a:extLst>
                <a:ext uri="{FF2B5EF4-FFF2-40B4-BE49-F238E27FC236}">
                  <a16:creationId xmlns:a16="http://schemas.microsoft.com/office/drawing/2014/main" id="{3BE6C621-CB00-44BD-9693-930988C1057A}"/>
                </a:ext>
              </a:extLst>
            </p:cNvPr>
            <p:cNvSpPr>
              <a:spLocks noChangeShapeType="1"/>
            </p:cNvSpPr>
            <p:nvPr/>
          </p:nvSpPr>
          <p:spPr bwMode="auto">
            <a:xfrm flipH="1">
              <a:off x="1453" y="2040"/>
              <a:ext cx="1280" cy="907"/>
            </a:xfrm>
            <a:prstGeom prst="line">
              <a:avLst/>
            </a:prstGeom>
            <a:noFill/>
            <a:ln w="38100">
              <a:solidFill>
                <a:srgbClr val="FFCC66"/>
              </a:solidFill>
              <a:round/>
              <a:headEnd type="none" w="sm" len="sm"/>
              <a:tailEnd type="none" w="sm" len="sm"/>
            </a:ln>
            <a:effectLst>
              <a:outerShdw dist="53882" dir="2700000" algn="ctr" rotWithShape="0">
                <a:schemeClr val="bg2">
                  <a:alpha val="50000"/>
                </a:schemeClr>
              </a:outerShdw>
            </a:effectLst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25989" name="Oval 37">
              <a:extLst>
                <a:ext uri="{FF2B5EF4-FFF2-40B4-BE49-F238E27FC236}">
                  <a16:creationId xmlns:a16="http://schemas.microsoft.com/office/drawing/2014/main" id="{8F50B081-B3FE-41A4-9884-7FBA8C46AEB0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200" y="2751"/>
              <a:ext cx="622" cy="320"/>
            </a:xfrm>
            <a:prstGeom prst="ellipse">
              <a:avLst/>
            </a:prstGeom>
            <a:gradFill rotWithShape="0">
              <a:gsLst>
                <a:gs pos="0">
                  <a:srgbClr val="CCECFF"/>
                </a:gs>
                <a:gs pos="100000">
                  <a:srgbClr val="CCECFF">
                    <a:gamma/>
                    <a:tint val="0"/>
                    <a:invGamma/>
                  </a:srgbClr>
                </a:gs>
              </a:gsLst>
              <a:lin ang="5400000" scaled="1"/>
            </a:gradFill>
            <a:ln w="38100">
              <a:solidFill>
                <a:srgbClr val="000000"/>
              </a:solidFill>
              <a:round/>
              <a:headEnd/>
              <a:tailEnd/>
            </a:ln>
            <a:effectLst>
              <a:outerShdw dist="17961" dir="2700000" algn="ctr" rotWithShape="0">
                <a:schemeClr val="bg2"/>
              </a:outerShdw>
            </a:effectLst>
          </p:spPr>
          <p:txBody>
            <a:bodyPr wrap="none" lIns="92075" tIns="46038" rIns="92075" bIns="46038" anchor="ctr"/>
            <a:lstStyle/>
            <a:p>
              <a:pPr algn="ctr">
                <a:defRPr/>
              </a:pPr>
              <a:r>
                <a:rPr lang="en-US" altLang="en-US" sz="1600" b="1">
                  <a:solidFill>
                    <a:srgbClr val="000000"/>
                  </a:solidFill>
                  <a:effectLst>
                    <a:outerShdw blurRad="38100" dist="38100" dir="2700000" algn="tl">
                      <a:srgbClr val="FFFFFF"/>
                    </a:outerShdw>
                  </a:effectLst>
                  <a:latin typeface="Arial" charset="0"/>
                </a:rPr>
                <a:t>MEDIA</a:t>
              </a:r>
            </a:p>
          </p:txBody>
        </p:sp>
        <p:sp>
          <p:nvSpPr>
            <p:cNvPr id="125990" name="AutoShape 38">
              <a:extLst>
                <a:ext uri="{FF2B5EF4-FFF2-40B4-BE49-F238E27FC236}">
                  <a16:creationId xmlns:a16="http://schemas.microsoft.com/office/drawing/2014/main" id="{DC94DB1B-68D8-449F-A7E4-6FDC5F29923A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10800000">
              <a:off x="461" y="3063"/>
              <a:ext cx="928" cy="823"/>
            </a:xfrm>
            <a:prstGeom prst="wedgeRoundRectCallout">
              <a:avLst>
                <a:gd name="adj1" fmla="val -41671"/>
                <a:gd name="adj2" fmla="val 66667"/>
                <a:gd name="adj3" fmla="val 16667"/>
              </a:avLst>
            </a:prstGeom>
            <a:gradFill rotWithShape="0">
              <a:gsLst>
                <a:gs pos="0">
                  <a:srgbClr val="CCECFF"/>
                </a:gs>
                <a:gs pos="100000">
                  <a:srgbClr val="CCECFF">
                    <a:gamma/>
                    <a:tint val="0"/>
                    <a:invGamma/>
                  </a:srgbClr>
                </a:gs>
              </a:gsLst>
              <a:lin ang="5400000" scaled="1"/>
            </a:gradFill>
            <a:ln w="38100">
              <a:solidFill>
                <a:srgbClr val="000000"/>
              </a:solidFill>
              <a:miter lim="800000"/>
              <a:headEnd/>
              <a:tailEnd/>
            </a:ln>
            <a:effectLst>
              <a:outerShdw dist="17961" dir="2700000" algn="ctr" rotWithShape="0">
                <a:schemeClr val="bg2"/>
              </a:outerShdw>
            </a:effectLst>
          </p:spPr>
          <p:txBody>
            <a:bodyPr rot="10800000" wrap="none" lIns="92075" tIns="46038" rIns="92075" bIns="46038" anchor="ctr"/>
            <a:lstStyle/>
            <a:p>
              <a:pPr algn="ctr">
                <a:defRPr/>
              </a:pPr>
              <a:r>
                <a:rPr lang="en-US" altLang="en-US" sz="1200" b="1">
                  <a:solidFill>
                    <a:srgbClr val="000000"/>
                  </a:solidFill>
                  <a:effectLst>
                    <a:outerShdw blurRad="38100" dist="38100" dir="2700000" algn="tl">
                      <a:srgbClr val="FFFFFF"/>
                    </a:outerShdw>
                  </a:effectLst>
                  <a:latin typeface="Arial" charset="0"/>
                </a:rPr>
                <a:t>NEWS</a:t>
              </a:r>
            </a:p>
            <a:p>
              <a:pPr algn="ctr">
                <a:defRPr/>
              </a:pPr>
              <a:r>
                <a:rPr lang="en-US" altLang="en-US" sz="1200" b="1">
                  <a:solidFill>
                    <a:srgbClr val="000000"/>
                  </a:solidFill>
                  <a:effectLst>
                    <a:outerShdw blurRad="38100" dist="38100" dir="2700000" algn="tl">
                      <a:srgbClr val="FFFFFF"/>
                    </a:outerShdw>
                  </a:effectLst>
                  <a:latin typeface="Arial" charset="0"/>
                </a:rPr>
                <a:t>MAGAZINES</a:t>
              </a:r>
            </a:p>
            <a:p>
              <a:pPr algn="ctr">
                <a:defRPr/>
              </a:pPr>
              <a:r>
                <a:rPr lang="en-US" altLang="en-US" sz="1200" b="1">
                  <a:solidFill>
                    <a:srgbClr val="000000"/>
                  </a:solidFill>
                  <a:effectLst>
                    <a:outerShdw blurRad="38100" dist="38100" dir="2700000" algn="tl">
                      <a:srgbClr val="FFFFFF"/>
                    </a:outerShdw>
                  </a:effectLst>
                  <a:latin typeface="Arial" charset="0"/>
                </a:rPr>
                <a:t>RADIO</a:t>
              </a:r>
            </a:p>
            <a:p>
              <a:pPr algn="ctr">
                <a:defRPr/>
              </a:pPr>
              <a:r>
                <a:rPr lang="en-US" altLang="en-US" sz="1200" b="1">
                  <a:solidFill>
                    <a:srgbClr val="000000"/>
                  </a:solidFill>
                  <a:effectLst>
                    <a:outerShdw blurRad="38100" dist="38100" dir="2700000" algn="tl">
                      <a:srgbClr val="FFFFFF"/>
                    </a:outerShdw>
                  </a:effectLst>
                  <a:latin typeface="Arial" charset="0"/>
                </a:rPr>
                <a:t>TELEVISION</a:t>
              </a:r>
            </a:p>
            <a:p>
              <a:pPr algn="ctr">
                <a:defRPr/>
              </a:pPr>
              <a:r>
                <a:rPr lang="en-US" altLang="en-US" sz="1200" b="1">
                  <a:solidFill>
                    <a:srgbClr val="000000"/>
                  </a:solidFill>
                  <a:effectLst>
                    <a:outerShdw blurRad="38100" dist="38100" dir="2700000" algn="tl">
                      <a:srgbClr val="FFFFFF"/>
                    </a:outerShdw>
                  </a:effectLst>
                  <a:latin typeface="Arial" charset="0"/>
                </a:rPr>
                <a:t>DIRECT MEDIA</a:t>
              </a:r>
            </a:p>
          </p:txBody>
        </p:sp>
      </p:grpSp>
      <p:grpSp>
        <p:nvGrpSpPr>
          <p:cNvPr id="125991" name="Group 39">
            <a:extLst>
              <a:ext uri="{FF2B5EF4-FFF2-40B4-BE49-F238E27FC236}">
                <a16:creationId xmlns:a16="http://schemas.microsoft.com/office/drawing/2014/main" id="{E88DA384-7DAA-4FC5-AD3E-71F6593951B5}"/>
              </a:ext>
            </a:extLst>
          </p:cNvPr>
          <p:cNvGrpSpPr>
            <a:grpSpLocks/>
          </p:cNvGrpSpPr>
          <p:nvPr/>
        </p:nvGrpSpPr>
        <p:grpSpPr bwMode="auto">
          <a:xfrm>
            <a:off x="4491038" y="3078163"/>
            <a:ext cx="4124325" cy="3168650"/>
            <a:chOff x="2733" y="2040"/>
            <a:chExt cx="2598" cy="1996"/>
          </a:xfrm>
        </p:grpSpPr>
        <p:sp>
          <p:nvSpPr>
            <p:cNvPr id="42034" name="Line 40">
              <a:extLst>
                <a:ext uri="{FF2B5EF4-FFF2-40B4-BE49-F238E27FC236}">
                  <a16:creationId xmlns:a16="http://schemas.microsoft.com/office/drawing/2014/main" id="{FB9C5125-53C9-4DA6-A31F-3C978011EEA2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2733" y="2040"/>
              <a:ext cx="1120" cy="827"/>
            </a:xfrm>
            <a:prstGeom prst="line">
              <a:avLst/>
            </a:prstGeom>
            <a:noFill/>
            <a:ln w="38100">
              <a:solidFill>
                <a:srgbClr val="FFCC66"/>
              </a:solidFill>
              <a:round/>
              <a:headEnd type="none" w="sm" len="sm"/>
              <a:tailEnd type="none" w="sm" len="sm"/>
            </a:ln>
            <a:effectLst>
              <a:outerShdw dist="53882" dir="2700000" algn="ctr" rotWithShape="0">
                <a:schemeClr val="bg2">
                  <a:alpha val="50000"/>
                </a:schemeClr>
              </a:outerShdw>
            </a:effectLst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25993" name="AutoShape 41">
              <a:extLst>
                <a:ext uri="{FF2B5EF4-FFF2-40B4-BE49-F238E27FC236}">
                  <a16:creationId xmlns:a16="http://schemas.microsoft.com/office/drawing/2014/main" id="{BFFD60D7-2CA6-4CDB-8C3A-586042362F26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10800000" flipH="1">
              <a:off x="4237" y="3044"/>
              <a:ext cx="1094" cy="827"/>
            </a:xfrm>
            <a:prstGeom prst="wedgeRoundRectCallout">
              <a:avLst>
                <a:gd name="adj1" fmla="val -41671"/>
                <a:gd name="adj2" fmla="val 66667"/>
                <a:gd name="adj3" fmla="val 16667"/>
              </a:avLst>
            </a:prstGeom>
            <a:gradFill rotWithShape="0">
              <a:gsLst>
                <a:gs pos="0">
                  <a:srgbClr val="8CF4EA"/>
                </a:gs>
                <a:gs pos="100000">
                  <a:srgbClr val="8CF4EA">
                    <a:gamma/>
                    <a:tint val="0"/>
                    <a:invGamma/>
                  </a:srgbClr>
                </a:gs>
              </a:gsLst>
              <a:lin ang="5400000" scaled="1"/>
            </a:gradFill>
            <a:ln w="38100">
              <a:solidFill>
                <a:srgbClr val="000000"/>
              </a:solidFill>
              <a:miter lim="800000"/>
              <a:headEnd/>
              <a:tailEnd/>
            </a:ln>
            <a:effectLst>
              <a:outerShdw dist="17961" dir="2700000" algn="ctr" rotWithShape="0">
                <a:schemeClr val="bg2"/>
              </a:outerShdw>
            </a:effectLst>
          </p:spPr>
          <p:txBody>
            <a:bodyPr rot="10800000" wrap="none" lIns="92075" tIns="46038" rIns="92075" bIns="46038" anchor="ctr"/>
            <a:lstStyle/>
            <a:p>
              <a:pPr algn="ctr">
                <a:defRPr/>
              </a:pPr>
              <a:r>
                <a:rPr lang="en-US" altLang="en-US" sz="1200" b="1">
                  <a:solidFill>
                    <a:srgbClr val="000000"/>
                  </a:solidFill>
                  <a:effectLst>
                    <a:outerShdw blurRad="38100" dist="38100" dir="2700000" algn="tl">
                      <a:srgbClr val="FFFFFF"/>
                    </a:outerShdw>
                  </a:effectLst>
                  <a:latin typeface="Arial" charset="0"/>
                </a:rPr>
                <a:t>PRICE</a:t>
              </a:r>
            </a:p>
            <a:p>
              <a:pPr algn="ctr">
                <a:defRPr/>
              </a:pPr>
              <a:r>
                <a:rPr lang="en-US" altLang="en-US" sz="1200" b="1">
                  <a:solidFill>
                    <a:srgbClr val="000000"/>
                  </a:solidFill>
                  <a:effectLst>
                    <a:outerShdw blurRad="38100" dist="38100" dir="2700000" algn="tl">
                      <a:srgbClr val="FFFFFF"/>
                    </a:outerShdw>
                  </a:effectLst>
                  <a:latin typeface="Arial" charset="0"/>
                </a:rPr>
                <a:t>PACKAGING</a:t>
              </a:r>
            </a:p>
            <a:p>
              <a:pPr algn="ctr">
                <a:defRPr/>
              </a:pPr>
              <a:r>
                <a:rPr lang="en-US" altLang="en-US" sz="1200" b="1">
                  <a:solidFill>
                    <a:srgbClr val="000000"/>
                  </a:solidFill>
                  <a:effectLst>
                    <a:outerShdw blurRad="38100" dist="38100" dir="2700000" algn="tl">
                      <a:srgbClr val="FFFFFF"/>
                    </a:outerShdw>
                  </a:effectLst>
                  <a:latin typeface="Arial" charset="0"/>
                </a:rPr>
                <a:t>ADVERTISING</a:t>
              </a:r>
            </a:p>
            <a:p>
              <a:pPr algn="ctr">
                <a:defRPr/>
              </a:pPr>
              <a:r>
                <a:rPr lang="en-US" altLang="en-US" sz="1200" b="1">
                  <a:solidFill>
                    <a:srgbClr val="000000"/>
                  </a:solidFill>
                  <a:effectLst>
                    <a:outerShdw blurRad="38100" dist="38100" dir="2700000" algn="tl">
                      <a:srgbClr val="FFFFFF"/>
                    </a:outerShdw>
                  </a:effectLst>
                  <a:latin typeface="Arial" charset="0"/>
                </a:rPr>
                <a:t>PROMOTION</a:t>
              </a:r>
            </a:p>
            <a:p>
              <a:pPr algn="ctr">
                <a:defRPr/>
              </a:pPr>
              <a:r>
                <a:rPr lang="en-US" altLang="en-US" sz="1200" b="1">
                  <a:solidFill>
                    <a:srgbClr val="000000"/>
                  </a:solidFill>
                  <a:effectLst>
                    <a:outerShdw blurRad="38100" dist="38100" dir="2700000" algn="tl">
                      <a:srgbClr val="FFFFFF"/>
                    </a:outerShdw>
                  </a:effectLst>
                  <a:latin typeface="Arial" charset="0"/>
                </a:rPr>
                <a:t>PERSONAL SELLING</a:t>
              </a:r>
            </a:p>
          </p:txBody>
        </p:sp>
        <p:sp>
          <p:nvSpPr>
            <p:cNvPr id="125994" name="Oval 42">
              <a:extLst>
                <a:ext uri="{FF2B5EF4-FFF2-40B4-BE49-F238E27FC236}">
                  <a16:creationId xmlns:a16="http://schemas.microsoft.com/office/drawing/2014/main" id="{DDFC7006-A587-4407-8BE5-3FF440F338C3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377" y="2533"/>
              <a:ext cx="1255" cy="579"/>
            </a:xfrm>
            <a:prstGeom prst="ellipse">
              <a:avLst/>
            </a:prstGeom>
            <a:gradFill rotWithShape="0">
              <a:gsLst>
                <a:gs pos="0">
                  <a:srgbClr val="8CF4EA"/>
                </a:gs>
                <a:gs pos="100000">
                  <a:srgbClr val="8CF4EA">
                    <a:gamma/>
                    <a:tint val="0"/>
                    <a:invGamma/>
                  </a:srgbClr>
                </a:gs>
              </a:gsLst>
              <a:lin ang="5400000" scaled="1"/>
            </a:gradFill>
            <a:ln w="38100">
              <a:solidFill>
                <a:srgbClr val="000000"/>
              </a:solidFill>
              <a:round/>
              <a:headEnd/>
              <a:tailEnd/>
            </a:ln>
            <a:effectLst>
              <a:outerShdw dist="17961" dir="2700000" algn="ctr" rotWithShape="0">
                <a:schemeClr val="bg2"/>
              </a:outerShdw>
            </a:effectLst>
          </p:spPr>
          <p:txBody>
            <a:bodyPr wrap="none" lIns="92075" tIns="46038" rIns="92075" bIns="46038" anchor="ctr" anchorCtr="1"/>
            <a:lstStyle/>
            <a:p>
              <a:pPr algn="ctr">
                <a:defRPr/>
              </a:pPr>
              <a:r>
                <a:rPr lang="en-US" altLang="en-US" sz="1600" b="1">
                  <a:solidFill>
                    <a:srgbClr val="000000"/>
                  </a:solidFill>
                  <a:effectLst>
                    <a:outerShdw blurRad="38100" dist="38100" dir="2700000" algn="tl">
                      <a:srgbClr val="FFFFFF"/>
                    </a:outerShdw>
                  </a:effectLst>
                  <a:latin typeface="Arial" charset="0"/>
                </a:rPr>
                <a:t>MARKETER-</a:t>
              </a:r>
            </a:p>
            <a:p>
              <a:pPr algn="ctr">
                <a:lnSpc>
                  <a:spcPct val="70000"/>
                </a:lnSpc>
                <a:defRPr/>
              </a:pPr>
              <a:r>
                <a:rPr lang="en-US" altLang="en-US" sz="1600" b="1">
                  <a:solidFill>
                    <a:srgbClr val="000000"/>
                  </a:solidFill>
                  <a:effectLst>
                    <a:outerShdw blurRad="38100" dist="38100" dir="2700000" algn="tl">
                      <a:srgbClr val="FFFFFF"/>
                    </a:outerShdw>
                  </a:effectLst>
                  <a:latin typeface="Arial" charset="0"/>
                </a:rPr>
                <a:t>CONTROLLED</a:t>
              </a:r>
            </a:p>
            <a:p>
              <a:pPr algn="ctr">
                <a:lnSpc>
                  <a:spcPct val="80000"/>
                </a:lnSpc>
                <a:defRPr/>
              </a:pPr>
              <a:r>
                <a:rPr lang="en-US" altLang="en-US" sz="1600" b="1">
                  <a:solidFill>
                    <a:srgbClr val="000000"/>
                  </a:solidFill>
                  <a:effectLst>
                    <a:outerShdw blurRad="38100" dist="38100" dir="2700000" algn="tl">
                      <a:srgbClr val="FFFFFF"/>
                    </a:outerShdw>
                  </a:effectLst>
                  <a:latin typeface="Arial" charset="0"/>
                </a:rPr>
                <a:t>STIMULI</a:t>
              </a:r>
            </a:p>
          </p:txBody>
        </p:sp>
      </p:grpSp>
      <p:grpSp>
        <p:nvGrpSpPr>
          <p:cNvPr id="125995" name="Group 43">
            <a:extLst>
              <a:ext uri="{FF2B5EF4-FFF2-40B4-BE49-F238E27FC236}">
                <a16:creationId xmlns:a16="http://schemas.microsoft.com/office/drawing/2014/main" id="{EC182C40-1788-4918-B2EE-9214CC9066D2}"/>
              </a:ext>
            </a:extLst>
          </p:cNvPr>
          <p:cNvGrpSpPr>
            <a:grpSpLocks/>
          </p:cNvGrpSpPr>
          <p:nvPr/>
        </p:nvGrpSpPr>
        <p:grpSpPr bwMode="auto">
          <a:xfrm>
            <a:off x="1343025" y="2152650"/>
            <a:ext cx="3148013" cy="925513"/>
            <a:chOff x="750" y="1457"/>
            <a:chExt cx="1983" cy="583"/>
          </a:xfrm>
        </p:grpSpPr>
        <p:sp>
          <p:nvSpPr>
            <p:cNvPr id="42032" name="Line 44">
              <a:extLst>
                <a:ext uri="{FF2B5EF4-FFF2-40B4-BE49-F238E27FC236}">
                  <a16:creationId xmlns:a16="http://schemas.microsoft.com/office/drawing/2014/main" id="{C6AB4063-BF3B-4210-8956-0384595F8761}"/>
                </a:ext>
              </a:extLst>
            </p:cNvPr>
            <p:cNvSpPr>
              <a:spLocks noChangeShapeType="1"/>
            </p:cNvSpPr>
            <p:nvPr/>
          </p:nvSpPr>
          <p:spPr bwMode="auto">
            <a:xfrm flipH="1" flipV="1">
              <a:off x="1147" y="1627"/>
              <a:ext cx="1586" cy="413"/>
            </a:xfrm>
            <a:prstGeom prst="line">
              <a:avLst/>
            </a:prstGeom>
            <a:noFill/>
            <a:ln w="38100">
              <a:solidFill>
                <a:srgbClr val="FFCC66"/>
              </a:solidFill>
              <a:round/>
              <a:headEnd type="none" w="sm" len="sm"/>
              <a:tailEnd type="none" w="sm" len="sm"/>
            </a:ln>
            <a:effectLst>
              <a:outerShdw dist="53882" dir="2700000" algn="ctr" rotWithShape="0">
                <a:schemeClr val="bg2">
                  <a:alpha val="50000"/>
                </a:schemeClr>
              </a:outerShdw>
            </a:effectLst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25997" name="Oval 45">
              <a:extLst>
                <a:ext uri="{FF2B5EF4-FFF2-40B4-BE49-F238E27FC236}">
                  <a16:creationId xmlns:a16="http://schemas.microsoft.com/office/drawing/2014/main" id="{7A5E20C2-9D47-4C88-A549-28548C0BA383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750" y="1457"/>
              <a:ext cx="826" cy="384"/>
            </a:xfrm>
            <a:prstGeom prst="ellipse">
              <a:avLst/>
            </a:prstGeom>
            <a:gradFill rotWithShape="0">
              <a:gsLst>
                <a:gs pos="0">
                  <a:srgbClr val="99FFFF"/>
                </a:gs>
                <a:gs pos="100000">
                  <a:srgbClr val="99FFFF">
                    <a:gamma/>
                    <a:tint val="0"/>
                    <a:invGamma/>
                  </a:srgbClr>
                </a:gs>
              </a:gsLst>
              <a:lin ang="5400000" scaled="1"/>
            </a:gradFill>
            <a:ln w="38100">
              <a:solidFill>
                <a:srgbClr val="000000"/>
              </a:solidFill>
              <a:round/>
              <a:headEnd/>
              <a:tailEnd/>
            </a:ln>
            <a:effectLst>
              <a:outerShdw dist="17961" dir="2700000" algn="ctr" rotWithShape="0">
                <a:schemeClr val="bg2"/>
              </a:outerShdw>
            </a:effectLst>
          </p:spPr>
          <p:txBody>
            <a:bodyPr wrap="none" lIns="92075" tIns="46038" rIns="92075" bIns="46038" anchor="ctr"/>
            <a:lstStyle/>
            <a:p>
              <a:pPr algn="ctr">
                <a:defRPr/>
              </a:pPr>
              <a:r>
                <a:rPr lang="en-US" altLang="en-US" sz="1800" b="1">
                  <a:solidFill>
                    <a:srgbClr val="000000"/>
                  </a:solidFill>
                  <a:effectLst>
                    <a:outerShdw blurRad="38100" dist="38100" dir="2700000" algn="tl">
                      <a:srgbClr val="FFFFFF"/>
                    </a:outerShdw>
                  </a:effectLst>
                  <a:latin typeface="Arial" charset="0"/>
                </a:rPr>
                <a:t>NEEDS</a:t>
              </a:r>
            </a:p>
          </p:txBody>
        </p:sp>
      </p:grpSp>
      <p:grpSp>
        <p:nvGrpSpPr>
          <p:cNvPr id="125998" name="Group 46">
            <a:extLst>
              <a:ext uri="{FF2B5EF4-FFF2-40B4-BE49-F238E27FC236}">
                <a16:creationId xmlns:a16="http://schemas.microsoft.com/office/drawing/2014/main" id="{018780D6-7E48-4551-A7D6-C2728692BCEA}"/>
              </a:ext>
            </a:extLst>
          </p:cNvPr>
          <p:cNvGrpSpPr>
            <a:grpSpLocks/>
          </p:cNvGrpSpPr>
          <p:nvPr/>
        </p:nvGrpSpPr>
        <p:grpSpPr bwMode="auto">
          <a:xfrm>
            <a:off x="4491038" y="2328863"/>
            <a:ext cx="3565525" cy="749300"/>
            <a:chOff x="2733" y="1568"/>
            <a:chExt cx="2246" cy="472"/>
          </a:xfrm>
        </p:grpSpPr>
        <p:sp>
          <p:nvSpPr>
            <p:cNvPr id="42030" name="Line 47">
              <a:extLst>
                <a:ext uri="{FF2B5EF4-FFF2-40B4-BE49-F238E27FC236}">
                  <a16:creationId xmlns:a16="http://schemas.microsoft.com/office/drawing/2014/main" id="{49C323DD-1B2D-4FB8-B15D-A1AC84DAE2B6}"/>
                </a:ext>
              </a:extLst>
            </p:cNvPr>
            <p:cNvSpPr>
              <a:spLocks noChangeShapeType="1"/>
            </p:cNvSpPr>
            <p:nvPr/>
          </p:nvSpPr>
          <p:spPr bwMode="auto">
            <a:xfrm flipV="1">
              <a:off x="2733" y="1680"/>
              <a:ext cx="1747" cy="360"/>
            </a:xfrm>
            <a:prstGeom prst="line">
              <a:avLst/>
            </a:prstGeom>
            <a:noFill/>
            <a:ln w="38100">
              <a:solidFill>
                <a:srgbClr val="FFCC66"/>
              </a:solidFill>
              <a:round/>
              <a:headEnd type="none" w="sm" len="sm"/>
              <a:tailEnd type="none" w="sm" len="sm"/>
            </a:ln>
            <a:effectLst>
              <a:outerShdw dist="53882" dir="2700000" algn="ctr" rotWithShape="0">
                <a:schemeClr val="bg2">
                  <a:alpha val="50000"/>
                </a:schemeClr>
              </a:outerShdw>
            </a:effectLst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26000" name="Oval 48">
              <a:extLst>
                <a:ext uri="{FF2B5EF4-FFF2-40B4-BE49-F238E27FC236}">
                  <a16:creationId xmlns:a16="http://schemas.microsoft.com/office/drawing/2014/main" id="{B5E00181-6112-4123-BDB1-B5928D169CC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897" y="1568"/>
              <a:ext cx="1082" cy="342"/>
            </a:xfrm>
            <a:prstGeom prst="ellipse">
              <a:avLst/>
            </a:prstGeom>
            <a:gradFill rotWithShape="0">
              <a:gsLst>
                <a:gs pos="0">
                  <a:srgbClr val="A3F25F"/>
                </a:gs>
                <a:gs pos="100000">
                  <a:srgbClr val="A3F25F">
                    <a:gamma/>
                    <a:tint val="0"/>
                    <a:invGamma/>
                  </a:srgbClr>
                </a:gs>
              </a:gsLst>
              <a:lin ang="5400000" scaled="1"/>
            </a:gradFill>
            <a:ln w="38100">
              <a:solidFill>
                <a:srgbClr val="000000"/>
              </a:solidFill>
              <a:round/>
              <a:headEnd/>
              <a:tailEnd/>
            </a:ln>
            <a:effectLst>
              <a:outerShdw dist="17961" dir="2700000" algn="ctr" rotWithShape="0">
                <a:schemeClr val="bg2"/>
              </a:outerShdw>
            </a:effectLst>
          </p:spPr>
          <p:txBody>
            <a:bodyPr wrap="none" lIns="92075" tIns="46038" rIns="92075" bIns="46038" anchor="ctr"/>
            <a:lstStyle/>
            <a:p>
              <a:pPr algn="ctr">
                <a:defRPr/>
              </a:pPr>
              <a:r>
                <a:rPr lang="en-US" altLang="en-US" sz="1600" b="1">
                  <a:solidFill>
                    <a:srgbClr val="000000"/>
                  </a:solidFill>
                  <a:effectLst>
                    <a:outerShdw blurRad="38100" dist="38100" dir="2700000" algn="tl">
                      <a:srgbClr val="FFFFFF"/>
                    </a:outerShdw>
                  </a:effectLst>
                  <a:latin typeface="Arial" charset="0"/>
                </a:rPr>
                <a:t>EDUCATION</a:t>
              </a:r>
            </a:p>
          </p:txBody>
        </p:sp>
      </p:grpSp>
      <p:grpSp>
        <p:nvGrpSpPr>
          <p:cNvPr id="126001" name="Group 49">
            <a:extLst>
              <a:ext uri="{FF2B5EF4-FFF2-40B4-BE49-F238E27FC236}">
                <a16:creationId xmlns:a16="http://schemas.microsoft.com/office/drawing/2014/main" id="{DFA36FBA-E5E9-4C17-804C-5499AD5C998D}"/>
              </a:ext>
            </a:extLst>
          </p:cNvPr>
          <p:cNvGrpSpPr>
            <a:grpSpLocks/>
          </p:cNvGrpSpPr>
          <p:nvPr/>
        </p:nvGrpSpPr>
        <p:grpSpPr bwMode="auto">
          <a:xfrm>
            <a:off x="2439988" y="1355725"/>
            <a:ext cx="2441575" cy="1722438"/>
            <a:chOff x="1441" y="955"/>
            <a:chExt cx="1538" cy="1085"/>
          </a:xfrm>
        </p:grpSpPr>
        <p:sp>
          <p:nvSpPr>
            <p:cNvPr id="42028" name="Line 50">
              <a:extLst>
                <a:ext uri="{FF2B5EF4-FFF2-40B4-BE49-F238E27FC236}">
                  <a16:creationId xmlns:a16="http://schemas.microsoft.com/office/drawing/2014/main" id="{41D9A8D4-0BA6-431C-8A0A-3B8658D2F2EF}"/>
                </a:ext>
              </a:extLst>
            </p:cNvPr>
            <p:cNvSpPr>
              <a:spLocks noChangeShapeType="1"/>
            </p:cNvSpPr>
            <p:nvPr/>
          </p:nvSpPr>
          <p:spPr bwMode="auto">
            <a:xfrm flipH="1" flipV="1">
              <a:off x="2227" y="1133"/>
              <a:ext cx="506" cy="907"/>
            </a:xfrm>
            <a:prstGeom prst="line">
              <a:avLst/>
            </a:prstGeom>
            <a:noFill/>
            <a:ln w="38100">
              <a:solidFill>
                <a:srgbClr val="FFCC66"/>
              </a:solidFill>
              <a:round/>
              <a:headEnd type="none" w="sm" len="sm"/>
              <a:tailEnd type="none" w="sm" len="sm"/>
            </a:ln>
            <a:effectLst>
              <a:outerShdw dist="53882" dir="2700000" algn="ctr" rotWithShape="0">
                <a:schemeClr val="bg2">
                  <a:alpha val="50000"/>
                </a:schemeClr>
              </a:outerShdw>
            </a:effectLst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26003" name="Oval 51">
              <a:extLst>
                <a:ext uri="{FF2B5EF4-FFF2-40B4-BE49-F238E27FC236}">
                  <a16:creationId xmlns:a16="http://schemas.microsoft.com/office/drawing/2014/main" id="{DFB8B49F-BF5A-453F-B39B-03C68C2AA243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441" y="955"/>
              <a:ext cx="1538" cy="344"/>
            </a:xfrm>
            <a:prstGeom prst="ellipse">
              <a:avLst/>
            </a:prstGeom>
            <a:gradFill rotWithShape="0">
              <a:gsLst>
                <a:gs pos="0">
                  <a:srgbClr val="FFCCCC"/>
                </a:gs>
                <a:gs pos="100000">
                  <a:srgbClr val="FFCCCC">
                    <a:gamma/>
                    <a:tint val="0"/>
                    <a:invGamma/>
                  </a:srgbClr>
                </a:gs>
              </a:gsLst>
              <a:lin ang="5400000" scaled="1"/>
            </a:gradFill>
            <a:ln w="38100">
              <a:solidFill>
                <a:srgbClr val="000000"/>
              </a:solidFill>
              <a:round/>
              <a:headEnd/>
              <a:tailEnd/>
            </a:ln>
            <a:effectLst>
              <a:outerShdw dist="17961" dir="2700000" algn="ctr" rotWithShape="0">
                <a:schemeClr val="bg2"/>
              </a:outerShdw>
            </a:effectLst>
          </p:spPr>
          <p:txBody>
            <a:bodyPr wrap="none" lIns="92075" tIns="46038" rIns="92075" bIns="46038" anchor="ctr"/>
            <a:lstStyle/>
            <a:p>
              <a:pPr algn="ctr">
                <a:defRPr/>
              </a:pPr>
              <a:r>
                <a:rPr lang="en-US" altLang="en-US" sz="1500" b="1">
                  <a:solidFill>
                    <a:srgbClr val="000000"/>
                  </a:solidFill>
                  <a:effectLst>
                    <a:outerShdw blurRad="38100" dist="38100" dir="2700000" algn="tl">
                      <a:srgbClr val="FFFFFF"/>
                    </a:outerShdw>
                  </a:effectLst>
                  <a:latin typeface="Arial" charset="0"/>
                </a:rPr>
                <a:t>VALUES</a:t>
              </a:r>
              <a:r>
                <a:rPr lang="en-US" altLang="en-US" sz="1100" b="1">
                  <a:solidFill>
                    <a:srgbClr val="000000"/>
                  </a:solidFill>
                  <a:effectLst>
                    <a:outerShdw blurRad="38100" dist="38100" dir="2700000" algn="tl">
                      <a:srgbClr val="FFFFFF"/>
                    </a:outerShdw>
                  </a:effectLst>
                  <a:latin typeface="Arial" charset="0"/>
                </a:rPr>
                <a:t> </a:t>
              </a:r>
              <a:r>
                <a:rPr lang="en-US" altLang="en-US" sz="1500" b="1">
                  <a:solidFill>
                    <a:srgbClr val="000000"/>
                  </a:solidFill>
                  <a:effectLst>
                    <a:outerShdw blurRad="38100" dist="38100" dir="2700000" algn="tl">
                      <a:srgbClr val="FFFFFF"/>
                    </a:outerShdw>
                  </a:effectLst>
                  <a:latin typeface="Arial" charset="0"/>
                </a:rPr>
                <a:t>/</a:t>
              </a:r>
              <a:r>
                <a:rPr lang="en-US" altLang="en-US" sz="1100" b="1">
                  <a:solidFill>
                    <a:srgbClr val="000000"/>
                  </a:solidFill>
                  <a:effectLst>
                    <a:outerShdw blurRad="38100" dist="38100" dir="2700000" algn="tl">
                      <a:srgbClr val="FFFFFF"/>
                    </a:outerShdw>
                  </a:effectLst>
                  <a:latin typeface="Arial" charset="0"/>
                </a:rPr>
                <a:t> </a:t>
              </a:r>
              <a:r>
                <a:rPr lang="en-US" altLang="en-US" sz="1500" b="1">
                  <a:solidFill>
                    <a:srgbClr val="000000"/>
                  </a:solidFill>
                  <a:effectLst>
                    <a:outerShdw blurRad="38100" dist="38100" dir="2700000" algn="tl">
                      <a:srgbClr val="FFFFFF"/>
                    </a:outerShdw>
                  </a:effectLst>
                  <a:latin typeface="Arial" charset="0"/>
                </a:rPr>
                <a:t>ATTITUDES</a:t>
              </a:r>
            </a:p>
          </p:txBody>
        </p:sp>
      </p:grpSp>
      <p:grpSp>
        <p:nvGrpSpPr>
          <p:cNvPr id="126004" name="Group 52">
            <a:extLst>
              <a:ext uri="{FF2B5EF4-FFF2-40B4-BE49-F238E27FC236}">
                <a16:creationId xmlns:a16="http://schemas.microsoft.com/office/drawing/2014/main" id="{2F576703-17C2-41F1-B702-9481EAC96FE5}"/>
              </a:ext>
            </a:extLst>
          </p:cNvPr>
          <p:cNvGrpSpPr>
            <a:grpSpLocks/>
          </p:cNvGrpSpPr>
          <p:nvPr/>
        </p:nvGrpSpPr>
        <p:grpSpPr bwMode="auto">
          <a:xfrm>
            <a:off x="4264025" y="2943225"/>
            <a:ext cx="1492250" cy="2376488"/>
            <a:chOff x="2590" y="2040"/>
            <a:chExt cx="940" cy="1497"/>
          </a:xfrm>
        </p:grpSpPr>
        <p:sp>
          <p:nvSpPr>
            <p:cNvPr id="42026" name="Line 53">
              <a:extLst>
                <a:ext uri="{FF2B5EF4-FFF2-40B4-BE49-F238E27FC236}">
                  <a16:creationId xmlns:a16="http://schemas.microsoft.com/office/drawing/2014/main" id="{D8A135CF-57A7-4DA2-9F1E-F3B814BA742E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2733" y="2040"/>
              <a:ext cx="374" cy="1360"/>
            </a:xfrm>
            <a:prstGeom prst="line">
              <a:avLst/>
            </a:prstGeom>
            <a:noFill/>
            <a:ln w="38100">
              <a:solidFill>
                <a:srgbClr val="FFCC66"/>
              </a:solidFill>
              <a:round/>
              <a:headEnd type="none" w="sm" len="sm"/>
              <a:tailEnd type="none" w="sm" len="sm"/>
            </a:ln>
            <a:effectLst>
              <a:outerShdw dist="53882" dir="2700000" algn="ctr" rotWithShape="0">
                <a:schemeClr val="bg2">
                  <a:alpha val="50000"/>
                </a:schemeClr>
              </a:outerShdw>
            </a:effectLst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26006" name="Oval 54">
              <a:extLst>
                <a:ext uri="{FF2B5EF4-FFF2-40B4-BE49-F238E27FC236}">
                  <a16:creationId xmlns:a16="http://schemas.microsoft.com/office/drawing/2014/main" id="{C7517530-3605-4182-BF0B-568C0DC67325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590" y="3103"/>
              <a:ext cx="940" cy="434"/>
            </a:xfrm>
            <a:prstGeom prst="ellipse">
              <a:avLst/>
            </a:prstGeom>
            <a:gradFill rotWithShape="0">
              <a:gsLst>
                <a:gs pos="0">
                  <a:srgbClr val="CCCCFF"/>
                </a:gs>
                <a:gs pos="100000">
                  <a:srgbClr val="CCCCFF">
                    <a:gamma/>
                    <a:tint val="0"/>
                    <a:invGamma/>
                  </a:srgbClr>
                </a:gs>
              </a:gsLst>
              <a:lin ang="5400000" scaled="1"/>
            </a:gradFill>
            <a:ln w="38100">
              <a:solidFill>
                <a:srgbClr val="000000"/>
              </a:solidFill>
              <a:round/>
              <a:headEnd/>
              <a:tailEnd/>
            </a:ln>
            <a:effectLst>
              <a:outerShdw dist="17961" dir="2700000" algn="ctr" rotWithShape="0">
                <a:schemeClr val="bg2"/>
              </a:outerShdw>
            </a:effectLst>
          </p:spPr>
          <p:txBody>
            <a:bodyPr wrap="none" lIns="92075" tIns="46038" rIns="92075" bIns="46038" anchor="ctr"/>
            <a:lstStyle/>
            <a:p>
              <a:pPr algn="ctr">
                <a:defRPr/>
              </a:pPr>
              <a:r>
                <a:rPr lang="en-US" altLang="en-US" sz="1400" b="1">
                  <a:solidFill>
                    <a:srgbClr val="000000"/>
                  </a:solidFill>
                  <a:effectLst>
                    <a:outerShdw blurRad="38100" dist="38100" dir="2700000" algn="tl">
                      <a:srgbClr val="FFFFFF"/>
                    </a:outerShdw>
                  </a:effectLst>
                  <a:latin typeface="Arial" charset="0"/>
                </a:rPr>
                <a:t>PAST</a:t>
              </a:r>
            </a:p>
            <a:p>
              <a:pPr algn="ctr">
                <a:defRPr/>
              </a:pPr>
              <a:r>
                <a:rPr lang="en-US" altLang="en-US" sz="1400" b="1">
                  <a:solidFill>
                    <a:srgbClr val="000000"/>
                  </a:solidFill>
                  <a:effectLst>
                    <a:outerShdw blurRad="38100" dist="38100" dir="2700000" algn="tl">
                      <a:srgbClr val="FFFFFF"/>
                    </a:outerShdw>
                  </a:effectLst>
                  <a:latin typeface="Arial" charset="0"/>
                </a:rPr>
                <a:t>EXPERIENCE</a:t>
              </a:r>
            </a:p>
          </p:txBody>
        </p:sp>
      </p:grpSp>
      <p:grpSp>
        <p:nvGrpSpPr>
          <p:cNvPr id="126007" name="Group 55">
            <a:extLst>
              <a:ext uri="{FF2B5EF4-FFF2-40B4-BE49-F238E27FC236}">
                <a16:creationId xmlns:a16="http://schemas.microsoft.com/office/drawing/2014/main" id="{F7B01C35-13C0-4CB4-B83F-43E5D4BF8241}"/>
              </a:ext>
            </a:extLst>
          </p:cNvPr>
          <p:cNvGrpSpPr>
            <a:grpSpLocks/>
          </p:cNvGrpSpPr>
          <p:nvPr/>
        </p:nvGrpSpPr>
        <p:grpSpPr bwMode="auto">
          <a:xfrm>
            <a:off x="4491038" y="3078163"/>
            <a:ext cx="4352925" cy="633412"/>
            <a:chOff x="2733" y="2040"/>
            <a:chExt cx="2742" cy="399"/>
          </a:xfrm>
        </p:grpSpPr>
        <p:sp>
          <p:nvSpPr>
            <p:cNvPr id="42024" name="Line 56">
              <a:extLst>
                <a:ext uri="{FF2B5EF4-FFF2-40B4-BE49-F238E27FC236}">
                  <a16:creationId xmlns:a16="http://schemas.microsoft.com/office/drawing/2014/main" id="{243681D9-11AD-480C-96BA-88188B10D89C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2733" y="2040"/>
              <a:ext cx="2374" cy="267"/>
            </a:xfrm>
            <a:prstGeom prst="line">
              <a:avLst/>
            </a:prstGeom>
            <a:noFill/>
            <a:ln w="38100">
              <a:solidFill>
                <a:srgbClr val="FFCC66"/>
              </a:solidFill>
              <a:round/>
              <a:headEnd type="none" w="sm" len="sm"/>
              <a:tailEnd type="none" w="sm" len="sm"/>
            </a:ln>
            <a:effectLst>
              <a:outerShdw dist="53882" dir="2700000" algn="ctr" rotWithShape="0">
                <a:schemeClr val="bg2">
                  <a:alpha val="50000"/>
                </a:schemeClr>
              </a:outerShdw>
            </a:effectLst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26009" name="Oval 57">
              <a:extLst>
                <a:ext uri="{FF2B5EF4-FFF2-40B4-BE49-F238E27FC236}">
                  <a16:creationId xmlns:a16="http://schemas.microsoft.com/office/drawing/2014/main" id="{FEAC7701-4F8A-47D4-988B-DFEB5E8E6E5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445" y="2108"/>
              <a:ext cx="1030" cy="331"/>
            </a:xfrm>
            <a:prstGeom prst="ellipse">
              <a:avLst/>
            </a:prstGeom>
            <a:gradFill rotWithShape="0">
              <a:gsLst>
                <a:gs pos="0">
                  <a:srgbClr val="A2FFA3"/>
                </a:gs>
                <a:gs pos="100000">
                  <a:srgbClr val="A2FFA3">
                    <a:gamma/>
                    <a:tint val="0"/>
                    <a:invGamma/>
                  </a:srgbClr>
                </a:gs>
              </a:gsLst>
              <a:lin ang="5400000" scaled="1"/>
            </a:gradFill>
            <a:ln w="38100">
              <a:solidFill>
                <a:srgbClr val="000000"/>
              </a:solidFill>
              <a:round/>
              <a:headEnd/>
              <a:tailEnd/>
            </a:ln>
            <a:effectLst>
              <a:outerShdw dist="17961" dir="2700000" algn="ctr" rotWithShape="0">
                <a:schemeClr val="bg2"/>
              </a:outerShdw>
            </a:effectLst>
          </p:spPr>
          <p:txBody>
            <a:bodyPr wrap="none" lIns="92075" tIns="46038" rIns="92075" bIns="46038" anchor="ctr"/>
            <a:lstStyle/>
            <a:p>
              <a:pPr algn="ctr">
                <a:defRPr/>
              </a:pPr>
              <a:r>
                <a:rPr lang="en-US" altLang="en-US" sz="1400" b="1">
                  <a:solidFill>
                    <a:srgbClr val="000000"/>
                  </a:solidFill>
                  <a:effectLst>
                    <a:outerShdw blurRad="38100" dist="38100" dir="2700000" algn="tl">
                      <a:srgbClr val="FFFFFF"/>
                    </a:outerShdw>
                  </a:effectLst>
                  <a:latin typeface="Arial" charset="0"/>
                </a:rPr>
                <a:t>PERSONALITY</a:t>
              </a:r>
            </a:p>
          </p:txBody>
        </p:sp>
      </p:grpSp>
      <p:grpSp>
        <p:nvGrpSpPr>
          <p:cNvPr id="126010" name="Group 58">
            <a:extLst>
              <a:ext uri="{FF2B5EF4-FFF2-40B4-BE49-F238E27FC236}">
                <a16:creationId xmlns:a16="http://schemas.microsoft.com/office/drawing/2014/main" id="{9ABE315C-728D-4767-B356-A84A17BEB97E}"/>
              </a:ext>
            </a:extLst>
          </p:cNvPr>
          <p:cNvGrpSpPr>
            <a:grpSpLocks/>
          </p:cNvGrpSpPr>
          <p:nvPr/>
        </p:nvGrpSpPr>
        <p:grpSpPr bwMode="auto">
          <a:xfrm>
            <a:off x="525463" y="2943225"/>
            <a:ext cx="3965575" cy="522288"/>
            <a:chOff x="235" y="1955"/>
            <a:chExt cx="2498" cy="329"/>
          </a:xfrm>
        </p:grpSpPr>
        <p:sp>
          <p:nvSpPr>
            <p:cNvPr id="42022" name="Line 59">
              <a:extLst>
                <a:ext uri="{FF2B5EF4-FFF2-40B4-BE49-F238E27FC236}">
                  <a16:creationId xmlns:a16="http://schemas.microsoft.com/office/drawing/2014/main" id="{D6EC4318-D4D7-40AA-B91D-CC12DEF5A0F9}"/>
                </a:ext>
              </a:extLst>
            </p:cNvPr>
            <p:cNvSpPr>
              <a:spLocks noChangeShapeType="1"/>
            </p:cNvSpPr>
            <p:nvPr/>
          </p:nvSpPr>
          <p:spPr bwMode="auto">
            <a:xfrm flipH="1">
              <a:off x="533" y="2040"/>
              <a:ext cx="2200" cy="107"/>
            </a:xfrm>
            <a:prstGeom prst="line">
              <a:avLst/>
            </a:prstGeom>
            <a:noFill/>
            <a:ln w="38100">
              <a:solidFill>
                <a:srgbClr val="FFCC66"/>
              </a:solidFill>
              <a:round/>
              <a:headEnd type="none" w="sm" len="sm"/>
              <a:tailEnd type="none" w="sm" len="sm"/>
            </a:ln>
            <a:effectLst>
              <a:outerShdw dist="53882" dir="2700000" algn="ctr" rotWithShape="0">
                <a:schemeClr val="bg2">
                  <a:alpha val="50000"/>
                </a:schemeClr>
              </a:outerShdw>
            </a:effectLst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26012" name="Oval 60">
              <a:extLst>
                <a:ext uri="{FF2B5EF4-FFF2-40B4-BE49-F238E27FC236}">
                  <a16:creationId xmlns:a16="http://schemas.microsoft.com/office/drawing/2014/main" id="{D13EA03B-134E-401C-9EF3-69AA9B51937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35" y="1955"/>
              <a:ext cx="877" cy="329"/>
            </a:xfrm>
            <a:prstGeom prst="ellipse">
              <a:avLst/>
            </a:prstGeom>
            <a:gradFill rotWithShape="0">
              <a:gsLst>
                <a:gs pos="0">
                  <a:srgbClr val="99FFCC"/>
                </a:gs>
                <a:gs pos="100000">
                  <a:srgbClr val="99FFCC">
                    <a:gamma/>
                    <a:tint val="0"/>
                    <a:invGamma/>
                  </a:srgbClr>
                </a:gs>
              </a:gsLst>
              <a:lin ang="5400000" scaled="1"/>
            </a:gradFill>
            <a:ln w="38100">
              <a:solidFill>
                <a:srgbClr val="000000"/>
              </a:solidFill>
              <a:round/>
              <a:headEnd/>
              <a:tailEnd/>
            </a:ln>
            <a:effectLst>
              <a:outerShdw dist="17961" dir="2700000" algn="ctr" rotWithShape="0">
                <a:schemeClr val="bg2"/>
              </a:outerShdw>
            </a:effectLst>
          </p:spPr>
          <p:txBody>
            <a:bodyPr wrap="none" lIns="92075" tIns="46038" rIns="92075" bIns="46038" anchor="ctr"/>
            <a:lstStyle/>
            <a:p>
              <a:pPr algn="ctr">
                <a:defRPr/>
              </a:pPr>
              <a:r>
                <a:rPr lang="en-US" altLang="en-US" sz="1400" b="1">
                  <a:solidFill>
                    <a:srgbClr val="000000"/>
                  </a:solidFill>
                  <a:effectLst>
                    <a:outerShdw blurRad="38100" dist="38100" dir="2700000" algn="tl">
                      <a:srgbClr val="FFFFFF"/>
                    </a:outerShdw>
                  </a:effectLst>
                  <a:latin typeface="Arial" charset="0"/>
                </a:rPr>
                <a:t>PLEASURE</a:t>
              </a:r>
            </a:p>
          </p:txBody>
        </p:sp>
      </p:grpSp>
      <p:grpSp>
        <p:nvGrpSpPr>
          <p:cNvPr id="126013" name="Group 61">
            <a:extLst>
              <a:ext uri="{FF2B5EF4-FFF2-40B4-BE49-F238E27FC236}">
                <a16:creationId xmlns:a16="http://schemas.microsoft.com/office/drawing/2014/main" id="{27BA5867-B7EC-4153-B429-B9A1FC9162D9}"/>
              </a:ext>
            </a:extLst>
          </p:cNvPr>
          <p:cNvGrpSpPr>
            <a:grpSpLocks/>
          </p:cNvGrpSpPr>
          <p:nvPr/>
        </p:nvGrpSpPr>
        <p:grpSpPr bwMode="auto">
          <a:xfrm>
            <a:off x="1714500" y="3078163"/>
            <a:ext cx="2776538" cy="871537"/>
            <a:chOff x="984" y="2040"/>
            <a:chExt cx="1749" cy="549"/>
          </a:xfrm>
        </p:grpSpPr>
        <p:sp>
          <p:nvSpPr>
            <p:cNvPr id="42020" name="Line 62">
              <a:extLst>
                <a:ext uri="{FF2B5EF4-FFF2-40B4-BE49-F238E27FC236}">
                  <a16:creationId xmlns:a16="http://schemas.microsoft.com/office/drawing/2014/main" id="{CF861B30-865B-4ECD-A802-8CF08609C13C}"/>
                </a:ext>
              </a:extLst>
            </p:cNvPr>
            <p:cNvSpPr>
              <a:spLocks noChangeShapeType="1"/>
            </p:cNvSpPr>
            <p:nvPr/>
          </p:nvSpPr>
          <p:spPr bwMode="auto">
            <a:xfrm flipH="1">
              <a:off x="1480" y="2040"/>
              <a:ext cx="1253" cy="333"/>
            </a:xfrm>
            <a:prstGeom prst="line">
              <a:avLst/>
            </a:prstGeom>
            <a:noFill/>
            <a:ln w="38100">
              <a:solidFill>
                <a:srgbClr val="FFCC66"/>
              </a:solidFill>
              <a:round/>
              <a:headEnd type="none" w="sm" len="sm"/>
              <a:tailEnd type="none" w="sm" len="sm"/>
            </a:ln>
            <a:effectLst>
              <a:outerShdw dist="53882" dir="2700000" algn="ctr" rotWithShape="0">
                <a:schemeClr val="bg2">
                  <a:alpha val="50000"/>
                </a:schemeClr>
              </a:outerShdw>
            </a:effectLst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26015" name="Oval 63">
              <a:extLst>
                <a:ext uri="{FF2B5EF4-FFF2-40B4-BE49-F238E27FC236}">
                  <a16:creationId xmlns:a16="http://schemas.microsoft.com/office/drawing/2014/main" id="{FAF6E4EE-6CC4-4C49-B1EB-4F5F0FC2AB3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984" y="2246"/>
              <a:ext cx="608" cy="343"/>
            </a:xfrm>
            <a:prstGeom prst="ellipse">
              <a:avLst/>
            </a:prstGeom>
            <a:gradFill rotWithShape="0">
              <a:gsLst>
                <a:gs pos="0">
                  <a:srgbClr val="FCD1C1"/>
                </a:gs>
                <a:gs pos="100000">
                  <a:srgbClr val="FCD1C1">
                    <a:gamma/>
                    <a:tint val="0"/>
                    <a:invGamma/>
                  </a:srgbClr>
                </a:gs>
              </a:gsLst>
              <a:lin ang="5400000" scaled="1"/>
            </a:gradFill>
            <a:ln w="38100">
              <a:solidFill>
                <a:srgbClr val="000000"/>
              </a:solidFill>
              <a:round/>
              <a:headEnd/>
              <a:tailEnd/>
            </a:ln>
            <a:effectLst>
              <a:outerShdw dist="17961" dir="2700000" algn="ctr" rotWithShape="0">
                <a:schemeClr val="bg2"/>
              </a:outerShdw>
            </a:effectLst>
          </p:spPr>
          <p:txBody>
            <a:bodyPr wrap="none" lIns="92075" tIns="46038" rIns="92075" bIns="46038" anchor="ctr"/>
            <a:lstStyle/>
            <a:p>
              <a:pPr algn="ctr">
                <a:defRPr/>
              </a:pPr>
              <a:r>
                <a:rPr lang="en-US" altLang="en-US" sz="1400" b="1">
                  <a:solidFill>
                    <a:srgbClr val="000000"/>
                  </a:solidFill>
                  <a:effectLst>
                    <a:outerShdw blurRad="38100" dist="38100" dir="2700000" algn="tl">
                      <a:srgbClr val="FFFFFF"/>
                    </a:outerShdw>
                  </a:effectLst>
                  <a:latin typeface="Arial" charset="0"/>
                </a:rPr>
                <a:t>GENDER</a:t>
              </a:r>
            </a:p>
          </p:txBody>
        </p:sp>
      </p:grpSp>
      <p:grpSp>
        <p:nvGrpSpPr>
          <p:cNvPr id="126016" name="Group 64">
            <a:extLst>
              <a:ext uri="{FF2B5EF4-FFF2-40B4-BE49-F238E27FC236}">
                <a16:creationId xmlns:a16="http://schemas.microsoft.com/office/drawing/2014/main" id="{7C314343-2270-4748-9BB6-72921E6A2352}"/>
              </a:ext>
            </a:extLst>
          </p:cNvPr>
          <p:cNvGrpSpPr>
            <a:grpSpLocks/>
          </p:cNvGrpSpPr>
          <p:nvPr/>
        </p:nvGrpSpPr>
        <p:grpSpPr bwMode="auto">
          <a:xfrm>
            <a:off x="4491038" y="1425575"/>
            <a:ext cx="2100262" cy="1652588"/>
            <a:chOff x="2733" y="999"/>
            <a:chExt cx="1323" cy="1041"/>
          </a:xfrm>
        </p:grpSpPr>
        <p:sp>
          <p:nvSpPr>
            <p:cNvPr id="42018" name="Line 65">
              <a:extLst>
                <a:ext uri="{FF2B5EF4-FFF2-40B4-BE49-F238E27FC236}">
                  <a16:creationId xmlns:a16="http://schemas.microsoft.com/office/drawing/2014/main" id="{73ACBA68-EC89-4A27-9D8B-FC7ED7823E24}"/>
                </a:ext>
              </a:extLst>
            </p:cNvPr>
            <p:cNvSpPr>
              <a:spLocks noChangeShapeType="1"/>
            </p:cNvSpPr>
            <p:nvPr/>
          </p:nvSpPr>
          <p:spPr bwMode="auto">
            <a:xfrm flipV="1">
              <a:off x="2733" y="1147"/>
              <a:ext cx="987" cy="893"/>
            </a:xfrm>
            <a:prstGeom prst="line">
              <a:avLst/>
            </a:prstGeom>
            <a:noFill/>
            <a:ln w="38100">
              <a:solidFill>
                <a:srgbClr val="FFCC66"/>
              </a:solidFill>
              <a:round/>
              <a:headEnd type="none" w="sm" len="sm"/>
              <a:tailEnd type="none" w="sm" len="sm"/>
            </a:ln>
            <a:effectLst>
              <a:outerShdw dist="53882" dir="2700000" algn="ctr" rotWithShape="0">
                <a:schemeClr val="bg2">
                  <a:alpha val="50000"/>
                </a:schemeClr>
              </a:outerShdw>
            </a:effectLst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26018" name="Oval 66">
              <a:extLst>
                <a:ext uri="{FF2B5EF4-FFF2-40B4-BE49-F238E27FC236}">
                  <a16:creationId xmlns:a16="http://schemas.microsoft.com/office/drawing/2014/main" id="{66A14FAB-65E9-45BB-940B-3623E53C63E8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397" y="999"/>
              <a:ext cx="659" cy="308"/>
            </a:xfrm>
            <a:prstGeom prst="ellipse">
              <a:avLst/>
            </a:prstGeom>
            <a:gradFill rotWithShape="0">
              <a:gsLst>
                <a:gs pos="0">
                  <a:srgbClr val="FAD8A2"/>
                </a:gs>
                <a:gs pos="100000">
                  <a:srgbClr val="FAD8A2">
                    <a:gamma/>
                    <a:tint val="0"/>
                    <a:invGamma/>
                  </a:srgbClr>
                </a:gs>
              </a:gsLst>
              <a:lin ang="5400000" scaled="1"/>
            </a:gradFill>
            <a:ln w="38100">
              <a:solidFill>
                <a:srgbClr val="000000"/>
              </a:solidFill>
              <a:round/>
              <a:headEnd/>
              <a:tailEnd/>
            </a:ln>
            <a:effectLst>
              <a:outerShdw dist="17961" dir="2700000" algn="ctr" rotWithShape="0">
                <a:schemeClr val="bg2"/>
              </a:outerShdw>
            </a:effectLst>
          </p:spPr>
          <p:txBody>
            <a:bodyPr wrap="none" lIns="92075" tIns="46038" rIns="92075" bIns="46038" anchor="ctr"/>
            <a:lstStyle/>
            <a:p>
              <a:pPr algn="ctr">
                <a:defRPr/>
              </a:pPr>
              <a:r>
                <a:rPr lang="en-US" altLang="en-US" sz="1400" b="1">
                  <a:solidFill>
                    <a:srgbClr val="000000"/>
                  </a:solidFill>
                  <a:effectLst>
                    <a:outerShdw blurRad="38100" dist="38100" dir="2700000" algn="tl">
                      <a:srgbClr val="FFFFFF"/>
                    </a:outerShdw>
                  </a:effectLst>
                  <a:latin typeface="Arial" charset="0"/>
                </a:rPr>
                <a:t>CULTURE</a:t>
              </a:r>
            </a:p>
          </p:txBody>
        </p:sp>
      </p:grpSp>
      <p:grpSp>
        <p:nvGrpSpPr>
          <p:cNvPr id="126019" name="Group 67">
            <a:extLst>
              <a:ext uri="{FF2B5EF4-FFF2-40B4-BE49-F238E27FC236}">
                <a16:creationId xmlns:a16="http://schemas.microsoft.com/office/drawing/2014/main" id="{B8DC8F9F-8A14-44F0-9B57-463B856AA387}"/>
              </a:ext>
            </a:extLst>
          </p:cNvPr>
          <p:cNvGrpSpPr>
            <a:grpSpLocks/>
          </p:cNvGrpSpPr>
          <p:nvPr/>
        </p:nvGrpSpPr>
        <p:grpSpPr bwMode="auto">
          <a:xfrm>
            <a:off x="2641600" y="3078163"/>
            <a:ext cx="1849438" cy="3078162"/>
            <a:chOff x="1568" y="2040"/>
            <a:chExt cx="1165" cy="1939"/>
          </a:xfrm>
        </p:grpSpPr>
        <p:sp>
          <p:nvSpPr>
            <p:cNvPr id="42016" name="Line 68">
              <a:extLst>
                <a:ext uri="{FF2B5EF4-FFF2-40B4-BE49-F238E27FC236}">
                  <a16:creationId xmlns:a16="http://schemas.microsoft.com/office/drawing/2014/main" id="{B600A434-2B95-4472-824D-6C448A29CCD1}"/>
                </a:ext>
              </a:extLst>
            </p:cNvPr>
            <p:cNvSpPr>
              <a:spLocks noChangeShapeType="1"/>
            </p:cNvSpPr>
            <p:nvPr/>
          </p:nvSpPr>
          <p:spPr bwMode="auto">
            <a:xfrm flipH="1">
              <a:off x="2040" y="2040"/>
              <a:ext cx="693" cy="1827"/>
            </a:xfrm>
            <a:prstGeom prst="line">
              <a:avLst/>
            </a:prstGeom>
            <a:noFill/>
            <a:ln w="38100">
              <a:solidFill>
                <a:srgbClr val="FFCC66"/>
              </a:solidFill>
              <a:round/>
              <a:headEnd type="none" w="sm" len="sm"/>
              <a:tailEnd type="none" w="sm" len="sm"/>
            </a:ln>
            <a:effectLst>
              <a:outerShdw dist="53882" dir="2700000" algn="ctr" rotWithShape="0">
                <a:schemeClr val="bg2">
                  <a:alpha val="50000"/>
                </a:schemeClr>
              </a:outerShdw>
            </a:effectLst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26021" name="Oval 69">
              <a:extLst>
                <a:ext uri="{FF2B5EF4-FFF2-40B4-BE49-F238E27FC236}">
                  <a16:creationId xmlns:a16="http://schemas.microsoft.com/office/drawing/2014/main" id="{11A5367C-32C0-432B-9F63-DDD4DDD4A965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568" y="3621"/>
              <a:ext cx="984" cy="358"/>
            </a:xfrm>
            <a:prstGeom prst="ellipse">
              <a:avLst/>
            </a:prstGeom>
            <a:gradFill rotWithShape="0">
              <a:gsLst>
                <a:gs pos="0">
                  <a:srgbClr val="8FCFAE"/>
                </a:gs>
                <a:gs pos="100000">
                  <a:srgbClr val="8FCFAE">
                    <a:gamma/>
                    <a:tint val="0"/>
                    <a:invGamma/>
                  </a:srgbClr>
                </a:gs>
              </a:gsLst>
              <a:lin ang="5400000" scaled="1"/>
            </a:gradFill>
            <a:ln w="38100">
              <a:solidFill>
                <a:srgbClr val="000000"/>
              </a:solidFill>
              <a:round/>
              <a:headEnd/>
              <a:tailEnd/>
            </a:ln>
            <a:effectLst>
              <a:outerShdw dist="17961" dir="2700000" algn="ctr" rotWithShape="0">
                <a:schemeClr val="bg2"/>
              </a:outerShdw>
            </a:effectLst>
          </p:spPr>
          <p:txBody>
            <a:bodyPr wrap="none" lIns="92075" tIns="46038" rIns="92075" bIns="46038" anchor="ctr"/>
            <a:lstStyle/>
            <a:p>
              <a:pPr algn="ctr">
                <a:defRPr/>
              </a:pPr>
              <a:r>
                <a:rPr lang="en-US" altLang="en-US" sz="1600" b="1">
                  <a:solidFill>
                    <a:srgbClr val="000000"/>
                  </a:solidFill>
                  <a:effectLst>
                    <a:outerShdw blurRad="38100" dist="38100" dir="2700000" algn="tl">
                      <a:srgbClr val="FFFFFF"/>
                    </a:outerShdw>
                  </a:effectLst>
                  <a:latin typeface="Arial" charset="0"/>
                </a:rPr>
                <a:t>LIFE-STYLE</a:t>
              </a:r>
            </a:p>
          </p:txBody>
        </p:sp>
      </p:grpSp>
      <p:grpSp>
        <p:nvGrpSpPr>
          <p:cNvPr id="126022" name="Group 70">
            <a:extLst>
              <a:ext uri="{FF2B5EF4-FFF2-40B4-BE49-F238E27FC236}">
                <a16:creationId xmlns:a16="http://schemas.microsoft.com/office/drawing/2014/main" id="{CE638200-470F-41E2-8DA7-D701E60B82EF}"/>
              </a:ext>
            </a:extLst>
          </p:cNvPr>
          <p:cNvGrpSpPr>
            <a:grpSpLocks/>
          </p:cNvGrpSpPr>
          <p:nvPr/>
        </p:nvGrpSpPr>
        <p:grpSpPr bwMode="auto">
          <a:xfrm>
            <a:off x="3155950" y="3078163"/>
            <a:ext cx="1335088" cy="1828800"/>
            <a:chOff x="1892" y="1843"/>
            <a:chExt cx="841" cy="1152"/>
          </a:xfrm>
        </p:grpSpPr>
        <p:sp>
          <p:nvSpPr>
            <p:cNvPr id="42014" name="Line 71">
              <a:extLst>
                <a:ext uri="{FF2B5EF4-FFF2-40B4-BE49-F238E27FC236}">
                  <a16:creationId xmlns:a16="http://schemas.microsoft.com/office/drawing/2014/main" id="{D63B34BB-3F2B-41A0-B1BC-05EE10338B16}"/>
                </a:ext>
              </a:extLst>
            </p:cNvPr>
            <p:cNvSpPr>
              <a:spLocks noChangeShapeType="1"/>
            </p:cNvSpPr>
            <p:nvPr/>
          </p:nvSpPr>
          <p:spPr bwMode="auto">
            <a:xfrm flipH="1">
              <a:off x="2227" y="1843"/>
              <a:ext cx="506" cy="907"/>
            </a:xfrm>
            <a:prstGeom prst="line">
              <a:avLst/>
            </a:prstGeom>
            <a:noFill/>
            <a:ln w="38100">
              <a:solidFill>
                <a:srgbClr val="FFCC66"/>
              </a:solidFill>
              <a:round/>
              <a:headEnd type="none" w="sm" len="sm"/>
              <a:tailEnd type="none" w="sm" len="sm"/>
            </a:ln>
            <a:effectLst>
              <a:outerShdw dist="53882" dir="2700000" algn="ctr" rotWithShape="0">
                <a:schemeClr val="bg2">
                  <a:alpha val="50000"/>
                </a:schemeClr>
              </a:outerShdw>
            </a:effectLst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26024" name="Oval 72">
              <a:extLst>
                <a:ext uri="{FF2B5EF4-FFF2-40B4-BE49-F238E27FC236}">
                  <a16:creationId xmlns:a16="http://schemas.microsoft.com/office/drawing/2014/main" id="{DAFC05D1-9692-4A93-8BB2-EA25E791A2D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892" y="2558"/>
              <a:ext cx="698" cy="437"/>
            </a:xfrm>
            <a:prstGeom prst="ellipse">
              <a:avLst/>
            </a:prstGeom>
            <a:gradFill rotWithShape="0">
              <a:gsLst>
                <a:gs pos="0">
                  <a:srgbClr val="F39FD1"/>
                </a:gs>
                <a:gs pos="100000">
                  <a:srgbClr val="F39FD1">
                    <a:gamma/>
                    <a:tint val="0"/>
                    <a:invGamma/>
                  </a:srgbClr>
                </a:gs>
              </a:gsLst>
              <a:lin ang="5400000" scaled="1"/>
            </a:gradFill>
            <a:ln w="38100">
              <a:solidFill>
                <a:srgbClr val="000000"/>
              </a:solidFill>
              <a:round/>
              <a:headEnd/>
              <a:tailEnd/>
            </a:ln>
            <a:effectLst>
              <a:outerShdw dist="17961" dir="2700000" algn="ctr" rotWithShape="0">
                <a:schemeClr val="bg2"/>
              </a:outerShdw>
            </a:effectLst>
          </p:spPr>
          <p:txBody>
            <a:bodyPr wrap="none" lIns="92075" tIns="46038" rIns="92075" bIns="46038" anchor="ctr"/>
            <a:lstStyle/>
            <a:p>
              <a:pPr algn="ctr">
                <a:defRPr/>
              </a:pPr>
              <a:r>
                <a:rPr lang="en-US" altLang="en-US" sz="1400" b="1">
                  <a:solidFill>
                    <a:srgbClr val="000000"/>
                  </a:solidFill>
                  <a:effectLst>
                    <a:outerShdw blurRad="38100" dist="38100" dir="2700000" algn="tl">
                      <a:srgbClr val="FFFFFF"/>
                    </a:outerShdw>
                  </a:effectLst>
                  <a:latin typeface="Arial" charset="0"/>
                </a:rPr>
                <a:t>SOCIAL</a:t>
              </a:r>
            </a:p>
            <a:p>
              <a:pPr algn="ctr">
                <a:defRPr/>
              </a:pPr>
              <a:r>
                <a:rPr lang="en-US" altLang="en-US" sz="1400" b="1">
                  <a:solidFill>
                    <a:srgbClr val="000000"/>
                  </a:solidFill>
                  <a:effectLst>
                    <a:outerShdw blurRad="38100" dist="38100" dir="2700000" algn="tl">
                      <a:srgbClr val="FFFFFF"/>
                    </a:outerShdw>
                  </a:effectLst>
                  <a:latin typeface="Arial" charset="0"/>
                </a:rPr>
                <a:t>CLASS</a:t>
              </a:r>
            </a:p>
          </p:txBody>
        </p:sp>
      </p:grpSp>
      <p:grpSp>
        <p:nvGrpSpPr>
          <p:cNvPr id="126025" name="Group 73">
            <a:extLst>
              <a:ext uri="{FF2B5EF4-FFF2-40B4-BE49-F238E27FC236}">
                <a16:creationId xmlns:a16="http://schemas.microsoft.com/office/drawing/2014/main" id="{5937DD43-1DE3-455B-B795-EF90E9A80E73}"/>
              </a:ext>
            </a:extLst>
          </p:cNvPr>
          <p:cNvGrpSpPr>
            <a:grpSpLocks/>
          </p:cNvGrpSpPr>
          <p:nvPr/>
        </p:nvGrpSpPr>
        <p:grpSpPr bwMode="auto">
          <a:xfrm>
            <a:off x="714375" y="1339850"/>
            <a:ext cx="3776663" cy="1738313"/>
            <a:chOff x="354" y="945"/>
            <a:chExt cx="2379" cy="1095"/>
          </a:xfrm>
        </p:grpSpPr>
        <p:sp>
          <p:nvSpPr>
            <p:cNvPr id="42012" name="Line 74">
              <a:extLst>
                <a:ext uri="{FF2B5EF4-FFF2-40B4-BE49-F238E27FC236}">
                  <a16:creationId xmlns:a16="http://schemas.microsoft.com/office/drawing/2014/main" id="{FD7B7352-F0BD-4525-9FAB-35BD1691AD7F}"/>
                </a:ext>
              </a:extLst>
            </p:cNvPr>
            <p:cNvSpPr>
              <a:spLocks noChangeShapeType="1"/>
            </p:cNvSpPr>
            <p:nvPr/>
          </p:nvSpPr>
          <p:spPr bwMode="auto">
            <a:xfrm flipH="1" flipV="1">
              <a:off x="733" y="1080"/>
              <a:ext cx="2000" cy="960"/>
            </a:xfrm>
            <a:prstGeom prst="line">
              <a:avLst/>
            </a:prstGeom>
            <a:noFill/>
            <a:ln w="38100">
              <a:solidFill>
                <a:srgbClr val="FFCC66"/>
              </a:solidFill>
              <a:round/>
              <a:headEnd type="none" w="sm" len="sm"/>
              <a:tailEnd type="none" w="sm" len="sm"/>
            </a:ln>
            <a:effectLst>
              <a:outerShdw dist="53882" dir="2700000" algn="ctr" rotWithShape="0">
                <a:schemeClr val="bg2">
                  <a:alpha val="50000"/>
                </a:schemeClr>
              </a:outerShdw>
            </a:effectLst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26027" name="Oval 75">
              <a:extLst>
                <a:ext uri="{FF2B5EF4-FFF2-40B4-BE49-F238E27FC236}">
                  <a16:creationId xmlns:a16="http://schemas.microsoft.com/office/drawing/2014/main" id="{147CB622-8D60-4572-BD47-23102F4D83FB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54" y="945"/>
              <a:ext cx="833" cy="472"/>
            </a:xfrm>
            <a:prstGeom prst="ellipse">
              <a:avLst/>
            </a:prstGeom>
            <a:gradFill rotWithShape="0">
              <a:gsLst>
                <a:gs pos="0">
                  <a:srgbClr val="FEC3F9"/>
                </a:gs>
                <a:gs pos="100000">
                  <a:srgbClr val="FEC3F9">
                    <a:gamma/>
                    <a:tint val="0"/>
                    <a:invGamma/>
                  </a:srgbClr>
                </a:gs>
              </a:gsLst>
              <a:lin ang="5400000" scaled="1"/>
            </a:gradFill>
            <a:ln w="38100">
              <a:solidFill>
                <a:srgbClr val="000000"/>
              </a:solidFill>
              <a:round/>
              <a:headEnd/>
              <a:tailEnd/>
            </a:ln>
            <a:effectLst>
              <a:outerShdw dist="17961" dir="2700000" algn="ctr" rotWithShape="0">
                <a:schemeClr val="bg2"/>
              </a:outerShdw>
            </a:effectLst>
          </p:spPr>
          <p:txBody>
            <a:bodyPr wrap="none" lIns="92075" tIns="46038" rIns="92075" bIns="46038" anchor="ctr"/>
            <a:lstStyle/>
            <a:p>
              <a:pPr algn="ctr">
                <a:defRPr/>
              </a:pPr>
              <a:endParaRPr lang="en-US" altLang="en-US" sz="500" b="1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Arial" charset="0"/>
              </a:endParaRPr>
            </a:p>
            <a:p>
              <a:pPr algn="ctr">
                <a:defRPr/>
              </a:pPr>
              <a:r>
                <a:rPr lang="en-US" altLang="en-US" sz="1400" b="1">
                  <a:solidFill>
                    <a:srgbClr val="000000"/>
                  </a:solidFill>
                  <a:effectLst>
                    <a:outerShdw blurRad="38100" dist="38100" dir="2700000" algn="tl">
                      <a:srgbClr val="FFFFFF"/>
                    </a:outerShdw>
                  </a:effectLst>
                  <a:latin typeface="Arial" charset="0"/>
                </a:rPr>
                <a:t>REFERENCE</a:t>
              </a:r>
            </a:p>
            <a:p>
              <a:pPr algn="ctr">
                <a:defRPr/>
              </a:pPr>
              <a:r>
                <a:rPr lang="en-US" altLang="en-US" sz="1400" b="1">
                  <a:solidFill>
                    <a:srgbClr val="000000"/>
                  </a:solidFill>
                  <a:effectLst>
                    <a:outerShdw blurRad="38100" dist="38100" dir="2700000" algn="tl">
                      <a:srgbClr val="FFFFFF"/>
                    </a:outerShdw>
                  </a:effectLst>
                  <a:latin typeface="Arial" charset="0"/>
                </a:rPr>
                <a:t>GROUPS</a:t>
              </a:r>
            </a:p>
          </p:txBody>
        </p:sp>
      </p:grpSp>
      <p:grpSp>
        <p:nvGrpSpPr>
          <p:cNvPr id="126028" name="Group 76">
            <a:extLst>
              <a:ext uri="{FF2B5EF4-FFF2-40B4-BE49-F238E27FC236}">
                <a16:creationId xmlns:a16="http://schemas.microsoft.com/office/drawing/2014/main" id="{05FBC98E-3C03-4A6D-8182-8DA6D3D65A59}"/>
              </a:ext>
            </a:extLst>
          </p:cNvPr>
          <p:cNvGrpSpPr>
            <a:grpSpLocks/>
          </p:cNvGrpSpPr>
          <p:nvPr/>
        </p:nvGrpSpPr>
        <p:grpSpPr bwMode="auto">
          <a:xfrm>
            <a:off x="750888" y="3078163"/>
            <a:ext cx="3740150" cy="1581150"/>
            <a:chOff x="377" y="2040"/>
            <a:chExt cx="2356" cy="996"/>
          </a:xfrm>
        </p:grpSpPr>
        <p:sp>
          <p:nvSpPr>
            <p:cNvPr id="42010" name="Line 77">
              <a:extLst>
                <a:ext uri="{FF2B5EF4-FFF2-40B4-BE49-F238E27FC236}">
                  <a16:creationId xmlns:a16="http://schemas.microsoft.com/office/drawing/2014/main" id="{920E6B95-DD35-4C39-B176-2015CECC4C2C}"/>
                </a:ext>
              </a:extLst>
            </p:cNvPr>
            <p:cNvSpPr>
              <a:spLocks noChangeShapeType="1"/>
            </p:cNvSpPr>
            <p:nvPr/>
          </p:nvSpPr>
          <p:spPr bwMode="auto">
            <a:xfrm flipH="1">
              <a:off x="827" y="2040"/>
              <a:ext cx="1906" cy="867"/>
            </a:xfrm>
            <a:prstGeom prst="line">
              <a:avLst/>
            </a:prstGeom>
            <a:noFill/>
            <a:ln w="38100">
              <a:solidFill>
                <a:srgbClr val="FFCC66"/>
              </a:solidFill>
              <a:round/>
              <a:headEnd type="none" w="sm" len="sm"/>
              <a:tailEnd type="none" w="sm" len="sm"/>
            </a:ln>
            <a:effectLst>
              <a:outerShdw dist="53882" dir="2700000" algn="ctr" rotWithShape="0">
                <a:schemeClr val="bg2">
                  <a:alpha val="50000"/>
                </a:schemeClr>
              </a:outerShdw>
            </a:effectLst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26030" name="Oval 78">
              <a:extLst>
                <a:ext uri="{FF2B5EF4-FFF2-40B4-BE49-F238E27FC236}">
                  <a16:creationId xmlns:a16="http://schemas.microsoft.com/office/drawing/2014/main" id="{DB4C5423-1237-46F7-B2FD-72568F8DF03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77" y="2755"/>
              <a:ext cx="648" cy="281"/>
            </a:xfrm>
            <a:prstGeom prst="ellipse">
              <a:avLst/>
            </a:prstGeom>
            <a:gradFill rotWithShape="0">
              <a:gsLst>
                <a:gs pos="0">
                  <a:srgbClr val="FCFEB9"/>
                </a:gs>
                <a:gs pos="100000">
                  <a:srgbClr val="FCFEB9">
                    <a:gamma/>
                    <a:tint val="0"/>
                    <a:invGamma/>
                  </a:srgbClr>
                </a:gs>
              </a:gsLst>
              <a:lin ang="5400000" scaled="1"/>
            </a:gradFill>
            <a:ln w="38100">
              <a:solidFill>
                <a:srgbClr val="000000"/>
              </a:solidFill>
              <a:round/>
              <a:headEnd/>
              <a:tailEnd/>
            </a:ln>
            <a:effectLst>
              <a:outerShdw dist="17961" dir="2700000" algn="ctr" rotWithShape="0">
                <a:schemeClr val="bg2"/>
              </a:outerShdw>
            </a:effectLst>
          </p:spPr>
          <p:txBody>
            <a:bodyPr wrap="none" lIns="92075" tIns="46038" rIns="92075" bIns="46038" anchor="ctr"/>
            <a:lstStyle/>
            <a:p>
              <a:pPr algn="ctr">
                <a:defRPr/>
              </a:pPr>
              <a:r>
                <a:rPr lang="en-US" altLang="en-US" sz="1400" b="1">
                  <a:solidFill>
                    <a:srgbClr val="000000"/>
                  </a:solidFill>
                  <a:effectLst>
                    <a:outerShdw blurRad="38100" dist="38100" dir="2700000" algn="tl">
                      <a:srgbClr val="FFFFFF"/>
                    </a:outerShdw>
                  </a:effectLst>
                  <a:latin typeface="Arial" charset="0"/>
                </a:rPr>
                <a:t>FAMILY</a:t>
              </a:r>
            </a:p>
          </p:txBody>
        </p:sp>
      </p:grpSp>
      <p:grpSp>
        <p:nvGrpSpPr>
          <p:cNvPr id="126031" name="Group 79">
            <a:extLst>
              <a:ext uri="{FF2B5EF4-FFF2-40B4-BE49-F238E27FC236}">
                <a16:creationId xmlns:a16="http://schemas.microsoft.com/office/drawing/2014/main" id="{E5087D1B-8094-4205-8D2A-E35F7BDCDF90}"/>
              </a:ext>
            </a:extLst>
          </p:cNvPr>
          <p:cNvGrpSpPr>
            <a:grpSpLocks/>
          </p:cNvGrpSpPr>
          <p:nvPr/>
        </p:nvGrpSpPr>
        <p:grpSpPr bwMode="auto">
          <a:xfrm>
            <a:off x="4491038" y="1347788"/>
            <a:ext cx="4327525" cy="1730375"/>
            <a:chOff x="2733" y="950"/>
            <a:chExt cx="2726" cy="1090"/>
          </a:xfrm>
        </p:grpSpPr>
        <p:sp>
          <p:nvSpPr>
            <p:cNvPr id="42008" name="Line 80">
              <a:extLst>
                <a:ext uri="{FF2B5EF4-FFF2-40B4-BE49-F238E27FC236}">
                  <a16:creationId xmlns:a16="http://schemas.microsoft.com/office/drawing/2014/main" id="{D968C1FB-F83C-4B5E-921A-CF97752B7A10}"/>
                </a:ext>
              </a:extLst>
            </p:cNvPr>
            <p:cNvSpPr>
              <a:spLocks noChangeShapeType="1"/>
            </p:cNvSpPr>
            <p:nvPr/>
          </p:nvSpPr>
          <p:spPr bwMode="auto">
            <a:xfrm flipV="1">
              <a:off x="2733" y="1067"/>
              <a:ext cx="2174" cy="973"/>
            </a:xfrm>
            <a:prstGeom prst="line">
              <a:avLst/>
            </a:prstGeom>
            <a:noFill/>
            <a:ln w="38100">
              <a:solidFill>
                <a:srgbClr val="FFCC66"/>
              </a:solidFill>
              <a:round/>
              <a:headEnd type="none" w="sm" len="sm"/>
              <a:tailEnd type="none" w="sm" len="sm"/>
            </a:ln>
            <a:effectLst>
              <a:outerShdw dist="53882" dir="2700000" algn="ctr" rotWithShape="0">
                <a:schemeClr val="bg2">
                  <a:alpha val="50000"/>
                </a:schemeClr>
              </a:outerShdw>
            </a:effectLst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26033" name="Oval 81">
              <a:extLst>
                <a:ext uri="{FF2B5EF4-FFF2-40B4-BE49-F238E27FC236}">
                  <a16:creationId xmlns:a16="http://schemas.microsoft.com/office/drawing/2014/main" id="{BA1BECF0-E2D5-4AC8-9233-7A3A1B8F8774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275" y="950"/>
              <a:ext cx="1184" cy="442"/>
            </a:xfrm>
            <a:prstGeom prst="ellipse">
              <a:avLst/>
            </a:prstGeom>
            <a:gradFill rotWithShape="0">
              <a:gsLst>
                <a:gs pos="0">
                  <a:srgbClr val="EAEC5E"/>
                </a:gs>
                <a:gs pos="100000">
                  <a:srgbClr val="EAEC5E">
                    <a:gamma/>
                    <a:tint val="0"/>
                    <a:invGamma/>
                  </a:srgbClr>
                </a:gs>
              </a:gsLst>
              <a:lin ang="5400000" scaled="1"/>
            </a:gradFill>
            <a:ln w="38100">
              <a:solidFill>
                <a:srgbClr val="000000"/>
              </a:solidFill>
              <a:round/>
              <a:headEnd/>
              <a:tailEnd/>
            </a:ln>
            <a:effectLst>
              <a:outerShdw dist="17961" dir="2700000" algn="ctr" rotWithShape="0">
                <a:schemeClr val="bg2"/>
              </a:outerShdw>
            </a:effectLst>
          </p:spPr>
          <p:txBody>
            <a:bodyPr wrap="none" lIns="92075" tIns="46038" rIns="92075" bIns="46038" anchor="ctr"/>
            <a:lstStyle/>
            <a:p>
              <a:pPr algn="ctr">
                <a:defRPr/>
              </a:pPr>
              <a:endParaRPr lang="en-US" altLang="en-US" sz="500" b="1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Arial" charset="0"/>
              </a:endParaRPr>
            </a:p>
            <a:p>
              <a:pPr algn="ctr">
                <a:defRPr/>
              </a:pPr>
              <a:r>
                <a:rPr lang="en-US" altLang="en-US" sz="1600" b="1">
                  <a:solidFill>
                    <a:srgbClr val="000000"/>
                  </a:solidFill>
                  <a:effectLst>
                    <a:outerShdw blurRad="38100" dist="38100" dir="2700000" algn="tl">
                      <a:srgbClr val="FFFFFF"/>
                    </a:outerShdw>
                  </a:effectLst>
                  <a:latin typeface="Arial" charset="0"/>
                </a:rPr>
                <a:t>SITUATIONAL</a:t>
              </a:r>
            </a:p>
            <a:p>
              <a:pPr algn="ctr">
                <a:defRPr/>
              </a:pPr>
              <a:r>
                <a:rPr lang="en-US" altLang="en-US" sz="1600" b="1">
                  <a:solidFill>
                    <a:srgbClr val="000000"/>
                  </a:solidFill>
                  <a:effectLst>
                    <a:outerShdw blurRad="38100" dist="38100" dir="2700000" algn="tl">
                      <a:srgbClr val="FFFFFF"/>
                    </a:outerShdw>
                  </a:effectLst>
                  <a:latin typeface="Arial" charset="0"/>
                </a:rPr>
                <a:t>FACTORS</a:t>
              </a:r>
            </a:p>
          </p:txBody>
        </p:sp>
      </p:grpSp>
      <p:sp>
        <p:nvSpPr>
          <p:cNvPr id="126034" name="AutoShape 82">
            <a:extLst>
              <a:ext uri="{FF2B5EF4-FFF2-40B4-BE49-F238E27FC236}">
                <a16:creationId xmlns:a16="http://schemas.microsoft.com/office/drawing/2014/main" id="{A78BA6FD-17E4-46C4-91E2-947CF1DC7EE8}"/>
              </a:ext>
            </a:extLst>
          </p:cNvPr>
          <p:cNvSpPr>
            <a:spLocks noChangeArrowheads="1"/>
          </p:cNvSpPr>
          <p:nvPr/>
        </p:nvSpPr>
        <p:spPr bwMode="auto">
          <a:xfrm>
            <a:off x="2809875" y="2222500"/>
            <a:ext cx="3530600" cy="1711325"/>
          </a:xfrm>
          <a:prstGeom prst="star16">
            <a:avLst>
              <a:gd name="adj" fmla="val 37500"/>
            </a:avLst>
          </a:prstGeom>
          <a:solidFill>
            <a:srgbClr val="BBE0E3"/>
          </a:solidFill>
          <a:ln w="38100">
            <a:solidFill>
              <a:srgbClr val="000000"/>
            </a:solidFill>
            <a:miter lim="800000"/>
            <a:headEnd/>
            <a:tailEnd/>
          </a:ln>
          <a:effectLst>
            <a:outerShdw dist="53882" dir="2700000" algn="ctr" rotWithShape="0">
              <a:schemeClr val="bg2">
                <a:alpha val="50000"/>
              </a:schemeClr>
            </a:outerShdw>
          </a:effectLst>
        </p:spPr>
        <p:txBody>
          <a:bodyPr wrap="none" lIns="92075" tIns="46038" rIns="92075" bIns="46038" anchor="ctr"/>
          <a:lstStyle/>
          <a:p>
            <a:pPr algn="ctr">
              <a:defRPr/>
            </a:pPr>
            <a:r>
              <a:rPr lang="en-US" altLang="en-US" sz="2400" b="1">
                <a:solidFill>
                  <a:schemeClr val="tx1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Arial" charset="0"/>
              </a:rPr>
              <a:t>CONSUMER</a:t>
            </a:r>
          </a:p>
          <a:p>
            <a:pPr algn="ctr">
              <a:lnSpc>
                <a:spcPct val="80000"/>
              </a:lnSpc>
              <a:defRPr/>
            </a:pPr>
            <a:r>
              <a:rPr lang="en-US" altLang="en-US" sz="2400" b="1">
                <a:solidFill>
                  <a:schemeClr val="tx1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Arial" charset="0"/>
              </a:rPr>
              <a:t>DECISIONS</a:t>
            </a:r>
            <a:endParaRPr lang="en-US" altLang="en-US" sz="2400" b="1">
              <a:solidFill>
                <a:srgbClr val="000000"/>
              </a:solidFill>
              <a:effectLst>
                <a:outerShdw blurRad="38100" dist="38100" dir="2700000" algn="tl">
                  <a:srgbClr val="FFFFFF"/>
                </a:outerShdw>
              </a:effectLst>
              <a:latin typeface="Arial" charset="0"/>
            </a:endParaRPr>
          </a:p>
        </p:txBody>
      </p:sp>
      <p:sp>
        <p:nvSpPr>
          <p:cNvPr id="42007" name="Text Box 83">
            <a:extLst>
              <a:ext uri="{FF2B5EF4-FFF2-40B4-BE49-F238E27FC236}">
                <a16:creationId xmlns:a16="http://schemas.microsoft.com/office/drawing/2014/main" id="{3136731F-6592-48E5-A3B9-6E1A2D335085}"/>
              </a:ext>
            </a:extLst>
          </p:cNvPr>
          <p:cNvSpPr txBox="1">
            <a:spLocks noChangeArrowheads="1"/>
          </p:cNvSpPr>
          <p:nvPr/>
        </p:nvSpPr>
        <p:spPr bwMode="auto">
          <a:xfrm rot="-5400000">
            <a:off x="7215187" y="4929188"/>
            <a:ext cx="428625" cy="3429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eaVert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  <a:buFontTx/>
              <a:buNone/>
            </a:pPr>
            <a:endParaRPr lang="en-GB" altLang="en-US" sz="1600">
              <a:solidFill>
                <a:srgbClr val="229FC6"/>
              </a:solidFill>
              <a:latin typeface="Arial Black" panose="020B0A04020102020204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7" dur="500"/>
                                        <p:tgtEl>
                                          <p:spTgt spid="12603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ullet Zipp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18" presetClass="entr" presetSubtype="3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0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Right)">
                                      <p:cBhvr>
                                        <p:cTn id="11" dur="500"/>
                                        <p:tgtEl>
                                          <p:spTgt spid="12601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Bullet Tick 2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8" presetClass="entr" presetSubtype="3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Right)">
                                      <p:cBhvr>
                                        <p:cTn id="15" dur="500"/>
                                        <p:tgtEl>
                                          <p:spTgt spid="126031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Bullet Tick 2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17" presetID="18" presetClass="entr" presetSubtype="3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59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Right)">
                                      <p:cBhvr>
                                        <p:cTn id="19" dur="500"/>
                                        <p:tgtEl>
                                          <p:spTgt spid="125998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Bullet Tick 2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21" presetID="18" presetClass="entr" presetSubtype="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0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23" dur="500"/>
                                        <p:tgtEl>
                                          <p:spTgt spid="126007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Bullet Tick 2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25" presetID="18" presetClass="entr" presetSubtype="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59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27" dur="500"/>
                                        <p:tgtEl>
                                          <p:spTgt spid="125991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Bullet Tick 2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29" presetID="18" presetClass="entr" presetSubtype="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59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31" dur="500"/>
                                        <p:tgtEl>
                                          <p:spTgt spid="12598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Bullet Tick 2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 nodeType="afterGroup">
                            <p:stCondLst>
                              <p:cond delay="3500"/>
                            </p:stCondLst>
                            <p:childTnLst>
                              <p:par>
                                <p:cTn id="33" presetID="18" presetClass="entr" presetSubtype="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0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35" dur="500"/>
                                        <p:tgtEl>
                                          <p:spTgt spid="12600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Bullet Tick 2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37" presetID="18" presetClass="entr" presetSubtype="1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0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39" dur="500"/>
                                        <p:tgtEl>
                                          <p:spTgt spid="126019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Bullet Tick 2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 nodeType="afterGroup">
                            <p:stCondLst>
                              <p:cond delay="4500"/>
                            </p:stCondLst>
                            <p:childTnLst>
                              <p:par>
                                <p:cTn id="41" presetID="18" presetClass="entr" presetSubtype="1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0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43" dur="500"/>
                                        <p:tgtEl>
                                          <p:spTgt spid="12602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Bullet Tick 2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 nodeType="afterGroup">
                            <p:stCondLst>
                              <p:cond delay="5000"/>
                            </p:stCondLst>
                            <p:childTnLst>
                              <p:par>
                                <p:cTn id="45" presetID="18" presetClass="entr" presetSubtype="1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59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47" dur="500"/>
                                        <p:tgtEl>
                                          <p:spTgt spid="125987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Bullet Tick 2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 nodeType="afterGroup">
                            <p:stCondLst>
                              <p:cond delay="5500"/>
                            </p:stCondLst>
                            <p:childTnLst>
                              <p:par>
                                <p:cTn id="49" presetID="18" presetClass="entr" presetSubtype="1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51" dur="500"/>
                                        <p:tgtEl>
                                          <p:spTgt spid="126028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Bullet Tick 2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 nodeType="afterGroup">
                            <p:stCondLst>
                              <p:cond delay="6000"/>
                            </p:stCondLst>
                            <p:childTnLst>
                              <p:par>
                                <p:cTn id="53" presetID="18" presetClass="entr" presetSubtype="1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0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55" dur="500"/>
                                        <p:tgtEl>
                                          <p:spTgt spid="12601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Bullet Tick 2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 nodeType="afterGroup">
                            <p:stCondLst>
                              <p:cond delay="6500"/>
                            </p:stCondLst>
                            <p:childTnLst>
                              <p:par>
                                <p:cTn id="57" presetID="18" presetClass="entr" presetSubtype="1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0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59" dur="500"/>
                                        <p:tgtEl>
                                          <p:spTgt spid="126010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Bullet Tick 2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 nodeType="afterGroup">
                            <p:stCondLst>
                              <p:cond delay="7000"/>
                            </p:stCondLst>
                            <p:childTnLst>
                              <p:par>
                                <p:cTn id="61" presetID="18" presetClass="entr" presetSubtype="9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59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Left)">
                                      <p:cBhvr>
                                        <p:cTn id="63" dur="500"/>
                                        <p:tgtEl>
                                          <p:spTgt spid="12599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Bullet Tick 2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 nodeType="afterGroup">
                            <p:stCondLst>
                              <p:cond delay="7500"/>
                            </p:stCondLst>
                            <p:childTnLst>
                              <p:par>
                                <p:cTn id="65" presetID="18" presetClass="entr" presetSubtype="9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0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Left)">
                                      <p:cBhvr>
                                        <p:cTn id="67" dur="500"/>
                                        <p:tgtEl>
                                          <p:spTgt spid="12602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Bullet Tick 2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68" fill="hold" nodeType="afterGroup">
                            <p:stCondLst>
                              <p:cond delay="8000"/>
                            </p:stCondLst>
                            <p:childTnLst>
                              <p:par>
                                <p:cTn id="69" presetID="18" presetClass="entr" presetSubtype="9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0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Left)">
                                      <p:cBhvr>
                                        <p:cTn id="71" dur="500"/>
                                        <p:tgtEl>
                                          <p:spTgt spid="126001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Bullet Tick 2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6034" grpId="0" animBg="1" autoUpdateAnimBg="0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Title 1">
            <a:extLst>
              <a:ext uri="{FF2B5EF4-FFF2-40B4-BE49-F238E27FC236}">
                <a16:creationId xmlns:a16="http://schemas.microsoft.com/office/drawing/2014/main" id="{99D0A326-AB87-4868-8926-DC2A93E99B0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381000" y="304800"/>
            <a:ext cx="8229600" cy="1143000"/>
          </a:xfrm>
        </p:spPr>
        <p:txBody>
          <a:bodyPr/>
          <a:lstStyle/>
          <a:p>
            <a:r>
              <a:rPr lang="en-US" altLang="en-US">
                <a:solidFill>
                  <a:srgbClr val="229FC6"/>
                </a:solidFill>
                <a:latin typeface="Arial Black" panose="020B0A04020102020204" pitchFamily="34" charset="0"/>
              </a:rPr>
              <a:t>Conclusion</a:t>
            </a:r>
            <a:endParaRPr lang="en-GB" alt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0B0E75A-3DF2-4A5F-8BF5-F39FCDFB0E5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FontTx/>
              <a:buNone/>
              <a:defRPr/>
            </a:pPr>
            <a:r>
              <a:rPr lang="en-GB" sz="2400" dirty="0"/>
              <a:t>Ultimately, buyers want to get the greatest rewards and minimize the potential for negative outcomes in a highly involving purchase. A successful purchase can lead to maximum personal or professional gains from the use of the product or service, and to long-lasting results. A bad purchase leads to wasted money, negative impressions in social or professional groups, and the need to purchase another solution to better meet your needs.</a:t>
            </a:r>
          </a:p>
          <a:p>
            <a:pPr>
              <a:defRPr/>
            </a:pPr>
            <a:endParaRPr lang="en-GB" dirty="0"/>
          </a:p>
        </p:txBody>
      </p:sp>
    </p:spTree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FCE4B3-6602-412E-8E56-180CF33708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 dirty="0"/>
              <a:t>Summary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DFEB33-BBD3-4C2C-8FF3-5871BE7D93F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dirty="0"/>
              <a:t>In this lecture we have discussed the difference between a high and low involvement product.</a:t>
            </a:r>
          </a:p>
          <a:p>
            <a:pPr marL="0" indent="0">
              <a:buNone/>
            </a:pPr>
            <a:endParaRPr lang="en-GB" sz="2400" dirty="0"/>
          </a:p>
          <a:p>
            <a:r>
              <a:rPr lang="en-GB" sz="2400" dirty="0"/>
              <a:t>We have identified  and determined the stages in the consumer decision making process.</a:t>
            </a:r>
          </a:p>
          <a:p>
            <a:pPr marL="0" indent="0">
              <a:buNone/>
            </a:pPr>
            <a:endParaRPr lang="en-GB" sz="2400" dirty="0"/>
          </a:p>
          <a:p>
            <a:r>
              <a:rPr lang="en-GB" sz="2400" dirty="0"/>
              <a:t>We have discussed the individual and social/cultural influences on consumer behaviour.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120BADF-B44C-44CB-BF1E-EF150EEDF3C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08/10/2023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42E89A3-C160-45D1-BA8B-49FA682B37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34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721463198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8CC85D-8B74-3F97-DD52-11F2FC82658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1E7759-FC85-F804-96D0-2DECAA2FDAD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9552" y="1268760"/>
            <a:ext cx="8229600" cy="3917032"/>
          </a:xfrm>
        </p:spPr>
        <p:txBody>
          <a:bodyPr/>
          <a:lstStyle/>
          <a:p>
            <a:pPr marL="457200" indent="-457200">
              <a:lnSpc>
                <a:spcPct val="200000"/>
              </a:lnSpc>
            </a:pPr>
            <a:r>
              <a:rPr lang="en-GB" sz="18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“Definition of Attitude.” </a:t>
            </a:r>
            <a:r>
              <a:rPr lang="en-GB" sz="180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Collinsdictionary.com</a:t>
            </a:r>
            <a:r>
              <a:rPr lang="en-GB" sz="18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HarperCollins Publishers Ltd, 2 Feb. 2020, www.collinsdictionary.com/dictionary/english/attitude.</a:t>
            </a:r>
          </a:p>
          <a:p>
            <a:pPr marL="457200" indent="-457200">
              <a:lnSpc>
                <a:spcPct val="200000"/>
              </a:lnSpc>
            </a:pPr>
            <a:r>
              <a:rPr lang="en-GB" sz="18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Jim, Blythe, and Zubin Sethna. </a:t>
            </a:r>
            <a:r>
              <a:rPr lang="en-GB" sz="180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Consumer Behaviour.</a:t>
            </a:r>
            <a:r>
              <a:rPr lang="en-GB" sz="18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SAGE, 2019.</a:t>
            </a:r>
          </a:p>
          <a:p>
            <a:pPr marL="457200" indent="-457200">
              <a:lnSpc>
                <a:spcPct val="200000"/>
              </a:lnSpc>
            </a:pPr>
            <a:r>
              <a:rPr lang="en-GB" sz="18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Kotler, Philip, and Gary Armstrong. </a:t>
            </a:r>
            <a:r>
              <a:rPr lang="en-GB" sz="180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Principles of Marketing</a:t>
            </a:r>
            <a:r>
              <a:rPr lang="en-GB" sz="18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17th ed., Harlow, Pearson Education Limited, 2017.</a:t>
            </a:r>
          </a:p>
          <a:p>
            <a:pPr marL="457200" indent="-457200">
              <a:lnSpc>
                <a:spcPct val="200000"/>
              </a:lnSpc>
            </a:pPr>
            <a:r>
              <a:rPr lang="en-GB" sz="18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Schiffman, Leon, and Et Al. </a:t>
            </a:r>
            <a:r>
              <a:rPr lang="en-GB" sz="180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Consumer Behaviour</a:t>
            </a:r>
            <a:r>
              <a:rPr lang="en-GB" sz="18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Frenchs Forest, </a:t>
            </a:r>
            <a:r>
              <a:rPr lang="en-GB" sz="180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Nsw</a:t>
            </a:r>
            <a:r>
              <a:rPr lang="en-GB" sz="18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Pearson Education Australia, 2008.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3C12FAC-6DEA-FA8B-B17A-E3CC0E06E7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08/10/2023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C46D205-AAF0-D7A9-DFA8-9CFBF76AEA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35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902030129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2344</TotalTime>
  <Words>948</Words>
  <Application>Microsoft Office PowerPoint</Application>
  <PresentationFormat>On-screen Show (4:3)</PresentationFormat>
  <Paragraphs>186</Paragraphs>
  <Slides>35</Slides>
  <Notes>8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35</vt:i4>
      </vt:variant>
    </vt:vector>
  </HeadingPairs>
  <TitlesOfParts>
    <vt:vector size="41" baseType="lpstr">
      <vt:lpstr>Arial</vt:lpstr>
      <vt:lpstr>Arial Black</vt:lpstr>
      <vt:lpstr>Myriad Pro</vt:lpstr>
      <vt:lpstr>Times New Roman</vt:lpstr>
      <vt:lpstr>Verdana</vt:lpstr>
      <vt:lpstr>20140311PresentationUWTSDTemplate</vt:lpstr>
      <vt:lpstr>LCMB7024</vt:lpstr>
      <vt:lpstr>Learning Objectives</vt:lpstr>
      <vt:lpstr>Consumer Behavior</vt:lpstr>
      <vt:lpstr>High Involvement Products</vt:lpstr>
      <vt:lpstr>Low Involvement Products</vt:lpstr>
      <vt:lpstr>Consumer Decision-Making: The Systematic Decision Maker </vt:lpstr>
      <vt:lpstr>The consumer decision-making process</vt:lpstr>
      <vt:lpstr>Definition of Perception</vt:lpstr>
      <vt:lpstr>PowerPoint Presentation</vt:lpstr>
      <vt:lpstr>PowerPoint Presentation</vt:lpstr>
      <vt:lpstr>Perception</vt:lpstr>
      <vt:lpstr>Perception</vt:lpstr>
      <vt:lpstr>Perception</vt:lpstr>
      <vt:lpstr>Rabbit or Duck?</vt:lpstr>
      <vt:lpstr>PowerPoint Presentation</vt:lpstr>
      <vt:lpstr>Sensory adaptation </vt:lpstr>
      <vt:lpstr>PowerPoint Presentation</vt:lpstr>
      <vt:lpstr>Structural Models of Attitudes</vt:lpstr>
      <vt:lpstr>A Simple Representation of the Tricomponent Attitude Model</vt:lpstr>
      <vt:lpstr>The Cognitive Component</vt:lpstr>
      <vt:lpstr>The Affective Component</vt:lpstr>
      <vt:lpstr>The Conative Component</vt:lpstr>
      <vt:lpstr>Question</vt:lpstr>
      <vt:lpstr>Motivation</vt:lpstr>
      <vt:lpstr>Maslow’s Hierarchy of Needs</vt:lpstr>
      <vt:lpstr>PowerPoint Presentation</vt:lpstr>
      <vt:lpstr>PowerPoint Presentation</vt:lpstr>
      <vt:lpstr>Hierarchy of Needs</vt:lpstr>
      <vt:lpstr>Hierarchy of Needs</vt:lpstr>
      <vt:lpstr>Consumer as Social Being </vt:lpstr>
      <vt:lpstr>Sociocultural Consumption</vt:lpstr>
      <vt:lpstr>Factors Affecting Decision Making</vt:lpstr>
      <vt:lpstr>Conclusion</vt:lpstr>
      <vt:lpstr>Summary</vt:lpstr>
      <vt:lpstr>References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Tushara Balendran</cp:lastModifiedBy>
  <cp:revision>150</cp:revision>
  <cp:lastPrinted>2018-07-09T15:27:01Z</cp:lastPrinted>
  <dcterms:created xsi:type="dcterms:W3CDTF">2002-10-07T19:43:58Z</dcterms:created>
  <dcterms:modified xsi:type="dcterms:W3CDTF">2023-10-08T20:17:22Z</dcterms:modified>
</cp:coreProperties>
</file>