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9" r:id="rId6"/>
    <p:sldId id="263" r:id="rId7"/>
    <p:sldId id="265" r:id="rId8"/>
    <p:sldId id="264" r:id="rId9"/>
    <p:sldId id="257" r:id="rId10"/>
    <p:sldId id="258" r:id="rId11"/>
    <p:sldId id="266" r:id="rId12"/>
    <p:sldId id="267" r:id="rId13"/>
    <p:sldId id="259" r:id="rId14"/>
    <p:sldId id="261" r:id="rId15"/>
    <p:sldId id="260" r:id="rId16"/>
    <p:sldId id="262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6CD9AB-47DA-443A-B371-EECA82EA5428}" v="9" dt="2025-09-02T09:10:42.3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44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F957CC65-8F01-4D49-BE9D-2E5059C03020}"/>
    <pc:docChg chg="custSel addSld modSld">
      <pc:chgData name="Martin Locock" userId="e15b0232-237d-4436-a587-677fdd88485c" providerId="ADAL" clId="{F957CC65-8F01-4D49-BE9D-2E5059C03020}" dt="2025-05-02T12:11:08.736" v="1193" actId="404"/>
      <pc:docMkLst>
        <pc:docMk/>
      </pc:docMkLst>
      <pc:sldChg chg="modSp new mod">
        <pc:chgData name="Martin Locock" userId="e15b0232-237d-4436-a587-677fdd88485c" providerId="ADAL" clId="{F957CC65-8F01-4D49-BE9D-2E5059C03020}" dt="2025-05-01T14:56:51.948" v="234" actId="20577"/>
        <pc:sldMkLst>
          <pc:docMk/>
          <pc:sldMk cId="801070904" sldId="257"/>
        </pc:sldMkLst>
      </pc:sldChg>
      <pc:sldChg chg="modSp new mod">
        <pc:chgData name="Martin Locock" userId="e15b0232-237d-4436-a587-677fdd88485c" providerId="ADAL" clId="{F957CC65-8F01-4D49-BE9D-2E5059C03020}" dt="2025-05-02T12:11:08.736" v="1193" actId="404"/>
        <pc:sldMkLst>
          <pc:docMk/>
          <pc:sldMk cId="2852788250" sldId="258"/>
        </pc:sldMkLst>
      </pc:sldChg>
      <pc:sldChg chg="modSp new mod">
        <pc:chgData name="Martin Locock" userId="e15b0232-237d-4436-a587-677fdd88485c" providerId="ADAL" clId="{F957CC65-8F01-4D49-BE9D-2E5059C03020}" dt="2025-05-01T15:11:22.053" v="1185" actId="20577"/>
        <pc:sldMkLst>
          <pc:docMk/>
          <pc:sldMk cId="723030606" sldId="259"/>
        </pc:sldMkLst>
      </pc:sldChg>
      <pc:sldChg chg="modSp new mod">
        <pc:chgData name="Martin Locock" userId="e15b0232-237d-4436-a587-677fdd88485c" providerId="ADAL" clId="{F957CC65-8F01-4D49-BE9D-2E5059C03020}" dt="2025-05-01T15:06:36.186" v="933" actId="6549"/>
        <pc:sldMkLst>
          <pc:docMk/>
          <pc:sldMk cId="2009959093" sldId="260"/>
        </pc:sldMkLst>
      </pc:sldChg>
      <pc:sldChg chg="modSp new mod">
        <pc:chgData name="Martin Locock" userId="e15b0232-237d-4436-a587-677fdd88485c" providerId="ADAL" clId="{F957CC65-8F01-4D49-BE9D-2E5059C03020}" dt="2025-05-01T15:06:26.023" v="916" actId="6549"/>
        <pc:sldMkLst>
          <pc:docMk/>
          <pc:sldMk cId="2493500880" sldId="261"/>
        </pc:sldMkLst>
      </pc:sldChg>
      <pc:sldChg chg="modSp new mod">
        <pc:chgData name="Martin Locock" userId="e15b0232-237d-4436-a587-677fdd88485c" providerId="ADAL" clId="{F957CC65-8F01-4D49-BE9D-2E5059C03020}" dt="2025-05-01T15:09:56.086" v="1156" actId="313"/>
        <pc:sldMkLst>
          <pc:docMk/>
          <pc:sldMk cId="1548986066" sldId="262"/>
        </pc:sldMkLst>
      </pc:sldChg>
    </pc:docChg>
  </pc:docChgLst>
  <pc:docChgLst>
    <pc:chgData name="Martin Locock" userId="e15b0232-237d-4436-a587-677fdd88485c" providerId="ADAL" clId="{336CD9AB-47DA-443A-B371-EECA82EA5428}"/>
    <pc:docChg chg="undo custSel addSld modSld">
      <pc:chgData name="Martin Locock" userId="e15b0232-237d-4436-a587-677fdd88485c" providerId="ADAL" clId="{336CD9AB-47DA-443A-B371-EECA82EA5428}" dt="2025-09-02T09:14:12.756" v="1156" actId="20577"/>
      <pc:docMkLst>
        <pc:docMk/>
      </pc:docMkLst>
      <pc:sldChg chg="modSp mod">
        <pc:chgData name="Martin Locock" userId="e15b0232-237d-4436-a587-677fdd88485c" providerId="ADAL" clId="{336CD9AB-47DA-443A-B371-EECA82EA5428}" dt="2025-09-02T09:09:17.581" v="1093" actId="20577"/>
        <pc:sldMkLst>
          <pc:docMk/>
          <pc:sldMk cId="2852788250" sldId="258"/>
        </pc:sldMkLst>
        <pc:spChg chg="mod">
          <ac:chgData name="Martin Locock" userId="e15b0232-237d-4436-a587-677fdd88485c" providerId="ADAL" clId="{336CD9AB-47DA-443A-B371-EECA82EA5428}" dt="2025-09-02T09:09:17.581" v="1093" actId="20577"/>
          <ac:spMkLst>
            <pc:docMk/>
            <pc:sldMk cId="2852788250" sldId="258"/>
            <ac:spMk id="3" creationId="{6671F389-F79A-A6AA-5103-2B67D07307C6}"/>
          </ac:spMkLst>
        </pc:spChg>
      </pc:sldChg>
      <pc:sldChg chg="modSp mod">
        <pc:chgData name="Martin Locock" userId="e15b0232-237d-4436-a587-677fdd88485c" providerId="ADAL" clId="{336CD9AB-47DA-443A-B371-EECA82EA5428}" dt="2025-09-02T09:08:41.667" v="1079" actId="6549"/>
        <pc:sldMkLst>
          <pc:docMk/>
          <pc:sldMk cId="723030606" sldId="259"/>
        </pc:sldMkLst>
        <pc:spChg chg="mod">
          <ac:chgData name="Martin Locock" userId="e15b0232-237d-4436-a587-677fdd88485c" providerId="ADAL" clId="{336CD9AB-47DA-443A-B371-EECA82EA5428}" dt="2025-09-02T09:08:41.667" v="1079" actId="6549"/>
          <ac:spMkLst>
            <pc:docMk/>
            <pc:sldMk cId="723030606" sldId="259"/>
            <ac:spMk id="2" creationId="{05A772CA-4551-24BF-D37E-E9F90FF360C0}"/>
          </ac:spMkLst>
        </pc:spChg>
      </pc:sldChg>
      <pc:sldChg chg="modSp mod">
        <pc:chgData name="Martin Locock" userId="e15b0232-237d-4436-a587-677fdd88485c" providerId="ADAL" clId="{336CD9AB-47DA-443A-B371-EECA82EA5428}" dt="2025-09-02T09:10:43.884" v="1131" actId="20577"/>
        <pc:sldMkLst>
          <pc:docMk/>
          <pc:sldMk cId="2009959093" sldId="260"/>
        </pc:sldMkLst>
        <pc:spChg chg="mod">
          <ac:chgData name="Martin Locock" userId="e15b0232-237d-4436-a587-677fdd88485c" providerId="ADAL" clId="{336CD9AB-47DA-443A-B371-EECA82EA5428}" dt="2025-09-02T09:10:43.884" v="1131" actId="20577"/>
          <ac:spMkLst>
            <pc:docMk/>
            <pc:sldMk cId="2009959093" sldId="260"/>
            <ac:spMk id="2" creationId="{710D44D5-6E2F-5476-6380-5DEC59DCE762}"/>
          </ac:spMkLst>
        </pc:spChg>
      </pc:sldChg>
      <pc:sldChg chg="modSp mod">
        <pc:chgData name="Martin Locock" userId="e15b0232-237d-4436-a587-677fdd88485c" providerId="ADAL" clId="{336CD9AB-47DA-443A-B371-EECA82EA5428}" dt="2025-09-02T09:10:23.332" v="1111" actId="20577"/>
        <pc:sldMkLst>
          <pc:docMk/>
          <pc:sldMk cId="2493500880" sldId="261"/>
        </pc:sldMkLst>
        <pc:spChg chg="mod">
          <ac:chgData name="Martin Locock" userId="e15b0232-237d-4436-a587-677fdd88485c" providerId="ADAL" clId="{336CD9AB-47DA-443A-B371-EECA82EA5428}" dt="2025-09-02T09:10:23.332" v="1111" actId="20577"/>
          <ac:spMkLst>
            <pc:docMk/>
            <pc:sldMk cId="2493500880" sldId="261"/>
            <ac:spMk id="2" creationId="{5860F19B-DB1A-0B02-016C-3A8389B02F98}"/>
          </ac:spMkLst>
        </pc:spChg>
      </pc:sldChg>
      <pc:sldChg chg="modSp mod">
        <pc:chgData name="Martin Locock" userId="e15b0232-237d-4436-a587-677fdd88485c" providerId="ADAL" clId="{336CD9AB-47DA-443A-B371-EECA82EA5428}" dt="2025-09-02T08:58:00.168" v="750" actId="20577"/>
        <pc:sldMkLst>
          <pc:docMk/>
          <pc:sldMk cId="1548986066" sldId="262"/>
        </pc:sldMkLst>
        <pc:spChg chg="mod">
          <ac:chgData name="Martin Locock" userId="e15b0232-237d-4436-a587-677fdd88485c" providerId="ADAL" clId="{336CD9AB-47DA-443A-B371-EECA82EA5428}" dt="2025-09-02T08:58:00.168" v="750" actId="20577"/>
          <ac:spMkLst>
            <pc:docMk/>
            <pc:sldMk cId="1548986066" sldId="262"/>
            <ac:spMk id="3" creationId="{580497CB-B0D2-5E3C-89C9-D1E236938646}"/>
          </ac:spMkLst>
        </pc:spChg>
      </pc:sldChg>
      <pc:sldChg chg="addSp delSp modSp new mod">
        <pc:chgData name="Martin Locock" userId="e15b0232-237d-4436-a587-677fdd88485c" providerId="ADAL" clId="{336CD9AB-47DA-443A-B371-EECA82EA5428}" dt="2025-09-02T08:39:53.640" v="35" actId="20577"/>
        <pc:sldMkLst>
          <pc:docMk/>
          <pc:sldMk cId="3410722607" sldId="263"/>
        </pc:sldMkLst>
        <pc:spChg chg="mod">
          <ac:chgData name="Martin Locock" userId="e15b0232-237d-4436-a587-677fdd88485c" providerId="ADAL" clId="{336CD9AB-47DA-443A-B371-EECA82EA5428}" dt="2025-09-02T08:39:53.640" v="35" actId="20577"/>
          <ac:spMkLst>
            <pc:docMk/>
            <pc:sldMk cId="3410722607" sldId="263"/>
            <ac:spMk id="2" creationId="{C82817CE-C884-4887-FEF1-AF6F64F6B46A}"/>
          </ac:spMkLst>
        </pc:spChg>
        <pc:spChg chg="del">
          <ac:chgData name="Martin Locock" userId="e15b0232-237d-4436-a587-677fdd88485c" providerId="ADAL" clId="{336CD9AB-47DA-443A-B371-EECA82EA5428}" dt="2025-09-02T08:36:36.171" v="1"/>
          <ac:spMkLst>
            <pc:docMk/>
            <pc:sldMk cId="3410722607" sldId="263"/>
            <ac:spMk id="3" creationId="{09AF54A2-7E87-24C0-71B4-E66939CC941E}"/>
          </ac:spMkLst>
        </pc:spChg>
        <pc:graphicFrameChg chg="add mod modGraphic">
          <ac:chgData name="Martin Locock" userId="e15b0232-237d-4436-a587-677fdd88485c" providerId="ADAL" clId="{336CD9AB-47DA-443A-B371-EECA82EA5428}" dt="2025-09-02T08:38:40.280" v="26"/>
          <ac:graphicFrameMkLst>
            <pc:docMk/>
            <pc:sldMk cId="3410722607" sldId="263"/>
            <ac:graphicFrameMk id="4" creationId="{3B59EA31-CBC1-84F4-52F1-C77234220A8D}"/>
          </ac:graphicFrameMkLst>
        </pc:graphicFrameChg>
        <pc:graphicFrameChg chg="add mod modGraphic">
          <ac:chgData name="Martin Locock" userId="e15b0232-237d-4436-a587-677fdd88485c" providerId="ADAL" clId="{336CD9AB-47DA-443A-B371-EECA82EA5428}" dt="2025-09-02T08:39:18.324" v="31" actId="113"/>
          <ac:graphicFrameMkLst>
            <pc:docMk/>
            <pc:sldMk cId="3410722607" sldId="263"/>
            <ac:graphicFrameMk id="5" creationId="{AA92DE8D-BD46-E59C-03F1-76B1B337DB89}"/>
          </ac:graphicFrameMkLst>
        </pc:graphicFrameChg>
      </pc:sldChg>
      <pc:sldChg chg="addSp modSp new mod">
        <pc:chgData name="Martin Locock" userId="e15b0232-237d-4436-a587-677fdd88485c" providerId="ADAL" clId="{336CD9AB-47DA-443A-B371-EECA82EA5428}" dt="2025-09-02T08:53:33.825" v="643" actId="20577"/>
        <pc:sldMkLst>
          <pc:docMk/>
          <pc:sldMk cId="90584985" sldId="264"/>
        </pc:sldMkLst>
        <pc:spChg chg="mod">
          <ac:chgData name="Martin Locock" userId="e15b0232-237d-4436-a587-677fdd88485c" providerId="ADAL" clId="{336CD9AB-47DA-443A-B371-EECA82EA5428}" dt="2025-09-02T08:42:33.920" v="71" actId="20577"/>
          <ac:spMkLst>
            <pc:docMk/>
            <pc:sldMk cId="90584985" sldId="264"/>
            <ac:spMk id="2" creationId="{E4AF88EB-3B9E-A2CC-C1D5-48D9604E7981}"/>
          </ac:spMkLst>
        </pc:spChg>
        <pc:spChg chg="mod">
          <ac:chgData name="Martin Locock" userId="e15b0232-237d-4436-a587-677fdd88485c" providerId="ADAL" clId="{336CD9AB-47DA-443A-B371-EECA82EA5428}" dt="2025-09-02T08:51:30.216" v="568" actId="1076"/>
          <ac:spMkLst>
            <pc:docMk/>
            <pc:sldMk cId="90584985" sldId="264"/>
            <ac:spMk id="3" creationId="{23800E59-853E-379E-4284-D4F0C8B35A57}"/>
          </ac:spMkLst>
        </pc:spChg>
        <pc:spChg chg="add mod">
          <ac:chgData name="Martin Locock" userId="e15b0232-237d-4436-a587-677fdd88485c" providerId="ADAL" clId="{336CD9AB-47DA-443A-B371-EECA82EA5428}" dt="2025-09-02T08:53:33.825" v="643" actId="20577"/>
          <ac:spMkLst>
            <pc:docMk/>
            <pc:sldMk cId="90584985" sldId="264"/>
            <ac:spMk id="7" creationId="{61090ADC-C002-A85B-D6C1-50C937023882}"/>
          </ac:spMkLst>
        </pc:spChg>
        <pc:spChg chg="add mod">
          <ac:chgData name="Martin Locock" userId="e15b0232-237d-4436-a587-677fdd88485c" providerId="ADAL" clId="{336CD9AB-47DA-443A-B371-EECA82EA5428}" dt="2025-09-02T08:53:20.073" v="641" actId="12"/>
          <ac:spMkLst>
            <pc:docMk/>
            <pc:sldMk cId="90584985" sldId="264"/>
            <ac:spMk id="8" creationId="{D20CB047-6A30-CBFD-802D-D934F4DFA4EE}"/>
          </ac:spMkLst>
        </pc:spChg>
        <pc:picChg chg="add">
          <ac:chgData name="Martin Locock" userId="e15b0232-237d-4436-a587-677fdd88485c" providerId="ADAL" clId="{336CD9AB-47DA-443A-B371-EECA82EA5428}" dt="2025-09-02T08:44:46.809" v="93" actId="22"/>
          <ac:picMkLst>
            <pc:docMk/>
            <pc:sldMk cId="90584985" sldId="264"/>
            <ac:picMk id="5" creationId="{055033D7-3876-7DBB-A3F2-CEB15C81D7ED}"/>
          </ac:picMkLst>
        </pc:picChg>
      </pc:sldChg>
      <pc:sldChg chg="modSp new mod">
        <pc:chgData name="Martin Locock" userId="e15b0232-237d-4436-a587-677fdd88485c" providerId="ADAL" clId="{336CD9AB-47DA-443A-B371-EECA82EA5428}" dt="2025-09-02T09:01:37.293" v="943" actId="20577"/>
        <pc:sldMkLst>
          <pc:docMk/>
          <pc:sldMk cId="2110875300" sldId="265"/>
        </pc:sldMkLst>
        <pc:spChg chg="mod">
          <ac:chgData name="Martin Locock" userId="e15b0232-237d-4436-a587-677fdd88485c" providerId="ADAL" clId="{336CD9AB-47DA-443A-B371-EECA82EA5428}" dt="2025-09-02T08:45:42.523" v="134" actId="20577"/>
          <ac:spMkLst>
            <pc:docMk/>
            <pc:sldMk cId="2110875300" sldId="265"/>
            <ac:spMk id="2" creationId="{467A3DE2-0349-E3AB-F0A7-38FD2B968B17}"/>
          </ac:spMkLst>
        </pc:spChg>
        <pc:spChg chg="mod">
          <ac:chgData name="Martin Locock" userId="e15b0232-237d-4436-a587-677fdd88485c" providerId="ADAL" clId="{336CD9AB-47DA-443A-B371-EECA82EA5428}" dt="2025-09-02T09:01:37.293" v="943" actId="20577"/>
          <ac:spMkLst>
            <pc:docMk/>
            <pc:sldMk cId="2110875300" sldId="265"/>
            <ac:spMk id="3" creationId="{DCD41780-7766-ADD2-5143-7263EC72B843}"/>
          </ac:spMkLst>
        </pc:spChg>
      </pc:sldChg>
      <pc:sldChg chg="modSp new mod">
        <pc:chgData name="Martin Locock" userId="e15b0232-237d-4436-a587-677fdd88485c" providerId="ADAL" clId="{336CD9AB-47DA-443A-B371-EECA82EA5428}" dt="2025-09-02T09:08:27.603" v="1078" actId="20577"/>
        <pc:sldMkLst>
          <pc:docMk/>
          <pc:sldMk cId="1060751693" sldId="266"/>
        </pc:sldMkLst>
        <pc:spChg chg="mod">
          <ac:chgData name="Martin Locock" userId="e15b0232-237d-4436-a587-677fdd88485c" providerId="ADAL" clId="{336CD9AB-47DA-443A-B371-EECA82EA5428}" dt="2025-09-02T08:54:55.218" v="675" actId="20577"/>
          <ac:spMkLst>
            <pc:docMk/>
            <pc:sldMk cId="1060751693" sldId="266"/>
            <ac:spMk id="2" creationId="{0024C9F3-D6B9-C4CD-386F-B147AEFB6229}"/>
          </ac:spMkLst>
        </pc:spChg>
        <pc:spChg chg="mod">
          <ac:chgData name="Martin Locock" userId="e15b0232-237d-4436-a587-677fdd88485c" providerId="ADAL" clId="{336CD9AB-47DA-443A-B371-EECA82EA5428}" dt="2025-09-02T09:08:27.603" v="1078" actId="20577"/>
          <ac:spMkLst>
            <pc:docMk/>
            <pc:sldMk cId="1060751693" sldId="266"/>
            <ac:spMk id="3" creationId="{A29B0219-415F-3924-9B03-3A8232380549}"/>
          </ac:spMkLst>
        </pc:spChg>
      </pc:sldChg>
      <pc:sldChg chg="modSp new mod">
        <pc:chgData name="Martin Locock" userId="e15b0232-237d-4436-a587-677fdd88485c" providerId="ADAL" clId="{336CD9AB-47DA-443A-B371-EECA82EA5428}" dt="2025-09-02T08:55:11.461" v="707" actId="20577"/>
        <pc:sldMkLst>
          <pc:docMk/>
          <pc:sldMk cId="1619791521" sldId="267"/>
        </pc:sldMkLst>
        <pc:spChg chg="mod">
          <ac:chgData name="Martin Locock" userId="e15b0232-237d-4436-a587-677fdd88485c" providerId="ADAL" clId="{336CD9AB-47DA-443A-B371-EECA82EA5428}" dt="2025-09-02T08:55:11.461" v="707" actId="20577"/>
          <ac:spMkLst>
            <pc:docMk/>
            <pc:sldMk cId="1619791521" sldId="267"/>
            <ac:spMk id="2" creationId="{0EE89653-7F7D-64C5-267A-076808195F5F}"/>
          </ac:spMkLst>
        </pc:spChg>
      </pc:sldChg>
      <pc:sldChg chg="add">
        <pc:chgData name="Martin Locock" userId="e15b0232-237d-4436-a587-677fdd88485c" providerId="ADAL" clId="{336CD9AB-47DA-443A-B371-EECA82EA5428}" dt="2025-09-02T08:58:16.297" v="751"/>
        <pc:sldMkLst>
          <pc:docMk/>
          <pc:sldMk cId="2319739796" sldId="268"/>
        </pc:sldMkLst>
      </pc:sldChg>
      <pc:sldChg chg="modSp new mod">
        <pc:chgData name="Martin Locock" userId="e15b0232-237d-4436-a587-677fdd88485c" providerId="ADAL" clId="{336CD9AB-47DA-443A-B371-EECA82EA5428}" dt="2025-09-02T09:14:12.756" v="1156" actId="20577"/>
        <pc:sldMkLst>
          <pc:docMk/>
          <pc:sldMk cId="1442456119" sldId="269"/>
        </pc:sldMkLst>
        <pc:spChg chg="mod">
          <ac:chgData name="Martin Locock" userId="e15b0232-237d-4436-a587-677fdd88485c" providerId="ADAL" clId="{336CD9AB-47DA-443A-B371-EECA82EA5428}" dt="2025-09-02T08:58:39.142" v="761" actId="20577"/>
          <ac:spMkLst>
            <pc:docMk/>
            <pc:sldMk cId="1442456119" sldId="269"/>
            <ac:spMk id="2" creationId="{988DA259-89E3-7031-272F-2B9706F63E39}"/>
          </ac:spMkLst>
        </pc:spChg>
        <pc:spChg chg="mod">
          <ac:chgData name="Martin Locock" userId="e15b0232-237d-4436-a587-677fdd88485c" providerId="ADAL" clId="{336CD9AB-47DA-443A-B371-EECA82EA5428}" dt="2025-09-02T09:14:12.756" v="1156" actId="20577"/>
          <ac:spMkLst>
            <pc:docMk/>
            <pc:sldMk cId="1442456119" sldId="269"/>
            <ac:spMk id="3" creationId="{D450B9D4-1063-2BBD-4D3B-697575EE8BD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880A1-4E5F-A1A9-5212-4D6DC45D03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AB3B11-5675-6979-1E8B-1295AA7062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AF7A75-A9A9-E137-B415-DD2476024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7A5C7-4999-4B19-8AC2-79DC450B5ED8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DE43D-CE59-0D05-FC65-8A6B25E7A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3A880A-B69B-EC51-67B3-2F0FB4FD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A7556-C20A-428A-B323-72BCE61D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53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4F2C2-CE8B-CD34-9D5B-3851E3B35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3BF70-BA36-7891-8868-91E4EA9EB6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0B3CF5-3ED3-2AEB-2E16-9FF2A763F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7A5C7-4999-4B19-8AC2-79DC450B5ED8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414BC9-BD6F-48C8-5C22-C71784DAA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7ED8A3-26E4-777C-FA01-55B554E36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A7556-C20A-428A-B323-72BCE61D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156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707C9-6EF9-6BE4-B721-6ECEC25F7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50B73C-AA8B-732D-8AF7-21DF059D1A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B75F8-D3AF-A677-A833-A4AD0CF7E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7A5C7-4999-4B19-8AC2-79DC450B5ED8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DD9420-5005-C2AB-1B0A-58BE62A98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A3286D-543A-D3A3-7A7B-808CCF1BE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A7556-C20A-428A-B323-72BCE61D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062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7FC6B-5B4D-9771-8237-0120E0B38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2275C-A581-1361-CE9D-5194EA1153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D13BAE-DE1D-82E9-163F-0DDB1B1771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074164-0518-C8D1-AD09-15412194C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7A5C7-4999-4B19-8AC2-79DC450B5ED8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51E5A7-E032-4256-2897-4206CABC1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C01790-C03F-B6CA-346B-38F52181D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A7556-C20A-428A-B323-72BCE61D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116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3DA91-B677-093F-3A5D-870B3176F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941CC4-896E-8223-AF5D-8B7A7342F7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6DED68-77D2-F541-A39E-8CD18F1AB5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E5EDF5-AA56-58CA-B9A6-F8A0FD088C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32E20F-35CF-C116-0158-8193A8C876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7E09C8-E761-7694-6E31-0C5D7C73C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7A5C7-4999-4B19-8AC2-79DC450B5ED8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F1A9F4-C21F-DD10-BF4A-690208206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4FD693-0C77-9216-F6CA-A575E867E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A7556-C20A-428A-B323-72BCE61D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442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1D13B-08A9-1341-01A6-57417B16A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D04C03-DC76-C5CD-0DF8-C9A138FA7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7A5C7-4999-4B19-8AC2-79DC450B5ED8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26C27D-C838-8016-FF9C-0FED236AE1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E82ADA-A363-200A-A141-044D4D3FA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A7556-C20A-428A-B323-72BCE61D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845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93FBCA-F294-3113-D4F7-88BDF833DE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7A5C7-4999-4B19-8AC2-79DC450B5ED8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1C33E8-DB5D-FA30-01C1-9059B0133A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FA0B40-3248-CE75-12AE-01448CBD3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A7556-C20A-428A-B323-72BCE61D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859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A5430-BFD2-972D-7B92-3F830A874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E7B72-7785-11DA-D259-8E5748E2F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B7F0C0-4A14-A788-10BF-7F9ADC4DD1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12C181-1E1D-1094-6FFE-1B9902789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7A5C7-4999-4B19-8AC2-79DC450B5ED8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BB318-B0CA-F818-1F96-A60E5A8FC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DE103C-1B03-7D98-EDB5-4917CA535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A7556-C20A-428A-B323-72BCE61D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329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35B77-216B-67FE-C15E-4D5434621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7C3A5A-63A2-27F2-B734-4D21C1D7F7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3FFC2C-4424-42A4-D4A6-E04581362F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3833AD-A2B2-4743-37AD-DA8BDBA37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7A5C7-4999-4B19-8AC2-79DC450B5ED8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9F3B29-FF2E-791E-5E47-A44DF26E7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5CDCC0-4A9F-315E-FDDE-69588EEA8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A7556-C20A-428A-B323-72BCE61D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17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A52AD-D54B-2E2E-BD0F-4B125ABF4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C3FFF5-C47B-6938-8C34-C063DD983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CD6989-7B4F-65A1-6892-ED6488EE9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7A5C7-4999-4B19-8AC2-79DC450B5ED8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011BF0-B86F-6F76-A28C-85CCED43A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BA1C3A-4DF8-3355-4B8F-22BAC5521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A7556-C20A-428A-B323-72BCE61D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047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2291C4-6F0E-CCA7-3FB9-3F28D4C0657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958553-E098-BCFB-5B60-0989400AA8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2C184A-6DFD-5C56-0E16-5A8C2AC98D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7A5C7-4999-4B19-8AC2-79DC450B5ED8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1B7169-C3AB-1203-B413-F348DCD29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028719-5668-14C4-2BFA-0A51F436D0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A7556-C20A-428A-B323-72BCE61D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676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B8F040-9A91-FAE0-63BE-BCFB45E11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A7A765-27C9-B008-AC8D-4942BDE3C3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CE54C5-028A-5E0D-5EE5-C6097C6055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3E7A5C7-4999-4B19-8AC2-79DC450B5ED8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FB1126-90AC-BC78-2FB2-06D2BF9C38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772315-05BE-0AF4-61F0-4B6B944C05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CA7556-C20A-428A-B323-72BCE61DF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005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chaeologists.net/careers/kit/cpd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gcs.civilservice.gov.uk/mentoring/the-mentor-and-mentee-guide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A4CA9-A458-0187-0B61-F0531963889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Mentoring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993363-4D3E-40EF-4452-E0B34109D0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3/9/25</a:t>
            </a:r>
          </a:p>
        </p:txBody>
      </p:sp>
    </p:spTree>
    <p:extLst>
      <p:ext uri="{BB962C8B-B14F-4D97-AF65-F5344CB8AC3E}">
        <p14:creationId xmlns:p14="http://schemas.microsoft.com/office/powerpoint/2010/main" val="657356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DA259-89E3-7031-272F-2B9706F63E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Reminders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0B9D4-1063-2BBD-4D3B-697575EE8B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Re-enrolment on MyTSD</a:t>
            </a:r>
          </a:p>
          <a:p>
            <a:r>
              <a:rPr lang="en-GB"/>
              <a:t>Dissertation proposal</a:t>
            </a:r>
          </a:p>
          <a:p>
            <a:r>
              <a:rPr lang="en-GB"/>
              <a:t>Progress Reviews</a:t>
            </a:r>
          </a:p>
          <a:p>
            <a:r>
              <a:rPr lang="en-GB"/>
              <a:t>Induction 24 September</a:t>
            </a:r>
          </a:p>
          <a:p>
            <a:r>
              <a:rPr lang="en-GB"/>
              <a:t>Proposal form session 1 October</a:t>
            </a:r>
          </a:p>
          <a:p>
            <a:r>
              <a:rPr lang="en-GB"/>
              <a:t>Ethics form  8 October</a:t>
            </a:r>
          </a:p>
          <a:p>
            <a:r>
              <a:rPr lang="en-GB"/>
              <a:t>Proposal showcase 15 October</a:t>
            </a:r>
          </a:p>
          <a:p>
            <a:r>
              <a:rPr lang="en-GB"/>
              <a:t>OTJ logs</a:t>
            </a:r>
          </a:p>
          <a:p>
            <a:r>
              <a:rPr lang="en-GB"/>
              <a:t>Maytas Hub – confirmation</a:t>
            </a:r>
          </a:p>
          <a:p>
            <a:r>
              <a:rPr lang="en-GB"/>
              <a:t>Portfolio evidence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456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817CE-C884-4887-FEF1-AF6F64F6B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B59EA31-CBC1-84F4-52F1-C77234220A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3086517"/>
              </p:ext>
            </p:extLst>
          </p:nvPr>
        </p:nvGraphicFramePr>
        <p:xfrm>
          <a:off x="3081972" y="3254534"/>
          <a:ext cx="6028055" cy="914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0773">
                  <a:extLst>
                    <a:ext uri="{9D8B030D-6E8A-4147-A177-3AD203B41FA5}">
                      <a16:colId xmlns:a16="http://schemas.microsoft.com/office/drawing/2014/main" val="2187384406"/>
                    </a:ext>
                  </a:extLst>
                </a:gridCol>
                <a:gridCol w="5597282">
                  <a:extLst>
                    <a:ext uri="{9D8B030D-6E8A-4147-A177-3AD203B41FA5}">
                      <a16:colId xmlns:a16="http://schemas.microsoft.com/office/drawing/2014/main" val="75471114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B1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be receptive to feedback, commit to quality and continuous professional development, including independent learning.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3966426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A92DE8D-BD46-E59C-03F1-76B1B337DB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6954044"/>
              </p:ext>
            </p:extLst>
          </p:nvPr>
        </p:nvGraphicFramePr>
        <p:xfrm>
          <a:off x="3081972" y="4168934"/>
          <a:ext cx="6028055" cy="15240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2435">
                  <a:extLst>
                    <a:ext uri="{9D8B030D-6E8A-4147-A177-3AD203B41FA5}">
                      <a16:colId xmlns:a16="http://schemas.microsoft.com/office/drawing/2014/main" val="1917961543"/>
                    </a:ext>
                  </a:extLst>
                </a:gridCol>
                <a:gridCol w="5595620">
                  <a:extLst>
                    <a:ext uri="{9D8B030D-6E8A-4147-A177-3AD203B41FA5}">
                      <a16:colId xmlns:a16="http://schemas.microsoft.com/office/drawing/2014/main" val="95348217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S6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work effectively both independently and within a team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661867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B4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solidFill>
                            <a:schemeClr val="bg1"/>
                          </a:solidFill>
                          <a:effectLst/>
                        </a:rPr>
                        <a:t>work effectively individually and as part of a team including professional collaboration and cross-disciplinary dialogue </a:t>
                      </a:r>
                      <a:endParaRPr lang="en-GB" sz="1600" b="1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51291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07226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A3DE2-0349-E3AB-F0A7-38FD2B968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Continuing Professional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41780-7766-ADD2-5143-7263EC72B8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Expectation that a professional will learn as part of their practice</a:t>
            </a:r>
          </a:p>
          <a:p>
            <a:pPr lvl="1"/>
            <a:r>
              <a:rPr lang="en-GB"/>
              <a:t>Reflect on experience &gt; what to do next time</a:t>
            </a:r>
          </a:p>
          <a:p>
            <a:pPr lvl="1"/>
            <a:r>
              <a:rPr lang="en-GB"/>
              <a:t>Maintain currency &gt; updated best practice </a:t>
            </a:r>
          </a:p>
          <a:p>
            <a:pPr lvl="1"/>
            <a:r>
              <a:rPr lang="en-GB"/>
              <a:t>Expand knowledge and expertise &gt; research relevant topics</a:t>
            </a:r>
          </a:p>
          <a:p>
            <a:pPr lvl="1"/>
            <a:r>
              <a:rPr lang="en-GB"/>
              <a:t>Prepare for new roles &gt; skills and knowledge needed in future</a:t>
            </a:r>
          </a:p>
          <a:p>
            <a:pPr lvl="1"/>
            <a:endParaRPr lang="en-GB"/>
          </a:p>
          <a:p>
            <a:r>
              <a:rPr lang="en-GB"/>
              <a:t>Traditional model: qualification &gt; entry &gt; practice</a:t>
            </a:r>
          </a:p>
          <a:p>
            <a:r>
              <a:rPr lang="en-GB"/>
              <a:t>CPD model: (qualification) &gt; entry &gt; practice + CPD</a:t>
            </a:r>
          </a:p>
          <a:p>
            <a:pPr marL="457200" lvl="1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875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F88EB-3B9E-A2CC-C1D5-48D9604E79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Continuing Professional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00E59-853E-379E-4284-D4F0C8B35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CIfA expectation: 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5033D7-3876-7DBB-A3F2-CEB15C81D7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4087" y="2305050"/>
            <a:ext cx="7743825" cy="22479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1090ADC-C002-A85B-D6C1-50C937023882}"/>
              </a:ext>
            </a:extLst>
          </p:cNvPr>
          <p:cNvSpPr txBox="1"/>
          <p:nvPr/>
        </p:nvSpPr>
        <p:spPr>
          <a:xfrm>
            <a:off x="838198" y="4503221"/>
            <a:ext cx="609437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3"/>
              </a:rPr>
              <a:t>https://www.archaeologists.net/careers/kit/cpd</a:t>
            </a:r>
            <a:endParaRPr lang="en-GB"/>
          </a:p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0CB047-6A30-CBFD-802D-D934F4DFA4EE}"/>
              </a:ext>
            </a:extLst>
          </p:cNvPr>
          <p:cNvSpPr txBox="1"/>
          <p:nvPr/>
        </p:nvSpPr>
        <p:spPr>
          <a:xfrm>
            <a:off x="655782" y="5532582"/>
            <a:ext cx="7241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CPD includes events, reading, training, mentoring related to PDP </a:t>
            </a:r>
          </a:p>
        </p:txBody>
      </p:sp>
    </p:spTree>
    <p:extLst>
      <p:ext uri="{BB962C8B-B14F-4D97-AF65-F5344CB8AC3E}">
        <p14:creationId xmlns:p14="http://schemas.microsoft.com/office/powerpoint/2010/main" val="90584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BFF83-2564-C188-CBDD-1FDE8331B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Coaching and mentoring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ADF0A-46EA-5AE4-F5D4-670A34001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Coaching – specific task/skill, short-term</a:t>
            </a:r>
          </a:p>
          <a:p>
            <a:pPr lvl="1"/>
            <a:r>
              <a:rPr lang="en-GB"/>
              <a:t>“I need to use Pivot tables”</a:t>
            </a:r>
          </a:p>
          <a:p>
            <a:r>
              <a:rPr lang="en-GB"/>
              <a:t>Mentoring -  advice and support, long-term </a:t>
            </a:r>
          </a:p>
          <a:p>
            <a:pPr lvl="1"/>
            <a:r>
              <a:rPr lang="en-GB"/>
              <a:t>“I want to know which analysis methods are best”</a:t>
            </a:r>
          </a:p>
          <a:p>
            <a:pPr marL="457200" lvl="1" indent="0">
              <a:buNone/>
            </a:pPr>
            <a:endParaRPr lang="en-GB"/>
          </a:p>
          <a:p>
            <a:pPr marL="457200" lvl="1" indent="0">
              <a:buNone/>
            </a:pPr>
            <a:endParaRPr lang="en-GB"/>
          </a:p>
          <a:p>
            <a:pPr lvl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0709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E5F9B-D596-7A51-C268-8DFE34C11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coaching and mentoring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1F389-F79A-A6AA-5103-2B67D07307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Study buddies</a:t>
            </a:r>
          </a:p>
          <a:p>
            <a:r>
              <a:rPr lang="en-GB"/>
              <a:t>Informal </a:t>
            </a:r>
          </a:p>
          <a:p>
            <a:r>
              <a:rPr lang="en-GB"/>
              <a:t>Formal coaching</a:t>
            </a:r>
          </a:p>
          <a:p>
            <a:r>
              <a:rPr lang="en-GB"/>
              <a:t>Formal mentoring</a:t>
            </a:r>
          </a:p>
          <a:p>
            <a:r>
              <a:rPr lang="en-GB"/>
              <a:t>Contract? </a:t>
            </a:r>
            <a:r>
              <a:rPr lang="en-GB" sz="1800">
                <a:hlinkClick r:id="rId2"/>
              </a:rPr>
              <a:t>https://gcs.civilservice.gov.uk/mentoring/the-mentor-and-mentee-guide/</a:t>
            </a:r>
            <a:endParaRPr lang="en-GB" sz="18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7882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4C9F3-D6B9-C4CD-386F-B147AEFB62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Experience of being a mentee?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B0219-415F-3924-9B03-3A82323805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How it happened?</a:t>
            </a:r>
          </a:p>
          <a:p>
            <a:r>
              <a:rPr lang="en-GB"/>
              <a:t>Formal/informal?</a:t>
            </a:r>
          </a:p>
          <a:p>
            <a:r>
              <a:rPr lang="en-GB"/>
              <a:t>Successful outcome?</a:t>
            </a:r>
          </a:p>
          <a:p>
            <a:r>
              <a:rPr lang="en-GB"/>
              <a:t>Time taken?</a:t>
            </a:r>
          </a:p>
        </p:txBody>
      </p:sp>
    </p:spTree>
    <p:extLst>
      <p:ext uri="{BB962C8B-B14F-4D97-AF65-F5344CB8AC3E}">
        <p14:creationId xmlns:p14="http://schemas.microsoft.com/office/powerpoint/2010/main" val="10607516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89653-7F7D-64C5-267A-076808195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Experience of being a mentor?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574F9-5452-A050-78D5-C955E2554C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7915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772CA-4551-24BF-D37E-E9F90FF36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makes a good mentoring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78125-F538-AD96-7592-75DD5C6E9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Commitment</a:t>
            </a:r>
          </a:p>
          <a:p>
            <a:r>
              <a:rPr lang="en-GB"/>
              <a:t>Time</a:t>
            </a:r>
          </a:p>
          <a:p>
            <a:r>
              <a:rPr lang="en-GB"/>
              <a:t>Clarity</a:t>
            </a:r>
          </a:p>
          <a:p>
            <a:r>
              <a:rPr lang="en-GB"/>
              <a:t>Mentor holds mentee to account</a:t>
            </a:r>
          </a:p>
          <a:p>
            <a:r>
              <a:rPr lang="en-GB"/>
              <a:t>Trust and confidentiality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030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0F19B-DB1A-0B02-016C-3A8389B02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technique: “Five whys”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71CBD-AEF2-AB40-26E8-1215457600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“This report was late”</a:t>
            </a:r>
          </a:p>
          <a:p>
            <a:pPr lvl="1"/>
            <a:r>
              <a:rPr lang="en-GB"/>
              <a:t>Why?          took longer than allowed for</a:t>
            </a:r>
          </a:p>
          <a:p>
            <a:pPr lvl="2"/>
            <a:r>
              <a:rPr lang="en-GB"/>
              <a:t>Why?      called onto other work</a:t>
            </a:r>
          </a:p>
          <a:p>
            <a:pPr lvl="3"/>
            <a:r>
              <a:rPr lang="en-GB"/>
              <a:t>Why?   insufficient staffing</a:t>
            </a:r>
          </a:p>
          <a:p>
            <a:pPr lvl="4"/>
            <a:r>
              <a:rPr lang="en-GB"/>
              <a:t>Why?	cannot recruit suitable staff</a:t>
            </a:r>
          </a:p>
          <a:p>
            <a:pPr lvl="5"/>
            <a:r>
              <a:rPr lang="en-GB"/>
              <a:t>Why?    contract length? pay grade?</a:t>
            </a:r>
          </a:p>
          <a:p>
            <a:pPr lvl="5"/>
            <a:endParaRPr lang="en-GB"/>
          </a:p>
          <a:p>
            <a:pPr lvl="5"/>
            <a:endParaRPr lang="en-GB"/>
          </a:p>
          <a:p>
            <a:pPr marL="0" indent="0">
              <a:buNone/>
            </a:pPr>
            <a:r>
              <a:rPr lang="en-GB"/>
              <a:t>(Root cause analysis)		</a:t>
            </a:r>
          </a:p>
        </p:txBody>
      </p:sp>
    </p:spTree>
    <p:extLst>
      <p:ext uri="{BB962C8B-B14F-4D97-AF65-F5344CB8AC3E}">
        <p14:creationId xmlns:p14="http://schemas.microsoft.com/office/powerpoint/2010/main" val="24935008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D44D5-6E2F-5476-6380-5DEC59DCE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technique: “Clean language”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AC57D-05A3-97BB-4516-91B5464BF4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“I’ve tried this but my manager won’t listen”</a:t>
            </a:r>
          </a:p>
          <a:p>
            <a:r>
              <a:rPr lang="en-GB"/>
              <a:t>“So you’ve tried it, and your manager won’t listen, so what could you do?”</a:t>
            </a:r>
          </a:p>
          <a:p>
            <a:endParaRPr lang="en-GB"/>
          </a:p>
          <a:p>
            <a:r>
              <a:rPr lang="en-GB"/>
              <a:t>Gets past the logjam </a:t>
            </a:r>
          </a:p>
        </p:txBody>
      </p:sp>
    </p:spTree>
    <p:extLst>
      <p:ext uri="{BB962C8B-B14F-4D97-AF65-F5344CB8AC3E}">
        <p14:creationId xmlns:p14="http://schemas.microsoft.com/office/powerpoint/2010/main" val="20099590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79D8C-1D96-F7B6-19B0-7BD3CCA9E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Being a mentor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497CB-B0D2-5E3C-89C9-D1E2369386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Make space/time</a:t>
            </a:r>
          </a:p>
          <a:p>
            <a:r>
              <a:rPr lang="en-GB"/>
              <a:t>Listen </a:t>
            </a:r>
          </a:p>
          <a:p>
            <a:r>
              <a:rPr lang="en-GB"/>
              <a:t>Don’t jump in with solution</a:t>
            </a:r>
          </a:p>
          <a:p>
            <a:r>
              <a:rPr lang="en-GB"/>
              <a:t>Explain how you would approach the issue</a:t>
            </a:r>
          </a:p>
          <a:p>
            <a:r>
              <a:rPr lang="en-GB"/>
              <a:t>What works for them, not you</a:t>
            </a:r>
          </a:p>
          <a:p>
            <a:r>
              <a:rPr lang="en-GB"/>
              <a:t>Agree targets and dates</a:t>
            </a:r>
          </a:p>
          <a:p>
            <a:r>
              <a:rPr lang="en-GB"/>
              <a:t>“Try this and report back”</a:t>
            </a:r>
          </a:p>
        </p:txBody>
      </p:sp>
    </p:spTree>
    <p:extLst>
      <p:ext uri="{BB962C8B-B14F-4D97-AF65-F5344CB8AC3E}">
        <p14:creationId xmlns:p14="http://schemas.microsoft.com/office/powerpoint/2010/main" val="1548986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D94517-E3C4-6533-4004-D1638A1811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C3465-6DF1-C76B-345D-45DDE48872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ED3DBBD-8105-2644-F169-A7F609D6EF7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081972" y="3254534"/>
          <a:ext cx="6028055" cy="914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0773">
                  <a:extLst>
                    <a:ext uri="{9D8B030D-6E8A-4147-A177-3AD203B41FA5}">
                      <a16:colId xmlns:a16="http://schemas.microsoft.com/office/drawing/2014/main" val="2187384406"/>
                    </a:ext>
                  </a:extLst>
                </a:gridCol>
                <a:gridCol w="5597282">
                  <a:extLst>
                    <a:ext uri="{9D8B030D-6E8A-4147-A177-3AD203B41FA5}">
                      <a16:colId xmlns:a16="http://schemas.microsoft.com/office/drawing/2014/main" val="75471114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B1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be receptive to feedback, commit to quality and continuous professional development, including independent learning.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3966426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2202C22-1DA0-1741-3713-E94CC0BB551D}"/>
              </a:ext>
            </a:extLst>
          </p:cNvPr>
          <p:cNvGraphicFramePr>
            <a:graphicFrameLocks noGrp="1"/>
          </p:cNvGraphicFramePr>
          <p:nvPr/>
        </p:nvGraphicFramePr>
        <p:xfrm>
          <a:off x="3081972" y="4168934"/>
          <a:ext cx="6028055" cy="15240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2435">
                  <a:extLst>
                    <a:ext uri="{9D8B030D-6E8A-4147-A177-3AD203B41FA5}">
                      <a16:colId xmlns:a16="http://schemas.microsoft.com/office/drawing/2014/main" val="1917961543"/>
                    </a:ext>
                  </a:extLst>
                </a:gridCol>
                <a:gridCol w="5595620">
                  <a:extLst>
                    <a:ext uri="{9D8B030D-6E8A-4147-A177-3AD203B41FA5}">
                      <a16:colId xmlns:a16="http://schemas.microsoft.com/office/drawing/2014/main" val="95348217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S6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work effectively both independently and within a team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661867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B4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solidFill>
                            <a:schemeClr val="bg1"/>
                          </a:solidFill>
                          <a:effectLst/>
                        </a:rPr>
                        <a:t>work effectively individually and as part of a team including professional collaboration and cross-disciplinary dialogue </a:t>
                      </a:r>
                      <a:endParaRPr lang="en-GB" sz="1600" b="1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51291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97397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BA28DB5-DD78-44A7-8453-AE5471F90870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5D5DBC70-D019-45C5-8C6F-00ABE1F6583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B3EB5FA-F7A5-4B69-97FF-16B4E088C64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459</Words>
  <Application>Microsoft Office PowerPoint</Application>
  <PresentationFormat>Widescreen</PresentationFormat>
  <Paragraphs>87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Mentoring skills</vt:lpstr>
      <vt:lpstr>Reminders</vt:lpstr>
      <vt:lpstr>KSBs</vt:lpstr>
      <vt:lpstr>Continuing Professional Development</vt:lpstr>
      <vt:lpstr>Continuing Professional Development</vt:lpstr>
      <vt:lpstr>Coaching and mentoring</vt:lpstr>
      <vt:lpstr>Types of coaching and mentoring</vt:lpstr>
      <vt:lpstr>Experience of being a mentee?</vt:lpstr>
      <vt:lpstr>Experience of being a mentor?</vt:lpstr>
      <vt:lpstr>What makes a good mentoring experience</vt:lpstr>
      <vt:lpstr>Useful technique: “Five whys”</vt:lpstr>
      <vt:lpstr>Useful technique: “Clean language”</vt:lpstr>
      <vt:lpstr>Being a mentor</vt:lpstr>
      <vt:lpstr>KSBs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2025-05-01T14:31:49Z</dcterms:created>
  <dcterms:modified xsi:type="dcterms:W3CDTF">2025-09-02T09:14:18Z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