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333" r:id="rId4"/>
    <p:sldId id="332" r:id="rId5"/>
    <p:sldId id="337" r:id="rId6"/>
    <p:sldId id="331" r:id="rId7"/>
    <p:sldId id="322" r:id="rId8"/>
    <p:sldId id="327" r:id="rId9"/>
    <p:sldId id="335" r:id="rId10"/>
    <p:sldId id="336" r:id="rId11"/>
    <p:sldId id="334" r:id="rId12"/>
    <p:sldId id="32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4" d="100"/>
          <a:sy n="84" d="100"/>
        </p:scale>
        <p:origin x="63" y="1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F7C429-098C-4E41-BA8A-7D19FCFBF98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CD97B54-7FF9-4322-B33D-729DCE81EC47}">
      <dgm:prSet/>
      <dgm:spPr/>
      <dgm:t>
        <a:bodyPr/>
        <a:lstStyle/>
        <a:p>
          <a:r>
            <a:rPr lang="en-US" dirty="0"/>
            <a:t>Why we teach what we teach</a:t>
          </a:r>
        </a:p>
      </dgm:t>
    </dgm:pt>
    <dgm:pt modelId="{15C6FF1E-5031-448D-8482-9F2C9EE1BF2B}" type="parTrans" cxnId="{EC355263-272A-4157-B335-BD270D323061}">
      <dgm:prSet/>
      <dgm:spPr/>
      <dgm:t>
        <a:bodyPr/>
        <a:lstStyle/>
        <a:p>
          <a:endParaRPr lang="en-US"/>
        </a:p>
      </dgm:t>
    </dgm:pt>
    <dgm:pt modelId="{BE607998-3976-4B40-B1D3-4AA5BD9C8969}" type="sibTrans" cxnId="{EC355263-272A-4157-B335-BD270D323061}">
      <dgm:prSet/>
      <dgm:spPr/>
      <dgm:t>
        <a:bodyPr/>
        <a:lstStyle/>
        <a:p>
          <a:endParaRPr lang="en-US"/>
        </a:p>
      </dgm:t>
    </dgm:pt>
    <dgm:pt modelId="{1FB1F7F0-BB3C-4C25-B1CC-E7C5021C7F21}">
      <dgm:prSet/>
      <dgm:spPr/>
      <dgm:t>
        <a:bodyPr/>
        <a:lstStyle/>
        <a:p>
          <a:r>
            <a:rPr lang="en-US" dirty="0"/>
            <a:t>Why we teach in the way that we teach</a:t>
          </a:r>
        </a:p>
      </dgm:t>
    </dgm:pt>
    <dgm:pt modelId="{CD636991-952E-49C6-AD03-B8BDC947D4CE}" type="parTrans" cxnId="{98D88FE6-0982-45E1-BE3B-1AD2283BF346}">
      <dgm:prSet/>
      <dgm:spPr/>
      <dgm:t>
        <a:bodyPr/>
        <a:lstStyle/>
        <a:p>
          <a:endParaRPr lang="en-US"/>
        </a:p>
      </dgm:t>
    </dgm:pt>
    <dgm:pt modelId="{9D76AA07-68BD-4D08-9FE6-AADC4918BCFC}" type="sibTrans" cxnId="{98D88FE6-0982-45E1-BE3B-1AD2283BF346}">
      <dgm:prSet/>
      <dgm:spPr/>
      <dgm:t>
        <a:bodyPr/>
        <a:lstStyle/>
        <a:p>
          <a:endParaRPr lang="en-US"/>
        </a:p>
      </dgm:t>
    </dgm:pt>
    <dgm:pt modelId="{F2AD4A4F-FF75-49C2-BD72-7405E439A645}">
      <dgm:prSet/>
      <dgm:spPr/>
      <dgm:t>
        <a:bodyPr/>
        <a:lstStyle/>
        <a:p>
          <a:r>
            <a:rPr lang="en-GB"/>
            <a:t>Why what we do and say as Psychologists or Psychology students is important</a:t>
          </a:r>
          <a:endParaRPr lang="en-US" dirty="0"/>
        </a:p>
      </dgm:t>
    </dgm:pt>
    <dgm:pt modelId="{95AD8179-4942-4CBB-A56F-0FD579E03BB6}" type="parTrans" cxnId="{11E8DDC8-CFD4-4C35-BA12-841C501B8E38}">
      <dgm:prSet/>
      <dgm:spPr/>
      <dgm:t>
        <a:bodyPr/>
        <a:lstStyle/>
        <a:p>
          <a:endParaRPr lang="en-GB"/>
        </a:p>
      </dgm:t>
    </dgm:pt>
    <dgm:pt modelId="{21A295C8-39B7-4649-8AE6-52C26947A36F}" type="sibTrans" cxnId="{11E8DDC8-CFD4-4C35-BA12-841C501B8E38}">
      <dgm:prSet/>
      <dgm:spPr/>
      <dgm:t>
        <a:bodyPr/>
        <a:lstStyle/>
        <a:p>
          <a:endParaRPr lang="en-GB"/>
        </a:p>
      </dgm:t>
    </dgm:pt>
    <dgm:pt modelId="{02EB6773-7073-4D54-9B44-873377F92629}" type="pres">
      <dgm:prSet presAssocID="{52F7C429-098C-4E41-BA8A-7D19FCFBF98D}" presName="linear" presStyleCnt="0">
        <dgm:presLayoutVars>
          <dgm:animLvl val="lvl"/>
          <dgm:resizeHandles val="exact"/>
        </dgm:presLayoutVars>
      </dgm:prSet>
      <dgm:spPr/>
    </dgm:pt>
    <dgm:pt modelId="{E4CB6242-65AD-4004-A47C-D963C45E3B34}" type="pres">
      <dgm:prSet presAssocID="{3CD97B54-7FF9-4322-B33D-729DCE81EC4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079A65D-0F47-4F7C-A8CB-CB44028FC874}" type="pres">
      <dgm:prSet presAssocID="{BE607998-3976-4B40-B1D3-4AA5BD9C8969}" presName="spacer" presStyleCnt="0"/>
      <dgm:spPr/>
    </dgm:pt>
    <dgm:pt modelId="{78C4F70C-EE5E-40A4-82FC-FA8A6FA684EE}" type="pres">
      <dgm:prSet presAssocID="{1FB1F7F0-BB3C-4C25-B1CC-E7C5021C7F2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6E54289-70D7-4988-84C1-1833225F46E1}" type="pres">
      <dgm:prSet presAssocID="{9D76AA07-68BD-4D08-9FE6-AADC4918BCFC}" presName="spacer" presStyleCnt="0"/>
      <dgm:spPr/>
    </dgm:pt>
    <dgm:pt modelId="{EF9ABE2D-705C-4FAE-8ABA-A176E0712BDA}" type="pres">
      <dgm:prSet presAssocID="{F2AD4A4F-FF75-49C2-BD72-7405E439A64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9299935-7EC4-4231-B5BB-67FCE3FBC6DB}" type="presOf" srcId="{52F7C429-098C-4E41-BA8A-7D19FCFBF98D}" destId="{02EB6773-7073-4D54-9B44-873377F92629}" srcOrd="0" destOrd="0" presId="urn:microsoft.com/office/officeart/2005/8/layout/vList2"/>
    <dgm:cxn modelId="{EC355263-272A-4157-B335-BD270D323061}" srcId="{52F7C429-098C-4E41-BA8A-7D19FCFBF98D}" destId="{3CD97B54-7FF9-4322-B33D-729DCE81EC47}" srcOrd="0" destOrd="0" parTransId="{15C6FF1E-5031-448D-8482-9F2C9EE1BF2B}" sibTransId="{BE607998-3976-4B40-B1D3-4AA5BD9C8969}"/>
    <dgm:cxn modelId="{92AE5653-CD77-4C8A-9DB8-A14C64A23F22}" type="presOf" srcId="{1FB1F7F0-BB3C-4C25-B1CC-E7C5021C7F21}" destId="{78C4F70C-EE5E-40A4-82FC-FA8A6FA684EE}" srcOrd="0" destOrd="0" presId="urn:microsoft.com/office/officeart/2005/8/layout/vList2"/>
    <dgm:cxn modelId="{11E8DDC8-CFD4-4C35-BA12-841C501B8E38}" srcId="{52F7C429-098C-4E41-BA8A-7D19FCFBF98D}" destId="{F2AD4A4F-FF75-49C2-BD72-7405E439A645}" srcOrd="2" destOrd="0" parTransId="{95AD8179-4942-4CBB-A56F-0FD579E03BB6}" sibTransId="{21A295C8-39B7-4649-8AE6-52C26947A36F}"/>
    <dgm:cxn modelId="{EC4849D4-A3FF-4BC7-A9A4-82A2103A3AC3}" type="presOf" srcId="{F2AD4A4F-FF75-49C2-BD72-7405E439A645}" destId="{EF9ABE2D-705C-4FAE-8ABA-A176E0712BDA}" srcOrd="0" destOrd="0" presId="urn:microsoft.com/office/officeart/2005/8/layout/vList2"/>
    <dgm:cxn modelId="{98D88FE6-0982-45E1-BE3B-1AD2283BF346}" srcId="{52F7C429-098C-4E41-BA8A-7D19FCFBF98D}" destId="{1FB1F7F0-BB3C-4C25-B1CC-E7C5021C7F21}" srcOrd="1" destOrd="0" parTransId="{CD636991-952E-49C6-AD03-B8BDC947D4CE}" sibTransId="{9D76AA07-68BD-4D08-9FE6-AADC4918BCFC}"/>
    <dgm:cxn modelId="{C1D690ED-488F-42D6-BC63-10F0D0F7AFFA}" type="presOf" srcId="{3CD97B54-7FF9-4322-B33D-729DCE81EC47}" destId="{E4CB6242-65AD-4004-A47C-D963C45E3B34}" srcOrd="0" destOrd="0" presId="urn:microsoft.com/office/officeart/2005/8/layout/vList2"/>
    <dgm:cxn modelId="{5219CEF4-B1BF-4CF4-8554-78C926429A6A}" type="presParOf" srcId="{02EB6773-7073-4D54-9B44-873377F92629}" destId="{E4CB6242-65AD-4004-A47C-D963C45E3B34}" srcOrd="0" destOrd="0" presId="urn:microsoft.com/office/officeart/2005/8/layout/vList2"/>
    <dgm:cxn modelId="{0262C9CA-1E3F-4909-B1E7-6C3E6066F661}" type="presParOf" srcId="{02EB6773-7073-4D54-9B44-873377F92629}" destId="{2079A65D-0F47-4F7C-A8CB-CB44028FC874}" srcOrd="1" destOrd="0" presId="urn:microsoft.com/office/officeart/2005/8/layout/vList2"/>
    <dgm:cxn modelId="{D049DDFB-E827-4731-95C1-742B9C504695}" type="presParOf" srcId="{02EB6773-7073-4D54-9B44-873377F92629}" destId="{78C4F70C-EE5E-40A4-82FC-FA8A6FA684EE}" srcOrd="2" destOrd="0" presId="urn:microsoft.com/office/officeart/2005/8/layout/vList2"/>
    <dgm:cxn modelId="{BED2A5A7-49E8-4FA3-83F2-25F26C7E21E0}" type="presParOf" srcId="{02EB6773-7073-4D54-9B44-873377F92629}" destId="{36E54289-70D7-4988-84C1-1833225F46E1}" srcOrd="3" destOrd="0" presId="urn:microsoft.com/office/officeart/2005/8/layout/vList2"/>
    <dgm:cxn modelId="{BEAAEE76-2334-4E3B-9616-0A8035CE71B6}" type="presParOf" srcId="{02EB6773-7073-4D54-9B44-873377F92629}" destId="{EF9ABE2D-705C-4FAE-8ABA-A176E0712BD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12524B-FCD1-48AF-9454-59A4F90B367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1FD358-F30C-4979-8605-6892A2C17EB2}">
      <dgm:prSet/>
      <dgm:spPr/>
      <dgm:t>
        <a:bodyPr/>
        <a:lstStyle/>
        <a:p>
          <a:r>
            <a:rPr lang="en-GB"/>
            <a:t>Psychology has a more important role to play in the world than possibly ever before</a:t>
          </a:r>
          <a:endParaRPr lang="en-US"/>
        </a:p>
      </dgm:t>
    </dgm:pt>
    <dgm:pt modelId="{53C1F84F-AFA6-4B6F-AE6D-4BAF4BA23B56}" type="parTrans" cxnId="{6921E517-F4F2-4A56-ABFA-8133420E1D32}">
      <dgm:prSet/>
      <dgm:spPr/>
      <dgm:t>
        <a:bodyPr/>
        <a:lstStyle/>
        <a:p>
          <a:endParaRPr lang="en-US"/>
        </a:p>
      </dgm:t>
    </dgm:pt>
    <dgm:pt modelId="{1BD33AB7-FCBB-4712-B1B9-5A2118F5442A}" type="sibTrans" cxnId="{6921E517-F4F2-4A56-ABFA-8133420E1D32}">
      <dgm:prSet/>
      <dgm:spPr/>
      <dgm:t>
        <a:bodyPr/>
        <a:lstStyle/>
        <a:p>
          <a:endParaRPr lang="en-US"/>
        </a:p>
      </dgm:t>
    </dgm:pt>
    <dgm:pt modelId="{DC861830-9B2F-4F2E-A82D-6ABF0C79DD4C}">
      <dgm:prSet/>
      <dgm:spPr/>
      <dgm:t>
        <a:bodyPr/>
        <a:lstStyle/>
        <a:p>
          <a:r>
            <a:rPr lang="en-GB"/>
            <a:t>How we, as psychologists, conduct ourselves every day is critical to protecting the reputation of our discipline </a:t>
          </a:r>
          <a:endParaRPr lang="en-US"/>
        </a:p>
      </dgm:t>
    </dgm:pt>
    <dgm:pt modelId="{3AEF7972-600B-4821-9942-D6F2837A0EB2}" type="parTrans" cxnId="{507BA6AE-646D-4622-AFA4-D558AF62B061}">
      <dgm:prSet/>
      <dgm:spPr/>
      <dgm:t>
        <a:bodyPr/>
        <a:lstStyle/>
        <a:p>
          <a:endParaRPr lang="en-US"/>
        </a:p>
      </dgm:t>
    </dgm:pt>
    <dgm:pt modelId="{9D048803-81D7-4B64-85DF-14715D98EFC4}" type="sibTrans" cxnId="{507BA6AE-646D-4622-AFA4-D558AF62B061}">
      <dgm:prSet/>
      <dgm:spPr/>
      <dgm:t>
        <a:bodyPr/>
        <a:lstStyle/>
        <a:p>
          <a:endParaRPr lang="en-US"/>
        </a:p>
      </dgm:t>
    </dgm:pt>
    <dgm:pt modelId="{A28D5FD9-6D17-4ACB-89B6-481E025D7569}">
      <dgm:prSet/>
      <dgm:spPr/>
      <dgm:t>
        <a:bodyPr/>
        <a:lstStyle/>
        <a:p>
          <a:r>
            <a:rPr lang="en-GB"/>
            <a:t>The nature of the work we do means we have a huge responsibility to each other and those we work with in order to make a difference </a:t>
          </a:r>
          <a:endParaRPr lang="en-US"/>
        </a:p>
      </dgm:t>
    </dgm:pt>
    <dgm:pt modelId="{5BDC2860-5DDE-4A28-AA31-F0799E4FD418}" type="parTrans" cxnId="{B3814FA4-2E93-45DA-9122-0053E04E3D43}">
      <dgm:prSet/>
      <dgm:spPr/>
      <dgm:t>
        <a:bodyPr/>
        <a:lstStyle/>
        <a:p>
          <a:endParaRPr lang="en-US"/>
        </a:p>
      </dgm:t>
    </dgm:pt>
    <dgm:pt modelId="{15E625FB-EC17-4EEA-B775-C2126E6141A5}" type="sibTrans" cxnId="{B3814FA4-2E93-45DA-9122-0053E04E3D43}">
      <dgm:prSet/>
      <dgm:spPr/>
      <dgm:t>
        <a:bodyPr/>
        <a:lstStyle/>
        <a:p>
          <a:endParaRPr lang="en-US"/>
        </a:p>
      </dgm:t>
    </dgm:pt>
    <dgm:pt modelId="{EFCB4877-6741-4FF1-B29B-D3C7210507AD}">
      <dgm:prSet/>
      <dgm:spPr/>
      <dgm:t>
        <a:bodyPr/>
        <a:lstStyle/>
        <a:p>
          <a:r>
            <a:rPr lang="en-GB"/>
            <a:t>Being able to demonstrate an understanding and commitment to these values is critical on many levels</a:t>
          </a:r>
          <a:endParaRPr lang="en-US"/>
        </a:p>
      </dgm:t>
    </dgm:pt>
    <dgm:pt modelId="{77FAC404-945C-47E0-88B0-0581AC92A7CE}" type="parTrans" cxnId="{920B86EA-4580-498B-B1C4-396E86C1EE15}">
      <dgm:prSet/>
      <dgm:spPr/>
      <dgm:t>
        <a:bodyPr/>
        <a:lstStyle/>
        <a:p>
          <a:endParaRPr lang="en-US"/>
        </a:p>
      </dgm:t>
    </dgm:pt>
    <dgm:pt modelId="{B9655DC8-BD40-4882-979B-791B087AD2A6}" type="sibTrans" cxnId="{920B86EA-4580-498B-B1C4-396E86C1EE15}">
      <dgm:prSet/>
      <dgm:spPr/>
      <dgm:t>
        <a:bodyPr/>
        <a:lstStyle/>
        <a:p>
          <a:endParaRPr lang="en-US"/>
        </a:p>
      </dgm:t>
    </dgm:pt>
    <dgm:pt modelId="{B4031CB2-2891-441E-8276-5E1DBF021BA1}" type="pres">
      <dgm:prSet presAssocID="{0B12524B-FCD1-48AF-9454-59A4F90B3676}" presName="diagram" presStyleCnt="0">
        <dgm:presLayoutVars>
          <dgm:dir/>
          <dgm:resizeHandles val="exact"/>
        </dgm:presLayoutVars>
      </dgm:prSet>
      <dgm:spPr/>
    </dgm:pt>
    <dgm:pt modelId="{6329978A-5C33-485F-892F-A520CB2CEF77}" type="pres">
      <dgm:prSet presAssocID="{B81FD358-F30C-4979-8605-6892A2C17EB2}" presName="node" presStyleLbl="node1" presStyleIdx="0" presStyleCnt="4">
        <dgm:presLayoutVars>
          <dgm:bulletEnabled val="1"/>
        </dgm:presLayoutVars>
      </dgm:prSet>
      <dgm:spPr/>
    </dgm:pt>
    <dgm:pt modelId="{6D497014-6925-4BD4-9A73-1FD8020912F0}" type="pres">
      <dgm:prSet presAssocID="{1BD33AB7-FCBB-4712-B1B9-5A2118F5442A}" presName="sibTrans" presStyleCnt="0"/>
      <dgm:spPr/>
    </dgm:pt>
    <dgm:pt modelId="{6A0D4B7C-0357-4F75-B8E1-36911B13694C}" type="pres">
      <dgm:prSet presAssocID="{DC861830-9B2F-4F2E-A82D-6ABF0C79DD4C}" presName="node" presStyleLbl="node1" presStyleIdx="1" presStyleCnt="4">
        <dgm:presLayoutVars>
          <dgm:bulletEnabled val="1"/>
        </dgm:presLayoutVars>
      </dgm:prSet>
      <dgm:spPr/>
    </dgm:pt>
    <dgm:pt modelId="{1E5D23CE-794B-403E-B172-71DF3F942918}" type="pres">
      <dgm:prSet presAssocID="{9D048803-81D7-4B64-85DF-14715D98EFC4}" presName="sibTrans" presStyleCnt="0"/>
      <dgm:spPr/>
    </dgm:pt>
    <dgm:pt modelId="{DF96313D-21C0-4837-89F6-C55BB5BC08C3}" type="pres">
      <dgm:prSet presAssocID="{A28D5FD9-6D17-4ACB-89B6-481E025D7569}" presName="node" presStyleLbl="node1" presStyleIdx="2" presStyleCnt="4">
        <dgm:presLayoutVars>
          <dgm:bulletEnabled val="1"/>
        </dgm:presLayoutVars>
      </dgm:prSet>
      <dgm:spPr/>
    </dgm:pt>
    <dgm:pt modelId="{6A6AA223-81E0-4F02-ADBC-2037196FF79B}" type="pres">
      <dgm:prSet presAssocID="{15E625FB-EC17-4EEA-B775-C2126E6141A5}" presName="sibTrans" presStyleCnt="0"/>
      <dgm:spPr/>
    </dgm:pt>
    <dgm:pt modelId="{8826C2E8-0D4F-4DC7-8411-1FCF9D4194D8}" type="pres">
      <dgm:prSet presAssocID="{EFCB4877-6741-4FF1-B29B-D3C7210507AD}" presName="node" presStyleLbl="node1" presStyleIdx="3" presStyleCnt="4">
        <dgm:presLayoutVars>
          <dgm:bulletEnabled val="1"/>
        </dgm:presLayoutVars>
      </dgm:prSet>
      <dgm:spPr/>
    </dgm:pt>
  </dgm:ptLst>
  <dgm:cxnLst>
    <dgm:cxn modelId="{6921E517-F4F2-4A56-ABFA-8133420E1D32}" srcId="{0B12524B-FCD1-48AF-9454-59A4F90B3676}" destId="{B81FD358-F30C-4979-8605-6892A2C17EB2}" srcOrd="0" destOrd="0" parTransId="{53C1F84F-AFA6-4B6F-AE6D-4BAF4BA23B56}" sibTransId="{1BD33AB7-FCBB-4712-B1B9-5A2118F5442A}"/>
    <dgm:cxn modelId="{AEE27E5C-219F-4698-AC1B-79C73E3030D2}" type="presOf" srcId="{A28D5FD9-6D17-4ACB-89B6-481E025D7569}" destId="{DF96313D-21C0-4837-89F6-C55BB5BC08C3}" srcOrd="0" destOrd="0" presId="urn:microsoft.com/office/officeart/2005/8/layout/default"/>
    <dgm:cxn modelId="{23EE068C-D013-4971-BB0F-C9C7B9908BA4}" type="presOf" srcId="{0B12524B-FCD1-48AF-9454-59A4F90B3676}" destId="{B4031CB2-2891-441E-8276-5E1DBF021BA1}" srcOrd="0" destOrd="0" presId="urn:microsoft.com/office/officeart/2005/8/layout/default"/>
    <dgm:cxn modelId="{E0CD8398-AB7C-4955-96F0-5B2904824FC1}" type="presOf" srcId="{DC861830-9B2F-4F2E-A82D-6ABF0C79DD4C}" destId="{6A0D4B7C-0357-4F75-B8E1-36911B13694C}" srcOrd="0" destOrd="0" presId="urn:microsoft.com/office/officeart/2005/8/layout/default"/>
    <dgm:cxn modelId="{AC4C4BA0-9800-47C0-80BB-D669EB083D6D}" type="presOf" srcId="{B81FD358-F30C-4979-8605-6892A2C17EB2}" destId="{6329978A-5C33-485F-892F-A520CB2CEF77}" srcOrd="0" destOrd="0" presId="urn:microsoft.com/office/officeart/2005/8/layout/default"/>
    <dgm:cxn modelId="{B3814FA4-2E93-45DA-9122-0053E04E3D43}" srcId="{0B12524B-FCD1-48AF-9454-59A4F90B3676}" destId="{A28D5FD9-6D17-4ACB-89B6-481E025D7569}" srcOrd="2" destOrd="0" parTransId="{5BDC2860-5DDE-4A28-AA31-F0799E4FD418}" sibTransId="{15E625FB-EC17-4EEA-B775-C2126E6141A5}"/>
    <dgm:cxn modelId="{3444ACAC-D9D9-4A2D-AF15-118DD3FF0228}" type="presOf" srcId="{EFCB4877-6741-4FF1-B29B-D3C7210507AD}" destId="{8826C2E8-0D4F-4DC7-8411-1FCF9D4194D8}" srcOrd="0" destOrd="0" presId="urn:microsoft.com/office/officeart/2005/8/layout/default"/>
    <dgm:cxn modelId="{507BA6AE-646D-4622-AFA4-D558AF62B061}" srcId="{0B12524B-FCD1-48AF-9454-59A4F90B3676}" destId="{DC861830-9B2F-4F2E-A82D-6ABF0C79DD4C}" srcOrd="1" destOrd="0" parTransId="{3AEF7972-600B-4821-9942-D6F2837A0EB2}" sibTransId="{9D048803-81D7-4B64-85DF-14715D98EFC4}"/>
    <dgm:cxn modelId="{920B86EA-4580-498B-B1C4-396E86C1EE15}" srcId="{0B12524B-FCD1-48AF-9454-59A4F90B3676}" destId="{EFCB4877-6741-4FF1-B29B-D3C7210507AD}" srcOrd="3" destOrd="0" parTransId="{77FAC404-945C-47E0-88B0-0581AC92A7CE}" sibTransId="{B9655DC8-BD40-4882-979B-791B087AD2A6}"/>
    <dgm:cxn modelId="{A5DF88CD-EFE0-4F33-A321-4E57309AD034}" type="presParOf" srcId="{B4031CB2-2891-441E-8276-5E1DBF021BA1}" destId="{6329978A-5C33-485F-892F-A520CB2CEF77}" srcOrd="0" destOrd="0" presId="urn:microsoft.com/office/officeart/2005/8/layout/default"/>
    <dgm:cxn modelId="{D065717A-5975-4E87-A415-2528D96EE0EE}" type="presParOf" srcId="{B4031CB2-2891-441E-8276-5E1DBF021BA1}" destId="{6D497014-6925-4BD4-9A73-1FD8020912F0}" srcOrd="1" destOrd="0" presId="urn:microsoft.com/office/officeart/2005/8/layout/default"/>
    <dgm:cxn modelId="{9444C991-E866-4F6C-B64A-10E4706CA1A6}" type="presParOf" srcId="{B4031CB2-2891-441E-8276-5E1DBF021BA1}" destId="{6A0D4B7C-0357-4F75-B8E1-36911B13694C}" srcOrd="2" destOrd="0" presId="urn:microsoft.com/office/officeart/2005/8/layout/default"/>
    <dgm:cxn modelId="{308CD4C2-AAF2-45E0-94D2-B884DE396F96}" type="presParOf" srcId="{B4031CB2-2891-441E-8276-5E1DBF021BA1}" destId="{1E5D23CE-794B-403E-B172-71DF3F942918}" srcOrd="3" destOrd="0" presId="urn:microsoft.com/office/officeart/2005/8/layout/default"/>
    <dgm:cxn modelId="{D29AB483-9F2D-446B-A6C6-311327F2C4BE}" type="presParOf" srcId="{B4031CB2-2891-441E-8276-5E1DBF021BA1}" destId="{DF96313D-21C0-4837-89F6-C55BB5BC08C3}" srcOrd="4" destOrd="0" presId="urn:microsoft.com/office/officeart/2005/8/layout/default"/>
    <dgm:cxn modelId="{123BB39B-5482-4594-ABCB-C320D37E68C2}" type="presParOf" srcId="{B4031CB2-2891-441E-8276-5E1DBF021BA1}" destId="{6A6AA223-81E0-4F02-ADBC-2037196FF79B}" srcOrd="5" destOrd="0" presId="urn:microsoft.com/office/officeart/2005/8/layout/default"/>
    <dgm:cxn modelId="{5FC9E209-C1ED-42F7-8470-4164A21CE605}" type="presParOf" srcId="{B4031CB2-2891-441E-8276-5E1DBF021BA1}" destId="{8826C2E8-0D4F-4DC7-8411-1FCF9D4194D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12524B-FCD1-48AF-9454-59A4F90B367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1FD358-F30C-4979-8605-6892A2C17EB2}">
      <dgm:prSet/>
      <dgm:spPr/>
      <dgm:t>
        <a:bodyPr/>
        <a:lstStyle/>
        <a:p>
          <a:r>
            <a:rPr lang="en-GB"/>
            <a:t>Psychology has a more important role to play in the world than possibly ever before</a:t>
          </a:r>
          <a:endParaRPr lang="en-US"/>
        </a:p>
      </dgm:t>
    </dgm:pt>
    <dgm:pt modelId="{53C1F84F-AFA6-4B6F-AE6D-4BAF4BA23B56}" type="parTrans" cxnId="{6921E517-F4F2-4A56-ABFA-8133420E1D32}">
      <dgm:prSet/>
      <dgm:spPr/>
      <dgm:t>
        <a:bodyPr/>
        <a:lstStyle/>
        <a:p>
          <a:endParaRPr lang="en-US"/>
        </a:p>
      </dgm:t>
    </dgm:pt>
    <dgm:pt modelId="{1BD33AB7-FCBB-4712-B1B9-5A2118F5442A}" type="sibTrans" cxnId="{6921E517-F4F2-4A56-ABFA-8133420E1D32}">
      <dgm:prSet/>
      <dgm:spPr/>
      <dgm:t>
        <a:bodyPr/>
        <a:lstStyle/>
        <a:p>
          <a:endParaRPr lang="en-US"/>
        </a:p>
      </dgm:t>
    </dgm:pt>
    <dgm:pt modelId="{DC861830-9B2F-4F2E-A82D-6ABF0C79DD4C}">
      <dgm:prSet/>
      <dgm:spPr/>
      <dgm:t>
        <a:bodyPr/>
        <a:lstStyle/>
        <a:p>
          <a:r>
            <a:rPr lang="en-GB"/>
            <a:t>How we, as psychologists, conduct ourselves every day is critical to protecting the reputation of our discipline </a:t>
          </a:r>
          <a:endParaRPr lang="en-US"/>
        </a:p>
      </dgm:t>
    </dgm:pt>
    <dgm:pt modelId="{3AEF7972-600B-4821-9942-D6F2837A0EB2}" type="parTrans" cxnId="{507BA6AE-646D-4622-AFA4-D558AF62B061}">
      <dgm:prSet/>
      <dgm:spPr/>
      <dgm:t>
        <a:bodyPr/>
        <a:lstStyle/>
        <a:p>
          <a:endParaRPr lang="en-US"/>
        </a:p>
      </dgm:t>
    </dgm:pt>
    <dgm:pt modelId="{9D048803-81D7-4B64-85DF-14715D98EFC4}" type="sibTrans" cxnId="{507BA6AE-646D-4622-AFA4-D558AF62B061}">
      <dgm:prSet/>
      <dgm:spPr/>
      <dgm:t>
        <a:bodyPr/>
        <a:lstStyle/>
        <a:p>
          <a:endParaRPr lang="en-US"/>
        </a:p>
      </dgm:t>
    </dgm:pt>
    <dgm:pt modelId="{A28D5FD9-6D17-4ACB-89B6-481E025D7569}">
      <dgm:prSet/>
      <dgm:spPr/>
      <dgm:t>
        <a:bodyPr/>
        <a:lstStyle/>
        <a:p>
          <a:r>
            <a:rPr lang="en-GB"/>
            <a:t>The nature of the work we do means we have a huge responsibility to each other and those we work with in order to make a difference </a:t>
          </a:r>
          <a:endParaRPr lang="en-US"/>
        </a:p>
      </dgm:t>
    </dgm:pt>
    <dgm:pt modelId="{5BDC2860-5DDE-4A28-AA31-F0799E4FD418}" type="parTrans" cxnId="{B3814FA4-2E93-45DA-9122-0053E04E3D43}">
      <dgm:prSet/>
      <dgm:spPr/>
      <dgm:t>
        <a:bodyPr/>
        <a:lstStyle/>
        <a:p>
          <a:endParaRPr lang="en-US"/>
        </a:p>
      </dgm:t>
    </dgm:pt>
    <dgm:pt modelId="{15E625FB-EC17-4EEA-B775-C2126E6141A5}" type="sibTrans" cxnId="{B3814FA4-2E93-45DA-9122-0053E04E3D43}">
      <dgm:prSet/>
      <dgm:spPr/>
      <dgm:t>
        <a:bodyPr/>
        <a:lstStyle/>
        <a:p>
          <a:endParaRPr lang="en-US"/>
        </a:p>
      </dgm:t>
    </dgm:pt>
    <dgm:pt modelId="{EFCB4877-6741-4FF1-B29B-D3C7210507AD}">
      <dgm:prSet/>
      <dgm:spPr/>
      <dgm:t>
        <a:bodyPr/>
        <a:lstStyle/>
        <a:p>
          <a:r>
            <a:rPr lang="en-GB"/>
            <a:t>Being able to demonstrate an understanding and commitment to these values is critical on many levels</a:t>
          </a:r>
          <a:endParaRPr lang="en-US"/>
        </a:p>
      </dgm:t>
    </dgm:pt>
    <dgm:pt modelId="{77FAC404-945C-47E0-88B0-0581AC92A7CE}" type="parTrans" cxnId="{920B86EA-4580-498B-B1C4-396E86C1EE15}">
      <dgm:prSet/>
      <dgm:spPr/>
      <dgm:t>
        <a:bodyPr/>
        <a:lstStyle/>
        <a:p>
          <a:endParaRPr lang="en-US"/>
        </a:p>
      </dgm:t>
    </dgm:pt>
    <dgm:pt modelId="{B9655DC8-BD40-4882-979B-791B087AD2A6}" type="sibTrans" cxnId="{920B86EA-4580-498B-B1C4-396E86C1EE15}">
      <dgm:prSet/>
      <dgm:spPr/>
      <dgm:t>
        <a:bodyPr/>
        <a:lstStyle/>
        <a:p>
          <a:endParaRPr lang="en-US"/>
        </a:p>
      </dgm:t>
    </dgm:pt>
    <dgm:pt modelId="{B4031CB2-2891-441E-8276-5E1DBF021BA1}" type="pres">
      <dgm:prSet presAssocID="{0B12524B-FCD1-48AF-9454-59A4F90B3676}" presName="diagram" presStyleCnt="0">
        <dgm:presLayoutVars>
          <dgm:dir/>
          <dgm:resizeHandles val="exact"/>
        </dgm:presLayoutVars>
      </dgm:prSet>
      <dgm:spPr/>
    </dgm:pt>
    <dgm:pt modelId="{6329978A-5C33-485F-892F-A520CB2CEF77}" type="pres">
      <dgm:prSet presAssocID="{B81FD358-F30C-4979-8605-6892A2C17EB2}" presName="node" presStyleLbl="node1" presStyleIdx="0" presStyleCnt="4">
        <dgm:presLayoutVars>
          <dgm:bulletEnabled val="1"/>
        </dgm:presLayoutVars>
      </dgm:prSet>
      <dgm:spPr/>
    </dgm:pt>
    <dgm:pt modelId="{6D497014-6925-4BD4-9A73-1FD8020912F0}" type="pres">
      <dgm:prSet presAssocID="{1BD33AB7-FCBB-4712-B1B9-5A2118F5442A}" presName="sibTrans" presStyleCnt="0"/>
      <dgm:spPr/>
    </dgm:pt>
    <dgm:pt modelId="{6A0D4B7C-0357-4F75-B8E1-36911B13694C}" type="pres">
      <dgm:prSet presAssocID="{DC861830-9B2F-4F2E-A82D-6ABF0C79DD4C}" presName="node" presStyleLbl="node1" presStyleIdx="1" presStyleCnt="4">
        <dgm:presLayoutVars>
          <dgm:bulletEnabled val="1"/>
        </dgm:presLayoutVars>
      </dgm:prSet>
      <dgm:spPr/>
    </dgm:pt>
    <dgm:pt modelId="{1E5D23CE-794B-403E-B172-71DF3F942918}" type="pres">
      <dgm:prSet presAssocID="{9D048803-81D7-4B64-85DF-14715D98EFC4}" presName="sibTrans" presStyleCnt="0"/>
      <dgm:spPr/>
    </dgm:pt>
    <dgm:pt modelId="{DF96313D-21C0-4837-89F6-C55BB5BC08C3}" type="pres">
      <dgm:prSet presAssocID="{A28D5FD9-6D17-4ACB-89B6-481E025D7569}" presName="node" presStyleLbl="node1" presStyleIdx="2" presStyleCnt="4">
        <dgm:presLayoutVars>
          <dgm:bulletEnabled val="1"/>
        </dgm:presLayoutVars>
      </dgm:prSet>
      <dgm:spPr/>
    </dgm:pt>
    <dgm:pt modelId="{6A6AA223-81E0-4F02-ADBC-2037196FF79B}" type="pres">
      <dgm:prSet presAssocID="{15E625FB-EC17-4EEA-B775-C2126E6141A5}" presName="sibTrans" presStyleCnt="0"/>
      <dgm:spPr/>
    </dgm:pt>
    <dgm:pt modelId="{8826C2E8-0D4F-4DC7-8411-1FCF9D4194D8}" type="pres">
      <dgm:prSet presAssocID="{EFCB4877-6741-4FF1-B29B-D3C7210507AD}" presName="node" presStyleLbl="node1" presStyleIdx="3" presStyleCnt="4">
        <dgm:presLayoutVars>
          <dgm:bulletEnabled val="1"/>
        </dgm:presLayoutVars>
      </dgm:prSet>
      <dgm:spPr/>
    </dgm:pt>
  </dgm:ptLst>
  <dgm:cxnLst>
    <dgm:cxn modelId="{6921E517-F4F2-4A56-ABFA-8133420E1D32}" srcId="{0B12524B-FCD1-48AF-9454-59A4F90B3676}" destId="{B81FD358-F30C-4979-8605-6892A2C17EB2}" srcOrd="0" destOrd="0" parTransId="{53C1F84F-AFA6-4B6F-AE6D-4BAF4BA23B56}" sibTransId="{1BD33AB7-FCBB-4712-B1B9-5A2118F5442A}"/>
    <dgm:cxn modelId="{AEE27E5C-219F-4698-AC1B-79C73E3030D2}" type="presOf" srcId="{A28D5FD9-6D17-4ACB-89B6-481E025D7569}" destId="{DF96313D-21C0-4837-89F6-C55BB5BC08C3}" srcOrd="0" destOrd="0" presId="urn:microsoft.com/office/officeart/2005/8/layout/default"/>
    <dgm:cxn modelId="{23EE068C-D013-4971-BB0F-C9C7B9908BA4}" type="presOf" srcId="{0B12524B-FCD1-48AF-9454-59A4F90B3676}" destId="{B4031CB2-2891-441E-8276-5E1DBF021BA1}" srcOrd="0" destOrd="0" presId="urn:microsoft.com/office/officeart/2005/8/layout/default"/>
    <dgm:cxn modelId="{E0CD8398-AB7C-4955-96F0-5B2904824FC1}" type="presOf" srcId="{DC861830-9B2F-4F2E-A82D-6ABF0C79DD4C}" destId="{6A0D4B7C-0357-4F75-B8E1-36911B13694C}" srcOrd="0" destOrd="0" presId="urn:microsoft.com/office/officeart/2005/8/layout/default"/>
    <dgm:cxn modelId="{AC4C4BA0-9800-47C0-80BB-D669EB083D6D}" type="presOf" srcId="{B81FD358-F30C-4979-8605-6892A2C17EB2}" destId="{6329978A-5C33-485F-892F-A520CB2CEF77}" srcOrd="0" destOrd="0" presId="urn:microsoft.com/office/officeart/2005/8/layout/default"/>
    <dgm:cxn modelId="{B3814FA4-2E93-45DA-9122-0053E04E3D43}" srcId="{0B12524B-FCD1-48AF-9454-59A4F90B3676}" destId="{A28D5FD9-6D17-4ACB-89B6-481E025D7569}" srcOrd="2" destOrd="0" parTransId="{5BDC2860-5DDE-4A28-AA31-F0799E4FD418}" sibTransId="{15E625FB-EC17-4EEA-B775-C2126E6141A5}"/>
    <dgm:cxn modelId="{3444ACAC-D9D9-4A2D-AF15-118DD3FF0228}" type="presOf" srcId="{EFCB4877-6741-4FF1-B29B-D3C7210507AD}" destId="{8826C2E8-0D4F-4DC7-8411-1FCF9D4194D8}" srcOrd="0" destOrd="0" presId="urn:microsoft.com/office/officeart/2005/8/layout/default"/>
    <dgm:cxn modelId="{507BA6AE-646D-4622-AFA4-D558AF62B061}" srcId="{0B12524B-FCD1-48AF-9454-59A4F90B3676}" destId="{DC861830-9B2F-4F2E-A82D-6ABF0C79DD4C}" srcOrd="1" destOrd="0" parTransId="{3AEF7972-600B-4821-9942-D6F2837A0EB2}" sibTransId="{9D048803-81D7-4B64-85DF-14715D98EFC4}"/>
    <dgm:cxn modelId="{920B86EA-4580-498B-B1C4-396E86C1EE15}" srcId="{0B12524B-FCD1-48AF-9454-59A4F90B3676}" destId="{EFCB4877-6741-4FF1-B29B-D3C7210507AD}" srcOrd="3" destOrd="0" parTransId="{77FAC404-945C-47E0-88B0-0581AC92A7CE}" sibTransId="{B9655DC8-BD40-4882-979B-791B087AD2A6}"/>
    <dgm:cxn modelId="{A5DF88CD-EFE0-4F33-A321-4E57309AD034}" type="presParOf" srcId="{B4031CB2-2891-441E-8276-5E1DBF021BA1}" destId="{6329978A-5C33-485F-892F-A520CB2CEF77}" srcOrd="0" destOrd="0" presId="urn:microsoft.com/office/officeart/2005/8/layout/default"/>
    <dgm:cxn modelId="{D065717A-5975-4E87-A415-2528D96EE0EE}" type="presParOf" srcId="{B4031CB2-2891-441E-8276-5E1DBF021BA1}" destId="{6D497014-6925-4BD4-9A73-1FD8020912F0}" srcOrd="1" destOrd="0" presId="urn:microsoft.com/office/officeart/2005/8/layout/default"/>
    <dgm:cxn modelId="{9444C991-E866-4F6C-B64A-10E4706CA1A6}" type="presParOf" srcId="{B4031CB2-2891-441E-8276-5E1DBF021BA1}" destId="{6A0D4B7C-0357-4F75-B8E1-36911B13694C}" srcOrd="2" destOrd="0" presId="urn:microsoft.com/office/officeart/2005/8/layout/default"/>
    <dgm:cxn modelId="{308CD4C2-AAF2-45E0-94D2-B884DE396F96}" type="presParOf" srcId="{B4031CB2-2891-441E-8276-5E1DBF021BA1}" destId="{1E5D23CE-794B-403E-B172-71DF3F942918}" srcOrd="3" destOrd="0" presId="urn:microsoft.com/office/officeart/2005/8/layout/default"/>
    <dgm:cxn modelId="{D29AB483-9F2D-446B-A6C6-311327F2C4BE}" type="presParOf" srcId="{B4031CB2-2891-441E-8276-5E1DBF021BA1}" destId="{DF96313D-21C0-4837-89F6-C55BB5BC08C3}" srcOrd="4" destOrd="0" presId="urn:microsoft.com/office/officeart/2005/8/layout/default"/>
    <dgm:cxn modelId="{123BB39B-5482-4594-ABCB-C320D37E68C2}" type="presParOf" srcId="{B4031CB2-2891-441E-8276-5E1DBF021BA1}" destId="{6A6AA223-81E0-4F02-ADBC-2037196FF79B}" srcOrd="5" destOrd="0" presId="urn:microsoft.com/office/officeart/2005/8/layout/default"/>
    <dgm:cxn modelId="{5FC9E209-C1ED-42F7-8470-4164A21CE605}" type="presParOf" srcId="{B4031CB2-2891-441E-8276-5E1DBF021BA1}" destId="{8826C2E8-0D4F-4DC7-8411-1FCF9D4194D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0F4915-739D-4183-9BE4-E52AD39B0B3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051581A-69FF-47A9-821F-91E2C5656AA9}">
      <dgm:prSet/>
      <dgm:spPr/>
      <dgm:t>
        <a:bodyPr/>
        <a:lstStyle/>
        <a:p>
          <a:r>
            <a:rPr lang="en-GB" dirty="0"/>
            <a:t>Supporting individuals living with incurable cancer</a:t>
          </a:r>
          <a:endParaRPr lang="en-US" dirty="0"/>
        </a:p>
      </dgm:t>
    </dgm:pt>
    <dgm:pt modelId="{355C806A-F2DF-40F0-8F9A-D6E49FCF1D32}" type="parTrans" cxnId="{5E90546C-E7A9-4EFB-9E47-921E4069DF69}">
      <dgm:prSet/>
      <dgm:spPr/>
      <dgm:t>
        <a:bodyPr/>
        <a:lstStyle/>
        <a:p>
          <a:endParaRPr lang="en-US"/>
        </a:p>
      </dgm:t>
    </dgm:pt>
    <dgm:pt modelId="{DF17C16F-F0C9-4845-B858-9A8750CB5B26}" type="sibTrans" cxnId="{5E90546C-E7A9-4EFB-9E47-921E4069DF69}">
      <dgm:prSet/>
      <dgm:spPr/>
      <dgm:t>
        <a:bodyPr/>
        <a:lstStyle/>
        <a:p>
          <a:endParaRPr lang="en-US"/>
        </a:p>
      </dgm:t>
    </dgm:pt>
    <dgm:pt modelId="{26725FEE-32F8-48C0-98E0-AD459EE7B9B7}">
      <dgm:prSet/>
      <dgm:spPr/>
      <dgm:t>
        <a:bodyPr/>
        <a:lstStyle/>
        <a:p>
          <a:r>
            <a:rPr lang="en-GB" dirty="0"/>
            <a:t>Attitudes towards refugees and asylum seekers </a:t>
          </a:r>
          <a:endParaRPr lang="en-US" dirty="0"/>
        </a:p>
      </dgm:t>
    </dgm:pt>
    <dgm:pt modelId="{EF45EC97-9BBC-40BA-9555-670C8F3A8595}" type="parTrans" cxnId="{08A6C34A-2296-4060-9572-B43189825A65}">
      <dgm:prSet/>
      <dgm:spPr/>
      <dgm:t>
        <a:bodyPr/>
        <a:lstStyle/>
        <a:p>
          <a:endParaRPr lang="en-US"/>
        </a:p>
      </dgm:t>
    </dgm:pt>
    <dgm:pt modelId="{FB122ADC-9617-4719-AC5E-4E9686D71316}" type="sibTrans" cxnId="{08A6C34A-2296-4060-9572-B43189825A65}">
      <dgm:prSet/>
      <dgm:spPr/>
      <dgm:t>
        <a:bodyPr/>
        <a:lstStyle/>
        <a:p>
          <a:endParaRPr lang="en-US"/>
        </a:p>
      </dgm:t>
    </dgm:pt>
    <dgm:pt modelId="{A5743F27-D567-4FEF-83E1-4D65F5F30D33}">
      <dgm:prSet/>
      <dgm:spPr/>
      <dgm:t>
        <a:bodyPr/>
        <a:lstStyle/>
        <a:p>
          <a:r>
            <a:rPr lang="en-GB"/>
            <a:t>Impact of living with a prosthetic limb </a:t>
          </a:r>
          <a:endParaRPr lang="en-US"/>
        </a:p>
      </dgm:t>
    </dgm:pt>
    <dgm:pt modelId="{E2AF0027-7828-4E16-81DD-CD0CA7FB95BA}" type="parTrans" cxnId="{A894DB5A-374B-4BF1-B162-9F1C5017A100}">
      <dgm:prSet/>
      <dgm:spPr/>
      <dgm:t>
        <a:bodyPr/>
        <a:lstStyle/>
        <a:p>
          <a:endParaRPr lang="en-US"/>
        </a:p>
      </dgm:t>
    </dgm:pt>
    <dgm:pt modelId="{7A6AAF41-531C-4DDC-91CD-D214C720B565}" type="sibTrans" cxnId="{A894DB5A-374B-4BF1-B162-9F1C5017A100}">
      <dgm:prSet/>
      <dgm:spPr/>
      <dgm:t>
        <a:bodyPr/>
        <a:lstStyle/>
        <a:p>
          <a:endParaRPr lang="en-US"/>
        </a:p>
      </dgm:t>
    </dgm:pt>
    <dgm:pt modelId="{5BFB56E2-F715-4A1D-A084-FD711832B8AC}">
      <dgm:prSet/>
      <dgm:spPr/>
      <dgm:t>
        <a:bodyPr/>
        <a:lstStyle/>
        <a:p>
          <a:r>
            <a:rPr lang="en-GB"/>
            <a:t>Coping with genetic testing </a:t>
          </a:r>
          <a:endParaRPr lang="en-US"/>
        </a:p>
      </dgm:t>
    </dgm:pt>
    <dgm:pt modelId="{065B0FAC-3845-4BC9-A71A-069E58017751}" type="parTrans" cxnId="{5D2A89F5-C1C4-4985-84F9-A3D6BC7CC349}">
      <dgm:prSet/>
      <dgm:spPr/>
      <dgm:t>
        <a:bodyPr/>
        <a:lstStyle/>
        <a:p>
          <a:endParaRPr lang="en-US"/>
        </a:p>
      </dgm:t>
    </dgm:pt>
    <dgm:pt modelId="{BDF334ED-44AB-42A7-8893-FCF38D80FBDB}" type="sibTrans" cxnId="{5D2A89F5-C1C4-4985-84F9-A3D6BC7CC349}">
      <dgm:prSet/>
      <dgm:spPr/>
      <dgm:t>
        <a:bodyPr/>
        <a:lstStyle/>
        <a:p>
          <a:endParaRPr lang="en-US"/>
        </a:p>
      </dgm:t>
    </dgm:pt>
    <dgm:pt modelId="{2DE3B46C-FE57-4E9D-A035-70B87E870FAA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Helping people recover from domestic abuse </a:t>
          </a:r>
          <a:endParaRPr lang="en-US" dirty="0"/>
        </a:p>
      </dgm:t>
    </dgm:pt>
    <dgm:pt modelId="{83636B45-C889-49CC-B472-7AF95430C266}" type="parTrans" cxnId="{9E61AD85-B52D-4C3F-A2B3-E54D39E04BFC}">
      <dgm:prSet/>
      <dgm:spPr/>
      <dgm:t>
        <a:bodyPr/>
        <a:lstStyle/>
        <a:p>
          <a:endParaRPr lang="en-GB"/>
        </a:p>
      </dgm:t>
    </dgm:pt>
    <dgm:pt modelId="{01B4E5A2-86C5-446F-89E9-018D916E7B75}" type="sibTrans" cxnId="{9E61AD85-B52D-4C3F-A2B3-E54D39E04BFC}">
      <dgm:prSet/>
      <dgm:spPr/>
      <dgm:t>
        <a:bodyPr/>
        <a:lstStyle/>
        <a:p>
          <a:endParaRPr lang="en-GB"/>
        </a:p>
      </dgm:t>
    </dgm:pt>
    <dgm:pt modelId="{AEF6AF86-A18D-4C60-ABA7-E4F96B34D583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/>
            <a:t>Learning in a second language </a:t>
          </a:r>
          <a:endParaRPr lang="en-US" dirty="0"/>
        </a:p>
      </dgm:t>
    </dgm:pt>
    <dgm:pt modelId="{D0BDDFAF-BCD5-4746-AB93-39028B21A3EF}" type="parTrans" cxnId="{C574838E-3B60-4278-BA19-3E4DC5E05EAC}">
      <dgm:prSet/>
      <dgm:spPr/>
      <dgm:t>
        <a:bodyPr/>
        <a:lstStyle/>
        <a:p>
          <a:endParaRPr lang="en-GB"/>
        </a:p>
      </dgm:t>
    </dgm:pt>
    <dgm:pt modelId="{529035CF-713B-4077-B08C-1F47389D063A}" type="sibTrans" cxnId="{C574838E-3B60-4278-BA19-3E4DC5E05EAC}">
      <dgm:prSet/>
      <dgm:spPr/>
      <dgm:t>
        <a:bodyPr/>
        <a:lstStyle/>
        <a:p>
          <a:endParaRPr lang="en-GB"/>
        </a:p>
      </dgm:t>
    </dgm:pt>
    <dgm:pt modelId="{0070822C-2063-4804-8932-B866B3922185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dirty="0"/>
            <a:t>Gender differences in the workplace and society </a:t>
          </a:r>
          <a:endParaRPr lang="en-US" dirty="0"/>
        </a:p>
      </dgm:t>
    </dgm:pt>
    <dgm:pt modelId="{089A01D8-C424-4E2C-8EDC-4AED64B79DF8}" type="parTrans" cxnId="{42CBD5E3-AD10-464E-AD75-99EDA2A27622}">
      <dgm:prSet/>
      <dgm:spPr/>
      <dgm:t>
        <a:bodyPr/>
        <a:lstStyle/>
        <a:p>
          <a:endParaRPr lang="en-GB"/>
        </a:p>
      </dgm:t>
    </dgm:pt>
    <dgm:pt modelId="{DF2F3E0B-E81B-4253-B187-3F5340BCEA3F}" type="sibTrans" cxnId="{42CBD5E3-AD10-464E-AD75-99EDA2A27622}">
      <dgm:prSet/>
      <dgm:spPr/>
      <dgm:t>
        <a:bodyPr/>
        <a:lstStyle/>
        <a:p>
          <a:endParaRPr lang="en-GB"/>
        </a:p>
      </dgm:t>
    </dgm:pt>
    <dgm:pt modelId="{49F7530E-73B5-4F65-849C-2FB9AADF2EA0}" type="pres">
      <dgm:prSet presAssocID="{F60F4915-739D-4183-9BE4-E52AD39B0B36}" presName="linear" presStyleCnt="0">
        <dgm:presLayoutVars>
          <dgm:animLvl val="lvl"/>
          <dgm:resizeHandles val="exact"/>
        </dgm:presLayoutVars>
      </dgm:prSet>
      <dgm:spPr/>
    </dgm:pt>
    <dgm:pt modelId="{2DF0BA50-252D-4F62-AA87-38D999D05F24}" type="pres">
      <dgm:prSet presAssocID="{D051581A-69FF-47A9-821F-91E2C5656AA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E8AE38F-C2F1-4491-BD22-2184AE64F284}" type="pres">
      <dgm:prSet presAssocID="{DF17C16F-F0C9-4845-B858-9A8750CB5B26}" presName="spacer" presStyleCnt="0"/>
      <dgm:spPr/>
    </dgm:pt>
    <dgm:pt modelId="{2C057673-185A-472D-BE84-5CB06B6EBE66}" type="pres">
      <dgm:prSet presAssocID="{26725FEE-32F8-48C0-98E0-AD459EE7B9B7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F563072-258B-48AF-B850-D2EABE42D0B8}" type="pres">
      <dgm:prSet presAssocID="{FB122ADC-9617-4719-AC5E-4E9686D71316}" presName="spacer" presStyleCnt="0"/>
      <dgm:spPr/>
    </dgm:pt>
    <dgm:pt modelId="{ADC28461-28F2-420F-94C2-7F06E48300E4}" type="pres">
      <dgm:prSet presAssocID="{A5743F27-D567-4FEF-83E1-4D65F5F30D3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761A9B0-643B-462B-B8FF-A3609736161E}" type="pres">
      <dgm:prSet presAssocID="{7A6AAF41-531C-4DDC-91CD-D214C720B565}" presName="spacer" presStyleCnt="0"/>
      <dgm:spPr/>
    </dgm:pt>
    <dgm:pt modelId="{8AB7230C-8C04-458E-9A01-91572509EFCB}" type="pres">
      <dgm:prSet presAssocID="{5BFB56E2-F715-4A1D-A084-FD711832B8A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DB47953-3D86-4CF9-99AD-153485380F53}" type="pres">
      <dgm:prSet presAssocID="{BDF334ED-44AB-42A7-8893-FCF38D80FBDB}" presName="spacer" presStyleCnt="0"/>
      <dgm:spPr/>
    </dgm:pt>
    <dgm:pt modelId="{7B7F478A-5F62-475B-8E66-6DC261B3EB39}" type="pres">
      <dgm:prSet presAssocID="{2DE3B46C-FE57-4E9D-A035-70B87E870FA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D7EC36C-647D-4C6F-B1DB-58C60AF8D7A6}" type="pres">
      <dgm:prSet presAssocID="{01B4E5A2-86C5-446F-89E9-018D916E7B75}" presName="spacer" presStyleCnt="0"/>
      <dgm:spPr/>
    </dgm:pt>
    <dgm:pt modelId="{DFD47376-DD07-4F8F-ACCF-8B7B89220A7C}" type="pres">
      <dgm:prSet presAssocID="{AEF6AF86-A18D-4C60-ABA7-E4F96B34D58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6524C75-A6F5-40FF-8F6C-F291E3279F74}" type="pres">
      <dgm:prSet presAssocID="{529035CF-713B-4077-B08C-1F47389D063A}" presName="spacer" presStyleCnt="0"/>
      <dgm:spPr/>
    </dgm:pt>
    <dgm:pt modelId="{7EA7F785-DF01-40A4-B3EC-83842699A82F}" type="pres">
      <dgm:prSet presAssocID="{0070822C-2063-4804-8932-B866B392218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E516905-4C7A-425B-9BDC-35CED6EC2088}" type="presOf" srcId="{2DE3B46C-FE57-4E9D-A035-70B87E870FAA}" destId="{7B7F478A-5F62-475B-8E66-6DC261B3EB39}" srcOrd="0" destOrd="0" presId="urn:microsoft.com/office/officeart/2005/8/layout/vList2"/>
    <dgm:cxn modelId="{44B2132B-4FC5-456D-8A38-27F02070F22A}" type="presOf" srcId="{0070822C-2063-4804-8932-B866B3922185}" destId="{7EA7F785-DF01-40A4-B3EC-83842699A82F}" srcOrd="0" destOrd="0" presId="urn:microsoft.com/office/officeart/2005/8/layout/vList2"/>
    <dgm:cxn modelId="{EC6DE65C-F364-418A-A2E3-4592103BB9DE}" type="presOf" srcId="{26725FEE-32F8-48C0-98E0-AD459EE7B9B7}" destId="{2C057673-185A-472D-BE84-5CB06B6EBE66}" srcOrd="0" destOrd="0" presId="urn:microsoft.com/office/officeart/2005/8/layout/vList2"/>
    <dgm:cxn modelId="{95D25768-AFF4-4BE8-A932-A6C534A3876F}" type="presOf" srcId="{A5743F27-D567-4FEF-83E1-4D65F5F30D33}" destId="{ADC28461-28F2-420F-94C2-7F06E48300E4}" srcOrd="0" destOrd="0" presId="urn:microsoft.com/office/officeart/2005/8/layout/vList2"/>
    <dgm:cxn modelId="{08A6C34A-2296-4060-9572-B43189825A65}" srcId="{F60F4915-739D-4183-9BE4-E52AD39B0B36}" destId="{26725FEE-32F8-48C0-98E0-AD459EE7B9B7}" srcOrd="1" destOrd="0" parTransId="{EF45EC97-9BBC-40BA-9555-670C8F3A8595}" sibTransId="{FB122ADC-9617-4719-AC5E-4E9686D71316}"/>
    <dgm:cxn modelId="{5E90546C-E7A9-4EFB-9E47-921E4069DF69}" srcId="{F60F4915-739D-4183-9BE4-E52AD39B0B36}" destId="{D051581A-69FF-47A9-821F-91E2C5656AA9}" srcOrd="0" destOrd="0" parTransId="{355C806A-F2DF-40F0-8F9A-D6E49FCF1D32}" sibTransId="{DF17C16F-F0C9-4845-B858-9A8750CB5B26}"/>
    <dgm:cxn modelId="{A894DB5A-374B-4BF1-B162-9F1C5017A100}" srcId="{F60F4915-739D-4183-9BE4-E52AD39B0B36}" destId="{A5743F27-D567-4FEF-83E1-4D65F5F30D33}" srcOrd="2" destOrd="0" parTransId="{E2AF0027-7828-4E16-81DD-CD0CA7FB95BA}" sibTransId="{7A6AAF41-531C-4DDC-91CD-D214C720B565}"/>
    <dgm:cxn modelId="{9E61AD85-B52D-4C3F-A2B3-E54D39E04BFC}" srcId="{F60F4915-739D-4183-9BE4-E52AD39B0B36}" destId="{2DE3B46C-FE57-4E9D-A035-70B87E870FAA}" srcOrd="4" destOrd="0" parTransId="{83636B45-C889-49CC-B472-7AF95430C266}" sibTransId="{01B4E5A2-86C5-446F-89E9-018D916E7B75}"/>
    <dgm:cxn modelId="{4A2DD386-F3EA-4EFD-8FF1-CC176DF2E96A}" type="presOf" srcId="{AEF6AF86-A18D-4C60-ABA7-E4F96B34D583}" destId="{DFD47376-DD07-4F8F-ACCF-8B7B89220A7C}" srcOrd="0" destOrd="0" presId="urn:microsoft.com/office/officeart/2005/8/layout/vList2"/>
    <dgm:cxn modelId="{C574838E-3B60-4278-BA19-3E4DC5E05EAC}" srcId="{F60F4915-739D-4183-9BE4-E52AD39B0B36}" destId="{AEF6AF86-A18D-4C60-ABA7-E4F96B34D583}" srcOrd="5" destOrd="0" parTransId="{D0BDDFAF-BCD5-4746-AB93-39028B21A3EF}" sibTransId="{529035CF-713B-4077-B08C-1F47389D063A}"/>
    <dgm:cxn modelId="{221F9E98-771E-4BBF-9212-1E82E0C2D42D}" type="presOf" srcId="{5BFB56E2-F715-4A1D-A084-FD711832B8AC}" destId="{8AB7230C-8C04-458E-9A01-91572509EFCB}" srcOrd="0" destOrd="0" presId="urn:microsoft.com/office/officeart/2005/8/layout/vList2"/>
    <dgm:cxn modelId="{C90E16A1-AC18-4C90-BA5D-15AFA7F2960F}" type="presOf" srcId="{D051581A-69FF-47A9-821F-91E2C5656AA9}" destId="{2DF0BA50-252D-4F62-AA87-38D999D05F24}" srcOrd="0" destOrd="0" presId="urn:microsoft.com/office/officeart/2005/8/layout/vList2"/>
    <dgm:cxn modelId="{DAD2E9DD-0EBA-40CF-BD7E-915D7109F70D}" type="presOf" srcId="{F60F4915-739D-4183-9BE4-E52AD39B0B36}" destId="{49F7530E-73B5-4F65-849C-2FB9AADF2EA0}" srcOrd="0" destOrd="0" presId="urn:microsoft.com/office/officeart/2005/8/layout/vList2"/>
    <dgm:cxn modelId="{42CBD5E3-AD10-464E-AD75-99EDA2A27622}" srcId="{F60F4915-739D-4183-9BE4-E52AD39B0B36}" destId="{0070822C-2063-4804-8932-B866B3922185}" srcOrd="6" destOrd="0" parTransId="{089A01D8-C424-4E2C-8EDC-4AED64B79DF8}" sibTransId="{DF2F3E0B-E81B-4253-B187-3F5340BCEA3F}"/>
    <dgm:cxn modelId="{5D2A89F5-C1C4-4985-84F9-A3D6BC7CC349}" srcId="{F60F4915-739D-4183-9BE4-E52AD39B0B36}" destId="{5BFB56E2-F715-4A1D-A084-FD711832B8AC}" srcOrd="3" destOrd="0" parTransId="{065B0FAC-3845-4BC9-A71A-069E58017751}" sibTransId="{BDF334ED-44AB-42A7-8893-FCF38D80FBDB}"/>
    <dgm:cxn modelId="{6D924D0D-CB10-44FD-A374-23E8FD3FB244}" type="presParOf" srcId="{49F7530E-73B5-4F65-849C-2FB9AADF2EA0}" destId="{2DF0BA50-252D-4F62-AA87-38D999D05F24}" srcOrd="0" destOrd="0" presId="urn:microsoft.com/office/officeart/2005/8/layout/vList2"/>
    <dgm:cxn modelId="{1580FFAD-386E-4467-B722-73070EC9DD31}" type="presParOf" srcId="{49F7530E-73B5-4F65-849C-2FB9AADF2EA0}" destId="{0E8AE38F-C2F1-4491-BD22-2184AE64F284}" srcOrd="1" destOrd="0" presId="urn:microsoft.com/office/officeart/2005/8/layout/vList2"/>
    <dgm:cxn modelId="{D8E67C5D-EA11-4EE0-B6A7-869A26CD76CF}" type="presParOf" srcId="{49F7530E-73B5-4F65-849C-2FB9AADF2EA0}" destId="{2C057673-185A-472D-BE84-5CB06B6EBE66}" srcOrd="2" destOrd="0" presId="urn:microsoft.com/office/officeart/2005/8/layout/vList2"/>
    <dgm:cxn modelId="{E7801BC4-6F83-447C-9302-400672784AB3}" type="presParOf" srcId="{49F7530E-73B5-4F65-849C-2FB9AADF2EA0}" destId="{8F563072-258B-48AF-B850-D2EABE42D0B8}" srcOrd="3" destOrd="0" presId="urn:microsoft.com/office/officeart/2005/8/layout/vList2"/>
    <dgm:cxn modelId="{21927ADB-802E-4D6A-AF4E-7E899CDB5CCC}" type="presParOf" srcId="{49F7530E-73B5-4F65-849C-2FB9AADF2EA0}" destId="{ADC28461-28F2-420F-94C2-7F06E48300E4}" srcOrd="4" destOrd="0" presId="urn:microsoft.com/office/officeart/2005/8/layout/vList2"/>
    <dgm:cxn modelId="{803D1E26-1DEE-4E7B-BE1A-5E71939D365B}" type="presParOf" srcId="{49F7530E-73B5-4F65-849C-2FB9AADF2EA0}" destId="{7761A9B0-643B-462B-B8FF-A3609736161E}" srcOrd="5" destOrd="0" presId="urn:microsoft.com/office/officeart/2005/8/layout/vList2"/>
    <dgm:cxn modelId="{8AFA9A26-DB65-4B1D-8B15-9BF8DA41F2EC}" type="presParOf" srcId="{49F7530E-73B5-4F65-849C-2FB9AADF2EA0}" destId="{8AB7230C-8C04-458E-9A01-91572509EFCB}" srcOrd="6" destOrd="0" presId="urn:microsoft.com/office/officeart/2005/8/layout/vList2"/>
    <dgm:cxn modelId="{E85E79D4-E4E9-44F6-ABE4-91CD2C97DA88}" type="presParOf" srcId="{49F7530E-73B5-4F65-849C-2FB9AADF2EA0}" destId="{ADB47953-3D86-4CF9-99AD-153485380F53}" srcOrd="7" destOrd="0" presId="urn:microsoft.com/office/officeart/2005/8/layout/vList2"/>
    <dgm:cxn modelId="{E3B3CB41-082C-4183-A5EA-51352773E705}" type="presParOf" srcId="{49F7530E-73B5-4F65-849C-2FB9AADF2EA0}" destId="{7B7F478A-5F62-475B-8E66-6DC261B3EB39}" srcOrd="8" destOrd="0" presId="urn:microsoft.com/office/officeart/2005/8/layout/vList2"/>
    <dgm:cxn modelId="{C68F9254-1A12-457B-BAB6-DEAA335E06C9}" type="presParOf" srcId="{49F7530E-73B5-4F65-849C-2FB9AADF2EA0}" destId="{7D7EC36C-647D-4C6F-B1DB-58C60AF8D7A6}" srcOrd="9" destOrd="0" presId="urn:microsoft.com/office/officeart/2005/8/layout/vList2"/>
    <dgm:cxn modelId="{B18EBDCA-BA81-413F-8A19-6ED1FE787E6B}" type="presParOf" srcId="{49F7530E-73B5-4F65-849C-2FB9AADF2EA0}" destId="{DFD47376-DD07-4F8F-ACCF-8B7B89220A7C}" srcOrd="10" destOrd="0" presId="urn:microsoft.com/office/officeart/2005/8/layout/vList2"/>
    <dgm:cxn modelId="{9524B88D-DBEE-4CC1-8988-9631B1C4145D}" type="presParOf" srcId="{49F7530E-73B5-4F65-849C-2FB9AADF2EA0}" destId="{B6524C75-A6F5-40FF-8F6C-F291E3279F74}" srcOrd="11" destOrd="0" presId="urn:microsoft.com/office/officeart/2005/8/layout/vList2"/>
    <dgm:cxn modelId="{712309E9-FB77-49C9-AF65-9B11C2AB7DAB}" type="presParOf" srcId="{49F7530E-73B5-4F65-849C-2FB9AADF2EA0}" destId="{7EA7F785-DF01-40A4-B3EC-83842699A82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E0F6A4-E012-4E6E-93D2-906B7B55F94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0607F6-196A-43FB-B6B8-7B1B9EDED2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Psychologists must be able to  work in partnership with others (including  professional colleagues, research participants, and other persons; </a:t>
          </a:r>
          <a:endParaRPr lang="en-US"/>
        </a:p>
      </dgm:t>
    </dgm:pt>
    <dgm:pt modelId="{A944DFB8-CB78-4550-B872-A5AFD94B343F}" type="parTrans" cxnId="{EC2DCE70-9FA0-484B-9AD2-4C887DCEC211}">
      <dgm:prSet/>
      <dgm:spPr/>
      <dgm:t>
        <a:bodyPr/>
        <a:lstStyle/>
        <a:p>
          <a:endParaRPr lang="en-US"/>
        </a:p>
      </dgm:t>
    </dgm:pt>
    <dgm:pt modelId="{DF6B6DAB-C54C-4B1A-8201-D833D8E56F9E}" type="sibTrans" cxnId="{EC2DCE70-9FA0-484B-9AD2-4C887DCEC211}">
      <dgm:prSet/>
      <dgm:spPr/>
      <dgm:t>
        <a:bodyPr/>
        <a:lstStyle/>
        <a:p>
          <a:endParaRPr lang="en-US"/>
        </a:p>
      </dgm:t>
    </dgm:pt>
    <dgm:pt modelId="{09C60977-8958-4CD0-A201-6E6A9D7B46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self-reflective; </a:t>
          </a:r>
          <a:endParaRPr lang="en-US"/>
        </a:p>
      </dgm:t>
    </dgm:pt>
    <dgm:pt modelId="{D89E3B69-CC4D-4BA6-BDE9-B1704FC48181}" type="parTrans" cxnId="{D478C65D-E2ED-459B-A031-301BF1A396F1}">
      <dgm:prSet/>
      <dgm:spPr/>
      <dgm:t>
        <a:bodyPr/>
        <a:lstStyle/>
        <a:p>
          <a:endParaRPr lang="en-US"/>
        </a:p>
      </dgm:t>
    </dgm:pt>
    <dgm:pt modelId="{C224B578-3CC4-470F-AF4D-CBBE9F7C2EE5}" type="sibTrans" cxnId="{D478C65D-E2ED-459B-A031-301BF1A396F1}">
      <dgm:prSet/>
      <dgm:spPr/>
      <dgm:t>
        <a:bodyPr/>
        <a:lstStyle/>
        <a:p>
          <a:endParaRPr lang="en-US"/>
        </a:p>
      </dgm:t>
    </dgm:pt>
    <dgm:pt modelId="{335B7AFA-A9FB-4AA7-8773-C51EC324D8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open to challenges that question the contributions of psychological knowledge to society. </a:t>
          </a:r>
          <a:endParaRPr lang="en-US"/>
        </a:p>
      </dgm:t>
    </dgm:pt>
    <dgm:pt modelId="{5B0519EC-7BA1-42D7-93C6-AD1557413BFE}" type="parTrans" cxnId="{1A39F493-7FA5-492D-80F9-97FED818D9B2}">
      <dgm:prSet/>
      <dgm:spPr/>
      <dgm:t>
        <a:bodyPr/>
        <a:lstStyle/>
        <a:p>
          <a:endParaRPr lang="en-US"/>
        </a:p>
      </dgm:t>
    </dgm:pt>
    <dgm:pt modelId="{3A4F12F9-1102-4E2D-8F21-40174BBA3272}" type="sibTrans" cxnId="{1A39F493-7FA5-492D-80F9-97FED818D9B2}">
      <dgm:prSet/>
      <dgm:spPr/>
      <dgm:t>
        <a:bodyPr/>
        <a:lstStyle/>
        <a:p>
          <a:endParaRPr lang="en-US"/>
        </a:p>
      </dgm:t>
    </dgm:pt>
    <dgm:pt modelId="{0A8FC240-910D-41E0-B7C4-6F45018742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Psychology researchers need to be aware of their personal and professional responsibilities, </a:t>
          </a:r>
          <a:endParaRPr lang="en-US"/>
        </a:p>
      </dgm:t>
    </dgm:pt>
    <dgm:pt modelId="{378B80E5-8A29-4BFD-9DC8-F693C1EC0767}" type="parTrans" cxnId="{237B6431-B34D-4B73-A08D-CAB6823B6533}">
      <dgm:prSet/>
      <dgm:spPr/>
      <dgm:t>
        <a:bodyPr/>
        <a:lstStyle/>
        <a:p>
          <a:endParaRPr lang="en-US"/>
        </a:p>
      </dgm:t>
    </dgm:pt>
    <dgm:pt modelId="{71623B4A-58F0-43EB-A0C3-781F0D77DD49}" type="sibTrans" cxnId="{237B6431-B34D-4B73-A08D-CAB6823B6533}">
      <dgm:prSet/>
      <dgm:spPr/>
      <dgm:t>
        <a:bodyPr/>
        <a:lstStyle/>
        <a:p>
          <a:endParaRPr lang="en-US"/>
        </a:p>
      </dgm:t>
    </dgm:pt>
    <dgm:pt modelId="{7B088B13-E45E-4E8C-954F-C48189FDBC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alert to the possible consequences of unexpected as well as predicted outcomes of their work, and to acknowledge the often problematic nature of  the interpretation of research findings. </a:t>
          </a:r>
          <a:endParaRPr lang="en-US"/>
        </a:p>
      </dgm:t>
    </dgm:pt>
    <dgm:pt modelId="{5D401FC2-0EC2-4314-B75C-8CCF5F4FC030}" type="parTrans" cxnId="{F6FEB4D4-A028-4310-B126-58FFC38A1280}">
      <dgm:prSet/>
      <dgm:spPr/>
      <dgm:t>
        <a:bodyPr/>
        <a:lstStyle/>
        <a:p>
          <a:endParaRPr lang="en-US"/>
        </a:p>
      </dgm:t>
    </dgm:pt>
    <dgm:pt modelId="{EED894B7-D7E2-441C-9852-39B2B1A2F8E4}" type="sibTrans" cxnId="{F6FEB4D4-A028-4310-B126-58FFC38A1280}">
      <dgm:prSet/>
      <dgm:spPr/>
      <dgm:t>
        <a:bodyPr/>
        <a:lstStyle/>
        <a:p>
          <a:endParaRPr lang="en-US"/>
        </a:p>
      </dgm:t>
    </dgm:pt>
    <dgm:pt modelId="{E3CB239C-4F4F-42CC-B63C-E998B85F5D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/>
            <a:t>They should always work within the limits of their professional competence</a:t>
          </a:r>
          <a:endParaRPr lang="en-US"/>
        </a:p>
      </dgm:t>
    </dgm:pt>
    <dgm:pt modelId="{F350EAD7-1B62-4663-9484-7BDCA0461E01}" type="parTrans" cxnId="{FEB2418C-7377-44CF-9B5E-AE5B0DCD04BB}">
      <dgm:prSet/>
      <dgm:spPr/>
      <dgm:t>
        <a:bodyPr/>
        <a:lstStyle/>
        <a:p>
          <a:endParaRPr lang="en-US"/>
        </a:p>
      </dgm:t>
    </dgm:pt>
    <dgm:pt modelId="{7E6A5F78-2B19-4760-9279-090CB9145A8C}" type="sibTrans" cxnId="{FEB2418C-7377-44CF-9B5E-AE5B0DCD04BB}">
      <dgm:prSet/>
      <dgm:spPr/>
      <dgm:t>
        <a:bodyPr/>
        <a:lstStyle/>
        <a:p>
          <a:endParaRPr lang="en-US"/>
        </a:p>
      </dgm:t>
    </dgm:pt>
    <dgm:pt modelId="{D3F62E34-90FA-4175-8543-C34EA8D16427}" type="pres">
      <dgm:prSet presAssocID="{1EE0F6A4-E012-4E6E-93D2-906B7B55F94E}" presName="root" presStyleCnt="0">
        <dgm:presLayoutVars>
          <dgm:dir/>
          <dgm:resizeHandles val="exact"/>
        </dgm:presLayoutVars>
      </dgm:prSet>
      <dgm:spPr/>
    </dgm:pt>
    <dgm:pt modelId="{15AA7B16-4D39-4DED-AD65-77A518005FFF}" type="pres">
      <dgm:prSet presAssocID="{7C0607F6-196A-43FB-B6B8-7B1B9EDED2F5}" presName="compNode" presStyleCnt="0"/>
      <dgm:spPr/>
    </dgm:pt>
    <dgm:pt modelId="{ED08C193-910A-4A3F-8948-1F9BCB54B803}" type="pres">
      <dgm:prSet presAssocID="{7C0607F6-196A-43FB-B6B8-7B1B9EDED2F5}" presName="bgRect" presStyleLbl="bgShp" presStyleIdx="0" presStyleCnt="6"/>
      <dgm:spPr/>
    </dgm:pt>
    <dgm:pt modelId="{479D1D86-73C3-4A5A-B337-202C718726E7}" type="pres">
      <dgm:prSet presAssocID="{7C0607F6-196A-43FB-B6B8-7B1B9EDED2F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FE17B0F-3831-48C1-A3EF-70697F17A3E5}" type="pres">
      <dgm:prSet presAssocID="{7C0607F6-196A-43FB-B6B8-7B1B9EDED2F5}" presName="spaceRect" presStyleCnt="0"/>
      <dgm:spPr/>
    </dgm:pt>
    <dgm:pt modelId="{44BD3A0D-817B-4C28-8397-58070E451705}" type="pres">
      <dgm:prSet presAssocID="{7C0607F6-196A-43FB-B6B8-7B1B9EDED2F5}" presName="parTx" presStyleLbl="revTx" presStyleIdx="0" presStyleCnt="6">
        <dgm:presLayoutVars>
          <dgm:chMax val="0"/>
          <dgm:chPref val="0"/>
        </dgm:presLayoutVars>
      </dgm:prSet>
      <dgm:spPr/>
    </dgm:pt>
    <dgm:pt modelId="{D7427E4C-0211-4190-9749-69C7994B769C}" type="pres">
      <dgm:prSet presAssocID="{DF6B6DAB-C54C-4B1A-8201-D833D8E56F9E}" presName="sibTrans" presStyleCnt="0"/>
      <dgm:spPr/>
    </dgm:pt>
    <dgm:pt modelId="{315B261E-4552-4AFB-8DBF-DB18A83ED415}" type="pres">
      <dgm:prSet presAssocID="{09C60977-8958-4CD0-A201-6E6A9D7B46AD}" presName="compNode" presStyleCnt="0"/>
      <dgm:spPr/>
    </dgm:pt>
    <dgm:pt modelId="{8A127815-360E-4E16-A977-E5FED9A6E38D}" type="pres">
      <dgm:prSet presAssocID="{09C60977-8958-4CD0-A201-6E6A9D7B46AD}" presName="bgRect" presStyleLbl="bgShp" presStyleIdx="1" presStyleCnt="6"/>
      <dgm:spPr/>
    </dgm:pt>
    <dgm:pt modelId="{B84C03E2-9856-455F-9B51-23D100DE015F}" type="pres">
      <dgm:prSet presAssocID="{09C60977-8958-4CD0-A201-6E6A9D7B46A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702505F8-A310-4F0D-9C9C-BCC6D0D254E6}" type="pres">
      <dgm:prSet presAssocID="{09C60977-8958-4CD0-A201-6E6A9D7B46AD}" presName="spaceRect" presStyleCnt="0"/>
      <dgm:spPr/>
    </dgm:pt>
    <dgm:pt modelId="{5D1ED801-6142-43DD-8334-12E4233FB5F1}" type="pres">
      <dgm:prSet presAssocID="{09C60977-8958-4CD0-A201-6E6A9D7B46AD}" presName="parTx" presStyleLbl="revTx" presStyleIdx="1" presStyleCnt="6">
        <dgm:presLayoutVars>
          <dgm:chMax val="0"/>
          <dgm:chPref val="0"/>
        </dgm:presLayoutVars>
      </dgm:prSet>
      <dgm:spPr/>
    </dgm:pt>
    <dgm:pt modelId="{30A7EF51-464C-4F12-B2CF-F7CBE68CA0F9}" type="pres">
      <dgm:prSet presAssocID="{C224B578-3CC4-470F-AF4D-CBBE9F7C2EE5}" presName="sibTrans" presStyleCnt="0"/>
      <dgm:spPr/>
    </dgm:pt>
    <dgm:pt modelId="{E104C8D8-ECF6-4C50-95B0-BC3875CFF815}" type="pres">
      <dgm:prSet presAssocID="{335B7AFA-A9FB-4AA7-8773-C51EC324D88F}" presName="compNode" presStyleCnt="0"/>
      <dgm:spPr/>
    </dgm:pt>
    <dgm:pt modelId="{2EEB118D-6CF1-4A75-94B2-C76B8732CA01}" type="pres">
      <dgm:prSet presAssocID="{335B7AFA-A9FB-4AA7-8773-C51EC324D88F}" presName="bgRect" presStyleLbl="bgShp" presStyleIdx="2" presStyleCnt="6"/>
      <dgm:spPr/>
    </dgm:pt>
    <dgm:pt modelId="{7EB07461-BE1A-4B1C-97A7-F1CBC9401AAE}" type="pres">
      <dgm:prSet presAssocID="{335B7AFA-A9FB-4AA7-8773-C51EC324D88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A717841-C5E2-4814-9B74-B840673687CD}" type="pres">
      <dgm:prSet presAssocID="{335B7AFA-A9FB-4AA7-8773-C51EC324D88F}" presName="spaceRect" presStyleCnt="0"/>
      <dgm:spPr/>
    </dgm:pt>
    <dgm:pt modelId="{4C3955FF-A5A4-4802-8881-CA411238002F}" type="pres">
      <dgm:prSet presAssocID="{335B7AFA-A9FB-4AA7-8773-C51EC324D88F}" presName="parTx" presStyleLbl="revTx" presStyleIdx="2" presStyleCnt="6">
        <dgm:presLayoutVars>
          <dgm:chMax val="0"/>
          <dgm:chPref val="0"/>
        </dgm:presLayoutVars>
      </dgm:prSet>
      <dgm:spPr/>
    </dgm:pt>
    <dgm:pt modelId="{9A6AAFDF-F5BD-4965-BAF1-270658D72058}" type="pres">
      <dgm:prSet presAssocID="{3A4F12F9-1102-4E2D-8F21-40174BBA3272}" presName="sibTrans" presStyleCnt="0"/>
      <dgm:spPr/>
    </dgm:pt>
    <dgm:pt modelId="{807DFE8A-9AEB-4D92-906A-A2EFBFC9B6D2}" type="pres">
      <dgm:prSet presAssocID="{0A8FC240-910D-41E0-B7C4-6F45018742EF}" presName="compNode" presStyleCnt="0"/>
      <dgm:spPr/>
    </dgm:pt>
    <dgm:pt modelId="{CFEB68C6-3FEA-47F5-BC43-C7CDB413B5EA}" type="pres">
      <dgm:prSet presAssocID="{0A8FC240-910D-41E0-B7C4-6F45018742EF}" presName="bgRect" presStyleLbl="bgShp" presStyleIdx="3" presStyleCnt="6"/>
      <dgm:spPr/>
    </dgm:pt>
    <dgm:pt modelId="{AD384CB1-2E6E-486D-827A-99A3B2976194}" type="pres">
      <dgm:prSet presAssocID="{0A8FC240-910D-41E0-B7C4-6F45018742E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1F337CE-53D3-4946-9AE9-C2BBC34FBFF2}" type="pres">
      <dgm:prSet presAssocID="{0A8FC240-910D-41E0-B7C4-6F45018742EF}" presName="spaceRect" presStyleCnt="0"/>
      <dgm:spPr/>
    </dgm:pt>
    <dgm:pt modelId="{4A1962DC-3094-4480-B390-4607989D5CA6}" type="pres">
      <dgm:prSet presAssocID="{0A8FC240-910D-41E0-B7C4-6F45018742EF}" presName="parTx" presStyleLbl="revTx" presStyleIdx="3" presStyleCnt="6">
        <dgm:presLayoutVars>
          <dgm:chMax val="0"/>
          <dgm:chPref val="0"/>
        </dgm:presLayoutVars>
      </dgm:prSet>
      <dgm:spPr/>
    </dgm:pt>
    <dgm:pt modelId="{BF91DC18-FFD7-48DA-B1E8-ACB7E3761603}" type="pres">
      <dgm:prSet presAssocID="{71623B4A-58F0-43EB-A0C3-781F0D77DD49}" presName="sibTrans" presStyleCnt="0"/>
      <dgm:spPr/>
    </dgm:pt>
    <dgm:pt modelId="{0F203E67-4B7F-47C5-877B-77685ECB5A33}" type="pres">
      <dgm:prSet presAssocID="{7B088B13-E45E-4E8C-954F-C48189FDBC3C}" presName="compNode" presStyleCnt="0"/>
      <dgm:spPr/>
    </dgm:pt>
    <dgm:pt modelId="{CE9AA91A-D34E-4987-ABA6-EC68BBE47539}" type="pres">
      <dgm:prSet presAssocID="{7B088B13-E45E-4E8C-954F-C48189FDBC3C}" presName="bgRect" presStyleLbl="bgShp" presStyleIdx="4" presStyleCnt="6"/>
      <dgm:spPr/>
    </dgm:pt>
    <dgm:pt modelId="{10F00A72-F17D-4EEC-A216-422E7EFCF203}" type="pres">
      <dgm:prSet presAssocID="{7B088B13-E45E-4E8C-954F-C48189FDBC3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903EA9C-5D00-4DAD-9B17-6173231F9DE8}" type="pres">
      <dgm:prSet presAssocID="{7B088B13-E45E-4E8C-954F-C48189FDBC3C}" presName="spaceRect" presStyleCnt="0"/>
      <dgm:spPr/>
    </dgm:pt>
    <dgm:pt modelId="{F975E2F8-43BE-4880-ABAE-90DA5ACA809F}" type="pres">
      <dgm:prSet presAssocID="{7B088B13-E45E-4E8C-954F-C48189FDBC3C}" presName="parTx" presStyleLbl="revTx" presStyleIdx="4" presStyleCnt="6">
        <dgm:presLayoutVars>
          <dgm:chMax val="0"/>
          <dgm:chPref val="0"/>
        </dgm:presLayoutVars>
      </dgm:prSet>
      <dgm:spPr/>
    </dgm:pt>
    <dgm:pt modelId="{EE58DE7D-7BA4-4C3E-A57C-02C140E99CD0}" type="pres">
      <dgm:prSet presAssocID="{EED894B7-D7E2-441C-9852-39B2B1A2F8E4}" presName="sibTrans" presStyleCnt="0"/>
      <dgm:spPr/>
    </dgm:pt>
    <dgm:pt modelId="{45C450BF-4B5E-40EB-B42B-CE401707058E}" type="pres">
      <dgm:prSet presAssocID="{E3CB239C-4F4F-42CC-B63C-E998B85F5D49}" presName="compNode" presStyleCnt="0"/>
      <dgm:spPr/>
    </dgm:pt>
    <dgm:pt modelId="{18FB961A-DBC1-4A63-87B9-9EEF71731861}" type="pres">
      <dgm:prSet presAssocID="{E3CB239C-4F4F-42CC-B63C-E998B85F5D49}" presName="bgRect" presStyleLbl="bgShp" presStyleIdx="5" presStyleCnt="6"/>
      <dgm:spPr/>
    </dgm:pt>
    <dgm:pt modelId="{5C9F52B1-16B8-44FA-A85F-440AB69B0598}" type="pres">
      <dgm:prSet presAssocID="{E3CB239C-4F4F-42CC-B63C-E998B85F5D4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DD9AEDF-50DD-4928-BB25-ABD1DB5AEC25}" type="pres">
      <dgm:prSet presAssocID="{E3CB239C-4F4F-42CC-B63C-E998B85F5D49}" presName="spaceRect" presStyleCnt="0"/>
      <dgm:spPr/>
    </dgm:pt>
    <dgm:pt modelId="{3C452CF7-2074-4257-BE41-548DEBA3142E}" type="pres">
      <dgm:prSet presAssocID="{E3CB239C-4F4F-42CC-B63C-E998B85F5D4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1B4190B-1426-4405-879F-24FC69F4F902}" type="presOf" srcId="{7B088B13-E45E-4E8C-954F-C48189FDBC3C}" destId="{F975E2F8-43BE-4880-ABAE-90DA5ACA809F}" srcOrd="0" destOrd="0" presId="urn:microsoft.com/office/officeart/2018/2/layout/IconVerticalSolidList"/>
    <dgm:cxn modelId="{1785EE22-00F1-405E-A17B-167233C4F570}" type="presOf" srcId="{0A8FC240-910D-41E0-B7C4-6F45018742EF}" destId="{4A1962DC-3094-4480-B390-4607989D5CA6}" srcOrd="0" destOrd="0" presId="urn:microsoft.com/office/officeart/2018/2/layout/IconVerticalSolidList"/>
    <dgm:cxn modelId="{237B6431-B34D-4B73-A08D-CAB6823B6533}" srcId="{1EE0F6A4-E012-4E6E-93D2-906B7B55F94E}" destId="{0A8FC240-910D-41E0-B7C4-6F45018742EF}" srcOrd="3" destOrd="0" parTransId="{378B80E5-8A29-4BFD-9DC8-F693C1EC0767}" sibTransId="{71623B4A-58F0-43EB-A0C3-781F0D77DD49}"/>
    <dgm:cxn modelId="{D478C65D-E2ED-459B-A031-301BF1A396F1}" srcId="{1EE0F6A4-E012-4E6E-93D2-906B7B55F94E}" destId="{09C60977-8958-4CD0-A201-6E6A9D7B46AD}" srcOrd="1" destOrd="0" parTransId="{D89E3B69-CC4D-4BA6-BDE9-B1704FC48181}" sibTransId="{C224B578-3CC4-470F-AF4D-CBBE9F7C2EE5}"/>
    <dgm:cxn modelId="{23A47062-A482-47DF-AE01-FAC386357B59}" type="presOf" srcId="{7C0607F6-196A-43FB-B6B8-7B1B9EDED2F5}" destId="{44BD3A0D-817B-4C28-8397-58070E451705}" srcOrd="0" destOrd="0" presId="urn:microsoft.com/office/officeart/2018/2/layout/IconVerticalSolidList"/>
    <dgm:cxn modelId="{738B8366-7423-4D82-AE2B-DB55A30EFCA9}" type="presOf" srcId="{E3CB239C-4F4F-42CC-B63C-E998B85F5D49}" destId="{3C452CF7-2074-4257-BE41-548DEBA3142E}" srcOrd="0" destOrd="0" presId="urn:microsoft.com/office/officeart/2018/2/layout/IconVerticalSolidList"/>
    <dgm:cxn modelId="{EC2DCE70-9FA0-484B-9AD2-4C887DCEC211}" srcId="{1EE0F6A4-E012-4E6E-93D2-906B7B55F94E}" destId="{7C0607F6-196A-43FB-B6B8-7B1B9EDED2F5}" srcOrd="0" destOrd="0" parTransId="{A944DFB8-CB78-4550-B872-A5AFD94B343F}" sibTransId="{DF6B6DAB-C54C-4B1A-8201-D833D8E56F9E}"/>
    <dgm:cxn modelId="{9DB5B073-2014-4B43-8F8C-6F5A4598BC08}" type="presOf" srcId="{335B7AFA-A9FB-4AA7-8773-C51EC324D88F}" destId="{4C3955FF-A5A4-4802-8881-CA411238002F}" srcOrd="0" destOrd="0" presId="urn:microsoft.com/office/officeart/2018/2/layout/IconVerticalSolidList"/>
    <dgm:cxn modelId="{FEB2418C-7377-44CF-9B5E-AE5B0DCD04BB}" srcId="{1EE0F6A4-E012-4E6E-93D2-906B7B55F94E}" destId="{E3CB239C-4F4F-42CC-B63C-E998B85F5D49}" srcOrd="5" destOrd="0" parTransId="{F350EAD7-1B62-4663-9484-7BDCA0461E01}" sibTransId="{7E6A5F78-2B19-4760-9279-090CB9145A8C}"/>
    <dgm:cxn modelId="{1A39F493-7FA5-492D-80F9-97FED818D9B2}" srcId="{1EE0F6A4-E012-4E6E-93D2-906B7B55F94E}" destId="{335B7AFA-A9FB-4AA7-8773-C51EC324D88F}" srcOrd="2" destOrd="0" parTransId="{5B0519EC-7BA1-42D7-93C6-AD1557413BFE}" sibTransId="{3A4F12F9-1102-4E2D-8F21-40174BBA3272}"/>
    <dgm:cxn modelId="{8CE062A0-D176-4E08-9B70-B3362E781894}" type="presOf" srcId="{09C60977-8958-4CD0-A201-6E6A9D7B46AD}" destId="{5D1ED801-6142-43DD-8334-12E4233FB5F1}" srcOrd="0" destOrd="0" presId="urn:microsoft.com/office/officeart/2018/2/layout/IconVerticalSolidList"/>
    <dgm:cxn modelId="{B92C8FC7-14A2-4E41-9A5B-0B7404EE0F60}" type="presOf" srcId="{1EE0F6A4-E012-4E6E-93D2-906B7B55F94E}" destId="{D3F62E34-90FA-4175-8543-C34EA8D16427}" srcOrd="0" destOrd="0" presId="urn:microsoft.com/office/officeart/2018/2/layout/IconVerticalSolidList"/>
    <dgm:cxn modelId="{F6FEB4D4-A028-4310-B126-58FFC38A1280}" srcId="{1EE0F6A4-E012-4E6E-93D2-906B7B55F94E}" destId="{7B088B13-E45E-4E8C-954F-C48189FDBC3C}" srcOrd="4" destOrd="0" parTransId="{5D401FC2-0EC2-4314-B75C-8CCF5F4FC030}" sibTransId="{EED894B7-D7E2-441C-9852-39B2B1A2F8E4}"/>
    <dgm:cxn modelId="{479868FF-D2BA-404C-A616-0BD091FDB6F7}" type="presParOf" srcId="{D3F62E34-90FA-4175-8543-C34EA8D16427}" destId="{15AA7B16-4D39-4DED-AD65-77A518005FFF}" srcOrd="0" destOrd="0" presId="urn:microsoft.com/office/officeart/2018/2/layout/IconVerticalSolidList"/>
    <dgm:cxn modelId="{131DC10C-26E1-4857-A59B-7027B7041873}" type="presParOf" srcId="{15AA7B16-4D39-4DED-AD65-77A518005FFF}" destId="{ED08C193-910A-4A3F-8948-1F9BCB54B803}" srcOrd="0" destOrd="0" presId="urn:microsoft.com/office/officeart/2018/2/layout/IconVerticalSolidList"/>
    <dgm:cxn modelId="{3A513581-0D14-4A98-8E14-46B0CE800FF3}" type="presParOf" srcId="{15AA7B16-4D39-4DED-AD65-77A518005FFF}" destId="{479D1D86-73C3-4A5A-B337-202C718726E7}" srcOrd="1" destOrd="0" presId="urn:microsoft.com/office/officeart/2018/2/layout/IconVerticalSolidList"/>
    <dgm:cxn modelId="{89B83C18-F5B2-4503-B104-F4EB73C2AFFC}" type="presParOf" srcId="{15AA7B16-4D39-4DED-AD65-77A518005FFF}" destId="{8FE17B0F-3831-48C1-A3EF-70697F17A3E5}" srcOrd="2" destOrd="0" presId="urn:microsoft.com/office/officeart/2018/2/layout/IconVerticalSolidList"/>
    <dgm:cxn modelId="{9297F1D7-562E-4F54-9C12-579B6B25CAB9}" type="presParOf" srcId="{15AA7B16-4D39-4DED-AD65-77A518005FFF}" destId="{44BD3A0D-817B-4C28-8397-58070E451705}" srcOrd="3" destOrd="0" presId="urn:microsoft.com/office/officeart/2018/2/layout/IconVerticalSolidList"/>
    <dgm:cxn modelId="{EFF6A6D0-D5A0-40BE-B4AA-9625DFB1EE0D}" type="presParOf" srcId="{D3F62E34-90FA-4175-8543-C34EA8D16427}" destId="{D7427E4C-0211-4190-9749-69C7994B769C}" srcOrd="1" destOrd="0" presId="urn:microsoft.com/office/officeart/2018/2/layout/IconVerticalSolidList"/>
    <dgm:cxn modelId="{89F541F8-D25A-4245-9DAE-6674F1F80F5D}" type="presParOf" srcId="{D3F62E34-90FA-4175-8543-C34EA8D16427}" destId="{315B261E-4552-4AFB-8DBF-DB18A83ED415}" srcOrd="2" destOrd="0" presId="urn:microsoft.com/office/officeart/2018/2/layout/IconVerticalSolidList"/>
    <dgm:cxn modelId="{73E18A14-0586-4893-896C-4FC5D020921E}" type="presParOf" srcId="{315B261E-4552-4AFB-8DBF-DB18A83ED415}" destId="{8A127815-360E-4E16-A977-E5FED9A6E38D}" srcOrd="0" destOrd="0" presId="urn:microsoft.com/office/officeart/2018/2/layout/IconVerticalSolidList"/>
    <dgm:cxn modelId="{D979BABD-73C5-4E95-A5FC-1D00FA536979}" type="presParOf" srcId="{315B261E-4552-4AFB-8DBF-DB18A83ED415}" destId="{B84C03E2-9856-455F-9B51-23D100DE015F}" srcOrd="1" destOrd="0" presId="urn:microsoft.com/office/officeart/2018/2/layout/IconVerticalSolidList"/>
    <dgm:cxn modelId="{2EF153A3-FF56-4B66-B221-6B6D6809B151}" type="presParOf" srcId="{315B261E-4552-4AFB-8DBF-DB18A83ED415}" destId="{702505F8-A310-4F0D-9C9C-BCC6D0D254E6}" srcOrd="2" destOrd="0" presId="urn:microsoft.com/office/officeart/2018/2/layout/IconVerticalSolidList"/>
    <dgm:cxn modelId="{B3266BDB-49E8-4F6A-BA87-5F6619674BE3}" type="presParOf" srcId="{315B261E-4552-4AFB-8DBF-DB18A83ED415}" destId="{5D1ED801-6142-43DD-8334-12E4233FB5F1}" srcOrd="3" destOrd="0" presId="urn:microsoft.com/office/officeart/2018/2/layout/IconVerticalSolidList"/>
    <dgm:cxn modelId="{4F12B263-55DD-4768-8278-437566E78D75}" type="presParOf" srcId="{D3F62E34-90FA-4175-8543-C34EA8D16427}" destId="{30A7EF51-464C-4F12-B2CF-F7CBE68CA0F9}" srcOrd="3" destOrd="0" presId="urn:microsoft.com/office/officeart/2018/2/layout/IconVerticalSolidList"/>
    <dgm:cxn modelId="{71F0C822-0A15-4677-BF3E-6D65F67AC719}" type="presParOf" srcId="{D3F62E34-90FA-4175-8543-C34EA8D16427}" destId="{E104C8D8-ECF6-4C50-95B0-BC3875CFF815}" srcOrd="4" destOrd="0" presId="urn:microsoft.com/office/officeart/2018/2/layout/IconVerticalSolidList"/>
    <dgm:cxn modelId="{C8D33EFA-9677-4B31-B96E-24DCEB9FBE94}" type="presParOf" srcId="{E104C8D8-ECF6-4C50-95B0-BC3875CFF815}" destId="{2EEB118D-6CF1-4A75-94B2-C76B8732CA01}" srcOrd="0" destOrd="0" presId="urn:microsoft.com/office/officeart/2018/2/layout/IconVerticalSolidList"/>
    <dgm:cxn modelId="{51C0D97D-348B-4081-9244-5646894D9248}" type="presParOf" srcId="{E104C8D8-ECF6-4C50-95B0-BC3875CFF815}" destId="{7EB07461-BE1A-4B1C-97A7-F1CBC9401AAE}" srcOrd="1" destOrd="0" presId="urn:microsoft.com/office/officeart/2018/2/layout/IconVerticalSolidList"/>
    <dgm:cxn modelId="{3ED44921-2FAA-4594-81B5-8632BD5A3663}" type="presParOf" srcId="{E104C8D8-ECF6-4C50-95B0-BC3875CFF815}" destId="{BA717841-C5E2-4814-9B74-B840673687CD}" srcOrd="2" destOrd="0" presId="urn:microsoft.com/office/officeart/2018/2/layout/IconVerticalSolidList"/>
    <dgm:cxn modelId="{607AF488-9315-420C-B93A-7227306C5D54}" type="presParOf" srcId="{E104C8D8-ECF6-4C50-95B0-BC3875CFF815}" destId="{4C3955FF-A5A4-4802-8881-CA411238002F}" srcOrd="3" destOrd="0" presId="urn:microsoft.com/office/officeart/2018/2/layout/IconVerticalSolidList"/>
    <dgm:cxn modelId="{EB32CA56-7E15-4218-ACD1-F007BDDCE303}" type="presParOf" srcId="{D3F62E34-90FA-4175-8543-C34EA8D16427}" destId="{9A6AAFDF-F5BD-4965-BAF1-270658D72058}" srcOrd="5" destOrd="0" presId="urn:microsoft.com/office/officeart/2018/2/layout/IconVerticalSolidList"/>
    <dgm:cxn modelId="{AEEE448A-83E9-4BB8-8B66-AD5617A10174}" type="presParOf" srcId="{D3F62E34-90FA-4175-8543-C34EA8D16427}" destId="{807DFE8A-9AEB-4D92-906A-A2EFBFC9B6D2}" srcOrd="6" destOrd="0" presId="urn:microsoft.com/office/officeart/2018/2/layout/IconVerticalSolidList"/>
    <dgm:cxn modelId="{78B8772F-E458-4103-898C-EDE368AB2276}" type="presParOf" srcId="{807DFE8A-9AEB-4D92-906A-A2EFBFC9B6D2}" destId="{CFEB68C6-3FEA-47F5-BC43-C7CDB413B5EA}" srcOrd="0" destOrd="0" presId="urn:microsoft.com/office/officeart/2018/2/layout/IconVerticalSolidList"/>
    <dgm:cxn modelId="{FFE2027B-81F4-420A-8C79-3BBB9911740E}" type="presParOf" srcId="{807DFE8A-9AEB-4D92-906A-A2EFBFC9B6D2}" destId="{AD384CB1-2E6E-486D-827A-99A3B2976194}" srcOrd="1" destOrd="0" presId="urn:microsoft.com/office/officeart/2018/2/layout/IconVerticalSolidList"/>
    <dgm:cxn modelId="{FC027D77-B379-4656-A983-7D38757126A5}" type="presParOf" srcId="{807DFE8A-9AEB-4D92-906A-A2EFBFC9B6D2}" destId="{E1F337CE-53D3-4946-9AE9-C2BBC34FBFF2}" srcOrd="2" destOrd="0" presId="urn:microsoft.com/office/officeart/2018/2/layout/IconVerticalSolidList"/>
    <dgm:cxn modelId="{21C4771F-0D1D-421A-B3EC-A0D172F75C43}" type="presParOf" srcId="{807DFE8A-9AEB-4D92-906A-A2EFBFC9B6D2}" destId="{4A1962DC-3094-4480-B390-4607989D5CA6}" srcOrd="3" destOrd="0" presId="urn:microsoft.com/office/officeart/2018/2/layout/IconVerticalSolidList"/>
    <dgm:cxn modelId="{F2C98FA3-B5D8-48B2-B683-7FDAD0ACA61B}" type="presParOf" srcId="{D3F62E34-90FA-4175-8543-C34EA8D16427}" destId="{BF91DC18-FFD7-48DA-B1E8-ACB7E3761603}" srcOrd="7" destOrd="0" presId="urn:microsoft.com/office/officeart/2018/2/layout/IconVerticalSolidList"/>
    <dgm:cxn modelId="{424AB6C0-9172-422D-9C0D-1F2E4326F3B3}" type="presParOf" srcId="{D3F62E34-90FA-4175-8543-C34EA8D16427}" destId="{0F203E67-4B7F-47C5-877B-77685ECB5A33}" srcOrd="8" destOrd="0" presId="urn:microsoft.com/office/officeart/2018/2/layout/IconVerticalSolidList"/>
    <dgm:cxn modelId="{2E7E1750-0C88-43EC-BB6E-718565F74D0A}" type="presParOf" srcId="{0F203E67-4B7F-47C5-877B-77685ECB5A33}" destId="{CE9AA91A-D34E-4987-ABA6-EC68BBE47539}" srcOrd="0" destOrd="0" presId="urn:microsoft.com/office/officeart/2018/2/layout/IconVerticalSolidList"/>
    <dgm:cxn modelId="{DE139F36-504F-451F-8651-48361FC4344E}" type="presParOf" srcId="{0F203E67-4B7F-47C5-877B-77685ECB5A33}" destId="{10F00A72-F17D-4EEC-A216-422E7EFCF203}" srcOrd="1" destOrd="0" presId="urn:microsoft.com/office/officeart/2018/2/layout/IconVerticalSolidList"/>
    <dgm:cxn modelId="{745B2300-BC4D-4A64-8AAE-14DB62E1907A}" type="presParOf" srcId="{0F203E67-4B7F-47C5-877B-77685ECB5A33}" destId="{9903EA9C-5D00-4DAD-9B17-6173231F9DE8}" srcOrd="2" destOrd="0" presId="urn:microsoft.com/office/officeart/2018/2/layout/IconVerticalSolidList"/>
    <dgm:cxn modelId="{8A9101E0-AF2F-44C1-9779-5AA53055B2B3}" type="presParOf" srcId="{0F203E67-4B7F-47C5-877B-77685ECB5A33}" destId="{F975E2F8-43BE-4880-ABAE-90DA5ACA809F}" srcOrd="3" destOrd="0" presId="urn:microsoft.com/office/officeart/2018/2/layout/IconVerticalSolidList"/>
    <dgm:cxn modelId="{861DC0D5-2FBC-4E17-82BA-A4ED0FE8C148}" type="presParOf" srcId="{D3F62E34-90FA-4175-8543-C34EA8D16427}" destId="{EE58DE7D-7BA4-4C3E-A57C-02C140E99CD0}" srcOrd="9" destOrd="0" presId="urn:microsoft.com/office/officeart/2018/2/layout/IconVerticalSolidList"/>
    <dgm:cxn modelId="{BBC7F79C-DEEB-431D-8C41-CDA9507FC6F7}" type="presParOf" srcId="{D3F62E34-90FA-4175-8543-C34EA8D16427}" destId="{45C450BF-4B5E-40EB-B42B-CE401707058E}" srcOrd="10" destOrd="0" presId="urn:microsoft.com/office/officeart/2018/2/layout/IconVerticalSolidList"/>
    <dgm:cxn modelId="{2660C918-546C-4A04-AF63-2112CE3AFE51}" type="presParOf" srcId="{45C450BF-4B5E-40EB-B42B-CE401707058E}" destId="{18FB961A-DBC1-4A63-87B9-9EEF71731861}" srcOrd="0" destOrd="0" presId="urn:microsoft.com/office/officeart/2018/2/layout/IconVerticalSolidList"/>
    <dgm:cxn modelId="{1D3C534B-75E2-4B3F-BAB5-01F37F415DB9}" type="presParOf" srcId="{45C450BF-4B5E-40EB-B42B-CE401707058E}" destId="{5C9F52B1-16B8-44FA-A85F-440AB69B0598}" srcOrd="1" destOrd="0" presId="urn:microsoft.com/office/officeart/2018/2/layout/IconVerticalSolidList"/>
    <dgm:cxn modelId="{0494657C-7FB5-422A-B3E9-71FB23CB1DE0}" type="presParOf" srcId="{45C450BF-4B5E-40EB-B42B-CE401707058E}" destId="{FDD9AEDF-50DD-4928-BB25-ABD1DB5AEC25}" srcOrd="2" destOrd="0" presId="urn:microsoft.com/office/officeart/2018/2/layout/IconVerticalSolidList"/>
    <dgm:cxn modelId="{6947139D-396F-4F99-AAFE-156706D0BB41}" type="presParOf" srcId="{45C450BF-4B5E-40EB-B42B-CE401707058E}" destId="{3C452CF7-2074-4257-BE41-548DEBA314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0332FD-38C7-43C0-BF7F-B1F5C5C64C61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851F59-CB78-41AE-8492-DA2728E577B7}">
      <dgm:prSet/>
      <dgm:spPr/>
      <dgm:t>
        <a:bodyPr/>
        <a:lstStyle/>
        <a:p>
          <a:r>
            <a:rPr lang="en-GB" dirty="0"/>
            <a:t>Spend a few moments to identify: </a:t>
          </a:r>
          <a:endParaRPr lang="en-US" dirty="0"/>
        </a:p>
      </dgm:t>
    </dgm:pt>
    <dgm:pt modelId="{732C8E61-3A16-48AD-BCEA-841DF77E6B47}" type="parTrans" cxnId="{9A402B68-AC9F-411C-9FA7-977AE0DFF366}">
      <dgm:prSet/>
      <dgm:spPr/>
      <dgm:t>
        <a:bodyPr/>
        <a:lstStyle/>
        <a:p>
          <a:endParaRPr lang="en-US"/>
        </a:p>
      </dgm:t>
    </dgm:pt>
    <dgm:pt modelId="{7C61ED0D-8B88-4E76-87BF-2EDD80D12F1B}" type="sibTrans" cxnId="{9A402B68-AC9F-411C-9FA7-977AE0DFF366}">
      <dgm:prSet/>
      <dgm:spPr/>
      <dgm:t>
        <a:bodyPr/>
        <a:lstStyle/>
        <a:p>
          <a:endParaRPr lang="en-US"/>
        </a:p>
      </dgm:t>
    </dgm:pt>
    <dgm:pt modelId="{1C7316FD-1C1F-4379-9088-FD53952F4A1A}">
      <dgm:prSet/>
      <dgm:spPr/>
      <dgm:t>
        <a:bodyPr/>
        <a:lstStyle/>
        <a:p>
          <a:r>
            <a:rPr lang="en-GB" dirty="0"/>
            <a:t>Three behaviours that you think currently demonstrate your commitment to the values discussed today</a:t>
          </a:r>
          <a:endParaRPr lang="en-US" dirty="0"/>
        </a:p>
      </dgm:t>
    </dgm:pt>
    <dgm:pt modelId="{0D3FA9F6-CC58-4895-AEE2-B3934343E04D}" type="parTrans" cxnId="{AB03C8FE-84AA-4CAC-853A-0320232E9C8E}">
      <dgm:prSet/>
      <dgm:spPr/>
      <dgm:t>
        <a:bodyPr/>
        <a:lstStyle/>
        <a:p>
          <a:endParaRPr lang="en-US"/>
        </a:p>
      </dgm:t>
    </dgm:pt>
    <dgm:pt modelId="{3D12310D-DE30-4354-850C-1E6CF43D5DAE}" type="sibTrans" cxnId="{AB03C8FE-84AA-4CAC-853A-0320232E9C8E}">
      <dgm:prSet/>
      <dgm:spPr/>
      <dgm:t>
        <a:bodyPr/>
        <a:lstStyle/>
        <a:p>
          <a:endParaRPr lang="en-US"/>
        </a:p>
      </dgm:t>
    </dgm:pt>
    <dgm:pt modelId="{0C6EAF35-70B6-426F-99BF-228D789639F7}">
      <dgm:prSet/>
      <dgm:spPr/>
      <dgm:t>
        <a:bodyPr/>
        <a:lstStyle/>
        <a:p>
          <a:r>
            <a:rPr lang="en-GB" dirty="0"/>
            <a:t>Three values or competences that you would like to develop/demonstrate further</a:t>
          </a:r>
          <a:endParaRPr lang="en-US" dirty="0"/>
        </a:p>
      </dgm:t>
    </dgm:pt>
    <dgm:pt modelId="{66563BE8-6DC3-418F-B068-B820E8A65039}" type="parTrans" cxnId="{3576EFB4-32E2-43B6-A028-E3ADD062F5E7}">
      <dgm:prSet/>
      <dgm:spPr/>
      <dgm:t>
        <a:bodyPr/>
        <a:lstStyle/>
        <a:p>
          <a:endParaRPr lang="en-US"/>
        </a:p>
      </dgm:t>
    </dgm:pt>
    <dgm:pt modelId="{C1B43B10-A761-408A-B97C-BCD8D4BE8302}" type="sibTrans" cxnId="{3576EFB4-32E2-43B6-A028-E3ADD062F5E7}">
      <dgm:prSet/>
      <dgm:spPr/>
      <dgm:t>
        <a:bodyPr/>
        <a:lstStyle/>
        <a:p>
          <a:endParaRPr lang="en-US"/>
        </a:p>
      </dgm:t>
    </dgm:pt>
    <dgm:pt modelId="{A7F79E77-79CD-475C-A457-B1C8F3AE0D12}" type="pres">
      <dgm:prSet presAssocID="{F30332FD-38C7-43C0-BF7F-B1F5C5C64C61}" presName="Name0" presStyleCnt="0">
        <dgm:presLayoutVars>
          <dgm:dir/>
          <dgm:animLvl val="lvl"/>
          <dgm:resizeHandles val="exact"/>
        </dgm:presLayoutVars>
      </dgm:prSet>
      <dgm:spPr/>
    </dgm:pt>
    <dgm:pt modelId="{1406FFCD-1FAA-4A45-98C3-261185724DF2}" type="pres">
      <dgm:prSet presAssocID="{0C6EAF35-70B6-426F-99BF-228D789639F7}" presName="boxAndChildren" presStyleCnt="0"/>
      <dgm:spPr/>
    </dgm:pt>
    <dgm:pt modelId="{AEA00F52-4888-475B-B249-E968F87B612A}" type="pres">
      <dgm:prSet presAssocID="{0C6EAF35-70B6-426F-99BF-228D789639F7}" presName="parentTextBox" presStyleLbl="node1" presStyleIdx="0" presStyleCnt="3"/>
      <dgm:spPr/>
    </dgm:pt>
    <dgm:pt modelId="{592C52CC-92FF-41E4-9DE7-A944D82000DD}" type="pres">
      <dgm:prSet presAssocID="{3D12310D-DE30-4354-850C-1E6CF43D5DAE}" presName="sp" presStyleCnt="0"/>
      <dgm:spPr/>
    </dgm:pt>
    <dgm:pt modelId="{5CBF87A5-AC4F-4BB0-A9C5-76960088CE10}" type="pres">
      <dgm:prSet presAssocID="{1C7316FD-1C1F-4379-9088-FD53952F4A1A}" presName="arrowAndChildren" presStyleCnt="0"/>
      <dgm:spPr/>
    </dgm:pt>
    <dgm:pt modelId="{0570FF9F-0384-4582-A0D0-AF924DEAA031}" type="pres">
      <dgm:prSet presAssocID="{1C7316FD-1C1F-4379-9088-FD53952F4A1A}" presName="parentTextArrow" presStyleLbl="node1" presStyleIdx="1" presStyleCnt="3"/>
      <dgm:spPr/>
    </dgm:pt>
    <dgm:pt modelId="{4673FEE1-BF17-401D-A4CF-DDFBF9E35389}" type="pres">
      <dgm:prSet presAssocID="{7C61ED0D-8B88-4E76-87BF-2EDD80D12F1B}" presName="sp" presStyleCnt="0"/>
      <dgm:spPr/>
    </dgm:pt>
    <dgm:pt modelId="{9BD2CC48-4EBA-42A2-BA62-ADE74DDEB2BF}" type="pres">
      <dgm:prSet presAssocID="{B0851F59-CB78-41AE-8492-DA2728E577B7}" presName="arrowAndChildren" presStyleCnt="0"/>
      <dgm:spPr/>
    </dgm:pt>
    <dgm:pt modelId="{258F632B-0722-40CD-8FF3-B671C1A5EE41}" type="pres">
      <dgm:prSet presAssocID="{B0851F59-CB78-41AE-8492-DA2728E577B7}" presName="parentTextArrow" presStyleLbl="node1" presStyleIdx="2" presStyleCnt="3"/>
      <dgm:spPr/>
    </dgm:pt>
  </dgm:ptLst>
  <dgm:cxnLst>
    <dgm:cxn modelId="{506B7824-ED28-4900-A315-07CC469ACF68}" type="presOf" srcId="{B0851F59-CB78-41AE-8492-DA2728E577B7}" destId="{258F632B-0722-40CD-8FF3-B671C1A5EE41}" srcOrd="0" destOrd="0" presId="urn:microsoft.com/office/officeart/2005/8/layout/process4"/>
    <dgm:cxn modelId="{9A402B68-AC9F-411C-9FA7-977AE0DFF366}" srcId="{F30332FD-38C7-43C0-BF7F-B1F5C5C64C61}" destId="{B0851F59-CB78-41AE-8492-DA2728E577B7}" srcOrd="0" destOrd="0" parTransId="{732C8E61-3A16-48AD-BCEA-841DF77E6B47}" sibTransId="{7C61ED0D-8B88-4E76-87BF-2EDD80D12F1B}"/>
    <dgm:cxn modelId="{CC452677-89DE-475E-B2DE-72B16F740E88}" type="presOf" srcId="{F30332FD-38C7-43C0-BF7F-B1F5C5C64C61}" destId="{A7F79E77-79CD-475C-A457-B1C8F3AE0D12}" srcOrd="0" destOrd="0" presId="urn:microsoft.com/office/officeart/2005/8/layout/process4"/>
    <dgm:cxn modelId="{6417C07B-EF9A-445A-928E-42409FD78EC9}" type="presOf" srcId="{0C6EAF35-70B6-426F-99BF-228D789639F7}" destId="{AEA00F52-4888-475B-B249-E968F87B612A}" srcOrd="0" destOrd="0" presId="urn:microsoft.com/office/officeart/2005/8/layout/process4"/>
    <dgm:cxn modelId="{3576EFB4-32E2-43B6-A028-E3ADD062F5E7}" srcId="{F30332FD-38C7-43C0-BF7F-B1F5C5C64C61}" destId="{0C6EAF35-70B6-426F-99BF-228D789639F7}" srcOrd="2" destOrd="0" parTransId="{66563BE8-6DC3-418F-B068-B820E8A65039}" sibTransId="{C1B43B10-A761-408A-B97C-BCD8D4BE8302}"/>
    <dgm:cxn modelId="{10A872BE-3109-49D8-971E-AD8072EDF4F2}" type="presOf" srcId="{1C7316FD-1C1F-4379-9088-FD53952F4A1A}" destId="{0570FF9F-0384-4582-A0D0-AF924DEAA031}" srcOrd="0" destOrd="0" presId="urn:microsoft.com/office/officeart/2005/8/layout/process4"/>
    <dgm:cxn modelId="{AB03C8FE-84AA-4CAC-853A-0320232E9C8E}" srcId="{F30332FD-38C7-43C0-BF7F-B1F5C5C64C61}" destId="{1C7316FD-1C1F-4379-9088-FD53952F4A1A}" srcOrd="1" destOrd="0" parTransId="{0D3FA9F6-CC58-4895-AEE2-B3934343E04D}" sibTransId="{3D12310D-DE30-4354-850C-1E6CF43D5DAE}"/>
    <dgm:cxn modelId="{63BA3C8E-E8F4-48E6-8ECE-FD91184B6017}" type="presParOf" srcId="{A7F79E77-79CD-475C-A457-B1C8F3AE0D12}" destId="{1406FFCD-1FAA-4A45-98C3-261185724DF2}" srcOrd="0" destOrd="0" presId="urn:microsoft.com/office/officeart/2005/8/layout/process4"/>
    <dgm:cxn modelId="{589E4AE7-0075-489F-8850-48507CAD3E08}" type="presParOf" srcId="{1406FFCD-1FAA-4A45-98C3-261185724DF2}" destId="{AEA00F52-4888-475B-B249-E968F87B612A}" srcOrd="0" destOrd="0" presId="urn:microsoft.com/office/officeart/2005/8/layout/process4"/>
    <dgm:cxn modelId="{1C614B12-63E1-4E40-86EF-829329770EC1}" type="presParOf" srcId="{A7F79E77-79CD-475C-A457-B1C8F3AE0D12}" destId="{592C52CC-92FF-41E4-9DE7-A944D82000DD}" srcOrd="1" destOrd="0" presId="urn:microsoft.com/office/officeart/2005/8/layout/process4"/>
    <dgm:cxn modelId="{DB724F20-B5EC-4104-878E-45E0B9D4A871}" type="presParOf" srcId="{A7F79E77-79CD-475C-A457-B1C8F3AE0D12}" destId="{5CBF87A5-AC4F-4BB0-A9C5-76960088CE10}" srcOrd="2" destOrd="0" presId="urn:microsoft.com/office/officeart/2005/8/layout/process4"/>
    <dgm:cxn modelId="{36D86681-95C7-4FF6-9765-88A61264F336}" type="presParOf" srcId="{5CBF87A5-AC4F-4BB0-A9C5-76960088CE10}" destId="{0570FF9F-0384-4582-A0D0-AF924DEAA031}" srcOrd="0" destOrd="0" presId="urn:microsoft.com/office/officeart/2005/8/layout/process4"/>
    <dgm:cxn modelId="{159E4ED1-3532-4A9E-8EC6-D13C5373EDB3}" type="presParOf" srcId="{A7F79E77-79CD-475C-A457-B1C8F3AE0D12}" destId="{4673FEE1-BF17-401D-A4CF-DDFBF9E35389}" srcOrd="3" destOrd="0" presId="urn:microsoft.com/office/officeart/2005/8/layout/process4"/>
    <dgm:cxn modelId="{1C7B65DD-ADD4-45C4-A122-5B10D8167B9E}" type="presParOf" srcId="{A7F79E77-79CD-475C-A457-B1C8F3AE0D12}" destId="{9BD2CC48-4EBA-42A2-BA62-ADE74DDEB2BF}" srcOrd="4" destOrd="0" presId="urn:microsoft.com/office/officeart/2005/8/layout/process4"/>
    <dgm:cxn modelId="{DC3DE806-3059-44C7-BE7C-B4458FBC0D5F}" type="presParOf" srcId="{9BD2CC48-4EBA-42A2-BA62-ADE74DDEB2BF}" destId="{258F632B-0722-40CD-8FF3-B671C1A5EE4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CB6242-65AD-4004-A47C-D963C45E3B34}">
      <dsp:nvSpPr>
        <dsp:cNvPr id="0" name=""/>
        <dsp:cNvSpPr/>
      </dsp:nvSpPr>
      <dsp:spPr>
        <a:xfrm>
          <a:off x="0" y="65411"/>
          <a:ext cx="6263640" cy="17317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Why we teach what we teach</a:t>
          </a:r>
        </a:p>
      </dsp:txBody>
      <dsp:txXfrm>
        <a:off x="84538" y="149949"/>
        <a:ext cx="6094564" cy="1562692"/>
      </dsp:txXfrm>
    </dsp:sp>
    <dsp:sp modelId="{78C4F70C-EE5E-40A4-82FC-FA8A6FA684EE}">
      <dsp:nvSpPr>
        <dsp:cNvPr id="0" name=""/>
        <dsp:cNvSpPr/>
      </dsp:nvSpPr>
      <dsp:spPr>
        <a:xfrm>
          <a:off x="0" y="1886459"/>
          <a:ext cx="6263640" cy="1731768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Why we teach in the way that we teach</a:t>
          </a:r>
        </a:p>
      </dsp:txBody>
      <dsp:txXfrm>
        <a:off x="84538" y="1970997"/>
        <a:ext cx="6094564" cy="1562692"/>
      </dsp:txXfrm>
    </dsp:sp>
    <dsp:sp modelId="{EF9ABE2D-705C-4FAE-8ABA-A176E0712BDA}">
      <dsp:nvSpPr>
        <dsp:cNvPr id="0" name=""/>
        <dsp:cNvSpPr/>
      </dsp:nvSpPr>
      <dsp:spPr>
        <a:xfrm>
          <a:off x="0" y="3707508"/>
          <a:ext cx="6263640" cy="1731768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what we do and say as Psychologists or Psychology students is important</a:t>
          </a:r>
          <a:endParaRPr lang="en-US" sz="3100" kern="1200" dirty="0"/>
        </a:p>
      </dsp:txBody>
      <dsp:txXfrm>
        <a:off x="84538" y="3792046"/>
        <a:ext cx="6094564" cy="15626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9978A-5C33-485F-892F-A520CB2CEF77}">
      <dsp:nvSpPr>
        <dsp:cNvPr id="0" name=""/>
        <dsp:cNvSpPr/>
      </dsp:nvSpPr>
      <dsp:spPr>
        <a:xfrm>
          <a:off x="764" y="814071"/>
          <a:ext cx="2981957" cy="17891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Psychology has a more important role to play in the world than possibly ever before</a:t>
          </a:r>
          <a:endParaRPr lang="en-US" sz="2000" kern="1200"/>
        </a:p>
      </dsp:txBody>
      <dsp:txXfrm>
        <a:off x="764" y="814071"/>
        <a:ext cx="2981957" cy="1789174"/>
      </dsp:txXfrm>
    </dsp:sp>
    <dsp:sp modelId="{6A0D4B7C-0357-4F75-B8E1-36911B13694C}">
      <dsp:nvSpPr>
        <dsp:cNvPr id="0" name=""/>
        <dsp:cNvSpPr/>
      </dsp:nvSpPr>
      <dsp:spPr>
        <a:xfrm>
          <a:off x="3280917" y="814071"/>
          <a:ext cx="2981957" cy="1789174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we, as psychologists, conduct ourselves every day is critical to protecting the reputation of our discipline </a:t>
          </a:r>
          <a:endParaRPr lang="en-US" sz="2000" kern="1200"/>
        </a:p>
      </dsp:txBody>
      <dsp:txXfrm>
        <a:off x="3280917" y="814071"/>
        <a:ext cx="2981957" cy="1789174"/>
      </dsp:txXfrm>
    </dsp:sp>
    <dsp:sp modelId="{DF96313D-21C0-4837-89F6-C55BB5BC08C3}">
      <dsp:nvSpPr>
        <dsp:cNvPr id="0" name=""/>
        <dsp:cNvSpPr/>
      </dsp:nvSpPr>
      <dsp:spPr>
        <a:xfrm>
          <a:off x="764" y="2901441"/>
          <a:ext cx="2981957" cy="1789174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nature of the work we do means we have a huge responsibility to each other and those we work with in order to make a difference </a:t>
          </a:r>
          <a:endParaRPr lang="en-US" sz="2000" kern="1200"/>
        </a:p>
      </dsp:txBody>
      <dsp:txXfrm>
        <a:off x="764" y="2901441"/>
        <a:ext cx="2981957" cy="1789174"/>
      </dsp:txXfrm>
    </dsp:sp>
    <dsp:sp modelId="{8826C2E8-0D4F-4DC7-8411-1FCF9D4194D8}">
      <dsp:nvSpPr>
        <dsp:cNvPr id="0" name=""/>
        <dsp:cNvSpPr/>
      </dsp:nvSpPr>
      <dsp:spPr>
        <a:xfrm>
          <a:off x="3280917" y="2901441"/>
          <a:ext cx="2981957" cy="1789174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Being able to demonstrate an understanding and commitment to these values is critical on many levels</a:t>
          </a:r>
          <a:endParaRPr lang="en-US" sz="2000" kern="1200"/>
        </a:p>
      </dsp:txBody>
      <dsp:txXfrm>
        <a:off x="3280917" y="2901441"/>
        <a:ext cx="2981957" cy="17891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9978A-5C33-485F-892F-A520CB2CEF77}">
      <dsp:nvSpPr>
        <dsp:cNvPr id="0" name=""/>
        <dsp:cNvSpPr/>
      </dsp:nvSpPr>
      <dsp:spPr>
        <a:xfrm>
          <a:off x="764" y="814071"/>
          <a:ext cx="2981957" cy="17891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Psychology has a more important role to play in the world than possibly ever before</a:t>
          </a:r>
          <a:endParaRPr lang="en-US" sz="2000" kern="1200"/>
        </a:p>
      </dsp:txBody>
      <dsp:txXfrm>
        <a:off x="764" y="814071"/>
        <a:ext cx="2981957" cy="1789174"/>
      </dsp:txXfrm>
    </dsp:sp>
    <dsp:sp modelId="{6A0D4B7C-0357-4F75-B8E1-36911B13694C}">
      <dsp:nvSpPr>
        <dsp:cNvPr id="0" name=""/>
        <dsp:cNvSpPr/>
      </dsp:nvSpPr>
      <dsp:spPr>
        <a:xfrm>
          <a:off x="3280917" y="814071"/>
          <a:ext cx="2981957" cy="1789174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we, as psychologists, conduct ourselves every day is critical to protecting the reputation of our discipline </a:t>
          </a:r>
          <a:endParaRPr lang="en-US" sz="2000" kern="1200"/>
        </a:p>
      </dsp:txBody>
      <dsp:txXfrm>
        <a:off x="3280917" y="814071"/>
        <a:ext cx="2981957" cy="1789174"/>
      </dsp:txXfrm>
    </dsp:sp>
    <dsp:sp modelId="{DF96313D-21C0-4837-89F6-C55BB5BC08C3}">
      <dsp:nvSpPr>
        <dsp:cNvPr id="0" name=""/>
        <dsp:cNvSpPr/>
      </dsp:nvSpPr>
      <dsp:spPr>
        <a:xfrm>
          <a:off x="764" y="2901441"/>
          <a:ext cx="2981957" cy="1789174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nature of the work we do means we have a huge responsibility to each other and those we work with in order to make a difference </a:t>
          </a:r>
          <a:endParaRPr lang="en-US" sz="2000" kern="1200"/>
        </a:p>
      </dsp:txBody>
      <dsp:txXfrm>
        <a:off x="764" y="2901441"/>
        <a:ext cx="2981957" cy="1789174"/>
      </dsp:txXfrm>
    </dsp:sp>
    <dsp:sp modelId="{8826C2E8-0D4F-4DC7-8411-1FCF9D4194D8}">
      <dsp:nvSpPr>
        <dsp:cNvPr id="0" name=""/>
        <dsp:cNvSpPr/>
      </dsp:nvSpPr>
      <dsp:spPr>
        <a:xfrm>
          <a:off x="3280917" y="2901441"/>
          <a:ext cx="2981957" cy="1789174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Being able to demonstrate an understanding and commitment to these values is critical on many levels</a:t>
          </a:r>
          <a:endParaRPr lang="en-US" sz="2000" kern="1200"/>
        </a:p>
      </dsp:txBody>
      <dsp:txXfrm>
        <a:off x="3280917" y="2901441"/>
        <a:ext cx="2981957" cy="17891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F0BA50-252D-4F62-AA87-38D999D05F24}">
      <dsp:nvSpPr>
        <dsp:cNvPr id="0" name=""/>
        <dsp:cNvSpPr/>
      </dsp:nvSpPr>
      <dsp:spPr>
        <a:xfrm>
          <a:off x="0" y="1044666"/>
          <a:ext cx="6263640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Supporting individuals living with incurable cancer</a:t>
          </a:r>
          <a:endParaRPr lang="en-US" sz="2300" kern="1200" dirty="0"/>
        </a:p>
      </dsp:txBody>
      <dsp:txXfrm>
        <a:off x="26930" y="1071596"/>
        <a:ext cx="6209780" cy="497795"/>
      </dsp:txXfrm>
    </dsp:sp>
    <dsp:sp modelId="{2C057673-185A-472D-BE84-5CB06B6EBE66}">
      <dsp:nvSpPr>
        <dsp:cNvPr id="0" name=""/>
        <dsp:cNvSpPr/>
      </dsp:nvSpPr>
      <dsp:spPr>
        <a:xfrm>
          <a:off x="0" y="1662561"/>
          <a:ext cx="6263640" cy="551655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Attitudes towards refugees and asylum seekers </a:t>
          </a:r>
          <a:endParaRPr lang="en-US" sz="2300" kern="1200" dirty="0"/>
        </a:p>
      </dsp:txBody>
      <dsp:txXfrm>
        <a:off x="26930" y="1689491"/>
        <a:ext cx="6209780" cy="497795"/>
      </dsp:txXfrm>
    </dsp:sp>
    <dsp:sp modelId="{ADC28461-28F2-420F-94C2-7F06E48300E4}">
      <dsp:nvSpPr>
        <dsp:cNvPr id="0" name=""/>
        <dsp:cNvSpPr/>
      </dsp:nvSpPr>
      <dsp:spPr>
        <a:xfrm>
          <a:off x="0" y="2280456"/>
          <a:ext cx="6263640" cy="55165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Impact of living with a prosthetic limb </a:t>
          </a:r>
          <a:endParaRPr lang="en-US" sz="2300" kern="1200"/>
        </a:p>
      </dsp:txBody>
      <dsp:txXfrm>
        <a:off x="26930" y="2307386"/>
        <a:ext cx="6209780" cy="497795"/>
      </dsp:txXfrm>
    </dsp:sp>
    <dsp:sp modelId="{8AB7230C-8C04-458E-9A01-91572509EFCB}">
      <dsp:nvSpPr>
        <dsp:cNvPr id="0" name=""/>
        <dsp:cNvSpPr/>
      </dsp:nvSpPr>
      <dsp:spPr>
        <a:xfrm>
          <a:off x="0" y="2898351"/>
          <a:ext cx="6263640" cy="55165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Coping with genetic testing </a:t>
          </a:r>
          <a:endParaRPr lang="en-US" sz="2300" kern="1200"/>
        </a:p>
      </dsp:txBody>
      <dsp:txXfrm>
        <a:off x="26930" y="2925281"/>
        <a:ext cx="6209780" cy="497795"/>
      </dsp:txXfrm>
    </dsp:sp>
    <dsp:sp modelId="{7B7F478A-5F62-475B-8E66-6DC261B3EB39}">
      <dsp:nvSpPr>
        <dsp:cNvPr id="0" name=""/>
        <dsp:cNvSpPr/>
      </dsp:nvSpPr>
      <dsp:spPr>
        <a:xfrm>
          <a:off x="0" y="3516246"/>
          <a:ext cx="6263640" cy="551655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Helping people recover from domestic abuse </a:t>
          </a:r>
          <a:endParaRPr lang="en-US" sz="2300" kern="1200" dirty="0"/>
        </a:p>
      </dsp:txBody>
      <dsp:txXfrm>
        <a:off x="26930" y="3543176"/>
        <a:ext cx="6209780" cy="497795"/>
      </dsp:txXfrm>
    </dsp:sp>
    <dsp:sp modelId="{DFD47376-DD07-4F8F-ACCF-8B7B89220A7C}">
      <dsp:nvSpPr>
        <dsp:cNvPr id="0" name=""/>
        <dsp:cNvSpPr/>
      </dsp:nvSpPr>
      <dsp:spPr>
        <a:xfrm>
          <a:off x="0" y="4134141"/>
          <a:ext cx="6263640" cy="551655"/>
        </a:xfrm>
        <a:prstGeom prst="roundRect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Learning in a second language </a:t>
          </a:r>
          <a:endParaRPr lang="en-US" sz="2300" kern="1200" dirty="0"/>
        </a:p>
      </dsp:txBody>
      <dsp:txXfrm>
        <a:off x="26930" y="4161071"/>
        <a:ext cx="6209780" cy="497795"/>
      </dsp:txXfrm>
    </dsp:sp>
    <dsp:sp modelId="{7EA7F785-DF01-40A4-B3EC-83842699A82F}">
      <dsp:nvSpPr>
        <dsp:cNvPr id="0" name=""/>
        <dsp:cNvSpPr/>
      </dsp:nvSpPr>
      <dsp:spPr>
        <a:xfrm>
          <a:off x="0" y="4752036"/>
          <a:ext cx="6263640" cy="551655"/>
        </a:xfrm>
        <a:prstGeom prst="roundRect">
          <a:avLst/>
        </a:prstGeom>
        <a:solidFill>
          <a:schemeClr val="bg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Gender differences in the workplace and society </a:t>
          </a:r>
          <a:endParaRPr lang="en-US" sz="2300" kern="1200" dirty="0"/>
        </a:p>
      </dsp:txBody>
      <dsp:txXfrm>
        <a:off x="26930" y="4778966"/>
        <a:ext cx="6209780" cy="4977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8C193-910A-4A3F-8948-1F9BCB54B803}">
      <dsp:nvSpPr>
        <dsp:cNvPr id="0" name=""/>
        <dsp:cNvSpPr/>
      </dsp:nvSpPr>
      <dsp:spPr>
        <a:xfrm>
          <a:off x="0" y="1407"/>
          <a:ext cx="10453053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D1D86-73C3-4A5A-B337-202C718726E7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D3A0D-817B-4C28-8397-58070E451705}">
      <dsp:nvSpPr>
        <dsp:cNvPr id="0" name=""/>
        <dsp:cNvSpPr/>
      </dsp:nvSpPr>
      <dsp:spPr>
        <a:xfrm>
          <a:off x="692764" y="1407"/>
          <a:ext cx="9760288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Psychologists must be able to  work in partnership with others (including  professional colleagues, research participants, and other persons; </a:t>
          </a:r>
          <a:endParaRPr lang="en-US" sz="1500" kern="1200"/>
        </a:p>
      </dsp:txBody>
      <dsp:txXfrm>
        <a:off x="692764" y="1407"/>
        <a:ext cx="9760288" cy="599796"/>
      </dsp:txXfrm>
    </dsp:sp>
    <dsp:sp modelId="{8A127815-360E-4E16-A977-E5FED9A6E38D}">
      <dsp:nvSpPr>
        <dsp:cNvPr id="0" name=""/>
        <dsp:cNvSpPr/>
      </dsp:nvSpPr>
      <dsp:spPr>
        <a:xfrm>
          <a:off x="0" y="751152"/>
          <a:ext cx="10453053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C03E2-9856-455F-9B51-23D100DE015F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ED801-6142-43DD-8334-12E4233FB5F1}">
      <dsp:nvSpPr>
        <dsp:cNvPr id="0" name=""/>
        <dsp:cNvSpPr/>
      </dsp:nvSpPr>
      <dsp:spPr>
        <a:xfrm>
          <a:off x="692764" y="751152"/>
          <a:ext cx="9760288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self-reflective; </a:t>
          </a:r>
          <a:endParaRPr lang="en-US" sz="1500" kern="1200"/>
        </a:p>
      </dsp:txBody>
      <dsp:txXfrm>
        <a:off x="692764" y="751152"/>
        <a:ext cx="9760288" cy="599796"/>
      </dsp:txXfrm>
    </dsp:sp>
    <dsp:sp modelId="{2EEB118D-6CF1-4A75-94B2-C76B8732CA01}">
      <dsp:nvSpPr>
        <dsp:cNvPr id="0" name=""/>
        <dsp:cNvSpPr/>
      </dsp:nvSpPr>
      <dsp:spPr>
        <a:xfrm>
          <a:off x="0" y="1500898"/>
          <a:ext cx="10453053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07461-BE1A-4B1C-97A7-F1CBC9401AAE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955FF-A5A4-4802-8881-CA411238002F}">
      <dsp:nvSpPr>
        <dsp:cNvPr id="0" name=""/>
        <dsp:cNvSpPr/>
      </dsp:nvSpPr>
      <dsp:spPr>
        <a:xfrm>
          <a:off x="692764" y="1500898"/>
          <a:ext cx="9760288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open to challenges that question the contributions of psychological knowledge to society. </a:t>
          </a:r>
          <a:endParaRPr lang="en-US" sz="1500" kern="1200"/>
        </a:p>
      </dsp:txBody>
      <dsp:txXfrm>
        <a:off x="692764" y="1500898"/>
        <a:ext cx="9760288" cy="599796"/>
      </dsp:txXfrm>
    </dsp:sp>
    <dsp:sp modelId="{CFEB68C6-3FEA-47F5-BC43-C7CDB413B5EA}">
      <dsp:nvSpPr>
        <dsp:cNvPr id="0" name=""/>
        <dsp:cNvSpPr/>
      </dsp:nvSpPr>
      <dsp:spPr>
        <a:xfrm>
          <a:off x="0" y="2250643"/>
          <a:ext cx="10453053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84CB1-2E6E-486D-827A-99A3B2976194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962DC-3094-4480-B390-4607989D5CA6}">
      <dsp:nvSpPr>
        <dsp:cNvPr id="0" name=""/>
        <dsp:cNvSpPr/>
      </dsp:nvSpPr>
      <dsp:spPr>
        <a:xfrm>
          <a:off x="692764" y="2250643"/>
          <a:ext cx="9760288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Psychology researchers need to be aware of their personal and professional responsibilities, </a:t>
          </a:r>
          <a:endParaRPr lang="en-US" sz="1500" kern="1200"/>
        </a:p>
      </dsp:txBody>
      <dsp:txXfrm>
        <a:off x="692764" y="2250643"/>
        <a:ext cx="9760288" cy="599796"/>
      </dsp:txXfrm>
    </dsp:sp>
    <dsp:sp modelId="{CE9AA91A-D34E-4987-ABA6-EC68BBE47539}">
      <dsp:nvSpPr>
        <dsp:cNvPr id="0" name=""/>
        <dsp:cNvSpPr/>
      </dsp:nvSpPr>
      <dsp:spPr>
        <a:xfrm>
          <a:off x="0" y="3000388"/>
          <a:ext cx="10453053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00A72-F17D-4EEC-A216-422E7EFCF203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5E2F8-43BE-4880-ABAE-90DA5ACA809F}">
      <dsp:nvSpPr>
        <dsp:cNvPr id="0" name=""/>
        <dsp:cNvSpPr/>
      </dsp:nvSpPr>
      <dsp:spPr>
        <a:xfrm>
          <a:off x="692764" y="3000388"/>
          <a:ext cx="9760288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alert to the possible consequences of unexpected as well as predicted outcomes of their work, and to acknowledge the often problematic nature of  the interpretation of research findings. </a:t>
          </a:r>
          <a:endParaRPr lang="en-US" sz="1500" kern="1200"/>
        </a:p>
      </dsp:txBody>
      <dsp:txXfrm>
        <a:off x="692764" y="3000388"/>
        <a:ext cx="9760288" cy="599796"/>
      </dsp:txXfrm>
    </dsp:sp>
    <dsp:sp modelId="{18FB961A-DBC1-4A63-87B9-9EEF71731861}">
      <dsp:nvSpPr>
        <dsp:cNvPr id="0" name=""/>
        <dsp:cNvSpPr/>
      </dsp:nvSpPr>
      <dsp:spPr>
        <a:xfrm>
          <a:off x="0" y="3750134"/>
          <a:ext cx="10453053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F52B1-16B8-44FA-A85F-440AB69B0598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52CF7-2074-4257-BE41-548DEBA3142E}">
      <dsp:nvSpPr>
        <dsp:cNvPr id="0" name=""/>
        <dsp:cNvSpPr/>
      </dsp:nvSpPr>
      <dsp:spPr>
        <a:xfrm>
          <a:off x="692764" y="3750134"/>
          <a:ext cx="9760288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/>
            <a:t>They should always work within the limits of their professional competence</a:t>
          </a:r>
          <a:endParaRPr lang="en-US" sz="1500" kern="1200"/>
        </a:p>
      </dsp:txBody>
      <dsp:txXfrm>
        <a:off x="692764" y="3750134"/>
        <a:ext cx="9760288" cy="5997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A00F52-4888-475B-B249-E968F87B612A}">
      <dsp:nvSpPr>
        <dsp:cNvPr id="0" name=""/>
        <dsp:cNvSpPr/>
      </dsp:nvSpPr>
      <dsp:spPr>
        <a:xfrm>
          <a:off x="0" y="3623869"/>
          <a:ext cx="5181600" cy="11894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Three values or competences that you would like to develop/demonstrate further</a:t>
          </a:r>
          <a:endParaRPr lang="en-US" sz="2100" kern="1200" dirty="0"/>
        </a:p>
      </dsp:txBody>
      <dsp:txXfrm>
        <a:off x="0" y="3623869"/>
        <a:ext cx="5181600" cy="1189434"/>
      </dsp:txXfrm>
    </dsp:sp>
    <dsp:sp modelId="{0570FF9F-0384-4582-A0D0-AF924DEAA031}">
      <dsp:nvSpPr>
        <dsp:cNvPr id="0" name=""/>
        <dsp:cNvSpPr/>
      </dsp:nvSpPr>
      <dsp:spPr>
        <a:xfrm rot="10800000">
          <a:off x="0" y="1812360"/>
          <a:ext cx="5181600" cy="18293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Three behaviours that you think currently demonstrate your commitment to the values discussed today</a:t>
          </a:r>
          <a:endParaRPr lang="en-US" sz="2100" kern="1200" dirty="0"/>
        </a:p>
      </dsp:txBody>
      <dsp:txXfrm rot="10800000">
        <a:off x="0" y="1812360"/>
        <a:ext cx="5181600" cy="1188657"/>
      </dsp:txXfrm>
    </dsp:sp>
    <dsp:sp modelId="{258F632B-0722-40CD-8FF3-B671C1A5EE41}">
      <dsp:nvSpPr>
        <dsp:cNvPr id="0" name=""/>
        <dsp:cNvSpPr/>
      </dsp:nvSpPr>
      <dsp:spPr>
        <a:xfrm rot="10800000">
          <a:off x="0" y="850"/>
          <a:ext cx="5181600" cy="18293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Spend a few moments to identify: </a:t>
          </a:r>
          <a:endParaRPr lang="en-US" sz="2100" kern="1200" dirty="0"/>
        </a:p>
      </dsp:txBody>
      <dsp:txXfrm rot="10800000">
        <a:off x="0" y="850"/>
        <a:ext cx="5181600" cy="11886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EDDAC2-10C3-405C-A144-5A946B66B4C8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00E098-9221-4EC5-9603-2ED9D85AC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979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D7273-ECD0-4318-9A0F-F06E3EC962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F8A40B-A1D3-4E3E-810D-F292952AAC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F627F-92CF-4FF4-B15C-EBA530AEF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599DE-3D20-41B3-96AD-C95E201AD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A0FD5-9CDC-4FA0-9446-9EE99B93B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09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86670-689F-42B1-BA19-A3CFCE401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D18C2-5821-4F62-A5E7-2C5C8A939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F3B99-45FB-46ED-AD62-70B8D9E46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F89D1-60FD-4139-B20D-C1E715275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E2552-C28B-4E11-8823-26842BCAE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93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041F9-95BB-4949-B8DC-43183A6CE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9B7203-2597-4DC1-B976-CF611350E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BE99A-21B2-4E35-9E2E-52710C7AB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F7350-9E02-4084-A4AC-96F6B96E4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F0616-8759-4F37-9067-9D9A22AC8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253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742AC-4F89-400B-9BD0-60620EC9E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446ED-E851-44EB-B258-AE6BF4F116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7995D2-4DE6-4A9F-AC80-FA9557339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0E09E-676C-4E47-841E-2EBEC2406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7E1EC2-0D63-433F-BF47-D75B44832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5601B-D4D9-42A9-9904-3C316DC87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814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11326-131A-445B-9578-56208BC79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AEF5DC-C218-4DB0-A643-C440B2F051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1A1A27-9A93-4673-B5AD-6417C47C68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6BC65C-0CA6-4C3C-9368-8515490194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A84252-C65E-4797-9878-CE0E082DA8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91C38E-1EC2-404A-BAA7-DC0708C0D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5A08E1-2217-4A2A-AD91-991585DC1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9D131C-4F2F-4E82-80B1-DA4D4603A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609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11CF1-4D79-4308-BF3D-20134E9BC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A2099A-19B7-4DCC-911B-1459FC458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5BB5B9-39E2-4BF7-847E-665E8D9C5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FA1B9-B179-43CA-9F73-EF2C0AD55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648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D18F10-DB10-4556-8F5D-522AD9718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6A8B36-9534-47A0-8D57-6D5EACBDE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2044B9-50AF-41D1-9BC6-D3D31CB63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351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27068-F6E1-4430-81FE-0574D22ED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80AB-DC4F-4953-BEEA-7828EFFDB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0FD4C0-64B3-48CC-9CF4-9A0EE78D70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45250-8FB6-4BFD-BD59-DA52ACF50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B8394E-9206-46B5-B7B0-1303D6E19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0AA378-094F-4D9C-B486-F097C5766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636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9C8C5-66A2-4A12-8B4C-A1D88D2E3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A3C06E-5A97-4278-8686-67981C146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CDBF7-A987-4475-8D44-5C92DEDEB1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3C857-69EE-4A91-8480-09DB2DA3F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99E09-FE7C-4C4C-B089-03B5286B3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D74E1F-70B4-4F86-A82D-BD042475C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18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B85D0-F390-4404-9B09-AD8085E05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DAEE31-A0A2-488E-AE9B-81BEC649A2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0237-1147-4FD5-8B64-DDE5104F8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8A4CD-C191-4465-B023-114E498A3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8D223-76DA-46EE-BA2A-9175D4355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013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1DB52C-FB6C-4CD3-91BD-DF8C5DD7E3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3D0204-24B0-4C31-BC8A-65EE127D14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691C4-3E10-4A15-ADEC-DAEBBA34E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3FB86-5A9B-4D70-81B9-084DD0A8C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3D118-88F7-4F9D-9986-6BA5B6F9E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5160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024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9254CC-DEC3-4A9B-A89F-CECE5AEBE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B4160-AD50-4AD1-9B6D-669F0A252E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F0FF8F-E891-4C75-9BA9-AFFB4F53D3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DCF99A-A818-436B-8F72-4E3EF6883DB9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68C4B-0B5C-4080-9411-C49628E028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05114-7046-4150-8E6E-A520A3B82F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F2B03-FB29-4FE3-A970-F228B9F1E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26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041F39-4EEE-316C-B0F4-D1B44A2DAA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6788" y="782638"/>
            <a:ext cx="3832225" cy="2124075"/>
          </a:xfrm>
          <a:prstGeom prst="rect">
            <a:avLst/>
          </a:prstGeom>
        </p:spPr>
      </p:pic>
      <p:pic>
        <p:nvPicPr>
          <p:cNvPr id="5" name="Picture 4" descr="Image result for research psychology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7" r="4" b="24253"/>
          <a:stretch/>
        </p:blipFill>
        <p:spPr bwMode="auto">
          <a:xfrm>
            <a:off x="8672513" y="782638"/>
            <a:ext cx="2882900" cy="2124075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BEF71E-92F6-4472-8CAA-49A17B6481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02" b="24111"/>
          <a:stretch/>
        </p:blipFill>
        <p:spPr>
          <a:xfrm>
            <a:off x="4776788" y="2971800"/>
            <a:ext cx="6780213" cy="3100388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Welcome to the Centre for Psychology and Counselling </a:t>
            </a:r>
          </a:p>
        </p:txBody>
      </p:sp>
    </p:spTree>
    <p:extLst>
      <p:ext uri="{BB962C8B-B14F-4D97-AF65-F5344CB8AC3E}">
        <p14:creationId xmlns:p14="http://schemas.microsoft.com/office/powerpoint/2010/main" val="402397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little bit about us…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Paul Hutchings sits at a desk, hands on the keyboard of his tablet computer, and smiles slightly towards the camera.">
            <a:extLst>
              <a:ext uri="{FF2B5EF4-FFF2-40B4-BE49-F238E27FC236}">
                <a16:creationId xmlns:a16="http://schemas.microsoft.com/office/drawing/2014/main" id="{E20FB9AC-1553-360D-AD22-E6494B32E6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485" y="157554"/>
            <a:ext cx="190500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5A19FC1-719A-A34E-FF0A-986DEB1884CE}"/>
              </a:ext>
            </a:extLst>
          </p:cNvPr>
          <p:cNvSpPr txBox="1"/>
          <p:nvPr/>
        </p:nvSpPr>
        <p:spPr>
          <a:xfrm>
            <a:off x="6030498" y="627176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444444"/>
                </a:solidFill>
                <a:effectLst/>
                <a:latin typeface="Raleway" pitchFamily="2" charset="0"/>
              </a:rPr>
              <a:t>Associate Professor Paul B. Hutchings BA (Hons) PPE (Open), BSc (Hons), PGCE (PCET), MSc, PhD, </a:t>
            </a:r>
            <a:r>
              <a:rPr lang="en-GB" b="1" i="0" dirty="0" err="1">
                <a:solidFill>
                  <a:srgbClr val="444444"/>
                </a:solidFill>
                <a:effectLst/>
                <a:latin typeface="Raleway" pitchFamily="2" charset="0"/>
              </a:rPr>
              <a:t>Eng</a:t>
            </a:r>
            <a:r>
              <a:rPr lang="en-GB" b="1" i="0" dirty="0">
                <a:solidFill>
                  <a:srgbClr val="444444"/>
                </a:solidFill>
                <a:effectLst/>
                <a:latin typeface="Raleway" pitchFamily="2" charset="0"/>
              </a:rPr>
              <a:t>, </a:t>
            </a:r>
            <a:r>
              <a:rPr lang="en-GB" b="1" i="0" dirty="0" err="1">
                <a:solidFill>
                  <a:srgbClr val="444444"/>
                </a:solidFill>
                <a:effectLst/>
                <a:latin typeface="Raleway" pitchFamily="2" charset="0"/>
              </a:rPr>
              <a:t>CPsychol</a:t>
            </a:r>
            <a:r>
              <a:rPr lang="en-GB" b="1" i="0" dirty="0">
                <a:solidFill>
                  <a:srgbClr val="444444"/>
                </a:solidFill>
                <a:effectLst/>
                <a:latin typeface="Raleway" pitchFamily="2" charset="0"/>
              </a:rPr>
              <a:t>, CSci, FHEA, </a:t>
            </a:r>
            <a:r>
              <a:rPr lang="en-GB" b="1" i="0" dirty="0" err="1">
                <a:solidFill>
                  <a:srgbClr val="444444"/>
                </a:solidFill>
                <a:effectLst/>
                <a:latin typeface="Raleway" pitchFamily="2" charset="0"/>
              </a:rPr>
              <a:t>AFBPsS</a:t>
            </a:r>
            <a:endParaRPr lang="en-GB" b="1" i="0" dirty="0">
              <a:solidFill>
                <a:srgbClr val="444444"/>
              </a:solidFill>
              <a:effectLst/>
              <a:latin typeface="Raleway" pitchFamily="2" charset="0"/>
            </a:endParaRPr>
          </a:p>
          <a:p>
            <a:pPr algn="l"/>
            <a:endParaRPr lang="en-GB" b="1" i="0" dirty="0">
              <a:solidFill>
                <a:srgbClr val="444444"/>
              </a:solidFill>
              <a:effectLst/>
              <a:latin typeface="Raleway" pitchFamily="2" charset="0"/>
            </a:endParaRPr>
          </a:p>
          <a:p>
            <a:pPr algn="l"/>
            <a:r>
              <a:rPr lang="en-GB" b="1" i="1" dirty="0">
                <a:solidFill>
                  <a:srgbClr val="444444"/>
                </a:solidFill>
                <a:effectLst/>
                <a:latin typeface="Raleway" pitchFamily="2" charset="0"/>
              </a:rPr>
              <a:t>Director of Academic Discipline, Psychology and Counselling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958AA00-AF56-C9DD-571B-6B9D2B47E7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3287" y="2107449"/>
            <a:ext cx="1905000" cy="24765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FB748A5-F6EC-4A6B-B5D0-3C17B2D8F963}"/>
              </a:ext>
            </a:extLst>
          </p:cNvPr>
          <p:cNvSpPr txBox="1"/>
          <p:nvPr/>
        </p:nvSpPr>
        <p:spPr>
          <a:xfrm>
            <a:off x="6236019" y="3193758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444444"/>
                </a:solidFill>
                <a:effectLst/>
                <a:latin typeface="Raleway" pitchFamily="2" charset="0"/>
              </a:rPr>
              <a:t>Dr Ceri Phelps BA(Hons), MPhil, PhD, </a:t>
            </a:r>
            <a:r>
              <a:rPr lang="en-GB" b="1" i="0" dirty="0" err="1">
                <a:solidFill>
                  <a:srgbClr val="444444"/>
                </a:solidFill>
                <a:effectLst/>
                <a:latin typeface="Raleway" pitchFamily="2" charset="0"/>
              </a:rPr>
              <a:t>CPsychol</a:t>
            </a:r>
            <a:r>
              <a:rPr lang="en-GB" b="1" i="0" dirty="0">
                <a:solidFill>
                  <a:srgbClr val="444444"/>
                </a:solidFill>
                <a:effectLst/>
                <a:latin typeface="Raleway" pitchFamily="2" charset="0"/>
              </a:rPr>
              <a:t>, CSci, SFHEA, </a:t>
            </a:r>
            <a:r>
              <a:rPr lang="en-GB" b="1" i="0" dirty="0" err="1">
                <a:solidFill>
                  <a:srgbClr val="444444"/>
                </a:solidFill>
                <a:effectLst/>
                <a:latin typeface="Raleway" pitchFamily="2" charset="0"/>
              </a:rPr>
              <a:t>AFBPsS</a:t>
            </a:r>
            <a:r>
              <a:rPr lang="en-GB" b="1" i="0" dirty="0">
                <a:solidFill>
                  <a:srgbClr val="444444"/>
                </a:solidFill>
                <a:effectLst/>
                <a:latin typeface="Raleway" pitchFamily="2" charset="0"/>
              </a:rPr>
              <a:t>; HCPC Registered Health Psychologist</a:t>
            </a:r>
          </a:p>
          <a:p>
            <a:pPr algn="l"/>
            <a:endParaRPr lang="en-GB" b="1" dirty="0">
              <a:solidFill>
                <a:srgbClr val="444444"/>
              </a:solidFill>
              <a:latin typeface="Raleway" pitchFamily="2" charset="0"/>
            </a:endParaRPr>
          </a:p>
          <a:p>
            <a:pPr algn="l"/>
            <a:r>
              <a:rPr lang="en-GB" b="1" i="1" dirty="0">
                <a:solidFill>
                  <a:srgbClr val="444444"/>
                </a:solidFill>
                <a:effectLst/>
                <a:latin typeface="Raleway" pitchFamily="2" charset="0"/>
              </a:rPr>
              <a:t>Assistant Academic Director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4DEBC8-B833-7141-C79C-AE169075AB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835" y="4157955"/>
            <a:ext cx="1905000" cy="24765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BA658B1-DB99-CD99-C8F6-0C567BD9BF6C}"/>
              </a:ext>
            </a:extLst>
          </p:cNvPr>
          <p:cNvSpPr txBox="1"/>
          <p:nvPr/>
        </p:nvSpPr>
        <p:spPr>
          <a:xfrm>
            <a:off x="6200117" y="4979712"/>
            <a:ext cx="61678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RaILWAY "/>
              </a:rPr>
              <a:t>Dr Kate </a:t>
            </a:r>
            <a:r>
              <a:rPr lang="en-GB" sz="2000" b="1" dirty="0">
                <a:latin typeface="Raleway" pitchFamily="2" charset="0"/>
              </a:rPr>
              <a:t>Elizabeth</a:t>
            </a:r>
            <a:r>
              <a:rPr lang="en-GB" sz="2000" b="1" dirty="0">
                <a:latin typeface="RaILWAY "/>
              </a:rPr>
              <a:t> Williams BSc (Hons), MSc, PhD, </a:t>
            </a:r>
            <a:r>
              <a:rPr lang="en-GB" sz="2000" b="1" dirty="0" err="1">
                <a:latin typeface="RaILWAY "/>
              </a:rPr>
              <a:t>MBPsS</a:t>
            </a:r>
            <a:endParaRPr lang="en-GB" sz="2000" b="1" dirty="0">
              <a:latin typeface="RaILWAY "/>
            </a:endParaRPr>
          </a:p>
          <a:p>
            <a:endParaRPr lang="en-GB" sz="2000" b="1" dirty="0">
              <a:latin typeface="RaILWAY "/>
            </a:endParaRPr>
          </a:p>
          <a:p>
            <a:r>
              <a:rPr lang="en-GB" sz="2000" b="1" i="1" dirty="0">
                <a:latin typeface="RaILWAY "/>
              </a:rPr>
              <a:t>Portfolio Programme Manager: BSc Psychology; BSc Psychology and Counselling</a:t>
            </a:r>
          </a:p>
        </p:txBody>
      </p:sp>
    </p:spTree>
    <p:extLst>
      <p:ext uri="{BB962C8B-B14F-4D97-AF65-F5344CB8AC3E}">
        <p14:creationId xmlns:p14="http://schemas.microsoft.com/office/powerpoint/2010/main" val="737044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D69927-CB3A-4521-AE90-C61E6D390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Session plan </a:t>
            </a:r>
          </a:p>
        </p:txBody>
      </p:sp>
      <p:graphicFrame>
        <p:nvGraphicFramePr>
          <p:cNvPr id="19" name="Content Placeholder 3">
            <a:extLst>
              <a:ext uri="{FF2B5EF4-FFF2-40B4-BE49-F238E27FC236}">
                <a16:creationId xmlns:a16="http://schemas.microsoft.com/office/drawing/2014/main" id="{3FCDFE52-301F-489A-841B-D72734AC9B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01616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777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52B4F-E6DA-4B93-91E0-1DDB4765D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Why we teach what we teach…in the way that we teach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60547C-D2C9-40A1-AFC4-1C6FA3A3EC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5687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8985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52B4F-E6DA-4B93-91E0-1DDB4765D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Why we teach what we teach…in the way that we teach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60547C-D2C9-40A1-AFC4-1C6FA3A3EC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lowchart: Alternate Process 2">
            <a:extLst>
              <a:ext uri="{FF2B5EF4-FFF2-40B4-BE49-F238E27FC236}">
                <a16:creationId xmlns:a16="http://schemas.microsoft.com/office/drawing/2014/main" id="{DF2F787B-954F-9D99-9DEC-CBF661E4A6AE}"/>
              </a:ext>
            </a:extLst>
          </p:cNvPr>
          <p:cNvSpPr/>
          <p:nvPr/>
        </p:nvSpPr>
        <p:spPr>
          <a:xfrm>
            <a:off x="5372100" y="167054"/>
            <a:ext cx="3027602" cy="144687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 Psychology </a:t>
            </a:r>
          </a:p>
          <a:p>
            <a:pPr algn="ctr"/>
            <a:r>
              <a:rPr lang="en-GB" dirty="0"/>
              <a:t>Prejudice &amp; Discrimination</a:t>
            </a:r>
          </a:p>
          <a:p>
            <a:pPr algn="ctr"/>
            <a:r>
              <a:rPr lang="en-GB" dirty="0"/>
              <a:t>CYP mental health </a:t>
            </a:r>
          </a:p>
          <a:p>
            <a:pPr algn="ctr"/>
            <a:r>
              <a:rPr lang="en-GB" dirty="0"/>
              <a:t>Health Psychology 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A732A640-14A6-A5A2-311C-0F2D3940FD5B}"/>
              </a:ext>
            </a:extLst>
          </p:cNvPr>
          <p:cNvSpPr/>
          <p:nvPr/>
        </p:nvSpPr>
        <p:spPr>
          <a:xfrm>
            <a:off x="8774883" y="438377"/>
            <a:ext cx="2957146" cy="124095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Practical Issues in Psychology </a:t>
            </a:r>
          </a:p>
          <a:p>
            <a:pPr algn="ctr"/>
            <a:r>
              <a:rPr lang="en-GB" dirty="0"/>
              <a:t>Ethical &amp; Professional Challenges </a:t>
            </a:r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11143F5D-1DEB-49ED-2BB8-915E32A217BE}"/>
              </a:ext>
            </a:extLst>
          </p:cNvPr>
          <p:cNvSpPr/>
          <p:nvPr/>
        </p:nvSpPr>
        <p:spPr>
          <a:xfrm>
            <a:off x="5697080" y="5134707"/>
            <a:ext cx="2567780" cy="1339441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Research Skills </a:t>
            </a:r>
          </a:p>
          <a:p>
            <a:pPr algn="ctr"/>
            <a:r>
              <a:rPr lang="en-GB" dirty="0"/>
              <a:t>Listening Skills</a:t>
            </a:r>
          </a:p>
          <a:p>
            <a:pPr algn="ctr"/>
            <a:r>
              <a:rPr lang="en-GB" dirty="0"/>
              <a:t>Helping Skills</a:t>
            </a:r>
          </a:p>
          <a:p>
            <a:pPr algn="ctr"/>
            <a:r>
              <a:rPr lang="en-GB" dirty="0"/>
              <a:t>Communication Skills</a:t>
            </a:r>
          </a:p>
          <a:p>
            <a:pPr algn="ctr"/>
            <a:endParaRPr lang="en-GB" dirty="0"/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F39DB895-8128-614F-F25F-1EA79BB5EE29}"/>
              </a:ext>
            </a:extLst>
          </p:cNvPr>
          <p:cNvSpPr/>
          <p:nvPr/>
        </p:nvSpPr>
        <p:spPr>
          <a:xfrm>
            <a:off x="8969566" y="5227026"/>
            <a:ext cx="2567780" cy="124095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Assessments focused on developing and demonstrating diverse competencies </a:t>
            </a:r>
          </a:p>
        </p:txBody>
      </p:sp>
    </p:spTree>
    <p:extLst>
      <p:ext uri="{BB962C8B-B14F-4D97-AF65-F5344CB8AC3E}">
        <p14:creationId xmlns:p14="http://schemas.microsoft.com/office/powerpoint/2010/main" val="3725695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E46D0-ECE5-4A4C-B614-4A140340A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Our research in the real world..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0DC172-17AA-467A-8A38-0C871321CB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0243440"/>
              </p:ext>
            </p:extLst>
          </p:nvPr>
        </p:nvGraphicFramePr>
        <p:xfrm>
          <a:off x="5349119" y="198557"/>
          <a:ext cx="6263640" cy="6348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7428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34B047-BA3C-463C-A678-F1F67CD18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422400"/>
            <a:ext cx="450555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Professional Integrity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CF6B6A-DD94-40BC-844A-6F99B4ACE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8663" y="3902075"/>
            <a:ext cx="4505552" cy="1655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Upholding our values 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277405F-0B4F-4418-B773-1B3881412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30421" y="226893"/>
            <a:ext cx="5968658" cy="6085007"/>
          </a:xfrm>
          <a:custGeom>
            <a:avLst/>
            <a:gdLst>
              <a:gd name="connsiteX0" fmla="*/ 0 w 5968658"/>
              <a:gd name="connsiteY0" fmla="*/ 0 h 6085007"/>
              <a:gd name="connsiteX1" fmla="*/ 3557919 w 5968658"/>
              <a:gd name="connsiteY1" fmla="*/ 0 h 6085007"/>
              <a:gd name="connsiteX2" fmla="*/ 3557919 w 5968658"/>
              <a:gd name="connsiteY2" fmla="*/ 2195749 h 6085007"/>
              <a:gd name="connsiteX3" fmla="*/ 5968658 w 5968658"/>
              <a:gd name="connsiteY3" fmla="*/ 2195749 h 6085007"/>
              <a:gd name="connsiteX4" fmla="*/ 5968658 w 5968658"/>
              <a:gd name="connsiteY4" fmla="*/ 6085007 h 6085007"/>
              <a:gd name="connsiteX5" fmla="*/ 2058230 w 5968658"/>
              <a:gd name="connsiteY5" fmla="*/ 6085007 h 6085007"/>
              <a:gd name="connsiteX6" fmla="*/ 2058230 w 5968658"/>
              <a:gd name="connsiteY6" fmla="*/ 3538657 h 6085007"/>
              <a:gd name="connsiteX7" fmla="*/ 0 w 5968658"/>
              <a:gd name="connsiteY7" fmla="*/ 3538657 h 60850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68658" h="6085007">
                <a:moveTo>
                  <a:pt x="0" y="0"/>
                </a:moveTo>
                <a:lnTo>
                  <a:pt x="3557919" y="0"/>
                </a:lnTo>
                <a:lnTo>
                  <a:pt x="3557919" y="2195749"/>
                </a:lnTo>
                <a:lnTo>
                  <a:pt x="5968658" y="2195749"/>
                </a:lnTo>
                <a:lnTo>
                  <a:pt x="5968658" y="6085007"/>
                </a:lnTo>
                <a:lnTo>
                  <a:pt x="2058230" y="6085007"/>
                </a:lnTo>
                <a:lnTo>
                  <a:pt x="2058230" y="3538657"/>
                </a:lnTo>
                <a:lnTo>
                  <a:pt x="0" y="3538657"/>
                </a:ln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BBC4D3-2151-4A8C-B11D-0752F0776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7649" y="3111915"/>
            <a:ext cx="3015688" cy="30156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1E92A87-1182-491C-9769-6E77B7C1C5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7581" y="286119"/>
            <a:ext cx="3105975" cy="285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75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D4921-7156-4E57-ADE2-7D1721EF0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9802"/>
          </a:xfrm>
        </p:spPr>
        <p:txBody>
          <a:bodyPr/>
          <a:lstStyle/>
          <a:p>
            <a:pPr algn="ctr"/>
            <a:r>
              <a:rPr lang="en-GB" b="1" dirty="0"/>
              <a:t>What makes a good psychologist?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9798CB5E-E99E-462E-8139-F08255393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528442"/>
              </p:ext>
            </p:extLst>
          </p:nvPr>
        </p:nvGraphicFramePr>
        <p:xfrm>
          <a:off x="838200" y="2017655"/>
          <a:ext cx="1045305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A6F04-E683-48F8-9785-85C4B8D554C4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22316" y="1448594"/>
            <a:ext cx="5183187" cy="484187"/>
          </a:xfrm>
        </p:spPr>
        <p:txBody>
          <a:bodyPr>
            <a:normAutofit/>
          </a:bodyPr>
          <a:lstStyle/>
          <a:p>
            <a:r>
              <a:rPr lang="en-GB" dirty="0"/>
              <a:t>SOCIAL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56351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B7223FA-770B-4809-838C-943EFCCFD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37" y="555673"/>
            <a:ext cx="10179725" cy="4719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52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B53C3F-40C1-41C4-97A1-7695EE9EB1D4}"/>
              </a:ext>
            </a:extLst>
          </p:cNvPr>
          <p:cNvSpPr txBox="1"/>
          <p:nvPr/>
        </p:nvSpPr>
        <p:spPr>
          <a:xfrm>
            <a:off x="1711836" y="1914896"/>
            <a:ext cx="609482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Job Description: </a:t>
            </a: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post is full-time and permanent and involves working with two clinical psychologists across the Swansea and Neath Port Talbot Older People’s Community. </a:t>
            </a:r>
          </a:p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Gentleness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Adaptability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Communication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Initiative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Curiosity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Flexibility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Competitiveness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Agility</a:t>
            </a:r>
            <a:br>
              <a:rPr lang="en-GB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A1D547-5F08-426B-B03D-9DF52D3C96D4}"/>
              </a:ext>
            </a:extLst>
          </p:cNvPr>
          <p:cNvSpPr txBox="1"/>
          <p:nvPr/>
        </p:nvSpPr>
        <p:spPr>
          <a:xfrm>
            <a:off x="903316" y="364112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Assistant Psychologist</a:t>
            </a:r>
          </a:p>
          <a:p>
            <a:endParaRPr lang="en-GB" dirty="0"/>
          </a:p>
          <a:p>
            <a:r>
              <a:rPr lang="en-GB" dirty="0"/>
              <a:t>Swansea Bay University Health Board</a:t>
            </a:r>
          </a:p>
          <a:p>
            <a:r>
              <a:rPr lang="en-GB" dirty="0" err="1"/>
              <a:t>Gorseinon</a:t>
            </a:r>
            <a:r>
              <a:rPr lang="en-GB" dirty="0"/>
              <a:t>, Swansea</a:t>
            </a:r>
          </a:p>
        </p:txBody>
      </p:sp>
    </p:spTree>
    <p:extLst>
      <p:ext uri="{BB962C8B-B14F-4D97-AF65-F5344CB8AC3E}">
        <p14:creationId xmlns:p14="http://schemas.microsoft.com/office/powerpoint/2010/main" val="3915401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52B4F-E6DA-4B93-91E0-1DDB4765D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708" y="-421385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dirty="0"/>
              <a:t>Key messages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5EADA-B5D3-4AF2-BCDB-F49D7B2EE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605" y="1642970"/>
            <a:ext cx="5315189" cy="3535083"/>
          </a:xfrm>
        </p:spPr>
        <p:txBody>
          <a:bodyPr anchor="t">
            <a:noAutofit/>
          </a:bodyPr>
          <a:lstStyle/>
          <a:p>
            <a:r>
              <a:rPr lang="en-GB" sz="2000" dirty="0"/>
              <a:t> Psychology has a more important role to play in the world than possibly ever before</a:t>
            </a:r>
          </a:p>
          <a:p>
            <a:endParaRPr lang="en-GB" sz="2000" dirty="0"/>
          </a:p>
          <a:p>
            <a:r>
              <a:rPr lang="en-GB" sz="2000" dirty="0"/>
              <a:t> How we, as psychologists, conduct ourselves every day is critical to protecting the reputation of our discipline </a:t>
            </a:r>
          </a:p>
          <a:p>
            <a:endParaRPr lang="en-GB" sz="2000" dirty="0"/>
          </a:p>
          <a:p>
            <a:r>
              <a:rPr lang="en-GB" sz="2000" dirty="0"/>
              <a:t>The nature of the work we do means we have a huge responsibility to each other and those we work with in order to make a difference </a:t>
            </a:r>
          </a:p>
          <a:p>
            <a:endParaRPr lang="en-GB" sz="2000" dirty="0"/>
          </a:p>
          <a:p>
            <a:r>
              <a:rPr lang="en-GB" sz="2000" dirty="0"/>
              <a:t>Being able to demonstrate an understanding and commitment to these values is critical on many levels</a:t>
            </a: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20E0B5-E0C3-470B-B5E1-7788FE25C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866" y="909081"/>
            <a:ext cx="3712731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348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DD69EAC-3FC5-46BE-BBB3-E4C773603F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4700" y="407354"/>
            <a:ext cx="4014376" cy="6008201"/>
          </a:xfrm>
          <a:prstGeom prst="rect">
            <a:avLst/>
          </a:prstGeom>
        </p:spPr>
      </p:pic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B5B77B9-3B22-4E42-8764-1EA22A674E6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17103501"/>
              </p:ext>
            </p:extLst>
          </p:nvPr>
        </p:nvGraphicFramePr>
        <p:xfrm>
          <a:off x="676275" y="1021922"/>
          <a:ext cx="5181600" cy="4814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300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669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RaILWAY </vt:lpstr>
      <vt:lpstr>Arial</vt:lpstr>
      <vt:lpstr>Arial</vt:lpstr>
      <vt:lpstr>Calibri</vt:lpstr>
      <vt:lpstr>Calibri Light</vt:lpstr>
      <vt:lpstr>Raleway</vt:lpstr>
      <vt:lpstr>Office Theme</vt:lpstr>
      <vt:lpstr>Welcome to the Centre for Psychology and Counselling </vt:lpstr>
      <vt:lpstr>A little bit about us…</vt:lpstr>
      <vt:lpstr>Session plan </vt:lpstr>
      <vt:lpstr>Why we teach what we teach…in the way that we teach </vt:lpstr>
      <vt:lpstr>Why we teach what we teach…in the way that we teach </vt:lpstr>
      <vt:lpstr>Our research in the real world..</vt:lpstr>
      <vt:lpstr> Professional Integrity </vt:lpstr>
      <vt:lpstr>What makes a good psychologist? </vt:lpstr>
      <vt:lpstr>PowerPoint Presentation</vt:lpstr>
      <vt:lpstr>PowerPoint Presentation</vt:lpstr>
      <vt:lpstr>Key messages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&amp; Professional Integrity Workshop</dc:title>
  <dc:creator>Ceri Phelps</dc:creator>
  <cp:lastModifiedBy>Paul Hutchings</cp:lastModifiedBy>
  <cp:revision>8</cp:revision>
  <dcterms:created xsi:type="dcterms:W3CDTF">2022-01-20T14:44:20Z</dcterms:created>
  <dcterms:modified xsi:type="dcterms:W3CDTF">2023-02-18T09:49:40Z</dcterms:modified>
</cp:coreProperties>
</file>