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4"/>
  </p:sldMasterIdLst>
  <p:notesMasterIdLst>
    <p:notesMasterId r:id="rId30"/>
  </p:notesMasterIdLst>
  <p:sldIdLst>
    <p:sldId id="256" r:id="rId5"/>
    <p:sldId id="378" r:id="rId6"/>
    <p:sldId id="455" r:id="rId7"/>
    <p:sldId id="339" r:id="rId8"/>
    <p:sldId id="367" r:id="rId9"/>
    <p:sldId id="456" r:id="rId10"/>
    <p:sldId id="270" r:id="rId11"/>
    <p:sldId id="271" r:id="rId12"/>
    <p:sldId id="267" r:id="rId13"/>
    <p:sldId id="457" r:id="rId14"/>
    <p:sldId id="268" r:id="rId15"/>
    <p:sldId id="458" r:id="rId16"/>
    <p:sldId id="291" r:id="rId17"/>
    <p:sldId id="306" r:id="rId18"/>
    <p:sldId id="307" r:id="rId19"/>
    <p:sldId id="277" r:id="rId20"/>
    <p:sldId id="273" r:id="rId21"/>
    <p:sldId id="459" r:id="rId22"/>
    <p:sldId id="460" r:id="rId23"/>
    <p:sldId id="461" r:id="rId24"/>
    <p:sldId id="305" r:id="rId25"/>
    <p:sldId id="463" r:id="rId26"/>
    <p:sldId id="379" r:id="rId27"/>
    <p:sldId id="377" r:id="rId28"/>
    <p:sldId id="46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D96A24-D439-49FC-8748-696F678F2217}" v="581" dt="2021-02-11T18:46:53.4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80729" autoAdjust="0"/>
  </p:normalViewPr>
  <p:slideViewPr>
    <p:cSldViewPr>
      <p:cViewPr varScale="1">
        <p:scale>
          <a:sx n="92" d="100"/>
          <a:sy n="92" d="100"/>
        </p:scale>
        <p:origin x="219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93D96A24-D439-49FC-8748-696F678F2217}"/>
    <pc:docChg chg="undo custSel addSld delSld modSld">
      <pc:chgData name="Paul Tinkler" userId="bcebf29c-73c2-433d-80d2-6bad896374bf" providerId="ADAL" clId="{93D96A24-D439-49FC-8748-696F678F2217}" dt="2021-02-11T18:54:48.283" v="2275" actId="14100"/>
      <pc:docMkLst>
        <pc:docMk/>
      </pc:docMkLst>
      <pc:sldChg chg="modSp mod">
        <pc:chgData name="Paul Tinkler" userId="bcebf29c-73c2-433d-80d2-6bad896374bf" providerId="ADAL" clId="{93D96A24-D439-49FC-8748-696F678F2217}" dt="2021-02-11T18:28:12.565" v="1737" actId="20577"/>
        <pc:sldMkLst>
          <pc:docMk/>
          <pc:sldMk cId="0" sldId="256"/>
        </pc:sldMkLst>
        <pc:spChg chg="mod">
          <ac:chgData name="Paul Tinkler" userId="bcebf29c-73c2-433d-80d2-6bad896374bf" providerId="ADAL" clId="{93D96A24-D439-49FC-8748-696F678F2217}" dt="2021-02-11T18:28:12.565" v="1737" actId="20577"/>
          <ac:spMkLst>
            <pc:docMk/>
            <pc:sldMk cId="0" sldId="256"/>
            <ac:spMk id="13" creationId="{511638AC-85E3-4BEE-B4E0-FCA3D0D0EB96}"/>
          </ac:spMkLst>
        </pc:spChg>
      </pc:sldChg>
      <pc:sldChg chg="delSp modSp add del mod">
        <pc:chgData name="Paul Tinkler" userId="bcebf29c-73c2-433d-80d2-6bad896374bf" providerId="ADAL" clId="{93D96A24-D439-49FC-8748-696F678F2217}" dt="2021-02-11T16:34:39.032" v="700" actId="47"/>
        <pc:sldMkLst>
          <pc:docMk/>
          <pc:sldMk cId="642053637" sldId="259"/>
        </pc:sldMkLst>
        <pc:spChg chg="mod">
          <ac:chgData name="Paul Tinkler" userId="bcebf29c-73c2-433d-80d2-6bad896374bf" providerId="ADAL" clId="{93D96A24-D439-49FC-8748-696F678F2217}" dt="2021-02-11T16:33:55.936" v="659" actId="21"/>
          <ac:spMkLst>
            <pc:docMk/>
            <pc:sldMk cId="642053637" sldId="259"/>
            <ac:spMk id="3" creationId="{00000000-0000-0000-0000-000000000000}"/>
          </ac:spMkLst>
        </pc:spChg>
        <pc:picChg chg="del">
          <ac:chgData name="Paul Tinkler" userId="bcebf29c-73c2-433d-80d2-6bad896374bf" providerId="ADAL" clId="{93D96A24-D439-49FC-8748-696F678F2217}" dt="2021-02-11T16:33:13.567" v="655" actId="478"/>
          <ac:picMkLst>
            <pc:docMk/>
            <pc:sldMk cId="642053637" sldId="259"/>
            <ac:picMk id="5" creationId="{00000000-0000-0000-0000-000000000000}"/>
          </ac:picMkLst>
        </pc:picChg>
      </pc:sldChg>
      <pc:sldChg chg="del">
        <pc:chgData name="Paul Tinkler" userId="bcebf29c-73c2-433d-80d2-6bad896374bf" providerId="ADAL" clId="{93D96A24-D439-49FC-8748-696F678F2217}" dt="2021-02-11T17:13:42.300" v="1005" actId="47"/>
        <pc:sldMkLst>
          <pc:docMk/>
          <pc:sldMk cId="458162902" sldId="264"/>
        </pc:sldMkLst>
      </pc:sldChg>
      <pc:sldChg chg="addSp delSp modSp add mod">
        <pc:chgData name="Paul Tinkler" userId="bcebf29c-73c2-433d-80d2-6bad896374bf" providerId="ADAL" clId="{93D96A24-D439-49FC-8748-696F678F2217}" dt="2021-02-11T18:18:15.561" v="1450" actId="1076"/>
        <pc:sldMkLst>
          <pc:docMk/>
          <pc:sldMk cId="69828445" sldId="267"/>
        </pc:sldMkLst>
        <pc:spChg chg="add mod">
          <ac:chgData name="Paul Tinkler" userId="bcebf29c-73c2-433d-80d2-6bad896374bf" providerId="ADAL" clId="{93D96A24-D439-49FC-8748-696F678F2217}" dt="2021-02-11T17:42:07.192" v="1128" actId="1076"/>
          <ac:spMkLst>
            <pc:docMk/>
            <pc:sldMk cId="69828445" sldId="267"/>
            <ac:spMk id="2" creationId="{B89E14CE-899C-455B-B891-E88946720A67}"/>
          </ac:spMkLst>
        </pc:spChg>
        <pc:spChg chg="del mod">
          <ac:chgData name="Paul Tinkler" userId="bcebf29c-73c2-433d-80d2-6bad896374bf" providerId="ADAL" clId="{93D96A24-D439-49FC-8748-696F678F2217}" dt="2021-02-11T17:41:42.523" v="1123" actId="478"/>
          <ac:spMkLst>
            <pc:docMk/>
            <pc:sldMk cId="69828445" sldId="267"/>
            <ac:spMk id="3" creationId="{00000000-0000-0000-0000-000000000000}"/>
          </ac:spMkLst>
        </pc:spChg>
        <pc:spChg chg="add mod">
          <ac:chgData name="Paul Tinkler" userId="bcebf29c-73c2-433d-80d2-6bad896374bf" providerId="ADAL" clId="{93D96A24-D439-49FC-8748-696F678F2217}" dt="2021-02-11T17:59:44.353" v="1247" actId="6549"/>
          <ac:spMkLst>
            <pc:docMk/>
            <pc:sldMk cId="69828445" sldId="267"/>
            <ac:spMk id="6" creationId="{7EE80DA5-07DF-4B8E-9EC7-4FBD4C1D6C23}"/>
          </ac:spMkLst>
        </pc:spChg>
        <pc:spChg chg="add mod">
          <ac:chgData name="Paul Tinkler" userId="bcebf29c-73c2-433d-80d2-6bad896374bf" providerId="ADAL" clId="{93D96A24-D439-49FC-8748-696F678F2217}" dt="2021-02-11T18:18:15.561" v="1450" actId="1076"/>
          <ac:spMkLst>
            <pc:docMk/>
            <pc:sldMk cId="69828445" sldId="267"/>
            <ac:spMk id="8" creationId="{EC9F31A6-CEAC-4705-831D-9A51E589B8B5}"/>
          </ac:spMkLst>
        </pc:spChg>
        <pc:picChg chg="del">
          <ac:chgData name="Paul Tinkler" userId="bcebf29c-73c2-433d-80d2-6bad896374bf" providerId="ADAL" clId="{93D96A24-D439-49FC-8748-696F678F2217}" dt="2021-02-11T18:18:00.582" v="1446" actId="478"/>
          <ac:picMkLst>
            <pc:docMk/>
            <pc:sldMk cId="69828445" sldId="267"/>
            <ac:picMk id="4" creationId="{00000000-0000-0000-0000-000000000000}"/>
          </ac:picMkLst>
        </pc:picChg>
        <pc:picChg chg="del">
          <ac:chgData name="Paul Tinkler" userId="bcebf29c-73c2-433d-80d2-6bad896374bf" providerId="ADAL" clId="{93D96A24-D439-49FC-8748-696F678F2217}" dt="2021-02-11T17:15:41.286" v="1010" actId="478"/>
          <ac:picMkLst>
            <pc:docMk/>
            <pc:sldMk cId="69828445" sldId="267"/>
            <ac:picMk id="5" creationId="{00000000-0000-0000-0000-000000000000}"/>
          </ac:picMkLst>
        </pc:picChg>
        <pc:picChg chg="add mod">
          <ac:chgData name="Paul Tinkler" userId="bcebf29c-73c2-433d-80d2-6bad896374bf" providerId="ADAL" clId="{93D96A24-D439-49FC-8748-696F678F2217}" dt="2021-02-11T18:18:08.850" v="1449" actId="1076"/>
          <ac:picMkLst>
            <pc:docMk/>
            <pc:sldMk cId="69828445" sldId="267"/>
            <ac:picMk id="7" creationId="{AEAF28AC-A55F-4704-BB59-F9D1F2FD3B57}"/>
          </ac:picMkLst>
        </pc:picChg>
      </pc:sldChg>
      <pc:sldChg chg="delSp modSp add mod">
        <pc:chgData name="Paul Tinkler" userId="bcebf29c-73c2-433d-80d2-6bad896374bf" providerId="ADAL" clId="{93D96A24-D439-49FC-8748-696F678F2217}" dt="2021-02-11T16:54:17.020" v="899" actId="113"/>
        <pc:sldMkLst>
          <pc:docMk/>
          <pc:sldMk cId="0" sldId="268"/>
        </pc:sldMkLst>
        <pc:spChg chg="mod">
          <ac:chgData name="Paul Tinkler" userId="bcebf29c-73c2-433d-80d2-6bad896374bf" providerId="ADAL" clId="{93D96A24-D439-49FC-8748-696F678F2217}" dt="2021-02-11T16:53:14.176" v="860" actId="122"/>
          <ac:spMkLst>
            <pc:docMk/>
            <pc:sldMk cId="0" sldId="268"/>
            <ac:spMk id="2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6:54:17.020" v="899" actId="113"/>
          <ac:spMkLst>
            <pc:docMk/>
            <pc:sldMk cId="0" sldId="268"/>
            <ac:spMk id="3" creationId="{00000000-0000-0000-0000-000000000000}"/>
          </ac:spMkLst>
        </pc:spChg>
        <pc:spChg chg="del">
          <ac:chgData name="Paul Tinkler" userId="bcebf29c-73c2-433d-80d2-6bad896374bf" providerId="ADAL" clId="{93D96A24-D439-49FC-8748-696F678F2217}" dt="2021-02-11T16:53:30.715" v="861" actId="478"/>
          <ac:spMkLst>
            <pc:docMk/>
            <pc:sldMk cId="0" sldId="268"/>
            <ac:spMk id="5" creationId="{00000000-0000-0000-0000-000000000000}"/>
          </ac:spMkLst>
        </pc:spChg>
      </pc:sldChg>
      <pc:sldChg chg="addSp delSp modSp add mod">
        <pc:chgData name="Paul Tinkler" userId="bcebf29c-73c2-433d-80d2-6bad896374bf" providerId="ADAL" clId="{93D96A24-D439-49FC-8748-696F678F2217}" dt="2021-02-11T16:52:38.976" v="856" actId="207"/>
        <pc:sldMkLst>
          <pc:docMk/>
          <pc:sldMk cId="1656406129" sldId="270"/>
        </pc:sldMkLst>
        <pc:spChg chg="add mod">
          <ac:chgData name="Paul Tinkler" userId="bcebf29c-73c2-433d-80d2-6bad896374bf" providerId="ADAL" clId="{93D96A24-D439-49FC-8748-696F678F2217}" dt="2021-02-11T16:46:38.848" v="781" actId="20577"/>
          <ac:spMkLst>
            <pc:docMk/>
            <pc:sldMk cId="1656406129" sldId="270"/>
            <ac:spMk id="2" creationId="{1CF48786-B8F3-4748-AA9C-E3D04D7A12E0}"/>
          </ac:spMkLst>
        </pc:spChg>
        <pc:spChg chg="mod">
          <ac:chgData name="Paul Tinkler" userId="bcebf29c-73c2-433d-80d2-6bad896374bf" providerId="ADAL" clId="{93D96A24-D439-49FC-8748-696F678F2217}" dt="2021-02-11T16:52:38.976" v="856" actId="207"/>
          <ac:spMkLst>
            <pc:docMk/>
            <pc:sldMk cId="1656406129" sldId="270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93D96A24-D439-49FC-8748-696F678F2217}" dt="2021-02-11T16:39:32.025" v="727" actId="478"/>
          <ac:spMkLst>
            <pc:docMk/>
            <pc:sldMk cId="1656406129" sldId="270"/>
            <ac:spMk id="8" creationId="{31C81A78-2863-400F-83BF-F2EB133BB344}"/>
          </ac:spMkLst>
        </pc:spChg>
        <pc:picChg chg="del">
          <ac:chgData name="Paul Tinkler" userId="bcebf29c-73c2-433d-80d2-6bad896374bf" providerId="ADAL" clId="{93D96A24-D439-49FC-8748-696F678F2217}" dt="2021-02-11T16:39:44.741" v="730" actId="478"/>
          <ac:picMkLst>
            <pc:docMk/>
            <pc:sldMk cId="1656406129" sldId="270"/>
            <ac:picMk id="4" creationId="{00000000-0000-0000-0000-000000000000}"/>
          </ac:picMkLst>
        </pc:picChg>
        <pc:picChg chg="del">
          <ac:chgData name="Paul Tinkler" userId="bcebf29c-73c2-433d-80d2-6bad896374bf" providerId="ADAL" clId="{93D96A24-D439-49FC-8748-696F678F2217}" dt="2021-02-11T16:37:21.151" v="701" actId="478"/>
          <ac:picMkLst>
            <pc:docMk/>
            <pc:sldMk cId="1656406129" sldId="270"/>
            <ac:picMk id="5" creationId="{00000000-0000-0000-0000-000000000000}"/>
          </ac:picMkLst>
        </pc:picChg>
        <pc:picChg chg="add mod">
          <ac:chgData name="Paul Tinkler" userId="bcebf29c-73c2-433d-80d2-6bad896374bf" providerId="ADAL" clId="{93D96A24-D439-49FC-8748-696F678F2217}" dt="2021-02-11T16:40:04.570" v="733" actId="1076"/>
          <ac:picMkLst>
            <pc:docMk/>
            <pc:sldMk cId="1656406129" sldId="270"/>
            <ac:picMk id="7" creationId="{A344675E-7D21-4A6A-A9E5-531F8201A1E4}"/>
          </ac:picMkLst>
        </pc:picChg>
      </pc:sldChg>
      <pc:sldChg chg="addSp delSp modSp add mod">
        <pc:chgData name="Paul Tinkler" userId="bcebf29c-73c2-433d-80d2-6bad896374bf" providerId="ADAL" clId="{93D96A24-D439-49FC-8748-696F678F2217}" dt="2021-02-11T16:52:46.688" v="857" actId="207"/>
        <pc:sldMkLst>
          <pc:docMk/>
          <pc:sldMk cId="1389381586" sldId="271"/>
        </pc:sldMkLst>
        <pc:spChg chg="add mod">
          <ac:chgData name="Paul Tinkler" userId="bcebf29c-73c2-433d-80d2-6bad896374bf" providerId="ADAL" clId="{93D96A24-D439-49FC-8748-696F678F2217}" dt="2021-02-11T16:52:04.455" v="853" actId="1076"/>
          <ac:spMkLst>
            <pc:docMk/>
            <pc:sldMk cId="1389381586" sldId="271"/>
            <ac:spMk id="2" creationId="{FCEDB45E-4C35-45C9-B576-7E26333DD1FE}"/>
          </ac:spMkLst>
        </pc:spChg>
        <pc:spChg chg="mod">
          <ac:chgData name="Paul Tinkler" userId="bcebf29c-73c2-433d-80d2-6bad896374bf" providerId="ADAL" clId="{93D96A24-D439-49FC-8748-696F678F2217}" dt="2021-02-11T16:52:46.688" v="857" actId="207"/>
          <ac:spMkLst>
            <pc:docMk/>
            <pc:sldMk cId="1389381586" sldId="271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93D96A24-D439-49FC-8748-696F678F2217}" dt="2021-02-11T16:51:55.675" v="852" actId="478"/>
          <ac:spMkLst>
            <pc:docMk/>
            <pc:sldMk cId="1389381586" sldId="271"/>
            <ac:spMk id="8" creationId="{EDE9BD89-FD9D-410E-AD23-7DC76389534A}"/>
          </ac:spMkLst>
        </pc:spChg>
        <pc:spChg chg="add del mod">
          <ac:chgData name="Paul Tinkler" userId="bcebf29c-73c2-433d-80d2-6bad896374bf" providerId="ADAL" clId="{93D96A24-D439-49FC-8748-696F678F2217}" dt="2021-02-11T16:51:53.580" v="851" actId="478"/>
          <ac:spMkLst>
            <pc:docMk/>
            <pc:sldMk cId="1389381586" sldId="271"/>
            <ac:spMk id="11" creationId="{5FCB6B14-C88E-4422-B96C-6DECAFEA61DA}"/>
          </ac:spMkLst>
        </pc:spChg>
        <pc:picChg chg="del">
          <ac:chgData name="Paul Tinkler" userId="bcebf29c-73c2-433d-80d2-6bad896374bf" providerId="ADAL" clId="{93D96A24-D439-49FC-8748-696F678F2217}" dt="2021-02-11T16:49:01.335" v="818" actId="478"/>
          <ac:picMkLst>
            <pc:docMk/>
            <pc:sldMk cId="1389381586" sldId="271"/>
            <ac:picMk id="5" creationId="{00000000-0000-0000-0000-000000000000}"/>
          </ac:picMkLst>
        </pc:picChg>
        <pc:picChg chg="add mod">
          <ac:chgData name="Paul Tinkler" userId="bcebf29c-73c2-433d-80d2-6bad896374bf" providerId="ADAL" clId="{93D96A24-D439-49FC-8748-696F678F2217}" dt="2021-02-11T16:52:17.512" v="854" actId="1076"/>
          <ac:picMkLst>
            <pc:docMk/>
            <pc:sldMk cId="1389381586" sldId="271"/>
            <ac:picMk id="7" creationId="{61ADEF97-4EF7-450D-A4A5-99C1628F6295}"/>
          </ac:picMkLst>
        </pc:picChg>
        <pc:picChg chg="add mod">
          <ac:chgData name="Paul Tinkler" userId="bcebf29c-73c2-433d-80d2-6bad896374bf" providerId="ADAL" clId="{93D96A24-D439-49FC-8748-696F678F2217}" dt="2021-02-11T16:51:47.561" v="850" actId="1076"/>
          <ac:picMkLst>
            <pc:docMk/>
            <pc:sldMk cId="1389381586" sldId="271"/>
            <ac:picMk id="10" creationId="{50E901EA-5394-43D4-931F-2AE79FE2774A}"/>
          </ac:picMkLst>
        </pc:picChg>
      </pc:sldChg>
      <pc:sldChg chg="addSp delSp modSp add mod modAnim">
        <pc:chgData name="Paul Tinkler" userId="bcebf29c-73c2-433d-80d2-6bad896374bf" providerId="ADAL" clId="{93D96A24-D439-49FC-8748-696F678F2217}" dt="2021-02-11T18:19:06.894" v="1455"/>
        <pc:sldMkLst>
          <pc:docMk/>
          <pc:sldMk cId="3133835342" sldId="273"/>
        </pc:sldMkLst>
        <pc:spChg chg="add mod">
          <ac:chgData name="Paul Tinkler" userId="bcebf29c-73c2-433d-80d2-6bad896374bf" providerId="ADAL" clId="{93D96A24-D439-49FC-8748-696F678F2217}" dt="2021-02-11T17:57:20.452" v="1221" actId="1076"/>
          <ac:spMkLst>
            <pc:docMk/>
            <pc:sldMk cId="3133835342" sldId="273"/>
            <ac:spMk id="2" creationId="{B254189E-F098-4846-9F03-6C9A348DFC42}"/>
          </ac:spMkLst>
        </pc:spChg>
        <pc:spChg chg="mod">
          <ac:chgData name="Paul Tinkler" userId="bcebf29c-73c2-433d-80d2-6bad896374bf" providerId="ADAL" clId="{93D96A24-D439-49FC-8748-696F678F2217}" dt="2021-02-11T17:59:03.160" v="1243" actId="14100"/>
          <ac:spMkLst>
            <pc:docMk/>
            <pc:sldMk cId="3133835342" sldId="273"/>
            <ac:spMk id="3" creationId="{00000000-0000-0000-0000-000000000000}"/>
          </ac:spMkLst>
        </pc:spChg>
        <pc:spChg chg="add mod">
          <ac:chgData name="Paul Tinkler" userId="bcebf29c-73c2-433d-80d2-6bad896374bf" providerId="ADAL" clId="{93D96A24-D439-49FC-8748-696F678F2217}" dt="2021-02-11T18:19:06.894" v="1455"/>
          <ac:spMkLst>
            <pc:docMk/>
            <pc:sldMk cId="3133835342" sldId="273"/>
            <ac:spMk id="6" creationId="{8DBCAF54-0610-430B-AB18-1A176E449A34}"/>
          </ac:spMkLst>
        </pc:spChg>
        <pc:picChg chg="del">
          <ac:chgData name="Paul Tinkler" userId="bcebf29c-73c2-433d-80d2-6bad896374bf" providerId="ADAL" clId="{93D96A24-D439-49FC-8748-696F678F2217}" dt="2021-02-11T17:57:22.907" v="1222" actId="478"/>
          <ac:picMkLst>
            <pc:docMk/>
            <pc:sldMk cId="3133835342" sldId="273"/>
            <ac:picMk id="5" creationId="{00000000-0000-0000-0000-000000000000}"/>
          </ac:picMkLst>
        </pc:picChg>
      </pc:sldChg>
      <pc:sldChg chg="addSp delSp modSp add mod modAnim">
        <pc:chgData name="Paul Tinkler" userId="bcebf29c-73c2-433d-80d2-6bad896374bf" providerId="ADAL" clId="{93D96A24-D439-49FC-8748-696F678F2217}" dt="2021-02-11T18:19:00.002" v="1454" actId="1076"/>
        <pc:sldMkLst>
          <pc:docMk/>
          <pc:sldMk cId="2833161608" sldId="277"/>
        </pc:sldMkLst>
        <pc:spChg chg="add mod">
          <ac:chgData name="Paul Tinkler" userId="bcebf29c-73c2-433d-80d2-6bad896374bf" providerId="ADAL" clId="{93D96A24-D439-49FC-8748-696F678F2217}" dt="2021-02-11T17:55:14.903" v="1191" actId="1076"/>
          <ac:spMkLst>
            <pc:docMk/>
            <pc:sldMk cId="2833161608" sldId="277"/>
            <ac:spMk id="2" creationId="{7788519A-77D1-4CAE-A49C-DC5FAB62C8B2}"/>
          </ac:spMkLst>
        </pc:spChg>
        <pc:spChg chg="mod">
          <ac:chgData name="Paul Tinkler" userId="bcebf29c-73c2-433d-80d2-6bad896374bf" providerId="ADAL" clId="{93D96A24-D439-49FC-8748-696F678F2217}" dt="2021-02-11T17:55:54.921" v="1194" actId="207"/>
          <ac:spMkLst>
            <pc:docMk/>
            <pc:sldMk cId="2833161608" sldId="277"/>
            <ac:spMk id="3" creationId="{00000000-0000-0000-0000-000000000000}"/>
          </ac:spMkLst>
        </pc:spChg>
        <pc:spChg chg="add mod">
          <ac:chgData name="Paul Tinkler" userId="bcebf29c-73c2-433d-80d2-6bad896374bf" providerId="ADAL" clId="{93D96A24-D439-49FC-8748-696F678F2217}" dt="2021-02-11T18:19:00.002" v="1454" actId="1076"/>
          <ac:spMkLst>
            <pc:docMk/>
            <pc:sldMk cId="2833161608" sldId="277"/>
            <ac:spMk id="7" creationId="{9403FF49-9182-40C8-BD49-EEE93A4A16CD}"/>
          </ac:spMkLst>
        </pc:spChg>
        <pc:picChg chg="del">
          <ac:chgData name="Paul Tinkler" userId="bcebf29c-73c2-433d-80d2-6bad896374bf" providerId="ADAL" clId="{93D96A24-D439-49FC-8748-696F678F2217}" dt="2021-02-11T17:54:47.155" v="1177" actId="478"/>
          <ac:picMkLst>
            <pc:docMk/>
            <pc:sldMk cId="2833161608" sldId="277"/>
            <ac:picMk id="5" creationId="{00000000-0000-0000-0000-000000000000}"/>
          </ac:picMkLst>
        </pc:picChg>
        <pc:picChg chg="add mod">
          <ac:chgData name="Paul Tinkler" userId="bcebf29c-73c2-433d-80d2-6bad896374bf" providerId="ADAL" clId="{93D96A24-D439-49FC-8748-696F678F2217}" dt="2021-02-11T18:00:36.288" v="1253" actId="1076"/>
          <ac:picMkLst>
            <pc:docMk/>
            <pc:sldMk cId="2833161608" sldId="277"/>
            <ac:picMk id="6" creationId="{D628703E-C0F8-4D45-8454-6741A7FB203B}"/>
          </ac:picMkLst>
        </pc:picChg>
      </pc:sldChg>
      <pc:sldChg chg="del">
        <pc:chgData name="Paul Tinkler" userId="bcebf29c-73c2-433d-80d2-6bad896374bf" providerId="ADAL" clId="{93D96A24-D439-49FC-8748-696F678F2217}" dt="2021-02-11T17:13:45.031" v="1007" actId="47"/>
        <pc:sldMkLst>
          <pc:docMk/>
          <pc:sldMk cId="1482047869" sldId="289"/>
        </pc:sldMkLst>
      </pc:sldChg>
      <pc:sldChg chg="delSp modSp add mod modAnim">
        <pc:chgData name="Paul Tinkler" userId="bcebf29c-73c2-433d-80d2-6bad896374bf" providerId="ADAL" clId="{93D96A24-D439-49FC-8748-696F678F2217}" dt="2021-02-11T17:08:20.052" v="972" actId="207"/>
        <pc:sldMkLst>
          <pc:docMk/>
          <pc:sldMk cId="0" sldId="291"/>
        </pc:sldMkLst>
        <pc:spChg chg="mod">
          <ac:chgData name="Paul Tinkler" userId="bcebf29c-73c2-433d-80d2-6bad896374bf" providerId="ADAL" clId="{93D96A24-D439-49FC-8748-696F678F2217}" dt="2021-02-11T16:55:51.956" v="907" actId="1076"/>
          <ac:spMkLst>
            <pc:docMk/>
            <pc:sldMk cId="0" sldId="291"/>
            <ac:spMk id="2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16.307" v="971" actId="207"/>
          <ac:spMkLst>
            <pc:docMk/>
            <pc:sldMk cId="0" sldId="291"/>
            <ac:spMk id="3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02.280" v="969" actId="207"/>
          <ac:spMkLst>
            <pc:docMk/>
            <pc:sldMk cId="0" sldId="291"/>
            <ac:spMk id="5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07.062" v="970" actId="207"/>
          <ac:spMkLst>
            <pc:docMk/>
            <pc:sldMk cId="0" sldId="291"/>
            <ac:spMk id="6" creationId="{00000000-0000-0000-0000-000000000000}"/>
          </ac:spMkLst>
        </pc:spChg>
        <pc:spChg chg="del">
          <ac:chgData name="Paul Tinkler" userId="bcebf29c-73c2-433d-80d2-6bad896374bf" providerId="ADAL" clId="{93D96A24-D439-49FC-8748-696F678F2217}" dt="2021-02-11T16:58:07.717" v="917" actId="478"/>
          <ac:spMkLst>
            <pc:docMk/>
            <pc:sldMk cId="0" sldId="291"/>
            <ac:spMk id="7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20.052" v="972" actId="207"/>
          <ac:spMkLst>
            <pc:docMk/>
            <pc:sldMk cId="0" sldId="291"/>
            <ac:spMk id="18438" creationId="{00000000-0000-0000-0000-000000000000}"/>
          </ac:spMkLst>
        </pc:spChg>
        <pc:cxnChg chg="mod">
          <ac:chgData name="Paul Tinkler" userId="bcebf29c-73c2-433d-80d2-6bad896374bf" providerId="ADAL" clId="{93D96A24-D439-49FC-8748-696F678F2217}" dt="2021-02-11T17:07:06.334" v="968" actId="1076"/>
          <ac:cxnSpMkLst>
            <pc:docMk/>
            <pc:sldMk cId="0" sldId="291"/>
            <ac:cxnSpMk id="12" creationId="{00000000-0000-0000-0000-000000000000}"/>
          </ac:cxnSpMkLst>
        </pc:cxnChg>
        <pc:cxnChg chg="mod">
          <ac:chgData name="Paul Tinkler" userId="bcebf29c-73c2-433d-80d2-6bad896374bf" providerId="ADAL" clId="{93D96A24-D439-49FC-8748-696F678F2217}" dt="2021-02-11T17:06:50.354" v="965" actId="1076"/>
          <ac:cxnSpMkLst>
            <pc:docMk/>
            <pc:sldMk cId="0" sldId="291"/>
            <ac:cxnSpMk id="15" creationId="{00000000-0000-0000-0000-000000000000}"/>
          </ac:cxnSpMkLst>
        </pc:cxnChg>
        <pc:cxnChg chg="mod">
          <ac:chgData name="Paul Tinkler" userId="bcebf29c-73c2-433d-80d2-6bad896374bf" providerId="ADAL" clId="{93D96A24-D439-49FC-8748-696F678F2217}" dt="2021-02-11T17:06:54.678" v="966" actId="1076"/>
          <ac:cxnSpMkLst>
            <pc:docMk/>
            <pc:sldMk cId="0" sldId="291"/>
            <ac:cxnSpMk id="23" creationId="{00000000-0000-0000-0000-000000000000}"/>
          </ac:cxnSpMkLst>
        </pc:cxnChg>
        <pc:cxnChg chg="mod">
          <ac:chgData name="Paul Tinkler" userId="bcebf29c-73c2-433d-80d2-6bad896374bf" providerId="ADAL" clId="{93D96A24-D439-49FC-8748-696F678F2217}" dt="2021-02-11T16:57:13.704" v="916" actId="1076"/>
          <ac:cxnSpMkLst>
            <pc:docMk/>
            <pc:sldMk cId="0" sldId="291"/>
            <ac:cxnSpMk id="30" creationId="{00000000-0000-0000-0000-000000000000}"/>
          </ac:cxnSpMkLst>
        </pc:cxnChg>
        <pc:cxnChg chg="mod">
          <ac:chgData name="Paul Tinkler" userId="bcebf29c-73c2-433d-80d2-6bad896374bf" providerId="ADAL" clId="{93D96A24-D439-49FC-8748-696F678F2217}" dt="2021-02-11T17:06:58.894" v="967" actId="1076"/>
          <ac:cxnSpMkLst>
            <pc:docMk/>
            <pc:sldMk cId="0" sldId="291"/>
            <ac:cxnSpMk id="31" creationId="{00000000-0000-0000-0000-000000000000}"/>
          </ac:cxnSpMkLst>
        </pc:cxnChg>
      </pc:sldChg>
      <pc:sldChg chg="addSp delSp modSp add mod modNotesTx">
        <pc:chgData name="Paul Tinkler" userId="bcebf29c-73c2-433d-80d2-6bad896374bf" providerId="ADAL" clId="{93D96A24-D439-49FC-8748-696F678F2217}" dt="2021-02-11T18:24:24.561" v="1693" actId="1076"/>
        <pc:sldMkLst>
          <pc:docMk/>
          <pc:sldMk cId="3147207875" sldId="305"/>
        </pc:sldMkLst>
        <pc:spChg chg="add mod">
          <ac:chgData name="Paul Tinkler" userId="bcebf29c-73c2-433d-80d2-6bad896374bf" providerId="ADAL" clId="{93D96A24-D439-49FC-8748-696F678F2217}" dt="2021-02-11T18:24:24.561" v="1693" actId="1076"/>
          <ac:spMkLst>
            <pc:docMk/>
            <pc:sldMk cId="3147207875" sldId="305"/>
            <ac:spMk id="3" creationId="{F66E5F95-AE73-410A-A009-ED702C53A9CD}"/>
          </ac:spMkLst>
        </pc:spChg>
        <pc:spChg chg="del">
          <ac:chgData name="Paul Tinkler" userId="bcebf29c-73c2-433d-80d2-6bad896374bf" providerId="ADAL" clId="{93D96A24-D439-49FC-8748-696F678F2217}" dt="2021-02-11T18:22:30.798" v="1636" actId="478"/>
          <ac:spMkLst>
            <pc:docMk/>
            <pc:sldMk cId="3147207875" sldId="305"/>
            <ac:spMk id="5" creationId="{00000000-0000-0000-0000-000000000000}"/>
          </ac:spMkLst>
        </pc:spChg>
      </pc:sldChg>
      <pc:sldChg chg="delSp modSp add mod modAnim">
        <pc:chgData name="Paul Tinkler" userId="bcebf29c-73c2-433d-80d2-6bad896374bf" providerId="ADAL" clId="{93D96A24-D439-49FC-8748-696F678F2217}" dt="2021-02-11T17:09:08.499" v="980" actId="207"/>
        <pc:sldMkLst>
          <pc:docMk/>
          <pc:sldMk cId="2923609502" sldId="306"/>
        </pc:sldMkLst>
        <pc:spChg chg="mod">
          <ac:chgData name="Paul Tinkler" userId="bcebf29c-73c2-433d-80d2-6bad896374bf" providerId="ADAL" clId="{93D96A24-D439-49FC-8748-696F678F2217}" dt="2021-02-11T16:54:59.528" v="903" actId="1076"/>
          <ac:spMkLst>
            <pc:docMk/>
            <pc:sldMk cId="2923609502" sldId="306"/>
            <ac:spMk id="2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33.523" v="974" actId="207"/>
          <ac:spMkLst>
            <pc:docMk/>
            <pc:sldMk cId="2923609502" sldId="306"/>
            <ac:spMk id="3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9:08.499" v="980" actId="207"/>
          <ac:spMkLst>
            <pc:docMk/>
            <pc:sldMk cId="2923609502" sldId="306"/>
            <ac:spMk id="5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9:03.338" v="979" actId="207"/>
          <ac:spMkLst>
            <pc:docMk/>
            <pc:sldMk cId="2923609502" sldId="306"/>
            <ac:spMk id="6" creationId="{00000000-0000-0000-0000-000000000000}"/>
          </ac:spMkLst>
        </pc:spChg>
        <pc:spChg chg="del">
          <ac:chgData name="Paul Tinkler" userId="bcebf29c-73c2-433d-80d2-6bad896374bf" providerId="ADAL" clId="{93D96A24-D439-49FC-8748-696F678F2217}" dt="2021-02-11T17:01:44.113" v="945" actId="478"/>
          <ac:spMkLst>
            <pc:docMk/>
            <pc:sldMk cId="2923609502" sldId="306"/>
            <ac:spMk id="7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25.834" v="973" actId="207"/>
          <ac:spMkLst>
            <pc:docMk/>
            <pc:sldMk cId="2923609502" sldId="306"/>
            <ac:spMk id="18438" creationId="{00000000-0000-0000-0000-000000000000}"/>
          </ac:spMkLst>
        </pc:spChg>
        <pc:cxnChg chg="mod">
          <ac:chgData name="Paul Tinkler" userId="bcebf29c-73c2-433d-80d2-6bad896374bf" providerId="ADAL" clId="{93D96A24-D439-49FC-8748-696F678F2217}" dt="2021-02-11T17:01:28.805" v="942" actId="1076"/>
          <ac:cxnSpMkLst>
            <pc:docMk/>
            <pc:sldMk cId="2923609502" sldId="306"/>
            <ac:cxnSpMk id="15" creationId="{00000000-0000-0000-0000-000000000000}"/>
          </ac:cxnSpMkLst>
        </pc:cxnChg>
        <pc:cxnChg chg="mod">
          <ac:chgData name="Paul Tinkler" userId="bcebf29c-73c2-433d-80d2-6bad896374bf" providerId="ADAL" clId="{93D96A24-D439-49FC-8748-696F678F2217}" dt="2021-02-11T17:01:38.600" v="944" actId="1076"/>
          <ac:cxnSpMkLst>
            <pc:docMk/>
            <pc:sldMk cId="2923609502" sldId="306"/>
            <ac:cxnSpMk id="16" creationId="{7BD17AA5-A9DC-48A9-8A51-841420677756}"/>
          </ac:cxnSpMkLst>
        </pc:cxnChg>
        <pc:cxnChg chg="mod">
          <ac:chgData name="Paul Tinkler" userId="bcebf29c-73c2-433d-80d2-6bad896374bf" providerId="ADAL" clId="{93D96A24-D439-49FC-8748-696F678F2217}" dt="2021-02-11T17:01:11.787" v="939" actId="1076"/>
          <ac:cxnSpMkLst>
            <pc:docMk/>
            <pc:sldMk cId="2923609502" sldId="306"/>
            <ac:cxnSpMk id="18" creationId="{1576E734-C3E7-477B-A390-0E2029D68DCD}"/>
          </ac:cxnSpMkLst>
        </pc:cxnChg>
        <pc:cxnChg chg="mod">
          <ac:chgData name="Paul Tinkler" userId="bcebf29c-73c2-433d-80d2-6bad896374bf" providerId="ADAL" clId="{93D96A24-D439-49FC-8748-696F678F2217}" dt="2021-02-11T17:01:32.976" v="943" actId="1076"/>
          <ac:cxnSpMkLst>
            <pc:docMk/>
            <pc:sldMk cId="2923609502" sldId="306"/>
            <ac:cxnSpMk id="19" creationId="{DBDDB08E-6A7E-4AA9-982A-82ED591EEB40}"/>
          </ac:cxnSpMkLst>
        </pc:cxnChg>
        <pc:cxnChg chg="mod">
          <ac:chgData name="Paul Tinkler" userId="bcebf29c-73c2-433d-80d2-6bad896374bf" providerId="ADAL" clId="{93D96A24-D439-49FC-8748-696F678F2217}" dt="2021-02-11T17:01:23.524" v="941" actId="1076"/>
          <ac:cxnSpMkLst>
            <pc:docMk/>
            <pc:sldMk cId="2923609502" sldId="306"/>
            <ac:cxnSpMk id="20" creationId="{4AA5AFDB-AF44-4DF8-BF40-F44DFE7A8717}"/>
          </ac:cxnSpMkLst>
        </pc:cxnChg>
      </pc:sldChg>
      <pc:sldChg chg="delSp modSp add mod">
        <pc:chgData name="Paul Tinkler" userId="bcebf29c-73c2-433d-80d2-6bad896374bf" providerId="ADAL" clId="{93D96A24-D439-49FC-8748-696F678F2217}" dt="2021-02-11T17:12:44.187" v="999" actId="478"/>
        <pc:sldMkLst>
          <pc:docMk/>
          <pc:sldMk cId="1034857580" sldId="307"/>
        </pc:sldMkLst>
        <pc:spChg chg="mod">
          <ac:chgData name="Paul Tinkler" userId="bcebf29c-73c2-433d-80d2-6bad896374bf" providerId="ADAL" clId="{93D96A24-D439-49FC-8748-696F678F2217}" dt="2021-02-11T17:10:42.079" v="988" actId="1076"/>
          <ac:spMkLst>
            <pc:docMk/>
            <pc:sldMk cId="1034857580" sldId="307"/>
            <ac:spMk id="2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40.347" v="975" actId="207"/>
          <ac:spMkLst>
            <pc:docMk/>
            <pc:sldMk cId="1034857580" sldId="307"/>
            <ac:spMk id="3" creationId="{00000000-0000-0000-0000-000000000000}"/>
          </ac:spMkLst>
        </pc:spChg>
        <pc:spChg chg="del">
          <ac:chgData name="Paul Tinkler" userId="bcebf29c-73c2-433d-80d2-6bad896374bf" providerId="ADAL" clId="{93D96A24-D439-49FC-8748-696F678F2217}" dt="2021-02-11T17:12:41.031" v="998" actId="478"/>
          <ac:spMkLst>
            <pc:docMk/>
            <pc:sldMk cId="1034857580" sldId="307"/>
            <ac:spMk id="4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55.386" v="978" actId="207"/>
          <ac:spMkLst>
            <pc:docMk/>
            <pc:sldMk cId="1034857580" sldId="307"/>
            <ac:spMk id="5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08:50.533" v="977" actId="207"/>
          <ac:spMkLst>
            <pc:docMk/>
            <pc:sldMk cId="1034857580" sldId="307"/>
            <ac:spMk id="6" creationId="{00000000-0000-0000-0000-000000000000}"/>
          </ac:spMkLst>
        </pc:spChg>
        <pc:spChg chg="del">
          <ac:chgData name="Paul Tinkler" userId="bcebf29c-73c2-433d-80d2-6bad896374bf" providerId="ADAL" clId="{93D96A24-D439-49FC-8748-696F678F2217}" dt="2021-02-11T17:12:44.187" v="999" actId="478"/>
          <ac:spMkLst>
            <pc:docMk/>
            <pc:sldMk cId="1034857580" sldId="307"/>
            <ac:spMk id="7" creationId="{00000000-0000-0000-0000-000000000000}"/>
          </ac:spMkLst>
        </pc:spChg>
        <pc:spChg chg="mod">
          <ac:chgData name="Paul Tinkler" userId="bcebf29c-73c2-433d-80d2-6bad896374bf" providerId="ADAL" clId="{93D96A24-D439-49FC-8748-696F678F2217}" dt="2021-02-11T17:12:04.966" v="997" actId="255"/>
          <ac:spMkLst>
            <pc:docMk/>
            <pc:sldMk cId="1034857580" sldId="307"/>
            <ac:spMk id="18438" creationId="{00000000-0000-0000-0000-000000000000}"/>
          </ac:spMkLst>
        </pc:spChg>
        <pc:cxnChg chg="mod">
          <ac:chgData name="Paul Tinkler" userId="bcebf29c-73c2-433d-80d2-6bad896374bf" providerId="ADAL" clId="{93D96A24-D439-49FC-8748-696F678F2217}" dt="2021-02-11T17:11:20.523" v="994" actId="1076"/>
          <ac:cxnSpMkLst>
            <pc:docMk/>
            <pc:sldMk cId="1034857580" sldId="307"/>
            <ac:cxnSpMk id="15" creationId="{00000000-0000-0000-0000-000000000000}"/>
          </ac:cxnSpMkLst>
        </pc:cxnChg>
        <pc:cxnChg chg="mod">
          <ac:chgData name="Paul Tinkler" userId="bcebf29c-73c2-433d-80d2-6bad896374bf" providerId="ADAL" clId="{93D96A24-D439-49FC-8748-696F678F2217}" dt="2021-02-11T17:11:01.625" v="990" actId="14100"/>
          <ac:cxnSpMkLst>
            <pc:docMk/>
            <pc:sldMk cId="1034857580" sldId="307"/>
            <ac:cxnSpMk id="17" creationId="{5108176E-AF6C-4987-800D-A28F175DCE58}"/>
          </ac:cxnSpMkLst>
        </pc:cxnChg>
        <pc:cxnChg chg="mod">
          <ac:chgData name="Paul Tinkler" userId="bcebf29c-73c2-433d-80d2-6bad896374bf" providerId="ADAL" clId="{93D96A24-D439-49FC-8748-696F678F2217}" dt="2021-02-11T17:11:05.487" v="991" actId="14100"/>
          <ac:cxnSpMkLst>
            <pc:docMk/>
            <pc:sldMk cId="1034857580" sldId="307"/>
            <ac:cxnSpMk id="19" creationId="{5D5368AA-A789-4335-8506-A20FF829E30A}"/>
          </ac:cxnSpMkLst>
        </pc:cxnChg>
        <pc:cxnChg chg="mod">
          <ac:chgData name="Paul Tinkler" userId="bcebf29c-73c2-433d-80d2-6bad896374bf" providerId="ADAL" clId="{93D96A24-D439-49FC-8748-696F678F2217}" dt="2021-02-11T17:11:12.287" v="993" actId="14100"/>
          <ac:cxnSpMkLst>
            <pc:docMk/>
            <pc:sldMk cId="1034857580" sldId="307"/>
            <ac:cxnSpMk id="20" creationId="{1FA22147-6752-4485-9F17-FA9324E84E52}"/>
          </ac:cxnSpMkLst>
        </pc:cxnChg>
        <pc:cxnChg chg="mod">
          <ac:chgData name="Paul Tinkler" userId="bcebf29c-73c2-433d-80d2-6bad896374bf" providerId="ADAL" clId="{93D96A24-D439-49FC-8748-696F678F2217}" dt="2021-02-11T17:11:08.930" v="992" actId="14100"/>
          <ac:cxnSpMkLst>
            <pc:docMk/>
            <pc:sldMk cId="1034857580" sldId="307"/>
            <ac:cxnSpMk id="21" creationId="{83E11A91-DF9D-44A9-B40E-BBE4644FD232}"/>
          </ac:cxnSpMkLst>
        </pc:cxnChg>
      </pc:sldChg>
      <pc:sldChg chg="addSp delSp modSp add mod modAnim">
        <pc:chgData name="Paul Tinkler" userId="bcebf29c-73c2-433d-80d2-6bad896374bf" providerId="ADAL" clId="{93D96A24-D439-49FC-8748-696F678F2217}" dt="2021-02-11T16:29:13.754" v="649"/>
        <pc:sldMkLst>
          <pc:docMk/>
          <pc:sldMk cId="1672796682" sldId="339"/>
        </pc:sldMkLst>
        <pc:spChg chg="mod">
          <ac:chgData name="Paul Tinkler" userId="bcebf29c-73c2-433d-80d2-6bad896374bf" providerId="ADAL" clId="{93D96A24-D439-49FC-8748-696F678F2217}" dt="2021-02-11T16:29:00.121" v="647" actId="1076"/>
          <ac:spMkLst>
            <pc:docMk/>
            <pc:sldMk cId="1672796682" sldId="339"/>
            <ac:spMk id="2" creationId="{00000000-0000-0000-0000-000000000000}"/>
          </ac:spMkLst>
        </pc:spChg>
        <pc:spChg chg="add mod">
          <ac:chgData name="Paul Tinkler" userId="bcebf29c-73c2-433d-80d2-6bad896374bf" providerId="ADAL" clId="{93D96A24-D439-49FC-8748-696F678F2217}" dt="2021-02-11T16:28:29.877" v="646" actId="1076"/>
          <ac:spMkLst>
            <pc:docMk/>
            <pc:sldMk cId="1672796682" sldId="339"/>
            <ac:spMk id="3" creationId="{8F4F0D95-6B63-460B-ADA2-6EDE7CB0207A}"/>
          </ac:spMkLst>
        </pc:spChg>
        <pc:spChg chg="del">
          <ac:chgData name="Paul Tinkler" userId="bcebf29c-73c2-433d-80d2-6bad896374bf" providerId="ADAL" clId="{93D96A24-D439-49FC-8748-696F678F2217}" dt="2021-02-11T16:26:53.481" v="605" actId="478"/>
          <ac:spMkLst>
            <pc:docMk/>
            <pc:sldMk cId="1672796682" sldId="339"/>
            <ac:spMk id="4" creationId="{00000000-0000-0000-0000-000000000000}"/>
          </ac:spMkLst>
        </pc:spChg>
        <pc:spChg chg="del">
          <ac:chgData name="Paul Tinkler" userId="bcebf29c-73c2-433d-80d2-6bad896374bf" providerId="ADAL" clId="{93D96A24-D439-49FC-8748-696F678F2217}" dt="2021-02-11T16:26:51.538" v="604" actId="478"/>
          <ac:spMkLst>
            <pc:docMk/>
            <pc:sldMk cId="1672796682" sldId="339"/>
            <ac:spMk id="5" creationId="{00000000-0000-0000-0000-000000000000}"/>
          </ac:spMkLst>
        </pc:spChg>
        <pc:picChg chg="mod">
          <ac:chgData name="Paul Tinkler" userId="bcebf29c-73c2-433d-80d2-6bad896374bf" providerId="ADAL" clId="{93D96A24-D439-49FC-8748-696F678F2217}" dt="2021-02-11T16:27:40.400" v="632" actId="1076"/>
          <ac:picMkLst>
            <pc:docMk/>
            <pc:sldMk cId="1672796682" sldId="339"/>
            <ac:picMk id="7" creationId="{BE1E6AB1-F153-468D-B3A5-CCED85065DFC}"/>
          </ac:picMkLst>
        </pc:picChg>
      </pc:sldChg>
      <pc:sldChg chg="del">
        <pc:chgData name="Paul Tinkler" userId="bcebf29c-73c2-433d-80d2-6bad896374bf" providerId="ADAL" clId="{93D96A24-D439-49FC-8748-696F678F2217}" dt="2021-02-11T17:13:37.220" v="1001" actId="47"/>
        <pc:sldMkLst>
          <pc:docMk/>
          <pc:sldMk cId="0" sldId="362"/>
        </pc:sldMkLst>
      </pc:sldChg>
      <pc:sldChg chg="delSp add mod">
        <pc:chgData name="Paul Tinkler" userId="bcebf29c-73c2-433d-80d2-6bad896374bf" providerId="ADAL" clId="{93D96A24-D439-49FC-8748-696F678F2217}" dt="2021-02-11T16:58:25.522" v="919" actId="478"/>
        <pc:sldMkLst>
          <pc:docMk/>
          <pc:sldMk cId="3397435651" sldId="367"/>
        </pc:sldMkLst>
        <pc:spChg chg="del">
          <ac:chgData name="Paul Tinkler" userId="bcebf29c-73c2-433d-80d2-6bad896374bf" providerId="ADAL" clId="{93D96A24-D439-49FC-8748-696F678F2217}" dt="2021-02-11T16:58:25.522" v="919" actId="478"/>
          <ac:spMkLst>
            <pc:docMk/>
            <pc:sldMk cId="3397435651" sldId="367"/>
            <ac:spMk id="5" creationId="{00000000-0000-0000-0000-000000000000}"/>
          </ac:spMkLst>
        </pc:spChg>
      </pc:sldChg>
      <pc:sldChg chg="modSp">
        <pc:chgData name="Paul Tinkler" userId="bcebf29c-73c2-433d-80d2-6bad896374bf" providerId="ADAL" clId="{93D96A24-D439-49FC-8748-696F678F2217}" dt="2021-02-11T15:35:49.414" v="4" actId="20577"/>
        <pc:sldMkLst>
          <pc:docMk/>
          <pc:sldMk cId="3254800580" sldId="378"/>
        </pc:sldMkLst>
        <pc:spChg chg="mod">
          <ac:chgData name="Paul Tinkler" userId="bcebf29c-73c2-433d-80d2-6bad896374bf" providerId="ADAL" clId="{93D96A24-D439-49FC-8748-696F678F2217}" dt="2021-02-11T15:35:49.414" v="4" actId="20577"/>
          <ac:spMkLst>
            <pc:docMk/>
            <pc:sldMk cId="3254800580" sldId="378"/>
            <ac:spMk id="3" creationId="{656DFEBC-83E2-4D34-AC5E-6E0A47BE73CE}"/>
          </ac:spMkLst>
        </pc:spChg>
      </pc:sldChg>
      <pc:sldChg chg="addSp delSp modSp mod modAnim">
        <pc:chgData name="Paul Tinkler" userId="bcebf29c-73c2-433d-80d2-6bad896374bf" providerId="ADAL" clId="{93D96A24-D439-49FC-8748-696F678F2217}" dt="2021-02-11T18:46:58.257" v="2174" actId="14100"/>
        <pc:sldMkLst>
          <pc:docMk/>
          <pc:sldMk cId="3643099484" sldId="379"/>
        </pc:sldMkLst>
        <pc:spChg chg="mod">
          <ac:chgData name="Paul Tinkler" userId="bcebf29c-73c2-433d-80d2-6bad896374bf" providerId="ADAL" clId="{93D96A24-D439-49FC-8748-696F678F2217}" dt="2021-02-11T18:46:58.257" v="2174" actId="14100"/>
          <ac:spMkLst>
            <pc:docMk/>
            <pc:sldMk cId="3643099484" sldId="379"/>
            <ac:spMk id="3" creationId="{2A4335A4-21C7-42AA-9462-7BB405F7938D}"/>
          </ac:spMkLst>
        </pc:spChg>
        <pc:spChg chg="add del mod">
          <ac:chgData name="Paul Tinkler" userId="bcebf29c-73c2-433d-80d2-6bad896374bf" providerId="ADAL" clId="{93D96A24-D439-49FC-8748-696F678F2217}" dt="2021-02-11T18:42:37.237" v="1986" actId="478"/>
          <ac:spMkLst>
            <pc:docMk/>
            <pc:sldMk cId="3643099484" sldId="379"/>
            <ac:spMk id="6" creationId="{2A70C073-BC98-46BD-A450-AEC3656A8D5C}"/>
          </ac:spMkLst>
        </pc:spChg>
        <pc:spChg chg="add del mod">
          <ac:chgData name="Paul Tinkler" userId="bcebf29c-73c2-433d-80d2-6bad896374bf" providerId="ADAL" clId="{93D96A24-D439-49FC-8748-696F678F2217}" dt="2021-02-11T18:42:39.066" v="1987" actId="478"/>
          <ac:spMkLst>
            <pc:docMk/>
            <pc:sldMk cId="3643099484" sldId="379"/>
            <ac:spMk id="9" creationId="{97A0E80F-4EA4-4279-A15D-60DCDB59734D}"/>
          </ac:spMkLst>
        </pc:spChg>
        <pc:picChg chg="add mod">
          <ac:chgData name="Paul Tinkler" userId="bcebf29c-73c2-433d-80d2-6bad896374bf" providerId="ADAL" clId="{93D96A24-D439-49FC-8748-696F678F2217}" dt="2021-02-11T18:46:02.672" v="2122" actId="14100"/>
          <ac:picMkLst>
            <pc:docMk/>
            <pc:sldMk cId="3643099484" sldId="379"/>
            <ac:picMk id="5" creationId="{76451437-1E31-4952-A84C-DC457EDA8926}"/>
          </ac:picMkLst>
        </pc:picChg>
        <pc:picChg chg="add mod">
          <ac:chgData name="Paul Tinkler" userId="bcebf29c-73c2-433d-80d2-6bad896374bf" providerId="ADAL" clId="{93D96A24-D439-49FC-8748-696F678F2217}" dt="2021-02-11T18:45:57.961" v="2121" actId="14100"/>
          <ac:picMkLst>
            <pc:docMk/>
            <pc:sldMk cId="3643099484" sldId="379"/>
            <ac:picMk id="8" creationId="{E4730F18-26CC-4F67-8BA6-EA7CA8FCC6B3}"/>
          </ac:picMkLst>
        </pc:picChg>
      </pc:sldChg>
      <pc:sldChg chg="del">
        <pc:chgData name="Paul Tinkler" userId="bcebf29c-73c2-433d-80d2-6bad896374bf" providerId="ADAL" clId="{93D96A24-D439-49FC-8748-696F678F2217}" dt="2021-02-11T17:13:38.692" v="1002" actId="47"/>
        <pc:sldMkLst>
          <pc:docMk/>
          <pc:sldMk cId="3212947102" sldId="448"/>
        </pc:sldMkLst>
      </pc:sldChg>
      <pc:sldChg chg="del">
        <pc:chgData name="Paul Tinkler" userId="bcebf29c-73c2-433d-80d2-6bad896374bf" providerId="ADAL" clId="{93D96A24-D439-49FC-8748-696F678F2217}" dt="2021-02-11T17:13:40.907" v="1004" actId="47"/>
        <pc:sldMkLst>
          <pc:docMk/>
          <pc:sldMk cId="1033463753" sldId="450"/>
        </pc:sldMkLst>
      </pc:sldChg>
      <pc:sldChg chg="del">
        <pc:chgData name="Paul Tinkler" userId="bcebf29c-73c2-433d-80d2-6bad896374bf" providerId="ADAL" clId="{93D96A24-D439-49FC-8748-696F678F2217}" dt="2021-02-11T17:13:44.304" v="1006" actId="47"/>
        <pc:sldMkLst>
          <pc:docMk/>
          <pc:sldMk cId="1669320578" sldId="451"/>
        </pc:sldMkLst>
      </pc:sldChg>
      <pc:sldChg chg="del">
        <pc:chgData name="Paul Tinkler" userId="bcebf29c-73c2-433d-80d2-6bad896374bf" providerId="ADAL" clId="{93D96A24-D439-49FC-8748-696F678F2217}" dt="2021-02-11T15:56:34.189" v="7" actId="47"/>
        <pc:sldMkLst>
          <pc:docMk/>
          <pc:sldMk cId="570191587" sldId="452"/>
        </pc:sldMkLst>
      </pc:sldChg>
      <pc:sldChg chg="del">
        <pc:chgData name="Paul Tinkler" userId="bcebf29c-73c2-433d-80d2-6bad896374bf" providerId="ADAL" clId="{93D96A24-D439-49FC-8748-696F678F2217}" dt="2021-02-11T17:13:34.939" v="1000" actId="47"/>
        <pc:sldMkLst>
          <pc:docMk/>
          <pc:sldMk cId="2788941473" sldId="453"/>
        </pc:sldMkLst>
      </pc:sldChg>
      <pc:sldChg chg="del">
        <pc:chgData name="Paul Tinkler" userId="bcebf29c-73c2-433d-80d2-6bad896374bf" providerId="ADAL" clId="{93D96A24-D439-49FC-8748-696F678F2217}" dt="2021-02-11T17:13:39.541" v="1003" actId="47"/>
        <pc:sldMkLst>
          <pc:docMk/>
          <pc:sldMk cId="1442551454" sldId="454"/>
        </pc:sldMkLst>
      </pc:sldChg>
      <pc:sldChg chg="delSp modSp new mod modAnim">
        <pc:chgData name="Paul Tinkler" userId="bcebf29c-73c2-433d-80d2-6bad896374bf" providerId="ADAL" clId="{93D96A24-D439-49FC-8748-696F678F2217}" dt="2021-02-11T18:16:30.930" v="1420"/>
        <pc:sldMkLst>
          <pc:docMk/>
          <pc:sldMk cId="2995102321" sldId="455"/>
        </pc:sldMkLst>
        <pc:spChg chg="mod">
          <ac:chgData name="Paul Tinkler" userId="bcebf29c-73c2-433d-80d2-6bad896374bf" providerId="ADAL" clId="{93D96A24-D439-49FC-8748-696F678F2217}" dt="2021-02-11T16:18:29.336" v="84" actId="20577"/>
          <ac:spMkLst>
            <pc:docMk/>
            <pc:sldMk cId="2995102321" sldId="455"/>
            <ac:spMk id="2" creationId="{B879BAA8-2E2A-49D0-A748-62F46E457016}"/>
          </ac:spMkLst>
        </pc:spChg>
        <pc:spChg chg="mod">
          <ac:chgData name="Paul Tinkler" userId="bcebf29c-73c2-433d-80d2-6bad896374bf" providerId="ADAL" clId="{93D96A24-D439-49FC-8748-696F678F2217}" dt="2021-02-11T18:16:01.086" v="1417" actId="207"/>
          <ac:spMkLst>
            <pc:docMk/>
            <pc:sldMk cId="2995102321" sldId="455"/>
            <ac:spMk id="3" creationId="{31064203-F007-4851-8C08-B0A7FC8843DE}"/>
          </ac:spMkLst>
        </pc:spChg>
        <pc:spChg chg="del">
          <ac:chgData name="Paul Tinkler" userId="bcebf29c-73c2-433d-80d2-6bad896374bf" providerId="ADAL" clId="{93D96A24-D439-49FC-8748-696F678F2217}" dt="2021-02-11T16:26:32.561" v="603" actId="478"/>
          <ac:spMkLst>
            <pc:docMk/>
            <pc:sldMk cId="2995102321" sldId="455"/>
            <ac:spMk id="4" creationId="{92009E88-9D12-45C0-A726-4BB1E08632E7}"/>
          </ac:spMkLst>
        </pc:spChg>
      </pc:sldChg>
      <pc:sldChg chg="addSp delSp modSp new mod modNotesTx">
        <pc:chgData name="Paul Tinkler" userId="bcebf29c-73c2-433d-80d2-6bad896374bf" providerId="ADAL" clId="{93D96A24-D439-49FC-8748-696F678F2217}" dt="2021-02-11T18:17:41.176" v="1445" actId="6549"/>
        <pc:sldMkLst>
          <pc:docMk/>
          <pc:sldMk cId="186786082" sldId="456"/>
        </pc:sldMkLst>
        <pc:spChg chg="mod">
          <ac:chgData name="Paul Tinkler" userId="bcebf29c-73c2-433d-80d2-6bad896374bf" providerId="ADAL" clId="{93D96A24-D439-49FC-8748-696F678F2217}" dt="2021-02-11T16:34:33.477" v="699" actId="5793"/>
          <ac:spMkLst>
            <pc:docMk/>
            <pc:sldMk cId="186786082" sldId="456"/>
            <ac:spMk id="2" creationId="{6804CAAC-2075-4A25-B996-8B8C8AE4AE2D}"/>
          </ac:spMkLst>
        </pc:spChg>
        <pc:spChg chg="mod">
          <ac:chgData name="Paul Tinkler" userId="bcebf29c-73c2-433d-80d2-6bad896374bf" providerId="ADAL" clId="{93D96A24-D439-49FC-8748-696F678F2217}" dt="2021-02-11T16:45:16.969" v="768" actId="115"/>
          <ac:spMkLst>
            <pc:docMk/>
            <pc:sldMk cId="186786082" sldId="456"/>
            <ac:spMk id="3" creationId="{B4748C94-BC22-4A59-AFC3-7C5420259B9D}"/>
          </ac:spMkLst>
        </pc:spChg>
        <pc:spChg chg="del">
          <ac:chgData name="Paul Tinkler" userId="bcebf29c-73c2-433d-80d2-6bad896374bf" providerId="ADAL" clId="{93D96A24-D439-49FC-8748-696F678F2217}" dt="2021-02-11T16:58:20.206" v="918" actId="478"/>
          <ac:spMkLst>
            <pc:docMk/>
            <pc:sldMk cId="186786082" sldId="456"/>
            <ac:spMk id="4" creationId="{90A67E16-50DA-42D7-9CE5-4601C6990DEB}"/>
          </ac:spMkLst>
        </pc:spChg>
        <pc:spChg chg="add mod">
          <ac:chgData name="Paul Tinkler" userId="bcebf29c-73c2-433d-80d2-6bad896374bf" providerId="ADAL" clId="{93D96A24-D439-49FC-8748-696F678F2217}" dt="2021-02-11T18:17:37.947" v="1444" actId="1076"/>
          <ac:spMkLst>
            <pc:docMk/>
            <pc:sldMk cId="186786082" sldId="456"/>
            <ac:spMk id="6" creationId="{5DFF8C1F-F786-43B4-95AB-1971FFF1BB0B}"/>
          </ac:spMkLst>
        </pc:spChg>
      </pc:sldChg>
      <pc:sldChg chg="addSp delSp modSp mod">
        <pc:chgData name="Paul Tinkler" userId="bcebf29c-73c2-433d-80d2-6bad896374bf" providerId="ADAL" clId="{93D96A24-D439-49FC-8748-696F678F2217}" dt="2021-02-11T17:39:26.778" v="1121" actId="207"/>
        <pc:sldMkLst>
          <pc:docMk/>
          <pc:sldMk cId="442272428" sldId="457"/>
        </pc:sldMkLst>
        <pc:spChg chg="del">
          <ac:chgData name="Paul Tinkler" userId="bcebf29c-73c2-433d-80d2-6bad896374bf" providerId="ADAL" clId="{93D96A24-D439-49FC-8748-696F678F2217}" dt="2021-02-11T17:39:05.963" v="1116" actId="478"/>
          <ac:spMkLst>
            <pc:docMk/>
            <pc:sldMk cId="442272428" sldId="457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93D96A24-D439-49FC-8748-696F678F2217}" dt="2021-02-11T17:39:09.673" v="1117" actId="478"/>
          <ac:spMkLst>
            <pc:docMk/>
            <pc:sldMk cId="442272428" sldId="457"/>
            <ac:spMk id="6" creationId="{8F354AF2-41DE-4386-BDA6-D846F34CAAE2}"/>
          </ac:spMkLst>
        </pc:spChg>
        <pc:spChg chg="add mod">
          <ac:chgData name="Paul Tinkler" userId="bcebf29c-73c2-433d-80d2-6bad896374bf" providerId="ADAL" clId="{93D96A24-D439-49FC-8748-696F678F2217}" dt="2021-02-11T17:39:26.778" v="1121" actId="207"/>
          <ac:spMkLst>
            <pc:docMk/>
            <pc:sldMk cId="442272428" sldId="457"/>
            <ac:spMk id="8" creationId="{32B89DF7-118C-42D4-9F28-7ED0C1B65909}"/>
          </ac:spMkLst>
        </pc:spChg>
      </pc:sldChg>
      <pc:sldChg chg="addSp delSp modSp new mod">
        <pc:chgData name="Paul Tinkler" userId="bcebf29c-73c2-433d-80d2-6bad896374bf" providerId="ADAL" clId="{93D96A24-D439-49FC-8748-696F678F2217}" dt="2021-02-11T18:18:36.834" v="1452" actId="1076"/>
        <pc:sldMkLst>
          <pc:docMk/>
          <pc:sldMk cId="475352429" sldId="458"/>
        </pc:sldMkLst>
        <pc:spChg chg="mod">
          <ac:chgData name="Paul Tinkler" userId="bcebf29c-73c2-433d-80d2-6bad896374bf" providerId="ADAL" clId="{93D96A24-D439-49FC-8748-696F678F2217}" dt="2021-02-11T17:51:48.643" v="1170" actId="14100"/>
          <ac:spMkLst>
            <pc:docMk/>
            <pc:sldMk cId="475352429" sldId="458"/>
            <ac:spMk id="2" creationId="{00BCE626-3A17-4948-BDE7-78AE432FE320}"/>
          </ac:spMkLst>
        </pc:spChg>
        <pc:spChg chg="del mod">
          <ac:chgData name="Paul Tinkler" userId="bcebf29c-73c2-433d-80d2-6bad896374bf" providerId="ADAL" clId="{93D96A24-D439-49FC-8748-696F678F2217}" dt="2021-02-11T17:51:54.103" v="1172"/>
          <ac:spMkLst>
            <pc:docMk/>
            <pc:sldMk cId="475352429" sldId="458"/>
            <ac:spMk id="3" creationId="{97E7C8C4-7993-41BF-85C1-EFF74EBEC915}"/>
          </ac:spMkLst>
        </pc:spChg>
        <pc:spChg chg="del">
          <ac:chgData name="Paul Tinkler" userId="bcebf29c-73c2-433d-80d2-6bad896374bf" providerId="ADAL" clId="{93D96A24-D439-49FC-8748-696F678F2217}" dt="2021-02-11T17:52:28.550" v="1175" actId="478"/>
          <ac:spMkLst>
            <pc:docMk/>
            <pc:sldMk cId="475352429" sldId="458"/>
            <ac:spMk id="4" creationId="{6D8962AF-5B18-4304-BFDE-BF9690EF0F3D}"/>
          </ac:spMkLst>
        </pc:spChg>
        <pc:spChg chg="add mod">
          <ac:chgData name="Paul Tinkler" userId="bcebf29c-73c2-433d-80d2-6bad896374bf" providerId="ADAL" clId="{93D96A24-D439-49FC-8748-696F678F2217}" dt="2021-02-11T17:52:05.333" v="1174" actId="207"/>
          <ac:spMkLst>
            <pc:docMk/>
            <pc:sldMk cId="475352429" sldId="458"/>
            <ac:spMk id="5" creationId="{A1322F1A-3181-403C-9CF9-FABAFBDE5DB6}"/>
          </ac:spMkLst>
        </pc:spChg>
        <pc:spChg chg="add mod">
          <ac:chgData name="Paul Tinkler" userId="bcebf29c-73c2-433d-80d2-6bad896374bf" providerId="ADAL" clId="{93D96A24-D439-49FC-8748-696F678F2217}" dt="2021-02-11T18:18:36.834" v="1452" actId="1076"/>
          <ac:spMkLst>
            <pc:docMk/>
            <pc:sldMk cId="475352429" sldId="458"/>
            <ac:spMk id="6" creationId="{E860C7EB-690A-4C22-80DC-D05726C2460C}"/>
          </ac:spMkLst>
        </pc:spChg>
      </pc:sldChg>
      <pc:sldChg chg="addSp delSp modSp new mod">
        <pc:chgData name="Paul Tinkler" userId="bcebf29c-73c2-433d-80d2-6bad896374bf" providerId="ADAL" clId="{93D96A24-D439-49FC-8748-696F678F2217}" dt="2021-02-11T18:03:46.072" v="1275" actId="207"/>
        <pc:sldMkLst>
          <pc:docMk/>
          <pc:sldMk cId="940877107" sldId="459"/>
        </pc:sldMkLst>
        <pc:spChg chg="del">
          <ac:chgData name="Paul Tinkler" userId="bcebf29c-73c2-433d-80d2-6bad896374bf" providerId="ADAL" clId="{93D96A24-D439-49FC-8748-696F678F2217}" dt="2021-02-11T18:02:26.085" v="1257" actId="478"/>
          <ac:spMkLst>
            <pc:docMk/>
            <pc:sldMk cId="940877107" sldId="459"/>
            <ac:spMk id="2" creationId="{9A340F2F-580F-4ECA-8599-E37DBA6CF6D4}"/>
          </ac:spMkLst>
        </pc:spChg>
        <pc:spChg chg="add mod">
          <ac:chgData name="Paul Tinkler" userId="bcebf29c-73c2-433d-80d2-6bad896374bf" providerId="ADAL" clId="{93D96A24-D439-49FC-8748-696F678F2217}" dt="2021-02-11T18:02:43.775" v="1258"/>
          <ac:spMkLst>
            <pc:docMk/>
            <pc:sldMk cId="940877107" sldId="459"/>
            <ac:spMk id="5" creationId="{6A0033C0-BB0F-42D3-BADE-5E4E88A13F1A}"/>
          </ac:spMkLst>
        </pc:spChg>
        <pc:spChg chg="add mod">
          <ac:chgData name="Paul Tinkler" userId="bcebf29c-73c2-433d-80d2-6bad896374bf" providerId="ADAL" clId="{93D96A24-D439-49FC-8748-696F678F2217}" dt="2021-02-11T18:03:46.072" v="1275" actId="207"/>
          <ac:spMkLst>
            <pc:docMk/>
            <pc:sldMk cId="940877107" sldId="459"/>
            <ac:spMk id="7" creationId="{B565005F-1314-441F-9DD6-B767B66E083B}"/>
          </ac:spMkLst>
        </pc:spChg>
        <pc:picChg chg="add mod">
          <ac:chgData name="Paul Tinkler" userId="bcebf29c-73c2-433d-80d2-6bad896374bf" providerId="ADAL" clId="{93D96A24-D439-49FC-8748-696F678F2217}" dt="2021-02-11T18:02:04.629" v="1255"/>
          <ac:picMkLst>
            <pc:docMk/>
            <pc:sldMk cId="940877107" sldId="459"/>
            <ac:picMk id="3" creationId="{F5FC8101-996D-45B2-9219-ED3671045658}"/>
          </ac:picMkLst>
        </pc:picChg>
        <pc:picChg chg="add mod">
          <ac:chgData name="Paul Tinkler" userId="bcebf29c-73c2-433d-80d2-6bad896374bf" providerId="ADAL" clId="{93D96A24-D439-49FC-8748-696F678F2217}" dt="2021-02-11T18:02:20.786" v="1256"/>
          <ac:picMkLst>
            <pc:docMk/>
            <pc:sldMk cId="940877107" sldId="459"/>
            <ac:picMk id="4" creationId="{690D9316-C1D8-4A94-BC8B-DF62861DB9E9}"/>
          </ac:picMkLst>
        </pc:picChg>
      </pc:sldChg>
      <pc:sldChg chg="addSp delSp modSp new mod modAnim">
        <pc:chgData name="Paul Tinkler" userId="bcebf29c-73c2-433d-80d2-6bad896374bf" providerId="ADAL" clId="{93D96A24-D439-49FC-8748-696F678F2217}" dt="2021-02-11T18:19:25.921" v="1458" actId="207"/>
        <pc:sldMkLst>
          <pc:docMk/>
          <pc:sldMk cId="389353560" sldId="460"/>
        </pc:sldMkLst>
        <pc:spChg chg="mod">
          <ac:chgData name="Paul Tinkler" userId="bcebf29c-73c2-433d-80d2-6bad896374bf" providerId="ADAL" clId="{93D96A24-D439-49FC-8748-696F678F2217}" dt="2021-02-11T18:04:50.141" v="1320" actId="1076"/>
          <ac:spMkLst>
            <pc:docMk/>
            <pc:sldMk cId="389353560" sldId="460"/>
            <ac:spMk id="2" creationId="{286950CD-AB1E-4F66-B6DB-FC4D4148E68A}"/>
          </ac:spMkLst>
        </pc:spChg>
        <pc:spChg chg="mod">
          <ac:chgData name="Paul Tinkler" userId="bcebf29c-73c2-433d-80d2-6bad896374bf" providerId="ADAL" clId="{93D96A24-D439-49FC-8748-696F678F2217}" dt="2021-02-11T18:19:25.921" v="1458" actId="207"/>
          <ac:spMkLst>
            <pc:docMk/>
            <pc:sldMk cId="389353560" sldId="460"/>
            <ac:spMk id="3" creationId="{103DAE3D-02A7-4753-815A-8C9B8B02DEDF}"/>
          </ac:spMkLst>
        </pc:spChg>
        <pc:spChg chg="del">
          <ac:chgData name="Paul Tinkler" userId="bcebf29c-73c2-433d-80d2-6bad896374bf" providerId="ADAL" clId="{93D96A24-D439-49FC-8748-696F678F2217}" dt="2021-02-11T18:05:55.390" v="1333" actId="478"/>
          <ac:spMkLst>
            <pc:docMk/>
            <pc:sldMk cId="389353560" sldId="460"/>
            <ac:spMk id="4" creationId="{D8B385A8-19B6-4F93-9CD0-1E24AA258CDD}"/>
          </ac:spMkLst>
        </pc:spChg>
        <pc:spChg chg="add mod">
          <ac:chgData name="Paul Tinkler" userId="bcebf29c-73c2-433d-80d2-6bad896374bf" providerId="ADAL" clId="{93D96A24-D439-49FC-8748-696F678F2217}" dt="2021-02-11T18:19:22.642" v="1457" actId="1076"/>
          <ac:spMkLst>
            <pc:docMk/>
            <pc:sldMk cId="389353560" sldId="460"/>
            <ac:spMk id="5" creationId="{66DE49F0-DB87-45AD-8321-C8001E65ADB4}"/>
          </ac:spMkLst>
        </pc:spChg>
      </pc:sldChg>
      <pc:sldChg chg="delSp modSp new mod modAnim">
        <pc:chgData name="Paul Tinkler" userId="bcebf29c-73c2-433d-80d2-6bad896374bf" providerId="ADAL" clId="{93D96A24-D439-49FC-8748-696F678F2217}" dt="2021-02-11T18:10:14.709" v="1415"/>
        <pc:sldMkLst>
          <pc:docMk/>
          <pc:sldMk cId="317338992" sldId="461"/>
        </pc:sldMkLst>
        <pc:spChg chg="mod">
          <ac:chgData name="Paul Tinkler" userId="bcebf29c-73c2-433d-80d2-6bad896374bf" providerId="ADAL" clId="{93D96A24-D439-49FC-8748-696F678F2217}" dt="2021-02-11T18:08:51.365" v="1378" actId="122"/>
          <ac:spMkLst>
            <pc:docMk/>
            <pc:sldMk cId="317338992" sldId="461"/>
            <ac:spMk id="2" creationId="{8E8FB910-4CC8-4E87-BB17-D89B9931DF0F}"/>
          </ac:spMkLst>
        </pc:spChg>
        <pc:spChg chg="mod">
          <ac:chgData name="Paul Tinkler" userId="bcebf29c-73c2-433d-80d2-6bad896374bf" providerId="ADAL" clId="{93D96A24-D439-49FC-8748-696F678F2217}" dt="2021-02-11T18:09:40.399" v="1409" actId="6549"/>
          <ac:spMkLst>
            <pc:docMk/>
            <pc:sldMk cId="317338992" sldId="461"/>
            <ac:spMk id="3" creationId="{34E564BF-42DF-4E13-95CF-D5A16AAA33BA}"/>
          </ac:spMkLst>
        </pc:spChg>
        <pc:spChg chg="del">
          <ac:chgData name="Paul Tinkler" userId="bcebf29c-73c2-433d-80d2-6bad896374bf" providerId="ADAL" clId="{93D96A24-D439-49FC-8748-696F678F2217}" dt="2021-02-11T18:08:17.513" v="1375" actId="478"/>
          <ac:spMkLst>
            <pc:docMk/>
            <pc:sldMk cId="317338992" sldId="461"/>
            <ac:spMk id="4" creationId="{62D1221B-0547-4D44-9863-31F63D794BE4}"/>
          </ac:spMkLst>
        </pc:spChg>
      </pc:sldChg>
      <pc:sldChg chg="modSp add mod">
        <pc:chgData name="Paul Tinkler" userId="bcebf29c-73c2-433d-80d2-6bad896374bf" providerId="ADAL" clId="{93D96A24-D439-49FC-8748-696F678F2217}" dt="2021-02-11T18:54:48.283" v="2275" actId="14100"/>
        <pc:sldMkLst>
          <pc:docMk/>
          <pc:sldMk cId="3893632483" sldId="462"/>
        </pc:sldMkLst>
        <pc:spChg chg="mod">
          <ac:chgData name="Paul Tinkler" userId="bcebf29c-73c2-433d-80d2-6bad896374bf" providerId="ADAL" clId="{93D96A24-D439-49FC-8748-696F678F2217}" dt="2021-02-11T18:54:48.283" v="2275" actId="14100"/>
          <ac:spMkLst>
            <pc:docMk/>
            <pc:sldMk cId="3893632483" sldId="462"/>
            <ac:spMk id="3" creationId="{E017CE8B-6718-4326-BC16-F616B384F765}"/>
          </ac:spMkLst>
        </pc:spChg>
      </pc:sldChg>
      <pc:sldChg chg="addSp delSp modSp new mod">
        <pc:chgData name="Paul Tinkler" userId="bcebf29c-73c2-433d-80d2-6bad896374bf" providerId="ADAL" clId="{93D96A24-D439-49FC-8748-696F678F2217}" dt="2021-02-11T18:27:39.651" v="1736" actId="478"/>
        <pc:sldMkLst>
          <pc:docMk/>
          <pc:sldMk cId="3701162534" sldId="463"/>
        </pc:sldMkLst>
        <pc:spChg chg="mod">
          <ac:chgData name="Paul Tinkler" userId="bcebf29c-73c2-433d-80d2-6bad896374bf" providerId="ADAL" clId="{93D96A24-D439-49FC-8748-696F678F2217}" dt="2021-02-11T18:20:38.242" v="1484" actId="122"/>
          <ac:spMkLst>
            <pc:docMk/>
            <pc:sldMk cId="3701162534" sldId="463"/>
            <ac:spMk id="2" creationId="{BCE82106-63D9-4828-85AB-96B774259969}"/>
          </ac:spMkLst>
        </pc:spChg>
        <pc:spChg chg="mod">
          <ac:chgData name="Paul Tinkler" userId="bcebf29c-73c2-433d-80d2-6bad896374bf" providerId="ADAL" clId="{93D96A24-D439-49FC-8748-696F678F2217}" dt="2021-02-11T18:25:34.753" v="1729" actId="12"/>
          <ac:spMkLst>
            <pc:docMk/>
            <pc:sldMk cId="3701162534" sldId="463"/>
            <ac:spMk id="3" creationId="{9B6CE88E-0BA7-4944-879B-F162498559CB}"/>
          </ac:spMkLst>
        </pc:spChg>
        <pc:spChg chg="del">
          <ac:chgData name="Paul Tinkler" userId="bcebf29c-73c2-433d-80d2-6bad896374bf" providerId="ADAL" clId="{93D96A24-D439-49FC-8748-696F678F2217}" dt="2021-02-11T18:27:39.651" v="1736" actId="478"/>
          <ac:spMkLst>
            <pc:docMk/>
            <pc:sldMk cId="3701162534" sldId="463"/>
            <ac:spMk id="4" creationId="{DBAA8AC9-594C-4422-A29B-2F0BD62D49E2}"/>
          </ac:spMkLst>
        </pc:spChg>
        <pc:spChg chg="add del mod">
          <ac:chgData name="Paul Tinkler" userId="bcebf29c-73c2-433d-80d2-6bad896374bf" providerId="ADAL" clId="{93D96A24-D439-49FC-8748-696F678F2217}" dt="2021-02-11T18:27:23.112" v="1733" actId="478"/>
          <ac:spMkLst>
            <pc:docMk/>
            <pc:sldMk cId="3701162534" sldId="463"/>
            <ac:spMk id="7" creationId="{7C92CD02-14EA-4A79-AD2C-DB0E61723F74}"/>
          </ac:spMkLst>
        </pc:spChg>
        <pc:picChg chg="add mod">
          <ac:chgData name="Paul Tinkler" userId="bcebf29c-73c2-433d-80d2-6bad896374bf" providerId="ADAL" clId="{93D96A24-D439-49FC-8748-696F678F2217}" dt="2021-02-11T18:27:34.199" v="1735" actId="1076"/>
          <ac:picMkLst>
            <pc:docMk/>
            <pc:sldMk cId="3701162534" sldId="463"/>
            <ac:picMk id="6" creationId="{4C531A31-C392-4EBD-BE60-44EECE7A629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30F089B-1DE1-47EE-98B7-ADED685E31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1CAA0D-2B6F-46C9-9258-4E09C41C099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C347EF4-F8D1-47E7-BCFB-AEAC66094B55}" type="datetimeFigureOut">
              <a:rPr lang="en-GB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D0364CE-E116-4417-9D18-6541431048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5E9AAC0-6F06-44BD-9B72-00206F13FB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90129-DFCE-438C-A8AE-A60E329DB2B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997B2-15B0-4CC6-A149-11C0FE610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3598A92F-BDCD-473B-BE0B-F5CB5A8456A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80C9B1A4-21F9-431F-A4AD-6494CF664FD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F8A99396-1D77-4DF9-A061-147E5E02A39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6020FCA-D014-462B-A049-46A3D2F6DB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65A0C52-C851-42FE-B513-CE161CC656B7}" type="slidenum">
              <a:rPr lang="en-GB" altLang="en-US"/>
              <a:pPr>
                <a:spcBef>
                  <a:spcPct val="0"/>
                </a:spcBef>
              </a:pPr>
              <a:t>1</a:t>
            </a:fld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D1B1D6-8085-42D2-B8B4-56B315CD79DA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631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b="1" dirty="0"/>
              <a:t>C.R.A.A.P/ Chicago State University</a:t>
            </a:r>
          </a:p>
          <a:p>
            <a:r>
              <a:rPr lang="en-US" b="1" dirty="0"/>
              <a:t>Currency</a:t>
            </a:r>
            <a:r>
              <a:rPr lang="en-US" dirty="0"/>
              <a:t>: the timeliness of the information</a:t>
            </a:r>
          </a:p>
          <a:p>
            <a:r>
              <a:rPr lang="en-US" dirty="0"/>
              <a:t>When was the information published or posted?</a:t>
            </a:r>
          </a:p>
          <a:p>
            <a:r>
              <a:rPr lang="en-US" dirty="0"/>
              <a:t>Has the information been revised or updated?</a:t>
            </a:r>
          </a:p>
          <a:p>
            <a:r>
              <a:rPr lang="en-US" dirty="0"/>
              <a:t>Is the information current or </a:t>
            </a:r>
            <a:r>
              <a:rPr lang="en-US" dirty="0" err="1"/>
              <a:t>out-of</a:t>
            </a:r>
            <a:r>
              <a:rPr lang="en-US" dirty="0"/>
              <a:t> date for your topic?</a:t>
            </a:r>
          </a:p>
          <a:p>
            <a:r>
              <a:rPr lang="en-US" dirty="0"/>
              <a:t>Are the links functional?</a:t>
            </a:r>
          </a:p>
          <a:p>
            <a:r>
              <a:rPr lang="en-US" b="1" dirty="0"/>
              <a:t>Relevance</a:t>
            </a:r>
            <a:r>
              <a:rPr lang="en-US" dirty="0"/>
              <a:t>: the importance of the information for your needs</a:t>
            </a:r>
          </a:p>
          <a:p>
            <a:r>
              <a:rPr lang="en-US" dirty="0"/>
              <a:t>Does the information relate to your topic or answer your question?</a:t>
            </a:r>
          </a:p>
          <a:p>
            <a:r>
              <a:rPr lang="en-US" dirty="0"/>
              <a:t>Who is the intended audience?</a:t>
            </a:r>
          </a:p>
          <a:p>
            <a:r>
              <a:rPr lang="en-US" dirty="0"/>
              <a:t>Is the information at an appropriate level (i.e. not too elementary or advanced for your needs)?</a:t>
            </a:r>
          </a:p>
          <a:p>
            <a:r>
              <a:rPr lang="en-US" dirty="0"/>
              <a:t>Have you looked at a variety of sources before determining this is one you will use?</a:t>
            </a:r>
          </a:p>
          <a:p>
            <a:r>
              <a:rPr lang="en-US" dirty="0"/>
              <a:t>Would you be comfortable using this source for a research paper?</a:t>
            </a:r>
          </a:p>
          <a:p>
            <a:r>
              <a:rPr lang="en-US" b="1" dirty="0"/>
              <a:t>Authority</a:t>
            </a:r>
            <a:r>
              <a:rPr lang="en-US" dirty="0"/>
              <a:t>: the source of the information</a:t>
            </a:r>
          </a:p>
          <a:p>
            <a:pPr lvl="1"/>
            <a:r>
              <a:rPr lang="en-US" dirty="0"/>
              <a:t>Who is the author/publisher/source/sponsor?</a:t>
            </a:r>
          </a:p>
          <a:p>
            <a:pPr lvl="1"/>
            <a:r>
              <a:rPr lang="en-US" dirty="0"/>
              <a:t>Are the author's credentials or organizational affiliations given?</a:t>
            </a:r>
          </a:p>
          <a:p>
            <a:pPr lvl="1"/>
            <a:r>
              <a:rPr lang="en-US" dirty="0"/>
              <a:t>What are the author's credentials or organizational affiliations given?</a:t>
            </a:r>
          </a:p>
          <a:p>
            <a:pPr lvl="1"/>
            <a:r>
              <a:rPr lang="en-US" dirty="0"/>
              <a:t>What are the author's qualifications to write on the topic?</a:t>
            </a:r>
          </a:p>
          <a:p>
            <a:pPr lvl="1"/>
            <a:r>
              <a:rPr lang="en-US" dirty="0"/>
              <a:t>Is there contact information, such as a publisher or e-mail address?</a:t>
            </a:r>
          </a:p>
          <a:p>
            <a:pPr lvl="1"/>
            <a:r>
              <a:rPr lang="en-US" dirty="0"/>
              <a:t>Does the URL reveal anything about the author or source?</a:t>
            </a:r>
          </a:p>
          <a:p>
            <a:r>
              <a:rPr lang="en-US" dirty="0"/>
              <a:t>     examples: .com (commercial), .</a:t>
            </a:r>
            <a:r>
              <a:rPr lang="en-US" dirty="0" err="1"/>
              <a:t>edu</a:t>
            </a:r>
            <a:r>
              <a:rPr lang="en-US" dirty="0"/>
              <a:t> (educational), .</a:t>
            </a:r>
            <a:r>
              <a:rPr lang="en-US" dirty="0" err="1"/>
              <a:t>gov</a:t>
            </a:r>
            <a:r>
              <a:rPr lang="en-US" dirty="0"/>
              <a:t> (U.S. government),</a:t>
            </a:r>
          </a:p>
          <a:p>
            <a:r>
              <a:rPr lang="en-US" dirty="0"/>
              <a:t>               .org (nonprofit organization), or </a:t>
            </a:r>
            <a:r>
              <a:rPr lang="en-US" dirty="0" err="1"/>
              <a:t>.net</a:t>
            </a:r>
            <a:r>
              <a:rPr lang="en-US" dirty="0"/>
              <a:t> (network)</a:t>
            </a:r>
          </a:p>
          <a:p>
            <a:r>
              <a:rPr lang="en-US" b="1" dirty="0"/>
              <a:t>Accuracy</a:t>
            </a:r>
            <a:r>
              <a:rPr lang="en-US" dirty="0"/>
              <a:t>: the reliability, truthfulness, and correctness of the content, and </a:t>
            </a:r>
          </a:p>
          <a:p>
            <a:r>
              <a:rPr lang="en-US" dirty="0"/>
              <a:t>Where does the information come from?</a:t>
            </a:r>
          </a:p>
          <a:p>
            <a:r>
              <a:rPr lang="en-US" dirty="0"/>
              <a:t>Is the information supported by evidence?</a:t>
            </a:r>
          </a:p>
          <a:p>
            <a:r>
              <a:rPr lang="en-US" dirty="0"/>
              <a:t>Has the information been reviewed or refereed?</a:t>
            </a:r>
          </a:p>
          <a:p>
            <a:r>
              <a:rPr lang="en-US" dirty="0"/>
              <a:t>Can you verify any of the information in another source or from personal knowledge?</a:t>
            </a:r>
          </a:p>
          <a:p>
            <a:r>
              <a:rPr lang="en-US" dirty="0"/>
              <a:t>Does the language or tone seem biased and free of emotion?</a:t>
            </a:r>
          </a:p>
          <a:p>
            <a:r>
              <a:rPr lang="en-US" dirty="0"/>
              <a:t>Are there spelling, grammar, or other typographical errors?</a:t>
            </a:r>
          </a:p>
          <a:p>
            <a:r>
              <a:rPr lang="en-US" b="1" dirty="0"/>
              <a:t>Purpose</a:t>
            </a:r>
            <a:r>
              <a:rPr lang="en-US" dirty="0"/>
              <a:t>: the reason the information exists</a:t>
            </a:r>
          </a:p>
          <a:p>
            <a:r>
              <a:rPr lang="en-US" dirty="0"/>
              <a:t>What is the purpose of the information? to inform? teach? sell? entertain? persuade?</a:t>
            </a:r>
          </a:p>
          <a:p>
            <a:r>
              <a:rPr lang="en-US" dirty="0"/>
              <a:t>Do the authors/sponsors make their intentions or purpose clear?</a:t>
            </a:r>
          </a:p>
          <a:p>
            <a:r>
              <a:rPr lang="en-US" dirty="0"/>
              <a:t>Is the information fact? opinion? propaganda?</a:t>
            </a:r>
          </a:p>
          <a:p>
            <a:r>
              <a:rPr lang="en-US" dirty="0"/>
              <a:t>Does the point of view appear objective and impartial?</a:t>
            </a:r>
          </a:p>
          <a:p>
            <a:r>
              <a:rPr lang="en-US" dirty="0"/>
              <a:t>Are there political, ideological, cultural, religious, institutional, or personal biases?</a:t>
            </a:r>
          </a:p>
          <a:p>
            <a:r>
              <a:rPr lang="en-US" dirty="0"/>
              <a:t>By scoring each category on a scale from 1 to 10 (1 = worst, 10=best possible) you can give each site a grade on a 50 point scale for how high-quality it is!</a:t>
            </a:r>
          </a:p>
          <a:p>
            <a:r>
              <a:rPr lang="en-US" dirty="0"/>
              <a:t>45 - 50 Excellent | 40 - 44 Good | 35 - 39 Average | 30 - 34 Borderline Acceptable | Below 30 - Unacceptable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D1B1D6-8085-42D2-B8B4-56B315CD79D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7A2ABD-2483-430A-8143-2E4F2E3C57C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7A2ABD-2483-430A-8143-2E4F2E3C57C6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7A2ABD-2483-430A-8143-2E4F2E3C57C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https://www.youtube.com/watch?v=6OLPL5p0fMg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460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23941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61971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F246F4F-ECAD-4733-B934-E8A43562C56B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1B27AE-E79F-4E5D-AA37-F7A24ADFFC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76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9BCE0FD-C0CC-41C8-8EFA-551EE7B5724A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E75A3BD-D416-4EAB-9FE2-837DD2600A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498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F2F8064-206A-454D-B210-699341222286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F515AD3-A22F-4857-82CB-DF69E1C892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12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7587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49CC735-9001-41E7-B46E-2C7CB2A3B4AF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93A3130-2FB6-48BA-8828-C6478C2B17F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914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55A9561-7629-453E-8252-39BBC2328C2A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B9591AE-2ECB-4135-A631-3D9D2E24D5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38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32E41F7-A0BA-461C-9F41-3803C25F989C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8209D4-92FE-4E6A-BCC7-1DA2FACAE6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799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CA2CA-4542-4841-9C4E-B83D4459C0CE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AA6C85C-AFD5-4666-83B2-FD5B5C4A60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4616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E70BC6D-DDB9-45C4-8752-5B94D8A1E149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E78A523-C61F-450B-B78B-753BCA5D04F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739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E9636DB-E5D3-4134-BFB1-0E0608B41622}" type="datetime1">
              <a:rPr lang="en-GB" smtClean="0"/>
              <a:pPr>
                <a:defRPr/>
              </a:pPr>
              <a:t>09/02/2021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B9F5D91-3709-4545-9ABC-FA66CAFCB25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6616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52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illjemmett.com/2019/03/26/review-work-it-girl-run-the-show-like-ceo-oprah-winfre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conversation.com/thinking-critically-on-critical-thinking-why-scientists-skills-need-to-spread-15005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tylishcorpse.wordpress.com/2009/11/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ngerousharvests.blogspot.com/2011/06/woo-in-western-yoga-and-buddhism.html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://www.musingsoverapint.com/2013_03_01_archive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tylishcorpse.wordpress.com/2009/11/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ngerousharvests.blogspot.com/2011/06/woo-in-western-yoga-and-buddhism.html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://www.musingsoverapint.com/2013_03_01_archive.htm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ylishcorpse.wordpress.com/2009/11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ingsoverapint.com/2013_03_01_archive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dangerousharvests.blogspot.com/2011/06/woo-in-western-yoga-and-buddhism.html" TargetMode="External"/><Relationship Id="rId4" Type="http://schemas.openxmlformats.org/officeDocument/2006/relationships/image" Target="../media/image11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gilegovleaders.org/video-playback-virtual-open-space-discussion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istsresource.org/skills/research/database-checklist-key-academic-research-resources-free-restricted" TargetMode="External"/><Relationship Id="rId5" Type="http://schemas.openxmlformats.org/officeDocument/2006/relationships/image" Target="../media/image15.png"/><Relationship Id="rId4" Type="http://schemas.openxmlformats.org/officeDocument/2006/relationships/hyperlink" Target="http://scdaskal.univ-lyon2.fr/formdoc/Moteurs-scientifiques/co/module_Module_et_publi_1.html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pedia.org/highway-signs/r/reference.htm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2EFD891-730E-40B1-9C1D-5AA1917D05D4}"/>
              </a:ext>
            </a:extLst>
          </p:cNvPr>
          <p:cNvSpPr txBox="1"/>
          <p:nvPr/>
        </p:nvSpPr>
        <p:spPr>
          <a:xfrm>
            <a:off x="395536" y="332656"/>
            <a:ext cx="86409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sz="4000" b="1" i="1" dirty="0"/>
              <a:t>BA Leadership &amp; Management Skills for the Workplace</a:t>
            </a:r>
            <a:endParaRPr lang="en-GB" sz="4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3C4518-8DE1-4B17-ADAE-F79508E4F024}"/>
              </a:ext>
            </a:extLst>
          </p:cNvPr>
          <p:cNvSpPr txBox="1"/>
          <p:nvPr/>
        </p:nvSpPr>
        <p:spPr>
          <a:xfrm>
            <a:off x="2430016" y="2060848"/>
            <a:ext cx="4572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4000" b="1" dirty="0">
                <a:solidFill>
                  <a:srgbClr val="0000CC"/>
                </a:solidFill>
              </a:rPr>
              <a:t>Module: BMSK5001 </a:t>
            </a:r>
            <a:endParaRPr lang="en-GB" sz="4000" dirty="0">
              <a:solidFill>
                <a:srgbClr val="0000CC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1638AC-85E3-4BEE-B4E0-FCA3D0D0EB96}"/>
              </a:ext>
            </a:extLst>
          </p:cNvPr>
          <p:cNvSpPr txBox="1"/>
          <p:nvPr/>
        </p:nvSpPr>
        <p:spPr>
          <a:xfrm>
            <a:off x="251520" y="3429000"/>
            <a:ext cx="864096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1" dirty="0">
                <a:solidFill>
                  <a:srgbClr val="0000CC"/>
                </a:solidFill>
              </a:rPr>
              <a:t>Developing Workplace Critical Thinking</a:t>
            </a:r>
          </a:p>
          <a:p>
            <a:pPr algn="ctr"/>
            <a:br>
              <a:rPr lang="en-GB" sz="2000" b="1" i="1" dirty="0">
                <a:solidFill>
                  <a:srgbClr val="0000CC"/>
                </a:solidFill>
              </a:rPr>
            </a:br>
            <a:r>
              <a:rPr lang="en-GB" sz="4000" b="1" i="1" dirty="0">
                <a:solidFill>
                  <a:srgbClr val="0000CC"/>
                </a:solidFill>
              </a:rPr>
              <a:t>Online Session 2</a:t>
            </a:r>
            <a:endParaRPr lang="en-GB" sz="4000" i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pPr algn="ctr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27724"/>
            <a:ext cx="5688632" cy="391703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00CC"/>
                </a:solidFill>
              </a:rPr>
              <a:t>Recap</a:t>
            </a:r>
          </a:p>
          <a:p>
            <a:r>
              <a:rPr lang="en-GB" dirty="0">
                <a:solidFill>
                  <a:srgbClr val="0000CC"/>
                </a:solidFill>
              </a:rPr>
              <a:t>Introduction to the module</a:t>
            </a:r>
          </a:p>
          <a:p>
            <a:r>
              <a:rPr lang="en-GB" dirty="0">
                <a:solidFill>
                  <a:srgbClr val="0000CC"/>
                </a:solidFill>
              </a:rPr>
              <a:t>Module Learning Outcomes</a:t>
            </a:r>
          </a:p>
          <a:p>
            <a:r>
              <a:rPr lang="en-GB" dirty="0">
                <a:solidFill>
                  <a:srgbClr val="0000CC"/>
                </a:solidFill>
              </a:rPr>
              <a:t>The Assignment</a:t>
            </a:r>
          </a:p>
          <a:p>
            <a:r>
              <a:rPr lang="en-GB" dirty="0">
                <a:solidFill>
                  <a:srgbClr val="0000CC"/>
                </a:solidFill>
              </a:rPr>
              <a:t>Perception of </a:t>
            </a:r>
            <a:r>
              <a:rPr lang="en-GB" i="1" dirty="0">
                <a:solidFill>
                  <a:srgbClr val="0000CC"/>
                </a:solidFill>
              </a:rPr>
              <a:t>Critical Thinking</a:t>
            </a:r>
          </a:p>
          <a:p>
            <a:r>
              <a:rPr lang="en-GB" dirty="0">
                <a:solidFill>
                  <a:srgbClr val="0000CC"/>
                </a:solidFill>
              </a:rPr>
              <a:t>So, what </a:t>
            </a:r>
            <a:r>
              <a:rPr lang="en-GB" i="1" dirty="0">
                <a:solidFill>
                  <a:srgbClr val="0000CC"/>
                </a:solidFill>
              </a:rPr>
              <a:t>is</a:t>
            </a:r>
            <a:r>
              <a:rPr lang="en-GB" dirty="0">
                <a:solidFill>
                  <a:srgbClr val="0000CC"/>
                </a:solidFill>
              </a:rPr>
              <a:t> Critical Thinking?</a:t>
            </a:r>
          </a:p>
          <a:p>
            <a:r>
              <a:rPr lang="en-GB" i="1" dirty="0">
                <a:solidFill>
                  <a:srgbClr val="0000CC"/>
                </a:solidFill>
              </a:rPr>
              <a:t>Why</a:t>
            </a:r>
            <a:r>
              <a:rPr lang="en-GB" dirty="0">
                <a:solidFill>
                  <a:srgbClr val="0000CC"/>
                </a:solidFill>
              </a:rPr>
              <a:t> is it important?</a:t>
            </a:r>
          </a:p>
          <a:p>
            <a:r>
              <a:rPr lang="en-GB" dirty="0">
                <a:solidFill>
                  <a:srgbClr val="0000CC"/>
                </a:solidFill>
              </a:rPr>
              <a:t>Research &amp; report</a:t>
            </a:r>
          </a:p>
        </p:txBody>
      </p:sp>
      <p:pic>
        <p:nvPicPr>
          <p:cNvPr id="6" name="Picture 5" descr="A picture containing curtain&#10;&#10;Description automatically generated">
            <a:extLst>
              <a:ext uri="{FF2B5EF4-FFF2-40B4-BE49-F238E27FC236}">
                <a16:creationId xmlns:a16="http://schemas.microsoft.com/office/drawing/2014/main" id="{E88BD3E6-B8A4-4099-8BE3-BA5326C78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12160" y="746448"/>
            <a:ext cx="3131840" cy="782960"/>
          </a:xfrm>
          <a:prstGeom prst="rect">
            <a:avLst/>
          </a:prstGeom>
        </p:spPr>
      </p:pic>
      <p:pic>
        <p:nvPicPr>
          <p:cNvPr id="16" name="Picture 15" descr="A picture containing text, person, blackboard, glasses&#10;&#10;Description automatically generated">
            <a:extLst>
              <a:ext uri="{FF2B5EF4-FFF2-40B4-BE49-F238E27FC236}">
                <a16:creationId xmlns:a16="http://schemas.microsoft.com/office/drawing/2014/main" id="{B47774B8-CBF1-4D7C-8DD6-5E9AAD9F93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10912" y="3678936"/>
            <a:ext cx="4133088" cy="203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9BAA8-2E2A-49D0-A748-62F46E457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7116"/>
            <a:ext cx="7886700" cy="831627"/>
          </a:xfrm>
        </p:spPr>
        <p:txBody>
          <a:bodyPr/>
          <a:lstStyle/>
          <a:p>
            <a:r>
              <a:rPr lang="en-GB" dirty="0"/>
              <a:t>Critical Thinking - Practicalities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64203-F007-4851-8C08-B0A7FC884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So, critical thinking is important to us when writing reports because it enables us to understand something </a:t>
            </a:r>
            <a:r>
              <a:rPr lang="en-GB" i="1" dirty="0">
                <a:solidFill>
                  <a:srgbClr val="0000CC"/>
                </a:solidFill>
              </a:rPr>
              <a:t>fully</a:t>
            </a:r>
            <a:r>
              <a:rPr lang="en-GB" dirty="0">
                <a:solidFill>
                  <a:srgbClr val="0000CC"/>
                </a:solidFill>
              </a:rPr>
              <a:t>, in different contexts, when we </a:t>
            </a:r>
            <a:r>
              <a:rPr lang="en-GB" i="1" dirty="0">
                <a:solidFill>
                  <a:srgbClr val="0000CC"/>
                </a:solidFill>
              </a:rPr>
              <a:t>argue</a:t>
            </a:r>
            <a:r>
              <a:rPr lang="en-GB" dirty="0">
                <a:solidFill>
                  <a:srgbClr val="0000CC"/>
                </a:solidFill>
              </a:rPr>
              <a:t> ‘for and against’ the case from </a:t>
            </a:r>
            <a:r>
              <a:rPr lang="en-GB" i="1" dirty="0">
                <a:solidFill>
                  <a:srgbClr val="0000CC"/>
                </a:solidFill>
              </a:rPr>
              <a:t>our own </a:t>
            </a:r>
            <a:r>
              <a:rPr lang="en-GB" dirty="0">
                <a:solidFill>
                  <a:srgbClr val="0000CC"/>
                </a:solidFill>
              </a:rPr>
              <a:t>perspective.</a:t>
            </a:r>
          </a:p>
          <a:p>
            <a:r>
              <a:rPr lang="en-GB" dirty="0">
                <a:solidFill>
                  <a:srgbClr val="0000CC"/>
                </a:solidFill>
              </a:rPr>
              <a:t>This means that we need to read and research enough to provide the foundations.  </a:t>
            </a:r>
          </a:p>
          <a:p>
            <a:r>
              <a:rPr lang="en-GB" dirty="0">
                <a:solidFill>
                  <a:srgbClr val="0000CC"/>
                </a:solidFill>
              </a:rPr>
              <a:t>Critical thinking then enables use to ‘sort out our thinking’ and present cogent, logical, evidenced </a:t>
            </a:r>
            <a:r>
              <a:rPr lang="en-GB" i="1" dirty="0">
                <a:solidFill>
                  <a:srgbClr val="0000CC"/>
                </a:solidFill>
              </a:rPr>
              <a:t>arguments</a:t>
            </a:r>
            <a:r>
              <a:rPr lang="en-GB" dirty="0">
                <a:solidFill>
                  <a:srgbClr val="0000CC"/>
                </a:solidFill>
              </a:rPr>
              <a:t>…in our own ‘voice’.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102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let3.net/wp-content/uploads/2013/10/487257-25026-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14668" y="961475"/>
            <a:ext cx="4608512" cy="30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573" y="304840"/>
            <a:ext cx="8229600" cy="85222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So, what is an argument?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1E6AB1-F153-468D-B3A5-CCED85065D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20" y="2204864"/>
            <a:ext cx="4608512" cy="2240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4F0D95-6B63-460B-ADA2-6EDE7CB0207A}"/>
              </a:ext>
            </a:extLst>
          </p:cNvPr>
          <p:cNvSpPr txBox="1"/>
          <p:nvPr/>
        </p:nvSpPr>
        <p:spPr>
          <a:xfrm>
            <a:off x="1427895" y="4797152"/>
            <a:ext cx="7560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And…..How do you win an argument?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7279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It’s not about WINNING!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  <p:pic>
        <p:nvPicPr>
          <p:cNvPr id="1028" name="Picture 4" descr="The aim of argument, or of discussion, should not be victory, but progress. - Joseph Jouber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131" y="1600200"/>
            <a:ext cx="7459738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43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4CAAC-2075-4A25-B996-8B8C8AE4A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26" y="136525"/>
            <a:ext cx="7886700" cy="1325563"/>
          </a:xfrm>
        </p:spPr>
        <p:txBody>
          <a:bodyPr/>
          <a:lstStyle/>
          <a:p>
            <a:r>
              <a:rPr lang="en-GB" dirty="0"/>
              <a:t>Some basics to be clear about…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48C94-BC22-4A59-AFC3-7C5420259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91607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Assertion: </a:t>
            </a:r>
            <a:r>
              <a:rPr lang="en-GB" sz="18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statement of fact or belief, provided without support of justification</a:t>
            </a:r>
          </a:p>
          <a:p>
            <a:pPr marL="0" indent="0">
              <a:buNone/>
            </a:pPr>
            <a:r>
              <a:rPr lang="en-GB" sz="1800" b="1" u="sng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Argument</a:t>
            </a:r>
            <a:r>
              <a:rPr lang="en-GB" sz="18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attempt to persuade someone through reasoning that they should agree with a particular </a:t>
            </a:r>
            <a:r>
              <a:rPr lang="en-GB" sz="1800" u="sng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r>
              <a:rPr lang="en-GB" sz="1800" b="1" u="sng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18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final point that someone making an argument is trying to convince you of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Searching for a conclusion: </a:t>
            </a:r>
            <a:r>
              <a:rPr lang="en-GB" sz="18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you’re trying to work out whether someone is making an argument, begin by seeing </a:t>
            </a:r>
            <a:r>
              <a:rPr lang="en-GB" sz="1800" u="sng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there is a particular conclusion</a:t>
            </a:r>
            <a:r>
              <a:rPr lang="en-GB" sz="18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they want to convince you of</a:t>
            </a:r>
            <a:endParaRPr lang="en-GB" sz="1800" b="1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FF8C1F-F786-43B4-95AB-1971FFF1BB0B}"/>
              </a:ext>
            </a:extLst>
          </p:cNvPr>
          <p:cNvSpPr txBox="1"/>
          <p:nvPr/>
        </p:nvSpPr>
        <p:spPr>
          <a:xfrm>
            <a:off x="7020272" y="5157950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Chatfield, T. (2018)</a:t>
            </a:r>
          </a:p>
        </p:txBody>
      </p:sp>
    </p:spTree>
    <p:extLst>
      <p:ext uri="{BB962C8B-B14F-4D97-AF65-F5344CB8AC3E}">
        <p14:creationId xmlns:p14="http://schemas.microsoft.com/office/powerpoint/2010/main" val="186786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88840"/>
            <a:ext cx="8424936" cy="337943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Below are three different ways in which I might talk to you about a job you are looking to fill. </a:t>
            </a:r>
            <a:r>
              <a:rPr lang="en-US" sz="16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one of them is an argument </a:t>
            </a:r>
            <a:r>
              <a:rPr lang="en-US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sense I’ve just described: presenting both a conclusion and a line of reasoning. </a:t>
            </a:r>
            <a:r>
              <a:rPr lang="en-US" sz="1600" b="1" i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identify which one</a:t>
            </a:r>
            <a:r>
              <a:rPr lang="en-US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endParaRPr lang="en-US" sz="16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Hi! My name is Tom, and I’m the right man for this job! </a:t>
            </a:r>
            <a:r>
              <a:rPr lang="en-GB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............................................................................................................................................</a:t>
            </a:r>
          </a:p>
          <a:p>
            <a:pPr marL="0" indent="0">
              <a:buNone/>
            </a:pPr>
            <a:endParaRPr lang="en-US" sz="16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I’m the right person for the job. I’m the best qualified and I’m </a:t>
            </a:r>
            <a:r>
              <a:rPr lang="en-GB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now ............................................................................................................................................</a:t>
            </a:r>
          </a:p>
          <a:p>
            <a:endParaRPr lang="en-GB" sz="16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I have plenty of work experience from around the world; I’m a </a:t>
            </a:r>
            <a:r>
              <a:rPr lang="en-GB" sz="16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worker ............................................................................................................................................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F48786-B8F3-4748-AA9C-E3D04D7A12E0}"/>
              </a:ext>
            </a:extLst>
          </p:cNvPr>
          <p:cNvSpPr txBox="1"/>
          <p:nvPr/>
        </p:nvSpPr>
        <p:spPr>
          <a:xfrm>
            <a:off x="251520" y="404664"/>
            <a:ext cx="4178708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Try this out…</a:t>
            </a:r>
          </a:p>
          <a:p>
            <a:r>
              <a:rPr lang="en-GB" sz="2400" dirty="0"/>
              <a:t>(Courtesy of Chatfield, T., 2018.)</a:t>
            </a: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344675E-7D21-4A6A-A9E5-531F8201A1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4797" y="0"/>
            <a:ext cx="2749203" cy="185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406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9087" y="2845340"/>
            <a:ext cx="3705826" cy="11673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1. Conclusion but not reasoning</a:t>
            </a:r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b="1" dirty="0">
                <a:solidFill>
                  <a:srgbClr val="0000CC"/>
                </a:solidFill>
              </a:rPr>
              <a:t>Reasoning and conclusion</a:t>
            </a:r>
          </a:p>
          <a:p>
            <a:pPr marL="0" indent="0">
              <a:buNone/>
            </a:pPr>
            <a:r>
              <a:rPr lang="en-GB" dirty="0"/>
              <a:t>3. No reasoning or conclusion 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61548" t="30296" r="34014" b="67176"/>
          <a:stretch/>
        </p:blipFill>
        <p:spPr bwMode="auto">
          <a:xfrm rot="20531793">
            <a:off x="139918" y="5606462"/>
            <a:ext cx="632243" cy="2721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EDB45E-4C35-45C9-B576-7E26333DD1FE}"/>
              </a:ext>
            </a:extLst>
          </p:cNvPr>
          <p:cNvSpPr txBox="1"/>
          <p:nvPr/>
        </p:nvSpPr>
        <p:spPr>
          <a:xfrm>
            <a:off x="1336776" y="500747"/>
            <a:ext cx="4898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How did you get on?</a:t>
            </a: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1ADEF97-4EF7-450D-A4A5-99C1628F62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587" y="1905000"/>
            <a:ext cx="2438400" cy="3048000"/>
          </a:xfrm>
          <a:prstGeom prst="rect">
            <a:avLst/>
          </a:prstGeom>
        </p:spPr>
      </p:pic>
      <p:pic>
        <p:nvPicPr>
          <p:cNvPr id="10" name="Picture 9" descr="Shape, circle&#10;&#10;Description automatically generated">
            <a:extLst>
              <a:ext uri="{FF2B5EF4-FFF2-40B4-BE49-F238E27FC236}">
                <a16:creationId xmlns:a16="http://schemas.microsoft.com/office/drawing/2014/main" id="{50E901EA-5394-43D4-931F-2AE79FE277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37114" y="1905000"/>
            <a:ext cx="2206886" cy="3123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381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9E14CE-899C-455B-B891-E88946720A67}"/>
              </a:ext>
            </a:extLst>
          </p:cNvPr>
          <p:cNvSpPr txBox="1"/>
          <p:nvPr/>
        </p:nvSpPr>
        <p:spPr>
          <a:xfrm>
            <a:off x="788776" y="64191"/>
            <a:ext cx="41860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It takes practice…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EE80DA5-07DF-4B8E-9EC7-4FBD4C1D6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447" y="833632"/>
            <a:ext cx="8418993" cy="44488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cs typeface="Arial" panose="020B0604020202020204" pitchFamily="34" charset="0"/>
              </a:rPr>
              <a:t>Look at the three passages below and try using </a:t>
            </a:r>
            <a:r>
              <a:rPr lang="en-US" sz="2000" i="1" dirty="0">
                <a:cs typeface="Arial" panose="020B0604020202020204" pitchFamily="34" charset="0"/>
              </a:rPr>
              <a:t>conclusion-spotting</a:t>
            </a:r>
            <a:r>
              <a:rPr lang="en-US" sz="2000" dirty="0">
                <a:cs typeface="Arial" panose="020B0604020202020204" pitchFamily="34" charset="0"/>
              </a:rPr>
              <a:t> as a technique to help you determine whether they are arguments or not. Tick off any you believe are arguments and note why.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CC"/>
                </a:solidFill>
                <a:cs typeface="Arial" panose="020B0604020202020204" pitchFamily="34" charset="0"/>
              </a:rPr>
              <a:t>1. You should definitely let me look after your cat while you’re on holiday. I love cats. And cats love me. I have lots of cats at home and know how to look after them. I have 12 cats, and I talk to them all the time. I’m a real cat expert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CC"/>
                </a:solidFill>
                <a:cs typeface="Arial" panose="020B0604020202020204" pitchFamily="34" charset="0"/>
              </a:rPr>
              <a:t>2. For a surprisingly large number of clinical trials, scientists cannot reproduce the original result when a study is repeated. This suggests that something may be seriously wrong with the system of peer review and publication around clinical trials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CC"/>
                </a:solidFill>
                <a:cs typeface="Arial" panose="020B0604020202020204" pitchFamily="34" charset="0"/>
              </a:rPr>
              <a:t>3. I have a large number of friends who work in the finance industry: horrid people, insecure profession. But we do go out for </a:t>
            </a:r>
            <a:r>
              <a:rPr lang="en-GB" sz="2000" dirty="0">
                <a:solidFill>
                  <a:srgbClr val="0000CC"/>
                </a:solidFill>
                <a:cs typeface="Arial" panose="020B0604020202020204" pitchFamily="34" charset="0"/>
              </a:rPr>
              <a:t>some excellent dinners</a:t>
            </a: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EAF28AC-A55F-4704-BB59-F9D1F2FD3B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60526" y="4581128"/>
            <a:ext cx="1677500" cy="11323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9F31A6-CEAC-4705-831D-9A51E589B8B5}"/>
              </a:ext>
            </a:extLst>
          </p:cNvPr>
          <p:cNvSpPr txBox="1"/>
          <p:nvPr/>
        </p:nvSpPr>
        <p:spPr>
          <a:xfrm>
            <a:off x="113447" y="5147284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Chatfield, T. (2018)</a:t>
            </a:r>
          </a:p>
        </p:txBody>
      </p:sp>
    </p:spTree>
    <p:extLst>
      <p:ext uri="{BB962C8B-B14F-4D97-AF65-F5344CB8AC3E}">
        <p14:creationId xmlns:p14="http://schemas.microsoft.com/office/powerpoint/2010/main" val="69828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 rotWithShape="1">
          <a:blip r:embed="rId2"/>
          <a:srcRect l="61548" t="30296" r="34014" b="67176"/>
          <a:stretch/>
        </p:blipFill>
        <p:spPr bwMode="auto">
          <a:xfrm rot="20531793">
            <a:off x="139918" y="5606462"/>
            <a:ext cx="632243" cy="2721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EDB45E-4C35-45C9-B576-7E26333DD1FE}"/>
              </a:ext>
            </a:extLst>
          </p:cNvPr>
          <p:cNvSpPr txBox="1"/>
          <p:nvPr/>
        </p:nvSpPr>
        <p:spPr>
          <a:xfrm>
            <a:off x="1336776" y="500747"/>
            <a:ext cx="4898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How did you get on?</a:t>
            </a: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1ADEF97-4EF7-450D-A4A5-99C1628F62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587" y="1905000"/>
            <a:ext cx="2438400" cy="3048000"/>
          </a:xfrm>
          <a:prstGeom prst="rect">
            <a:avLst/>
          </a:prstGeom>
        </p:spPr>
      </p:pic>
      <p:pic>
        <p:nvPicPr>
          <p:cNvPr id="10" name="Picture 9" descr="Shape, circle&#10;&#10;Description automatically generated">
            <a:extLst>
              <a:ext uri="{FF2B5EF4-FFF2-40B4-BE49-F238E27FC236}">
                <a16:creationId xmlns:a16="http://schemas.microsoft.com/office/drawing/2014/main" id="{50E901EA-5394-43D4-931F-2AE79FE277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37114" y="1905000"/>
            <a:ext cx="2206886" cy="312343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B89DF7-118C-42D4-9F28-7ED0C1B65909}"/>
              </a:ext>
            </a:extLst>
          </p:cNvPr>
          <p:cNvSpPr txBox="1">
            <a:spLocks/>
          </p:cNvSpPr>
          <p:nvPr/>
        </p:nvSpPr>
        <p:spPr>
          <a:xfrm>
            <a:off x="3347864" y="2665913"/>
            <a:ext cx="3133036" cy="16016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1. </a:t>
            </a:r>
            <a:r>
              <a:rPr lang="en-GB" sz="2000" dirty="0">
                <a:solidFill>
                  <a:srgbClr val="0000CC"/>
                </a:solidFill>
              </a:rPr>
              <a:t>Argument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2. </a:t>
            </a:r>
            <a:r>
              <a:rPr lang="en-GB" sz="2000" dirty="0">
                <a:solidFill>
                  <a:srgbClr val="0000CC"/>
                </a:solidFill>
              </a:rPr>
              <a:t>Argument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3. Not an argument</a:t>
            </a:r>
          </a:p>
        </p:txBody>
      </p:sp>
    </p:spTree>
    <p:extLst>
      <p:ext uri="{BB962C8B-B14F-4D97-AF65-F5344CB8AC3E}">
        <p14:creationId xmlns:p14="http://schemas.microsoft.com/office/powerpoint/2010/main" val="442272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537" y="122639"/>
            <a:ext cx="8229600" cy="700757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Developing Your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181" y="989603"/>
            <a:ext cx="7992888" cy="4455621"/>
          </a:xfrm>
        </p:spPr>
        <p:txBody>
          <a:bodyPr>
            <a:normAutofit/>
          </a:bodyPr>
          <a:lstStyle/>
          <a:p>
            <a:pPr marL="574675" indent="-457200"/>
            <a:r>
              <a:rPr lang="en-GB" altLang="en-US" sz="2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your point of view early in the narrative and be consistent throughout, presenting a clear rationale to support it </a:t>
            </a:r>
          </a:p>
          <a:p>
            <a:pPr marL="288925" indent="-171450"/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4675" indent="-457200"/>
            <a:r>
              <a:rPr lang="en-GB" alt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Offering reliable evidence to support your argument. Reliable evidence is evidence that you have read in reputable and authoritative texts, articles, newspapers, Internet sites etc.</a:t>
            </a:r>
          </a:p>
          <a:p>
            <a:pPr marL="288925" indent="-171450"/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4675" indent="-457200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your sources by listing them in the </a:t>
            </a:r>
            <a:r>
              <a:rPr lang="en-GB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and</a:t>
            </a:r>
            <a:r>
              <a:rPr lang="en-GB" altLang="en-US" sz="28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citing</a:t>
            </a:r>
            <a:r>
              <a:rPr lang="en-GB" altLang="en-US" sz="28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 in the text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50825" y="6565900"/>
            <a:ext cx="7813675" cy="274638"/>
          </a:xfrm>
        </p:spPr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CE626-3A17-4948-BDE7-78AE432FE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03635"/>
          </a:xfrm>
        </p:spPr>
        <p:txBody>
          <a:bodyPr/>
          <a:lstStyle/>
          <a:p>
            <a:r>
              <a:rPr lang="en-GB" dirty="0"/>
              <a:t>Some further considerations…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1322F1A-3181-403C-9CF9-FABAFBDE5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5538"/>
            <a:ext cx="7886700" cy="43513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Non-argument: </a:t>
            </a:r>
            <a:r>
              <a:rPr lang="en-GB" sz="2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element of a piece of writing that does not attempt to persuade you of a conclusion through reasoning, and thus doesn’t qualify as part of an argument</a:t>
            </a:r>
          </a:p>
          <a:p>
            <a:pPr marL="0" indent="0">
              <a:buNone/>
            </a:pPr>
            <a:endParaRPr lang="en-GB" sz="2200" b="1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Descriptions: </a:t>
            </a:r>
            <a:r>
              <a:rPr lang="en-GB" sz="2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simply reporting information without any attempt at evaluating, commenting on or using the information to persuade</a:t>
            </a:r>
          </a:p>
          <a:p>
            <a:pPr marL="0" indent="0">
              <a:buNone/>
            </a:pPr>
            <a:endParaRPr lang="en-GB" sz="22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  <a:r>
              <a:rPr lang="en-GB" sz="2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brief outline of key information, often setting out the main points covered in a longer piece of work</a:t>
            </a:r>
          </a:p>
          <a:p>
            <a:pPr marL="0" indent="0">
              <a:buNone/>
            </a:pPr>
            <a:endParaRPr lang="en-GB" sz="2200" b="1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Opinion </a:t>
            </a:r>
            <a:r>
              <a:rPr lang="en-GB" sz="2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GB" sz="22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belief: </a:t>
            </a:r>
            <a:r>
              <a:rPr lang="en-GB" sz="2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presents someone’s point of view without offering reasoning. Opinions tend to be personal judgements based on facts; while beliefs tend to be convictions based on morality, faith of cultural context</a:t>
            </a:r>
            <a:endParaRPr lang="en-GB" sz="2200" b="1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60C7EB-690A-4C22-80DC-D05726C2460C}"/>
              </a:ext>
            </a:extLst>
          </p:cNvPr>
          <p:cNvSpPr txBox="1"/>
          <p:nvPr/>
        </p:nvSpPr>
        <p:spPr>
          <a:xfrm>
            <a:off x="7020272" y="5292209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Chatfield, T. (2018)</a:t>
            </a:r>
          </a:p>
        </p:txBody>
      </p:sp>
    </p:spTree>
    <p:extLst>
      <p:ext uri="{BB962C8B-B14F-4D97-AF65-F5344CB8AC3E}">
        <p14:creationId xmlns:p14="http://schemas.microsoft.com/office/powerpoint/2010/main" val="4753524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362" y="49859"/>
            <a:ext cx="7367275" cy="53482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Descriptive  v  Critical  Writing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9247" y="625921"/>
            <a:ext cx="3580709" cy="53482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Times New Roman"/>
                <a:cs typeface="Times New Roman"/>
              </a:rPr>
              <a:t>Descriptive writing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438" name="Content Placeholder 6"/>
          <p:cNvSpPr>
            <a:spLocks noGrp="1"/>
          </p:cNvSpPr>
          <p:nvPr>
            <p:ph sz="half" idx="2"/>
          </p:nvPr>
        </p:nvSpPr>
        <p:spPr>
          <a:xfrm>
            <a:off x="81235" y="1277912"/>
            <a:ext cx="3978721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States what is happening</a:t>
            </a:r>
          </a:p>
          <a:p>
            <a:pPr marL="0" indent="0">
              <a:buNone/>
            </a:pPr>
            <a:endParaRPr lang="en-GB" altLang="en-US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States what something is like</a:t>
            </a:r>
          </a:p>
          <a:p>
            <a:pPr marL="0" indent="0">
              <a:buNone/>
            </a:pPr>
            <a:endParaRPr lang="en-GB" altLang="en-US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Gives the story so far</a:t>
            </a:r>
          </a:p>
          <a:p>
            <a:pPr marL="0" indent="0">
              <a:buNone/>
            </a:pPr>
            <a:endParaRPr lang="en-GB" altLang="en-US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States the order in which things happened</a:t>
            </a:r>
          </a:p>
          <a:p>
            <a:pPr marL="0" indent="0">
              <a:buNone/>
            </a:pPr>
            <a:endParaRPr lang="en-GB" altLang="en-US" sz="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Says how to do something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88023" y="647772"/>
            <a:ext cx="4032448" cy="5269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u="sng" dirty="0">
                <a:solidFill>
                  <a:srgbClr val="0000CC"/>
                </a:solidFill>
                <a:latin typeface="Arial" pitchFamily="34" charset="0"/>
                <a:cs typeface="Arial" pitchFamily="34" charset="0"/>
              </a:rPr>
              <a:t>Critical analytical writing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6109" y="1277912"/>
            <a:ext cx="4464496" cy="3951288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Identifies the significance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CC"/>
              </a:solidFill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Evaluates strengths and weaknesses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Weighs one piece of information against another</a:t>
            </a:r>
          </a:p>
          <a:p>
            <a:pPr marL="0" indent="0">
              <a:buNone/>
              <a:defRPr/>
            </a:pPr>
            <a:endParaRPr lang="en-GB" sz="1600" dirty="0">
              <a:solidFill>
                <a:srgbClr val="0000CC"/>
              </a:solidFill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Makes reasoned judgements</a:t>
            </a:r>
          </a:p>
          <a:p>
            <a:pPr marL="0" indent="0">
              <a:buNone/>
              <a:defRPr/>
            </a:pPr>
            <a:endParaRPr lang="en-GB" sz="1400" dirty="0">
              <a:solidFill>
                <a:srgbClr val="0000CC"/>
              </a:solidFill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Argues a case according to the evidence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3967962" y="4293096"/>
            <a:ext cx="551656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cxnSpLocks/>
          </p:cNvCxnSpPr>
          <p:nvPr/>
        </p:nvCxnSpPr>
        <p:spPr>
          <a:xfrm>
            <a:off x="3955634" y="1484784"/>
            <a:ext cx="57631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cxnSpLocks/>
          </p:cNvCxnSpPr>
          <p:nvPr/>
        </p:nvCxnSpPr>
        <p:spPr>
          <a:xfrm>
            <a:off x="3967962" y="2420888"/>
            <a:ext cx="57631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cxnSpLocks/>
          </p:cNvCxnSpPr>
          <p:nvPr/>
        </p:nvCxnSpPr>
        <p:spPr>
          <a:xfrm>
            <a:off x="3967962" y="5229200"/>
            <a:ext cx="551656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cxnSpLocks/>
          </p:cNvCxnSpPr>
          <p:nvPr/>
        </p:nvCxnSpPr>
        <p:spPr>
          <a:xfrm>
            <a:off x="3967962" y="3253556"/>
            <a:ext cx="57631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uiExpand="1" build="p"/>
      <p:bldP spid="6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797" y="120272"/>
            <a:ext cx="7139136" cy="76619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Descriptive  v  Critical  Writing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989086"/>
            <a:ext cx="2448272" cy="443953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Times New Roman"/>
                <a:cs typeface="Times New Roman"/>
              </a:rPr>
              <a:t>Descriptive writing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438" name="Content Placeholder 6"/>
          <p:cNvSpPr>
            <a:spLocks noGrp="1"/>
          </p:cNvSpPr>
          <p:nvPr>
            <p:ph sz="half" idx="2"/>
          </p:nvPr>
        </p:nvSpPr>
        <p:spPr>
          <a:xfrm>
            <a:off x="134599" y="1660895"/>
            <a:ext cx="3842114" cy="3951288"/>
          </a:xfrm>
        </p:spPr>
        <p:txBody>
          <a:bodyPr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Explains what a theory is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Explains how something works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Notes the method used</a:t>
            </a:r>
          </a:p>
          <a:p>
            <a:pPr marL="0" indent="0">
              <a:buNone/>
            </a:pPr>
            <a:endParaRPr lang="en-GB" altLang="en-US" sz="1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Says when something occurred</a:t>
            </a: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States the different components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7537" y="1014792"/>
            <a:ext cx="3194051" cy="443953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u="sng" dirty="0">
                <a:solidFill>
                  <a:srgbClr val="0000CC"/>
                </a:solidFill>
                <a:latin typeface="Arial" pitchFamily="34" charset="0"/>
                <a:cs typeface="Arial" pitchFamily="34" charset="0"/>
              </a:rPr>
              <a:t>Critical analytical writing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365" y="1473572"/>
            <a:ext cx="4464496" cy="3951288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Shows why something is relevant or suitable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Indicates why something will work (best)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Identifies whether something is appropriate or suitable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Identifies why the timing is of importance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Weighs up the importance of component parts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294967295"/>
          </p:nvPr>
        </p:nvSpPr>
        <p:spPr>
          <a:xfrm>
            <a:off x="0" y="6477000"/>
            <a:ext cx="8148638" cy="2746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  <p:cxnSp>
        <p:nvCxnSpPr>
          <p:cNvPr id="15" name="Straight Arrow Connector 14"/>
          <p:cNvCxnSpPr>
            <a:cxnSpLocks/>
          </p:cNvCxnSpPr>
          <p:nvPr/>
        </p:nvCxnSpPr>
        <p:spPr>
          <a:xfrm>
            <a:off x="3829894" y="1844824"/>
            <a:ext cx="60047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BD17AA5-A9DC-48A9-8A51-841420677756}"/>
              </a:ext>
            </a:extLst>
          </p:cNvPr>
          <p:cNvCxnSpPr>
            <a:cxnSpLocks/>
          </p:cNvCxnSpPr>
          <p:nvPr/>
        </p:nvCxnSpPr>
        <p:spPr>
          <a:xfrm>
            <a:off x="3829894" y="4941168"/>
            <a:ext cx="60047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576E734-C3E7-477B-A390-0E2029D68DCD}"/>
              </a:ext>
            </a:extLst>
          </p:cNvPr>
          <p:cNvCxnSpPr>
            <a:cxnSpLocks/>
          </p:cNvCxnSpPr>
          <p:nvPr/>
        </p:nvCxnSpPr>
        <p:spPr>
          <a:xfrm>
            <a:off x="3829894" y="4149080"/>
            <a:ext cx="60047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BDDB08E-6A7E-4AA9-982A-82ED591EEB40}"/>
              </a:ext>
            </a:extLst>
          </p:cNvPr>
          <p:cNvCxnSpPr>
            <a:cxnSpLocks/>
          </p:cNvCxnSpPr>
          <p:nvPr/>
        </p:nvCxnSpPr>
        <p:spPr>
          <a:xfrm>
            <a:off x="3829894" y="3284984"/>
            <a:ext cx="60047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AA5AFDB-AF44-4DF8-BF40-F44DFE7A8717}"/>
              </a:ext>
            </a:extLst>
          </p:cNvPr>
          <p:cNvCxnSpPr>
            <a:cxnSpLocks/>
          </p:cNvCxnSpPr>
          <p:nvPr/>
        </p:nvCxnSpPr>
        <p:spPr>
          <a:xfrm>
            <a:off x="3829894" y="2492896"/>
            <a:ext cx="600472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360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uiExpand="1" build="p"/>
      <p:bldP spid="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1493" y="186886"/>
            <a:ext cx="6961014" cy="7367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Descriptive  v  Critical  Writing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082744"/>
            <a:ext cx="2592288" cy="406534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Arial"/>
                <a:ea typeface="Times New Roman"/>
                <a:cs typeface="Times New Roman"/>
              </a:rPr>
              <a:t>Descriptive writing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438" name="Content Placeholder 6"/>
          <p:cNvSpPr>
            <a:spLocks noGrp="1"/>
          </p:cNvSpPr>
          <p:nvPr>
            <p:ph sz="half" idx="2"/>
          </p:nvPr>
        </p:nvSpPr>
        <p:spPr>
          <a:xfrm>
            <a:off x="510691" y="1540483"/>
            <a:ext cx="2938042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States opinions</a:t>
            </a:r>
          </a:p>
          <a:p>
            <a:pPr marL="0" indent="0">
              <a:buNone/>
            </a:pPr>
            <a:endParaRPr lang="en-GB" altLang="en-US" sz="1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Lists details</a:t>
            </a:r>
          </a:p>
          <a:p>
            <a:pPr marL="0" indent="0">
              <a:buNone/>
            </a:pPr>
            <a:endParaRPr lang="en-GB" altLang="en-US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Lists in any order</a:t>
            </a:r>
          </a:p>
          <a:p>
            <a:pPr marL="0" indent="0">
              <a:buNone/>
            </a:pPr>
            <a:endParaRPr lang="en-GB" altLang="en-US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States links between items</a:t>
            </a:r>
          </a:p>
          <a:p>
            <a:pPr marL="0" indent="0">
              <a:buNone/>
            </a:pPr>
            <a:endParaRPr lang="en-GB" altLang="en-US" sz="1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Gives information</a:t>
            </a:r>
          </a:p>
          <a:p>
            <a:pPr marL="0" indent="0">
              <a:buNone/>
            </a:pPr>
            <a:endParaRPr lang="en-GB" altLang="en-US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84154" y="1082743"/>
            <a:ext cx="4040187" cy="406535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u="sng" dirty="0">
                <a:solidFill>
                  <a:srgbClr val="0000CC"/>
                </a:solidFill>
                <a:latin typeface="Arial" pitchFamily="34" charset="0"/>
                <a:cs typeface="Arial" pitchFamily="34" charset="0"/>
              </a:rPr>
              <a:t>Critical analytical writing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5944" y="1540483"/>
            <a:ext cx="4464496" cy="3951288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Gives reasons for selecting each option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Evaluates the relative significance of details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Structures information in order of importance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Shows the relevance of links between pieces of information</a:t>
            </a:r>
          </a:p>
          <a:p>
            <a:pPr marL="0" indent="0">
              <a:buNone/>
              <a:defRPr/>
            </a:pPr>
            <a:endParaRPr lang="en-GB" sz="1600" dirty="0">
              <a:solidFill>
                <a:srgbClr val="0000CC"/>
              </a:solidFill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CC"/>
                </a:solidFill>
              </a:rPr>
              <a:t>Draws conclusions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CC"/>
              </a:solidFill>
            </a:endParaRPr>
          </a:p>
        </p:txBody>
      </p:sp>
      <p:cxnSp>
        <p:nvCxnSpPr>
          <p:cNvPr id="15" name="Straight Arrow Connector 14"/>
          <p:cNvCxnSpPr>
            <a:cxnSpLocks/>
          </p:cNvCxnSpPr>
          <p:nvPr/>
        </p:nvCxnSpPr>
        <p:spPr>
          <a:xfrm>
            <a:off x="3722438" y="1772816"/>
            <a:ext cx="705546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108176E-AF6C-4987-800D-A28F175DCE58}"/>
              </a:ext>
            </a:extLst>
          </p:cNvPr>
          <p:cNvCxnSpPr>
            <a:cxnSpLocks/>
          </p:cNvCxnSpPr>
          <p:nvPr/>
        </p:nvCxnSpPr>
        <p:spPr>
          <a:xfrm>
            <a:off x="3722438" y="2636912"/>
            <a:ext cx="705546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D5368AA-A789-4335-8506-A20FF829E30A}"/>
              </a:ext>
            </a:extLst>
          </p:cNvPr>
          <p:cNvCxnSpPr>
            <a:cxnSpLocks/>
          </p:cNvCxnSpPr>
          <p:nvPr/>
        </p:nvCxnSpPr>
        <p:spPr>
          <a:xfrm>
            <a:off x="3722438" y="3429000"/>
            <a:ext cx="725921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FA22147-6752-4485-9F17-FA9324E84E52}"/>
              </a:ext>
            </a:extLst>
          </p:cNvPr>
          <p:cNvCxnSpPr>
            <a:cxnSpLocks/>
          </p:cNvCxnSpPr>
          <p:nvPr/>
        </p:nvCxnSpPr>
        <p:spPr>
          <a:xfrm>
            <a:off x="3722438" y="5301208"/>
            <a:ext cx="705546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3E11A91-DF9D-44A9-B40E-BBE4644FD232}"/>
              </a:ext>
            </a:extLst>
          </p:cNvPr>
          <p:cNvCxnSpPr>
            <a:cxnSpLocks/>
          </p:cNvCxnSpPr>
          <p:nvPr/>
        </p:nvCxnSpPr>
        <p:spPr>
          <a:xfrm>
            <a:off x="3722438" y="4293096"/>
            <a:ext cx="705546" cy="0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85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uiExpand="1" build="p"/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96752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650" b="1" i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description </a:t>
            </a:r>
            <a:r>
              <a:rPr lang="en-US" sz="165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to provide clear information without introducing any evaluation, reasoning or persuasion: its purpose is to convey relevant information as clearly and neutrally as possible.</a:t>
            </a:r>
          </a:p>
          <a:p>
            <a:pPr marL="0" indent="0">
              <a:buNone/>
            </a:pPr>
            <a:endParaRPr lang="en-US" sz="165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5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the following two descriptions.</a:t>
            </a:r>
          </a:p>
          <a:p>
            <a:pPr marL="0" indent="0">
              <a:buNone/>
            </a:pPr>
            <a:endParaRPr lang="en-US" sz="165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5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IS BETTER?</a:t>
            </a:r>
          </a:p>
          <a:p>
            <a:pPr marL="0" indent="0">
              <a:buNone/>
            </a:pPr>
            <a:endParaRPr lang="en-GB" sz="1650" b="1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5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A lot of people in our experiment found it difficult to work out </a:t>
            </a:r>
            <a:r>
              <a:rPr lang="en-GB" sz="165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was going on.</a:t>
            </a:r>
          </a:p>
          <a:p>
            <a:pPr marL="0" indent="0">
              <a:buNone/>
            </a:pPr>
            <a:endParaRPr lang="en-GB" sz="165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5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Eight out of the ten subjects in our experiment found the instructions they were given sufficiently unclear that they failed to perform the tasks correctly.</a:t>
            </a:r>
            <a:endParaRPr lang="en-GB" sz="165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61548" t="30296" r="34014" b="67176"/>
          <a:stretch/>
        </p:blipFill>
        <p:spPr bwMode="auto">
          <a:xfrm rot="20531793">
            <a:off x="139918" y="5606462"/>
            <a:ext cx="632243" cy="2721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88519A-77D1-4CAE-A49C-DC5FAB62C8B2}"/>
              </a:ext>
            </a:extLst>
          </p:cNvPr>
          <p:cNvSpPr txBox="1"/>
          <p:nvPr/>
        </p:nvSpPr>
        <p:spPr>
          <a:xfrm>
            <a:off x="2987824" y="234097"/>
            <a:ext cx="28078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Description</a:t>
            </a:r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628703E-C0F8-4D45-8454-6741A7FB20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94797" y="1900648"/>
            <a:ext cx="2749203" cy="18557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03FF49-9182-40C8-BD49-EEE93A4A16CD}"/>
              </a:ext>
            </a:extLst>
          </p:cNvPr>
          <p:cNvSpPr txBox="1"/>
          <p:nvPr/>
        </p:nvSpPr>
        <p:spPr>
          <a:xfrm>
            <a:off x="7020272" y="5290667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Chatfield, T. (2018)</a:t>
            </a:r>
          </a:p>
        </p:txBody>
      </p:sp>
    </p:spTree>
    <p:extLst>
      <p:ext uri="{BB962C8B-B14F-4D97-AF65-F5344CB8AC3E}">
        <p14:creationId xmlns:p14="http://schemas.microsoft.com/office/powerpoint/2010/main" val="283316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7920880" cy="29523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these </a:t>
            </a:r>
            <a:r>
              <a:rPr lang="en-US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statements. Each one, in its way, presents an </a:t>
            </a:r>
            <a:r>
              <a:rPr lang="en-US" sz="20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opinion </a:t>
            </a:r>
            <a:r>
              <a:rPr lang="en-US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US" sz="20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</a:t>
            </a:r>
            <a:r>
              <a:rPr lang="en-US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offering information about one person’s view of the world:</a:t>
            </a:r>
          </a:p>
          <a:p>
            <a:pPr marL="0" indent="0">
              <a:buNone/>
            </a:pPr>
            <a:endParaRPr lang="en-US" sz="20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Governments are morally obliged to lead the fight against heart </a:t>
            </a:r>
            <a:r>
              <a:rPr lang="en-GB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disease.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Heart disease is a terrible thing.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diet is awful: you ought to stop eating so much bacon!</a:t>
            </a:r>
          </a:p>
          <a:p>
            <a:pPr marL="457200" indent="-457200">
              <a:buFont typeface="+mj-lt"/>
              <a:buAutoNum type="arabicPeriod"/>
            </a:pPr>
            <a:endParaRPr lang="en-US" sz="20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is </a:t>
            </a:r>
            <a:r>
              <a:rPr lang="en-US" sz="3200" i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en-US" sz="32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32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61548" t="30296" r="34014" b="67176"/>
          <a:stretch/>
        </p:blipFill>
        <p:spPr bwMode="auto">
          <a:xfrm rot="20531793">
            <a:off x="139918" y="5606462"/>
            <a:ext cx="632243" cy="2721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54189E-F098-4846-9F03-6C9A348DFC42}"/>
              </a:ext>
            </a:extLst>
          </p:cNvPr>
          <p:cNvSpPr txBox="1"/>
          <p:nvPr/>
        </p:nvSpPr>
        <p:spPr>
          <a:xfrm>
            <a:off x="2362164" y="404664"/>
            <a:ext cx="44196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Opinion and Belief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BCAF54-0610-430B-AB18-1A176E449A34}"/>
              </a:ext>
            </a:extLst>
          </p:cNvPr>
          <p:cNvSpPr txBox="1"/>
          <p:nvPr/>
        </p:nvSpPr>
        <p:spPr>
          <a:xfrm>
            <a:off x="7020272" y="5157950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Chatfield, T. (2018)</a:t>
            </a:r>
          </a:p>
        </p:txBody>
      </p:sp>
    </p:spTree>
    <p:extLst>
      <p:ext uri="{BB962C8B-B14F-4D97-AF65-F5344CB8AC3E}">
        <p14:creationId xmlns:p14="http://schemas.microsoft.com/office/powerpoint/2010/main" val="313383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5FC8101-996D-45B2-9219-ED36710456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587" y="1905000"/>
            <a:ext cx="2438400" cy="3048000"/>
          </a:xfrm>
          <a:prstGeom prst="rect">
            <a:avLst/>
          </a:prstGeom>
        </p:spPr>
      </p:pic>
      <p:pic>
        <p:nvPicPr>
          <p:cNvPr id="4" name="Picture 3" descr="Shape, circle&#10;&#10;Description automatically generated">
            <a:extLst>
              <a:ext uri="{FF2B5EF4-FFF2-40B4-BE49-F238E27FC236}">
                <a16:creationId xmlns:a16="http://schemas.microsoft.com/office/drawing/2014/main" id="{690D9316-C1D8-4A94-BC8B-DF62861DB9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37114" y="1905000"/>
            <a:ext cx="2206886" cy="31234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0033C0-BB0F-42D3-BADE-5E4E88A13F1A}"/>
              </a:ext>
            </a:extLst>
          </p:cNvPr>
          <p:cNvSpPr txBox="1"/>
          <p:nvPr/>
        </p:nvSpPr>
        <p:spPr>
          <a:xfrm>
            <a:off x="1336776" y="500747"/>
            <a:ext cx="4898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How did you get on?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65005F-1314-441F-9DD6-B767B66E083B}"/>
              </a:ext>
            </a:extLst>
          </p:cNvPr>
          <p:cNvSpPr txBox="1"/>
          <p:nvPr/>
        </p:nvSpPr>
        <p:spPr>
          <a:xfrm>
            <a:off x="3786100" y="2736502"/>
            <a:ext cx="199113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CC"/>
                </a:solidFill>
              </a:rPr>
              <a:t>Belief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CC"/>
                </a:solidFill>
              </a:rPr>
              <a:t>Belief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0000CC"/>
                </a:solidFill>
              </a:rPr>
              <a:t>Opinion</a:t>
            </a:r>
          </a:p>
        </p:txBody>
      </p:sp>
    </p:spTree>
    <p:extLst>
      <p:ext uri="{BB962C8B-B14F-4D97-AF65-F5344CB8AC3E}">
        <p14:creationId xmlns:p14="http://schemas.microsoft.com/office/powerpoint/2010/main" val="940877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950CD-AB1E-4F66-B6DB-FC4D4148E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45" y="127932"/>
            <a:ext cx="7886700" cy="831627"/>
          </a:xfrm>
        </p:spPr>
        <p:txBody>
          <a:bodyPr/>
          <a:lstStyle/>
          <a:p>
            <a:r>
              <a:rPr lang="en-GB" dirty="0"/>
              <a:t>Other devices you may/will use..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AE3D-02A7-4753-815A-8C9B8B02D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87557"/>
            <a:ext cx="7886700" cy="4351338"/>
          </a:xfrm>
        </p:spPr>
        <p:txBody>
          <a:bodyPr/>
          <a:lstStyle/>
          <a:p>
            <a:r>
              <a:rPr lang="en-GB" sz="24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Advice </a:t>
            </a:r>
            <a:r>
              <a:rPr lang="en-GB" sz="24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warnings: </a:t>
            </a:r>
            <a:r>
              <a:rPr lang="en-GB" sz="24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opinions about what someone should, or should not, do</a:t>
            </a:r>
          </a:p>
          <a:p>
            <a:endParaRPr lang="en-GB" sz="24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Clarification: </a:t>
            </a:r>
            <a:r>
              <a:rPr lang="en-GB" sz="24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spells out what is meant by a particular phrase, idea or line of thought</a:t>
            </a:r>
          </a:p>
          <a:p>
            <a:endParaRPr lang="en-GB" sz="24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Illustration: </a:t>
            </a:r>
            <a:r>
              <a:rPr lang="en-GB" sz="24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a particular instance of a general point</a:t>
            </a:r>
          </a:p>
          <a:p>
            <a:endParaRPr lang="en-GB" sz="2400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Explanation: </a:t>
            </a:r>
            <a:r>
              <a:rPr lang="en-GB" sz="2400" dirty="0">
                <a:solidFill>
                  <a:srgbClr val="0000C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suggests the reason or reasons that something came to be the way it is</a:t>
            </a:r>
            <a:endParaRPr lang="en-GB" sz="2400" b="1" dirty="0">
              <a:solidFill>
                <a:srgbClr val="0000C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00CC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DE49F0-DB87-45AD-8321-C8001E65ADB4}"/>
              </a:ext>
            </a:extLst>
          </p:cNvPr>
          <p:cNvSpPr txBox="1"/>
          <p:nvPr/>
        </p:nvSpPr>
        <p:spPr>
          <a:xfrm>
            <a:off x="7020272" y="5338554"/>
            <a:ext cx="2232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Chatfield, T. (2018)</a:t>
            </a:r>
          </a:p>
        </p:txBody>
      </p:sp>
    </p:spTree>
    <p:extLst>
      <p:ext uri="{BB962C8B-B14F-4D97-AF65-F5344CB8AC3E}">
        <p14:creationId xmlns:p14="http://schemas.microsoft.com/office/powerpoint/2010/main" val="38935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FB910-4CC8-4E87-BB17-D89B9931D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916211"/>
          </a:xfrm>
        </p:spPr>
        <p:txBody>
          <a:bodyPr/>
          <a:lstStyle/>
          <a:p>
            <a:pPr algn="ctr"/>
            <a:r>
              <a:rPr lang="en-GB" dirty="0"/>
              <a:t>Other devices you may/will use… but you really should not!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564BF-42DF-4E13-95CF-D5A16AAA3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26" y="1513073"/>
            <a:ext cx="7886700" cy="3831854"/>
          </a:xfrm>
        </p:spPr>
        <p:txBody>
          <a:bodyPr/>
          <a:lstStyle/>
          <a:p>
            <a:r>
              <a:rPr lang="en-US" sz="2400" b="1" dirty="0"/>
              <a:t>Flattery</a:t>
            </a:r>
            <a:r>
              <a:rPr lang="en-US" sz="2400" dirty="0"/>
              <a:t>: praising someone in order to get them to do what you want.</a:t>
            </a:r>
          </a:p>
          <a:p>
            <a:r>
              <a:rPr lang="en-US" sz="2400" b="1" dirty="0"/>
              <a:t>Appeal to novelty</a:t>
            </a:r>
            <a:r>
              <a:rPr lang="en-US" sz="2400" dirty="0"/>
              <a:t>: saying that something is new and so it must be good.</a:t>
            </a:r>
          </a:p>
          <a:p>
            <a:r>
              <a:rPr lang="en-US" sz="2400" b="1" dirty="0"/>
              <a:t>Appeal to popularity</a:t>
            </a:r>
            <a:r>
              <a:rPr lang="en-US" sz="2400" dirty="0"/>
              <a:t>: saying that something is popular, so it must be good.</a:t>
            </a:r>
          </a:p>
          <a:p>
            <a:r>
              <a:rPr lang="en-US" sz="2400" b="1" dirty="0"/>
              <a:t>Appeal to sympathy</a:t>
            </a:r>
            <a:r>
              <a:rPr lang="en-US" sz="2400" dirty="0"/>
              <a:t>: playing on the heartstrings.</a:t>
            </a:r>
          </a:p>
          <a:p>
            <a:r>
              <a:rPr lang="en-US" sz="2400" b="1" dirty="0"/>
              <a:t>Appeal to fear</a:t>
            </a:r>
            <a:r>
              <a:rPr lang="en-US" sz="2400" dirty="0"/>
              <a:t>: trying to frighten someone into agreement.</a:t>
            </a:r>
          </a:p>
          <a:p>
            <a:r>
              <a:rPr lang="en-US" sz="2400" b="1" dirty="0"/>
              <a:t>Jargon</a:t>
            </a:r>
            <a:r>
              <a:rPr lang="en-US" sz="2400" dirty="0"/>
              <a:t>: using fancy, largely meaningless words in order to sound smart.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733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4716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by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QualiaSoup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  <p:pic>
        <p:nvPicPr>
          <p:cNvPr id="6" name="Critical Thinking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97716" y="884541"/>
            <a:ext cx="6444664" cy="3965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6E5F95-AE73-410A-A009-ED702C53A9CD}"/>
              </a:ext>
            </a:extLst>
          </p:cNvPr>
          <p:cNvSpPr txBox="1"/>
          <p:nvPr/>
        </p:nvSpPr>
        <p:spPr>
          <a:xfrm flipH="1">
            <a:off x="4319464" y="5301208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00CC"/>
                </a:solidFill>
              </a:rPr>
              <a:t>Jot down some bullet points as you watch!</a:t>
            </a:r>
          </a:p>
        </p:txBody>
      </p:sp>
    </p:spTree>
    <p:extLst>
      <p:ext uri="{BB962C8B-B14F-4D97-AF65-F5344CB8AC3E}">
        <p14:creationId xmlns:p14="http://schemas.microsoft.com/office/powerpoint/2010/main" val="314720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82106-63D9-4828-85AB-96B774259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03635"/>
          </a:xfrm>
        </p:spPr>
        <p:txBody>
          <a:bodyPr/>
          <a:lstStyle/>
          <a:p>
            <a:pPr algn="ctr"/>
            <a:r>
              <a:rPr lang="en-GB" dirty="0"/>
              <a:t>Review and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CE88E-0BA7-4944-879B-F16249855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What were the key points that you picked up from that short, but intense, video?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Gather your thoughts for a brief discussion (2 mins)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r>
              <a:rPr lang="en-GB" dirty="0">
                <a:solidFill>
                  <a:srgbClr val="0000CC"/>
                </a:solidFill>
              </a:rPr>
              <a:t>Tutor facilitated discussion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C531A31-C392-4EBD-BE60-44EECE7A62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51953" y="3284984"/>
            <a:ext cx="3192047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1625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pPr algn="ctr"/>
            <a:r>
              <a:rPr lang="en-GB" dirty="0"/>
              <a:t>For the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Have a look at the university’s ‘online library’, and see what you can find on ‘</a:t>
            </a:r>
            <a:r>
              <a:rPr lang="en-GB" i="1" dirty="0">
                <a:solidFill>
                  <a:srgbClr val="002060"/>
                </a:solidFill>
              </a:rPr>
              <a:t>critical thinking</a:t>
            </a:r>
            <a:r>
              <a:rPr lang="en-GB" dirty="0">
                <a:solidFill>
                  <a:srgbClr val="002060"/>
                </a:solidFill>
              </a:rPr>
              <a:t>’.  Record 4 or 5 sources by writing down the author, type of publication, title, and a basic overview for the next session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Look at: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Online textbooks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Journal articles</a:t>
            </a:r>
          </a:p>
        </p:txBody>
      </p:sp>
      <p:pic>
        <p:nvPicPr>
          <p:cNvPr id="5" name="Picture 4" descr="A close - up of a computer&#10;&#10;Description automatically generated with low confidence">
            <a:extLst>
              <a:ext uri="{FF2B5EF4-FFF2-40B4-BE49-F238E27FC236}">
                <a16:creationId xmlns:a16="http://schemas.microsoft.com/office/drawing/2014/main" id="{76451437-1E31-4952-A84C-DC457EDA89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4077410"/>
            <a:ext cx="2483768" cy="1655845"/>
          </a:xfrm>
          <a:prstGeom prst="rect">
            <a:avLst/>
          </a:prstGeom>
        </p:spPr>
      </p:pic>
      <p:pic>
        <p:nvPicPr>
          <p:cNvPr id="8" name="Picture 7" descr="A picture containing text, indoor, person, computer&#10;&#10;Description automatically generated">
            <a:extLst>
              <a:ext uri="{FF2B5EF4-FFF2-40B4-BE49-F238E27FC236}">
                <a16:creationId xmlns:a16="http://schemas.microsoft.com/office/drawing/2014/main" id="{E4730F18-26CC-4F67-8BA6-EA7CA8FCC6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12160" y="2830575"/>
            <a:ext cx="3131840" cy="2902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Take 5 minutes to reflect upon this session – what have you learnt?  </a:t>
            </a:r>
          </a:p>
          <a:p>
            <a:r>
              <a:rPr lang="en-GB" dirty="0">
                <a:solidFill>
                  <a:schemeClr val="bg1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chemeClr val="bg1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chemeClr val="bg1"/>
                </a:solidFill>
              </a:rPr>
              <a:t>What can help you in your career?</a:t>
            </a:r>
          </a:p>
          <a:p>
            <a:r>
              <a:rPr lang="en-GB" dirty="0">
                <a:solidFill>
                  <a:schemeClr val="bg1"/>
                </a:solidFill>
              </a:rPr>
              <a:t>Engage with your tutors on the topics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FAA49-2AD2-4B2E-AD24-91D9F94D8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7CE8B-6718-4326-BC16-F616B384F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6752"/>
            <a:ext cx="7886700" cy="244827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Chatfield, T. (2018). </a:t>
            </a:r>
            <a:r>
              <a:rPr lang="en-GB" i="1" dirty="0">
                <a:solidFill>
                  <a:srgbClr val="0000CC"/>
                </a:solidFill>
              </a:rPr>
              <a:t>Critical thinking</a:t>
            </a:r>
            <a:r>
              <a:rPr lang="en-GB" dirty="0">
                <a:solidFill>
                  <a:srgbClr val="0000CC"/>
                </a:solidFill>
              </a:rPr>
              <a:t>. London, UK; Sage Publications Ltd.</a:t>
            </a:r>
          </a:p>
          <a:p>
            <a:r>
              <a:rPr lang="en-GB" dirty="0">
                <a:solidFill>
                  <a:srgbClr val="0000CC"/>
                </a:solidFill>
              </a:rPr>
              <a:t>Qualia Soup (2009) </a:t>
            </a:r>
            <a:r>
              <a:rPr lang="en-GB" i="1" dirty="0">
                <a:solidFill>
                  <a:srgbClr val="0000CC"/>
                </a:solidFill>
              </a:rPr>
              <a:t>Critical thinking</a:t>
            </a:r>
            <a:r>
              <a:rPr lang="en-GB" dirty="0">
                <a:solidFill>
                  <a:srgbClr val="0000CC"/>
                </a:solidFill>
              </a:rPr>
              <a:t>.  Available at: https://www.youtube.com/watch?v=6OLPL5p0fMg [Accessed: 29 January 2021].</a:t>
            </a:r>
          </a:p>
          <a:p>
            <a:endParaRPr lang="en-GB" dirty="0">
              <a:solidFill>
                <a:srgbClr val="0000CC"/>
              </a:solidFill>
            </a:endParaRPr>
          </a:p>
        </p:txBody>
      </p:sp>
      <p:pic>
        <p:nvPicPr>
          <p:cNvPr id="6" name="Picture 5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A80682CB-153E-4611-90F4-B12AD0B72C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08304" y="4459421"/>
            <a:ext cx="1835696" cy="122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632483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A76CEBC-2046-4325-AA73-D27D1AAB68A8}" vid="{29C0CC96-F070-4406-807A-6731055D12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3" ma:contentTypeDescription="Create a new document." ma:contentTypeScope="" ma:versionID="36503afdb0a31493edb607237a60e911">
  <xsd:schema xmlns:xsd="http://www.w3.org/2001/XMLSchema" xmlns:xs="http://www.w3.org/2001/XMLSchema" xmlns:p="http://schemas.microsoft.com/office/2006/metadata/properties" xmlns:ns3="f90edf9b-0f74-455c-b63c-928a27ec8b1c" xmlns:ns4="bc4c28ad-82b3-4539-a18c-a8c438c69a43" targetNamespace="http://schemas.microsoft.com/office/2006/metadata/properties" ma:root="true" ma:fieldsID="fec713ee433a82e6fdfed189b9c00616" ns3:_="" ns4:_="">
    <xsd:import namespace="f90edf9b-0f74-455c-b63c-928a27ec8b1c"/>
    <xsd:import namespace="bc4c28ad-82b3-4539-a18c-a8c438c69a4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4c28ad-82b3-4539-a18c-a8c438c69a4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7F4BC58-A4F3-450D-A679-D1A31D7F7EC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837FC3-F607-488F-8D03-0E76793AD4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bc4c28ad-82b3-4539-a18c-a8c438c69a4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1151751-F066-4AD7-A3AF-C64E975A9C07}">
  <ds:schemaRefs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purl.org/dc/terms/"/>
    <ds:schemaRef ds:uri="bc4c28ad-82b3-4539-a18c-a8c438c69a43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14226</TotalTime>
  <Words>1998</Words>
  <Application>Microsoft Office PowerPoint</Application>
  <PresentationFormat>On-screen Show (4:3)</PresentationFormat>
  <Paragraphs>229</Paragraphs>
  <Slides>25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Default Theme</vt:lpstr>
      <vt:lpstr>PowerPoint Presentation</vt:lpstr>
      <vt:lpstr>Agenda</vt:lpstr>
      <vt:lpstr>Critical Thinking - Practicalities </vt:lpstr>
      <vt:lpstr>So, what is an argument?</vt:lpstr>
      <vt:lpstr>It’s not about WINNING!</vt:lpstr>
      <vt:lpstr>Some basics to be clear about…</vt:lpstr>
      <vt:lpstr>PowerPoint Presentation</vt:lpstr>
      <vt:lpstr>PowerPoint Presentation</vt:lpstr>
      <vt:lpstr>PowerPoint Presentation</vt:lpstr>
      <vt:lpstr>PowerPoint Presentation</vt:lpstr>
      <vt:lpstr>Developing Your Arguments</vt:lpstr>
      <vt:lpstr>Some further considerations…</vt:lpstr>
      <vt:lpstr>Descriptive  v  Critical  Writing</vt:lpstr>
      <vt:lpstr>Descriptive  v  Critical  Writing</vt:lpstr>
      <vt:lpstr>Descriptive  v  Critical  Writing</vt:lpstr>
      <vt:lpstr>PowerPoint Presentation</vt:lpstr>
      <vt:lpstr>PowerPoint Presentation</vt:lpstr>
      <vt:lpstr>PowerPoint Presentation</vt:lpstr>
      <vt:lpstr>Other devices you may/will use..</vt:lpstr>
      <vt:lpstr>Other devices you may/will use… but you really should not!</vt:lpstr>
      <vt:lpstr>Critical Thinking by QualiaSoup</vt:lpstr>
      <vt:lpstr>Review and Discussion</vt:lpstr>
      <vt:lpstr>For the next session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 &amp; Mentoring</dc:title>
  <dc:creator>Andrew</dc:creator>
  <cp:lastModifiedBy>Paul Tinkler</cp:lastModifiedBy>
  <cp:revision>45</cp:revision>
  <cp:lastPrinted>2012-01-22T12:31:42Z</cp:lastPrinted>
  <dcterms:created xsi:type="dcterms:W3CDTF">2012-01-22T11:08:19Z</dcterms:created>
  <dcterms:modified xsi:type="dcterms:W3CDTF">2021-02-11T18:54:51Z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