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81578E-89E7-52FB-404C-C8A4FFB7FE35}" v="4" dt="2026-03-20T21:58:37.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ga Marta Zawada (2508841)" userId="S::2508841@student.uwtsd.ac.uk::b1dc837d-1998-4b5d-b90b-6308c5029370" providerId="AD" clId="Web-{8881578E-89E7-52FB-404C-C8A4FFB7FE35}"/>
    <pc:docChg chg="modSld">
      <pc:chgData name="Iga Marta Zawada (2508841)" userId="S::2508841@student.uwtsd.ac.uk::b1dc837d-1998-4b5d-b90b-6308c5029370" providerId="AD" clId="Web-{8881578E-89E7-52FB-404C-C8A4FFB7FE35}" dt="2026-03-20T21:58:37.548" v="3" actId="20577"/>
      <pc:docMkLst>
        <pc:docMk/>
      </pc:docMkLst>
      <pc:sldChg chg="modSp">
        <pc:chgData name="Iga Marta Zawada (2508841)" userId="S::2508841@student.uwtsd.ac.uk::b1dc837d-1998-4b5d-b90b-6308c5029370" providerId="AD" clId="Web-{8881578E-89E7-52FB-404C-C8A4FFB7FE35}" dt="2026-03-20T21:58:37.548" v="3" actId="20577"/>
        <pc:sldMkLst>
          <pc:docMk/>
          <pc:sldMk cId="385699508" sldId="262"/>
        </pc:sldMkLst>
        <pc:spChg chg="mod">
          <ac:chgData name="Iga Marta Zawada (2508841)" userId="S::2508841@student.uwtsd.ac.uk::b1dc837d-1998-4b5d-b90b-6308c5029370" providerId="AD" clId="Web-{8881578E-89E7-52FB-404C-C8A4FFB7FE35}" dt="2026-03-20T21:58:37.548" v="3" actId="20577"/>
          <ac:spMkLst>
            <pc:docMk/>
            <pc:sldMk cId="385699508" sldId="262"/>
            <ac:spMk id="3" creationId="{F8DA9999-FBC9-BAC6-C67E-1799D136ECF6}"/>
          </ac:spMkLst>
        </pc:spChg>
      </pc:sldChg>
    </pc:docChg>
  </pc:docChgLst>
  <pc:docChgLst>
    <pc:chgData name="Monika Dabkowska (2508842)" userId="4925314b-0ad7-4bf7-a9ae-a14f82e4ff49" providerId="ADAL" clId="{27A4866C-627D-4EE5-A74A-67E05B6DD120}"/>
    <pc:docChg chg="undo custSel addSld modSld">
      <pc:chgData name="Monika Dabkowska (2508842)" userId="4925314b-0ad7-4bf7-a9ae-a14f82e4ff49" providerId="ADAL" clId="{27A4866C-627D-4EE5-A74A-67E05B6DD120}" dt="2026-03-15T00:55:28.990" v="168" actId="20577"/>
      <pc:docMkLst>
        <pc:docMk/>
      </pc:docMkLst>
      <pc:sldChg chg="modSp mod">
        <pc:chgData name="Monika Dabkowska (2508842)" userId="4925314b-0ad7-4bf7-a9ae-a14f82e4ff49" providerId="ADAL" clId="{27A4866C-627D-4EE5-A74A-67E05B6DD120}" dt="2026-03-15T00:55:28.990" v="168" actId="20577"/>
        <pc:sldMkLst>
          <pc:docMk/>
          <pc:sldMk cId="831351349" sldId="256"/>
        </pc:sldMkLst>
        <pc:spChg chg="mod">
          <ac:chgData name="Monika Dabkowska (2508842)" userId="4925314b-0ad7-4bf7-a9ae-a14f82e4ff49" providerId="ADAL" clId="{27A4866C-627D-4EE5-A74A-67E05B6DD120}" dt="2026-03-14T23:48:19.540" v="0" actId="207"/>
          <ac:spMkLst>
            <pc:docMk/>
            <pc:sldMk cId="831351349" sldId="256"/>
            <ac:spMk id="2" creationId="{E4F90A53-8082-0820-655F-8F749B0F72C8}"/>
          </ac:spMkLst>
        </pc:spChg>
        <pc:spChg chg="mod">
          <ac:chgData name="Monika Dabkowska (2508842)" userId="4925314b-0ad7-4bf7-a9ae-a14f82e4ff49" providerId="ADAL" clId="{27A4866C-627D-4EE5-A74A-67E05B6DD120}" dt="2026-03-15T00:55:28.990" v="168" actId="20577"/>
          <ac:spMkLst>
            <pc:docMk/>
            <pc:sldMk cId="831351349" sldId="256"/>
            <ac:spMk id="3" creationId="{3866C962-8567-999C-87E7-F3B4F385D3A9}"/>
          </ac:spMkLst>
        </pc:spChg>
        <pc:picChg chg="mod">
          <ac:chgData name="Monika Dabkowska (2508842)" userId="4925314b-0ad7-4bf7-a9ae-a14f82e4ff49" providerId="ADAL" clId="{27A4866C-627D-4EE5-A74A-67E05B6DD120}" dt="2026-03-14T23:48:26.528" v="2" actId="1076"/>
          <ac:picMkLst>
            <pc:docMk/>
            <pc:sldMk cId="831351349" sldId="256"/>
            <ac:picMk id="4" creationId="{A4C57CE8-56FD-4AD3-C451-BC493CFE6D4E}"/>
          </ac:picMkLst>
        </pc:picChg>
      </pc:sldChg>
      <pc:sldChg chg="addSp delSp modSp new mod setBg setClrOvrMap">
        <pc:chgData name="Monika Dabkowska (2508842)" userId="4925314b-0ad7-4bf7-a9ae-a14f82e4ff49" providerId="ADAL" clId="{27A4866C-627D-4EE5-A74A-67E05B6DD120}" dt="2026-03-15T00:25:01.739" v="73" actId="26606"/>
        <pc:sldMkLst>
          <pc:docMk/>
          <pc:sldMk cId="582793597" sldId="259"/>
        </pc:sldMkLst>
        <pc:spChg chg="mod">
          <ac:chgData name="Monika Dabkowska (2508842)" userId="4925314b-0ad7-4bf7-a9ae-a14f82e4ff49" providerId="ADAL" clId="{27A4866C-627D-4EE5-A74A-67E05B6DD120}" dt="2026-03-15T00:25:01.739" v="73" actId="26606"/>
          <ac:spMkLst>
            <pc:docMk/>
            <pc:sldMk cId="582793597" sldId="259"/>
            <ac:spMk id="2" creationId="{FA29B5C4-22F9-FFD3-0AAB-2A8E4096215E}"/>
          </ac:spMkLst>
        </pc:spChg>
        <pc:spChg chg="mod ord">
          <ac:chgData name="Monika Dabkowska (2508842)" userId="4925314b-0ad7-4bf7-a9ae-a14f82e4ff49" providerId="ADAL" clId="{27A4866C-627D-4EE5-A74A-67E05B6DD120}" dt="2026-03-15T00:25:01.739" v="73" actId="26606"/>
          <ac:spMkLst>
            <pc:docMk/>
            <pc:sldMk cId="582793597" sldId="259"/>
            <ac:spMk id="3" creationId="{AD2156B8-23D6-EB6F-24BB-289A5E971715}"/>
          </ac:spMkLst>
        </pc:spChg>
        <pc:spChg chg="add del">
          <ac:chgData name="Monika Dabkowska (2508842)" userId="4925314b-0ad7-4bf7-a9ae-a14f82e4ff49" providerId="ADAL" clId="{27A4866C-627D-4EE5-A74A-67E05B6DD120}" dt="2026-03-15T00:24:51.710" v="70" actId="26606"/>
          <ac:spMkLst>
            <pc:docMk/>
            <pc:sldMk cId="582793597" sldId="259"/>
            <ac:spMk id="1030" creationId="{B4AAD3FD-83A5-4B89-9F8F-01B8870865BE}"/>
          </ac:spMkLst>
        </pc:spChg>
        <pc:spChg chg="add del">
          <ac:chgData name="Monika Dabkowska (2508842)" userId="4925314b-0ad7-4bf7-a9ae-a14f82e4ff49" providerId="ADAL" clId="{27A4866C-627D-4EE5-A74A-67E05B6DD120}" dt="2026-03-15T00:20:58.741" v="62" actId="26606"/>
          <ac:spMkLst>
            <pc:docMk/>
            <pc:sldMk cId="582793597" sldId="259"/>
            <ac:spMk id="1031" creationId="{B4AAD3FD-83A5-4B89-9F8F-01B8870865BE}"/>
          </ac:spMkLst>
        </pc:spChg>
        <pc:spChg chg="add del">
          <ac:chgData name="Monika Dabkowska (2508842)" userId="4925314b-0ad7-4bf7-a9ae-a14f82e4ff49" providerId="ADAL" clId="{27A4866C-627D-4EE5-A74A-67E05B6DD120}" dt="2026-03-15T00:24:51.710" v="70" actId="26606"/>
          <ac:spMkLst>
            <pc:docMk/>
            <pc:sldMk cId="582793597" sldId="259"/>
            <ac:spMk id="1032" creationId="{61752F1D-FC0F-4103-9584-630E643CCDA6}"/>
          </ac:spMkLst>
        </pc:spChg>
        <pc:spChg chg="add del">
          <ac:chgData name="Monika Dabkowska (2508842)" userId="4925314b-0ad7-4bf7-a9ae-a14f82e4ff49" providerId="ADAL" clId="{27A4866C-627D-4EE5-A74A-67E05B6DD120}" dt="2026-03-15T00:20:58.741" v="62" actId="26606"/>
          <ac:spMkLst>
            <pc:docMk/>
            <pc:sldMk cId="582793597" sldId="259"/>
            <ac:spMk id="1033" creationId="{61752F1D-FC0F-4103-9584-630E643CCDA6}"/>
          </ac:spMkLst>
        </pc:spChg>
        <pc:spChg chg="add del">
          <ac:chgData name="Monika Dabkowska (2508842)" userId="4925314b-0ad7-4bf7-a9ae-a14f82e4ff49" providerId="ADAL" clId="{27A4866C-627D-4EE5-A74A-67E05B6DD120}" dt="2026-03-15T00:24:51.710" v="70" actId="26606"/>
          <ac:spMkLst>
            <pc:docMk/>
            <pc:sldMk cId="582793597" sldId="259"/>
            <ac:spMk id="1034" creationId="{70151CB7-E7DE-4917-B831-01DF9CE01306}"/>
          </ac:spMkLst>
        </pc:spChg>
        <pc:spChg chg="add del">
          <ac:chgData name="Monika Dabkowska (2508842)" userId="4925314b-0ad7-4bf7-a9ae-a14f82e4ff49" providerId="ADAL" clId="{27A4866C-627D-4EE5-A74A-67E05B6DD120}" dt="2026-03-15T00:20:58.741" v="62" actId="26606"/>
          <ac:spMkLst>
            <pc:docMk/>
            <pc:sldMk cId="582793597" sldId="259"/>
            <ac:spMk id="1035" creationId="{70151CB7-E7DE-4917-B831-01DF9CE01306}"/>
          </ac:spMkLst>
        </pc:spChg>
        <pc:spChg chg="add del">
          <ac:chgData name="Monika Dabkowska (2508842)" userId="4925314b-0ad7-4bf7-a9ae-a14f82e4ff49" providerId="ADAL" clId="{27A4866C-627D-4EE5-A74A-67E05B6DD120}" dt="2026-03-15T00:24:51.710" v="70" actId="26606"/>
          <ac:spMkLst>
            <pc:docMk/>
            <pc:sldMk cId="582793597" sldId="259"/>
            <ac:spMk id="1036" creationId="{A92A1116-1C84-41DF-B803-1F7B0883EC82}"/>
          </ac:spMkLst>
        </pc:spChg>
        <pc:spChg chg="add del">
          <ac:chgData name="Monika Dabkowska (2508842)" userId="4925314b-0ad7-4bf7-a9ae-a14f82e4ff49" providerId="ADAL" clId="{27A4866C-627D-4EE5-A74A-67E05B6DD120}" dt="2026-03-15T00:20:58.741" v="62" actId="26606"/>
          <ac:spMkLst>
            <pc:docMk/>
            <pc:sldMk cId="582793597" sldId="259"/>
            <ac:spMk id="1037" creationId="{A92A1116-1C84-41DF-B803-1F7B0883EC82}"/>
          </ac:spMkLst>
        </pc:spChg>
        <pc:spChg chg="add del">
          <ac:chgData name="Monika Dabkowska (2508842)" userId="4925314b-0ad7-4bf7-a9ae-a14f82e4ff49" providerId="ADAL" clId="{27A4866C-627D-4EE5-A74A-67E05B6DD120}" dt="2026-03-15T00:25:01.720" v="72" actId="26606"/>
          <ac:spMkLst>
            <pc:docMk/>
            <pc:sldMk cId="582793597" sldId="259"/>
            <ac:spMk id="1038" creationId="{AA047838-7F9E-43CF-A116-26E7AAA8F842}"/>
          </ac:spMkLst>
        </pc:spChg>
        <pc:spChg chg="add del">
          <ac:chgData name="Monika Dabkowska (2508842)" userId="4925314b-0ad7-4bf7-a9ae-a14f82e4ff49" providerId="ADAL" clId="{27A4866C-627D-4EE5-A74A-67E05B6DD120}" dt="2026-03-15T00:21:08.708" v="64" actId="26606"/>
          <ac:spMkLst>
            <pc:docMk/>
            <pc:sldMk cId="582793597" sldId="259"/>
            <ac:spMk id="1039" creationId="{EE4E366E-272A-409E-840F-9A6A64A9E3FF}"/>
          </ac:spMkLst>
        </pc:spChg>
        <pc:spChg chg="add del">
          <ac:chgData name="Monika Dabkowska (2508842)" userId="4925314b-0ad7-4bf7-a9ae-a14f82e4ff49" providerId="ADAL" clId="{27A4866C-627D-4EE5-A74A-67E05B6DD120}" dt="2026-03-15T00:21:08.708" v="64" actId="26606"/>
          <ac:spMkLst>
            <pc:docMk/>
            <pc:sldMk cId="582793597" sldId="259"/>
            <ac:spMk id="1040" creationId="{A721560C-E4AB-4287-A29C-3F6916794CB9}"/>
          </ac:spMkLst>
        </pc:spChg>
        <pc:spChg chg="add del">
          <ac:chgData name="Monika Dabkowska (2508842)" userId="4925314b-0ad7-4bf7-a9ae-a14f82e4ff49" providerId="ADAL" clId="{27A4866C-627D-4EE5-A74A-67E05B6DD120}" dt="2026-03-15T00:21:08.708" v="64" actId="26606"/>
          <ac:spMkLst>
            <pc:docMk/>
            <pc:sldMk cId="582793597" sldId="259"/>
            <ac:spMk id="1041" creationId="{DF6CFF07-D953-4F9C-9A0E-E0A6AACB6158}"/>
          </ac:spMkLst>
        </pc:spChg>
        <pc:spChg chg="add del">
          <ac:chgData name="Monika Dabkowska (2508842)" userId="4925314b-0ad7-4bf7-a9ae-a14f82e4ff49" providerId="ADAL" clId="{27A4866C-627D-4EE5-A74A-67E05B6DD120}" dt="2026-03-15T00:21:08.708" v="64" actId="26606"/>
          <ac:spMkLst>
            <pc:docMk/>
            <pc:sldMk cId="582793597" sldId="259"/>
            <ac:spMk id="1042" creationId="{DAA4FEEE-0B5F-41BF-825D-60F9FB089568}"/>
          </ac:spMkLst>
        </pc:spChg>
        <pc:spChg chg="add">
          <ac:chgData name="Monika Dabkowska (2508842)" userId="4925314b-0ad7-4bf7-a9ae-a14f82e4ff49" providerId="ADAL" clId="{27A4866C-627D-4EE5-A74A-67E05B6DD120}" dt="2026-03-15T00:25:01.739" v="73" actId="26606"/>
          <ac:spMkLst>
            <pc:docMk/>
            <pc:sldMk cId="582793597" sldId="259"/>
            <ac:spMk id="1043" creationId="{B87E4204-E93C-417B-9ED0-F81552DE87E4}"/>
          </ac:spMkLst>
        </pc:spChg>
        <pc:spChg chg="add">
          <ac:chgData name="Monika Dabkowska (2508842)" userId="4925314b-0ad7-4bf7-a9ae-a14f82e4ff49" providerId="ADAL" clId="{27A4866C-627D-4EE5-A74A-67E05B6DD120}" dt="2026-03-15T00:25:01.739" v="73" actId="26606"/>
          <ac:spMkLst>
            <pc:docMk/>
            <pc:sldMk cId="582793597" sldId="259"/>
            <ac:spMk id="1044" creationId="{068E4A00-82CC-4AD0-B631-F820AEE40F36}"/>
          </ac:spMkLst>
        </pc:spChg>
        <pc:spChg chg="add">
          <ac:chgData name="Monika Dabkowska (2508842)" userId="4925314b-0ad7-4bf7-a9ae-a14f82e4ff49" providerId="ADAL" clId="{27A4866C-627D-4EE5-A74A-67E05B6DD120}" dt="2026-03-15T00:25:01.739" v="73" actId="26606"/>
          <ac:spMkLst>
            <pc:docMk/>
            <pc:sldMk cId="582793597" sldId="259"/>
            <ac:spMk id="1045" creationId="{463665DF-25B8-4EE2-8F85-921EF38BE2D0}"/>
          </ac:spMkLst>
        </pc:spChg>
        <pc:spChg chg="add">
          <ac:chgData name="Monika Dabkowska (2508842)" userId="4925314b-0ad7-4bf7-a9ae-a14f82e4ff49" providerId="ADAL" clId="{27A4866C-627D-4EE5-A74A-67E05B6DD120}" dt="2026-03-15T00:25:01.739" v="73" actId="26606"/>
          <ac:spMkLst>
            <pc:docMk/>
            <pc:sldMk cId="582793597" sldId="259"/>
            <ac:spMk id="1046" creationId="{B3378DC2-950E-4B63-B833-32DE4719A85C}"/>
          </ac:spMkLst>
        </pc:spChg>
        <pc:picChg chg="mod">
          <ac:chgData name="Monika Dabkowska (2508842)" userId="4925314b-0ad7-4bf7-a9ae-a14f82e4ff49" providerId="ADAL" clId="{27A4866C-627D-4EE5-A74A-67E05B6DD120}" dt="2026-03-15T00:22:20.341" v="67" actId="1076"/>
          <ac:picMkLst>
            <pc:docMk/>
            <pc:sldMk cId="582793597" sldId="259"/>
            <ac:picMk id="4" creationId="{DCC45E28-79B4-D348-7C9B-120910509255}"/>
          </ac:picMkLst>
        </pc:picChg>
        <pc:picChg chg="add mod">
          <ac:chgData name="Monika Dabkowska (2508842)" userId="4925314b-0ad7-4bf7-a9ae-a14f82e4ff49" providerId="ADAL" clId="{27A4866C-627D-4EE5-A74A-67E05B6DD120}" dt="2026-03-15T00:21:08.708" v="64" actId="26606"/>
          <ac:picMkLst>
            <pc:docMk/>
            <pc:sldMk cId="582793597" sldId="259"/>
            <ac:picMk id="1026" creationId="{786555A3-44FC-489F-007A-3A833781CB72}"/>
          </ac:picMkLst>
        </pc:picChg>
        <pc:picChg chg="add mod">
          <ac:chgData name="Monika Dabkowska (2508842)" userId="4925314b-0ad7-4bf7-a9ae-a14f82e4ff49" providerId="ADAL" clId="{27A4866C-627D-4EE5-A74A-67E05B6DD120}" dt="2026-03-15T00:25:01.739" v="73" actId="26606"/>
          <ac:picMkLst>
            <pc:docMk/>
            <pc:sldMk cId="582793597" sldId="259"/>
            <ac:picMk id="1028" creationId="{44FBC89C-B9F1-6481-D9B6-095506951E9C}"/>
          </ac:picMkLst>
        </pc:picChg>
      </pc:sldChg>
      <pc:sldChg chg="addSp delSp modSp new mod setBg setClrOvrMap">
        <pc:chgData name="Monika Dabkowska (2508842)" userId="4925314b-0ad7-4bf7-a9ae-a14f82e4ff49" providerId="ADAL" clId="{27A4866C-627D-4EE5-A74A-67E05B6DD120}" dt="2026-03-15T00:28:32.359" v="96" actId="20577"/>
        <pc:sldMkLst>
          <pc:docMk/>
          <pc:sldMk cId="3656870054" sldId="260"/>
        </pc:sldMkLst>
        <pc:spChg chg="mod">
          <ac:chgData name="Monika Dabkowska (2508842)" userId="4925314b-0ad7-4bf7-a9ae-a14f82e4ff49" providerId="ADAL" clId="{27A4866C-627D-4EE5-A74A-67E05B6DD120}" dt="2026-03-15T00:27:45.182" v="95" actId="113"/>
          <ac:spMkLst>
            <pc:docMk/>
            <pc:sldMk cId="3656870054" sldId="260"/>
            <ac:spMk id="2" creationId="{7A26FD53-78E5-A988-064F-4C34D4536C66}"/>
          </ac:spMkLst>
        </pc:spChg>
        <pc:spChg chg="mod ord">
          <ac:chgData name="Monika Dabkowska (2508842)" userId="4925314b-0ad7-4bf7-a9ae-a14f82e4ff49" providerId="ADAL" clId="{27A4866C-627D-4EE5-A74A-67E05B6DD120}" dt="2026-03-15T00:28:32.359" v="96" actId="20577"/>
          <ac:spMkLst>
            <pc:docMk/>
            <pc:sldMk cId="3656870054" sldId="260"/>
            <ac:spMk id="3" creationId="{9A97A348-FBBA-32F3-F8A2-A7408403C9B0}"/>
          </ac:spMkLst>
        </pc:spChg>
        <pc:spChg chg="add del">
          <ac:chgData name="Monika Dabkowska (2508842)" userId="4925314b-0ad7-4bf7-a9ae-a14f82e4ff49" providerId="ADAL" clId="{27A4866C-627D-4EE5-A74A-67E05B6DD120}" dt="2026-03-15T00:27:09.085" v="85" actId="26606"/>
          <ac:spMkLst>
            <pc:docMk/>
            <pc:sldMk cId="3656870054" sldId="260"/>
            <ac:spMk id="2054" creationId="{04A3DA6D-FED2-4369-9ACD-B578C8790D66}"/>
          </ac:spMkLst>
        </pc:spChg>
        <pc:spChg chg="add del">
          <ac:chgData name="Monika Dabkowska (2508842)" userId="4925314b-0ad7-4bf7-a9ae-a14f82e4ff49" providerId="ADAL" clId="{27A4866C-627D-4EE5-A74A-67E05B6DD120}" dt="2026-03-15T00:26:46.658" v="82" actId="26606"/>
          <ac:spMkLst>
            <pc:docMk/>
            <pc:sldMk cId="3656870054" sldId="260"/>
            <ac:spMk id="2055" creationId="{B87E4204-E93C-417B-9ED0-F81552DE87E4}"/>
          </ac:spMkLst>
        </pc:spChg>
        <pc:spChg chg="add del">
          <ac:chgData name="Monika Dabkowska (2508842)" userId="4925314b-0ad7-4bf7-a9ae-a14f82e4ff49" providerId="ADAL" clId="{27A4866C-627D-4EE5-A74A-67E05B6DD120}" dt="2026-03-15T00:27:09.085" v="85" actId="26606"/>
          <ac:spMkLst>
            <pc:docMk/>
            <pc:sldMk cId="3656870054" sldId="260"/>
            <ac:spMk id="2056" creationId="{163C72DE-4C01-4F6C-9020-327690ADA850}"/>
          </ac:spMkLst>
        </pc:spChg>
        <pc:spChg chg="add del">
          <ac:chgData name="Monika Dabkowska (2508842)" userId="4925314b-0ad7-4bf7-a9ae-a14f82e4ff49" providerId="ADAL" clId="{27A4866C-627D-4EE5-A74A-67E05B6DD120}" dt="2026-03-15T00:26:46.658" v="82" actId="26606"/>
          <ac:spMkLst>
            <pc:docMk/>
            <pc:sldMk cId="3656870054" sldId="260"/>
            <ac:spMk id="2057" creationId="{068E4A00-82CC-4AD0-B631-F820AEE40F36}"/>
          </ac:spMkLst>
        </pc:spChg>
        <pc:spChg chg="add del">
          <ac:chgData name="Monika Dabkowska (2508842)" userId="4925314b-0ad7-4bf7-a9ae-a14f82e4ff49" providerId="ADAL" clId="{27A4866C-627D-4EE5-A74A-67E05B6DD120}" dt="2026-03-15T00:27:09.085" v="85" actId="26606"/>
          <ac:spMkLst>
            <pc:docMk/>
            <pc:sldMk cId="3656870054" sldId="260"/>
            <ac:spMk id="2058" creationId="{5627181E-8B3E-4EFB-8F43-17296B86C0D6}"/>
          </ac:spMkLst>
        </pc:spChg>
        <pc:spChg chg="add del">
          <ac:chgData name="Monika Dabkowska (2508842)" userId="4925314b-0ad7-4bf7-a9ae-a14f82e4ff49" providerId="ADAL" clId="{27A4866C-627D-4EE5-A74A-67E05B6DD120}" dt="2026-03-15T00:26:46.658" v="82" actId="26606"/>
          <ac:spMkLst>
            <pc:docMk/>
            <pc:sldMk cId="3656870054" sldId="260"/>
            <ac:spMk id="2059" creationId="{463665DF-25B8-4EE2-8F85-921EF38BE2D0}"/>
          </ac:spMkLst>
        </pc:spChg>
        <pc:spChg chg="add del">
          <ac:chgData name="Monika Dabkowska (2508842)" userId="4925314b-0ad7-4bf7-a9ae-a14f82e4ff49" providerId="ADAL" clId="{27A4866C-627D-4EE5-A74A-67E05B6DD120}" dt="2026-03-15T00:26:46.658" v="82" actId="26606"/>
          <ac:spMkLst>
            <pc:docMk/>
            <pc:sldMk cId="3656870054" sldId="260"/>
            <ac:spMk id="2061" creationId="{B3378DC2-950E-4B63-B833-32DE4719A85C}"/>
          </ac:spMkLst>
        </pc:spChg>
        <pc:spChg chg="add del">
          <ac:chgData name="Monika Dabkowska (2508842)" userId="4925314b-0ad7-4bf7-a9ae-a14f82e4ff49" providerId="ADAL" clId="{27A4866C-627D-4EE5-A74A-67E05B6DD120}" dt="2026-03-15T00:27:09.085" v="85" actId="26606"/>
          <ac:spMkLst>
            <pc:docMk/>
            <pc:sldMk cId="3656870054" sldId="260"/>
            <ac:spMk id="2063" creationId="{2E45DBDE-EAD7-4DEE-B77D-577BBB0A1318}"/>
          </ac:spMkLst>
        </pc:spChg>
        <pc:spChg chg="add del">
          <ac:chgData name="Monika Dabkowska (2508842)" userId="4925314b-0ad7-4bf7-a9ae-a14f82e4ff49" providerId="ADAL" clId="{27A4866C-627D-4EE5-A74A-67E05B6DD120}" dt="2026-03-15T00:27:11.887" v="87" actId="26606"/>
          <ac:spMkLst>
            <pc:docMk/>
            <pc:sldMk cId="3656870054" sldId="260"/>
            <ac:spMk id="2065" creationId="{A93A089E-0A16-452C-B341-0F769780D262}"/>
          </ac:spMkLst>
        </pc:spChg>
        <pc:spChg chg="add del">
          <ac:chgData name="Monika Dabkowska (2508842)" userId="4925314b-0ad7-4bf7-a9ae-a14f82e4ff49" providerId="ADAL" clId="{27A4866C-627D-4EE5-A74A-67E05B6DD120}" dt="2026-03-15T00:27:15.930" v="89" actId="26606"/>
          <ac:spMkLst>
            <pc:docMk/>
            <pc:sldMk cId="3656870054" sldId="260"/>
            <ac:spMk id="2067" creationId="{EE4E366E-272A-409E-840F-9A6A64A9E3FF}"/>
          </ac:spMkLst>
        </pc:spChg>
        <pc:spChg chg="add del">
          <ac:chgData name="Monika Dabkowska (2508842)" userId="4925314b-0ad7-4bf7-a9ae-a14f82e4ff49" providerId="ADAL" clId="{27A4866C-627D-4EE5-A74A-67E05B6DD120}" dt="2026-03-15T00:27:15.930" v="89" actId="26606"/>
          <ac:spMkLst>
            <pc:docMk/>
            <pc:sldMk cId="3656870054" sldId="260"/>
            <ac:spMk id="2068" creationId="{A721560C-E4AB-4287-A29C-3F6916794CB9}"/>
          </ac:spMkLst>
        </pc:spChg>
        <pc:spChg chg="add del">
          <ac:chgData name="Monika Dabkowska (2508842)" userId="4925314b-0ad7-4bf7-a9ae-a14f82e4ff49" providerId="ADAL" clId="{27A4866C-627D-4EE5-A74A-67E05B6DD120}" dt="2026-03-15T00:27:15.930" v="89" actId="26606"/>
          <ac:spMkLst>
            <pc:docMk/>
            <pc:sldMk cId="3656870054" sldId="260"/>
            <ac:spMk id="2069" creationId="{DF6CFF07-D953-4F9C-9A0E-E0A6AACB6158}"/>
          </ac:spMkLst>
        </pc:spChg>
        <pc:spChg chg="add del">
          <ac:chgData name="Monika Dabkowska (2508842)" userId="4925314b-0ad7-4bf7-a9ae-a14f82e4ff49" providerId="ADAL" clId="{27A4866C-627D-4EE5-A74A-67E05B6DD120}" dt="2026-03-15T00:27:15.930" v="89" actId="26606"/>
          <ac:spMkLst>
            <pc:docMk/>
            <pc:sldMk cId="3656870054" sldId="260"/>
            <ac:spMk id="2070" creationId="{DAA4FEEE-0B5F-41BF-825D-60F9FB089568}"/>
          </ac:spMkLst>
        </pc:spChg>
        <pc:spChg chg="add del">
          <ac:chgData name="Monika Dabkowska (2508842)" userId="4925314b-0ad7-4bf7-a9ae-a14f82e4ff49" providerId="ADAL" clId="{27A4866C-627D-4EE5-A74A-67E05B6DD120}" dt="2026-03-15T00:27:18.642" v="91" actId="26606"/>
          <ac:spMkLst>
            <pc:docMk/>
            <pc:sldMk cId="3656870054" sldId="260"/>
            <ac:spMk id="2072" creationId="{04A3DA6D-FED2-4369-9ACD-B578C8790D66}"/>
          </ac:spMkLst>
        </pc:spChg>
        <pc:spChg chg="add del">
          <ac:chgData name="Monika Dabkowska (2508842)" userId="4925314b-0ad7-4bf7-a9ae-a14f82e4ff49" providerId="ADAL" clId="{27A4866C-627D-4EE5-A74A-67E05B6DD120}" dt="2026-03-15T00:27:18.642" v="91" actId="26606"/>
          <ac:spMkLst>
            <pc:docMk/>
            <pc:sldMk cId="3656870054" sldId="260"/>
            <ac:spMk id="2073" creationId="{163C72DE-4C01-4F6C-9020-327690ADA850}"/>
          </ac:spMkLst>
        </pc:spChg>
        <pc:spChg chg="add del">
          <ac:chgData name="Monika Dabkowska (2508842)" userId="4925314b-0ad7-4bf7-a9ae-a14f82e4ff49" providerId="ADAL" clId="{27A4866C-627D-4EE5-A74A-67E05B6DD120}" dt="2026-03-15T00:27:18.642" v="91" actId="26606"/>
          <ac:spMkLst>
            <pc:docMk/>
            <pc:sldMk cId="3656870054" sldId="260"/>
            <ac:spMk id="2074" creationId="{5627181E-8B3E-4EFB-8F43-17296B86C0D6}"/>
          </ac:spMkLst>
        </pc:spChg>
        <pc:spChg chg="add del">
          <ac:chgData name="Monika Dabkowska (2508842)" userId="4925314b-0ad7-4bf7-a9ae-a14f82e4ff49" providerId="ADAL" clId="{27A4866C-627D-4EE5-A74A-67E05B6DD120}" dt="2026-03-15T00:27:18.642" v="91" actId="26606"/>
          <ac:spMkLst>
            <pc:docMk/>
            <pc:sldMk cId="3656870054" sldId="260"/>
            <ac:spMk id="2075" creationId="{2E45DBDE-EAD7-4DEE-B77D-577BBB0A1318}"/>
          </ac:spMkLst>
        </pc:spChg>
        <pc:picChg chg="add mod">
          <ac:chgData name="Monika Dabkowska (2508842)" userId="4925314b-0ad7-4bf7-a9ae-a14f82e4ff49" providerId="ADAL" clId="{27A4866C-627D-4EE5-A74A-67E05B6DD120}" dt="2026-03-15T00:26:46.658" v="82" actId="26606"/>
          <ac:picMkLst>
            <pc:docMk/>
            <pc:sldMk cId="3656870054" sldId="260"/>
            <ac:picMk id="2050" creationId="{0E6ADC00-78C1-593B-6627-563EC0A4FD5C}"/>
          </ac:picMkLst>
        </pc:picChg>
        <pc:picChg chg="add mod">
          <ac:chgData name="Monika Dabkowska (2508842)" userId="4925314b-0ad7-4bf7-a9ae-a14f82e4ff49" providerId="ADAL" clId="{27A4866C-627D-4EE5-A74A-67E05B6DD120}" dt="2026-03-15T00:27:18.699" v="92" actId="26606"/>
          <ac:picMkLst>
            <pc:docMk/>
            <pc:sldMk cId="3656870054" sldId="260"/>
            <ac:picMk id="2052" creationId="{D623F6A6-246E-225B-2A6A-8BA290B9EFB3}"/>
          </ac:picMkLst>
        </pc:picChg>
      </pc:sldChg>
      <pc:sldChg chg="modSp new mod setBg">
        <pc:chgData name="Monika Dabkowska (2508842)" userId="4925314b-0ad7-4bf7-a9ae-a14f82e4ff49" providerId="ADAL" clId="{27A4866C-627D-4EE5-A74A-67E05B6DD120}" dt="2026-03-15T00:35:18.343" v="138" actId="5793"/>
        <pc:sldMkLst>
          <pc:docMk/>
          <pc:sldMk cId="2584175505" sldId="261"/>
        </pc:sldMkLst>
        <pc:spChg chg="mod">
          <ac:chgData name="Monika Dabkowska (2508842)" userId="4925314b-0ad7-4bf7-a9ae-a14f82e4ff49" providerId="ADAL" clId="{27A4866C-627D-4EE5-A74A-67E05B6DD120}" dt="2026-03-15T00:34:52.742" v="134" actId="1076"/>
          <ac:spMkLst>
            <pc:docMk/>
            <pc:sldMk cId="2584175505" sldId="261"/>
            <ac:spMk id="2" creationId="{1F97E2A5-A5C2-009C-7B38-D70CA80B0D7F}"/>
          </ac:spMkLst>
        </pc:spChg>
        <pc:spChg chg="mod">
          <ac:chgData name="Monika Dabkowska (2508842)" userId="4925314b-0ad7-4bf7-a9ae-a14f82e4ff49" providerId="ADAL" clId="{27A4866C-627D-4EE5-A74A-67E05B6DD120}" dt="2026-03-15T00:35:18.343" v="138" actId="5793"/>
          <ac:spMkLst>
            <pc:docMk/>
            <pc:sldMk cId="2584175505" sldId="261"/>
            <ac:spMk id="3" creationId="{354E8A0E-1B97-56AF-62D1-17DCDAC69579}"/>
          </ac:spMkLst>
        </pc:spChg>
      </pc:sldChg>
      <pc:sldChg chg="modSp new mod">
        <pc:chgData name="Monika Dabkowska (2508842)" userId="4925314b-0ad7-4bf7-a9ae-a14f82e4ff49" providerId="ADAL" clId="{27A4866C-627D-4EE5-A74A-67E05B6DD120}" dt="2026-03-15T00:45:07.512" v="166" actId="20577"/>
        <pc:sldMkLst>
          <pc:docMk/>
          <pc:sldMk cId="385699508" sldId="262"/>
        </pc:sldMkLst>
        <pc:spChg chg="mod">
          <ac:chgData name="Monika Dabkowska (2508842)" userId="4925314b-0ad7-4bf7-a9ae-a14f82e4ff49" providerId="ADAL" clId="{27A4866C-627D-4EE5-A74A-67E05B6DD120}" dt="2026-03-15T00:36:18.190" v="152" actId="20577"/>
          <ac:spMkLst>
            <pc:docMk/>
            <pc:sldMk cId="385699508" sldId="262"/>
            <ac:spMk id="2" creationId="{87843E4C-867D-F1F4-FB97-97982E3DC457}"/>
          </ac:spMkLst>
        </pc:spChg>
        <pc:spChg chg="mod">
          <ac:chgData name="Monika Dabkowska (2508842)" userId="4925314b-0ad7-4bf7-a9ae-a14f82e4ff49" providerId="ADAL" clId="{27A4866C-627D-4EE5-A74A-67E05B6DD120}" dt="2026-03-15T00:45:07.512" v="166" actId="20577"/>
          <ac:spMkLst>
            <pc:docMk/>
            <pc:sldMk cId="385699508" sldId="262"/>
            <ac:spMk id="3" creationId="{F8DA9999-FBC9-BAC6-C67E-1799D136EC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B7912C-0196-4A34-AEEA-E930D0E03B3D}" type="doc">
      <dgm:prSet loTypeId="urn:microsoft.com/office/officeart/2005/8/layout/default" loCatId="list" qsTypeId="urn:microsoft.com/office/officeart/2005/8/quickstyle/simple5" qsCatId="simple" csTypeId="urn:microsoft.com/office/officeart/2005/8/colors/accent6_2" csCatId="accent6" phldr="1"/>
      <dgm:spPr/>
      <dgm:t>
        <a:bodyPr/>
        <a:lstStyle/>
        <a:p>
          <a:endParaRPr lang="en-US"/>
        </a:p>
      </dgm:t>
    </dgm:pt>
    <dgm:pt modelId="{28D62BB0-05F8-4DF8-90BD-410A9B1CABF4}">
      <dgm:prSet/>
      <dgm:spPr>
        <a:solidFill>
          <a:schemeClr val="accent5">
            <a:lumMod val="60000"/>
            <a:lumOff val="40000"/>
          </a:schemeClr>
        </a:solidFill>
      </dgm:spPr>
      <dgm:t>
        <a:bodyPr/>
        <a:lstStyle/>
        <a:p>
          <a:r>
            <a:rPr lang="en-GB"/>
            <a:t>🟡 </a:t>
          </a:r>
          <a:r>
            <a:rPr lang="en-GB">
              <a:solidFill>
                <a:schemeClr val="bg1"/>
              </a:solidFill>
            </a:rPr>
            <a:t>Fever</a:t>
          </a:r>
          <a:endParaRPr lang="en-US">
            <a:solidFill>
              <a:schemeClr val="bg1"/>
            </a:solidFill>
          </a:endParaRPr>
        </a:p>
      </dgm:t>
    </dgm:pt>
    <dgm:pt modelId="{FDE15A8B-E9B4-4507-911B-DE979FAED238}" type="parTrans" cxnId="{5B637C77-7543-4CA8-843A-F2D50F4B30D1}">
      <dgm:prSet/>
      <dgm:spPr/>
      <dgm:t>
        <a:bodyPr/>
        <a:lstStyle/>
        <a:p>
          <a:endParaRPr lang="en-US"/>
        </a:p>
      </dgm:t>
    </dgm:pt>
    <dgm:pt modelId="{8C2C0E69-2A19-4274-ABEE-145194A46BBC}" type="sibTrans" cxnId="{5B637C77-7543-4CA8-843A-F2D50F4B30D1}">
      <dgm:prSet/>
      <dgm:spPr/>
      <dgm:t>
        <a:bodyPr/>
        <a:lstStyle/>
        <a:p>
          <a:endParaRPr lang="en-US"/>
        </a:p>
      </dgm:t>
    </dgm:pt>
    <dgm:pt modelId="{F35837DD-8453-43A7-BB0E-5B5900DB3B81}">
      <dgm:prSet/>
      <dgm:spPr>
        <a:solidFill>
          <a:schemeClr val="accent5">
            <a:lumMod val="40000"/>
            <a:lumOff val="60000"/>
          </a:schemeClr>
        </a:solidFill>
      </dgm:spPr>
      <dgm:t>
        <a:bodyPr/>
        <a:lstStyle/>
        <a:p>
          <a:r>
            <a:rPr lang="en-GB"/>
            <a:t>😴 </a:t>
          </a:r>
          <a:r>
            <a:rPr lang="en-GB">
              <a:solidFill>
                <a:schemeClr val="bg1"/>
              </a:solidFill>
            </a:rPr>
            <a:t>Fatigue</a:t>
          </a:r>
          <a:endParaRPr lang="en-US">
            <a:solidFill>
              <a:schemeClr val="bg1"/>
            </a:solidFill>
          </a:endParaRPr>
        </a:p>
      </dgm:t>
    </dgm:pt>
    <dgm:pt modelId="{DC6FC6AD-82E1-4335-AC68-C680441C96B4}" type="parTrans" cxnId="{FC631053-444D-439A-9299-AAF472324882}">
      <dgm:prSet/>
      <dgm:spPr/>
      <dgm:t>
        <a:bodyPr/>
        <a:lstStyle/>
        <a:p>
          <a:endParaRPr lang="en-US"/>
        </a:p>
      </dgm:t>
    </dgm:pt>
    <dgm:pt modelId="{816CF4EC-3458-49A9-842A-C4BB283C89DD}" type="sibTrans" cxnId="{FC631053-444D-439A-9299-AAF472324882}">
      <dgm:prSet/>
      <dgm:spPr/>
      <dgm:t>
        <a:bodyPr/>
        <a:lstStyle/>
        <a:p>
          <a:endParaRPr lang="en-US"/>
        </a:p>
      </dgm:t>
    </dgm:pt>
    <dgm:pt modelId="{ED6FB88D-7275-4B0B-973A-E2A7B60B94AA}">
      <dgm:prSet/>
      <dgm:spPr>
        <a:solidFill>
          <a:schemeClr val="accent5">
            <a:lumMod val="60000"/>
            <a:lumOff val="40000"/>
          </a:schemeClr>
        </a:solidFill>
      </dgm:spPr>
      <dgm:t>
        <a:bodyPr/>
        <a:lstStyle/>
        <a:p>
          <a:r>
            <a:rPr lang="en-GB"/>
            <a:t>🤢 </a:t>
          </a:r>
          <a:r>
            <a:rPr lang="en-GB">
              <a:solidFill>
                <a:schemeClr val="bg1"/>
              </a:solidFill>
            </a:rPr>
            <a:t>Nausea and vomiting</a:t>
          </a:r>
          <a:endParaRPr lang="en-US">
            <a:solidFill>
              <a:schemeClr val="bg1"/>
            </a:solidFill>
          </a:endParaRPr>
        </a:p>
      </dgm:t>
    </dgm:pt>
    <dgm:pt modelId="{2290BFC8-A5DD-4D01-8A12-ED4B73D20502}" type="parTrans" cxnId="{0616F1C7-CB96-43E8-A532-1DCC63505735}">
      <dgm:prSet/>
      <dgm:spPr/>
      <dgm:t>
        <a:bodyPr/>
        <a:lstStyle/>
        <a:p>
          <a:endParaRPr lang="en-US"/>
        </a:p>
      </dgm:t>
    </dgm:pt>
    <dgm:pt modelId="{CA34DD32-10A8-4F5A-A378-303264BF435F}" type="sibTrans" cxnId="{0616F1C7-CB96-43E8-A532-1DCC63505735}">
      <dgm:prSet/>
      <dgm:spPr/>
      <dgm:t>
        <a:bodyPr/>
        <a:lstStyle/>
        <a:p>
          <a:endParaRPr lang="en-US"/>
        </a:p>
      </dgm:t>
    </dgm:pt>
    <dgm:pt modelId="{9723863D-2D80-4D32-824C-A9D2E933EE08}">
      <dgm:prSet/>
      <dgm:spPr>
        <a:solidFill>
          <a:schemeClr val="accent5">
            <a:lumMod val="40000"/>
            <a:lumOff val="60000"/>
          </a:schemeClr>
        </a:solidFill>
      </dgm:spPr>
      <dgm:t>
        <a:bodyPr/>
        <a:lstStyle/>
        <a:p>
          <a:r>
            <a:rPr lang="en-GB"/>
            <a:t>⚡ </a:t>
          </a:r>
          <a:r>
            <a:rPr lang="en-GB">
              <a:solidFill>
                <a:schemeClr val="bg1"/>
              </a:solidFill>
            </a:rPr>
            <a:t>Abdominal pain</a:t>
          </a:r>
          <a:endParaRPr lang="en-US">
            <a:solidFill>
              <a:schemeClr val="bg1"/>
            </a:solidFill>
          </a:endParaRPr>
        </a:p>
      </dgm:t>
    </dgm:pt>
    <dgm:pt modelId="{61301A69-1453-4773-B29C-6CD32C7ECC5A}" type="parTrans" cxnId="{3F588F71-3BE2-4064-BDC0-BDF3BB1EA694}">
      <dgm:prSet/>
      <dgm:spPr/>
      <dgm:t>
        <a:bodyPr/>
        <a:lstStyle/>
        <a:p>
          <a:endParaRPr lang="en-US"/>
        </a:p>
      </dgm:t>
    </dgm:pt>
    <dgm:pt modelId="{3D097DC5-BB23-4193-A528-B05C219BA3F8}" type="sibTrans" cxnId="{3F588F71-3BE2-4064-BDC0-BDF3BB1EA694}">
      <dgm:prSet/>
      <dgm:spPr/>
      <dgm:t>
        <a:bodyPr/>
        <a:lstStyle/>
        <a:p>
          <a:endParaRPr lang="en-US"/>
        </a:p>
      </dgm:t>
    </dgm:pt>
    <dgm:pt modelId="{EA13A82B-15AC-4D91-AB62-5B7B943BAA53}">
      <dgm:prSet/>
      <dgm:spPr>
        <a:solidFill>
          <a:schemeClr val="accent5">
            <a:lumMod val="60000"/>
            <a:lumOff val="40000"/>
          </a:schemeClr>
        </a:solidFill>
      </dgm:spPr>
      <dgm:t>
        <a:bodyPr/>
        <a:lstStyle/>
        <a:p>
          <a:r>
            <a:rPr lang="en-GB"/>
            <a:t>🟡 </a:t>
          </a:r>
          <a:r>
            <a:rPr lang="en-GB">
              <a:solidFill>
                <a:schemeClr val="bg1"/>
              </a:solidFill>
            </a:rPr>
            <a:t>Jaundice (yellow skin and eyes)</a:t>
          </a:r>
          <a:endParaRPr lang="en-US">
            <a:solidFill>
              <a:schemeClr val="bg1"/>
            </a:solidFill>
          </a:endParaRPr>
        </a:p>
      </dgm:t>
    </dgm:pt>
    <dgm:pt modelId="{89358E83-E8A1-4513-8E4F-BFCABA9B6F00}" type="parTrans" cxnId="{BBBBCDE7-23EB-4D90-A54D-34ADB8D21A81}">
      <dgm:prSet/>
      <dgm:spPr/>
      <dgm:t>
        <a:bodyPr/>
        <a:lstStyle/>
        <a:p>
          <a:endParaRPr lang="en-US"/>
        </a:p>
      </dgm:t>
    </dgm:pt>
    <dgm:pt modelId="{2EC0F9E7-6782-4BDE-BE56-78D5983BDB5E}" type="sibTrans" cxnId="{BBBBCDE7-23EB-4D90-A54D-34ADB8D21A81}">
      <dgm:prSet/>
      <dgm:spPr/>
      <dgm:t>
        <a:bodyPr/>
        <a:lstStyle/>
        <a:p>
          <a:endParaRPr lang="en-US"/>
        </a:p>
      </dgm:t>
    </dgm:pt>
    <dgm:pt modelId="{22B4EAE7-5E09-4C20-9A2C-9FDF09DD1DF2}">
      <dgm:prSet/>
      <dgm:spPr>
        <a:solidFill>
          <a:schemeClr val="accent5">
            <a:lumMod val="40000"/>
            <a:lumOff val="60000"/>
          </a:schemeClr>
        </a:solidFill>
      </dgm:spPr>
      <dgm:t>
        <a:bodyPr/>
        <a:lstStyle/>
        <a:p>
          <a:r>
            <a:rPr lang="en-GB"/>
            <a:t>💧 </a:t>
          </a:r>
          <a:r>
            <a:rPr lang="en-GB">
              <a:solidFill>
                <a:schemeClr val="bg1"/>
              </a:solidFill>
            </a:rPr>
            <a:t>Dark urine</a:t>
          </a:r>
          <a:endParaRPr lang="en-US">
            <a:solidFill>
              <a:schemeClr val="bg1"/>
            </a:solidFill>
          </a:endParaRPr>
        </a:p>
      </dgm:t>
    </dgm:pt>
    <dgm:pt modelId="{C33C1B93-C0D9-4528-BA96-604D9F7D1540}" type="parTrans" cxnId="{CA7AAE30-CDCE-499F-9344-896824223694}">
      <dgm:prSet/>
      <dgm:spPr/>
      <dgm:t>
        <a:bodyPr/>
        <a:lstStyle/>
        <a:p>
          <a:endParaRPr lang="en-US"/>
        </a:p>
      </dgm:t>
    </dgm:pt>
    <dgm:pt modelId="{74834EC4-74EC-4D64-AA59-2BFE5474E12B}" type="sibTrans" cxnId="{CA7AAE30-CDCE-499F-9344-896824223694}">
      <dgm:prSet/>
      <dgm:spPr/>
      <dgm:t>
        <a:bodyPr/>
        <a:lstStyle/>
        <a:p>
          <a:endParaRPr lang="en-US"/>
        </a:p>
      </dgm:t>
    </dgm:pt>
    <dgm:pt modelId="{B6F9D259-568D-47D0-B946-E5F60116629E}">
      <dgm:prSet/>
      <dgm:spPr>
        <a:solidFill>
          <a:schemeClr val="accent5">
            <a:lumMod val="40000"/>
            <a:lumOff val="60000"/>
          </a:schemeClr>
        </a:solidFill>
      </dgm:spPr>
      <dgm:t>
        <a:bodyPr/>
        <a:lstStyle/>
        <a:p>
          <a:r>
            <a:rPr lang="en-GB"/>
            <a:t>⚪ </a:t>
          </a:r>
          <a:r>
            <a:rPr lang="en-GB">
              <a:solidFill>
                <a:schemeClr val="bg1"/>
              </a:solidFill>
            </a:rPr>
            <a:t>Pale stools</a:t>
          </a:r>
          <a:endParaRPr lang="en-US">
            <a:solidFill>
              <a:schemeClr val="bg1"/>
            </a:solidFill>
          </a:endParaRPr>
        </a:p>
      </dgm:t>
    </dgm:pt>
    <dgm:pt modelId="{1425E0E8-09ED-4D7A-A311-E262565F4379}" type="parTrans" cxnId="{BA35FD66-C938-414E-9B64-8029E34EDA61}">
      <dgm:prSet/>
      <dgm:spPr/>
      <dgm:t>
        <a:bodyPr/>
        <a:lstStyle/>
        <a:p>
          <a:endParaRPr lang="en-US"/>
        </a:p>
      </dgm:t>
    </dgm:pt>
    <dgm:pt modelId="{23D6454C-5B9B-406A-B5B8-CCDE809C0B6A}" type="sibTrans" cxnId="{BA35FD66-C938-414E-9B64-8029E34EDA61}">
      <dgm:prSet/>
      <dgm:spPr/>
      <dgm:t>
        <a:bodyPr/>
        <a:lstStyle/>
        <a:p>
          <a:endParaRPr lang="en-US"/>
        </a:p>
      </dgm:t>
    </dgm:pt>
    <dgm:pt modelId="{67135A46-7804-4718-B77F-1CD57F3B1C41}" type="pres">
      <dgm:prSet presAssocID="{B3B7912C-0196-4A34-AEEA-E930D0E03B3D}" presName="diagram" presStyleCnt="0">
        <dgm:presLayoutVars>
          <dgm:dir/>
          <dgm:resizeHandles val="exact"/>
        </dgm:presLayoutVars>
      </dgm:prSet>
      <dgm:spPr/>
    </dgm:pt>
    <dgm:pt modelId="{39B4B4B0-3055-4BFD-AAA0-EE2F6C41CEF7}" type="pres">
      <dgm:prSet presAssocID="{28D62BB0-05F8-4DF8-90BD-410A9B1CABF4}" presName="node" presStyleLbl="node1" presStyleIdx="0" presStyleCnt="7">
        <dgm:presLayoutVars>
          <dgm:bulletEnabled val="1"/>
        </dgm:presLayoutVars>
      </dgm:prSet>
      <dgm:spPr/>
    </dgm:pt>
    <dgm:pt modelId="{2082CE30-F021-4E16-A933-807C16F70AE9}" type="pres">
      <dgm:prSet presAssocID="{8C2C0E69-2A19-4274-ABEE-145194A46BBC}" presName="sibTrans" presStyleCnt="0"/>
      <dgm:spPr/>
    </dgm:pt>
    <dgm:pt modelId="{56AF320F-0A5A-43DD-B05A-BE298FE300B7}" type="pres">
      <dgm:prSet presAssocID="{F35837DD-8453-43A7-BB0E-5B5900DB3B81}" presName="node" presStyleLbl="node1" presStyleIdx="1" presStyleCnt="7" custLinFactNeighborX="2854" custLinFactNeighborY="376">
        <dgm:presLayoutVars>
          <dgm:bulletEnabled val="1"/>
        </dgm:presLayoutVars>
      </dgm:prSet>
      <dgm:spPr/>
    </dgm:pt>
    <dgm:pt modelId="{F2FF53D7-5EA2-4F77-8332-733C44B9A4C7}" type="pres">
      <dgm:prSet presAssocID="{816CF4EC-3458-49A9-842A-C4BB283C89DD}" presName="sibTrans" presStyleCnt="0"/>
      <dgm:spPr/>
    </dgm:pt>
    <dgm:pt modelId="{7B51C69A-1DD1-4C0C-A835-9C91020BA045}" type="pres">
      <dgm:prSet presAssocID="{ED6FB88D-7275-4B0B-973A-E2A7B60B94AA}" presName="node" presStyleLbl="node1" presStyleIdx="2" presStyleCnt="7">
        <dgm:presLayoutVars>
          <dgm:bulletEnabled val="1"/>
        </dgm:presLayoutVars>
      </dgm:prSet>
      <dgm:spPr/>
    </dgm:pt>
    <dgm:pt modelId="{C41D7A49-0F8F-4E8E-B3F8-129824025C5F}" type="pres">
      <dgm:prSet presAssocID="{CA34DD32-10A8-4F5A-A378-303264BF435F}" presName="sibTrans" presStyleCnt="0"/>
      <dgm:spPr/>
    </dgm:pt>
    <dgm:pt modelId="{E3048A4B-DF59-4AD3-AB13-21B6316C80D2}" type="pres">
      <dgm:prSet presAssocID="{9723863D-2D80-4D32-824C-A9D2E933EE08}" presName="node" presStyleLbl="node1" presStyleIdx="3" presStyleCnt="7">
        <dgm:presLayoutVars>
          <dgm:bulletEnabled val="1"/>
        </dgm:presLayoutVars>
      </dgm:prSet>
      <dgm:spPr/>
    </dgm:pt>
    <dgm:pt modelId="{75E20FA0-5B1D-4E85-BA05-FC3FD56DA5B1}" type="pres">
      <dgm:prSet presAssocID="{3D097DC5-BB23-4193-A528-B05C219BA3F8}" presName="sibTrans" presStyleCnt="0"/>
      <dgm:spPr/>
    </dgm:pt>
    <dgm:pt modelId="{5DE64AA0-806E-44A8-8AC2-191D35B701DD}" type="pres">
      <dgm:prSet presAssocID="{EA13A82B-15AC-4D91-AB62-5B7B943BAA53}" presName="node" presStyleLbl="node1" presStyleIdx="4" presStyleCnt="7">
        <dgm:presLayoutVars>
          <dgm:bulletEnabled val="1"/>
        </dgm:presLayoutVars>
      </dgm:prSet>
      <dgm:spPr/>
    </dgm:pt>
    <dgm:pt modelId="{9CC1BAE9-D7E9-4E54-A25F-3E1DD43F24AA}" type="pres">
      <dgm:prSet presAssocID="{2EC0F9E7-6782-4BDE-BE56-78D5983BDB5E}" presName="sibTrans" presStyleCnt="0"/>
      <dgm:spPr/>
    </dgm:pt>
    <dgm:pt modelId="{86592606-FD33-4EE4-9B04-901DD714D280}" type="pres">
      <dgm:prSet presAssocID="{22B4EAE7-5E09-4C20-9A2C-9FDF09DD1DF2}" presName="node" presStyleLbl="node1" presStyleIdx="5" presStyleCnt="7">
        <dgm:presLayoutVars>
          <dgm:bulletEnabled val="1"/>
        </dgm:presLayoutVars>
      </dgm:prSet>
      <dgm:spPr/>
    </dgm:pt>
    <dgm:pt modelId="{C19E34BA-1602-462B-8F24-8B7969033613}" type="pres">
      <dgm:prSet presAssocID="{74834EC4-74EC-4D64-AA59-2BFE5474E12B}" presName="sibTrans" presStyleCnt="0"/>
      <dgm:spPr/>
    </dgm:pt>
    <dgm:pt modelId="{6D3F7619-AB72-4A30-AC10-A44667DC5710}" type="pres">
      <dgm:prSet presAssocID="{B6F9D259-568D-47D0-B946-E5F60116629E}" presName="node" presStyleLbl="node1" presStyleIdx="6" presStyleCnt="7">
        <dgm:presLayoutVars>
          <dgm:bulletEnabled val="1"/>
        </dgm:presLayoutVars>
      </dgm:prSet>
      <dgm:spPr/>
    </dgm:pt>
  </dgm:ptLst>
  <dgm:cxnLst>
    <dgm:cxn modelId="{CA7AAE30-CDCE-499F-9344-896824223694}" srcId="{B3B7912C-0196-4A34-AEEA-E930D0E03B3D}" destId="{22B4EAE7-5E09-4C20-9A2C-9FDF09DD1DF2}" srcOrd="5" destOrd="0" parTransId="{C33C1B93-C0D9-4528-BA96-604D9F7D1540}" sibTransId="{74834EC4-74EC-4D64-AA59-2BFE5474E12B}"/>
    <dgm:cxn modelId="{7A2F4237-0185-4D95-88B8-6F609521E080}" type="presOf" srcId="{EA13A82B-15AC-4D91-AB62-5B7B943BAA53}" destId="{5DE64AA0-806E-44A8-8AC2-191D35B701DD}" srcOrd="0" destOrd="0" presId="urn:microsoft.com/office/officeart/2005/8/layout/default"/>
    <dgm:cxn modelId="{BA35FD66-C938-414E-9B64-8029E34EDA61}" srcId="{B3B7912C-0196-4A34-AEEA-E930D0E03B3D}" destId="{B6F9D259-568D-47D0-B946-E5F60116629E}" srcOrd="6" destOrd="0" parTransId="{1425E0E8-09ED-4D7A-A311-E262565F4379}" sibTransId="{23D6454C-5B9B-406A-B5B8-CCDE809C0B6A}"/>
    <dgm:cxn modelId="{DE94AE6C-D3E1-4A71-A21E-062031993A51}" type="presOf" srcId="{F35837DD-8453-43A7-BB0E-5B5900DB3B81}" destId="{56AF320F-0A5A-43DD-B05A-BE298FE300B7}" srcOrd="0" destOrd="0" presId="urn:microsoft.com/office/officeart/2005/8/layout/default"/>
    <dgm:cxn modelId="{3F588F71-3BE2-4064-BDC0-BDF3BB1EA694}" srcId="{B3B7912C-0196-4A34-AEEA-E930D0E03B3D}" destId="{9723863D-2D80-4D32-824C-A9D2E933EE08}" srcOrd="3" destOrd="0" parTransId="{61301A69-1453-4773-B29C-6CD32C7ECC5A}" sibTransId="{3D097DC5-BB23-4193-A528-B05C219BA3F8}"/>
    <dgm:cxn modelId="{FC631053-444D-439A-9299-AAF472324882}" srcId="{B3B7912C-0196-4A34-AEEA-E930D0E03B3D}" destId="{F35837DD-8453-43A7-BB0E-5B5900DB3B81}" srcOrd="1" destOrd="0" parTransId="{DC6FC6AD-82E1-4335-AC68-C680441C96B4}" sibTransId="{816CF4EC-3458-49A9-842A-C4BB283C89DD}"/>
    <dgm:cxn modelId="{5B637C77-7543-4CA8-843A-F2D50F4B30D1}" srcId="{B3B7912C-0196-4A34-AEEA-E930D0E03B3D}" destId="{28D62BB0-05F8-4DF8-90BD-410A9B1CABF4}" srcOrd="0" destOrd="0" parTransId="{FDE15A8B-E9B4-4507-911B-DE979FAED238}" sibTransId="{8C2C0E69-2A19-4274-ABEE-145194A46BBC}"/>
    <dgm:cxn modelId="{97B2227C-36C0-4CA0-8892-2DF8873C6419}" type="presOf" srcId="{9723863D-2D80-4D32-824C-A9D2E933EE08}" destId="{E3048A4B-DF59-4AD3-AB13-21B6316C80D2}" srcOrd="0" destOrd="0" presId="urn:microsoft.com/office/officeart/2005/8/layout/default"/>
    <dgm:cxn modelId="{1CA97A7C-3D7D-4267-9412-047F8DEBC1F2}" type="presOf" srcId="{ED6FB88D-7275-4B0B-973A-E2A7B60B94AA}" destId="{7B51C69A-1DD1-4C0C-A835-9C91020BA045}" srcOrd="0" destOrd="0" presId="urn:microsoft.com/office/officeart/2005/8/layout/default"/>
    <dgm:cxn modelId="{B69262B5-8C21-4A8A-AAE2-2A8EA8AD221E}" type="presOf" srcId="{28D62BB0-05F8-4DF8-90BD-410A9B1CABF4}" destId="{39B4B4B0-3055-4BFD-AAA0-EE2F6C41CEF7}" srcOrd="0" destOrd="0" presId="urn:microsoft.com/office/officeart/2005/8/layout/default"/>
    <dgm:cxn modelId="{3E8D01BF-5799-49E4-AF9E-C7C7BBA88E2F}" type="presOf" srcId="{22B4EAE7-5E09-4C20-9A2C-9FDF09DD1DF2}" destId="{86592606-FD33-4EE4-9B04-901DD714D280}" srcOrd="0" destOrd="0" presId="urn:microsoft.com/office/officeart/2005/8/layout/default"/>
    <dgm:cxn modelId="{0616F1C7-CB96-43E8-A532-1DCC63505735}" srcId="{B3B7912C-0196-4A34-AEEA-E930D0E03B3D}" destId="{ED6FB88D-7275-4B0B-973A-E2A7B60B94AA}" srcOrd="2" destOrd="0" parTransId="{2290BFC8-A5DD-4D01-8A12-ED4B73D20502}" sibTransId="{CA34DD32-10A8-4F5A-A378-303264BF435F}"/>
    <dgm:cxn modelId="{BBBBCDE7-23EB-4D90-A54D-34ADB8D21A81}" srcId="{B3B7912C-0196-4A34-AEEA-E930D0E03B3D}" destId="{EA13A82B-15AC-4D91-AB62-5B7B943BAA53}" srcOrd="4" destOrd="0" parTransId="{89358E83-E8A1-4513-8E4F-BFCABA9B6F00}" sibTransId="{2EC0F9E7-6782-4BDE-BE56-78D5983BDB5E}"/>
    <dgm:cxn modelId="{9BF377EB-8A24-451D-84F3-65779DE8356D}" type="presOf" srcId="{B6F9D259-568D-47D0-B946-E5F60116629E}" destId="{6D3F7619-AB72-4A30-AC10-A44667DC5710}" srcOrd="0" destOrd="0" presId="urn:microsoft.com/office/officeart/2005/8/layout/default"/>
    <dgm:cxn modelId="{F292DAF2-8825-4F31-89EF-5C93B22D8EC8}" type="presOf" srcId="{B3B7912C-0196-4A34-AEEA-E930D0E03B3D}" destId="{67135A46-7804-4718-B77F-1CD57F3B1C41}" srcOrd="0" destOrd="0" presId="urn:microsoft.com/office/officeart/2005/8/layout/default"/>
    <dgm:cxn modelId="{09C7C9E7-A6CC-4852-A9F5-D025C0024527}" type="presParOf" srcId="{67135A46-7804-4718-B77F-1CD57F3B1C41}" destId="{39B4B4B0-3055-4BFD-AAA0-EE2F6C41CEF7}" srcOrd="0" destOrd="0" presId="urn:microsoft.com/office/officeart/2005/8/layout/default"/>
    <dgm:cxn modelId="{8FEE5E4E-4CC9-4736-B857-7AB5A7724A60}" type="presParOf" srcId="{67135A46-7804-4718-B77F-1CD57F3B1C41}" destId="{2082CE30-F021-4E16-A933-807C16F70AE9}" srcOrd="1" destOrd="0" presId="urn:microsoft.com/office/officeart/2005/8/layout/default"/>
    <dgm:cxn modelId="{26C45838-B33F-45C1-A6CC-AF15DEC60F97}" type="presParOf" srcId="{67135A46-7804-4718-B77F-1CD57F3B1C41}" destId="{56AF320F-0A5A-43DD-B05A-BE298FE300B7}" srcOrd="2" destOrd="0" presId="urn:microsoft.com/office/officeart/2005/8/layout/default"/>
    <dgm:cxn modelId="{D178ABC7-2975-4E39-B417-E0DEC9201817}" type="presParOf" srcId="{67135A46-7804-4718-B77F-1CD57F3B1C41}" destId="{F2FF53D7-5EA2-4F77-8332-733C44B9A4C7}" srcOrd="3" destOrd="0" presId="urn:microsoft.com/office/officeart/2005/8/layout/default"/>
    <dgm:cxn modelId="{1B94963B-6352-4160-AAF5-B96F61DEEDEE}" type="presParOf" srcId="{67135A46-7804-4718-B77F-1CD57F3B1C41}" destId="{7B51C69A-1DD1-4C0C-A835-9C91020BA045}" srcOrd="4" destOrd="0" presId="urn:microsoft.com/office/officeart/2005/8/layout/default"/>
    <dgm:cxn modelId="{D3A54CB4-1A6C-40A8-8766-9DC0C86C807F}" type="presParOf" srcId="{67135A46-7804-4718-B77F-1CD57F3B1C41}" destId="{C41D7A49-0F8F-4E8E-B3F8-129824025C5F}" srcOrd="5" destOrd="0" presId="urn:microsoft.com/office/officeart/2005/8/layout/default"/>
    <dgm:cxn modelId="{05623D3C-DB66-4707-8A38-E92B92E50FCE}" type="presParOf" srcId="{67135A46-7804-4718-B77F-1CD57F3B1C41}" destId="{E3048A4B-DF59-4AD3-AB13-21B6316C80D2}" srcOrd="6" destOrd="0" presId="urn:microsoft.com/office/officeart/2005/8/layout/default"/>
    <dgm:cxn modelId="{9D473034-0606-4171-BC68-180E017C02B3}" type="presParOf" srcId="{67135A46-7804-4718-B77F-1CD57F3B1C41}" destId="{75E20FA0-5B1D-4E85-BA05-FC3FD56DA5B1}" srcOrd="7" destOrd="0" presId="urn:microsoft.com/office/officeart/2005/8/layout/default"/>
    <dgm:cxn modelId="{94852981-F7A7-4322-AB5D-737624BE1554}" type="presParOf" srcId="{67135A46-7804-4718-B77F-1CD57F3B1C41}" destId="{5DE64AA0-806E-44A8-8AC2-191D35B701DD}" srcOrd="8" destOrd="0" presId="urn:microsoft.com/office/officeart/2005/8/layout/default"/>
    <dgm:cxn modelId="{77D64B25-278B-478B-8AC1-8B0D63649BF5}" type="presParOf" srcId="{67135A46-7804-4718-B77F-1CD57F3B1C41}" destId="{9CC1BAE9-D7E9-4E54-A25F-3E1DD43F24AA}" srcOrd="9" destOrd="0" presId="urn:microsoft.com/office/officeart/2005/8/layout/default"/>
    <dgm:cxn modelId="{E177398A-BE86-424D-BF9F-AF53ED8821F7}" type="presParOf" srcId="{67135A46-7804-4718-B77F-1CD57F3B1C41}" destId="{86592606-FD33-4EE4-9B04-901DD714D280}" srcOrd="10" destOrd="0" presId="urn:microsoft.com/office/officeart/2005/8/layout/default"/>
    <dgm:cxn modelId="{675D119E-0243-46B8-8511-C0E050ABCFCD}" type="presParOf" srcId="{67135A46-7804-4718-B77F-1CD57F3B1C41}" destId="{C19E34BA-1602-462B-8F24-8B7969033613}" srcOrd="11" destOrd="0" presId="urn:microsoft.com/office/officeart/2005/8/layout/default"/>
    <dgm:cxn modelId="{D3132995-F1D6-45AC-899E-4A028A83462E}" type="presParOf" srcId="{67135A46-7804-4718-B77F-1CD57F3B1C41}" destId="{6D3F7619-AB72-4A30-AC10-A44667DC5710}"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4B4B0-3055-4BFD-AAA0-EE2F6C41CEF7}">
      <dsp:nvSpPr>
        <dsp:cNvPr id="0" name=""/>
        <dsp:cNvSpPr/>
      </dsp:nvSpPr>
      <dsp:spPr>
        <a:xfrm>
          <a:off x="0" y="284614"/>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Fever</a:t>
          </a:r>
          <a:endParaRPr lang="en-US" sz="2000" kern="1200">
            <a:solidFill>
              <a:schemeClr val="bg1"/>
            </a:solidFill>
          </a:endParaRPr>
        </a:p>
      </dsp:txBody>
      <dsp:txXfrm>
        <a:off x="0" y="284614"/>
        <a:ext cx="1813477" cy="1088086"/>
      </dsp:txXfrm>
    </dsp:sp>
    <dsp:sp modelId="{56AF320F-0A5A-43DD-B05A-BE298FE300B7}">
      <dsp:nvSpPr>
        <dsp:cNvPr id="0" name=""/>
        <dsp:cNvSpPr/>
      </dsp:nvSpPr>
      <dsp:spPr>
        <a:xfrm>
          <a:off x="2046582" y="288705"/>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Fatigue</a:t>
          </a:r>
          <a:endParaRPr lang="en-US" sz="2000" kern="1200">
            <a:solidFill>
              <a:schemeClr val="bg1"/>
            </a:solidFill>
          </a:endParaRPr>
        </a:p>
      </dsp:txBody>
      <dsp:txXfrm>
        <a:off x="2046582" y="288705"/>
        <a:ext cx="1813477" cy="1088086"/>
      </dsp:txXfrm>
    </dsp:sp>
    <dsp:sp modelId="{7B51C69A-1DD1-4C0C-A835-9C91020BA045}">
      <dsp:nvSpPr>
        <dsp:cNvPr id="0" name=""/>
        <dsp:cNvSpPr/>
      </dsp:nvSpPr>
      <dsp:spPr>
        <a:xfrm>
          <a:off x="3989651" y="284614"/>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Nausea and vomiting</a:t>
          </a:r>
          <a:endParaRPr lang="en-US" sz="2000" kern="1200">
            <a:solidFill>
              <a:schemeClr val="bg1"/>
            </a:solidFill>
          </a:endParaRPr>
        </a:p>
      </dsp:txBody>
      <dsp:txXfrm>
        <a:off x="3989651" y="284614"/>
        <a:ext cx="1813477" cy="1088086"/>
      </dsp:txXfrm>
    </dsp:sp>
    <dsp:sp modelId="{E3048A4B-DF59-4AD3-AB13-21B6316C80D2}">
      <dsp:nvSpPr>
        <dsp:cNvPr id="0" name=""/>
        <dsp:cNvSpPr/>
      </dsp:nvSpPr>
      <dsp:spPr>
        <a:xfrm>
          <a:off x="0" y="1554049"/>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Abdominal pain</a:t>
          </a:r>
          <a:endParaRPr lang="en-US" sz="2000" kern="1200">
            <a:solidFill>
              <a:schemeClr val="bg1"/>
            </a:solidFill>
          </a:endParaRPr>
        </a:p>
      </dsp:txBody>
      <dsp:txXfrm>
        <a:off x="0" y="1554049"/>
        <a:ext cx="1813477" cy="1088086"/>
      </dsp:txXfrm>
    </dsp:sp>
    <dsp:sp modelId="{5DE64AA0-806E-44A8-8AC2-191D35B701DD}">
      <dsp:nvSpPr>
        <dsp:cNvPr id="0" name=""/>
        <dsp:cNvSpPr/>
      </dsp:nvSpPr>
      <dsp:spPr>
        <a:xfrm>
          <a:off x="1994825" y="1554049"/>
          <a:ext cx="1813477" cy="1088086"/>
        </a:xfrm>
        <a:prstGeom prst="rect">
          <a:avLst/>
        </a:prstGeom>
        <a:solidFill>
          <a:schemeClr val="accent5">
            <a:lumMod val="60000"/>
            <a:lumOff val="4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Jaundice (yellow skin and eyes)</a:t>
          </a:r>
          <a:endParaRPr lang="en-US" sz="2000" kern="1200">
            <a:solidFill>
              <a:schemeClr val="bg1"/>
            </a:solidFill>
          </a:endParaRPr>
        </a:p>
      </dsp:txBody>
      <dsp:txXfrm>
        <a:off x="1994825" y="1554049"/>
        <a:ext cx="1813477" cy="1088086"/>
      </dsp:txXfrm>
    </dsp:sp>
    <dsp:sp modelId="{86592606-FD33-4EE4-9B04-901DD714D280}">
      <dsp:nvSpPr>
        <dsp:cNvPr id="0" name=""/>
        <dsp:cNvSpPr/>
      </dsp:nvSpPr>
      <dsp:spPr>
        <a:xfrm>
          <a:off x="3989651" y="1554049"/>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Dark urine</a:t>
          </a:r>
          <a:endParaRPr lang="en-US" sz="2000" kern="1200">
            <a:solidFill>
              <a:schemeClr val="bg1"/>
            </a:solidFill>
          </a:endParaRPr>
        </a:p>
      </dsp:txBody>
      <dsp:txXfrm>
        <a:off x="3989651" y="1554049"/>
        <a:ext cx="1813477" cy="1088086"/>
      </dsp:txXfrm>
    </dsp:sp>
    <dsp:sp modelId="{6D3F7619-AB72-4A30-AC10-A44667DC5710}">
      <dsp:nvSpPr>
        <dsp:cNvPr id="0" name=""/>
        <dsp:cNvSpPr/>
      </dsp:nvSpPr>
      <dsp:spPr>
        <a:xfrm>
          <a:off x="1994825" y="2823483"/>
          <a:ext cx="1813477" cy="1088086"/>
        </a:xfrm>
        <a:prstGeom prst="rect">
          <a:avLst/>
        </a:prstGeom>
        <a:solidFill>
          <a:schemeClr val="accent5">
            <a:lumMod val="40000"/>
            <a:lumOff val="60000"/>
          </a:schemeClr>
        </a:soli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a:t>
          </a:r>
          <a:r>
            <a:rPr lang="en-GB" sz="2000" kern="1200">
              <a:solidFill>
                <a:schemeClr val="bg1"/>
              </a:solidFill>
            </a:rPr>
            <a:t>Pale stools</a:t>
          </a:r>
          <a:endParaRPr lang="en-US" sz="2000" kern="1200">
            <a:solidFill>
              <a:schemeClr val="bg1"/>
            </a:solidFill>
          </a:endParaRPr>
        </a:p>
      </dsp:txBody>
      <dsp:txXfrm>
        <a:off x="1994825" y="2823483"/>
        <a:ext cx="1813477" cy="10880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128FA71-3A18-48C0-980F-4B68F7F63042}"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9421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51C1210E-201E-4473-82AC-2466F5386C38}"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0617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5147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A06041F-4525-44D5-AA4F-332294BF1F56}" type="datetime1">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674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9557091-BBDF-4EB9-BA6B-2BB67AC4FC0F}" type="datetime1">
              <a:rPr lang="en-US" smtClean="0"/>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3604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2D6B226B-77A6-410C-9796-083F278E0125}" type="datetime1">
              <a:rPr lang="en-US" smtClean="0"/>
              <a:t>3/20/2026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227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23A578B-D289-4C40-8593-3D356C49DA58}" type="datetime1">
              <a:rPr lang="en-US" smtClean="0"/>
              <a:t>3/20/2026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3625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13DFAE3-14DB-48A7-A80F-80DDB072CE3D}" type="datetime1">
              <a:rPr lang="en-US" smtClean="0"/>
              <a:t>3/20/2026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204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1737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9580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102875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7173804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286744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3/20/2026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852072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3/20/2026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455534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4EDB3-C0E8-45F8-9E1D-1B6C8D1880C0}"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5687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CF0EC4B-54ED-4041-B552-9BA760FA3DBA}" type="datetime1">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5136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F45AC6-C491-4585-A584-9CE2AF7D5500}" type="datetime1">
              <a:rPr lang="en-US" smtClean="0"/>
              <a:t>3/20/2026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10254015"/>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m/search?hl=pl-PL&amp;ram_mb=11114&amp;aos=18&amp;ampcct=7680&amp;qsubts=1773528590082&amp;cs=0&amp;q=hepatitis+B+virus+%28HBV%29&amp;agsai=d1F9GWtewwk&amp;padt=117&amp;gs_lp=Eg1nc2EtZ29vZ2xlYXBwGgIYACIAKhQIABAjGCcY6gIYgAQYigUoAZgBADIUCAAQIxgnGOoCGIAEGIoFKAGYAQAyFAgBECMYJxjqAhiABBiKBSgBmAEBMhQIAhAjGCcY6gIYgAQYigUoAZgBAjIUCAMQIxgnGOoCGIAEGIoFKAGYAQMyDggEECMYJxjqAigBmAEEMhYIBRAjGBMYJxjqAhiABBiKBSgBmAEFMhoIBhAjGCcYyQIY6gIYgAQYigUY8AUoAZgBBjIUCAcQIxgnGOoCGIAEGIoFKAGYAQcyFAgIECMYJxjJAhjqAhjwBSgBmAEIMhQICRAjGCcY6gIYgAQYigUoAZgBCTIOCAoQIxgnGOoCKAGYAQoyDggLECMYJxjqAigBmAELMhYIDBAjGBMYJxjqAhiABBiKBSgBmAEMMiMIDRAuGCcY6gIYgAQYigUoAWoNL2cvMTFjams0Nm1sN5gBDTIOCA4QIxgnGOoCKAGYAQ4yFggPECMYExgnGOoCGIAEGIoFKAGYAQ8yFAgQECMYJxjqAhiABBiKBSgBmAEQMhYIERAjGBMYJxjqAhiABBiKBSgBmAERMg4IEhAjGCcY6gIoAZgBEjIXCBMQIxgnGOoCGIAEGIoFGPAFKAGYARMyJQgUEC4YJxjHARjqAhjRAxiABBiKBSgBagkvbS8wMW1femSYARQyFggVECMYExgnGOoCGIAEGIoFKAGYARUyFAgWECMYJxjqAhiABBiKBSgBmAEWMhQIFxAjGCcY6gIYgAQYigUoAZgBFzIOCBgQIxgnGOoCKAGYARgyIAgZEC4YJxjqAhiABBiKBSgBagovbS8wNncyc241mAEZMg4IGhAjGCcY6gIoAZgBGjIUCBsQIxgnGOoCGIAEGIoFKAGYARsyFAgcECMYJxjqAhiABBiKBSgBmAEcMhQIHRAjGCcY6gIYgAQYigUoAZgBHTIHCB4QiwEoBUABSNgIUABYAGABiAEAmAEAoAEAqgEAsAEAuAEBmAIBoAIaqAIfsAIB0gILb2oyMVI3YlNuNEWYAxqgA50BsAQAuAQAwgQA0AQAggUGCAAQACgA8QXPAVuNEsy3qIAGAZIHATGYBwGgBwA&amp;rdid=21b3cb0f-c1f1-4530-9801-b2f4e140412f&amp;client=tablet-android-vf-gb-rvc3&amp;source=and.gsa.widget.text&amp;pf=i&amp;ved=2ahUKEwik5PLsvKCTAxW6VUEAHexJF9EQgK4QegYIAQgAEA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Chemical Compounds">
            <a:extLst>
              <a:ext uri="{FF2B5EF4-FFF2-40B4-BE49-F238E27FC236}">
                <a16:creationId xmlns:a16="http://schemas.microsoft.com/office/drawing/2014/main" id="{A4C57CE8-56FD-4AD3-C451-BC493CFE6D4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62325" y="62355"/>
            <a:ext cx="12191980" cy="6857990"/>
          </a:xfrm>
          <a:prstGeom prst="rect">
            <a:avLst/>
          </a:prstGeom>
        </p:spPr>
      </p:pic>
      <p:sp>
        <p:nvSpPr>
          <p:cNvPr id="2" name="Title 1">
            <a:extLst>
              <a:ext uri="{FF2B5EF4-FFF2-40B4-BE49-F238E27FC236}">
                <a16:creationId xmlns:a16="http://schemas.microsoft.com/office/drawing/2014/main" id="{E4F90A53-8082-0820-655F-8F749B0F72C8}"/>
              </a:ext>
            </a:extLst>
          </p:cNvPr>
          <p:cNvSpPr>
            <a:spLocks noGrp="1"/>
          </p:cNvSpPr>
          <p:nvPr>
            <p:ph type="ctrTitle"/>
          </p:nvPr>
        </p:nvSpPr>
        <p:spPr>
          <a:xfrm>
            <a:off x="6920980" y="1893965"/>
            <a:ext cx="4738347" cy="1119399"/>
          </a:xfrm>
        </p:spPr>
        <p:txBody>
          <a:bodyPr>
            <a:normAutofit fontScale="90000"/>
          </a:bodyPr>
          <a:lstStyle/>
          <a:p>
            <a:pPr algn="r"/>
            <a:r>
              <a:rPr lang="pl-PL">
                <a:solidFill>
                  <a:schemeClr val="bg1"/>
                </a:solidFill>
              </a:rPr>
              <a:t>Hepatitis B</a:t>
            </a:r>
            <a:endParaRPr lang="en-GB">
              <a:solidFill>
                <a:schemeClr val="bg1"/>
              </a:solidFill>
            </a:endParaRPr>
          </a:p>
        </p:txBody>
      </p:sp>
      <p:sp>
        <p:nvSpPr>
          <p:cNvPr id="3" name="Subtitle 2">
            <a:extLst>
              <a:ext uri="{FF2B5EF4-FFF2-40B4-BE49-F238E27FC236}">
                <a16:creationId xmlns:a16="http://schemas.microsoft.com/office/drawing/2014/main" id="{3866C962-8567-999C-87E7-F3B4F385D3A9}"/>
              </a:ext>
            </a:extLst>
          </p:cNvPr>
          <p:cNvSpPr>
            <a:spLocks noGrp="1"/>
          </p:cNvSpPr>
          <p:nvPr>
            <p:ph type="subTitle" idx="1"/>
          </p:nvPr>
        </p:nvSpPr>
        <p:spPr>
          <a:xfrm>
            <a:off x="6901102" y="3973128"/>
            <a:ext cx="4738347" cy="1835325"/>
          </a:xfrm>
        </p:spPr>
        <p:txBody>
          <a:bodyPr>
            <a:normAutofit/>
          </a:bodyPr>
          <a:lstStyle/>
          <a:p>
            <a:pPr algn="l"/>
            <a:r>
              <a:rPr lang="pl-PL" b="1">
                <a:solidFill>
                  <a:schemeClr val="bg1"/>
                </a:solidFill>
              </a:rPr>
              <a:t>Course: LCHS4008                      Discussion Assessment</a:t>
            </a:r>
          </a:p>
          <a:p>
            <a:pPr algn="l"/>
            <a:r>
              <a:rPr lang="pl-PL" b="1">
                <a:solidFill>
                  <a:schemeClr val="bg1"/>
                </a:solidFill>
              </a:rPr>
              <a:t>Iga Zawada                2508841</a:t>
            </a:r>
          </a:p>
          <a:p>
            <a:pPr algn="l"/>
            <a:r>
              <a:rPr lang="pl-PL" b="1">
                <a:solidFill>
                  <a:schemeClr val="bg1"/>
                </a:solidFill>
              </a:rPr>
              <a:t>Monika Dabkowska 2508842</a:t>
            </a:r>
          </a:p>
          <a:p>
            <a:pPr algn="l"/>
            <a:endParaRPr lang="en-GB">
              <a:solidFill>
                <a:srgbClr val="FFFFFF"/>
              </a:solidFill>
            </a:endParaRPr>
          </a:p>
        </p:txBody>
      </p:sp>
    </p:spTree>
    <p:extLst>
      <p:ext uri="{BB962C8B-B14F-4D97-AF65-F5344CB8AC3E}">
        <p14:creationId xmlns:p14="http://schemas.microsoft.com/office/powerpoint/2010/main" val="8313513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5E40-134B-00C6-2BF1-8ED503DCCBB1}"/>
              </a:ext>
            </a:extLst>
          </p:cNvPr>
          <p:cNvSpPr>
            <a:spLocks noGrp="1"/>
          </p:cNvSpPr>
          <p:nvPr>
            <p:ph type="title"/>
          </p:nvPr>
        </p:nvSpPr>
        <p:spPr/>
        <p:txBody>
          <a:bodyPr/>
          <a:lstStyle/>
          <a:p>
            <a:r>
              <a:rPr lang="pl-PL"/>
              <a:t>Hepatitis B</a:t>
            </a:r>
            <a:endParaRPr lang="en-GB"/>
          </a:p>
        </p:txBody>
      </p:sp>
      <p:sp>
        <p:nvSpPr>
          <p:cNvPr id="3" name="Content Placeholder 2">
            <a:extLst>
              <a:ext uri="{FF2B5EF4-FFF2-40B4-BE49-F238E27FC236}">
                <a16:creationId xmlns:a16="http://schemas.microsoft.com/office/drawing/2014/main" id="{9ECB87EF-1F9A-4147-627A-59BFAE41C455}"/>
              </a:ext>
            </a:extLst>
          </p:cNvPr>
          <p:cNvSpPr>
            <a:spLocks noGrp="1"/>
          </p:cNvSpPr>
          <p:nvPr>
            <p:ph idx="1"/>
          </p:nvPr>
        </p:nvSpPr>
        <p:spPr>
          <a:xfrm>
            <a:off x="612648" y="1715532"/>
            <a:ext cx="5029028" cy="4593828"/>
          </a:xfrm>
        </p:spPr>
        <p:txBody>
          <a:bodyPr/>
          <a:lstStyle/>
          <a:p>
            <a:r>
              <a:rPr lang="en-GB"/>
              <a:t>Hepatitis B is a serious liver infection caused by the </a:t>
            </a:r>
            <a:r>
              <a:rPr lang="en-GB">
                <a:hlinkClick r:id="rId2"/>
              </a:rPr>
              <a:t>hepatitis B virus (HBV)</a:t>
            </a:r>
            <a:r>
              <a:rPr lang="en-GB"/>
              <a:t>, transmitted through blood, semen, or vaginal fluids, often during sex, sharing needles, or from mother to child at birth. Symptoms include jaundice, fatigue, and abdominal pain. It can be acute (lasting months) or chronic, causing long-term damage like cirrhosis or liver cancer</a:t>
            </a:r>
            <a:r>
              <a:rPr lang="pl-PL"/>
              <a:t>.</a:t>
            </a:r>
            <a:endParaRPr lang="en-GB"/>
          </a:p>
        </p:txBody>
      </p:sp>
      <p:pic>
        <p:nvPicPr>
          <p:cNvPr id="8" name="Picture 7" descr="Hepatitis B | Hepatitis B | CDC">
            <a:extLst>
              <a:ext uri="{FF2B5EF4-FFF2-40B4-BE49-F238E27FC236}">
                <a16:creationId xmlns:a16="http://schemas.microsoft.com/office/drawing/2014/main" id="{ADBCC584-8A5D-BE29-E471-10F843C5A180}"/>
              </a:ext>
            </a:extLst>
          </p:cNvPr>
          <p:cNvPicPr>
            <a:picLocks noChangeAspect="1"/>
          </p:cNvPicPr>
          <p:nvPr/>
        </p:nvPicPr>
        <p:blipFill>
          <a:blip r:embed="rId3"/>
          <a:stretch>
            <a:fillRect/>
          </a:stretch>
        </p:blipFill>
        <p:spPr>
          <a:xfrm>
            <a:off x="6389298" y="1892060"/>
            <a:ext cx="5190054" cy="3605842"/>
          </a:xfrm>
          <a:prstGeom prst="rect">
            <a:avLst/>
          </a:prstGeom>
        </p:spPr>
      </p:pic>
    </p:spTree>
    <p:extLst>
      <p:ext uri="{BB962C8B-B14F-4D97-AF65-F5344CB8AC3E}">
        <p14:creationId xmlns:p14="http://schemas.microsoft.com/office/powerpoint/2010/main" val="3893100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ACF15-C56C-E391-3182-68995D9CBA22}"/>
              </a:ext>
            </a:extLst>
          </p:cNvPr>
          <p:cNvSpPr>
            <a:spLocks noGrp="1"/>
          </p:cNvSpPr>
          <p:nvPr>
            <p:ph type="title"/>
          </p:nvPr>
        </p:nvSpPr>
        <p:spPr>
          <a:xfrm>
            <a:off x="648930" y="629266"/>
            <a:ext cx="9252154" cy="1223983"/>
          </a:xfrm>
        </p:spPr>
        <p:txBody>
          <a:bodyPr>
            <a:normAutofit/>
          </a:bodyPr>
          <a:lstStyle/>
          <a:p>
            <a:pPr>
              <a:lnSpc>
                <a:spcPct val="90000"/>
              </a:lnSpc>
            </a:pPr>
            <a:br>
              <a:rPr lang="en-GB" sz="3900"/>
            </a:br>
            <a:r>
              <a:rPr lang="pl-PL" sz="3900"/>
              <a:t>Symptoms of Hepatitis B</a:t>
            </a:r>
            <a:endParaRPr lang="en-GB" sz="3900"/>
          </a:p>
        </p:txBody>
      </p:sp>
      <p:pic>
        <p:nvPicPr>
          <p:cNvPr id="2050" name="Picture 2" descr="Hepatitis B virus: symptoms | transferability | treatment | L&amp;R Prevent and  Protect">
            <a:extLst>
              <a:ext uri="{FF2B5EF4-FFF2-40B4-BE49-F238E27FC236}">
                <a16:creationId xmlns:a16="http://schemas.microsoft.com/office/drawing/2014/main" id="{6773B761-B5A3-E3A0-83B8-859C264D00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297" r="21397"/>
          <a:stretch>
            <a:fillRect/>
          </a:stretch>
        </p:blipFill>
        <p:spPr bwMode="auto">
          <a:xfrm>
            <a:off x="648930" y="2052213"/>
            <a:ext cx="3991900"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86B4380F-701F-738B-1F11-CD529F8E5B7D}"/>
              </a:ext>
            </a:extLst>
          </p:cNvPr>
          <p:cNvGraphicFramePr>
            <a:graphicFrameLocks noGrp="1"/>
          </p:cNvGraphicFramePr>
          <p:nvPr>
            <p:ph idx="1"/>
            <p:extLst>
              <p:ext uri="{D42A27DB-BD31-4B8C-83A1-F6EECF244321}">
                <p14:modId xmlns:p14="http://schemas.microsoft.com/office/powerpoint/2010/main" val="3825280639"/>
              </p:ext>
            </p:extLst>
          </p:nvPr>
        </p:nvGraphicFramePr>
        <p:xfrm>
          <a:off x="5290457" y="2052214"/>
          <a:ext cx="5803129" cy="4196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3325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Rectangle 1042">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A29B5C4-22F9-FFD3-0AAB-2A8E4096215E}"/>
              </a:ext>
            </a:extLst>
          </p:cNvPr>
          <p:cNvSpPr>
            <a:spLocks noGrp="1"/>
          </p:cNvSpPr>
          <p:nvPr>
            <p:ph type="title"/>
          </p:nvPr>
        </p:nvSpPr>
        <p:spPr>
          <a:xfrm>
            <a:off x="648930" y="629267"/>
            <a:ext cx="9252154" cy="1016654"/>
          </a:xfrm>
        </p:spPr>
        <p:txBody>
          <a:bodyPr>
            <a:normAutofit/>
          </a:bodyPr>
          <a:lstStyle/>
          <a:p>
            <a:pPr>
              <a:lnSpc>
                <a:spcPct val="90000"/>
              </a:lnSpc>
            </a:pP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Monitoring an Infectious Diseas</a:t>
            </a:r>
            <a: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t>e</a:t>
            </a: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 Outbreak</a:t>
            </a:r>
            <a: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t> </a:t>
            </a:r>
            <a:br>
              <a:rPr kumimoji="0" lang="pl-PL" sz="3300" b="1" i="0" u="none" strike="noStrike" kern="1200" cap="none" spc="0" normalizeH="0" baseline="0" noProof="0">
                <a:ln>
                  <a:noFill/>
                </a:ln>
                <a:solidFill>
                  <a:srgbClr val="EBEBEB"/>
                </a:solidFill>
                <a:effectLst/>
                <a:uLnTx/>
                <a:uFillTx/>
                <a:latin typeface="Century Gothic" panose="020B0502020202020204"/>
                <a:ea typeface="+mj-ea"/>
                <a:cs typeface="+mj-cs"/>
              </a:rPr>
            </a:br>
            <a:r>
              <a:rPr kumimoji="0" lang="en-GB" sz="3300" b="1" i="0" u="none" strike="noStrike" kern="1200" cap="none" spc="0" normalizeH="0" baseline="0" noProof="0">
                <a:ln>
                  <a:noFill/>
                </a:ln>
                <a:solidFill>
                  <a:srgbClr val="EBEBEB"/>
                </a:solidFill>
                <a:effectLst/>
                <a:uLnTx/>
                <a:uFillTx/>
                <a:latin typeface="Century Gothic" panose="020B0502020202020204"/>
                <a:ea typeface="+mj-ea"/>
                <a:cs typeface="+mj-cs"/>
              </a:rPr>
              <a:t>Key Components of Monitoring</a:t>
            </a:r>
            <a:endParaRPr lang="en-GB" sz="3300" b="1">
              <a:solidFill>
                <a:srgbClr val="EBEBEB"/>
              </a:solidFill>
            </a:endParaRPr>
          </a:p>
        </p:txBody>
      </p:sp>
      <p:sp useBgFill="1">
        <p:nvSpPr>
          <p:cNvPr id="1046" name="Freeform: Shape 1038">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AD2156B8-23D6-EB6F-24BB-289A5E971715}"/>
              </a:ext>
            </a:extLst>
          </p:cNvPr>
          <p:cNvSpPr>
            <a:spLocks noGrp="1"/>
          </p:cNvSpPr>
          <p:nvPr>
            <p:ph idx="1"/>
          </p:nvPr>
        </p:nvSpPr>
        <p:spPr>
          <a:xfrm>
            <a:off x="648931" y="2548281"/>
            <a:ext cx="7153602" cy="3658689"/>
          </a:xfrm>
        </p:spPr>
        <p:txBody>
          <a:bodyPr>
            <a:normAutofit/>
          </a:bodyPr>
          <a:lstStyle/>
          <a:p>
            <a:pPr>
              <a:lnSpc>
                <a:spcPct val="90000"/>
              </a:lnSpc>
            </a:pPr>
            <a:r>
              <a:rPr lang="en-GB" sz="1700"/>
              <a:t> Ongoing collection of health information from hospitals, clinics and laboratories</a:t>
            </a:r>
            <a:endParaRPr lang="pl-PL" sz="1700"/>
          </a:p>
          <a:p>
            <a:pPr>
              <a:lnSpc>
                <a:spcPct val="90000"/>
              </a:lnSpc>
            </a:pPr>
            <a:r>
              <a:rPr lang="en-GB" sz="1700"/>
              <a:t> Public health surveillance systems used to observe changes in infection patterns</a:t>
            </a:r>
            <a:endParaRPr lang="pl-PL" sz="1700"/>
          </a:p>
          <a:p>
            <a:pPr>
              <a:lnSpc>
                <a:spcPct val="90000"/>
              </a:lnSpc>
            </a:pPr>
            <a:r>
              <a:rPr lang="en-GB" sz="1700"/>
              <a:t> Diagnostic laboratory testing to verify and confirm reported cases</a:t>
            </a:r>
            <a:endParaRPr lang="pl-PL" sz="1700"/>
          </a:p>
          <a:p>
            <a:pPr>
              <a:lnSpc>
                <a:spcPct val="90000"/>
              </a:lnSpc>
            </a:pPr>
            <a:r>
              <a:rPr lang="en-GB" sz="1700"/>
              <a:t> Contact tracing to identify individuals who may have been exposed</a:t>
            </a:r>
            <a:endParaRPr lang="pl-PL" sz="1700"/>
          </a:p>
          <a:p>
            <a:pPr>
              <a:lnSpc>
                <a:spcPct val="90000"/>
              </a:lnSpc>
            </a:pPr>
            <a:r>
              <a:rPr lang="en-GB" sz="1700"/>
              <a:t> Evaluation of collected data to identify trends and vulnerable groups</a:t>
            </a:r>
            <a:endParaRPr lang="pl-PL" sz="1700"/>
          </a:p>
          <a:p>
            <a:pPr>
              <a:lnSpc>
                <a:spcPct val="90000"/>
              </a:lnSpc>
            </a:pPr>
            <a:r>
              <a:rPr lang="en-GB" sz="1700"/>
              <a:t> Coordination of monitoring activities by public health organisations such as UKHSA</a:t>
            </a:r>
            <a:endParaRPr lang="pl-PL" sz="1700"/>
          </a:p>
        </p:txBody>
      </p:sp>
      <p:pic>
        <p:nvPicPr>
          <p:cNvPr id="1028" name="Picture 4" descr="Hepatitis B Test | Blood Testing London">
            <a:extLst>
              <a:ext uri="{FF2B5EF4-FFF2-40B4-BE49-F238E27FC236}">
                <a16:creationId xmlns:a16="http://schemas.microsoft.com/office/drawing/2014/main" id="{44FBC89C-B9F1-6481-D9B6-095506951E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872" y="3100811"/>
            <a:ext cx="3413671" cy="255695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279359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6FD53-78E5-A988-064F-4C34D4536C66}"/>
              </a:ext>
            </a:extLst>
          </p:cNvPr>
          <p:cNvSpPr>
            <a:spLocks noGrp="1"/>
          </p:cNvSpPr>
          <p:nvPr>
            <p:ph type="title"/>
          </p:nvPr>
        </p:nvSpPr>
        <p:spPr>
          <a:xfrm>
            <a:off x="648930" y="629266"/>
            <a:ext cx="9252154" cy="1223983"/>
          </a:xfrm>
        </p:spPr>
        <p:txBody>
          <a:bodyPr>
            <a:normAutofit/>
          </a:bodyPr>
          <a:lstStyle/>
          <a:p>
            <a:pPr>
              <a:lnSpc>
                <a:spcPct val="90000"/>
              </a:lnSpc>
            </a:pPr>
            <a:r>
              <a:rPr lang="en-GB" sz="3900" b="1">
                <a:solidFill>
                  <a:schemeClr val="accent1">
                    <a:lumMod val="60000"/>
                    <a:lumOff val="40000"/>
                  </a:schemeClr>
                </a:solidFill>
              </a:rPr>
              <a:t>Control of an Infectious Disease Outbreak (Hepatitis B)</a:t>
            </a:r>
          </a:p>
        </p:txBody>
      </p:sp>
      <p:pic>
        <p:nvPicPr>
          <p:cNvPr id="2052" name="Picture 4" descr="National Viral Hepatitis Control Program (NVHCP) | Health Department  Haryana | India">
            <a:extLst>
              <a:ext uri="{FF2B5EF4-FFF2-40B4-BE49-F238E27FC236}">
                <a16:creationId xmlns:a16="http://schemas.microsoft.com/office/drawing/2014/main" id="{D623F6A6-246E-225B-2A6A-8BA290B9EF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915" y="2262427"/>
            <a:ext cx="5451627" cy="3775756"/>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97A348-FBBA-32F3-F8A2-A7408403C9B0}"/>
              </a:ext>
            </a:extLst>
          </p:cNvPr>
          <p:cNvSpPr>
            <a:spLocks noGrp="1"/>
          </p:cNvSpPr>
          <p:nvPr>
            <p:ph idx="1"/>
          </p:nvPr>
        </p:nvSpPr>
        <p:spPr>
          <a:xfrm>
            <a:off x="6575729" y="2052214"/>
            <a:ext cx="4415293" cy="4196185"/>
          </a:xfrm>
        </p:spPr>
        <p:txBody>
          <a:bodyPr>
            <a:normAutofit/>
          </a:bodyPr>
          <a:lstStyle/>
          <a:p>
            <a:pPr marL="0" indent="0">
              <a:lnSpc>
                <a:spcPct val="90000"/>
              </a:lnSpc>
              <a:buNone/>
            </a:pPr>
            <a:r>
              <a:rPr lang="en-GB" sz="1700"/>
              <a:t>Key points:</a:t>
            </a:r>
            <a:endParaRPr lang="pl-PL" sz="1700"/>
          </a:p>
          <a:p>
            <a:pPr marL="0" indent="0">
              <a:lnSpc>
                <a:spcPct val="90000"/>
              </a:lnSpc>
              <a:buNone/>
            </a:pPr>
            <a:endParaRPr lang="pl-PL" sz="1700"/>
          </a:p>
          <a:p>
            <a:pPr>
              <a:lnSpc>
                <a:spcPct val="90000"/>
              </a:lnSpc>
            </a:pPr>
            <a:r>
              <a:rPr lang="en-GB" sz="1700"/>
              <a:t>Vaccination programmes to prevent infection</a:t>
            </a:r>
            <a:endParaRPr lang="pl-PL" sz="1700"/>
          </a:p>
          <a:p>
            <a:pPr>
              <a:lnSpc>
                <a:spcPct val="90000"/>
              </a:lnSpc>
            </a:pPr>
            <a:r>
              <a:rPr lang="en-GB" sz="1700"/>
              <a:t>Early diagnosis and laboratory testing</a:t>
            </a:r>
            <a:endParaRPr lang="pl-PL" sz="1700"/>
          </a:p>
          <a:p>
            <a:pPr>
              <a:lnSpc>
                <a:spcPct val="90000"/>
              </a:lnSpc>
            </a:pPr>
            <a:r>
              <a:rPr lang="en-GB" sz="1700"/>
              <a:t>Contact tracing and screening</a:t>
            </a:r>
            <a:endParaRPr lang="pl-PL" sz="1700"/>
          </a:p>
          <a:p>
            <a:pPr>
              <a:lnSpc>
                <a:spcPct val="90000"/>
              </a:lnSpc>
            </a:pPr>
            <a:r>
              <a:rPr lang="en-GB" sz="1700"/>
              <a:t>Public health education (safe sex, avoiding contaminated needles)</a:t>
            </a:r>
            <a:endParaRPr lang="pl-PL" sz="1700"/>
          </a:p>
          <a:p>
            <a:pPr>
              <a:lnSpc>
                <a:spcPct val="90000"/>
              </a:lnSpc>
            </a:pPr>
            <a:r>
              <a:rPr lang="en-GB" sz="1700"/>
              <a:t>Infection control in healthcare settings</a:t>
            </a:r>
            <a:endParaRPr lang="pl-PL" sz="1700"/>
          </a:p>
          <a:p>
            <a:pPr>
              <a:lnSpc>
                <a:spcPct val="90000"/>
              </a:lnSpc>
            </a:pPr>
            <a:r>
              <a:rPr lang="en-GB" sz="1700"/>
              <a:t>Monitoring and follow-up of patients</a:t>
            </a:r>
          </a:p>
        </p:txBody>
      </p:sp>
    </p:spTree>
    <p:extLst>
      <p:ext uri="{BB962C8B-B14F-4D97-AF65-F5344CB8AC3E}">
        <p14:creationId xmlns:p14="http://schemas.microsoft.com/office/powerpoint/2010/main" val="365687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7E2A5-A5C2-009C-7B38-D70CA80B0D7F}"/>
              </a:ext>
            </a:extLst>
          </p:cNvPr>
          <p:cNvSpPr>
            <a:spLocks noGrp="1"/>
          </p:cNvSpPr>
          <p:nvPr>
            <p:ph type="title"/>
          </p:nvPr>
        </p:nvSpPr>
        <p:spPr>
          <a:xfrm>
            <a:off x="5858191" y="380872"/>
            <a:ext cx="9404723" cy="1400530"/>
          </a:xfrm>
        </p:spPr>
        <p:txBody>
          <a:bodyPr/>
          <a:lstStyle/>
          <a:p>
            <a:r>
              <a:rPr lang="pl-PL" b="1">
                <a:solidFill>
                  <a:schemeClr val="accent1">
                    <a:lumMod val="75000"/>
                  </a:schemeClr>
                </a:solidFill>
              </a:rPr>
              <a:t>Conclusion</a:t>
            </a:r>
            <a:endParaRPr lang="en-GB" b="1">
              <a:solidFill>
                <a:schemeClr val="accent1">
                  <a:lumMod val="75000"/>
                </a:schemeClr>
              </a:solidFill>
            </a:endParaRPr>
          </a:p>
        </p:txBody>
      </p:sp>
      <p:sp>
        <p:nvSpPr>
          <p:cNvPr id="3" name="Content Placeholder 2">
            <a:extLst>
              <a:ext uri="{FF2B5EF4-FFF2-40B4-BE49-F238E27FC236}">
                <a16:creationId xmlns:a16="http://schemas.microsoft.com/office/drawing/2014/main" id="{354E8A0E-1B97-56AF-62D1-17DCDAC69579}"/>
              </a:ext>
            </a:extLst>
          </p:cNvPr>
          <p:cNvSpPr>
            <a:spLocks noGrp="1"/>
          </p:cNvSpPr>
          <p:nvPr>
            <p:ph idx="1"/>
          </p:nvPr>
        </p:nvSpPr>
        <p:spPr>
          <a:xfrm>
            <a:off x="5512026" y="2000666"/>
            <a:ext cx="6303903" cy="4195481"/>
          </a:xfrm>
        </p:spPr>
        <p:txBody>
          <a:bodyPr/>
          <a:lstStyle/>
          <a:p>
            <a:pPr marL="0" indent="0">
              <a:buNone/>
            </a:pPr>
            <a:r>
              <a:rPr lang="en-GB" b="1">
                <a:solidFill>
                  <a:schemeClr val="bg1">
                    <a:lumMod val="85000"/>
                    <a:lumOff val="15000"/>
                  </a:schemeClr>
                </a:solidFill>
              </a:rPr>
              <a:t>Hepatitis B remains a global public health concern</a:t>
            </a:r>
            <a:endParaRPr lang="pl-PL" b="1">
              <a:solidFill>
                <a:schemeClr val="bg1">
                  <a:lumMod val="85000"/>
                  <a:lumOff val="15000"/>
                </a:schemeClr>
              </a:solidFill>
            </a:endParaRPr>
          </a:p>
          <a:p>
            <a:pPr marL="0" indent="0">
              <a:buNone/>
            </a:pPr>
            <a:r>
              <a:rPr lang="en-GB" b="1">
                <a:solidFill>
                  <a:schemeClr val="bg1">
                    <a:lumMod val="85000"/>
                    <a:lumOff val="15000"/>
                  </a:schemeClr>
                </a:solidFill>
              </a:rPr>
              <a:t>Measuring outbreaks requires surveillance, testing and epidemiological analysis</a:t>
            </a:r>
            <a:endParaRPr lang="pl-PL" b="1">
              <a:solidFill>
                <a:schemeClr val="bg1">
                  <a:lumMod val="85000"/>
                  <a:lumOff val="15000"/>
                </a:schemeClr>
              </a:solidFill>
            </a:endParaRPr>
          </a:p>
          <a:p>
            <a:pPr marL="0" indent="0">
              <a:buNone/>
            </a:pPr>
            <a:r>
              <a:rPr lang="en-GB" b="1">
                <a:solidFill>
                  <a:schemeClr val="bg1">
                    <a:lumMod val="85000"/>
                    <a:lumOff val="15000"/>
                  </a:schemeClr>
                </a:solidFill>
              </a:rPr>
              <a:t>Effective control depends on vaccination, education and infection prevention</a:t>
            </a:r>
            <a:endParaRPr lang="pl-PL" b="1">
              <a:solidFill>
                <a:schemeClr val="bg1">
                  <a:lumMod val="85000"/>
                  <a:lumOff val="15000"/>
                </a:schemeClr>
              </a:solidFill>
            </a:endParaRPr>
          </a:p>
          <a:p>
            <a:pPr marL="0" indent="0">
              <a:buNone/>
            </a:pPr>
            <a:r>
              <a:rPr lang="en-GB" b="1">
                <a:solidFill>
                  <a:schemeClr val="bg1">
                    <a:lumMod val="85000"/>
                    <a:lumOff val="15000"/>
                  </a:schemeClr>
                </a:solidFill>
              </a:rPr>
              <a:t>Early detection and public health interventions reduce transmission</a:t>
            </a:r>
          </a:p>
        </p:txBody>
      </p:sp>
    </p:spTree>
    <p:extLst>
      <p:ext uri="{BB962C8B-B14F-4D97-AF65-F5344CB8AC3E}">
        <p14:creationId xmlns:p14="http://schemas.microsoft.com/office/powerpoint/2010/main" val="2584175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43E4C-867D-F1F4-FB97-97982E3DC457}"/>
              </a:ext>
            </a:extLst>
          </p:cNvPr>
          <p:cNvSpPr>
            <a:spLocks noGrp="1"/>
          </p:cNvSpPr>
          <p:nvPr>
            <p:ph type="title"/>
          </p:nvPr>
        </p:nvSpPr>
        <p:spPr/>
        <p:txBody>
          <a:bodyPr/>
          <a:lstStyle/>
          <a:p>
            <a:r>
              <a:rPr lang="pl-PL"/>
              <a:t>Referencing</a:t>
            </a:r>
            <a:endParaRPr lang="en-GB"/>
          </a:p>
        </p:txBody>
      </p:sp>
      <p:sp>
        <p:nvSpPr>
          <p:cNvPr id="3" name="Content Placeholder 2">
            <a:extLst>
              <a:ext uri="{FF2B5EF4-FFF2-40B4-BE49-F238E27FC236}">
                <a16:creationId xmlns:a16="http://schemas.microsoft.com/office/drawing/2014/main" id="{F8DA9999-FBC9-BAC6-C67E-1799D136ECF6}"/>
              </a:ext>
            </a:extLst>
          </p:cNvPr>
          <p:cNvSpPr>
            <a:spLocks noGrp="1"/>
          </p:cNvSpPr>
          <p:nvPr>
            <p:ph idx="1"/>
          </p:nvPr>
        </p:nvSpPr>
        <p:spPr/>
        <p:txBody>
          <a:bodyPr vert="horz" lIns="91440" tIns="45720" rIns="91440" bIns="45720" rtlCol="0" anchor="t">
            <a:normAutofit lnSpcReduction="10000"/>
          </a:bodyPr>
          <a:lstStyle/>
          <a:p>
            <a:r>
              <a:rPr lang="en-GB"/>
              <a:t>Great Ormond Street Hospital </a:t>
            </a:r>
            <a:r>
              <a:rPr lang="pl-PL"/>
              <a:t>;</a:t>
            </a:r>
            <a:r>
              <a:rPr lang="en-GB"/>
              <a:t> Hepatitis B. Available at: https://www.gosh.nhs.uk/conditions-and-treatments/conditions-we-treat/hepatitis-b/⁠ (Accessed: 15 March 2026)</a:t>
            </a:r>
            <a:endParaRPr lang="pl-PL"/>
          </a:p>
          <a:p>
            <a:r>
              <a:rPr lang="en-GB"/>
              <a:t>National Health Service (2023) Hepatitis B. Available at: https://www.nhs.uk/conditions/hepatitis-b/⁠ (Accessed: 15 March 2026).</a:t>
            </a:r>
            <a:endParaRPr lang="pl-PL"/>
          </a:p>
          <a:p>
            <a:r>
              <a:rPr lang="en-GB"/>
              <a:t>World Health Organization (2024) Hepatitis B. Available at: https://www.who.int/news-room/fact-sheets/detail/hepatitis-b⁠ (Accessed: 15 March 2026).</a:t>
            </a:r>
            <a:endParaRPr lang="pl-PL"/>
          </a:p>
          <a:p>
            <a:r>
              <a:rPr lang="en-GB"/>
              <a:t>UK Health Security Agency (2023) Hepatitis B: epidemiology in England. London: UKHSA. Available at: https://www.gov.uk/government/collections/hepatitis-b-guidance-data-and-analysis⁠ (Accessed: 15 March 2026)</a:t>
            </a:r>
          </a:p>
        </p:txBody>
      </p:sp>
    </p:spTree>
    <p:extLst>
      <p:ext uri="{BB962C8B-B14F-4D97-AF65-F5344CB8AC3E}">
        <p14:creationId xmlns:p14="http://schemas.microsoft.com/office/powerpoint/2010/main" val="385699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8e8a263c1d1580ee52049f84454c1dde">
  <xsd:schema xmlns:xsd="http://www.w3.org/2001/XMLSchema" xmlns:xs="http://www.w3.org/2001/XMLSchema" xmlns:p="http://schemas.microsoft.com/office/2006/metadata/properties" xmlns:ns3="b4f9f7ee-5770-4a14-8925-17f3d16e50b7" targetNamespace="http://schemas.microsoft.com/office/2006/metadata/properties" ma:root="true" ma:fieldsID="0b7ce547fe48b93c3ba1652b121326a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9170CC-7A75-4DB5-871F-A55D383F5CED}">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9B97545-583F-4880-9F56-DFA52A440DD0}">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3B70C50-5129-42C3-A70C-DAA2C3C6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Hepatitis B</vt:lpstr>
      <vt:lpstr>Hepatitis B</vt:lpstr>
      <vt:lpstr> Symptoms of Hepatitis B</vt:lpstr>
      <vt:lpstr>Monitoring an Infectious Disease Outbreak  Key Components of Monitoring</vt:lpstr>
      <vt:lpstr>Control of an Infectious Disease Outbreak (Hepatitis B)</vt:lpstr>
      <vt:lpstr>Conclusion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Monika Dabkowska (2508842)</dc:creator>
  <cp:revision>1</cp:revision>
  <dcterms:created xsi:type="dcterms:W3CDTF">2026-03-14T22:38:36Z</dcterms:created>
  <dcterms:modified xsi:type="dcterms:W3CDTF">2026-03-20T21:59:03Z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