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52" d="100"/>
          <a:sy n="52" d="100"/>
        </p:scale>
        <p:origin x="73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975D8-C7CC-845E-5672-0E2000D2AC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42C564-D80A-1C76-24D2-AFEC357331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2B7029-7C71-9AB4-9DAD-B9CD33F3A112}"/>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5" name="Footer Placeholder 4">
            <a:extLst>
              <a:ext uri="{FF2B5EF4-FFF2-40B4-BE49-F238E27FC236}">
                <a16:creationId xmlns:a16="http://schemas.microsoft.com/office/drawing/2014/main" id="{10ABFEC4-D6CD-242E-A41F-78BF191B57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59D98D-7B23-4315-BCF9-B8580B797CA6}"/>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3383667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F29FD-DEE1-BFA3-9CA5-1393871C36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2B9125-B349-DB95-19FF-090DDEFA8D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49FC9-4C0E-A781-A42A-EE66DA2525CB}"/>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5" name="Footer Placeholder 4">
            <a:extLst>
              <a:ext uri="{FF2B5EF4-FFF2-40B4-BE49-F238E27FC236}">
                <a16:creationId xmlns:a16="http://schemas.microsoft.com/office/drawing/2014/main" id="{1B8F176E-5BF6-0332-8CD9-19FF25356E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0B1BA-88AE-627F-43D2-9F3B3918AD42}"/>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2529081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36B6E-31CC-A377-AD03-DAF6A5EB2D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745157-3191-E4CF-F64C-2C6FE1CC7D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F5CD6E-C653-80F6-9DA7-8AACEFFEBC17}"/>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5" name="Footer Placeholder 4">
            <a:extLst>
              <a:ext uri="{FF2B5EF4-FFF2-40B4-BE49-F238E27FC236}">
                <a16:creationId xmlns:a16="http://schemas.microsoft.com/office/drawing/2014/main" id="{7F82DFF0-6455-87DD-24C8-EC17D4CEBB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BCF4F-8C43-1B31-FDCA-6E5491D01492}"/>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2090546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9DEA8-7395-55D1-8A7B-E889089683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7D744C-5983-3A52-3A37-FC6C34D9D1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DAB611-CD71-4603-8BB0-B1CE79F90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7E26C1-A792-E92A-C878-765114DA1B68}"/>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6" name="Footer Placeholder 5">
            <a:extLst>
              <a:ext uri="{FF2B5EF4-FFF2-40B4-BE49-F238E27FC236}">
                <a16:creationId xmlns:a16="http://schemas.microsoft.com/office/drawing/2014/main" id="{A7AF3A16-1553-9F72-7445-68E572EBA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5A82D6-D55F-B34A-24EF-7792C9B01BE1}"/>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1286270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8FBE-5E80-B648-A15F-E9EF2B95B8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626063-1010-AF1F-DC67-FF791389AD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8C5EEF-D586-74F8-0340-92E0183331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D85634-7966-185B-1054-57A220B851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295D3C-82FD-4117-088A-A7AB54ACE8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52D62C-8351-C190-15DF-27F9A55D1A5D}"/>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8" name="Footer Placeholder 7">
            <a:extLst>
              <a:ext uri="{FF2B5EF4-FFF2-40B4-BE49-F238E27FC236}">
                <a16:creationId xmlns:a16="http://schemas.microsoft.com/office/drawing/2014/main" id="{BA7E148A-5D1D-B632-8C30-331F4F3599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873891-789F-BE02-E964-68B5652D1CE3}"/>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3000778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5AD5-B12E-40E9-48A5-F3630B61D2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59B64B-5CC4-D303-4207-869F00637A23}"/>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4" name="Footer Placeholder 3">
            <a:extLst>
              <a:ext uri="{FF2B5EF4-FFF2-40B4-BE49-F238E27FC236}">
                <a16:creationId xmlns:a16="http://schemas.microsoft.com/office/drawing/2014/main" id="{7762009B-C479-E2E9-66A6-D36D92D76B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9CAE35-6469-0B1E-9B68-54E3219F8898}"/>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2779302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18970C-AD62-5282-94F5-1D011EDEDC84}"/>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3" name="Footer Placeholder 2">
            <a:extLst>
              <a:ext uri="{FF2B5EF4-FFF2-40B4-BE49-F238E27FC236}">
                <a16:creationId xmlns:a16="http://schemas.microsoft.com/office/drawing/2014/main" id="{6729DC6F-9891-52E2-EE23-AD85236E1D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093CA0-BB80-E557-DB2A-75E85876DCEE}"/>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258304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74B5-80BD-B978-C057-2F004CE5F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28E173-262A-44B0-D00A-F77C5D41E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32D287-212E-8632-0BAF-52E1526AC8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27F529-9558-0434-7006-FE053CAE41C7}"/>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6" name="Footer Placeholder 5">
            <a:extLst>
              <a:ext uri="{FF2B5EF4-FFF2-40B4-BE49-F238E27FC236}">
                <a16:creationId xmlns:a16="http://schemas.microsoft.com/office/drawing/2014/main" id="{345A6754-ACC0-5698-4411-B1AED810D6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C327B5-38F3-2BE2-8F63-072434911425}"/>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2933606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391D4-B638-8F7E-7063-2504A87A46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60465C-043F-E3CB-7362-D30A6C53B8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A96F52-2A42-41A4-33DA-4E79F9C733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5EDD9-B8FD-FFCC-0250-789235F65F9E}"/>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6" name="Footer Placeholder 5">
            <a:extLst>
              <a:ext uri="{FF2B5EF4-FFF2-40B4-BE49-F238E27FC236}">
                <a16:creationId xmlns:a16="http://schemas.microsoft.com/office/drawing/2014/main" id="{C85AD076-481D-5A0F-7D8C-65983B226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34F548-A68E-EB87-54C9-388B106353BC}"/>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439063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13AD-2FF1-9790-5206-796536D2C4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FD5900-F210-8381-B0BE-9B5C34E326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F5DD87-F873-7140-78AA-049120C7F84A}"/>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5" name="Footer Placeholder 4">
            <a:extLst>
              <a:ext uri="{FF2B5EF4-FFF2-40B4-BE49-F238E27FC236}">
                <a16:creationId xmlns:a16="http://schemas.microsoft.com/office/drawing/2014/main" id="{DC0A0547-0A67-09C1-F7EF-00B490AAE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0606AA-4F42-8ECB-0356-F5B7F95C66CA}"/>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460908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84DBAE-CBDD-34B0-02EE-00FA5AC5ED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090EDB-9DED-1132-EF0D-FA41F3080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515B28-7A9E-3FF9-2D29-C19D8F82E244}"/>
              </a:ext>
            </a:extLst>
          </p:cNvPr>
          <p:cNvSpPr>
            <a:spLocks noGrp="1"/>
          </p:cNvSpPr>
          <p:nvPr>
            <p:ph type="dt" sz="half" idx="10"/>
          </p:nvPr>
        </p:nvSpPr>
        <p:spPr/>
        <p:txBody>
          <a:bodyPr/>
          <a:lstStyle/>
          <a:p>
            <a:fld id="{86278DB8-087C-46F0-AC78-952EBFDFA047}" type="datetimeFigureOut">
              <a:rPr lang="en-GB" smtClean="0"/>
              <a:t>02/07/2022</a:t>
            </a:fld>
            <a:endParaRPr lang="en-GB"/>
          </a:p>
        </p:txBody>
      </p:sp>
      <p:sp>
        <p:nvSpPr>
          <p:cNvPr id="5" name="Footer Placeholder 4">
            <a:extLst>
              <a:ext uri="{FF2B5EF4-FFF2-40B4-BE49-F238E27FC236}">
                <a16:creationId xmlns:a16="http://schemas.microsoft.com/office/drawing/2014/main" id="{C84C21C4-147C-429B-A997-7983A507CD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37451-F83F-105C-0FF6-7961DC15A5D7}"/>
              </a:ext>
            </a:extLst>
          </p:cNvPr>
          <p:cNvSpPr>
            <a:spLocks noGrp="1"/>
          </p:cNvSpPr>
          <p:nvPr>
            <p:ph type="sldNum" sz="quarter" idx="12"/>
          </p:nvPr>
        </p:nvSpPr>
        <p:spPr/>
        <p:txBody>
          <a:bodyPr/>
          <a:lstStyle/>
          <a:p>
            <a:fld id="{68DBE7C7-8922-47C2-A557-5AE1218EB9D3}" type="slidenum">
              <a:rPr lang="en-GB" smtClean="0"/>
              <a:t>‹#›</a:t>
            </a:fld>
            <a:endParaRPr lang="en-GB"/>
          </a:p>
        </p:txBody>
      </p:sp>
    </p:spTree>
    <p:extLst>
      <p:ext uri="{BB962C8B-B14F-4D97-AF65-F5344CB8AC3E}">
        <p14:creationId xmlns:p14="http://schemas.microsoft.com/office/powerpoint/2010/main" val="821630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BFFDBC-0EFE-EBEC-7E46-8B10CA7159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36EC00-6838-7FA4-1B9F-E245D1BA9B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24341-534E-4E24-801B-46579AEEAB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278DB8-087C-46F0-AC78-952EBFDFA047}" type="datetimeFigureOut">
              <a:rPr lang="en-GB" smtClean="0"/>
              <a:t>02/07/2022</a:t>
            </a:fld>
            <a:endParaRPr lang="en-GB"/>
          </a:p>
        </p:txBody>
      </p:sp>
      <p:sp>
        <p:nvSpPr>
          <p:cNvPr id="5" name="Footer Placeholder 4">
            <a:extLst>
              <a:ext uri="{FF2B5EF4-FFF2-40B4-BE49-F238E27FC236}">
                <a16:creationId xmlns:a16="http://schemas.microsoft.com/office/drawing/2014/main" id="{4364189A-280E-8195-A4B7-C3D2ECEA27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E94662-76FE-6B8E-CDFB-98E2EEC585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DBE7C7-8922-47C2-A557-5AE1218EB9D3}" type="slidenum">
              <a:rPr lang="en-GB" smtClean="0"/>
              <a:t>‹#›</a:t>
            </a:fld>
            <a:endParaRPr lang="en-GB"/>
          </a:p>
        </p:txBody>
      </p:sp>
    </p:spTree>
    <p:extLst>
      <p:ext uri="{BB962C8B-B14F-4D97-AF65-F5344CB8AC3E}">
        <p14:creationId xmlns:p14="http://schemas.microsoft.com/office/powerpoint/2010/main" val="2163336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6533-8AA0-AF66-FF5D-582A4E74731C}"/>
              </a:ext>
            </a:extLst>
          </p:cNvPr>
          <p:cNvSpPr>
            <a:spLocks noGrp="1"/>
          </p:cNvSpPr>
          <p:nvPr>
            <p:ph type="ctrTitle"/>
          </p:nvPr>
        </p:nvSpPr>
        <p:spPr>
          <a:xfrm>
            <a:off x="1224116" y="1041400"/>
            <a:ext cx="10264877" cy="2560638"/>
          </a:xfrm>
        </p:spPr>
        <p:txBody>
          <a:bodyPr>
            <a:normAutofit/>
          </a:bodyPr>
          <a:lstStyle/>
          <a:p>
            <a:r>
              <a:rPr lang="en-US" dirty="0"/>
              <a:t>BMSW4002-Digital Skills and Research Methods </a:t>
            </a:r>
            <a:br>
              <a:rPr lang="en-US" dirty="0"/>
            </a:br>
            <a:endParaRPr lang="en-GB" dirty="0"/>
          </a:p>
        </p:txBody>
      </p:sp>
      <p:sp>
        <p:nvSpPr>
          <p:cNvPr id="3" name="Subtitle 2">
            <a:extLst>
              <a:ext uri="{FF2B5EF4-FFF2-40B4-BE49-F238E27FC236}">
                <a16:creationId xmlns:a16="http://schemas.microsoft.com/office/drawing/2014/main" id="{53426D7B-90BB-2CBA-91FF-AE93EDC691B9}"/>
              </a:ext>
            </a:extLst>
          </p:cNvPr>
          <p:cNvSpPr>
            <a:spLocks noGrp="1"/>
          </p:cNvSpPr>
          <p:nvPr>
            <p:ph type="subTitle" idx="1"/>
          </p:nvPr>
        </p:nvSpPr>
        <p:spPr>
          <a:xfrm>
            <a:off x="1524000" y="2774157"/>
            <a:ext cx="9144000" cy="1655762"/>
          </a:xfrm>
        </p:spPr>
        <p:txBody>
          <a:bodyPr/>
          <a:lstStyle/>
          <a:p>
            <a:r>
              <a:rPr lang="en-US" dirty="0"/>
              <a:t>Rukhsana Nawaz</a:t>
            </a:r>
          </a:p>
          <a:p>
            <a:r>
              <a:rPr lang="en-US" dirty="0"/>
              <a:t>2126717</a:t>
            </a:r>
            <a:endParaRPr lang="en-GB" dirty="0"/>
          </a:p>
        </p:txBody>
      </p:sp>
      <p:pic>
        <p:nvPicPr>
          <p:cNvPr id="5" name="Picture 4">
            <a:extLst>
              <a:ext uri="{FF2B5EF4-FFF2-40B4-BE49-F238E27FC236}">
                <a16:creationId xmlns:a16="http://schemas.microsoft.com/office/drawing/2014/main" id="{A6BD3823-2D40-AF9B-5E8E-E0FCFF4586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927872" y="3896873"/>
            <a:ext cx="2336255" cy="1738699"/>
          </a:xfrm>
          <a:prstGeom prst="rect">
            <a:avLst/>
          </a:prstGeom>
        </p:spPr>
      </p:pic>
      <p:sp>
        <p:nvSpPr>
          <p:cNvPr id="6" name="TextBox 5">
            <a:extLst>
              <a:ext uri="{FF2B5EF4-FFF2-40B4-BE49-F238E27FC236}">
                <a16:creationId xmlns:a16="http://schemas.microsoft.com/office/drawing/2014/main" id="{5A62F908-F659-C3D3-40D7-363BDEB73AB5}"/>
              </a:ext>
            </a:extLst>
          </p:cNvPr>
          <p:cNvSpPr txBox="1"/>
          <p:nvPr/>
        </p:nvSpPr>
        <p:spPr>
          <a:xfrm flipH="1">
            <a:off x="3714066" y="6162676"/>
            <a:ext cx="6502565" cy="369332"/>
          </a:xfrm>
          <a:prstGeom prst="rect">
            <a:avLst/>
          </a:prstGeom>
          <a:noFill/>
        </p:spPr>
        <p:txBody>
          <a:bodyPr wrap="square" rtlCol="0">
            <a:spAutoFit/>
          </a:bodyPr>
          <a:lstStyle/>
          <a:p>
            <a:r>
              <a:rPr lang="en-US" dirty="0"/>
              <a:t>Tutors Name: Nauman Ali    Date:  4</a:t>
            </a:r>
            <a:r>
              <a:rPr lang="en-US" baseline="30000" dirty="0"/>
              <a:t>TH</a:t>
            </a:r>
            <a:r>
              <a:rPr lang="en-US" dirty="0"/>
              <a:t>  July 2022   Time  3pm</a:t>
            </a:r>
            <a:endParaRPr lang="en-GB" dirty="0"/>
          </a:p>
        </p:txBody>
      </p:sp>
    </p:spTree>
    <p:extLst>
      <p:ext uri="{BB962C8B-B14F-4D97-AF65-F5344CB8AC3E}">
        <p14:creationId xmlns:p14="http://schemas.microsoft.com/office/powerpoint/2010/main" val="1669016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B909-D64C-7C22-37B7-BC2DC2355EA4}"/>
              </a:ext>
            </a:extLst>
          </p:cNvPr>
          <p:cNvSpPr>
            <a:spLocks noGrp="1"/>
          </p:cNvSpPr>
          <p:nvPr>
            <p:ph type="ctrTitle"/>
          </p:nvPr>
        </p:nvSpPr>
        <p:spPr/>
        <p:txBody>
          <a:bodyPr/>
          <a:lstStyle/>
          <a:p>
            <a:r>
              <a:rPr lang="en-US" dirty="0"/>
              <a:t>INTRODUCTION </a:t>
            </a:r>
            <a:endParaRPr lang="en-GB" dirty="0"/>
          </a:p>
        </p:txBody>
      </p:sp>
      <p:sp>
        <p:nvSpPr>
          <p:cNvPr id="3" name="Subtitle 2">
            <a:extLst>
              <a:ext uri="{FF2B5EF4-FFF2-40B4-BE49-F238E27FC236}">
                <a16:creationId xmlns:a16="http://schemas.microsoft.com/office/drawing/2014/main" id="{F6683043-9135-3E5B-5E92-BB1427EDA069}"/>
              </a:ext>
            </a:extLst>
          </p:cNvPr>
          <p:cNvSpPr>
            <a:spLocks noGrp="1"/>
          </p:cNvSpPr>
          <p:nvPr>
            <p:ph type="subTitle" idx="1"/>
          </p:nvPr>
        </p:nvSpPr>
        <p:spPr>
          <a:xfrm>
            <a:off x="1524000" y="3602038"/>
            <a:ext cx="9144000" cy="3255962"/>
          </a:xfrm>
        </p:spPr>
        <p:txBody>
          <a:bodyPr>
            <a:normAutofit fontScale="92500" lnSpcReduction="10000"/>
          </a:bodyPr>
          <a:lstStyle/>
          <a:p>
            <a:r>
              <a:rPr lang="en-US" dirty="0"/>
              <a:t>I am Rukhsana Nawaz </a:t>
            </a:r>
            <a:r>
              <a:rPr lang="en-US" dirty="0" err="1"/>
              <a:t>im</a:t>
            </a:r>
            <a:r>
              <a:rPr lang="en-US" dirty="0"/>
              <a:t> working on my own with the presentation and the question I have </a:t>
            </a:r>
            <a:r>
              <a:rPr lang="en-US" dirty="0" err="1"/>
              <a:t>choicen</a:t>
            </a:r>
            <a:r>
              <a:rPr lang="en-US" dirty="0"/>
              <a:t> </a:t>
            </a:r>
          </a:p>
          <a:p>
            <a:r>
              <a:rPr lang="en-US" dirty="0"/>
              <a:t>Is There a  need to </a:t>
            </a:r>
            <a:r>
              <a:rPr lang="en-US" dirty="0" err="1"/>
              <a:t>provid</a:t>
            </a:r>
            <a:r>
              <a:rPr lang="en-US" dirty="0"/>
              <a:t> training  on how to use technology to collaborate in UWTSD ? </a:t>
            </a:r>
          </a:p>
          <a:p>
            <a:r>
              <a:rPr lang="en-US" dirty="0"/>
              <a:t>I have noticed other students have difficulty to access and use the university applications . </a:t>
            </a:r>
          </a:p>
          <a:p>
            <a:r>
              <a:rPr lang="en-US" dirty="0"/>
              <a:t>I have researched finding for more or less happened to confirm this major study done by </a:t>
            </a:r>
            <a:r>
              <a:rPr lang="en-US" dirty="0" err="1"/>
              <a:t>organisations</a:t>
            </a:r>
            <a:r>
              <a:rPr lang="en-US" dirty="0"/>
              <a:t> and bodies such as Chester University and Oxford University local press has found there is divide between </a:t>
            </a:r>
            <a:r>
              <a:rPr lang="en-US" dirty="0" err="1"/>
              <a:t>peopen</a:t>
            </a:r>
            <a:r>
              <a:rPr lang="en-US" dirty="0"/>
              <a:t> who do not have digital skills.</a:t>
            </a:r>
          </a:p>
          <a:p>
            <a:endParaRPr lang="en-US" dirty="0"/>
          </a:p>
          <a:p>
            <a:endParaRPr lang="en-US" dirty="0"/>
          </a:p>
          <a:p>
            <a:endParaRPr lang="en-GB" dirty="0"/>
          </a:p>
        </p:txBody>
      </p:sp>
    </p:spTree>
    <p:extLst>
      <p:ext uri="{BB962C8B-B14F-4D97-AF65-F5344CB8AC3E}">
        <p14:creationId xmlns:p14="http://schemas.microsoft.com/office/powerpoint/2010/main" val="34188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21422-D653-9772-6C44-9B85305B315E}"/>
              </a:ext>
            </a:extLst>
          </p:cNvPr>
          <p:cNvSpPr>
            <a:spLocks noGrp="1"/>
          </p:cNvSpPr>
          <p:nvPr>
            <p:ph type="ctrTitle"/>
          </p:nvPr>
        </p:nvSpPr>
        <p:spPr>
          <a:xfrm>
            <a:off x="1627239" y="1041400"/>
            <a:ext cx="9144000" cy="2387600"/>
          </a:xfrm>
        </p:spPr>
        <p:txBody>
          <a:bodyPr>
            <a:normAutofit fontScale="90000"/>
          </a:bodyPr>
          <a:lstStyle/>
          <a:p>
            <a:r>
              <a:rPr lang="en-US" dirty="0"/>
              <a:t>Through this research </a:t>
            </a:r>
            <a:r>
              <a:rPr lang="en-US" dirty="0" err="1"/>
              <a:t>i</a:t>
            </a:r>
            <a:r>
              <a:rPr lang="en-US" dirty="0"/>
              <a:t> confirm what I believe from the data </a:t>
            </a:r>
            <a:r>
              <a:rPr lang="en-US" dirty="0" err="1"/>
              <a:t>i</a:t>
            </a:r>
            <a:r>
              <a:rPr lang="en-US" dirty="0"/>
              <a:t> have collected myself.</a:t>
            </a:r>
            <a:endParaRPr lang="en-GB" dirty="0"/>
          </a:p>
        </p:txBody>
      </p:sp>
      <p:sp>
        <p:nvSpPr>
          <p:cNvPr id="3" name="Subtitle 2">
            <a:extLst>
              <a:ext uri="{FF2B5EF4-FFF2-40B4-BE49-F238E27FC236}">
                <a16:creationId xmlns:a16="http://schemas.microsoft.com/office/drawing/2014/main" id="{AE9BF620-0E9D-185A-9F46-255B7B8C8EAA}"/>
              </a:ext>
            </a:extLst>
          </p:cNvPr>
          <p:cNvSpPr>
            <a:spLocks noGrp="1"/>
          </p:cNvSpPr>
          <p:nvPr>
            <p:ph type="subTitle" idx="1"/>
          </p:nvPr>
        </p:nvSpPr>
        <p:spPr/>
        <p:txBody>
          <a:bodyPr>
            <a:normAutofit fontScale="85000" lnSpcReduction="10000"/>
          </a:bodyPr>
          <a:lstStyle/>
          <a:p>
            <a:pPr marL="342900" indent="-342900">
              <a:buFont typeface="Arial" panose="020B0604020202020204" pitchFamily="34" charset="0"/>
              <a:buChar char="•"/>
            </a:pPr>
            <a:r>
              <a:rPr lang="en-US" dirty="0"/>
              <a:t>Only 49% received support for online learning .</a:t>
            </a:r>
          </a:p>
          <a:p>
            <a:pPr marL="342900" indent="-342900">
              <a:buFont typeface="Arial" panose="020B0604020202020204" pitchFamily="34" charset="0"/>
              <a:buChar char="•"/>
            </a:pPr>
            <a:r>
              <a:rPr lang="en-US" dirty="0"/>
              <a:t>While 51% said they needed guidance on digital skills .</a:t>
            </a:r>
          </a:p>
          <a:p>
            <a:r>
              <a:rPr lang="en-US" dirty="0"/>
              <a:t>This is collaborated by Adobe Hub which said in this report that Universities must equip students with know how to thrive in the fourth industrial revolution and provide staff with digital skills to deliver new modes in learning and assessment .</a:t>
            </a:r>
            <a:endParaRPr lang="en-GB" dirty="0"/>
          </a:p>
        </p:txBody>
      </p:sp>
    </p:spTree>
    <p:extLst>
      <p:ext uri="{BB962C8B-B14F-4D97-AF65-F5344CB8AC3E}">
        <p14:creationId xmlns:p14="http://schemas.microsoft.com/office/powerpoint/2010/main" val="4042345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Words>
  <Application>Microsoft Office PowerPoint</Application>
  <PresentationFormat>Widescreen</PresentationFormat>
  <Paragraphs>14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BMSW4002-Digital Skills and Research Methods  </vt:lpstr>
      <vt:lpstr>INTRODUCTION </vt:lpstr>
      <vt:lpstr>Through this research i confirm what I believe from the data i have collected myself.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BMSW4002-Digital Skills and Research Methods  </dc:title>
  <dc:creator>Rukhsana Nawaz (2126717)</dc:creator>
  <cp:lastModifiedBy>nawazrukhsana786@gmail.com</cp:lastModifiedBy>
  <cp:revision>1</cp:revision>
  <dcterms:created xsi:type="dcterms:W3CDTF">2022-07-02T19:05:34Z</dcterms:created>
  <dcterms:modified xsi:type="dcterms:W3CDTF">2022-07-02T19:05:34Z</dcterms:modified>
</cp:coreProperties>
</file>