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9" r:id="rId4"/>
    <p:sldId id="260" r:id="rId5"/>
    <p:sldId id="261" r:id="rId6"/>
    <p:sldId id="262" r:id="rId7"/>
    <p:sldId id="28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4" r:id="rId28"/>
    <p:sldId id="283"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4000" autoAdjust="0"/>
  </p:normalViewPr>
  <p:slideViewPr>
    <p:cSldViewPr snapToGrid="0">
      <p:cViewPr varScale="1">
        <p:scale>
          <a:sx n="53" d="100"/>
          <a:sy n="53" d="100"/>
        </p:scale>
        <p:origin x="183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ata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6.svg"/><Relationship Id="rId4" Type="http://schemas.openxmlformats.org/officeDocument/2006/relationships/image" Target="../media/image25.svg"/></Relationships>
</file>

<file path=ppt/diagrams/_rels/data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ata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7.svg"/><Relationship Id="rId4" Type="http://schemas.openxmlformats.org/officeDocument/2006/relationships/image" Target="../media/image36.svg"/></Relationships>
</file>

<file path=ppt/diagrams/_rels/data1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ata1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ata1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ata1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56.svg"/><Relationship Id="rId1" Type="http://schemas.openxmlformats.org/officeDocument/2006/relationships/image" Target="../media/image55.svg"/><Relationship Id="rId5" Type="http://schemas.openxmlformats.org/officeDocument/2006/relationships/image" Target="../media/image58.svg"/><Relationship Id="rId4" Type="http://schemas.openxmlformats.org/officeDocument/2006/relationships/image" Target="../media/image57.svg"/></Relationships>
</file>

<file path=ppt/diagrams/_rels/data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5" Type="http://schemas.openxmlformats.org/officeDocument/2006/relationships/image" Target="../media/image63.svg"/><Relationship Id="rId4" Type="http://schemas.openxmlformats.org/officeDocument/2006/relationships/image" Target="../media/image62.svg"/></Relationships>
</file>

<file path=ppt/diagrams/_rels/data22.xml.rels><?xml version="1.0" encoding="UTF-8" standalone="yes"?>
<Relationships xmlns="http://schemas.openxmlformats.org/package/2006/relationships"><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image" Target="../media/image65.svg"/><Relationship Id="rId1" Type="http://schemas.openxmlformats.org/officeDocument/2006/relationships/image" Target="../media/image64.svg"/><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6.svg"/><Relationship Id="rId4" Type="http://schemas.openxmlformats.org/officeDocument/2006/relationships/image" Target="../media/image2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image" Target="../media/image28.svg"/><Relationship Id="rId5" Type="http://schemas.openxmlformats.org/officeDocument/2006/relationships/image" Target="../media/image32.svg"/><Relationship Id="rId4" Type="http://schemas.openxmlformats.org/officeDocument/2006/relationships/image" Target="../media/image3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5" Type="http://schemas.openxmlformats.org/officeDocument/2006/relationships/image" Target="../media/image37.svg"/><Relationship Id="rId4" Type="http://schemas.openxmlformats.org/officeDocument/2006/relationships/image" Target="../media/image3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56.svg"/><Relationship Id="rId1" Type="http://schemas.openxmlformats.org/officeDocument/2006/relationships/image" Target="../media/image55.svg"/><Relationship Id="rId5" Type="http://schemas.openxmlformats.org/officeDocument/2006/relationships/image" Target="../media/image58.svg"/><Relationship Id="rId4" Type="http://schemas.openxmlformats.org/officeDocument/2006/relationships/image" Target="../media/image57.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svg"/><Relationship Id="rId1" Type="http://schemas.openxmlformats.org/officeDocument/2006/relationships/image" Target="../media/image59.svg"/><Relationship Id="rId5" Type="http://schemas.openxmlformats.org/officeDocument/2006/relationships/image" Target="../media/image63.svg"/><Relationship Id="rId4" Type="http://schemas.openxmlformats.org/officeDocument/2006/relationships/image" Target="../media/image62.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66.svg"/><Relationship Id="rId7" Type="http://schemas.openxmlformats.org/officeDocument/2006/relationships/image" Target="../media/image70.svg"/><Relationship Id="rId2" Type="http://schemas.openxmlformats.org/officeDocument/2006/relationships/image" Target="../media/image65.svg"/><Relationship Id="rId1" Type="http://schemas.openxmlformats.org/officeDocument/2006/relationships/image" Target="../media/image64.svg"/><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DEED42-DB6D-4FF9-B211-F65163C7B0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40BBD26-813A-4DF7-AB13-A23D856CD874}">
      <dgm:prSet/>
      <dgm:spPr/>
      <dgm:t>
        <a:bodyPr/>
        <a:lstStyle/>
        <a:p>
          <a:r>
            <a:rPr lang="en-US"/>
            <a:t>The older adults requiring assistance and monitoring with their medicines on the trains.</a:t>
          </a:r>
        </a:p>
      </dgm:t>
    </dgm:pt>
    <dgm:pt modelId="{069509F2-EC80-4B01-87FA-3CF809E625F4}" type="parTrans" cxnId="{014E3F11-EDD6-4A00-B65A-5068B3BED0AA}">
      <dgm:prSet/>
      <dgm:spPr/>
      <dgm:t>
        <a:bodyPr/>
        <a:lstStyle/>
        <a:p>
          <a:endParaRPr lang="en-US"/>
        </a:p>
      </dgm:t>
    </dgm:pt>
    <dgm:pt modelId="{43DF4A5A-AC5F-4F98-B144-7C373F715A7D}" type="sibTrans" cxnId="{014E3F11-EDD6-4A00-B65A-5068B3BED0AA}">
      <dgm:prSet/>
      <dgm:spPr/>
      <dgm:t>
        <a:bodyPr/>
        <a:lstStyle/>
        <a:p>
          <a:endParaRPr lang="en-US"/>
        </a:p>
      </dgm:t>
    </dgm:pt>
    <dgm:pt modelId="{A025AC3F-9AC8-4AA8-AC0F-056872558646}">
      <dgm:prSet/>
      <dgm:spPr/>
      <dgm:t>
        <a:bodyPr/>
        <a:lstStyle/>
        <a:p>
          <a:r>
            <a:rPr lang="en-US"/>
            <a:t>Staff includes carers, senior carers, nurses, and administrative staff.</a:t>
          </a:r>
        </a:p>
      </dgm:t>
    </dgm:pt>
    <dgm:pt modelId="{B623C0AC-E2BB-4196-A728-605C82A238EC}" type="parTrans" cxnId="{6CE4CCA9-8934-4A51-A717-E58D69FD32D5}">
      <dgm:prSet/>
      <dgm:spPr/>
      <dgm:t>
        <a:bodyPr/>
        <a:lstStyle/>
        <a:p>
          <a:endParaRPr lang="en-US"/>
        </a:p>
      </dgm:t>
    </dgm:pt>
    <dgm:pt modelId="{6B4B780A-733B-475B-87C8-5E3F85FC8639}" type="sibTrans" cxnId="{6CE4CCA9-8934-4A51-A717-E58D69FD32D5}">
      <dgm:prSet/>
      <dgm:spPr/>
      <dgm:t>
        <a:bodyPr/>
        <a:lstStyle/>
        <a:p>
          <a:endParaRPr lang="en-US"/>
        </a:p>
      </dgm:t>
    </dgm:pt>
    <dgm:pt modelId="{A961732C-BE7E-46F0-A880-2131EA3A746D}">
      <dgm:prSet/>
      <dgm:spPr/>
      <dgm:t>
        <a:bodyPr/>
        <a:lstStyle/>
        <a:p>
          <a:r>
            <a:rPr lang="en-US"/>
            <a:t>Working across two premises and-shift patterns.</a:t>
          </a:r>
        </a:p>
      </dgm:t>
    </dgm:pt>
    <dgm:pt modelId="{D1C235A5-A2DA-46B9-8BE3-E7026C522260}" type="parTrans" cxnId="{C7AEE8E9-A3E1-4DBF-8FB3-7F77815B2037}">
      <dgm:prSet/>
      <dgm:spPr/>
      <dgm:t>
        <a:bodyPr/>
        <a:lstStyle/>
        <a:p>
          <a:endParaRPr lang="en-US"/>
        </a:p>
      </dgm:t>
    </dgm:pt>
    <dgm:pt modelId="{06B0FD6F-4C75-4CD2-B103-92A416B279FC}" type="sibTrans" cxnId="{C7AEE8E9-A3E1-4DBF-8FB3-7F77815B2037}">
      <dgm:prSet/>
      <dgm:spPr/>
      <dgm:t>
        <a:bodyPr/>
        <a:lstStyle/>
        <a:p>
          <a:endParaRPr lang="en-US"/>
        </a:p>
      </dgm:t>
    </dgm:pt>
    <dgm:pt modelId="{68561923-1AC2-4F8F-9126-09A927086A93}">
      <dgm:prSet/>
      <dgm:spPr/>
      <dgm:t>
        <a:bodyPr/>
        <a:lstStyle/>
        <a:p>
          <a:r>
            <a:rPr lang="en-US"/>
            <a:t>There is a presence of Microsoft 365,but not used effectively.</a:t>
          </a:r>
        </a:p>
      </dgm:t>
    </dgm:pt>
    <dgm:pt modelId="{6B479813-9ED0-414A-9B88-ADBFAFD8A6CB}" type="parTrans" cxnId="{33939C63-B977-4A69-9DBE-BEDFDAC2D2B0}">
      <dgm:prSet/>
      <dgm:spPr/>
      <dgm:t>
        <a:bodyPr/>
        <a:lstStyle/>
        <a:p>
          <a:endParaRPr lang="en-US"/>
        </a:p>
      </dgm:t>
    </dgm:pt>
    <dgm:pt modelId="{32942C28-53EA-47D8-A418-481992753CBF}" type="sibTrans" cxnId="{33939C63-B977-4A69-9DBE-BEDFDAC2D2B0}">
      <dgm:prSet/>
      <dgm:spPr/>
      <dgm:t>
        <a:bodyPr/>
        <a:lstStyle/>
        <a:p>
          <a:endParaRPr lang="en-US"/>
        </a:p>
      </dgm:t>
    </dgm:pt>
    <dgm:pt modelId="{0BAEA71A-FF98-4CDA-8570-9E2B35F2C07B}">
      <dgm:prSet/>
      <dgm:spPr/>
      <dgm:t>
        <a:bodyPr/>
        <a:lstStyle/>
        <a:p>
          <a:r>
            <a:rPr lang="en-US"/>
            <a:t>Various communication issues have led to duplication of work and messages not received, as well as inefficiency.</a:t>
          </a:r>
        </a:p>
      </dgm:t>
    </dgm:pt>
    <dgm:pt modelId="{75932C18-80ED-4C3A-9D01-84D6F01BA0B4}" type="parTrans" cxnId="{D912574E-3F7A-47FA-BF6A-8BF57A8C3E56}">
      <dgm:prSet/>
      <dgm:spPr/>
      <dgm:t>
        <a:bodyPr/>
        <a:lstStyle/>
        <a:p>
          <a:endParaRPr lang="en-US"/>
        </a:p>
      </dgm:t>
    </dgm:pt>
    <dgm:pt modelId="{36B2FD41-DC38-48DA-AFB0-744C4FE0B8D1}" type="sibTrans" cxnId="{D912574E-3F7A-47FA-BF6A-8BF57A8C3E56}">
      <dgm:prSet/>
      <dgm:spPr/>
      <dgm:t>
        <a:bodyPr/>
        <a:lstStyle/>
        <a:p>
          <a:endParaRPr lang="en-US"/>
        </a:p>
      </dgm:t>
    </dgm:pt>
    <dgm:pt modelId="{52A61B8F-DA3C-42D2-BFE6-F9E4BBA321B3}" type="pres">
      <dgm:prSet presAssocID="{52DEED42-DB6D-4FF9-B211-F65163C7B00A}" presName="root" presStyleCnt="0">
        <dgm:presLayoutVars>
          <dgm:dir/>
          <dgm:resizeHandles val="exact"/>
        </dgm:presLayoutVars>
      </dgm:prSet>
      <dgm:spPr/>
    </dgm:pt>
    <dgm:pt modelId="{4F195239-8145-4E1E-8000-9DE695D02592}" type="pres">
      <dgm:prSet presAssocID="{A40BBD26-813A-4DF7-AB13-A23D856CD874}" presName="compNode" presStyleCnt="0"/>
      <dgm:spPr/>
    </dgm:pt>
    <dgm:pt modelId="{04E97053-4596-4DFA-8139-6849742134AE}" type="pres">
      <dgm:prSet presAssocID="{A40BBD26-813A-4DF7-AB13-A23D856CD874}" presName="bgRect" presStyleLbl="bgShp" presStyleIdx="0" presStyleCnt="5"/>
      <dgm:spPr/>
    </dgm:pt>
    <dgm:pt modelId="{808FF06D-E183-4BD1-A008-7A1A0687E40D}" type="pres">
      <dgm:prSet presAssocID="{A40BBD26-813A-4DF7-AB13-A23D856CD87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ain"/>
        </a:ext>
      </dgm:extLst>
    </dgm:pt>
    <dgm:pt modelId="{CFF0E5C0-B840-4FB2-877B-2D78C07BF26D}" type="pres">
      <dgm:prSet presAssocID="{A40BBD26-813A-4DF7-AB13-A23D856CD874}" presName="spaceRect" presStyleCnt="0"/>
      <dgm:spPr/>
    </dgm:pt>
    <dgm:pt modelId="{7C31E238-1473-41FA-9A33-56C63ABEAED0}" type="pres">
      <dgm:prSet presAssocID="{A40BBD26-813A-4DF7-AB13-A23D856CD874}" presName="parTx" presStyleLbl="revTx" presStyleIdx="0" presStyleCnt="5">
        <dgm:presLayoutVars>
          <dgm:chMax val="0"/>
          <dgm:chPref val="0"/>
        </dgm:presLayoutVars>
      </dgm:prSet>
      <dgm:spPr/>
    </dgm:pt>
    <dgm:pt modelId="{6AAEF9D4-DF90-4950-813B-32085A6AE981}" type="pres">
      <dgm:prSet presAssocID="{43DF4A5A-AC5F-4F98-B144-7C373F715A7D}" presName="sibTrans" presStyleCnt="0"/>
      <dgm:spPr/>
    </dgm:pt>
    <dgm:pt modelId="{A51044EB-E753-42F6-9D6B-02190A7401F5}" type="pres">
      <dgm:prSet presAssocID="{A025AC3F-9AC8-4AA8-AC0F-056872558646}" presName="compNode" presStyleCnt="0"/>
      <dgm:spPr/>
    </dgm:pt>
    <dgm:pt modelId="{28B65F4D-5FED-4073-A60D-46246BA604F5}" type="pres">
      <dgm:prSet presAssocID="{A025AC3F-9AC8-4AA8-AC0F-056872558646}" presName="bgRect" presStyleLbl="bgShp" presStyleIdx="1" presStyleCnt="5"/>
      <dgm:spPr/>
    </dgm:pt>
    <dgm:pt modelId="{CDDF5352-6F36-4D03-8BC8-85AF447198A0}" type="pres">
      <dgm:prSet presAssocID="{A025AC3F-9AC8-4AA8-AC0F-05687255864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C87E1168-648C-4A2D-AB47-7794C8242BD2}" type="pres">
      <dgm:prSet presAssocID="{A025AC3F-9AC8-4AA8-AC0F-056872558646}" presName="spaceRect" presStyleCnt="0"/>
      <dgm:spPr/>
    </dgm:pt>
    <dgm:pt modelId="{8805D98D-332D-4BFD-8F59-9AB8027489F0}" type="pres">
      <dgm:prSet presAssocID="{A025AC3F-9AC8-4AA8-AC0F-056872558646}" presName="parTx" presStyleLbl="revTx" presStyleIdx="1" presStyleCnt="5">
        <dgm:presLayoutVars>
          <dgm:chMax val="0"/>
          <dgm:chPref val="0"/>
        </dgm:presLayoutVars>
      </dgm:prSet>
      <dgm:spPr/>
    </dgm:pt>
    <dgm:pt modelId="{8D1A74A4-AB49-4BC4-9101-02D0E1BBF8C1}" type="pres">
      <dgm:prSet presAssocID="{6B4B780A-733B-475B-87C8-5E3F85FC8639}" presName="sibTrans" presStyleCnt="0"/>
      <dgm:spPr/>
    </dgm:pt>
    <dgm:pt modelId="{D7A02B3A-8FBC-41FF-8130-686840306BCD}" type="pres">
      <dgm:prSet presAssocID="{A961732C-BE7E-46F0-A880-2131EA3A746D}" presName="compNode" presStyleCnt="0"/>
      <dgm:spPr/>
    </dgm:pt>
    <dgm:pt modelId="{43438134-EFD3-4B1C-9AB8-FC7C71C9290C}" type="pres">
      <dgm:prSet presAssocID="{A961732C-BE7E-46F0-A880-2131EA3A746D}" presName="bgRect" presStyleLbl="bgShp" presStyleIdx="2" presStyleCnt="5"/>
      <dgm:spPr/>
    </dgm:pt>
    <dgm:pt modelId="{9ED20364-F65C-40D1-BD5D-21135D6D55C8}" type="pres">
      <dgm:prSet presAssocID="{A961732C-BE7E-46F0-A880-2131EA3A746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rver"/>
        </a:ext>
      </dgm:extLst>
    </dgm:pt>
    <dgm:pt modelId="{D3F10134-8172-4EB5-8FEE-19B0371772B1}" type="pres">
      <dgm:prSet presAssocID="{A961732C-BE7E-46F0-A880-2131EA3A746D}" presName="spaceRect" presStyleCnt="0"/>
      <dgm:spPr/>
    </dgm:pt>
    <dgm:pt modelId="{08EE00A0-B9BE-43FE-8379-1494334761D6}" type="pres">
      <dgm:prSet presAssocID="{A961732C-BE7E-46F0-A880-2131EA3A746D}" presName="parTx" presStyleLbl="revTx" presStyleIdx="2" presStyleCnt="5">
        <dgm:presLayoutVars>
          <dgm:chMax val="0"/>
          <dgm:chPref val="0"/>
        </dgm:presLayoutVars>
      </dgm:prSet>
      <dgm:spPr/>
    </dgm:pt>
    <dgm:pt modelId="{24DC1BE8-CE43-40A4-B904-DCEF0932B2A4}" type="pres">
      <dgm:prSet presAssocID="{06B0FD6F-4C75-4CD2-B103-92A416B279FC}" presName="sibTrans" presStyleCnt="0"/>
      <dgm:spPr/>
    </dgm:pt>
    <dgm:pt modelId="{A3E1E2E4-B7CD-4A43-9224-1F3C355A314E}" type="pres">
      <dgm:prSet presAssocID="{68561923-1AC2-4F8F-9126-09A927086A93}" presName="compNode" presStyleCnt="0"/>
      <dgm:spPr/>
    </dgm:pt>
    <dgm:pt modelId="{EE439D44-E861-429B-8D1E-E596FBFB00DE}" type="pres">
      <dgm:prSet presAssocID="{68561923-1AC2-4F8F-9126-09A927086A93}" presName="bgRect" presStyleLbl="bgShp" presStyleIdx="3" presStyleCnt="5"/>
      <dgm:spPr/>
    </dgm:pt>
    <dgm:pt modelId="{454EE558-A661-4B34-8E1E-7D40D6A98D36}" type="pres">
      <dgm:prSet presAssocID="{68561923-1AC2-4F8F-9126-09A927086A9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F1A2B8AA-E7DF-420C-82E2-1D582411F220}" type="pres">
      <dgm:prSet presAssocID="{68561923-1AC2-4F8F-9126-09A927086A93}" presName="spaceRect" presStyleCnt="0"/>
      <dgm:spPr/>
    </dgm:pt>
    <dgm:pt modelId="{2E639C31-75C3-453C-95AB-5974496C8BBC}" type="pres">
      <dgm:prSet presAssocID="{68561923-1AC2-4F8F-9126-09A927086A93}" presName="parTx" presStyleLbl="revTx" presStyleIdx="3" presStyleCnt="5">
        <dgm:presLayoutVars>
          <dgm:chMax val="0"/>
          <dgm:chPref val="0"/>
        </dgm:presLayoutVars>
      </dgm:prSet>
      <dgm:spPr/>
    </dgm:pt>
    <dgm:pt modelId="{3B5CC2FF-ADC6-48CC-B9BF-4CB61E24A31F}" type="pres">
      <dgm:prSet presAssocID="{32942C28-53EA-47D8-A418-481992753CBF}" presName="sibTrans" presStyleCnt="0"/>
      <dgm:spPr/>
    </dgm:pt>
    <dgm:pt modelId="{24CD2E67-9C3A-4927-A522-D017B8F6FB74}" type="pres">
      <dgm:prSet presAssocID="{0BAEA71A-FF98-4CDA-8570-9E2B35F2C07B}" presName="compNode" presStyleCnt="0"/>
      <dgm:spPr/>
    </dgm:pt>
    <dgm:pt modelId="{A2BE78D1-1E6B-4403-A994-E6D169FB5EA0}" type="pres">
      <dgm:prSet presAssocID="{0BAEA71A-FF98-4CDA-8570-9E2B35F2C07B}" presName="bgRect" presStyleLbl="bgShp" presStyleIdx="4" presStyleCnt="5"/>
      <dgm:spPr/>
    </dgm:pt>
    <dgm:pt modelId="{518AC78C-A5F4-4054-AD74-93D8CEAC7547}" type="pres">
      <dgm:prSet presAssocID="{0BAEA71A-FF98-4CDA-8570-9E2B35F2C07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Bubble"/>
        </a:ext>
      </dgm:extLst>
    </dgm:pt>
    <dgm:pt modelId="{2F359156-36EE-467F-981D-84D76DA6BBB5}" type="pres">
      <dgm:prSet presAssocID="{0BAEA71A-FF98-4CDA-8570-9E2B35F2C07B}" presName="spaceRect" presStyleCnt="0"/>
      <dgm:spPr/>
    </dgm:pt>
    <dgm:pt modelId="{C5720EDC-A9D1-4FD0-808E-B3AA01C57720}" type="pres">
      <dgm:prSet presAssocID="{0BAEA71A-FF98-4CDA-8570-9E2B35F2C07B}" presName="parTx" presStyleLbl="revTx" presStyleIdx="4" presStyleCnt="5">
        <dgm:presLayoutVars>
          <dgm:chMax val="0"/>
          <dgm:chPref val="0"/>
        </dgm:presLayoutVars>
      </dgm:prSet>
      <dgm:spPr/>
    </dgm:pt>
  </dgm:ptLst>
  <dgm:cxnLst>
    <dgm:cxn modelId="{014E3F11-EDD6-4A00-B65A-5068B3BED0AA}" srcId="{52DEED42-DB6D-4FF9-B211-F65163C7B00A}" destId="{A40BBD26-813A-4DF7-AB13-A23D856CD874}" srcOrd="0" destOrd="0" parTransId="{069509F2-EC80-4B01-87FA-3CF809E625F4}" sibTransId="{43DF4A5A-AC5F-4F98-B144-7C373F715A7D}"/>
    <dgm:cxn modelId="{CF1DAF20-1C71-4C42-A549-5EAE90644974}" type="presOf" srcId="{68561923-1AC2-4F8F-9126-09A927086A93}" destId="{2E639C31-75C3-453C-95AB-5974496C8BBC}" srcOrd="0" destOrd="0" presId="urn:microsoft.com/office/officeart/2018/2/layout/IconVerticalSolidList"/>
    <dgm:cxn modelId="{07B59C3D-47FC-4E98-9BA6-B24B111A4F37}" type="presOf" srcId="{0BAEA71A-FF98-4CDA-8570-9E2B35F2C07B}" destId="{C5720EDC-A9D1-4FD0-808E-B3AA01C57720}" srcOrd="0" destOrd="0" presId="urn:microsoft.com/office/officeart/2018/2/layout/IconVerticalSolidList"/>
    <dgm:cxn modelId="{33939C63-B977-4A69-9DBE-BEDFDAC2D2B0}" srcId="{52DEED42-DB6D-4FF9-B211-F65163C7B00A}" destId="{68561923-1AC2-4F8F-9126-09A927086A93}" srcOrd="3" destOrd="0" parTransId="{6B479813-9ED0-414A-9B88-ADBFAFD8A6CB}" sibTransId="{32942C28-53EA-47D8-A418-481992753CBF}"/>
    <dgm:cxn modelId="{D912574E-3F7A-47FA-BF6A-8BF57A8C3E56}" srcId="{52DEED42-DB6D-4FF9-B211-F65163C7B00A}" destId="{0BAEA71A-FF98-4CDA-8570-9E2B35F2C07B}" srcOrd="4" destOrd="0" parTransId="{75932C18-80ED-4C3A-9D01-84D6F01BA0B4}" sibTransId="{36B2FD41-DC38-48DA-AFB0-744C4FE0B8D1}"/>
    <dgm:cxn modelId="{05688983-7193-4437-B79C-9785B3D7802E}" type="presOf" srcId="{A961732C-BE7E-46F0-A880-2131EA3A746D}" destId="{08EE00A0-B9BE-43FE-8379-1494334761D6}" srcOrd="0" destOrd="0" presId="urn:microsoft.com/office/officeart/2018/2/layout/IconVerticalSolidList"/>
    <dgm:cxn modelId="{6CE4CCA9-8934-4A51-A717-E58D69FD32D5}" srcId="{52DEED42-DB6D-4FF9-B211-F65163C7B00A}" destId="{A025AC3F-9AC8-4AA8-AC0F-056872558646}" srcOrd="1" destOrd="0" parTransId="{B623C0AC-E2BB-4196-A728-605C82A238EC}" sibTransId="{6B4B780A-733B-475B-87C8-5E3F85FC8639}"/>
    <dgm:cxn modelId="{F7754EAE-4498-456B-8611-7B14569279D1}" type="presOf" srcId="{A40BBD26-813A-4DF7-AB13-A23D856CD874}" destId="{7C31E238-1473-41FA-9A33-56C63ABEAED0}" srcOrd="0" destOrd="0" presId="urn:microsoft.com/office/officeart/2018/2/layout/IconVerticalSolidList"/>
    <dgm:cxn modelId="{CC02D8E8-FDE7-4212-8613-120D45C31E28}" type="presOf" srcId="{A025AC3F-9AC8-4AA8-AC0F-056872558646}" destId="{8805D98D-332D-4BFD-8F59-9AB8027489F0}" srcOrd="0" destOrd="0" presId="urn:microsoft.com/office/officeart/2018/2/layout/IconVerticalSolidList"/>
    <dgm:cxn modelId="{C7AEE8E9-A3E1-4DBF-8FB3-7F77815B2037}" srcId="{52DEED42-DB6D-4FF9-B211-F65163C7B00A}" destId="{A961732C-BE7E-46F0-A880-2131EA3A746D}" srcOrd="2" destOrd="0" parTransId="{D1C235A5-A2DA-46B9-8BE3-E7026C522260}" sibTransId="{06B0FD6F-4C75-4CD2-B103-92A416B279FC}"/>
    <dgm:cxn modelId="{1B52B6EB-B855-47A8-AB5E-414B09F6A50C}" type="presOf" srcId="{52DEED42-DB6D-4FF9-B211-F65163C7B00A}" destId="{52A61B8F-DA3C-42D2-BFE6-F9E4BBA321B3}" srcOrd="0" destOrd="0" presId="urn:microsoft.com/office/officeart/2018/2/layout/IconVerticalSolidList"/>
    <dgm:cxn modelId="{27DA2344-1110-4472-92FB-154C79E6C847}" type="presParOf" srcId="{52A61B8F-DA3C-42D2-BFE6-F9E4BBA321B3}" destId="{4F195239-8145-4E1E-8000-9DE695D02592}" srcOrd="0" destOrd="0" presId="urn:microsoft.com/office/officeart/2018/2/layout/IconVerticalSolidList"/>
    <dgm:cxn modelId="{0BA20976-5376-4C48-887B-B6B1B91BF549}" type="presParOf" srcId="{4F195239-8145-4E1E-8000-9DE695D02592}" destId="{04E97053-4596-4DFA-8139-6849742134AE}" srcOrd="0" destOrd="0" presId="urn:microsoft.com/office/officeart/2018/2/layout/IconVerticalSolidList"/>
    <dgm:cxn modelId="{1FC55829-8A29-4FBC-A441-F562D231BC66}" type="presParOf" srcId="{4F195239-8145-4E1E-8000-9DE695D02592}" destId="{808FF06D-E183-4BD1-A008-7A1A0687E40D}" srcOrd="1" destOrd="0" presId="urn:microsoft.com/office/officeart/2018/2/layout/IconVerticalSolidList"/>
    <dgm:cxn modelId="{8F00F690-30E5-414B-9DD4-9D702CDD73D2}" type="presParOf" srcId="{4F195239-8145-4E1E-8000-9DE695D02592}" destId="{CFF0E5C0-B840-4FB2-877B-2D78C07BF26D}" srcOrd="2" destOrd="0" presId="urn:microsoft.com/office/officeart/2018/2/layout/IconVerticalSolidList"/>
    <dgm:cxn modelId="{5829246D-F832-48BC-882A-ED873FC5BAD6}" type="presParOf" srcId="{4F195239-8145-4E1E-8000-9DE695D02592}" destId="{7C31E238-1473-41FA-9A33-56C63ABEAED0}" srcOrd="3" destOrd="0" presId="urn:microsoft.com/office/officeart/2018/2/layout/IconVerticalSolidList"/>
    <dgm:cxn modelId="{C2349BD4-8095-4A2D-AF74-48B94B8390B2}" type="presParOf" srcId="{52A61B8F-DA3C-42D2-BFE6-F9E4BBA321B3}" destId="{6AAEF9D4-DF90-4950-813B-32085A6AE981}" srcOrd="1" destOrd="0" presId="urn:microsoft.com/office/officeart/2018/2/layout/IconVerticalSolidList"/>
    <dgm:cxn modelId="{6B55ED91-E8AF-4E45-BE13-D2D44C8E64C8}" type="presParOf" srcId="{52A61B8F-DA3C-42D2-BFE6-F9E4BBA321B3}" destId="{A51044EB-E753-42F6-9D6B-02190A7401F5}" srcOrd="2" destOrd="0" presId="urn:microsoft.com/office/officeart/2018/2/layout/IconVerticalSolidList"/>
    <dgm:cxn modelId="{3B065FE3-C6AD-438E-8FFE-F4F5BEDEBCEB}" type="presParOf" srcId="{A51044EB-E753-42F6-9D6B-02190A7401F5}" destId="{28B65F4D-5FED-4073-A60D-46246BA604F5}" srcOrd="0" destOrd="0" presId="urn:microsoft.com/office/officeart/2018/2/layout/IconVerticalSolidList"/>
    <dgm:cxn modelId="{17F2AE0F-76A6-47BE-8FA8-C32CE5E1B7AE}" type="presParOf" srcId="{A51044EB-E753-42F6-9D6B-02190A7401F5}" destId="{CDDF5352-6F36-4D03-8BC8-85AF447198A0}" srcOrd="1" destOrd="0" presId="urn:microsoft.com/office/officeart/2018/2/layout/IconVerticalSolidList"/>
    <dgm:cxn modelId="{1070E4E3-C72F-49C3-875D-C235F8FA36E2}" type="presParOf" srcId="{A51044EB-E753-42F6-9D6B-02190A7401F5}" destId="{C87E1168-648C-4A2D-AB47-7794C8242BD2}" srcOrd="2" destOrd="0" presId="urn:microsoft.com/office/officeart/2018/2/layout/IconVerticalSolidList"/>
    <dgm:cxn modelId="{A3658C3D-8555-48AD-B423-4ED9FD2FB4B0}" type="presParOf" srcId="{A51044EB-E753-42F6-9D6B-02190A7401F5}" destId="{8805D98D-332D-4BFD-8F59-9AB8027489F0}" srcOrd="3" destOrd="0" presId="urn:microsoft.com/office/officeart/2018/2/layout/IconVerticalSolidList"/>
    <dgm:cxn modelId="{469F1740-200B-47A3-BF18-ADE5827A3CE0}" type="presParOf" srcId="{52A61B8F-DA3C-42D2-BFE6-F9E4BBA321B3}" destId="{8D1A74A4-AB49-4BC4-9101-02D0E1BBF8C1}" srcOrd="3" destOrd="0" presId="urn:microsoft.com/office/officeart/2018/2/layout/IconVerticalSolidList"/>
    <dgm:cxn modelId="{82068C6E-30E9-4A66-A0F2-CB563D0E376B}" type="presParOf" srcId="{52A61B8F-DA3C-42D2-BFE6-F9E4BBA321B3}" destId="{D7A02B3A-8FBC-41FF-8130-686840306BCD}" srcOrd="4" destOrd="0" presId="urn:microsoft.com/office/officeart/2018/2/layout/IconVerticalSolidList"/>
    <dgm:cxn modelId="{4CE5E62B-1DD1-4CB1-819E-FCEA2A5789FB}" type="presParOf" srcId="{D7A02B3A-8FBC-41FF-8130-686840306BCD}" destId="{43438134-EFD3-4B1C-9AB8-FC7C71C9290C}" srcOrd="0" destOrd="0" presId="urn:microsoft.com/office/officeart/2018/2/layout/IconVerticalSolidList"/>
    <dgm:cxn modelId="{BDBE07E2-48AA-404A-B8F2-1B2C606B51AE}" type="presParOf" srcId="{D7A02B3A-8FBC-41FF-8130-686840306BCD}" destId="{9ED20364-F65C-40D1-BD5D-21135D6D55C8}" srcOrd="1" destOrd="0" presId="urn:microsoft.com/office/officeart/2018/2/layout/IconVerticalSolidList"/>
    <dgm:cxn modelId="{9C817C82-AB8A-40D1-9A51-5F6AFE76075B}" type="presParOf" srcId="{D7A02B3A-8FBC-41FF-8130-686840306BCD}" destId="{D3F10134-8172-4EB5-8FEE-19B0371772B1}" srcOrd="2" destOrd="0" presId="urn:microsoft.com/office/officeart/2018/2/layout/IconVerticalSolidList"/>
    <dgm:cxn modelId="{1540DB2D-3D3D-4913-9B0E-DE4F54C06973}" type="presParOf" srcId="{D7A02B3A-8FBC-41FF-8130-686840306BCD}" destId="{08EE00A0-B9BE-43FE-8379-1494334761D6}" srcOrd="3" destOrd="0" presId="urn:microsoft.com/office/officeart/2018/2/layout/IconVerticalSolidList"/>
    <dgm:cxn modelId="{E336B419-F0DB-46EB-8199-D2FA6FC920CC}" type="presParOf" srcId="{52A61B8F-DA3C-42D2-BFE6-F9E4BBA321B3}" destId="{24DC1BE8-CE43-40A4-B904-DCEF0932B2A4}" srcOrd="5" destOrd="0" presId="urn:microsoft.com/office/officeart/2018/2/layout/IconVerticalSolidList"/>
    <dgm:cxn modelId="{959179FD-F260-4FCA-A8CA-056D91F227ED}" type="presParOf" srcId="{52A61B8F-DA3C-42D2-BFE6-F9E4BBA321B3}" destId="{A3E1E2E4-B7CD-4A43-9224-1F3C355A314E}" srcOrd="6" destOrd="0" presId="urn:microsoft.com/office/officeart/2018/2/layout/IconVerticalSolidList"/>
    <dgm:cxn modelId="{4E7AE931-CCCE-40EB-A493-F9F84B4C789B}" type="presParOf" srcId="{A3E1E2E4-B7CD-4A43-9224-1F3C355A314E}" destId="{EE439D44-E861-429B-8D1E-E596FBFB00DE}" srcOrd="0" destOrd="0" presId="urn:microsoft.com/office/officeart/2018/2/layout/IconVerticalSolidList"/>
    <dgm:cxn modelId="{8DE10513-B388-44CA-B214-0B0D569B2A24}" type="presParOf" srcId="{A3E1E2E4-B7CD-4A43-9224-1F3C355A314E}" destId="{454EE558-A661-4B34-8E1E-7D40D6A98D36}" srcOrd="1" destOrd="0" presId="urn:microsoft.com/office/officeart/2018/2/layout/IconVerticalSolidList"/>
    <dgm:cxn modelId="{7949F0A8-49EA-4F14-8336-102FF9646914}" type="presParOf" srcId="{A3E1E2E4-B7CD-4A43-9224-1F3C355A314E}" destId="{F1A2B8AA-E7DF-420C-82E2-1D582411F220}" srcOrd="2" destOrd="0" presId="urn:microsoft.com/office/officeart/2018/2/layout/IconVerticalSolidList"/>
    <dgm:cxn modelId="{FE1699E6-9ADB-4DB0-BC8A-FCE670E9FA69}" type="presParOf" srcId="{A3E1E2E4-B7CD-4A43-9224-1F3C355A314E}" destId="{2E639C31-75C3-453C-95AB-5974496C8BBC}" srcOrd="3" destOrd="0" presId="urn:microsoft.com/office/officeart/2018/2/layout/IconVerticalSolidList"/>
    <dgm:cxn modelId="{C2233FBE-42B5-4D4F-B661-9716A20E1CF1}" type="presParOf" srcId="{52A61B8F-DA3C-42D2-BFE6-F9E4BBA321B3}" destId="{3B5CC2FF-ADC6-48CC-B9BF-4CB61E24A31F}" srcOrd="7" destOrd="0" presId="urn:microsoft.com/office/officeart/2018/2/layout/IconVerticalSolidList"/>
    <dgm:cxn modelId="{0055608C-6D85-4FD9-A844-3C930139F1A6}" type="presParOf" srcId="{52A61B8F-DA3C-42D2-BFE6-F9E4BBA321B3}" destId="{24CD2E67-9C3A-4927-A522-D017B8F6FB74}" srcOrd="8" destOrd="0" presId="urn:microsoft.com/office/officeart/2018/2/layout/IconVerticalSolidList"/>
    <dgm:cxn modelId="{C5B85BF0-35B2-4C57-822A-8FDDDF44DE1A}" type="presParOf" srcId="{24CD2E67-9C3A-4927-A522-D017B8F6FB74}" destId="{A2BE78D1-1E6B-4403-A994-E6D169FB5EA0}" srcOrd="0" destOrd="0" presId="urn:microsoft.com/office/officeart/2018/2/layout/IconVerticalSolidList"/>
    <dgm:cxn modelId="{554A10BA-EA56-4439-BAF4-79A758FDA99F}" type="presParOf" srcId="{24CD2E67-9C3A-4927-A522-D017B8F6FB74}" destId="{518AC78C-A5F4-4054-AD74-93D8CEAC7547}" srcOrd="1" destOrd="0" presId="urn:microsoft.com/office/officeart/2018/2/layout/IconVerticalSolidList"/>
    <dgm:cxn modelId="{D0F89051-24F7-4110-9977-5294AD546DC3}" type="presParOf" srcId="{24CD2E67-9C3A-4927-A522-D017B8F6FB74}" destId="{2F359156-36EE-467F-981D-84D76DA6BBB5}" srcOrd="2" destOrd="0" presId="urn:microsoft.com/office/officeart/2018/2/layout/IconVerticalSolidList"/>
    <dgm:cxn modelId="{78C42631-F35B-4FCC-A7F1-0807AF1BFC9E}" type="presParOf" srcId="{24CD2E67-9C3A-4927-A522-D017B8F6FB74}" destId="{C5720EDC-A9D1-4FD0-808E-B3AA01C5772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E354C4-8DED-4308-A3C1-C8211217E64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886B212-12A5-4FCE-8753-AFAA2B83E919}">
      <dgm:prSet/>
      <dgm:spPr/>
      <dgm:t>
        <a:bodyPr/>
        <a:lstStyle/>
        <a:p>
          <a:r>
            <a:rPr lang="en-US"/>
            <a:t>Instant messaging.</a:t>
          </a:r>
        </a:p>
      </dgm:t>
    </dgm:pt>
    <dgm:pt modelId="{623214BA-F798-489E-A180-058C867514AA}" type="parTrans" cxnId="{EA38B283-9902-4A6B-BDFF-7F1572495600}">
      <dgm:prSet/>
      <dgm:spPr/>
      <dgm:t>
        <a:bodyPr/>
        <a:lstStyle/>
        <a:p>
          <a:endParaRPr lang="en-US"/>
        </a:p>
      </dgm:t>
    </dgm:pt>
    <dgm:pt modelId="{AC046FEA-7156-4A30-8944-DA02756FA808}" type="sibTrans" cxnId="{EA38B283-9902-4A6B-BDFF-7F1572495600}">
      <dgm:prSet/>
      <dgm:spPr/>
      <dgm:t>
        <a:bodyPr/>
        <a:lstStyle/>
        <a:p>
          <a:endParaRPr lang="en-US"/>
        </a:p>
      </dgm:t>
    </dgm:pt>
    <dgm:pt modelId="{87B68899-D297-495D-97F1-8585E5193129}">
      <dgm:prSet/>
      <dgm:spPr/>
      <dgm:t>
        <a:bodyPr/>
        <a:lstStyle/>
        <a:p>
          <a:r>
            <a:rPr lang="en-US"/>
            <a:t>Audio and video meetings.</a:t>
          </a:r>
        </a:p>
      </dgm:t>
    </dgm:pt>
    <dgm:pt modelId="{3E3210EB-3834-478C-A26A-B5AC1E404ABB}" type="parTrans" cxnId="{1E429FC2-7AB6-4A0A-8683-22938D8129BD}">
      <dgm:prSet/>
      <dgm:spPr/>
      <dgm:t>
        <a:bodyPr/>
        <a:lstStyle/>
        <a:p>
          <a:endParaRPr lang="en-US"/>
        </a:p>
      </dgm:t>
    </dgm:pt>
    <dgm:pt modelId="{740F1F15-0631-4878-8D0E-B974FD9F9980}" type="sibTrans" cxnId="{1E429FC2-7AB6-4A0A-8683-22938D8129BD}">
      <dgm:prSet/>
      <dgm:spPr/>
      <dgm:t>
        <a:bodyPr/>
        <a:lstStyle/>
        <a:p>
          <a:endParaRPr lang="en-US"/>
        </a:p>
      </dgm:t>
    </dgm:pt>
    <dgm:pt modelId="{F928E49D-E548-462D-BF88-9CA101951216}">
      <dgm:prSet/>
      <dgm:spPr/>
      <dgm:t>
        <a:bodyPr/>
        <a:lstStyle/>
        <a:p>
          <a:r>
            <a:rPr lang="en-US"/>
            <a:t>Team collaboration channels.</a:t>
          </a:r>
        </a:p>
      </dgm:t>
    </dgm:pt>
    <dgm:pt modelId="{80C20EE5-26AF-4E9D-9592-CB1723E48843}" type="parTrans" cxnId="{69DF5ABC-81D5-4984-B5D2-E7E0C9F21D76}">
      <dgm:prSet/>
      <dgm:spPr/>
      <dgm:t>
        <a:bodyPr/>
        <a:lstStyle/>
        <a:p>
          <a:endParaRPr lang="en-US"/>
        </a:p>
      </dgm:t>
    </dgm:pt>
    <dgm:pt modelId="{D08041B6-8263-4BCB-92BC-9E97F34A6EB7}" type="sibTrans" cxnId="{69DF5ABC-81D5-4984-B5D2-E7E0C9F21D76}">
      <dgm:prSet/>
      <dgm:spPr/>
      <dgm:t>
        <a:bodyPr/>
        <a:lstStyle/>
        <a:p>
          <a:endParaRPr lang="en-US"/>
        </a:p>
      </dgm:t>
    </dgm:pt>
    <dgm:pt modelId="{2D24E1AB-168F-448E-A54D-DA09AFC36F74}">
      <dgm:prSet/>
      <dgm:spPr/>
      <dgm:t>
        <a:bodyPr/>
        <a:lstStyle/>
        <a:p>
          <a:r>
            <a:rPr lang="en-US" dirty="0"/>
            <a:t>File sharing and document access (</a:t>
          </a:r>
          <a:r>
            <a:rPr lang="en-US" dirty="0" err="1"/>
            <a:t>Guban</a:t>
          </a:r>
          <a:r>
            <a:rPr lang="en-US" dirty="0"/>
            <a:t>, 2024).</a:t>
          </a:r>
        </a:p>
      </dgm:t>
    </dgm:pt>
    <dgm:pt modelId="{4E694AEC-4615-4242-AC97-CA39454430FF}" type="parTrans" cxnId="{63E4465E-FA04-4FC1-BF68-C8954B5275E4}">
      <dgm:prSet/>
      <dgm:spPr/>
      <dgm:t>
        <a:bodyPr/>
        <a:lstStyle/>
        <a:p>
          <a:endParaRPr lang="en-US"/>
        </a:p>
      </dgm:t>
    </dgm:pt>
    <dgm:pt modelId="{A1EB8D21-A0F7-4473-AE4B-64650908A56F}" type="sibTrans" cxnId="{63E4465E-FA04-4FC1-BF68-C8954B5275E4}">
      <dgm:prSet/>
      <dgm:spPr/>
      <dgm:t>
        <a:bodyPr/>
        <a:lstStyle/>
        <a:p>
          <a:endParaRPr lang="en-US"/>
        </a:p>
      </dgm:t>
    </dgm:pt>
    <dgm:pt modelId="{3EBC3F1B-0001-4106-BD8E-0C01F7CE621C}">
      <dgm:prSet/>
      <dgm:spPr/>
      <dgm:t>
        <a:bodyPr/>
        <a:lstStyle/>
        <a:p>
          <a:r>
            <a:rPr lang="en-US" dirty="0"/>
            <a:t>Mobile and desktop accessibility.</a:t>
          </a:r>
        </a:p>
      </dgm:t>
    </dgm:pt>
    <dgm:pt modelId="{98055627-1C0F-402B-A515-A58F5677F328}" type="parTrans" cxnId="{9F9D17C6-D795-4B38-BB78-1C80F17D977E}">
      <dgm:prSet/>
      <dgm:spPr/>
      <dgm:t>
        <a:bodyPr/>
        <a:lstStyle/>
        <a:p>
          <a:endParaRPr lang="en-US"/>
        </a:p>
      </dgm:t>
    </dgm:pt>
    <dgm:pt modelId="{A50DC615-36D0-4BE0-80DB-0A795B09D210}" type="sibTrans" cxnId="{9F9D17C6-D795-4B38-BB78-1C80F17D977E}">
      <dgm:prSet/>
      <dgm:spPr/>
      <dgm:t>
        <a:bodyPr/>
        <a:lstStyle/>
        <a:p>
          <a:endParaRPr lang="en-US"/>
        </a:p>
      </dgm:t>
    </dgm:pt>
    <dgm:pt modelId="{AD5A7910-7CE7-446B-8915-253B9E545699}" type="pres">
      <dgm:prSet presAssocID="{15E354C4-8DED-4308-A3C1-C8211217E64D}" presName="linear" presStyleCnt="0">
        <dgm:presLayoutVars>
          <dgm:animLvl val="lvl"/>
          <dgm:resizeHandles val="exact"/>
        </dgm:presLayoutVars>
      </dgm:prSet>
      <dgm:spPr/>
    </dgm:pt>
    <dgm:pt modelId="{BFBEA15A-06CC-47A0-838F-3155278A3EA9}" type="pres">
      <dgm:prSet presAssocID="{F886B212-12A5-4FCE-8753-AFAA2B83E919}" presName="parentText" presStyleLbl="node1" presStyleIdx="0" presStyleCnt="5">
        <dgm:presLayoutVars>
          <dgm:chMax val="0"/>
          <dgm:bulletEnabled val="1"/>
        </dgm:presLayoutVars>
      </dgm:prSet>
      <dgm:spPr/>
    </dgm:pt>
    <dgm:pt modelId="{1BE4DA9A-3866-4B84-B89E-BD673494DD39}" type="pres">
      <dgm:prSet presAssocID="{AC046FEA-7156-4A30-8944-DA02756FA808}" presName="spacer" presStyleCnt="0"/>
      <dgm:spPr/>
    </dgm:pt>
    <dgm:pt modelId="{286EDA4B-A632-4263-8E8F-5B85FAF5CB1F}" type="pres">
      <dgm:prSet presAssocID="{87B68899-D297-495D-97F1-8585E5193129}" presName="parentText" presStyleLbl="node1" presStyleIdx="1" presStyleCnt="5">
        <dgm:presLayoutVars>
          <dgm:chMax val="0"/>
          <dgm:bulletEnabled val="1"/>
        </dgm:presLayoutVars>
      </dgm:prSet>
      <dgm:spPr/>
    </dgm:pt>
    <dgm:pt modelId="{23BE9B48-98C3-4A9F-9A7E-7E086899F5D3}" type="pres">
      <dgm:prSet presAssocID="{740F1F15-0631-4878-8D0E-B974FD9F9980}" presName="spacer" presStyleCnt="0"/>
      <dgm:spPr/>
    </dgm:pt>
    <dgm:pt modelId="{A6D79946-3817-4B74-9864-6EF7C079A2D9}" type="pres">
      <dgm:prSet presAssocID="{F928E49D-E548-462D-BF88-9CA101951216}" presName="parentText" presStyleLbl="node1" presStyleIdx="2" presStyleCnt="5">
        <dgm:presLayoutVars>
          <dgm:chMax val="0"/>
          <dgm:bulletEnabled val="1"/>
        </dgm:presLayoutVars>
      </dgm:prSet>
      <dgm:spPr/>
    </dgm:pt>
    <dgm:pt modelId="{858AD2C6-3584-40F7-B0ED-34DE23B04B6A}" type="pres">
      <dgm:prSet presAssocID="{D08041B6-8263-4BCB-92BC-9E97F34A6EB7}" presName="spacer" presStyleCnt="0"/>
      <dgm:spPr/>
    </dgm:pt>
    <dgm:pt modelId="{E9A64CCB-58D2-4540-BE4A-E4F59E751ECE}" type="pres">
      <dgm:prSet presAssocID="{2D24E1AB-168F-448E-A54D-DA09AFC36F74}" presName="parentText" presStyleLbl="node1" presStyleIdx="3" presStyleCnt="5">
        <dgm:presLayoutVars>
          <dgm:chMax val="0"/>
          <dgm:bulletEnabled val="1"/>
        </dgm:presLayoutVars>
      </dgm:prSet>
      <dgm:spPr/>
    </dgm:pt>
    <dgm:pt modelId="{3991D09E-289C-45BF-9443-9AD2D87349AB}" type="pres">
      <dgm:prSet presAssocID="{A1EB8D21-A0F7-4473-AE4B-64650908A56F}" presName="spacer" presStyleCnt="0"/>
      <dgm:spPr/>
    </dgm:pt>
    <dgm:pt modelId="{975AC4F1-AACD-4124-9245-711FBC7C5710}" type="pres">
      <dgm:prSet presAssocID="{3EBC3F1B-0001-4106-BD8E-0C01F7CE621C}" presName="parentText" presStyleLbl="node1" presStyleIdx="4" presStyleCnt="5">
        <dgm:presLayoutVars>
          <dgm:chMax val="0"/>
          <dgm:bulletEnabled val="1"/>
        </dgm:presLayoutVars>
      </dgm:prSet>
      <dgm:spPr/>
    </dgm:pt>
  </dgm:ptLst>
  <dgm:cxnLst>
    <dgm:cxn modelId="{610E7615-6FB9-4AEB-8A4A-ED9AB58AE330}" type="presOf" srcId="{F928E49D-E548-462D-BF88-9CA101951216}" destId="{A6D79946-3817-4B74-9864-6EF7C079A2D9}" srcOrd="0" destOrd="0" presId="urn:microsoft.com/office/officeart/2005/8/layout/vList2"/>
    <dgm:cxn modelId="{63E4465E-FA04-4FC1-BF68-C8954B5275E4}" srcId="{15E354C4-8DED-4308-A3C1-C8211217E64D}" destId="{2D24E1AB-168F-448E-A54D-DA09AFC36F74}" srcOrd="3" destOrd="0" parTransId="{4E694AEC-4615-4242-AC97-CA39454430FF}" sibTransId="{A1EB8D21-A0F7-4473-AE4B-64650908A56F}"/>
    <dgm:cxn modelId="{C8F5E350-1EE1-4BFB-BB17-BB26A7F1F8C7}" type="presOf" srcId="{15E354C4-8DED-4308-A3C1-C8211217E64D}" destId="{AD5A7910-7CE7-446B-8915-253B9E545699}" srcOrd="0" destOrd="0" presId="urn:microsoft.com/office/officeart/2005/8/layout/vList2"/>
    <dgm:cxn modelId="{37EF6774-2426-4362-AB9D-1C6353B0C4E3}" type="presOf" srcId="{3EBC3F1B-0001-4106-BD8E-0C01F7CE621C}" destId="{975AC4F1-AACD-4124-9245-711FBC7C5710}" srcOrd="0" destOrd="0" presId="urn:microsoft.com/office/officeart/2005/8/layout/vList2"/>
    <dgm:cxn modelId="{EA38B283-9902-4A6B-BDFF-7F1572495600}" srcId="{15E354C4-8DED-4308-A3C1-C8211217E64D}" destId="{F886B212-12A5-4FCE-8753-AFAA2B83E919}" srcOrd="0" destOrd="0" parTransId="{623214BA-F798-489E-A180-058C867514AA}" sibTransId="{AC046FEA-7156-4A30-8944-DA02756FA808}"/>
    <dgm:cxn modelId="{B99C8288-473E-4F71-A6A0-5A9F69B06487}" type="presOf" srcId="{87B68899-D297-495D-97F1-8585E5193129}" destId="{286EDA4B-A632-4263-8E8F-5B85FAF5CB1F}" srcOrd="0" destOrd="0" presId="urn:microsoft.com/office/officeart/2005/8/layout/vList2"/>
    <dgm:cxn modelId="{25FFA8A5-E16F-4E78-A926-D80D1FE66021}" type="presOf" srcId="{F886B212-12A5-4FCE-8753-AFAA2B83E919}" destId="{BFBEA15A-06CC-47A0-838F-3155278A3EA9}" srcOrd="0" destOrd="0" presId="urn:microsoft.com/office/officeart/2005/8/layout/vList2"/>
    <dgm:cxn modelId="{00675CB2-7F0A-4110-B01D-52AA5F9F41A5}" type="presOf" srcId="{2D24E1AB-168F-448E-A54D-DA09AFC36F74}" destId="{E9A64CCB-58D2-4540-BE4A-E4F59E751ECE}" srcOrd="0" destOrd="0" presId="urn:microsoft.com/office/officeart/2005/8/layout/vList2"/>
    <dgm:cxn modelId="{69DF5ABC-81D5-4984-B5D2-E7E0C9F21D76}" srcId="{15E354C4-8DED-4308-A3C1-C8211217E64D}" destId="{F928E49D-E548-462D-BF88-9CA101951216}" srcOrd="2" destOrd="0" parTransId="{80C20EE5-26AF-4E9D-9592-CB1723E48843}" sibTransId="{D08041B6-8263-4BCB-92BC-9E97F34A6EB7}"/>
    <dgm:cxn modelId="{1E429FC2-7AB6-4A0A-8683-22938D8129BD}" srcId="{15E354C4-8DED-4308-A3C1-C8211217E64D}" destId="{87B68899-D297-495D-97F1-8585E5193129}" srcOrd="1" destOrd="0" parTransId="{3E3210EB-3834-478C-A26A-B5AC1E404ABB}" sibTransId="{740F1F15-0631-4878-8D0E-B974FD9F9980}"/>
    <dgm:cxn modelId="{9F9D17C6-D795-4B38-BB78-1C80F17D977E}" srcId="{15E354C4-8DED-4308-A3C1-C8211217E64D}" destId="{3EBC3F1B-0001-4106-BD8E-0C01F7CE621C}" srcOrd="4" destOrd="0" parTransId="{98055627-1C0F-402B-A515-A58F5677F328}" sibTransId="{A50DC615-36D0-4BE0-80DB-0A795B09D210}"/>
    <dgm:cxn modelId="{508FEF87-A510-4B92-BDAD-867016C05402}" type="presParOf" srcId="{AD5A7910-7CE7-446B-8915-253B9E545699}" destId="{BFBEA15A-06CC-47A0-838F-3155278A3EA9}" srcOrd="0" destOrd="0" presId="urn:microsoft.com/office/officeart/2005/8/layout/vList2"/>
    <dgm:cxn modelId="{47BEDF57-9DAD-4BE6-A56C-5FF2E7B25C8C}" type="presParOf" srcId="{AD5A7910-7CE7-446B-8915-253B9E545699}" destId="{1BE4DA9A-3866-4B84-B89E-BD673494DD39}" srcOrd="1" destOrd="0" presId="urn:microsoft.com/office/officeart/2005/8/layout/vList2"/>
    <dgm:cxn modelId="{57DEF41F-011A-482B-9550-E6A5A80D794F}" type="presParOf" srcId="{AD5A7910-7CE7-446B-8915-253B9E545699}" destId="{286EDA4B-A632-4263-8E8F-5B85FAF5CB1F}" srcOrd="2" destOrd="0" presId="urn:microsoft.com/office/officeart/2005/8/layout/vList2"/>
    <dgm:cxn modelId="{43579A5B-B2C8-46A4-B8AE-578AB7359655}" type="presParOf" srcId="{AD5A7910-7CE7-446B-8915-253B9E545699}" destId="{23BE9B48-98C3-4A9F-9A7E-7E086899F5D3}" srcOrd="3" destOrd="0" presId="urn:microsoft.com/office/officeart/2005/8/layout/vList2"/>
    <dgm:cxn modelId="{785B51B2-9385-40B6-94D9-98E9743DF24F}" type="presParOf" srcId="{AD5A7910-7CE7-446B-8915-253B9E545699}" destId="{A6D79946-3817-4B74-9864-6EF7C079A2D9}" srcOrd="4" destOrd="0" presId="urn:microsoft.com/office/officeart/2005/8/layout/vList2"/>
    <dgm:cxn modelId="{14E07477-5C03-4034-A822-766EC1EEC9DD}" type="presParOf" srcId="{AD5A7910-7CE7-446B-8915-253B9E545699}" destId="{858AD2C6-3584-40F7-B0ED-34DE23B04B6A}" srcOrd="5" destOrd="0" presId="urn:microsoft.com/office/officeart/2005/8/layout/vList2"/>
    <dgm:cxn modelId="{E9C22D4A-83B6-4B7A-B737-0017A8FF55A3}" type="presParOf" srcId="{AD5A7910-7CE7-446B-8915-253B9E545699}" destId="{E9A64CCB-58D2-4540-BE4A-E4F59E751ECE}" srcOrd="6" destOrd="0" presId="urn:microsoft.com/office/officeart/2005/8/layout/vList2"/>
    <dgm:cxn modelId="{857013BF-E45B-490D-8A6F-D1FAC37BEB28}" type="presParOf" srcId="{AD5A7910-7CE7-446B-8915-253B9E545699}" destId="{3991D09E-289C-45BF-9443-9AD2D87349AB}" srcOrd="7" destOrd="0" presId="urn:microsoft.com/office/officeart/2005/8/layout/vList2"/>
    <dgm:cxn modelId="{54DAD761-9F29-4B41-BEA1-C5219E76CB19}" type="presParOf" srcId="{AD5A7910-7CE7-446B-8915-253B9E545699}" destId="{975AC4F1-AACD-4124-9245-711FBC7C571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D667E7-BDCA-4319-B479-4B81CFCC00C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CAFB2FC9-2A8A-4552-94BA-7AFFB4C9773E}">
      <dgm:prSet/>
      <dgm:spPr/>
      <dgm:t>
        <a:bodyPr/>
        <a:lstStyle/>
        <a:p>
          <a:r>
            <a:rPr lang="en-US"/>
            <a:t>Faster communication.</a:t>
          </a:r>
        </a:p>
      </dgm:t>
    </dgm:pt>
    <dgm:pt modelId="{87AD77B6-A6E3-4BDB-8207-74ED0ACDC77A}" type="parTrans" cxnId="{AB4BF54E-8C7E-4CC4-B388-27D6A98AB127}">
      <dgm:prSet/>
      <dgm:spPr/>
      <dgm:t>
        <a:bodyPr/>
        <a:lstStyle/>
        <a:p>
          <a:endParaRPr lang="en-US"/>
        </a:p>
      </dgm:t>
    </dgm:pt>
    <dgm:pt modelId="{6B5DB320-2278-4B36-828F-0314ADEB895B}" type="sibTrans" cxnId="{AB4BF54E-8C7E-4CC4-B388-27D6A98AB127}">
      <dgm:prSet/>
      <dgm:spPr/>
      <dgm:t>
        <a:bodyPr/>
        <a:lstStyle/>
        <a:p>
          <a:endParaRPr lang="en-US"/>
        </a:p>
      </dgm:t>
    </dgm:pt>
    <dgm:pt modelId="{377617AA-9033-4946-A25A-9F446879E7FC}">
      <dgm:prSet/>
      <dgm:spPr/>
      <dgm:t>
        <a:bodyPr/>
        <a:lstStyle/>
        <a:p>
          <a:r>
            <a:rPr lang="en-US"/>
            <a:t>Better teamwork.</a:t>
          </a:r>
        </a:p>
      </dgm:t>
    </dgm:pt>
    <dgm:pt modelId="{CCA74DD2-41B2-4436-99E1-4C7BFC610C38}" type="parTrans" cxnId="{7B3E1FA6-DC5B-4056-AFA0-1CC0464489D6}">
      <dgm:prSet/>
      <dgm:spPr/>
      <dgm:t>
        <a:bodyPr/>
        <a:lstStyle/>
        <a:p>
          <a:endParaRPr lang="en-US"/>
        </a:p>
      </dgm:t>
    </dgm:pt>
    <dgm:pt modelId="{55AC7F4D-E761-442E-A873-7B3B11104E35}" type="sibTrans" cxnId="{7B3E1FA6-DC5B-4056-AFA0-1CC0464489D6}">
      <dgm:prSet/>
      <dgm:spPr/>
      <dgm:t>
        <a:bodyPr/>
        <a:lstStyle/>
        <a:p>
          <a:endParaRPr lang="en-US"/>
        </a:p>
      </dgm:t>
    </dgm:pt>
    <dgm:pt modelId="{E8794D17-333E-4902-802F-CC3B8A71F634}">
      <dgm:prSet/>
      <dgm:spPr/>
      <dgm:t>
        <a:bodyPr/>
        <a:lstStyle/>
        <a:p>
          <a:r>
            <a:rPr lang="en-US"/>
            <a:t>Improved shift handovers.</a:t>
          </a:r>
        </a:p>
      </dgm:t>
    </dgm:pt>
    <dgm:pt modelId="{11E3F8CD-A51A-4B18-9AC1-EBF1532DE70A}" type="parTrans" cxnId="{C326F817-2C56-4B7D-B7AD-F3B6666B0EA2}">
      <dgm:prSet/>
      <dgm:spPr/>
      <dgm:t>
        <a:bodyPr/>
        <a:lstStyle/>
        <a:p>
          <a:endParaRPr lang="en-US"/>
        </a:p>
      </dgm:t>
    </dgm:pt>
    <dgm:pt modelId="{FD04801E-1281-453B-9762-B0DB5DAA0DE1}" type="sibTrans" cxnId="{C326F817-2C56-4B7D-B7AD-F3B6666B0EA2}">
      <dgm:prSet/>
      <dgm:spPr/>
      <dgm:t>
        <a:bodyPr/>
        <a:lstStyle/>
        <a:p>
          <a:endParaRPr lang="en-US"/>
        </a:p>
      </dgm:t>
    </dgm:pt>
    <dgm:pt modelId="{777135DE-A0F1-4686-A44F-AC80A4F9EF57}">
      <dgm:prSet/>
      <dgm:spPr/>
      <dgm:t>
        <a:bodyPr/>
        <a:lstStyle/>
        <a:p>
          <a:r>
            <a:rPr lang="en-US" dirty="0"/>
            <a:t>Reduced missed messages.</a:t>
          </a:r>
        </a:p>
      </dgm:t>
    </dgm:pt>
    <dgm:pt modelId="{C15D13DD-A41E-49C7-8C37-AC44E56740D2}" type="parTrans" cxnId="{0BE28003-4AB6-40EF-AC92-305E5B8338A5}">
      <dgm:prSet/>
      <dgm:spPr/>
      <dgm:t>
        <a:bodyPr/>
        <a:lstStyle/>
        <a:p>
          <a:endParaRPr lang="en-US"/>
        </a:p>
      </dgm:t>
    </dgm:pt>
    <dgm:pt modelId="{EBC16BFD-BBF5-4241-B025-9FF8693D6ECF}" type="sibTrans" cxnId="{0BE28003-4AB6-40EF-AC92-305E5B8338A5}">
      <dgm:prSet/>
      <dgm:spPr/>
      <dgm:t>
        <a:bodyPr/>
        <a:lstStyle/>
        <a:p>
          <a:endParaRPr lang="en-US"/>
        </a:p>
      </dgm:t>
    </dgm:pt>
    <dgm:pt modelId="{59AA225B-BD07-4F60-8A61-2DBC2A133CD1}">
      <dgm:prSet/>
      <dgm:spPr/>
      <dgm:t>
        <a:bodyPr/>
        <a:lstStyle/>
        <a:p>
          <a:r>
            <a:rPr lang="en-US" dirty="0"/>
            <a:t>Increased workplace productivity (Lane et al., 2024).</a:t>
          </a:r>
        </a:p>
      </dgm:t>
    </dgm:pt>
    <dgm:pt modelId="{A879DB5B-2F32-4DDF-98AE-DCA206AE4D64}" type="parTrans" cxnId="{786C43C4-D29B-4281-80CE-A5C16CC54932}">
      <dgm:prSet/>
      <dgm:spPr/>
      <dgm:t>
        <a:bodyPr/>
        <a:lstStyle/>
        <a:p>
          <a:endParaRPr lang="en-US"/>
        </a:p>
      </dgm:t>
    </dgm:pt>
    <dgm:pt modelId="{1A96E923-4ABC-4348-94FD-AEC80B751055}" type="sibTrans" cxnId="{786C43C4-D29B-4281-80CE-A5C16CC54932}">
      <dgm:prSet/>
      <dgm:spPr/>
      <dgm:t>
        <a:bodyPr/>
        <a:lstStyle/>
        <a:p>
          <a:endParaRPr lang="en-US"/>
        </a:p>
      </dgm:t>
    </dgm:pt>
    <dgm:pt modelId="{E5EA3C17-DB85-4606-9ED4-5CFB6E8E9AB5}" type="pres">
      <dgm:prSet presAssocID="{CAD667E7-BDCA-4319-B479-4B81CFCC00C9}" presName="vert0" presStyleCnt="0">
        <dgm:presLayoutVars>
          <dgm:dir/>
          <dgm:animOne val="branch"/>
          <dgm:animLvl val="lvl"/>
        </dgm:presLayoutVars>
      </dgm:prSet>
      <dgm:spPr/>
    </dgm:pt>
    <dgm:pt modelId="{723C7826-5201-404C-AE23-E1BBF01CF791}" type="pres">
      <dgm:prSet presAssocID="{CAFB2FC9-2A8A-4552-94BA-7AFFB4C9773E}" presName="thickLine" presStyleLbl="alignNode1" presStyleIdx="0" presStyleCnt="5"/>
      <dgm:spPr/>
    </dgm:pt>
    <dgm:pt modelId="{62ADC3B7-F6BB-44F1-9F5A-2061E8A4F6A4}" type="pres">
      <dgm:prSet presAssocID="{CAFB2FC9-2A8A-4552-94BA-7AFFB4C9773E}" presName="horz1" presStyleCnt="0"/>
      <dgm:spPr/>
    </dgm:pt>
    <dgm:pt modelId="{7FA73751-EA71-4158-ACE5-0D0C58A53CA3}" type="pres">
      <dgm:prSet presAssocID="{CAFB2FC9-2A8A-4552-94BA-7AFFB4C9773E}" presName="tx1" presStyleLbl="revTx" presStyleIdx="0" presStyleCnt="5"/>
      <dgm:spPr/>
    </dgm:pt>
    <dgm:pt modelId="{87DC8A7D-CD48-4BAA-81A8-2D11DEA03AFC}" type="pres">
      <dgm:prSet presAssocID="{CAFB2FC9-2A8A-4552-94BA-7AFFB4C9773E}" presName="vert1" presStyleCnt="0"/>
      <dgm:spPr/>
    </dgm:pt>
    <dgm:pt modelId="{A0084346-89BE-4005-8E29-1B0CC6978C9E}" type="pres">
      <dgm:prSet presAssocID="{377617AA-9033-4946-A25A-9F446879E7FC}" presName="thickLine" presStyleLbl="alignNode1" presStyleIdx="1" presStyleCnt="5"/>
      <dgm:spPr/>
    </dgm:pt>
    <dgm:pt modelId="{F785CF18-6467-4FE4-8AA1-6FC156807D79}" type="pres">
      <dgm:prSet presAssocID="{377617AA-9033-4946-A25A-9F446879E7FC}" presName="horz1" presStyleCnt="0"/>
      <dgm:spPr/>
    </dgm:pt>
    <dgm:pt modelId="{CEE35A7E-0B39-4CFA-8A0D-39B7C4DCCFC0}" type="pres">
      <dgm:prSet presAssocID="{377617AA-9033-4946-A25A-9F446879E7FC}" presName="tx1" presStyleLbl="revTx" presStyleIdx="1" presStyleCnt="5"/>
      <dgm:spPr/>
    </dgm:pt>
    <dgm:pt modelId="{6D0A70AA-EE97-47AC-8616-D3E064BAA19A}" type="pres">
      <dgm:prSet presAssocID="{377617AA-9033-4946-A25A-9F446879E7FC}" presName="vert1" presStyleCnt="0"/>
      <dgm:spPr/>
    </dgm:pt>
    <dgm:pt modelId="{A9EF104D-2B64-452B-8DB7-25B533724259}" type="pres">
      <dgm:prSet presAssocID="{E8794D17-333E-4902-802F-CC3B8A71F634}" presName="thickLine" presStyleLbl="alignNode1" presStyleIdx="2" presStyleCnt="5"/>
      <dgm:spPr/>
    </dgm:pt>
    <dgm:pt modelId="{8904A888-8065-47EC-B98E-72DF3DF2E8EE}" type="pres">
      <dgm:prSet presAssocID="{E8794D17-333E-4902-802F-CC3B8A71F634}" presName="horz1" presStyleCnt="0"/>
      <dgm:spPr/>
    </dgm:pt>
    <dgm:pt modelId="{AB52C4B9-72C2-4ADC-A501-E50FAF13659D}" type="pres">
      <dgm:prSet presAssocID="{E8794D17-333E-4902-802F-CC3B8A71F634}" presName="tx1" presStyleLbl="revTx" presStyleIdx="2" presStyleCnt="5"/>
      <dgm:spPr/>
    </dgm:pt>
    <dgm:pt modelId="{6AE86CB1-9826-494F-B912-0FE3A6D628F6}" type="pres">
      <dgm:prSet presAssocID="{E8794D17-333E-4902-802F-CC3B8A71F634}" presName="vert1" presStyleCnt="0"/>
      <dgm:spPr/>
    </dgm:pt>
    <dgm:pt modelId="{0E6E8BB6-E7F3-4ECA-98EE-46855B5186F3}" type="pres">
      <dgm:prSet presAssocID="{777135DE-A0F1-4686-A44F-AC80A4F9EF57}" presName="thickLine" presStyleLbl="alignNode1" presStyleIdx="3" presStyleCnt="5"/>
      <dgm:spPr/>
    </dgm:pt>
    <dgm:pt modelId="{E8A30F85-A31E-40C8-9C5F-9801CD95A6EC}" type="pres">
      <dgm:prSet presAssocID="{777135DE-A0F1-4686-A44F-AC80A4F9EF57}" presName="horz1" presStyleCnt="0"/>
      <dgm:spPr/>
    </dgm:pt>
    <dgm:pt modelId="{BE1B90EB-A159-427B-A868-D91BEF71CD97}" type="pres">
      <dgm:prSet presAssocID="{777135DE-A0F1-4686-A44F-AC80A4F9EF57}" presName="tx1" presStyleLbl="revTx" presStyleIdx="3" presStyleCnt="5"/>
      <dgm:spPr/>
    </dgm:pt>
    <dgm:pt modelId="{EE61D7D7-3E43-4391-B360-EE41A13CF872}" type="pres">
      <dgm:prSet presAssocID="{777135DE-A0F1-4686-A44F-AC80A4F9EF57}" presName="vert1" presStyleCnt="0"/>
      <dgm:spPr/>
    </dgm:pt>
    <dgm:pt modelId="{461B5A59-D90E-4BF3-AB7C-B0F073CA9A82}" type="pres">
      <dgm:prSet presAssocID="{59AA225B-BD07-4F60-8A61-2DBC2A133CD1}" presName="thickLine" presStyleLbl="alignNode1" presStyleIdx="4" presStyleCnt="5"/>
      <dgm:spPr/>
    </dgm:pt>
    <dgm:pt modelId="{E3894D83-3FAE-4734-9DD7-0165078E3F40}" type="pres">
      <dgm:prSet presAssocID="{59AA225B-BD07-4F60-8A61-2DBC2A133CD1}" presName="horz1" presStyleCnt="0"/>
      <dgm:spPr/>
    </dgm:pt>
    <dgm:pt modelId="{DD69DCCA-61DE-4A48-A7A9-08C14D5D383D}" type="pres">
      <dgm:prSet presAssocID="{59AA225B-BD07-4F60-8A61-2DBC2A133CD1}" presName="tx1" presStyleLbl="revTx" presStyleIdx="4" presStyleCnt="5"/>
      <dgm:spPr/>
    </dgm:pt>
    <dgm:pt modelId="{3F985B1F-5EE7-4F9E-B7BB-0C8C1976185C}" type="pres">
      <dgm:prSet presAssocID="{59AA225B-BD07-4F60-8A61-2DBC2A133CD1}" presName="vert1" presStyleCnt="0"/>
      <dgm:spPr/>
    </dgm:pt>
  </dgm:ptLst>
  <dgm:cxnLst>
    <dgm:cxn modelId="{0BE28003-4AB6-40EF-AC92-305E5B8338A5}" srcId="{CAD667E7-BDCA-4319-B479-4B81CFCC00C9}" destId="{777135DE-A0F1-4686-A44F-AC80A4F9EF57}" srcOrd="3" destOrd="0" parTransId="{C15D13DD-A41E-49C7-8C37-AC44E56740D2}" sibTransId="{EBC16BFD-BBF5-4241-B025-9FF8693D6ECF}"/>
    <dgm:cxn modelId="{1B53EA0B-F2B2-4C21-96B6-8761DEC2E90D}" type="presOf" srcId="{59AA225B-BD07-4F60-8A61-2DBC2A133CD1}" destId="{DD69DCCA-61DE-4A48-A7A9-08C14D5D383D}" srcOrd="0" destOrd="0" presId="urn:microsoft.com/office/officeart/2008/layout/LinedList"/>
    <dgm:cxn modelId="{C326F817-2C56-4B7D-B7AD-F3B6666B0EA2}" srcId="{CAD667E7-BDCA-4319-B479-4B81CFCC00C9}" destId="{E8794D17-333E-4902-802F-CC3B8A71F634}" srcOrd="2" destOrd="0" parTransId="{11E3F8CD-A51A-4B18-9AC1-EBF1532DE70A}" sibTransId="{FD04801E-1281-453B-9762-B0DB5DAA0DE1}"/>
    <dgm:cxn modelId="{5D472230-856A-4EFE-A837-500C8FAD5B2C}" type="presOf" srcId="{777135DE-A0F1-4686-A44F-AC80A4F9EF57}" destId="{BE1B90EB-A159-427B-A868-D91BEF71CD97}" srcOrd="0" destOrd="0" presId="urn:microsoft.com/office/officeart/2008/layout/LinedList"/>
    <dgm:cxn modelId="{7A1B4944-824F-453E-9C0D-37EFA68FBD5D}" type="presOf" srcId="{CAD667E7-BDCA-4319-B479-4B81CFCC00C9}" destId="{E5EA3C17-DB85-4606-9ED4-5CFB6E8E9AB5}" srcOrd="0" destOrd="0" presId="urn:microsoft.com/office/officeart/2008/layout/LinedList"/>
    <dgm:cxn modelId="{AB4BF54E-8C7E-4CC4-B388-27D6A98AB127}" srcId="{CAD667E7-BDCA-4319-B479-4B81CFCC00C9}" destId="{CAFB2FC9-2A8A-4552-94BA-7AFFB4C9773E}" srcOrd="0" destOrd="0" parTransId="{87AD77B6-A6E3-4BDB-8207-74ED0ACDC77A}" sibTransId="{6B5DB320-2278-4B36-828F-0314ADEB895B}"/>
    <dgm:cxn modelId="{ECAE8B99-CB8E-46B2-8C5E-D17833AB5D43}" type="presOf" srcId="{377617AA-9033-4946-A25A-9F446879E7FC}" destId="{CEE35A7E-0B39-4CFA-8A0D-39B7C4DCCFC0}" srcOrd="0" destOrd="0" presId="urn:microsoft.com/office/officeart/2008/layout/LinedList"/>
    <dgm:cxn modelId="{7B3E1FA6-DC5B-4056-AFA0-1CC0464489D6}" srcId="{CAD667E7-BDCA-4319-B479-4B81CFCC00C9}" destId="{377617AA-9033-4946-A25A-9F446879E7FC}" srcOrd="1" destOrd="0" parTransId="{CCA74DD2-41B2-4436-99E1-4C7BFC610C38}" sibTransId="{55AC7F4D-E761-442E-A873-7B3B11104E35}"/>
    <dgm:cxn modelId="{709DA6B1-7D7B-42A0-8131-E0426F086A52}" type="presOf" srcId="{E8794D17-333E-4902-802F-CC3B8A71F634}" destId="{AB52C4B9-72C2-4ADC-A501-E50FAF13659D}" srcOrd="0" destOrd="0" presId="urn:microsoft.com/office/officeart/2008/layout/LinedList"/>
    <dgm:cxn modelId="{0C766CB8-FBC5-454D-9503-C4EA9D353442}" type="presOf" srcId="{CAFB2FC9-2A8A-4552-94BA-7AFFB4C9773E}" destId="{7FA73751-EA71-4158-ACE5-0D0C58A53CA3}" srcOrd="0" destOrd="0" presId="urn:microsoft.com/office/officeart/2008/layout/LinedList"/>
    <dgm:cxn modelId="{786C43C4-D29B-4281-80CE-A5C16CC54932}" srcId="{CAD667E7-BDCA-4319-B479-4B81CFCC00C9}" destId="{59AA225B-BD07-4F60-8A61-2DBC2A133CD1}" srcOrd="4" destOrd="0" parTransId="{A879DB5B-2F32-4DDF-98AE-DCA206AE4D64}" sibTransId="{1A96E923-4ABC-4348-94FD-AEC80B751055}"/>
    <dgm:cxn modelId="{C1F8A4AD-19DA-4870-8475-6F0DB94ED066}" type="presParOf" srcId="{E5EA3C17-DB85-4606-9ED4-5CFB6E8E9AB5}" destId="{723C7826-5201-404C-AE23-E1BBF01CF791}" srcOrd="0" destOrd="0" presId="urn:microsoft.com/office/officeart/2008/layout/LinedList"/>
    <dgm:cxn modelId="{B58FB80B-E5A7-4111-847A-DD627BC57102}" type="presParOf" srcId="{E5EA3C17-DB85-4606-9ED4-5CFB6E8E9AB5}" destId="{62ADC3B7-F6BB-44F1-9F5A-2061E8A4F6A4}" srcOrd="1" destOrd="0" presId="urn:microsoft.com/office/officeart/2008/layout/LinedList"/>
    <dgm:cxn modelId="{C4F456C5-0DDE-4728-837A-82F5572E720A}" type="presParOf" srcId="{62ADC3B7-F6BB-44F1-9F5A-2061E8A4F6A4}" destId="{7FA73751-EA71-4158-ACE5-0D0C58A53CA3}" srcOrd="0" destOrd="0" presId="urn:microsoft.com/office/officeart/2008/layout/LinedList"/>
    <dgm:cxn modelId="{199852BA-F515-4B6D-9CE4-9ECD358B5D23}" type="presParOf" srcId="{62ADC3B7-F6BB-44F1-9F5A-2061E8A4F6A4}" destId="{87DC8A7D-CD48-4BAA-81A8-2D11DEA03AFC}" srcOrd="1" destOrd="0" presId="urn:microsoft.com/office/officeart/2008/layout/LinedList"/>
    <dgm:cxn modelId="{6C139316-22C3-450D-B225-A31981705BD7}" type="presParOf" srcId="{E5EA3C17-DB85-4606-9ED4-5CFB6E8E9AB5}" destId="{A0084346-89BE-4005-8E29-1B0CC6978C9E}" srcOrd="2" destOrd="0" presId="urn:microsoft.com/office/officeart/2008/layout/LinedList"/>
    <dgm:cxn modelId="{E05A25CC-4199-4F8E-8B11-37B5D4AEE174}" type="presParOf" srcId="{E5EA3C17-DB85-4606-9ED4-5CFB6E8E9AB5}" destId="{F785CF18-6467-4FE4-8AA1-6FC156807D79}" srcOrd="3" destOrd="0" presId="urn:microsoft.com/office/officeart/2008/layout/LinedList"/>
    <dgm:cxn modelId="{5323C644-30AD-42F3-A3E4-D974F86EA56E}" type="presParOf" srcId="{F785CF18-6467-4FE4-8AA1-6FC156807D79}" destId="{CEE35A7E-0B39-4CFA-8A0D-39B7C4DCCFC0}" srcOrd="0" destOrd="0" presId="urn:microsoft.com/office/officeart/2008/layout/LinedList"/>
    <dgm:cxn modelId="{280D0BC7-7C7E-4A05-893E-43E64EA900C8}" type="presParOf" srcId="{F785CF18-6467-4FE4-8AA1-6FC156807D79}" destId="{6D0A70AA-EE97-47AC-8616-D3E064BAA19A}" srcOrd="1" destOrd="0" presId="urn:microsoft.com/office/officeart/2008/layout/LinedList"/>
    <dgm:cxn modelId="{C3BF3D5E-625A-4F82-897A-EDD90D5002AE}" type="presParOf" srcId="{E5EA3C17-DB85-4606-9ED4-5CFB6E8E9AB5}" destId="{A9EF104D-2B64-452B-8DB7-25B533724259}" srcOrd="4" destOrd="0" presId="urn:microsoft.com/office/officeart/2008/layout/LinedList"/>
    <dgm:cxn modelId="{C1863339-F7D7-4C1B-B843-D063B474F10A}" type="presParOf" srcId="{E5EA3C17-DB85-4606-9ED4-5CFB6E8E9AB5}" destId="{8904A888-8065-47EC-B98E-72DF3DF2E8EE}" srcOrd="5" destOrd="0" presId="urn:microsoft.com/office/officeart/2008/layout/LinedList"/>
    <dgm:cxn modelId="{93A4D3D9-65BA-4A46-AD13-757B84993F46}" type="presParOf" srcId="{8904A888-8065-47EC-B98E-72DF3DF2E8EE}" destId="{AB52C4B9-72C2-4ADC-A501-E50FAF13659D}" srcOrd="0" destOrd="0" presId="urn:microsoft.com/office/officeart/2008/layout/LinedList"/>
    <dgm:cxn modelId="{D29EDA6D-B1E7-464C-8D63-89CF509F2935}" type="presParOf" srcId="{8904A888-8065-47EC-B98E-72DF3DF2E8EE}" destId="{6AE86CB1-9826-494F-B912-0FE3A6D628F6}" srcOrd="1" destOrd="0" presId="urn:microsoft.com/office/officeart/2008/layout/LinedList"/>
    <dgm:cxn modelId="{EF5A383C-E007-4B09-907A-F9DB9DF7C281}" type="presParOf" srcId="{E5EA3C17-DB85-4606-9ED4-5CFB6E8E9AB5}" destId="{0E6E8BB6-E7F3-4ECA-98EE-46855B5186F3}" srcOrd="6" destOrd="0" presId="urn:microsoft.com/office/officeart/2008/layout/LinedList"/>
    <dgm:cxn modelId="{D04B6CB4-E719-4830-B678-039AF6FECA9E}" type="presParOf" srcId="{E5EA3C17-DB85-4606-9ED4-5CFB6E8E9AB5}" destId="{E8A30F85-A31E-40C8-9C5F-9801CD95A6EC}" srcOrd="7" destOrd="0" presId="urn:microsoft.com/office/officeart/2008/layout/LinedList"/>
    <dgm:cxn modelId="{1C365AB6-B6F7-4CE5-8CE5-C9BDC3C1E262}" type="presParOf" srcId="{E8A30F85-A31E-40C8-9C5F-9801CD95A6EC}" destId="{BE1B90EB-A159-427B-A868-D91BEF71CD97}" srcOrd="0" destOrd="0" presId="urn:microsoft.com/office/officeart/2008/layout/LinedList"/>
    <dgm:cxn modelId="{5EFA588C-3BC2-413D-A5CE-E0801239E6DF}" type="presParOf" srcId="{E8A30F85-A31E-40C8-9C5F-9801CD95A6EC}" destId="{EE61D7D7-3E43-4391-B360-EE41A13CF872}" srcOrd="1" destOrd="0" presId="urn:microsoft.com/office/officeart/2008/layout/LinedList"/>
    <dgm:cxn modelId="{0ECAFC94-D548-416A-8653-4212F2C99CCF}" type="presParOf" srcId="{E5EA3C17-DB85-4606-9ED4-5CFB6E8E9AB5}" destId="{461B5A59-D90E-4BF3-AB7C-B0F073CA9A82}" srcOrd="8" destOrd="0" presId="urn:microsoft.com/office/officeart/2008/layout/LinedList"/>
    <dgm:cxn modelId="{EE5D052A-9F79-4D52-A00E-5BFED810B796}" type="presParOf" srcId="{E5EA3C17-DB85-4606-9ED4-5CFB6E8E9AB5}" destId="{E3894D83-3FAE-4734-9DD7-0165078E3F40}" srcOrd="9" destOrd="0" presId="urn:microsoft.com/office/officeart/2008/layout/LinedList"/>
    <dgm:cxn modelId="{5F64207A-2F92-4ACA-BAF9-60AFC0D3AFCB}" type="presParOf" srcId="{E3894D83-3FAE-4734-9DD7-0165078E3F40}" destId="{DD69DCCA-61DE-4A48-A7A9-08C14D5D383D}" srcOrd="0" destOrd="0" presId="urn:microsoft.com/office/officeart/2008/layout/LinedList"/>
    <dgm:cxn modelId="{11404359-CB47-405C-835E-FFA83EBC0C4E}" type="presParOf" srcId="{E3894D83-3FAE-4734-9DD7-0165078E3F40}" destId="{3F985B1F-5EE7-4F9E-B7BB-0C8C197618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5525C9-D7E3-4210-8807-DCA1B58DB1BC}"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487C6F47-1DBE-459E-ADC6-B31197A7EED7}">
      <dgm:prSet/>
      <dgm:spPr/>
      <dgm:t>
        <a:bodyPr/>
        <a:lstStyle/>
        <a:p>
          <a:r>
            <a:rPr lang="en-US"/>
            <a:t>Real-time communication.</a:t>
          </a:r>
        </a:p>
      </dgm:t>
    </dgm:pt>
    <dgm:pt modelId="{CC11209A-BAED-4597-BA51-07F2E3FEDF3C}" type="parTrans" cxnId="{8B782DF1-6E46-4939-8CB7-0FF8B35CFAAD}">
      <dgm:prSet/>
      <dgm:spPr/>
      <dgm:t>
        <a:bodyPr/>
        <a:lstStyle/>
        <a:p>
          <a:endParaRPr lang="en-US"/>
        </a:p>
      </dgm:t>
    </dgm:pt>
    <dgm:pt modelId="{FDEF16DD-A8D3-400E-A31F-0CEE8C415CA4}" type="sibTrans" cxnId="{8B782DF1-6E46-4939-8CB7-0FF8B35CFAAD}">
      <dgm:prSet/>
      <dgm:spPr/>
      <dgm:t>
        <a:bodyPr/>
        <a:lstStyle/>
        <a:p>
          <a:endParaRPr lang="en-US"/>
        </a:p>
      </dgm:t>
    </dgm:pt>
    <dgm:pt modelId="{5707D790-0CD3-4E49-AFEA-7235338DF0FC}">
      <dgm:prSet/>
      <dgm:spPr/>
      <dgm:t>
        <a:bodyPr/>
        <a:lstStyle/>
        <a:p>
          <a:r>
            <a:rPr lang="en-US"/>
            <a:t>Secure messaging.</a:t>
          </a:r>
        </a:p>
      </dgm:t>
    </dgm:pt>
    <dgm:pt modelId="{BB4D88AC-5CB3-4D49-86CF-D7A76B4F0B53}" type="parTrans" cxnId="{50196CDB-04DF-4910-BCCE-2CEEF5F49770}">
      <dgm:prSet/>
      <dgm:spPr/>
      <dgm:t>
        <a:bodyPr/>
        <a:lstStyle/>
        <a:p>
          <a:endParaRPr lang="en-US"/>
        </a:p>
      </dgm:t>
    </dgm:pt>
    <dgm:pt modelId="{0E8672D9-76E4-48D2-99ED-8B4B00A47658}" type="sibTrans" cxnId="{50196CDB-04DF-4910-BCCE-2CEEF5F49770}">
      <dgm:prSet/>
      <dgm:spPr/>
      <dgm:t>
        <a:bodyPr/>
        <a:lstStyle/>
        <a:p>
          <a:endParaRPr lang="en-US"/>
        </a:p>
      </dgm:t>
    </dgm:pt>
    <dgm:pt modelId="{6BF22EE0-11C7-4B26-B3F8-5228EF308C2A}">
      <dgm:prSet/>
      <dgm:spPr/>
      <dgm:t>
        <a:bodyPr/>
        <a:lstStyle/>
        <a:p>
          <a:r>
            <a:rPr lang="en-US"/>
            <a:t>Easy collaboration.</a:t>
          </a:r>
        </a:p>
      </dgm:t>
    </dgm:pt>
    <dgm:pt modelId="{33352ABD-49E3-4C68-B017-699A26948F19}" type="parTrans" cxnId="{4235937D-46CC-4265-9078-B9B6DCD24698}">
      <dgm:prSet/>
      <dgm:spPr/>
      <dgm:t>
        <a:bodyPr/>
        <a:lstStyle/>
        <a:p>
          <a:endParaRPr lang="en-US"/>
        </a:p>
      </dgm:t>
    </dgm:pt>
    <dgm:pt modelId="{0C53B61F-C32F-43D1-A5A2-DC3211F12D8C}" type="sibTrans" cxnId="{4235937D-46CC-4265-9078-B9B6DCD24698}">
      <dgm:prSet/>
      <dgm:spPr/>
      <dgm:t>
        <a:bodyPr/>
        <a:lstStyle/>
        <a:p>
          <a:endParaRPr lang="en-US"/>
        </a:p>
      </dgm:t>
    </dgm:pt>
    <dgm:pt modelId="{7C687A84-E0AE-4599-AAE0-1077A1C6D7A7}">
      <dgm:prSet/>
      <dgm:spPr/>
      <dgm:t>
        <a:bodyPr/>
        <a:lstStyle/>
        <a:p>
          <a:r>
            <a:rPr lang="en-US"/>
            <a:t>Integration with Microsoft 365.</a:t>
          </a:r>
        </a:p>
      </dgm:t>
    </dgm:pt>
    <dgm:pt modelId="{232E0639-3F86-44E1-9395-D8332CCB40AF}" type="parTrans" cxnId="{D744BB6A-0D7E-436A-B89B-3ADD95ED2540}">
      <dgm:prSet/>
      <dgm:spPr/>
      <dgm:t>
        <a:bodyPr/>
        <a:lstStyle/>
        <a:p>
          <a:endParaRPr lang="en-US"/>
        </a:p>
      </dgm:t>
    </dgm:pt>
    <dgm:pt modelId="{9F6FF8A5-CA1D-405F-9E7F-F64A1E65A29E}" type="sibTrans" cxnId="{D744BB6A-0D7E-436A-B89B-3ADD95ED2540}">
      <dgm:prSet/>
      <dgm:spPr/>
      <dgm:t>
        <a:bodyPr/>
        <a:lstStyle/>
        <a:p>
          <a:endParaRPr lang="en-US"/>
        </a:p>
      </dgm:t>
    </dgm:pt>
    <dgm:pt modelId="{5F53DDDA-621E-47E0-9560-5B8200C86747}">
      <dgm:prSet/>
      <dgm:spPr/>
      <dgm:t>
        <a:bodyPr/>
        <a:lstStyle/>
        <a:p>
          <a:r>
            <a:rPr lang="en-US" dirty="0"/>
            <a:t>Supports remote communication (Meneses-La-Riva et al., 2025).</a:t>
          </a:r>
        </a:p>
      </dgm:t>
    </dgm:pt>
    <dgm:pt modelId="{8D042595-C896-4FF7-A69B-539F0B932CC8}" type="parTrans" cxnId="{03D6422C-715B-4EA6-A1FC-6DDBD8CB7FF3}">
      <dgm:prSet/>
      <dgm:spPr/>
      <dgm:t>
        <a:bodyPr/>
        <a:lstStyle/>
        <a:p>
          <a:endParaRPr lang="en-US"/>
        </a:p>
      </dgm:t>
    </dgm:pt>
    <dgm:pt modelId="{7CDA7314-2461-4F3C-AC8A-A2B8E7949194}" type="sibTrans" cxnId="{03D6422C-715B-4EA6-A1FC-6DDBD8CB7FF3}">
      <dgm:prSet/>
      <dgm:spPr/>
      <dgm:t>
        <a:bodyPr/>
        <a:lstStyle/>
        <a:p>
          <a:endParaRPr lang="en-US"/>
        </a:p>
      </dgm:t>
    </dgm:pt>
    <dgm:pt modelId="{3DFD007D-ABFE-4D17-BB83-384DC61D954A}" type="pres">
      <dgm:prSet presAssocID="{265525C9-D7E3-4210-8807-DCA1B58DB1BC}" presName="diagram" presStyleCnt="0">
        <dgm:presLayoutVars>
          <dgm:dir/>
          <dgm:resizeHandles val="exact"/>
        </dgm:presLayoutVars>
      </dgm:prSet>
      <dgm:spPr/>
    </dgm:pt>
    <dgm:pt modelId="{BEC2DE68-B80C-4E17-AB3E-FFCA1BC0DCDA}" type="pres">
      <dgm:prSet presAssocID="{487C6F47-1DBE-459E-ADC6-B31197A7EED7}" presName="node" presStyleLbl="node1" presStyleIdx="0" presStyleCnt="5">
        <dgm:presLayoutVars>
          <dgm:bulletEnabled val="1"/>
        </dgm:presLayoutVars>
      </dgm:prSet>
      <dgm:spPr/>
    </dgm:pt>
    <dgm:pt modelId="{4B2E3E3F-CA98-475D-8991-79D5899D3C61}" type="pres">
      <dgm:prSet presAssocID="{FDEF16DD-A8D3-400E-A31F-0CEE8C415CA4}" presName="sibTrans" presStyleCnt="0"/>
      <dgm:spPr/>
    </dgm:pt>
    <dgm:pt modelId="{9507B444-880F-4A6D-88E1-5BFD488142DE}" type="pres">
      <dgm:prSet presAssocID="{5707D790-0CD3-4E49-AFEA-7235338DF0FC}" presName="node" presStyleLbl="node1" presStyleIdx="1" presStyleCnt="5">
        <dgm:presLayoutVars>
          <dgm:bulletEnabled val="1"/>
        </dgm:presLayoutVars>
      </dgm:prSet>
      <dgm:spPr/>
    </dgm:pt>
    <dgm:pt modelId="{65CAD12B-301A-44CF-8CCE-9F5C33590769}" type="pres">
      <dgm:prSet presAssocID="{0E8672D9-76E4-48D2-99ED-8B4B00A47658}" presName="sibTrans" presStyleCnt="0"/>
      <dgm:spPr/>
    </dgm:pt>
    <dgm:pt modelId="{0D66A7FE-763F-4050-9128-3E51EBD2EA5A}" type="pres">
      <dgm:prSet presAssocID="{6BF22EE0-11C7-4B26-B3F8-5228EF308C2A}" presName="node" presStyleLbl="node1" presStyleIdx="2" presStyleCnt="5">
        <dgm:presLayoutVars>
          <dgm:bulletEnabled val="1"/>
        </dgm:presLayoutVars>
      </dgm:prSet>
      <dgm:spPr/>
    </dgm:pt>
    <dgm:pt modelId="{6218A6A4-8137-4590-8B00-F92168E1157E}" type="pres">
      <dgm:prSet presAssocID="{0C53B61F-C32F-43D1-A5A2-DC3211F12D8C}" presName="sibTrans" presStyleCnt="0"/>
      <dgm:spPr/>
    </dgm:pt>
    <dgm:pt modelId="{0638FEFD-49F3-49E3-851E-D73EF85CBD1A}" type="pres">
      <dgm:prSet presAssocID="{7C687A84-E0AE-4599-AAE0-1077A1C6D7A7}" presName="node" presStyleLbl="node1" presStyleIdx="3" presStyleCnt="5">
        <dgm:presLayoutVars>
          <dgm:bulletEnabled val="1"/>
        </dgm:presLayoutVars>
      </dgm:prSet>
      <dgm:spPr/>
    </dgm:pt>
    <dgm:pt modelId="{E1D4C9C7-5D3A-4AEB-AB6A-C43581EFCCCB}" type="pres">
      <dgm:prSet presAssocID="{9F6FF8A5-CA1D-405F-9E7F-F64A1E65A29E}" presName="sibTrans" presStyleCnt="0"/>
      <dgm:spPr/>
    </dgm:pt>
    <dgm:pt modelId="{5024C1AD-CADE-41B5-8597-760985101F9D}" type="pres">
      <dgm:prSet presAssocID="{5F53DDDA-621E-47E0-9560-5B8200C86747}" presName="node" presStyleLbl="node1" presStyleIdx="4" presStyleCnt="5">
        <dgm:presLayoutVars>
          <dgm:bulletEnabled val="1"/>
        </dgm:presLayoutVars>
      </dgm:prSet>
      <dgm:spPr/>
    </dgm:pt>
  </dgm:ptLst>
  <dgm:cxnLst>
    <dgm:cxn modelId="{972CF30D-4087-4C2C-A391-DDB43A0A0686}" type="presOf" srcId="{6BF22EE0-11C7-4B26-B3F8-5228EF308C2A}" destId="{0D66A7FE-763F-4050-9128-3E51EBD2EA5A}" srcOrd="0" destOrd="0" presId="urn:microsoft.com/office/officeart/2005/8/layout/default"/>
    <dgm:cxn modelId="{03D6422C-715B-4EA6-A1FC-6DDBD8CB7FF3}" srcId="{265525C9-D7E3-4210-8807-DCA1B58DB1BC}" destId="{5F53DDDA-621E-47E0-9560-5B8200C86747}" srcOrd="4" destOrd="0" parTransId="{8D042595-C896-4FF7-A69B-539F0B932CC8}" sibTransId="{7CDA7314-2461-4F3C-AC8A-A2B8E7949194}"/>
    <dgm:cxn modelId="{E8AB2542-0957-4A71-824A-B6F6DE714A09}" type="presOf" srcId="{7C687A84-E0AE-4599-AAE0-1077A1C6D7A7}" destId="{0638FEFD-49F3-49E3-851E-D73EF85CBD1A}" srcOrd="0" destOrd="0" presId="urn:microsoft.com/office/officeart/2005/8/layout/default"/>
    <dgm:cxn modelId="{556FAC66-A4B8-4757-A13B-8989E96A4B51}" type="presOf" srcId="{5707D790-0CD3-4E49-AFEA-7235338DF0FC}" destId="{9507B444-880F-4A6D-88E1-5BFD488142DE}" srcOrd="0" destOrd="0" presId="urn:microsoft.com/office/officeart/2005/8/layout/default"/>
    <dgm:cxn modelId="{D744BB6A-0D7E-436A-B89B-3ADD95ED2540}" srcId="{265525C9-D7E3-4210-8807-DCA1B58DB1BC}" destId="{7C687A84-E0AE-4599-AAE0-1077A1C6D7A7}" srcOrd="3" destOrd="0" parTransId="{232E0639-3F86-44E1-9395-D8332CCB40AF}" sibTransId="{9F6FF8A5-CA1D-405F-9E7F-F64A1E65A29E}"/>
    <dgm:cxn modelId="{C17E1178-1884-49E3-9567-98587DB5FCE7}" type="presOf" srcId="{487C6F47-1DBE-459E-ADC6-B31197A7EED7}" destId="{BEC2DE68-B80C-4E17-AB3E-FFCA1BC0DCDA}" srcOrd="0" destOrd="0" presId="urn:microsoft.com/office/officeart/2005/8/layout/default"/>
    <dgm:cxn modelId="{4235937D-46CC-4265-9078-B9B6DCD24698}" srcId="{265525C9-D7E3-4210-8807-DCA1B58DB1BC}" destId="{6BF22EE0-11C7-4B26-B3F8-5228EF308C2A}" srcOrd="2" destOrd="0" parTransId="{33352ABD-49E3-4C68-B017-699A26948F19}" sibTransId="{0C53B61F-C32F-43D1-A5A2-DC3211F12D8C}"/>
    <dgm:cxn modelId="{238F03AD-71D2-4E65-92C7-61CD472C578C}" type="presOf" srcId="{5F53DDDA-621E-47E0-9560-5B8200C86747}" destId="{5024C1AD-CADE-41B5-8597-760985101F9D}" srcOrd="0" destOrd="0" presId="urn:microsoft.com/office/officeart/2005/8/layout/default"/>
    <dgm:cxn modelId="{F10900CE-2FFE-43B8-8BC4-DF48F50FF971}" type="presOf" srcId="{265525C9-D7E3-4210-8807-DCA1B58DB1BC}" destId="{3DFD007D-ABFE-4D17-BB83-384DC61D954A}" srcOrd="0" destOrd="0" presId="urn:microsoft.com/office/officeart/2005/8/layout/default"/>
    <dgm:cxn modelId="{50196CDB-04DF-4910-BCCE-2CEEF5F49770}" srcId="{265525C9-D7E3-4210-8807-DCA1B58DB1BC}" destId="{5707D790-0CD3-4E49-AFEA-7235338DF0FC}" srcOrd="1" destOrd="0" parTransId="{BB4D88AC-5CB3-4D49-86CF-D7A76B4F0B53}" sibTransId="{0E8672D9-76E4-48D2-99ED-8B4B00A47658}"/>
    <dgm:cxn modelId="{8B782DF1-6E46-4939-8CB7-0FF8B35CFAAD}" srcId="{265525C9-D7E3-4210-8807-DCA1B58DB1BC}" destId="{487C6F47-1DBE-459E-ADC6-B31197A7EED7}" srcOrd="0" destOrd="0" parTransId="{CC11209A-BAED-4597-BA51-07F2E3FEDF3C}" sibTransId="{FDEF16DD-A8D3-400E-A31F-0CEE8C415CA4}"/>
    <dgm:cxn modelId="{D109EEB2-1992-43A8-9A0D-06644FE3F40C}" type="presParOf" srcId="{3DFD007D-ABFE-4D17-BB83-384DC61D954A}" destId="{BEC2DE68-B80C-4E17-AB3E-FFCA1BC0DCDA}" srcOrd="0" destOrd="0" presId="urn:microsoft.com/office/officeart/2005/8/layout/default"/>
    <dgm:cxn modelId="{B5CB44FD-A361-40F2-BF0F-646D39C272EA}" type="presParOf" srcId="{3DFD007D-ABFE-4D17-BB83-384DC61D954A}" destId="{4B2E3E3F-CA98-475D-8991-79D5899D3C61}" srcOrd="1" destOrd="0" presId="urn:microsoft.com/office/officeart/2005/8/layout/default"/>
    <dgm:cxn modelId="{A7618D98-202E-4F73-B7E6-4277991CEF11}" type="presParOf" srcId="{3DFD007D-ABFE-4D17-BB83-384DC61D954A}" destId="{9507B444-880F-4A6D-88E1-5BFD488142DE}" srcOrd="2" destOrd="0" presId="urn:microsoft.com/office/officeart/2005/8/layout/default"/>
    <dgm:cxn modelId="{BEB83E71-F10F-4EE8-8604-B27A6E4EE3F9}" type="presParOf" srcId="{3DFD007D-ABFE-4D17-BB83-384DC61D954A}" destId="{65CAD12B-301A-44CF-8CCE-9F5C33590769}" srcOrd="3" destOrd="0" presId="urn:microsoft.com/office/officeart/2005/8/layout/default"/>
    <dgm:cxn modelId="{C73D65FD-299A-4E0D-89BA-1835A0758946}" type="presParOf" srcId="{3DFD007D-ABFE-4D17-BB83-384DC61D954A}" destId="{0D66A7FE-763F-4050-9128-3E51EBD2EA5A}" srcOrd="4" destOrd="0" presId="urn:microsoft.com/office/officeart/2005/8/layout/default"/>
    <dgm:cxn modelId="{3CE5FF15-60C7-4398-83A1-5E483E7F696A}" type="presParOf" srcId="{3DFD007D-ABFE-4D17-BB83-384DC61D954A}" destId="{6218A6A4-8137-4590-8B00-F92168E1157E}" srcOrd="5" destOrd="0" presId="urn:microsoft.com/office/officeart/2005/8/layout/default"/>
    <dgm:cxn modelId="{2C04737C-228A-4B83-880C-29F5D8DDA400}" type="presParOf" srcId="{3DFD007D-ABFE-4D17-BB83-384DC61D954A}" destId="{0638FEFD-49F3-49E3-851E-D73EF85CBD1A}" srcOrd="6" destOrd="0" presId="urn:microsoft.com/office/officeart/2005/8/layout/default"/>
    <dgm:cxn modelId="{96C76A78-E3B9-443A-9AED-349CE931C00C}" type="presParOf" srcId="{3DFD007D-ABFE-4D17-BB83-384DC61D954A}" destId="{E1D4C9C7-5D3A-4AEB-AB6A-C43581EFCCCB}" srcOrd="7" destOrd="0" presId="urn:microsoft.com/office/officeart/2005/8/layout/default"/>
    <dgm:cxn modelId="{92C3A70D-3669-42DE-B1FC-E776B230AD1C}" type="presParOf" srcId="{3DFD007D-ABFE-4D17-BB83-384DC61D954A}" destId="{5024C1AD-CADE-41B5-8597-760985101F9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ABC0AD-938B-421E-A175-0A22D18B2B2C}" type="doc">
      <dgm:prSet loTypeId="urn:microsoft.com/office/officeart/2005/8/layout/cycle8" loCatId="cycle" qsTypeId="urn:microsoft.com/office/officeart/2005/8/quickstyle/simple5" qsCatId="simple" csTypeId="urn:microsoft.com/office/officeart/2005/8/colors/colorful1" csCatId="colorful"/>
      <dgm:spPr/>
      <dgm:t>
        <a:bodyPr/>
        <a:lstStyle/>
        <a:p>
          <a:endParaRPr lang="en-US"/>
        </a:p>
      </dgm:t>
    </dgm:pt>
    <dgm:pt modelId="{D3016580-F8AE-421A-9F58-3534CC51948F}">
      <dgm:prSet/>
      <dgm:spPr/>
      <dgm:t>
        <a:bodyPr/>
        <a:lstStyle/>
        <a:p>
          <a:r>
            <a:rPr lang="en-US"/>
            <a:t>Requires internet connection.</a:t>
          </a:r>
        </a:p>
      </dgm:t>
    </dgm:pt>
    <dgm:pt modelId="{84021618-304D-4D9A-8E1F-10C53139FF88}" type="parTrans" cxnId="{C9637BFD-9133-4EFB-86B1-C8F701AADC0F}">
      <dgm:prSet/>
      <dgm:spPr/>
      <dgm:t>
        <a:bodyPr/>
        <a:lstStyle/>
        <a:p>
          <a:endParaRPr lang="en-US"/>
        </a:p>
      </dgm:t>
    </dgm:pt>
    <dgm:pt modelId="{2D64C2A8-C4A4-4F0B-96F6-ACE81DB28960}" type="sibTrans" cxnId="{C9637BFD-9133-4EFB-86B1-C8F701AADC0F}">
      <dgm:prSet/>
      <dgm:spPr/>
      <dgm:t>
        <a:bodyPr/>
        <a:lstStyle/>
        <a:p>
          <a:endParaRPr lang="en-US"/>
        </a:p>
      </dgm:t>
    </dgm:pt>
    <dgm:pt modelId="{258C7D60-E97C-44D1-BA46-1F5C25A85FA0}">
      <dgm:prSet/>
      <dgm:spPr/>
      <dgm:t>
        <a:bodyPr/>
        <a:lstStyle/>
        <a:p>
          <a:r>
            <a:rPr lang="en-US" dirty="0"/>
            <a:t>Staff training required.</a:t>
          </a:r>
        </a:p>
      </dgm:t>
    </dgm:pt>
    <dgm:pt modelId="{63C66436-D098-45B6-8DE1-33E09868CF68}" type="parTrans" cxnId="{8FE5202F-D334-409D-AA42-E2546C9A580F}">
      <dgm:prSet/>
      <dgm:spPr/>
      <dgm:t>
        <a:bodyPr/>
        <a:lstStyle/>
        <a:p>
          <a:endParaRPr lang="en-US"/>
        </a:p>
      </dgm:t>
    </dgm:pt>
    <dgm:pt modelId="{BF919F27-B807-4447-9539-4DD7C3B7A1D4}" type="sibTrans" cxnId="{8FE5202F-D334-409D-AA42-E2546C9A580F}">
      <dgm:prSet/>
      <dgm:spPr/>
      <dgm:t>
        <a:bodyPr/>
        <a:lstStyle/>
        <a:p>
          <a:endParaRPr lang="en-US"/>
        </a:p>
      </dgm:t>
    </dgm:pt>
    <dgm:pt modelId="{1D52D61B-79E2-42A8-AE80-5C6EB909C132}">
      <dgm:prSet/>
      <dgm:spPr/>
      <dgm:t>
        <a:bodyPr/>
        <a:lstStyle/>
        <a:p>
          <a:r>
            <a:rPr lang="en-US"/>
            <a:t>Notification overload possible.</a:t>
          </a:r>
        </a:p>
      </dgm:t>
    </dgm:pt>
    <dgm:pt modelId="{82F6358B-56FA-48F4-BAA6-7EC3049E3EA0}" type="parTrans" cxnId="{3C2DE7BD-B9A1-4B6B-A67E-E59AC2F41082}">
      <dgm:prSet/>
      <dgm:spPr/>
      <dgm:t>
        <a:bodyPr/>
        <a:lstStyle/>
        <a:p>
          <a:endParaRPr lang="en-US"/>
        </a:p>
      </dgm:t>
    </dgm:pt>
    <dgm:pt modelId="{5B131FB3-09DA-4907-9DCD-E9ECD74E4594}" type="sibTrans" cxnId="{3C2DE7BD-B9A1-4B6B-A67E-E59AC2F41082}">
      <dgm:prSet/>
      <dgm:spPr/>
      <dgm:t>
        <a:bodyPr/>
        <a:lstStyle/>
        <a:p>
          <a:endParaRPr lang="en-US"/>
        </a:p>
      </dgm:t>
    </dgm:pt>
    <dgm:pt modelId="{65639C73-7B27-456D-B3D6-C9C4688788FD}">
      <dgm:prSet/>
      <dgm:spPr/>
      <dgm:t>
        <a:bodyPr/>
        <a:lstStyle/>
        <a:p>
          <a:r>
            <a:rPr lang="en-US"/>
            <a:t>Technical issues may occur.</a:t>
          </a:r>
        </a:p>
      </dgm:t>
    </dgm:pt>
    <dgm:pt modelId="{17B701AF-A5D5-44B3-931B-3896D3CD26A1}" type="parTrans" cxnId="{C0BEB628-AF5E-4C74-8AAF-376A8F9B4B2B}">
      <dgm:prSet/>
      <dgm:spPr/>
      <dgm:t>
        <a:bodyPr/>
        <a:lstStyle/>
        <a:p>
          <a:endParaRPr lang="en-US"/>
        </a:p>
      </dgm:t>
    </dgm:pt>
    <dgm:pt modelId="{A40445A4-A134-40E0-9E0D-B2F2FFA013B2}" type="sibTrans" cxnId="{C0BEB628-AF5E-4C74-8AAF-376A8F9B4B2B}">
      <dgm:prSet/>
      <dgm:spPr/>
      <dgm:t>
        <a:bodyPr/>
        <a:lstStyle/>
        <a:p>
          <a:endParaRPr lang="en-US"/>
        </a:p>
      </dgm:t>
    </dgm:pt>
    <dgm:pt modelId="{66FFC202-6896-4DA3-9BB9-56494BE79154}">
      <dgm:prSet/>
      <dgm:spPr/>
      <dgm:t>
        <a:bodyPr/>
        <a:lstStyle/>
        <a:p>
          <a:r>
            <a:rPr lang="en-US"/>
            <a:t>Challenge for less confident technology users.</a:t>
          </a:r>
        </a:p>
      </dgm:t>
    </dgm:pt>
    <dgm:pt modelId="{F38D9F38-FAA4-4AC6-A5E9-8429B3EE53E8}" type="parTrans" cxnId="{E9DE7370-B991-43FB-B003-9BEB2E6BE9E7}">
      <dgm:prSet/>
      <dgm:spPr/>
      <dgm:t>
        <a:bodyPr/>
        <a:lstStyle/>
        <a:p>
          <a:endParaRPr lang="en-US"/>
        </a:p>
      </dgm:t>
    </dgm:pt>
    <dgm:pt modelId="{E40CD2C9-BFED-405C-B864-D67595AD9526}" type="sibTrans" cxnId="{E9DE7370-B991-43FB-B003-9BEB2E6BE9E7}">
      <dgm:prSet/>
      <dgm:spPr/>
      <dgm:t>
        <a:bodyPr/>
        <a:lstStyle/>
        <a:p>
          <a:endParaRPr lang="en-US"/>
        </a:p>
      </dgm:t>
    </dgm:pt>
    <dgm:pt modelId="{D52B53F9-F003-4D01-A3B1-207470F3733C}" type="pres">
      <dgm:prSet presAssocID="{39ABC0AD-938B-421E-A175-0A22D18B2B2C}" presName="compositeShape" presStyleCnt="0">
        <dgm:presLayoutVars>
          <dgm:chMax val="7"/>
          <dgm:dir/>
          <dgm:resizeHandles val="exact"/>
        </dgm:presLayoutVars>
      </dgm:prSet>
      <dgm:spPr/>
    </dgm:pt>
    <dgm:pt modelId="{C4BC9360-D28B-421D-99C6-343F80AB3454}" type="pres">
      <dgm:prSet presAssocID="{39ABC0AD-938B-421E-A175-0A22D18B2B2C}" presName="wedge1" presStyleLbl="node1" presStyleIdx="0" presStyleCnt="5"/>
      <dgm:spPr/>
    </dgm:pt>
    <dgm:pt modelId="{482B15AE-DAF3-4C25-90BB-9612E989E23E}" type="pres">
      <dgm:prSet presAssocID="{39ABC0AD-938B-421E-A175-0A22D18B2B2C}" presName="dummy1a" presStyleCnt="0"/>
      <dgm:spPr/>
    </dgm:pt>
    <dgm:pt modelId="{C62F9369-0EF5-46D3-BF21-9BA7900E5FFB}" type="pres">
      <dgm:prSet presAssocID="{39ABC0AD-938B-421E-A175-0A22D18B2B2C}" presName="dummy1b" presStyleCnt="0"/>
      <dgm:spPr/>
    </dgm:pt>
    <dgm:pt modelId="{F05F2157-3393-461C-8346-52D09E53B638}" type="pres">
      <dgm:prSet presAssocID="{39ABC0AD-938B-421E-A175-0A22D18B2B2C}" presName="wedge1Tx" presStyleLbl="node1" presStyleIdx="0" presStyleCnt="5">
        <dgm:presLayoutVars>
          <dgm:chMax val="0"/>
          <dgm:chPref val="0"/>
          <dgm:bulletEnabled val="1"/>
        </dgm:presLayoutVars>
      </dgm:prSet>
      <dgm:spPr/>
    </dgm:pt>
    <dgm:pt modelId="{D6A20513-D962-4CC7-B3D8-D960E0A46CEC}" type="pres">
      <dgm:prSet presAssocID="{39ABC0AD-938B-421E-A175-0A22D18B2B2C}" presName="wedge2" presStyleLbl="node1" presStyleIdx="1" presStyleCnt="5"/>
      <dgm:spPr/>
    </dgm:pt>
    <dgm:pt modelId="{59AEFBCA-16AF-470E-80D5-3C2B2D6DE2A0}" type="pres">
      <dgm:prSet presAssocID="{39ABC0AD-938B-421E-A175-0A22D18B2B2C}" presName="dummy2a" presStyleCnt="0"/>
      <dgm:spPr/>
    </dgm:pt>
    <dgm:pt modelId="{FCC15B18-A663-4A77-8394-7992CEABA77A}" type="pres">
      <dgm:prSet presAssocID="{39ABC0AD-938B-421E-A175-0A22D18B2B2C}" presName="dummy2b" presStyleCnt="0"/>
      <dgm:spPr/>
    </dgm:pt>
    <dgm:pt modelId="{C161D06F-6B17-4564-9FC1-233E3B11C15B}" type="pres">
      <dgm:prSet presAssocID="{39ABC0AD-938B-421E-A175-0A22D18B2B2C}" presName="wedge2Tx" presStyleLbl="node1" presStyleIdx="1" presStyleCnt="5">
        <dgm:presLayoutVars>
          <dgm:chMax val="0"/>
          <dgm:chPref val="0"/>
          <dgm:bulletEnabled val="1"/>
        </dgm:presLayoutVars>
      </dgm:prSet>
      <dgm:spPr/>
    </dgm:pt>
    <dgm:pt modelId="{08A9BA92-229E-4865-952F-33036A581BB3}" type="pres">
      <dgm:prSet presAssocID="{39ABC0AD-938B-421E-A175-0A22D18B2B2C}" presName="wedge3" presStyleLbl="node1" presStyleIdx="2" presStyleCnt="5"/>
      <dgm:spPr/>
    </dgm:pt>
    <dgm:pt modelId="{D03D291A-AAA8-434C-9A6C-B7A2F76D51E7}" type="pres">
      <dgm:prSet presAssocID="{39ABC0AD-938B-421E-A175-0A22D18B2B2C}" presName="dummy3a" presStyleCnt="0"/>
      <dgm:spPr/>
    </dgm:pt>
    <dgm:pt modelId="{7B6640C8-162F-4726-BC4D-D4399566BFEE}" type="pres">
      <dgm:prSet presAssocID="{39ABC0AD-938B-421E-A175-0A22D18B2B2C}" presName="dummy3b" presStyleCnt="0"/>
      <dgm:spPr/>
    </dgm:pt>
    <dgm:pt modelId="{32FC536F-8D53-40F6-8BE8-AA82EB47CFBC}" type="pres">
      <dgm:prSet presAssocID="{39ABC0AD-938B-421E-A175-0A22D18B2B2C}" presName="wedge3Tx" presStyleLbl="node1" presStyleIdx="2" presStyleCnt="5">
        <dgm:presLayoutVars>
          <dgm:chMax val="0"/>
          <dgm:chPref val="0"/>
          <dgm:bulletEnabled val="1"/>
        </dgm:presLayoutVars>
      </dgm:prSet>
      <dgm:spPr/>
    </dgm:pt>
    <dgm:pt modelId="{4BEE09D0-0B68-416D-9935-2D17EF296D1C}" type="pres">
      <dgm:prSet presAssocID="{39ABC0AD-938B-421E-A175-0A22D18B2B2C}" presName="wedge4" presStyleLbl="node1" presStyleIdx="3" presStyleCnt="5"/>
      <dgm:spPr/>
    </dgm:pt>
    <dgm:pt modelId="{D657CC1E-3289-4776-8D47-0A94EED9880C}" type="pres">
      <dgm:prSet presAssocID="{39ABC0AD-938B-421E-A175-0A22D18B2B2C}" presName="dummy4a" presStyleCnt="0"/>
      <dgm:spPr/>
    </dgm:pt>
    <dgm:pt modelId="{43321464-AF99-4D56-9862-58BF20CAB3CD}" type="pres">
      <dgm:prSet presAssocID="{39ABC0AD-938B-421E-A175-0A22D18B2B2C}" presName="dummy4b" presStyleCnt="0"/>
      <dgm:spPr/>
    </dgm:pt>
    <dgm:pt modelId="{C05068BA-1846-4925-A2A6-A39552F7418A}" type="pres">
      <dgm:prSet presAssocID="{39ABC0AD-938B-421E-A175-0A22D18B2B2C}" presName="wedge4Tx" presStyleLbl="node1" presStyleIdx="3" presStyleCnt="5">
        <dgm:presLayoutVars>
          <dgm:chMax val="0"/>
          <dgm:chPref val="0"/>
          <dgm:bulletEnabled val="1"/>
        </dgm:presLayoutVars>
      </dgm:prSet>
      <dgm:spPr/>
    </dgm:pt>
    <dgm:pt modelId="{E0228D16-2516-45BD-B306-2470477DC594}" type="pres">
      <dgm:prSet presAssocID="{39ABC0AD-938B-421E-A175-0A22D18B2B2C}" presName="wedge5" presStyleLbl="node1" presStyleIdx="4" presStyleCnt="5"/>
      <dgm:spPr/>
    </dgm:pt>
    <dgm:pt modelId="{2C99AE37-2F9A-440C-802E-7E87E6ABEB60}" type="pres">
      <dgm:prSet presAssocID="{39ABC0AD-938B-421E-A175-0A22D18B2B2C}" presName="dummy5a" presStyleCnt="0"/>
      <dgm:spPr/>
    </dgm:pt>
    <dgm:pt modelId="{CEB4C6BD-9FD7-4F22-9C4C-2F53B679FF67}" type="pres">
      <dgm:prSet presAssocID="{39ABC0AD-938B-421E-A175-0A22D18B2B2C}" presName="dummy5b" presStyleCnt="0"/>
      <dgm:spPr/>
    </dgm:pt>
    <dgm:pt modelId="{67FC2C90-A3A5-4793-9151-C20027D7FA4D}" type="pres">
      <dgm:prSet presAssocID="{39ABC0AD-938B-421E-A175-0A22D18B2B2C}" presName="wedge5Tx" presStyleLbl="node1" presStyleIdx="4" presStyleCnt="5">
        <dgm:presLayoutVars>
          <dgm:chMax val="0"/>
          <dgm:chPref val="0"/>
          <dgm:bulletEnabled val="1"/>
        </dgm:presLayoutVars>
      </dgm:prSet>
      <dgm:spPr/>
    </dgm:pt>
    <dgm:pt modelId="{D4306A69-91CC-4729-9E90-F83B410158EB}" type="pres">
      <dgm:prSet presAssocID="{2D64C2A8-C4A4-4F0B-96F6-ACE81DB28960}" presName="arrowWedge1" presStyleLbl="fgSibTrans2D1" presStyleIdx="0" presStyleCnt="5"/>
      <dgm:spPr/>
    </dgm:pt>
    <dgm:pt modelId="{904BBB52-5F31-41AB-BE9E-70C783D86092}" type="pres">
      <dgm:prSet presAssocID="{BF919F27-B807-4447-9539-4DD7C3B7A1D4}" presName="arrowWedge2" presStyleLbl="fgSibTrans2D1" presStyleIdx="1" presStyleCnt="5"/>
      <dgm:spPr/>
    </dgm:pt>
    <dgm:pt modelId="{36CD0A0C-ABB9-47AE-B6EB-B08A816605D6}" type="pres">
      <dgm:prSet presAssocID="{5B131FB3-09DA-4907-9DCD-E9ECD74E4594}" presName="arrowWedge3" presStyleLbl="fgSibTrans2D1" presStyleIdx="2" presStyleCnt="5"/>
      <dgm:spPr/>
    </dgm:pt>
    <dgm:pt modelId="{358C076F-B000-4F50-8BE9-83D496AC2772}" type="pres">
      <dgm:prSet presAssocID="{A40445A4-A134-40E0-9E0D-B2F2FFA013B2}" presName="arrowWedge4" presStyleLbl="fgSibTrans2D1" presStyleIdx="3" presStyleCnt="5"/>
      <dgm:spPr/>
    </dgm:pt>
    <dgm:pt modelId="{BA683F87-B421-4EEF-892F-75A007C8FE00}" type="pres">
      <dgm:prSet presAssocID="{E40CD2C9-BFED-405C-B864-D67595AD9526}" presName="arrowWedge5" presStyleLbl="fgSibTrans2D1" presStyleIdx="4" presStyleCnt="5"/>
      <dgm:spPr/>
    </dgm:pt>
  </dgm:ptLst>
  <dgm:cxnLst>
    <dgm:cxn modelId="{3A937414-3202-4B64-B9F2-4EF1E58BEB1A}" type="presOf" srcId="{1D52D61B-79E2-42A8-AE80-5C6EB909C132}" destId="{32FC536F-8D53-40F6-8BE8-AA82EB47CFBC}" srcOrd="1" destOrd="0" presId="urn:microsoft.com/office/officeart/2005/8/layout/cycle8"/>
    <dgm:cxn modelId="{C0BEB628-AF5E-4C74-8AAF-376A8F9B4B2B}" srcId="{39ABC0AD-938B-421E-A175-0A22D18B2B2C}" destId="{65639C73-7B27-456D-B3D6-C9C4688788FD}" srcOrd="3" destOrd="0" parTransId="{17B701AF-A5D5-44B3-931B-3896D3CD26A1}" sibTransId="{A40445A4-A134-40E0-9E0D-B2F2FFA013B2}"/>
    <dgm:cxn modelId="{738DC92E-B8D1-4863-AF05-D702163104FC}" type="presOf" srcId="{65639C73-7B27-456D-B3D6-C9C4688788FD}" destId="{C05068BA-1846-4925-A2A6-A39552F7418A}" srcOrd="1" destOrd="0" presId="urn:microsoft.com/office/officeart/2005/8/layout/cycle8"/>
    <dgm:cxn modelId="{8FE5202F-D334-409D-AA42-E2546C9A580F}" srcId="{39ABC0AD-938B-421E-A175-0A22D18B2B2C}" destId="{258C7D60-E97C-44D1-BA46-1F5C25A85FA0}" srcOrd="1" destOrd="0" parTransId="{63C66436-D098-45B6-8DE1-33E09868CF68}" sibTransId="{BF919F27-B807-4447-9539-4DD7C3B7A1D4}"/>
    <dgm:cxn modelId="{D683C139-7A93-4546-B142-744C5C707EE6}" type="presOf" srcId="{D3016580-F8AE-421A-9F58-3534CC51948F}" destId="{C4BC9360-D28B-421D-99C6-343F80AB3454}" srcOrd="0" destOrd="0" presId="urn:microsoft.com/office/officeart/2005/8/layout/cycle8"/>
    <dgm:cxn modelId="{E9DE7370-B991-43FB-B003-9BEB2E6BE9E7}" srcId="{39ABC0AD-938B-421E-A175-0A22D18B2B2C}" destId="{66FFC202-6896-4DA3-9BB9-56494BE79154}" srcOrd="4" destOrd="0" parTransId="{F38D9F38-FAA4-4AC6-A5E9-8429B3EE53E8}" sibTransId="{E40CD2C9-BFED-405C-B864-D67595AD9526}"/>
    <dgm:cxn modelId="{934EAC89-8825-4F8E-9AA4-61A90FB9284C}" type="presOf" srcId="{66FFC202-6896-4DA3-9BB9-56494BE79154}" destId="{67FC2C90-A3A5-4793-9151-C20027D7FA4D}" srcOrd="1" destOrd="0" presId="urn:microsoft.com/office/officeart/2005/8/layout/cycle8"/>
    <dgm:cxn modelId="{24A2F48D-3395-45CD-A7EA-BF0E6FE17355}" type="presOf" srcId="{39ABC0AD-938B-421E-A175-0A22D18B2B2C}" destId="{D52B53F9-F003-4D01-A3B1-207470F3733C}" srcOrd="0" destOrd="0" presId="urn:microsoft.com/office/officeart/2005/8/layout/cycle8"/>
    <dgm:cxn modelId="{240DCE98-ED5C-4B00-92E1-5F8DC4D9AB77}" type="presOf" srcId="{66FFC202-6896-4DA3-9BB9-56494BE79154}" destId="{E0228D16-2516-45BD-B306-2470477DC594}" srcOrd="0" destOrd="0" presId="urn:microsoft.com/office/officeart/2005/8/layout/cycle8"/>
    <dgm:cxn modelId="{AC434F9F-648E-49BA-A5FB-514ABD361F14}" type="presOf" srcId="{1D52D61B-79E2-42A8-AE80-5C6EB909C132}" destId="{08A9BA92-229E-4865-952F-33036A581BB3}" srcOrd="0" destOrd="0" presId="urn:microsoft.com/office/officeart/2005/8/layout/cycle8"/>
    <dgm:cxn modelId="{3C2DE7BD-B9A1-4B6B-A67E-E59AC2F41082}" srcId="{39ABC0AD-938B-421E-A175-0A22D18B2B2C}" destId="{1D52D61B-79E2-42A8-AE80-5C6EB909C132}" srcOrd="2" destOrd="0" parTransId="{82F6358B-56FA-48F4-BAA6-7EC3049E3EA0}" sibTransId="{5B131FB3-09DA-4907-9DCD-E9ECD74E4594}"/>
    <dgm:cxn modelId="{A18F5CC8-C10D-4669-893D-D60219A10886}" type="presOf" srcId="{258C7D60-E97C-44D1-BA46-1F5C25A85FA0}" destId="{D6A20513-D962-4CC7-B3D8-D960E0A46CEC}" srcOrd="0" destOrd="0" presId="urn:microsoft.com/office/officeart/2005/8/layout/cycle8"/>
    <dgm:cxn modelId="{A80BC9E5-DC4B-44D0-A61C-597ECC372A3C}" type="presOf" srcId="{65639C73-7B27-456D-B3D6-C9C4688788FD}" destId="{4BEE09D0-0B68-416D-9935-2D17EF296D1C}" srcOrd="0" destOrd="0" presId="urn:microsoft.com/office/officeart/2005/8/layout/cycle8"/>
    <dgm:cxn modelId="{781DD6F3-3FD2-41CA-9A91-019A618AA0EA}" type="presOf" srcId="{D3016580-F8AE-421A-9F58-3534CC51948F}" destId="{F05F2157-3393-461C-8346-52D09E53B638}" srcOrd="1" destOrd="0" presId="urn:microsoft.com/office/officeart/2005/8/layout/cycle8"/>
    <dgm:cxn modelId="{C9637BFD-9133-4EFB-86B1-C8F701AADC0F}" srcId="{39ABC0AD-938B-421E-A175-0A22D18B2B2C}" destId="{D3016580-F8AE-421A-9F58-3534CC51948F}" srcOrd="0" destOrd="0" parTransId="{84021618-304D-4D9A-8E1F-10C53139FF88}" sibTransId="{2D64C2A8-C4A4-4F0B-96F6-ACE81DB28960}"/>
    <dgm:cxn modelId="{52BB92FE-EC13-4113-97E9-1321BF9F5DFB}" type="presOf" srcId="{258C7D60-E97C-44D1-BA46-1F5C25A85FA0}" destId="{C161D06F-6B17-4564-9FC1-233E3B11C15B}" srcOrd="1" destOrd="0" presId="urn:microsoft.com/office/officeart/2005/8/layout/cycle8"/>
    <dgm:cxn modelId="{3A50F938-D8DE-493F-BEAA-03A3757F6323}" type="presParOf" srcId="{D52B53F9-F003-4D01-A3B1-207470F3733C}" destId="{C4BC9360-D28B-421D-99C6-343F80AB3454}" srcOrd="0" destOrd="0" presId="urn:microsoft.com/office/officeart/2005/8/layout/cycle8"/>
    <dgm:cxn modelId="{A930EEB6-DD77-4612-A30B-1339C02B0341}" type="presParOf" srcId="{D52B53F9-F003-4D01-A3B1-207470F3733C}" destId="{482B15AE-DAF3-4C25-90BB-9612E989E23E}" srcOrd="1" destOrd="0" presId="urn:microsoft.com/office/officeart/2005/8/layout/cycle8"/>
    <dgm:cxn modelId="{D52B42F6-A0E8-4682-9B97-0D954C91DA57}" type="presParOf" srcId="{D52B53F9-F003-4D01-A3B1-207470F3733C}" destId="{C62F9369-0EF5-46D3-BF21-9BA7900E5FFB}" srcOrd="2" destOrd="0" presId="urn:microsoft.com/office/officeart/2005/8/layout/cycle8"/>
    <dgm:cxn modelId="{037A62ED-A697-4B95-85EE-5379624D8A56}" type="presParOf" srcId="{D52B53F9-F003-4D01-A3B1-207470F3733C}" destId="{F05F2157-3393-461C-8346-52D09E53B638}" srcOrd="3" destOrd="0" presId="urn:microsoft.com/office/officeart/2005/8/layout/cycle8"/>
    <dgm:cxn modelId="{82CA20C1-91B1-469F-B530-5EF275A9F0A6}" type="presParOf" srcId="{D52B53F9-F003-4D01-A3B1-207470F3733C}" destId="{D6A20513-D962-4CC7-B3D8-D960E0A46CEC}" srcOrd="4" destOrd="0" presId="urn:microsoft.com/office/officeart/2005/8/layout/cycle8"/>
    <dgm:cxn modelId="{D979F3DA-A2A5-44F5-941F-B338D6CEDE69}" type="presParOf" srcId="{D52B53F9-F003-4D01-A3B1-207470F3733C}" destId="{59AEFBCA-16AF-470E-80D5-3C2B2D6DE2A0}" srcOrd="5" destOrd="0" presId="urn:microsoft.com/office/officeart/2005/8/layout/cycle8"/>
    <dgm:cxn modelId="{4B96C854-BE2C-4A00-BB8C-4C65494F1229}" type="presParOf" srcId="{D52B53F9-F003-4D01-A3B1-207470F3733C}" destId="{FCC15B18-A663-4A77-8394-7992CEABA77A}" srcOrd="6" destOrd="0" presId="urn:microsoft.com/office/officeart/2005/8/layout/cycle8"/>
    <dgm:cxn modelId="{9E88C536-5E60-45AB-9762-466B89A10EA8}" type="presParOf" srcId="{D52B53F9-F003-4D01-A3B1-207470F3733C}" destId="{C161D06F-6B17-4564-9FC1-233E3B11C15B}" srcOrd="7" destOrd="0" presId="urn:microsoft.com/office/officeart/2005/8/layout/cycle8"/>
    <dgm:cxn modelId="{7D514419-E3CB-49B7-AF2B-6033A6F32D91}" type="presParOf" srcId="{D52B53F9-F003-4D01-A3B1-207470F3733C}" destId="{08A9BA92-229E-4865-952F-33036A581BB3}" srcOrd="8" destOrd="0" presId="urn:microsoft.com/office/officeart/2005/8/layout/cycle8"/>
    <dgm:cxn modelId="{D5F7E720-359A-4497-9EDE-ECA2DDE0B608}" type="presParOf" srcId="{D52B53F9-F003-4D01-A3B1-207470F3733C}" destId="{D03D291A-AAA8-434C-9A6C-B7A2F76D51E7}" srcOrd="9" destOrd="0" presId="urn:microsoft.com/office/officeart/2005/8/layout/cycle8"/>
    <dgm:cxn modelId="{4827BD6F-B152-4D04-8293-EA05949CA37C}" type="presParOf" srcId="{D52B53F9-F003-4D01-A3B1-207470F3733C}" destId="{7B6640C8-162F-4726-BC4D-D4399566BFEE}" srcOrd="10" destOrd="0" presId="urn:microsoft.com/office/officeart/2005/8/layout/cycle8"/>
    <dgm:cxn modelId="{2F2C0946-532B-41C4-8846-2952AF16FAE3}" type="presParOf" srcId="{D52B53F9-F003-4D01-A3B1-207470F3733C}" destId="{32FC536F-8D53-40F6-8BE8-AA82EB47CFBC}" srcOrd="11" destOrd="0" presId="urn:microsoft.com/office/officeart/2005/8/layout/cycle8"/>
    <dgm:cxn modelId="{C321BC41-BD8E-4DD1-8DB6-99822C94CD1C}" type="presParOf" srcId="{D52B53F9-F003-4D01-A3B1-207470F3733C}" destId="{4BEE09D0-0B68-416D-9935-2D17EF296D1C}" srcOrd="12" destOrd="0" presId="urn:microsoft.com/office/officeart/2005/8/layout/cycle8"/>
    <dgm:cxn modelId="{A60278A4-E499-4A3B-B995-E510F85BAFED}" type="presParOf" srcId="{D52B53F9-F003-4D01-A3B1-207470F3733C}" destId="{D657CC1E-3289-4776-8D47-0A94EED9880C}" srcOrd="13" destOrd="0" presId="urn:microsoft.com/office/officeart/2005/8/layout/cycle8"/>
    <dgm:cxn modelId="{80E76258-A6F8-4889-B0C2-84CD022746A7}" type="presParOf" srcId="{D52B53F9-F003-4D01-A3B1-207470F3733C}" destId="{43321464-AF99-4D56-9862-58BF20CAB3CD}" srcOrd="14" destOrd="0" presId="urn:microsoft.com/office/officeart/2005/8/layout/cycle8"/>
    <dgm:cxn modelId="{B44C71A0-3BA2-4E7B-81EE-D1CDC785D537}" type="presParOf" srcId="{D52B53F9-F003-4D01-A3B1-207470F3733C}" destId="{C05068BA-1846-4925-A2A6-A39552F7418A}" srcOrd="15" destOrd="0" presId="urn:microsoft.com/office/officeart/2005/8/layout/cycle8"/>
    <dgm:cxn modelId="{D1890EB3-FE97-4BE2-8BB7-4982A1BA0D98}" type="presParOf" srcId="{D52B53F9-F003-4D01-A3B1-207470F3733C}" destId="{E0228D16-2516-45BD-B306-2470477DC594}" srcOrd="16" destOrd="0" presId="urn:microsoft.com/office/officeart/2005/8/layout/cycle8"/>
    <dgm:cxn modelId="{66B15EF8-43FD-418D-99EB-A602E97B2706}" type="presParOf" srcId="{D52B53F9-F003-4D01-A3B1-207470F3733C}" destId="{2C99AE37-2F9A-440C-802E-7E87E6ABEB60}" srcOrd="17" destOrd="0" presId="urn:microsoft.com/office/officeart/2005/8/layout/cycle8"/>
    <dgm:cxn modelId="{600D07B1-2B33-4A92-ABEB-653B5EBDA1BB}" type="presParOf" srcId="{D52B53F9-F003-4D01-A3B1-207470F3733C}" destId="{CEB4C6BD-9FD7-4F22-9C4C-2F53B679FF67}" srcOrd="18" destOrd="0" presId="urn:microsoft.com/office/officeart/2005/8/layout/cycle8"/>
    <dgm:cxn modelId="{C89A3EB0-42B4-458E-A9D8-03A4950D6721}" type="presParOf" srcId="{D52B53F9-F003-4D01-A3B1-207470F3733C}" destId="{67FC2C90-A3A5-4793-9151-C20027D7FA4D}" srcOrd="19" destOrd="0" presId="urn:microsoft.com/office/officeart/2005/8/layout/cycle8"/>
    <dgm:cxn modelId="{BA606C62-BA1A-4027-BE1F-091579CF0D85}" type="presParOf" srcId="{D52B53F9-F003-4D01-A3B1-207470F3733C}" destId="{D4306A69-91CC-4729-9E90-F83B410158EB}" srcOrd="20" destOrd="0" presId="urn:microsoft.com/office/officeart/2005/8/layout/cycle8"/>
    <dgm:cxn modelId="{1C73857E-7632-4ADC-8CCF-527A36717E23}" type="presParOf" srcId="{D52B53F9-F003-4D01-A3B1-207470F3733C}" destId="{904BBB52-5F31-41AB-BE9E-70C783D86092}" srcOrd="21" destOrd="0" presId="urn:microsoft.com/office/officeart/2005/8/layout/cycle8"/>
    <dgm:cxn modelId="{26E2B545-2BF5-421D-A1AF-AC7C82DF8223}" type="presParOf" srcId="{D52B53F9-F003-4D01-A3B1-207470F3733C}" destId="{36CD0A0C-ABB9-47AE-B6EB-B08A816605D6}" srcOrd="22" destOrd="0" presId="urn:microsoft.com/office/officeart/2005/8/layout/cycle8"/>
    <dgm:cxn modelId="{59AD495A-90D2-4920-B1F9-19EF7DFF3D64}" type="presParOf" srcId="{D52B53F9-F003-4D01-A3B1-207470F3733C}" destId="{358C076F-B000-4F50-8BE9-83D496AC2772}" srcOrd="23" destOrd="0" presId="urn:microsoft.com/office/officeart/2005/8/layout/cycle8"/>
    <dgm:cxn modelId="{0292DE14-976C-4D61-AB0A-3B84FC585E49}" type="presParOf" srcId="{D52B53F9-F003-4D01-A3B1-207470F3733C}" destId="{BA683F87-B421-4EEF-892F-75A007C8FE00}"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65CD80-64BB-45F2-9427-653542DF00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064D79-C9C5-4EA7-B1A1-D081C1CB31C8}">
      <dgm:prSet/>
      <dgm:spPr/>
      <dgm:t>
        <a:bodyPr/>
        <a:lstStyle/>
        <a:p>
          <a:r>
            <a:rPr lang="en-US"/>
            <a:t>Resident records.</a:t>
          </a:r>
        </a:p>
      </dgm:t>
    </dgm:pt>
    <dgm:pt modelId="{59DC0D2D-9933-4408-89EE-042F430001C1}" type="parTrans" cxnId="{B46C1E7F-442F-4235-A929-DE3336AEADD5}">
      <dgm:prSet/>
      <dgm:spPr/>
      <dgm:t>
        <a:bodyPr/>
        <a:lstStyle/>
        <a:p>
          <a:endParaRPr lang="en-US"/>
        </a:p>
      </dgm:t>
    </dgm:pt>
    <dgm:pt modelId="{6BF18BCD-5691-4B29-B06D-85327F185BA7}" type="sibTrans" cxnId="{B46C1E7F-442F-4235-A929-DE3336AEADD5}">
      <dgm:prSet/>
      <dgm:spPr/>
      <dgm:t>
        <a:bodyPr/>
        <a:lstStyle/>
        <a:p>
          <a:endParaRPr lang="en-US"/>
        </a:p>
      </dgm:t>
    </dgm:pt>
    <dgm:pt modelId="{173A3C4E-FA42-4AD5-91BE-A8AC1F8D5212}">
      <dgm:prSet/>
      <dgm:spPr/>
      <dgm:t>
        <a:bodyPr/>
        <a:lstStyle/>
        <a:p>
          <a:r>
            <a:rPr lang="en-US"/>
            <a:t>Care plans.</a:t>
          </a:r>
        </a:p>
      </dgm:t>
    </dgm:pt>
    <dgm:pt modelId="{AD61AD9A-1BC1-4D1F-8D12-58A5460B41A2}" type="parTrans" cxnId="{E680E81A-6EDE-4A46-BBFB-1D16FCAC0ABC}">
      <dgm:prSet/>
      <dgm:spPr/>
      <dgm:t>
        <a:bodyPr/>
        <a:lstStyle/>
        <a:p>
          <a:endParaRPr lang="en-US"/>
        </a:p>
      </dgm:t>
    </dgm:pt>
    <dgm:pt modelId="{51FD01D9-9F08-462B-A3FA-0F3C3A6247FD}" type="sibTrans" cxnId="{E680E81A-6EDE-4A46-BBFB-1D16FCAC0ABC}">
      <dgm:prSet/>
      <dgm:spPr/>
      <dgm:t>
        <a:bodyPr/>
        <a:lstStyle/>
        <a:p>
          <a:endParaRPr lang="en-US"/>
        </a:p>
      </dgm:t>
    </dgm:pt>
    <dgm:pt modelId="{BD792AFF-6805-4EC8-900B-6385DDFC52E4}">
      <dgm:prSet/>
      <dgm:spPr/>
      <dgm:t>
        <a:bodyPr/>
        <a:lstStyle/>
        <a:p>
          <a:r>
            <a:rPr lang="en-US" dirty="0"/>
            <a:t>Medication information securely store Shojaei, </a:t>
          </a:r>
          <a:r>
            <a:rPr lang="en-US" dirty="0" err="1"/>
            <a:t>Vlahu-Gjorgievska</a:t>
          </a:r>
          <a:r>
            <a:rPr lang="en-US" dirty="0"/>
            <a:t> and Chow, 2024).</a:t>
          </a:r>
        </a:p>
      </dgm:t>
    </dgm:pt>
    <dgm:pt modelId="{83121CC1-7D87-4341-9E7C-45D7FBC8F642}" type="parTrans" cxnId="{360E9826-C2B6-4FFD-A220-27D9C6B64C83}">
      <dgm:prSet/>
      <dgm:spPr/>
      <dgm:t>
        <a:bodyPr/>
        <a:lstStyle/>
        <a:p>
          <a:endParaRPr lang="en-US"/>
        </a:p>
      </dgm:t>
    </dgm:pt>
    <dgm:pt modelId="{E010E081-BC9D-4C35-AD3C-2B090A92E4F1}" type="sibTrans" cxnId="{360E9826-C2B6-4FFD-A220-27D9C6B64C83}">
      <dgm:prSet/>
      <dgm:spPr/>
      <dgm:t>
        <a:bodyPr/>
        <a:lstStyle/>
        <a:p>
          <a:endParaRPr lang="en-US"/>
        </a:p>
      </dgm:t>
    </dgm:pt>
    <dgm:pt modelId="{F7EBC82C-FEDE-4ECD-9321-030278AA7154}">
      <dgm:prSet/>
      <dgm:spPr/>
      <dgm:t>
        <a:bodyPr/>
        <a:lstStyle/>
        <a:p>
          <a:r>
            <a:rPr lang="en-US"/>
            <a:t>Staff records.</a:t>
          </a:r>
        </a:p>
      </dgm:t>
    </dgm:pt>
    <dgm:pt modelId="{4E217AEC-A145-44A9-83F0-BD526D9943D7}" type="parTrans" cxnId="{90FDB118-9674-456D-8756-190C625A83CF}">
      <dgm:prSet/>
      <dgm:spPr/>
      <dgm:t>
        <a:bodyPr/>
        <a:lstStyle/>
        <a:p>
          <a:endParaRPr lang="en-US"/>
        </a:p>
      </dgm:t>
    </dgm:pt>
    <dgm:pt modelId="{0DCC01EF-6377-4716-994D-A4FAA0796000}" type="sibTrans" cxnId="{90FDB118-9674-456D-8756-190C625A83CF}">
      <dgm:prSet/>
      <dgm:spPr/>
      <dgm:t>
        <a:bodyPr/>
        <a:lstStyle/>
        <a:p>
          <a:endParaRPr lang="en-US"/>
        </a:p>
      </dgm:t>
    </dgm:pt>
    <dgm:pt modelId="{744EC652-E426-491E-A68E-C65E557CAF6D}">
      <dgm:prSet/>
      <dgm:spPr/>
      <dgm:t>
        <a:bodyPr/>
        <a:lstStyle/>
        <a:p>
          <a:r>
            <a:rPr lang="en-US"/>
            <a:t>Organisational policies.</a:t>
          </a:r>
        </a:p>
      </dgm:t>
    </dgm:pt>
    <dgm:pt modelId="{95E94EB6-BCAA-47A9-9650-B5071354058E}" type="parTrans" cxnId="{B169C84A-7EBC-4B1D-9B89-B5AB177EE0CF}">
      <dgm:prSet/>
      <dgm:spPr/>
      <dgm:t>
        <a:bodyPr/>
        <a:lstStyle/>
        <a:p>
          <a:endParaRPr lang="en-US"/>
        </a:p>
      </dgm:t>
    </dgm:pt>
    <dgm:pt modelId="{7DA80FA1-8183-4D91-8502-D8E62DBBB3DF}" type="sibTrans" cxnId="{B169C84A-7EBC-4B1D-9B89-B5AB177EE0CF}">
      <dgm:prSet/>
      <dgm:spPr/>
      <dgm:t>
        <a:bodyPr/>
        <a:lstStyle/>
        <a:p>
          <a:endParaRPr lang="en-US"/>
        </a:p>
      </dgm:t>
    </dgm:pt>
    <dgm:pt modelId="{2E14C780-055A-4843-887E-8F45C3BEDF1F}" type="pres">
      <dgm:prSet presAssocID="{8265CD80-64BB-45F2-9427-653542DF00C5}" presName="root" presStyleCnt="0">
        <dgm:presLayoutVars>
          <dgm:dir/>
          <dgm:resizeHandles val="exact"/>
        </dgm:presLayoutVars>
      </dgm:prSet>
      <dgm:spPr/>
    </dgm:pt>
    <dgm:pt modelId="{50D58C78-8F30-4BED-A02D-57E0ED721C4E}" type="pres">
      <dgm:prSet presAssocID="{1C064D79-C9C5-4EA7-B1A1-D081C1CB31C8}" presName="compNode" presStyleCnt="0"/>
      <dgm:spPr/>
    </dgm:pt>
    <dgm:pt modelId="{965D96FA-47BC-4333-976F-A4199D44264B}" type="pres">
      <dgm:prSet presAssocID="{1C064D79-C9C5-4EA7-B1A1-D081C1CB31C8}" presName="bgRect" presStyleLbl="bgShp" presStyleIdx="0" presStyleCnt="5"/>
      <dgm:spPr/>
    </dgm:pt>
    <dgm:pt modelId="{DB4416EC-2970-4B85-B5DD-9F2231A0C22D}" type="pres">
      <dgm:prSet presAssocID="{1C064D79-C9C5-4EA7-B1A1-D081C1CB31C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erver"/>
        </a:ext>
      </dgm:extLst>
    </dgm:pt>
    <dgm:pt modelId="{2EEAE3D7-7BDF-4F8D-A8F2-EBAC35B01BB4}" type="pres">
      <dgm:prSet presAssocID="{1C064D79-C9C5-4EA7-B1A1-D081C1CB31C8}" presName="spaceRect" presStyleCnt="0"/>
      <dgm:spPr/>
    </dgm:pt>
    <dgm:pt modelId="{A5A5A2ED-A61C-4DF5-B3D8-175FA0A0B29D}" type="pres">
      <dgm:prSet presAssocID="{1C064D79-C9C5-4EA7-B1A1-D081C1CB31C8}" presName="parTx" presStyleLbl="revTx" presStyleIdx="0" presStyleCnt="5">
        <dgm:presLayoutVars>
          <dgm:chMax val="0"/>
          <dgm:chPref val="0"/>
        </dgm:presLayoutVars>
      </dgm:prSet>
      <dgm:spPr/>
    </dgm:pt>
    <dgm:pt modelId="{40E4203E-B8CF-408B-8AA9-471434784002}" type="pres">
      <dgm:prSet presAssocID="{6BF18BCD-5691-4B29-B06D-85327F185BA7}" presName="sibTrans" presStyleCnt="0"/>
      <dgm:spPr/>
    </dgm:pt>
    <dgm:pt modelId="{8E8AA7E2-A555-4880-B2AB-B2B982CC670C}" type="pres">
      <dgm:prSet presAssocID="{173A3C4E-FA42-4AD5-91BE-A8AC1F8D5212}" presName="compNode" presStyleCnt="0"/>
      <dgm:spPr/>
    </dgm:pt>
    <dgm:pt modelId="{63A49F7D-48E3-4312-A27A-52BC5B544D90}" type="pres">
      <dgm:prSet presAssocID="{173A3C4E-FA42-4AD5-91BE-A8AC1F8D5212}" presName="bgRect" presStyleLbl="bgShp" presStyleIdx="1" presStyleCnt="5"/>
      <dgm:spPr/>
    </dgm:pt>
    <dgm:pt modelId="{5B443323-C74D-4C70-A0E7-3B49EFA64224}" type="pres">
      <dgm:prSet presAssocID="{173A3C4E-FA42-4AD5-91BE-A8AC1F8D521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8D65F71B-FB84-4667-938D-A38EC0DFF837}" type="pres">
      <dgm:prSet presAssocID="{173A3C4E-FA42-4AD5-91BE-A8AC1F8D5212}" presName="spaceRect" presStyleCnt="0"/>
      <dgm:spPr/>
    </dgm:pt>
    <dgm:pt modelId="{4AC1243C-1A5E-4E4F-B819-2E8E25FC4674}" type="pres">
      <dgm:prSet presAssocID="{173A3C4E-FA42-4AD5-91BE-A8AC1F8D5212}" presName="parTx" presStyleLbl="revTx" presStyleIdx="1" presStyleCnt="5">
        <dgm:presLayoutVars>
          <dgm:chMax val="0"/>
          <dgm:chPref val="0"/>
        </dgm:presLayoutVars>
      </dgm:prSet>
      <dgm:spPr/>
    </dgm:pt>
    <dgm:pt modelId="{8AD8ADD3-96D0-4324-AE7A-D809EB845DCF}" type="pres">
      <dgm:prSet presAssocID="{51FD01D9-9F08-462B-A3FA-0F3C3A6247FD}" presName="sibTrans" presStyleCnt="0"/>
      <dgm:spPr/>
    </dgm:pt>
    <dgm:pt modelId="{A13C4A98-0943-43FA-AF1A-9CF779F11AEB}" type="pres">
      <dgm:prSet presAssocID="{BD792AFF-6805-4EC8-900B-6385DDFC52E4}" presName="compNode" presStyleCnt="0"/>
      <dgm:spPr/>
    </dgm:pt>
    <dgm:pt modelId="{79C68CB8-D488-4383-AADD-243961310282}" type="pres">
      <dgm:prSet presAssocID="{BD792AFF-6805-4EC8-900B-6385DDFC52E4}" presName="bgRect" presStyleLbl="bgShp" presStyleIdx="2" presStyleCnt="5"/>
      <dgm:spPr/>
    </dgm:pt>
    <dgm:pt modelId="{80ECFABF-89C7-409C-9727-CDCF83E4061A}" type="pres">
      <dgm:prSet presAssocID="{BD792AFF-6805-4EC8-900B-6385DDFC52E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B3974BD0-3363-4E88-82CB-A6A88BE38FFF}" type="pres">
      <dgm:prSet presAssocID="{BD792AFF-6805-4EC8-900B-6385DDFC52E4}" presName="spaceRect" presStyleCnt="0"/>
      <dgm:spPr/>
    </dgm:pt>
    <dgm:pt modelId="{483C3966-1413-4690-A14E-6B89F50AC152}" type="pres">
      <dgm:prSet presAssocID="{BD792AFF-6805-4EC8-900B-6385DDFC52E4}" presName="parTx" presStyleLbl="revTx" presStyleIdx="2" presStyleCnt="5">
        <dgm:presLayoutVars>
          <dgm:chMax val="0"/>
          <dgm:chPref val="0"/>
        </dgm:presLayoutVars>
      </dgm:prSet>
      <dgm:spPr/>
    </dgm:pt>
    <dgm:pt modelId="{8BCAEEC9-74E6-47F4-B230-B9516CA1A3EE}" type="pres">
      <dgm:prSet presAssocID="{E010E081-BC9D-4C35-AD3C-2B090A92E4F1}" presName="sibTrans" presStyleCnt="0"/>
      <dgm:spPr/>
    </dgm:pt>
    <dgm:pt modelId="{6241FB4A-ED22-449C-93AF-BCCDBF861A3E}" type="pres">
      <dgm:prSet presAssocID="{F7EBC82C-FEDE-4ECD-9321-030278AA7154}" presName="compNode" presStyleCnt="0"/>
      <dgm:spPr/>
    </dgm:pt>
    <dgm:pt modelId="{A3437EF4-D74F-4765-8179-C970375FA23F}" type="pres">
      <dgm:prSet presAssocID="{F7EBC82C-FEDE-4ECD-9321-030278AA7154}" presName="bgRect" presStyleLbl="bgShp" presStyleIdx="3" presStyleCnt="5"/>
      <dgm:spPr/>
    </dgm:pt>
    <dgm:pt modelId="{8F714C2E-12CD-4413-AD50-07C2CAD90E50}" type="pres">
      <dgm:prSet presAssocID="{F7EBC82C-FEDE-4ECD-9321-030278AA715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Folder"/>
        </a:ext>
      </dgm:extLst>
    </dgm:pt>
    <dgm:pt modelId="{1672BEFC-3BAF-4211-A9BC-2B54982E3603}" type="pres">
      <dgm:prSet presAssocID="{F7EBC82C-FEDE-4ECD-9321-030278AA7154}" presName="spaceRect" presStyleCnt="0"/>
      <dgm:spPr/>
    </dgm:pt>
    <dgm:pt modelId="{D4E1F1EA-48D6-44C7-B623-C7370FC120E6}" type="pres">
      <dgm:prSet presAssocID="{F7EBC82C-FEDE-4ECD-9321-030278AA7154}" presName="parTx" presStyleLbl="revTx" presStyleIdx="3" presStyleCnt="5">
        <dgm:presLayoutVars>
          <dgm:chMax val="0"/>
          <dgm:chPref val="0"/>
        </dgm:presLayoutVars>
      </dgm:prSet>
      <dgm:spPr/>
    </dgm:pt>
    <dgm:pt modelId="{99917FD1-63B7-4CDA-8CAB-4EC1D601ACAE}" type="pres">
      <dgm:prSet presAssocID="{0DCC01EF-6377-4716-994D-A4FAA0796000}" presName="sibTrans" presStyleCnt="0"/>
      <dgm:spPr/>
    </dgm:pt>
    <dgm:pt modelId="{7FEC0528-0D3B-457B-969E-EA5B75BB475B}" type="pres">
      <dgm:prSet presAssocID="{744EC652-E426-491E-A68E-C65E557CAF6D}" presName="compNode" presStyleCnt="0"/>
      <dgm:spPr/>
    </dgm:pt>
    <dgm:pt modelId="{EA95B39A-7135-4FDE-8B8B-B01A06667BC4}" type="pres">
      <dgm:prSet presAssocID="{744EC652-E426-491E-A68E-C65E557CAF6D}" presName="bgRect" presStyleLbl="bgShp" presStyleIdx="4" presStyleCnt="5"/>
      <dgm:spPr/>
    </dgm:pt>
    <dgm:pt modelId="{40367598-37AE-49C2-B7B9-686991516BD7}" type="pres">
      <dgm:prSet presAssocID="{744EC652-E426-491E-A68E-C65E557CAF6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ierarchy"/>
        </a:ext>
      </dgm:extLst>
    </dgm:pt>
    <dgm:pt modelId="{D4030D7E-62B9-4EC1-AC25-6A50EE215C57}" type="pres">
      <dgm:prSet presAssocID="{744EC652-E426-491E-A68E-C65E557CAF6D}" presName="spaceRect" presStyleCnt="0"/>
      <dgm:spPr/>
    </dgm:pt>
    <dgm:pt modelId="{8EBA9EE0-F0BE-44CB-BCE8-31FEE8C55E36}" type="pres">
      <dgm:prSet presAssocID="{744EC652-E426-491E-A68E-C65E557CAF6D}" presName="parTx" presStyleLbl="revTx" presStyleIdx="4" presStyleCnt="5">
        <dgm:presLayoutVars>
          <dgm:chMax val="0"/>
          <dgm:chPref val="0"/>
        </dgm:presLayoutVars>
      </dgm:prSet>
      <dgm:spPr/>
    </dgm:pt>
  </dgm:ptLst>
  <dgm:cxnLst>
    <dgm:cxn modelId="{90FDB118-9674-456D-8756-190C625A83CF}" srcId="{8265CD80-64BB-45F2-9427-653542DF00C5}" destId="{F7EBC82C-FEDE-4ECD-9321-030278AA7154}" srcOrd="3" destOrd="0" parTransId="{4E217AEC-A145-44A9-83F0-BD526D9943D7}" sibTransId="{0DCC01EF-6377-4716-994D-A4FAA0796000}"/>
    <dgm:cxn modelId="{E680E81A-6EDE-4A46-BBFB-1D16FCAC0ABC}" srcId="{8265CD80-64BB-45F2-9427-653542DF00C5}" destId="{173A3C4E-FA42-4AD5-91BE-A8AC1F8D5212}" srcOrd="1" destOrd="0" parTransId="{AD61AD9A-1BC1-4D1F-8D12-58A5460B41A2}" sibTransId="{51FD01D9-9F08-462B-A3FA-0F3C3A6247FD}"/>
    <dgm:cxn modelId="{360E9826-C2B6-4FFD-A220-27D9C6B64C83}" srcId="{8265CD80-64BB-45F2-9427-653542DF00C5}" destId="{BD792AFF-6805-4EC8-900B-6385DDFC52E4}" srcOrd="2" destOrd="0" parTransId="{83121CC1-7D87-4341-9E7C-45D7FBC8F642}" sibTransId="{E010E081-BC9D-4C35-AD3C-2B090A92E4F1}"/>
    <dgm:cxn modelId="{B169C84A-7EBC-4B1D-9B89-B5AB177EE0CF}" srcId="{8265CD80-64BB-45F2-9427-653542DF00C5}" destId="{744EC652-E426-491E-A68E-C65E557CAF6D}" srcOrd="4" destOrd="0" parTransId="{95E94EB6-BCAA-47A9-9650-B5071354058E}" sibTransId="{7DA80FA1-8183-4D91-8502-D8E62DBBB3DF}"/>
    <dgm:cxn modelId="{A3A3D64F-D424-4611-B712-C34631D9EABA}" type="presOf" srcId="{8265CD80-64BB-45F2-9427-653542DF00C5}" destId="{2E14C780-055A-4843-887E-8F45C3BEDF1F}" srcOrd="0" destOrd="0" presId="urn:microsoft.com/office/officeart/2018/2/layout/IconVerticalSolidList"/>
    <dgm:cxn modelId="{B46C1E7F-442F-4235-A929-DE3336AEADD5}" srcId="{8265CD80-64BB-45F2-9427-653542DF00C5}" destId="{1C064D79-C9C5-4EA7-B1A1-D081C1CB31C8}" srcOrd="0" destOrd="0" parTransId="{59DC0D2D-9933-4408-89EE-042F430001C1}" sibTransId="{6BF18BCD-5691-4B29-B06D-85327F185BA7}"/>
    <dgm:cxn modelId="{9CDC39A7-71E4-45B1-BE3C-C8C416EC72A4}" type="presOf" srcId="{BD792AFF-6805-4EC8-900B-6385DDFC52E4}" destId="{483C3966-1413-4690-A14E-6B89F50AC152}" srcOrd="0" destOrd="0" presId="urn:microsoft.com/office/officeart/2018/2/layout/IconVerticalSolidList"/>
    <dgm:cxn modelId="{141853B9-1B8F-49F6-83DA-FF71FA9914C9}" type="presOf" srcId="{1C064D79-C9C5-4EA7-B1A1-D081C1CB31C8}" destId="{A5A5A2ED-A61C-4DF5-B3D8-175FA0A0B29D}" srcOrd="0" destOrd="0" presId="urn:microsoft.com/office/officeart/2018/2/layout/IconVerticalSolidList"/>
    <dgm:cxn modelId="{EF25E7C7-F03C-45E1-BA88-AE1ABA29C7E7}" type="presOf" srcId="{F7EBC82C-FEDE-4ECD-9321-030278AA7154}" destId="{D4E1F1EA-48D6-44C7-B623-C7370FC120E6}" srcOrd="0" destOrd="0" presId="urn:microsoft.com/office/officeart/2018/2/layout/IconVerticalSolidList"/>
    <dgm:cxn modelId="{359A9CC9-FDC7-4DAF-8C42-5B72F2E61975}" type="presOf" srcId="{744EC652-E426-491E-A68E-C65E557CAF6D}" destId="{8EBA9EE0-F0BE-44CB-BCE8-31FEE8C55E36}" srcOrd="0" destOrd="0" presId="urn:microsoft.com/office/officeart/2018/2/layout/IconVerticalSolidList"/>
    <dgm:cxn modelId="{FE0C46E4-C662-4252-B014-CC810055B841}" type="presOf" srcId="{173A3C4E-FA42-4AD5-91BE-A8AC1F8D5212}" destId="{4AC1243C-1A5E-4E4F-B819-2E8E25FC4674}" srcOrd="0" destOrd="0" presId="urn:microsoft.com/office/officeart/2018/2/layout/IconVerticalSolidList"/>
    <dgm:cxn modelId="{173B6E82-3423-4002-9E42-DFE615C17624}" type="presParOf" srcId="{2E14C780-055A-4843-887E-8F45C3BEDF1F}" destId="{50D58C78-8F30-4BED-A02D-57E0ED721C4E}" srcOrd="0" destOrd="0" presId="urn:microsoft.com/office/officeart/2018/2/layout/IconVerticalSolidList"/>
    <dgm:cxn modelId="{5CB60E04-7988-4F19-88CD-F6E94D956B9E}" type="presParOf" srcId="{50D58C78-8F30-4BED-A02D-57E0ED721C4E}" destId="{965D96FA-47BC-4333-976F-A4199D44264B}" srcOrd="0" destOrd="0" presId="urn:microsoft.com/office/officeart/2018/2/layout/IconVerticalSolidList"/>
    <dgm:cxn modelId="{F53689CD-BA69-45AF-A546-69C2D1484B8D}" type="presParOf" srcId="{50D58C78-8F30-4BED-A02D-57E0ED721C4E}" destId="{DB4416EC-2970-4B85-B5DD-9F2231A0C22D}" srcOrd="1" destOrd="0" presId="urn:microsoft.com/office/officeart/2018/2/layout/IconVerticalSolidList"/>
    <dgm:cxn modelId="{55FF1158-D2A1-4B60-82A0-40FFB14A48DD}" type="presParOf" srcId="{50D58C78-8F30-4BED-A02D-57E0ED721C4E}" destId="{2EEAE3D7-7BDF-4F8D-A8F2-EBAC35B01BB4}" srcOrd="2" destOrd="0" presId="urn:microsoft.com/office/officeart/2018/2/layout/IconVerticalSolidList"/>
    <dgm:cxn modelId="{11D6C702-0429-4784-B960-F902A871A91C}" type="presParOf" srcId="{50D58C78-8F30-4BED-A02D-57E0ED721C4E}" destId="{A5A5A2ED-A61C-4DF5-B3D8-175FA0A0B29D}" srcOrd="3" destOrd="0" presId="urn:microsoft.com/office/officeart/2018/2/layout/IconVerticalSolidList"/>
    <dgm:cxn modelId="{0029B57A-93EB-4A2A-A3D2-84AE7CFB1D43}" type="presParOf" srcId="{2E14C780-055A-4843-887E-8F45C3BEDF1F}" destId="{40E4203E-B8CF-408B-8AA9-471434784002}" srcOrd="1" destOrd="0" presId="urn:microsoft.com/office/officeart/2018/2/layout/IconVerticalSolidList"/>
    <dgm:cxn modelId="{3E38920E-2348-4C71-8F9D-CC814421441D}" type="presParOf" srcId="{2E14C780-055A-4843-887E-8F45C3BEDF1F}" destId="{8E8AA7E2-A555-4880-B2AB-B2B982CC670C}" srcOrd="2" destOrd="0" presId="urn:microsoft.com/office/officeart/2018/2/layout/IconVerticalSolidList"/>
    <dgm:cxn modelId="{8FF8642B-B668-48E8-8111-BD9CD65CD4C8}" type="presParOf" srcId="{8E8AA7E2-A555-4880-B2AB-B2B982CC670C}" destId="{63A49F7D-48E3-4312-A27A-52BC5B544D90}" srcOrd="0" destOrd="0" presId="urn:microsoft.com/office/officeart/2018/2/layout/IconVerticalSolidList"/>
    <dgm:cxn modelId="{06C9F3AC-3906-4E6D-91CA-64CA63392B73}" type="presParOf" srcId="{8E8AA7E2-A555-4880-B2AB-B2B982CC670C}" destId="{5B443323-C74D-4C70-A0E7-3B49EFA64224}" srcOrd="1" destOrd="0" presId="urn:microsoft.com/office/officeart/2018/2/layout/IconVerticalSolidList"/>
    <dgm:cxn modelId="{53116509-C4E9-4F41-870D-46C01C751756}" type="presParOf" srcId="{8E8AA7E2-A555-4880-B2AB-B2B982CC670C}" destId="{8D65F71B-FB84-4667-938D-A38EC0DFF837}" srcOrd="2" destOrd="0" presId="urn:microsoft.com/office/officeart/2018/2/layout/IconVerticalSolidList"/>
    <dgm:cxn modelId="{4257538A-696B-4B19-8A3E-5DDB93B91A36}" type="presParOf" srcId="{8E8AA7E2-A555-4880-B2AB-B2B982CC670C}" destId="{4AC1243C-1A5E-4E4F-B819-2E8E25FC4674}" srcOrd="3" destOrd="0" presId="urn:microsoft.com/office/officeart/2018/2/layout/IconVerticalSolidList"/>
    <dgm:cxn modelId="{5BCD42D8-ABAC-4965-A5A5-3C3F581D8CEE}" type="presParOf" srcId="{2E14C780-055A-4843-887E-8F45C3BEDF1F}" destId="{8AD8ADD3-96D0-4324-AE7A-D809EB845DCF}" srcOrd="3" destOrd="0" presId="urn:microsoft.com/office/officeart/2018/2/layout/IconVerticalSolidList"/>
    <dgm:cxn modelId="{A30313B4-1D4E-4B1A-B642-8CF9AE7DCAF1}" type="presParOf" srcId="{2E14C780-055A-4843-887E-8F45C3BEDF1F}" destId="{A13C4A98-0943-43FA-AF1A-9CF779F11AEB}" srcOrd="4" destOrd="0" presId="urn:microsoft.com/office/officeart/2018/2/layout/IconVerticalSolidList"/>
    <dgm:cxn modelId="{F25D0FC5-0C82-4A15-BB8C-0925900DE1D3}" type="presParOf" srcId="{A13C4A98-0943-43FA-AF1A-9CF779F11AEB}" destId="{79C68CB8-D488-4383-AADD-243961310282}" srcOrd="0" destOrd="0" presId="urn:microsoft.com/office/officeart/2018/2/layout/IconVerticalSolidList"/>
    <dgm:cxn modelId="{0E0D4B64-4B0F-4795-8476-D634864CABEB}" type="presParOf" srcId="{A13C4A98-0943-43FA-AF1A-9CF779F11AEB}" destId="{80ECFABF-89C7-409C-9727-CDCF83E4061A}" srcOrd="1" destOrd="0" presId="urn:microsoft.com/office/officeart/2018/2/layout/IconVerticalSolidList"/>
    <dgm:cxn modelId="{55F3FAC6-6760-44C4-9BA0-A4B0BF3B0FED}" type="presParOf" srcId="{A13C4A98-0943-43FA-AF1A-9CF779F11AEB}" destId="{B3974BD0-3363-4E88-82CB-A6A88BE38FFF}" srcOrd="2" destOrd="0" presId="urn:microsoft.com/office/officeart/2018/2/layout/IconVerticalSolidList"/>
    <dgm:cxn modelId="{0F435643-61C2-4638-8475-490A73C896CE}" type="presParOf" srcId="{A13C4A98-0943-43FA-AF1A-9CF779F11AEB}" destId="{483C3966-1413-4690-A14E-6B89F50AC152}" srcOrd="3" destOrd="0" presId="urn:microsoft.com/office/officeart/2018/2/layout/IconVerticalSolidList"/>
    <dgm:cxn modelId="{642C0498-330C-49BD-B60F-F2E251DB1C43}" type="presParOf" srcId="{2E14C780-055A-4843-887E-8F45C3BEDF1F}" destId="{8BCAEEC9-74E6-47F4-B230-B9516CA1A3EE}" srcOrd="5" destOrd="0" presId="urn:microsoft.com/office/officeart/2018/2/layout/IconVerticalSolidList"/>
    <dgm:cxn modelId="{5EFFE392-F23F-48CC-9D26-592F6866D771}" type="presParOf" srcId="{2E14C780-055A-4843-887E-8F45C3BEDF1F}" destId="{6241FB4A-ED22-449C-93AF-BCCDBF861A3E}" srcOrd="6" destOrd="0" presId="urn:microsoft.com/office/officeart/2018/2/layout/IconVerticalSolidList"/>
    <dgm:cxn modelId="{E72ACC89-B7C1-40AA-849F-1C6A66044C5F}" type="presParOf" srcId="{6241FB4A-ED22-449C-93AF-BCCDBF861A3E}" destId="{A3437EF4-D74F-4765-8179-C970375FA23F}" srcOrd="0" destOrd="0" presId="urn:microsoft.com/office/officeart/2018/2/layout/IconVerticalSolidList"/>
    <dgm:cxn modelId="{4DAEEB0C-ED4E-403A-AA07-4E7911A82C0B}" type="presParOf" srcId="{6241FB4A-ED22-449C-93AF-BCCDBF861A3E}" destId="{8F714C2E-12CD-4413-AD50-07C2CAD90E50}" srcOrd="1" destOrd="0" presId="urn:microsoft.com/office/officeart/2018/2/layout/IconVerticalSolidList"/>
    <dgm:cxn modelId="{E6FE1412-E4E9-43D5-8019-7D8C975AD54E}" type="presParOf" srcId="{6241FB4A-ED22-449C-93AF-BCCDBF861A3E}" destId="{1672BEFC-3BAF-4211-A9BC-2B54982E3603}" srcOrd="2" destOrd="0" presId="urn:microsoft.com/office/officeart/2018/2/layout/IconVerticalSolidList"/>
    <dgm:cxn modelId="{8701C498-EC49-4484-AA0D-BC550F0AE41A}" type="presParOf" srcId="{6241FB4A-ED22-449C-93AF-BCCDBF861A3E}" destId="{D4E1F1EA-48D6-44C7-B623-C7370FC120E6}" srcOrd="3" destOrd="0" presId="urn:microsoft.com/office/officeart/2018/2/layout/IconVerticalSolidList"/>
    <dgm:cxn modelId="{233C5692-9465-4C9B-9ADF-EF5558E3BA81}" type="presParOf" srcId="{2E14C780-055A-4843-887E-8F45C3BEDF1F}" destId="{99917FD1-63B7-4CDA-8CAB-4EC1D601ACAE}" srcOrd="7" destOrd="0" presId="urn:microsoft.com/office/officeart/2018/2/layout/IconVerticalSolidList"/>
    <dgm:cxn modelId="{A1B718B9-B106-4716-92E3-0D05DB2F5490}" type="presParOf" srcId="{2E14C780-055A-4843-887E-8F45C3BEDF1F}" destId="{7FEC0528-0D3B-457B-969E-EA5B75BB475B}" srcOrd="8" destOrd="0" presId="urn:microsoft.com/office/officeart/2018/2/layout/IconVerticalSolidList"/>
    <dgm:cxn modelId="{BF29E396-CDFE-4441-A616-70433A6ECA48}" type="presParOf" srcId="{7FEC0528-0D3B-457B-969E-EA5B75BB475B}" destId="{EA95B39A-7135-4FDE-8B8B-B01A06667BC4}" srcOrd="0" destOrd="0" presId="urn:microsoft.com/office/officeart/2018/2/layout/IconVerticalSolidList"/>
    <dgm:cxn modelId="{1E0001EE-E825-40C7-AF24-5A5B9D5EC9EA}" type="presParOf" srcId="{7FEC0528-0D3B-457B-969E-EA5B75BB475B}" destId="{40367598-37AE-49C2-B7B9-686991516BD7}" srcOrd="1" destOrd="0" presId="urn:microsoft.com/office/officeart/2018/2/layout/IconVerticalSolidList"/>
    <dgm:cxn modelId="{2C6CA06C-4BC6-4D1D-B137-6A24F21F7C49}" type="presParOf" srcId="{7FEC0528-0D3B-457B-969E-EA5B75BB475B}" destId="{D4030D7E-62B9-4EC1-AC25-6A50EE215C57}" srcOrd="2" destOrd="0" presId="urn:microsoft.com/office/officeart/2018/2/layout/IconVerticalSolidList"/>
    <dgm:cxn modelId="{AC44A0FE-0023-4D55-9804-4C0FAE7AFAFF}" type="presParOf" srcId="{7FEC0528-0D3B-457B-969E-EA5B75BB475B}" destId="{8EBA9EE0-F0BE-44CB-BCE8-31FEE8C55E3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E34857-729F-4EB4-8E20-528EFFFB146D}"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13A5B4CF-2AE5-41EA-82AA-329D9A37391D}">
      <dgm:prSet/>
      <dgm:spPr/>
      <dgm:t>
        <a:bodyPr/>
        <a:lstStyle/>
        <a:p>
          <a:pPr>
            <a:defRPr cap="all"/>
          </a:pPr>
          <a:r>
            <a:rPr lang="en-US" dirty="0"/>
            <a:t>Secure cloud storage (Adeola, 2024).</a:t>
          </a:r>
        </a:p>
      </dgm:t>
    </dgm:pt>
    <dgm:pt modelId="{F84CC28F-C609-4A44-BDF2-341E5E8C4234}" type="parTrans" cxnId="{5CC93A93-8AAD-453E-AA99-B1CCB3962824}">
      <dgm:prSet/>
      <dgm:spPr/>
      <dgm:t>
        <a:bodyPr/>
        <a:lstStyle/>
        <a:p>
          <a:endParaRPr lang="en-US"/>
        </a:p>
      </dgm:t>
    </dgm:pt>
    <dgm:pt modelId="{801D9DDC-6159-4B54-87DD-C0F4F8BAF735}" type="sibTrans" cxnId="{5CC93A93-8AAD-453E-AA99-B1CCB3962824}">
      <dgm:prSet/>
      <dgm:spPr/>
      <dgm:t>
        <a:bodyPr/>
        <a:lstStyle/>
        <a:p>
          <a:endParaRPr lang="en-US"/>
        </a:p>
      </dgm:t>
    </dgm:pt>
    <dgm:pt modelId="{6661AB86-9867-4CE5-B8DD-FD9D8778068D}">
      <dgm:prSet/>
      <dgm:spPr/>
      <dgm:t>
        <a:bodyPr/>
        <a:lstStyle/>
        <a:p>
          <a:pPr>
            <a:defRPr cap="all"/>
          </a:pPr>
          <a:r>
            <a:rPr lang="en-US"/>
            <a:t>Automatic backups.</a:t>
          </a:r>
        </a:p>
      </dgm:t>
    </dgm:pt>
    <dgm:pt modelId="{4B04A79B-2A3A-40BE-8C81-20C15C74DEF0}" type="parTrans" cxnId="{A451B62D-4A26-45EB-9B8A-C397E3969B8D}">
      <dgm:prSet/>
      <dgm:spPr/>
      <dgm:t>
        <a:bodyPr/>
        <a:lstStyle/>
        <a:p>
          <a:endParaRPr lang="en-US"/>
        </a:p>
      </dgm:t>
    </dgm:pt>
    <dgm:pt modelId="{57FC3952-6BCE-47A8-A28F-F1ADAE6530F9}" type="sibTrans" cxnId="{A451B62D-4A26-45EB-9B8A-C397E3969B8D}">
      <dgm:prSet/>
      <dgm:spPr/>
      <dgm:t>
        <a:bodyPr/>
        <a:lstStyle/>
        <a:p>
          <a:endParaRPr lang="en-US"/>
        </a:p>
      </dgm:t>
    </dgm:pt>
    <dgm:pt modelId="{58636ABB-218F-4905-B578-A7E18F0C7477}">
      <dgm:prSet/>
      <dgm:spPr/>
      <dgm:t>
        <a:bodyPr/>
        <a:lstStyle/>
        <a:p>
          <a:pPr>
            <a:defRPr cap="all"/>
          </a:pPr>
          <a:r>
            <a:rPr lang="en-US"/>
            <a:t>Easy file sharing.</a:t>
          </a:r>
        </a:p>
      </dgm:t>
    </dgm:pt>
    <dgm:pt modelId="{42C69C88-5DF1-45EE-8FF4-F81FDFCFE92E}" type="parTrans" cxnId="{7A2B0C15-5C12-4AB7-8D79-B5BEB9A1A9D5}">
      <dgm:prSet/>
      <dgm:spPr/>
      <dgm:t>
        <a:bodyPr/>
        <a:lstStyle/>
        <a:p>
          <a:endParaRPr lang="en-US"/>
        </a:p>
      </dgm:t>
    </dgm:pt>
    <dgm:pt modelId="{214B607D-C36F-4819-AE25-7369429812BA}" type="sibTrans" cxnId="{7A2B0C15-5C12-4AB7-8D79-B5BEB9A1A9D5}">
      <dgm:prSet/>
      <dgm:spPr/>
      <dgm:t>
        <a:bodyPr/>
        <a:lstStyle/>
        <a:p>
          <a:endParaRPr lang="en-US"/>
        </a:p>
      </dgm:t>
    </dgm:pt>
    <dgm:pt modelId="{259618BF-67C0-4973-9BC2-9D48450EF8F1}">
      <dgm:prSet/>
      <dgm:spPr/>
      <dgm:t>
        <a:bodyPr/>
        <a:lstStyle/>
        <a:p>
          <a:pPr>
            <a:defRPr cap="all"/>
          </a:pPr>
          <a:r>
            <a:rPr lang="en-US"/>
            <a:t>Access anywhere.</a:t>
          </a:r>
        </a:p>
      </dgm:t>
    </dgm:pt>
    <dgm:pt modelId="{20EEE84A-C4C9-48C3-B730-D03A657958E4}" type="parTrans" cxnId="{0CDF4847-6FAC-41E3-B23F-2D04C7E3CE2E}">
      <dgm:prSet/>
      <dgm:spPr/>
      <dgm:t>
        <a:bodyPr/>
        <a:lstStyle/>
        <a:p>
          <a:endParaRPr lang="en-US"/>
        </a:p>
      </dgm:t>
    </dgm:pt>
    <dgm:pt modelId="{56179077-F0AF-4248-8224-5EEABFB0C306}" type="sibTrans" cxnId="{0CDF4847-6FAC-41E3-B23F-2D04C7E3CE2E}">
      <dgm:prSet/>
      <dgm:spPr/>
      <dgm:t>
        <a:bodyPr/>
        <a:lstStyle/>
        <a:p>
          <a:endParaRPr lang="en-US"/>
        </a:p>
      </dgm:t>
    </dgm:pt>
    <dgm:pt modelId="{1ED9F371-06CA-4EB1-AF1E-6EA3CC624B37}">
      <dgm:prSet/>
      <dgm:spPr/>
      <dgm:t>
        <a:bodyPr/>
        <a:lstStyle/>
        <a:p>
          <a:pPr>
            <a:defRPr cap="all"/>
          </a:pPr>
          <a:r>
            <a:rPr lang="en-US"/>
            <a:t>Version recovery options.</a:t>
          </a:r>
        </a:p>
      </dgm:t>
    </dgm:pt>
    <dgm:pt modelId="{107DE6DE-5290-4EA3-8717-9DA842FB81CF}" type="parTrans" cxnId="{A7EA2719-03E0-4AA5-A5FB-DEC7DB896461}">
      <dgm:prSet/>
      <dgm:spPr/>
      <dgm:t>
        <a:bodyPr/>
        <a:lstStyle/>
        <a:p>
          <a:endParaRPr lang="en-US"/>
        </a:p>
      </dgm:t>
    </dgm:pt>
    <dgm:pt modelId="{E17365C9-2BF7-46E6-A97B-69671E973D68}" type="sibTrans" cxnId="{A7EA2719-03E0-4AA5-A5FB-DEC7DB896461}">
      <dgm:prSet/>
      <dgm:spPr/>
      <dgm:t>
        <a:bodyPr/>
        <a:lstStyle/>
        <a:p>
          <a:endParaRPr lang="en-US"/>
        </a:p>
      </dgm:t>
    </dgm:pt>
    <dgm:pt modelId="{F4A2A9FD-DAD7-459E-A195-808389C1F2EB}" type="pres">
      <dgm:prSet presAssocID="{93E34857-729F-4EB4-8E20-528EFFFB146D}" presName="root" presStyleCnt="0">
        <dgm:presLayoutVars>
          <dgm:dir/>
          <dgm:resizeHandles val="exact"/>
        </dgm:presLayoutVars>
      </dgm:prSet>
      <dgm:spPr/>
    </dgm:pt>
    <dgm:pt modelId="{8CAAADC9-FB37-456D-B388-B951FCF9FBA2}" type="pres">
      <dgm:prSet presAssocID="{13A5B4CF-2AE5-41EA-82AA-329D9A37391D}" presName="compNode" presStyleCnt="0"/>
      <dgm:spPr/>
    </dgm:pt>
    <dgm:pt modelId="{1CC202EB-3F6D-4410-811A-CC4A3AA18A90}" type="pres">
      <dgm:prSet presAssocID="{13A5B4CF-2AE5-41EA-82AA-329D9A37391D}" presName="iconBgRect" presStyleLbl="bgShp" presStyleIdx="0" presStyleCnt="5"/>
      <dgm:spPr/>
    </dgm:pt>
    <dgm:pt modelId="{179C7046-16C3-4053-AA31-BCE9C133A4E2}" type="pres">
      <dgm:prSet presAssocID="{13A5B4CF-2AE5-41EA-82AA-329D9A37391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yncing Cloud"/>
        </a:ext>
      </dgm:extLst>
    </dgm:pt>
    <dgm:pt modelId="{C95A723C-E42C-4D50-89B8-F46D88154042}" type="pres">
      <dgm:prSet presAssocID="{13A5B4CF-2AE5-41EA-82AA-329D9A37391D}" presName="spaceRect" presStyleCnt="0"/>
      <dgm:spPr/>
    </dgm:pt>
    <dgm:pt modelId="{3AA0D807-8B6F-4C26-93A1-824B8EF3B7C9}" type="pres">
      <dgm:prSet presAssocID="{13A5B4CF-2AE5-41EA-82AA-329D9A37391D}" presName="textRect" presStyleLbl="revTx" presStyleIdx="0" presStyleCnt="5">
        <dgm:presLayoutVars>
          <dgm:chMax val="1"/>
          <dgm:chPref val="1"/>
        </dgm:presLayoutVars>
      </dgm:prSet>
      <dgm:spPr/>
    </dgm:pt>
    <dgm:pt modelId="{C3D191C2-FC41-45EF-98E1-2989D3D90A95}" type="pres">
      <dgm:prSet presAssocID="{801D9DDC-6159-4B54-87DD-C0F4F8BAF735}" presName="sibTrans" presStyleCnt="0"/>
      <dgm:spPr/>
    </dgm:pt>
    <dgm:pt modelId="{2F8D0A40-CD6B-43CF-9D5E-4615A78C071E}" type="pres">
      <dgm:prSet presAssocID="{6661AB86-9867-4CE5-B8DD-FD9D8778068D}" presName="compNode" presStyleCnt="0"/>
      <dgm:spPr/>
    </dgm:pt>
    <dgm:pt modelId="{FCFCF292-8440-4E37-A1E5-8171DBA6FF22}" type="pres">
      <dgm:prSet presAssocID="{6661AB86-9867-4CE5-B8DD-FD9D8778068D}" presName="iconBgRect" presStyleLbl="bgShp" presStyleIdx="1" presStyleCnt="5"/>
      <dgm:spPr/>
    </dgm:pt>
    <dgm:pt modelId="{EE219A01-CD9A-4684-ACA2-A8B140CFFFDA}" type="pres">
      <dgm:prSet presAssocID="{6661AB86-9867-4CE5-B8DD-FD9D8778068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k"/>
        </a:ext>
      </dgm:extLst>
    </dgm:pt>
    <dgm:pt modelId="{06EBE2E7-719A-4E01-8F68-7AFDD9E5304C}" type="pres">
      <dgm:prSet presAssocID="{6661AB86-9867-4CE5-B8DD-FD9D8778068D}" presName="spaceRect" presStyleCnt="0"/>
      <dgm:spPr/>
    </dgm:pt>
    <dgm:pt modelId="{B54AB759-0031-482D-8791-81233831ECD0}" type="pres">
      <dgm:prSet presAssocID="{6661AB86-9867-4CE5-B8DD-FD9D8778068D}" presName="textRect" presStyleLbl="revTx" presStyleIdx="1" presStyleCnt="5">
        <dgm:presLayoutVars>
          <dgm:chMax val="1"/>
          <dgm:chPref val="1"/>
        </dgm:presLayoutVars>
      </dgm:prSet>
      <dgm:spPr/>
    </dgm:pt>
    <dgm:pt modelId="{E0D350E7-C203-4A92-8149-5FD241674B43}" type="pres">
      <dgm:prSet presAssocID="{57FC3952-6BCE-47A8-A28F-F1ADAE6530F9}" presName="sibTrans" presStyleCnt="0"/>
      <dgm:spPr/>
    </dgm:pt>
    <dgm:pt modelId="{4F69CFA1-0388-46BB-A1DE-F7F95FCED4D7}" type="pres">
      <dgm:prSet presAssocID="{58636ABB-218F-4905-B578-A7E18F0C7477}" presName="compNode" presStyleCnt="0"/>
      <dgm:spPr/>
    </dgm:pt>
    <dgm:pt modelId="{346DEF6E-1B70-4E74-AF04-A89060CF5662}" type="pres">
      <dgm:prSet presAssocID="{58636ABB-218F-4905-B578-A7E18F0C7477}" presName="iconBgRect" presStyleLbl="bgShp" presStyleIdx="2" presStyleCnt="5"/>
      <dgm:spPr/>
    </dgm:pt>
    <dgm:pt modelId="{F45319EB-D715-4D3B-AEB5-06F552916D9E}" type="pres">
      <dgm:prSet presAssocID="{58636ABB-218F-4905-B578-A7E18F0C747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load"/>
        </a:ext>
      </dgm:extLst>
    </dgm:pt>
    <dgm:pt modelId="{5230D0ED-4F68-4020-9387-AADCF806FCC0}" type="pres">
      <dgm:prSet presAssocID="{58636ABB-218F-4905-B578-A7E18F0C7477}" presName="spaceRect" presStyleCnt="0"/>
      <dgm:spPr/>
    </dgm:pt>
    <dgm:pt modelId="{B37AB7D1-D08B-40CE-AF98-C27362A0DED9}" type="pres">
      <dgm:prSet presAssocID="{58636ABB-218F-4905-B578-A7E18F0C7477}" presName="textRect" presStyleLbl="revTx" presStyleIdx="2" presStyleCnt="5">
        <dgm:presLayoutVars>
          <dgm:chMax val="1"/>
          <dgm:chPref val="1"/>
        </dgm:presLayoutVars>
      </dgm:prSet>
      <dgm:spPr/>
    </dgm:pt>
    <dgm:pt modelId="{C3741AD3-1044-42DE-9FF8-FB603363FEA1}" type="pres">
      <dgm:prSet presAssocID="{214B607D-C36F-4819-AE25-7369429812BA}" presName="sibTrans" presStyleCnt="0"/>
      <dgm:spPr/>
    </dgm:pt>
    <dgm:pt modelId="{817C2613-A09F-469F-A45C-B2CD720CC200}" type="pres">
      <dgm:prSet presAssocID="{259618BF-67C0-4973-9BC2-9D48450EF8F1}" presName="compNode" presStyleCnt="0"/>
      <dgm:spPr/>
    </dgm:pt>
    <dgm:pt modelId="{2683478A-8F3B-4EBD-BA44-3471867FF425}" type="pres">
      <dgm:prSet presAssocID="{259618BF-67C0-4973-9BC2-9D48450EF8F1}" presName="iconBgRect" presStyleLbl="bgShp" presStyleIdx="3" presStyleCnt="5"/>
      <dgm:spPr/>
    </dgm:pt>
    <dgm:pt modelId="{31B234F6-664E-4D95-8F48-8756BC4756EB}" type="pres">
      <dgm:prSet presAssocID="{259618BF-67C0-4973-9BC2-9D48450EF8F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EB20761B-6EB4-44A1-A396-25AA30796CFF}" type="pres">
      <dgm:prSet presAssocID="{259618BF-67C0-4973-9BC2-9D48450EF8F1}" presName="spaceRect" presStyleCnt="0"/>
      <dgm:spPr/>
    </dgm:pt>
    <dgm:pt modelId="{ACF79FF8-A110-4B3D-B085-26A68F71A0E6}" type="pres">
      <dgm:prSet presAssocID="{259618BF-67C0-4973-9BC2-9D48450EF8F1}" presName="textRect" presStyleLbl="revTx" presStyleIdx="3" presStyleCnt="5">
        <dgm:presLayoutVars>
          <dgm:chMax val="1"/>
          <dgm:chPref val="1"/>
        </dgm:presLayoutVars>
      </dgm:prSet>
      <dgm:spPr/>
    </dgm:pt>
    <dgm:pt modelId="{D015CBDF-987A-47D3-9E45-272E1A4D9EF1}" type="pres">
      <dgm:prSet presAssocID="{56179077-F0AF-4248-8224-5EEABFB0C306}" presName="sibTrans" presStyleCnt="0"/>
      <dgm:spPr/>
    </dgm:pt>
    <dgm:pt modelId="{81D97970-3320-49CD-B7FF-7EA7D4EE3186}" type="pres">
      <dgm:prSet presAssocID="{1ED9F371-06CA-4EB1-AF1E-6EA3CC624B37}" presName="compNode" presStyleCnt="0"/>
      <dgm:spPr/>
    </dgm:pt>
    <dgm:pt modelId="{5B89323D-6DBB-4598-B7F7-3B50FD092F2F}" type="pres">
      <dgm:prSet presAssocID="{1ED9F371-06CA-4EB1-AF1E-6EA3CC624B37}" presName="iconBgRect" presStyleLbl="bgShp" presStyleIdx="4" presStyleCnt="5"/>
      <dgm:spPr/>
    </dgm:pt>
    <dgm:pt modelId="{94CCE122-E38F-41C5-A1A3-A3BE865FB3E2}" type="pres">
      <dgm:prSet presAssocID="{1ED9F371-06CA-4EB1-AF1E-6EA3CC624B3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Venn Diagram"/>
        </a:ext>
      </dgm:extLst>
    </dgm:pt>
    <dgm:pt modelId="{22AB317F-4FD0-45A5-81C3-F47D99F90BE5}" type="pres">
      <dgm:prSet presAssocID="{1ED9F371-06CA-4EB1-AF1E-6EA3CC624B37}" presName="spaceRect" presStyleCnt="0"/>
      <dgm:spPr/>
    </dgm:pt>
    <dgm:pt modelId="{980021B0-6CF5-4525-BB10-A71F69CD6A9B}" type="pres">
      <dgm:prSet presAssocID="{1ED9F371-06CA-4EB1-AF1E-6EA3CC624B37}" presName="textRect" presStyleLbl="revTx" presStyleIdx="4" presStyleCnt="5">
        <dgm:presLayoutVars>
          <dgm:chMax val="1"/>
          <dgm:chPref val="1"/>
        </dgm:presLayoutVars>
      </dgm:prSet>
      <dgm:spPr/>
    </dgm:pt>
  </dgm:ptLst>
  <dgm:cxnLst>
    <dgm:cxn modelId="{06D30107-435F-44D8-A00B-E11BDDBD7413}" type="presOf" srcId="{58636ABB-218F-4905-B578-A7E18F0C7477}" destId="{B37AB7D1-D08B-40CE-AF98-C27362A0DED9}" srcOrd="0" destOrd="0" presId="urn:microsoft.com/office/officeart/2018/5/layout/IconCircleLabelList"/>
    <dgm:cxn modelId="{7A2B0C15-5C12-4AB7-8D79-B5BEB9A1A9D5}" srcId="{93E34857-729F-4EB4-8E20-528EFFFB146D}" destId="{58636ABB-218F-4905-B578-A7E18F0C7477}" srcOrd="2" destOrd="0" parTransId="{42C69C88-5DF1-45EE-8FF4-F81FDFCFE92E}" sibTransId="{214B607D-C36F-4819-AE25-7369429812BA}"/>
    <dgm:cxn modelId="{A7EA2719-03E0-4AA5-A5FB-DEC7DB896461}" srcId="{93E34857-729F-4EB4-8E20-528EFFFB146D}" destId="{1ED9F371-06CA-4EB1-AF1E-6EA3CC624B37}" srcOrd="4" destOrd="0" parTransId="{107DE6DE-5290-4EA3-8717-9DA842FB81CF}" sibTransId="{E17365C9-2BF7-46E6-A97B-69671E973D68}"/>
    <dgm:cxn modelId="{A451B62D-4A26-45EB-9B8A-C397E3969B8D}" srcId="{93E34857-729F-4EB4-8E20-528EFFFB146D}" destId="{6661AB86-9867-4CE5-B8DD-FD9D8778068D}" srcOrd="1" destOrd="0" parTransId="{4B04A79B-2A3A-40BE-8C81-20C15C74DEF0}" sibTransId="{57FC3952-6BCE-47A8-A28F-F1ADAE6530F9}"/>
    <dgm:cxn modelId="{88858B3F-791A-408F-930D-34FB4C6C5540}" type="presOf" srcId="{259618BF-67C0-4973-9BC2-9D48450EF8F1}" destId="{ACF79FF8-A110-4B3D-B085-26A68F71A0E6}" srcOrd="0" destOrd="0" presId="urn:microsoft.com/office/officeart/2018/5/layout/IconCircleLabelList"/>
    <dgm:cxn modelId="{0CDF4847-6FAC-41E3-B23F-2D04C7E3CE2E}" srcId="{93E34857-729F-4EB4-8E20-528EFFFB146D}" destId="{259618BF-67C0-4973-9BC2-9D48450EF8F1}" srcOrd="3" destOrd="0" parTransId="{20EEE84A-C4C9-48C3-B730-D03A657958E4}" sibTransId="{56179077-F0AF-4248-8224-5EEABFB0C306}"/>
    <dgm:cxn modelId="{C45D7977-238B-4F08-89F1-8A5E492EA6B5}" type="presOf" srcId="{1ED9F371-06CA-4EB1-AF1E-6EA3CC624B37}" destId="{980021B0-6CF5-4525-BB10-A71F69CD6A9B}" srcOrd="0" destOrd="0" presId="urn:microsoft.com/office/officeart/2018/5/layout/IconCircleLabelList"/>
    <dgm:cxn modelId="{5CC93A93-8AAD-453E-AA99-B1CCB3962824}" srcId="{93E34857-729F-4EB4-8E20-528EFFFB146D}" destId="{13A5B4CF-2AE5-41EA-82AA-329D9A37391D}" srcOrd="0" destOrd="0" parTransId="{F84CC28F-C609-4A44-BDF2-341E5E8C4234}" sibTransId="{801D9DDC-6159-4B54-87DD-C0F4F8BAF735}"/>
    <dgm:cxn modelId="{6A67B8AC-DEDD-48A3-9316-758185AF7508}" type="presOf" srcId="{93E34857-729F-4EB4-8E20-528EFFFB146D}" destId="{F4A2A9FD-DAD7-459E-A195-808389C1F2EB}" srcOrd="0" destOrd="0" presId="urn:microsoft.com/office/officeart/2018/5/layout/IconCircleLabelList"/>
    <dgm:cxn modelId="{31CD8EB0-9B7F-4140-85FC-BE72E7DDE894}" type="presOf" srcId="{13A5B4CF-2AE5-41EA-82AA-329D9A37391D}" destId="{3AA0D807-8B6F-4C26-93A1-824B8EF3B7C9}" srcOrd="0" destOrd="0" presId="urn:microsoft.com/office/officeart/2018/5/layout/IconCircleLabelList"/>
    <dgm:cxn modelId="{E75ED2E0-EB1D-4913-B3DA-5FC1B9DC31EF}" type="presOf" srcId="{6661AB86-9867-4CE5-B8DD-FD9D8778068D}" destId="{B54AB759-0031-482D-8791-81233831ECD0}" srcOrd="0" destOrd="0" presId="urn:microsoft.com/office/officeart/2018/5/layout/IconCircleLabelList"/>
    <dgm:cxn modelId="{301D4A39-CF4D-4FD2-845F-7E09E909F053}" type="presParOf" srcId="{F4A2A9FD-DAD7-459E-A195-808389C1F2EB}" destId="{8CAAADC9-FB37-456D-B388-B951FCF9FBA2}" srcOrd="0" destOrd="0" presId="urn:microsoft.com/office/officeart/2018/5/layout/IconCircleLabelList"/>
    <dgm:cxn modelId="{7E1B80A6-692A-41E6-B7F1-DA0EF146891F}" type="presParOf" srcId="{8CAAADC9-FB37-456D-B388-B951FCF9FBA2}" destId="{1CC202EB-3F6D-4410-811A-CC4A3AA18A90}" srcOrd="0" destOrd="0" presId="urn:microsoft.com/office/officeart/2018/5/layout/IconCircleLabelList"/>
    <dgm:cxn modelId="{B08E9582-6646-4D59-BA86-FCA313804B59}" type="presParOf" srcId="{8CAAADC9-FB37-456D-B388-B951FCF9FBA2}" destId="{179C7046-16C3-4053-AA31-BCE9C133A4E2}" srcOrd="1" destOrd="0" presId="urn:microsoft.com/office/officeart/2018/5/layout/IconCircleLabelList"/>
    <dgm:cxn modelId="{6291D05F-C3B5-4D73-A005-6FA457852E4D}" type="presParOf" srcId="{8CAAADC9-FB37-456D-B388-B951FCF9FBA2}" destId="{C95A723C-E42C-4D50-89B8-F46D88154042}" srcOrd="2" destOrd="0" presId="urn:microsoft.com/office/officeart/2018/5/layout/IconCircleLabelList"/>
    <dgm:cxn modelId="{4F059DB7-6545-4F00-9C0E-03A14176C58C}" type="presParOf" srcId="{8CAAADC9-FB37-456D-B388-B951FCF9FBA2}" destId="{3AA0D807-8B6F-4C26-93A1-824B8EF3B7C9}" srcOrd="3" destOrd="0" presId="urn:microsoft.com/office/officeart/2018/5/layout/IconCircleLabelList"/>
    <dgm:cxn modelId="{15D4DB79-575A-475B-810A-3A6331FD32AD}" type="presParOf" srcId="{F4A2A9FD-DAD7-459E-A195-808389C1F2EB}" destId="{C3D191C2-FC41-45EF-98E1-2989D3D90A95}" srcOrd="1" destOrd="0" presId="urn:microsoft.com/office/officeart/2018/5/layout/IconCircleLabelList"/>
    <dgm:cxn modelId="{135BBDC7-5347-4F97-8162-99E2226DF931}" type="presParOf" srcId="{F4A2A9FD-DAD7-459E-A195-808389C1F2EB}" destId="{2F8D0A40-CD6B-43CF-9D5E-4615A78C071E}" srcOrd="2" destOrd="0" presId="urn:microsoft.com/office/officeart/2018/5/layout/IconCircleLabelList"/>
    <dgm:cxn modelId="{7339F575-CD9E-4A4F-89BA-6BB8F83B20CA}" type="presParOf" srcId="{2F8D0A40-CD6B-43CF-9D5E-4615A78C071E}" destId="{FCFCF292-8440-4E37-A1E5-8171DBA6FF22}" srcOrd="0" destOrd="0" presId="urn:microsoft.com/office/officeart/2018/5/layout/IconCircleLabelList"/>
    <dgm:cxn modelId="{1F8CC231-8496-418A-878C-41FD53DA3463}" type="presParOf" srcId="{2F8D0A40-CD6B-43CF-9D5E-4615A78C071E}" destId="{EE219A01-CD9A-4684-ACA2-A8B140CFFFDA}" srcOrd="1" destOrd="0" presId="urn:microsoft.com/office/officeart/2018/5/layout/IconCircleLabelList"/>
    <dgm:cxn modelId="{6038B1B3-CF56-47C7-A900-8885A6AFFD09}" type="presParOf" srcId="{2F8D0A40-CD6B-43CF-9D5E-4615A78C071E}" destId="{06EBE2E7-719A-4E01-8F68-7AFDD9E5304C}" srcOrd="2" destOrd="0" presId="urn:microsoft.com/office/officeart/2018/5/layout/IconCircleLabelList"/>
    <dgm:cxn modelId="{233C2724-D0ED-4DA1-A8DC-C724AE78DCD2}" type="presParOf" srcId="{2F8D0A40-CD6B-43CF-9D5E-4615A78C071E}" destId="{B54AB759-0031-482D-8791-81233831ECD0}" srcOrd="3" destOrd="0" presId="urn:microsoft.com/office/officeart/2018/5/layout/IconCircleLabelList"/>
    <dgm:cxn modelId="{843EB222-B9E7-4336-90DC-79733E1EAD07}" type="presParOf" srcId="{F4A2A9FD-DAD7-459E-A195-808389C1F2EB}" destId="{E0D350E7-C203-4A92-8149-5FD241674B43}" srcOrd="3" destOrd="0" presId="urn:microsoft.com/office/officeart/2018/5/layout/IconCircleLabelList"/>
    <dgm:cxn modelId="{E6FEAD59-9BA5-479E-94A4-4C7358AE45B6}" type="presParOf" srcId="{F4A2A9FD-DAD7-459E-A195-808389C1F2EB}" destId="{4F69CFA1-0388-46BB-A1DE-F7F95FCED4D7}" srcOrd="4" destOrd="0" presId="urn:microsoft.com/office/officeart/2018/5/layout/IconCircleLabelList"/>
    <dgm:cxn modelId="{A6A98A1A-2712-4A48-991E-16D97729A267}" type="presParOf" srcId="{4F69CFA1-0388-46BB-A1DE-F7F95FCED4D7}" destId="{346DEF6E-1B70-4E74-AF04-A89060CF5662}" srcOrd="0" destOrd="0" presId="urn:microsoft.com/office/officeart/2018/5/layout/IconCircleLabelList"/>
    <dgm:cxn modelId="{439D691A-112C-403C-A5DD-62AB78CA73D2}" type="presParOf" srcId="{4F69CFA1-0388-46BB-A1DE-F7F95FCED4D7}" destId="{F45319EB-D715-4D3B-AEB5-06F552916D9E}" srcOrd="1" destOrd="0" presId="urn:microsoft.com/office/officeart/2018/5/layout/IconCircleLabelList"/>
    <dgm:cxn modelId="{61C1FC99-9F60-4BA9-B830-48F3D5D188A2}" type="presParOf" srcId="{4F69CFA1-0388-46BB-A1DE-F7F95FCED4D7}" destId="{5230D0ED-4F68-4020-9387-AADCF806FCC0}" srcOrd="2" destOrd="0" presId="urn:microsoft.com/office/officeart/2018/5/layout/IconCircleLabelList"/>
    <dgm:cxn modelId="{404B0461-E7BE-4503-8D70-F2281F656775}" type="presParOf" srcId="{4F69CFA1-0388-46BB-A1DE-F7F95FCED4D7}" destId="{B37AB7D1-D08B-40CE-AF98-C27362A0DED9}" srcOrd="3" destOrd="0" presId="urn:microsoft.com/office/officeart/2018/5/layout/IconCircleLabelList"/>
    <dgm:cxn modelId="{1227F37B-3F9C-4A50-AEE4-A9E74FB3C052}" type="presParOf" srcId="{F4A2A9FD-DAD7-459E-A195-808389C1F2EB}" destId="{C3741AD3-1044-42DE-9FF8-FB603363FEA1}" srcOrd="5" destOrd="0" presId="urn:microsoft.com/office/officeart/2018/5/layout/IconCircleLabelList"/>
    <dgm:cxn modelId="{0B57026A-5018-41DC-83E4-039D9E6DA33D}" type="presParOf" srcId="{F4A2A9FD-DAD7-459E-A195-808389C1F2EB}" destId="{817C2613-A09F-469F-A45C-B2CD720CC200}" srcOrd="6" destOrd="0" presId="urn:microsoft.com/office/officeart/2018/5/layout/IconCircleLabelList"/>
    <dgm:cxn modelId="{94E59BF9-AEA7-4E3C-A0F0-F110982B3B4D}" type="presParOf" srcId="{817C2613-A09F-469F-A45C-B2CD720CC200}" destId="{2683478A-8F3B-4EBD-BA44-3471867FF425}" srcOrd="0" destOrd="0" presId="urn:microsoft.com/office/officeart/2018/5/layout/IconCircleLabelList"/>
    <dgm:cxn modelId="{89B301A4-9BB4-41F6-913C-1C04A3AEB84B}" type="presParOf" srcId="{817C2613-A09F-469F-A45C-B2CD720CC200}" destId="{31B234F6-664E-4D95-8F48-8756BC4756EB}" srcOrd="1" destOrd="0" presId="urn:microsoft.com/office/officeart/2018/5/layout/IconCircleLabelList"/>
    <dgm:cxn modelId="{CC5F1A50-DF37-434C-816A-8F275FA2F310}" type="presParOf" srcId="{817C2613-A09F-469F-A45C-B2CD720CC200}" destId="{EB20761B-6EB4-44A1-A396-25AA30796CFF}" srcOrd="2" destOrd="0" presId="urn:microsoft.com/office/officeart/2018/5/layout/IconCircleLabelList"/>
    <dgm:cxn modelId="{BABA6B1E-1736-4D31-A267-0359DB8A3374}" type="presParOf" srcId="{817C2613-A09F-469F-A45C-B2CD720CC200}" destId="{ACF79FF8-A110-4B3D-B085-26A68F71A0E6}" srcOrd="3" destOrd="0" presId="urn:microsoft.com/office/officeart/2018/5/layout/IconCircleLabelList"/>
    <dgm:cxn modelId="{0C7F4C29-409A-4D41-9192-6929DB6F679B}" type="presParOf" srcId="{F4A2A9FD-DAD7-459E-A195-808389C1F2EB}" destId="{D015CBDF-987A-47D3-9E45-272E1A4D9EF1}" srcOrd="7" destOrd="0" presId="urn:microsoft.com/office/officeart/2018/5/layout/IconCircleLabelList"/>
    <dgm:cxn modelId="{A40F026D-2526-4427-957E-60F075A6571B}" type="presParOf" srcId="{F4A2A9FD-DAD7-459E-A195-808389C1F2EB}" destId="{81D97970-3320-49CD-B7FF-7EA7D4EE3186}" srcOrd="8" destOrd="0" presId="urn:microsoft.com/office/officeart/2018/5/layout/IconCircleLabelList"/>
    <dgm:cxn modelId="{98309892-0F71-4F28-B84C-EF0F3424E19A}" type="presParOf" srcId="{81D97970-3320-49CD-B7FF-7EA7D4EE3186}" destId="{5B89323D-6DBB-4598-B7F7-3B50FD092F2F}" srcOrd="0" destOrd="0" presId="urn:microsoft.com/office/officeart/2018/5/layout/IconCircleLabelList"/>
    <dgm:cxn modelId="{90B807AE-58B2-4720-A57F-EEDEA5C1E330}" type="presParOf" srcId="{81D97970-3320-49CD-B7FF-7EA7D4EE3186}" destId="{94CCE122-E38F-41C5-A1A3-A3BE865FB3E2}" srcOrd="1" destOrd="0" presId="urn:microsoft.com/office/officeart/2018/5/layout/IconCircleLabelList"/>
    <dgm:cxn modelId="{8ABBD0C7-333C-4D5A-9345-FAC6637F352C}" type="presParOf" srcId="{81D97970-3320-49CD-B7FF-7EA7D4EE3186}" destId="{22AB317F-4FD0-45A5-81C3-F47D99F90BE5}" srcOrd="2" destOrd="0" presId="urn:microsoft.com/office/officeart/2018/5/layout/IconCircleLabelList"/>
    <dgm:cxn modelId="{9017EF6C-CF26-4663-97C3-9E9E37BE12F7}" type="presParOf" srcId="{81D97970-3320-49CD-B7FF-7EA7D4EE3186}" destId="{980021B0-6CF5-4525-BB10-A71F69CD6A9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453D29-E3F3-4C02-A64A-85FD26761D6C}"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3A1A96DC-96CC-4582-895B-DA2212E4A541}">
      <dgm:prSet/>
      <dgm:spPr/>
      <dgm:t>
        <a:bodyPr/>
        <a:lstStyle/>
        <a:p>
          <a:pPr>
            <a:defRPr cap="all"/>
          </a:pPr>
          <a:r>
            <a:rPr lang="en-US"/>
            <a:t>Internet required.</a:t>
          </a:r>
        </a:p>
      </dgm:t>
    </dgm:pt>
    <dgm:pt modelId="{50B533DB-5AA2-4AAB-9011-73F77C04DF30}" type="parTrans" cxnId="{FC88C216-30FB-470A-B281-1AF2BF9E8162}">
      <dgm:prSet/>
      <dgm:spPr/>
      <dgm:t>
        <a:bodyPr/>
        <a:lstStyle/>
        <a:p>
          <a:endParaRPr lang="en-US"/>
        </a:p>
      </dgm:t>
    </dgm:pt>
    <dgm:pt modelId="{92F742B6-0B6F-4F33-9371-B647C186262B}" type="sibTrans" cxnId="{FC88C216-30FB-470A-B281-1AF2BF9E8162}">
      <dgm:prSet/>
      <dgm:spPr/>
      <dgm:t>
        <a:bodyPr/>
        <a:lstStyle/>
        <a:p>
          <a:endParaRPr lang="en-US"/>
        </a:p>
      </dgm:t>
    </dgm:pt>
    <dgm:pt modelId="{C7FAAA85-953F-48B2-90D1-B5A3AD8B0570}">
      <dgm:prSet/>
      <dgm:spPr/>
      <dgm:t>
        <a:bodyPr/>
        <a:lstStyle/>
        <a:p>
          <a:pPr>
            <a:defRPr cap="all"/>
          </a:pPr>
          <a:r>
            <a:rPr lang="en-US"/>
            <a:t>Potential storage limits.</a:t>
          </a:r>
        </a:p>
      </dgm:t>
    </dgm:pt>
    <dgm:pt modelId="{6DB9ED71-790E-4254-B173-6A9A7F0CA437}" type="parTrans" cxnId="{8DC9EA9B-BBAD-4639-9804-75010F4EF56B}">
      <dgm:prSet/>
      <dgm:spPr/>
      <dgm:t>
        <a:bodyPr/>
        <a:lstStyle/>
        <a:p>
          <a:endParaRPr lang="en-US"/>
        </a:p>
      </dgm:t>
    </dgm:pt>
    <dgm:pt modelId="{0A563378-CAE1-4A20-ACEF-FFF2D3E74B4B}" type="sibTrans" cxnId="{8DC9EA9B-BBAD-4639-9804-75010F4EF56B}">
      <dgm:prSet/>
      <dgm:spPr/>
      <dgm:t>
        <a:bodyPr/>
        <a:lstStyle/>
        <a:p>
          <a:endParaRPr lang="en-US"/>
        </a:p>
      </dgm:t>
    </dgm:pt>
    <dgm:pt modelId="{E228FB5C-96D9-44CE-83A8-EC62675E75C7}">
      <dgm:prSet/>
      <dgm:spPr/>
      <dgm:t>
        <a:bodyPr/>
        <a:lstStyle/>
        <a:p>
          <a:pPr>
            <a:defRPr cap="all"/>
          </a:pPr>
          <a:r>
            <a:rPr lang="en-US" dirty="0"/>
            <a:t>Security risks if passwords are weak Shojaei, </a:t>
          </a:r>
          <a:r>
            <a:rPr lang="en-US" dirty="0" err="1"/>
            <a:t>Vlahu-Gjorgievska</a:t>
          </a:r>
          <a:r>
            <a:rPr lang="en-US" dirty="0"/>
            <a:t> and Chow, 2024).</a:t>
          </a:r>
        </a:p>
      </dgm:t>
    </dgm:pt>
    <dgm:pt modelId="{92622423-1611-4805-9B4C-0D7862F4BE06}" type="parTrans" cxnId="{9E5D14B6-84D2-44DF-BFFC-1297FDF28B25}">
      <dgm:prSet/>
      <dgm:spPr/>
      <dgm:t>
        <a:bodyPr/>
        <a:lstStyle/>
        <a:p>
          <a:endParaRPr lang="en-US"/>
        </a:p>
      </dgm:t>
    </dgm:pt>
    <dgm:pt modelId="{5CB746D3-23D1-4BE0-AF92-C1DF38BEF94F}" type="sibTrans" cxnId="{9E5D14B6-84D2-44DF-BFFC-1297FDF28B25}">
      <dgm:prSet/>
      <dgm:spPr/>
      <dgm:t>
        <a:bodyPr/>
        <a:lstStyle/>
        <a:p>
          <a:endParaRPr lang="en-US"/>
        </a:p>
      </dgm:t>
    </dgm:pt>
    <dgm:pt modelId="{314BEF79-09C9-4DF8-B916-BD21A3CCCD8D}">
      <dgm:prSet/>
      <dgm:spPr/>
      <dgm:t>
        <a:bodyPr/>
        <a:lstStyle/>
        <a:p>
          <a:pPr>
            <a:defRPr cap="all"/>
          </a:pPr>
          <a:r>
            <a:rPr lang="en-US"/>
            <a:t>Accidental file deletion.</a:t>
          </a:r>
        </a:p>
      </dgm:t>
    </dgm:pt>
    <dgm:pt modelId="{DA413297-3191-4C41-9669-CFCD27B06659}" type="parTrans" cxnId="{CF084CF6-068F-4FF9-89F0-F420A633454E}">
      <dgm:prSet/>
      <dgm:spPr/>
      <dgm:t>
        <a:bodyPr/>
        <a:lstStyle/>
        <a:p>
          <a:endParaRPr lang="en-US"/>
        </a:p>
      </dgm:t>
    </dgm:pt>
    <dgm:pt modelId="{4120EDE8-ED9B-49B9-93DE-B56FF28B681E}" type="sibTrans" cxnId="{CF084CF6-068F-4FF9-89F0-F420A633454E}">
      <dgm:prSet/>
      <dgm:spPr/>
      <dgm:t>
        <a:bodyPr/>
        <a:lstStyle/>
        <a:p>
          <a:endParaRPr lang="en-US"/>
        </a:p>
      </dgm:t>
    </dgm:pt>
    <dgm:pt modelId="{951B9DDB-D5A0-478D-A692-3D4E4B16508C}">
      <dgm:prSet/>
      <dgm:spPr/>
      <dgm:t>
        <a:bodyPr/>
        <a:lstStyle/>
        <a:p>
          <a:pPr>
            <a:defRPr cap="all"/>
          </a:pPr>
          <a:r>
            <a:rPr lang="en-US"/>
            <a:t>Dependence on Microsoft services.</a:t>
          </a:r>
        </a:p>
      </dgm:t>
    </dgm:pt>
    <dgm:pt modelId="{1C893B01-F465-4EB0-87C6-A24F5EC888BC}" type="parTrans" cxnId="{68B64331-182C-48E7-AA84-9EA55D291804}">
      <dgm:prSet/>
      <dgm:spPr/>
      <dgm:t>
        <a:bodyPr/>
        <a:lstStyle/>
        <a:p>
          <a:endParaRPr lang="en-US"/>
        </a:p>
      </dgm:t>
    </dgm:pt>
    <dgm:pt modelId="{49B19801-A36E-4F52-9582-B282F169688D}" type="sibTrans" cxnId="{68B64331-182C-48E7-AA84-9EA55D291804}">
      <dgm:prSet/>
      <dgm:spPr/>
      <dgm:t>
        <a:bodyPr/>
        <a:lstStyle/>
        <a:p>
          <a:endParaRPr lang="en-US"/>
        </a:p>
      </dgm:t>
    </dgm:pt>
    <dgm:pt modelId="{9B573933-4A0A-48AF-974B-BFE3068DA90D}" type="pres">
      <dgm:prSet presAssocID="{A8453D29-E3F3-4C02-A64A-85FD26761D6C}" presName="root" presStyleCnt="0">
        <dgm:presLayoutVars>
          <dgm:dir/>
          <dgm:resizeHandles val="exact"/>
        </dgm:presLayoutVars>
      </dgm:prSet>
      <dgm:spPr/>
    </dgm:pt>
    <dgm:pt modelId="{C0A1E293-6EC5-4C10-B44E-493FCCA21B27}" type="pres">
      <dgm:prSet presAssocID="{3A1A96DC-96CC-4582-895B-DA2212E4A541}" presName="compNode" presStyleCnt="0"/>
      <dgm:spPr/>
    </dgm:pt>
    <dgm:pt modelId="{F4F8DDBE-F2CE-442E-A5BC-2264C1B32348}" type="pres">
      <dgm:prSet presAssocID="{3A1A96DC-96CC-4582-895B-DA2212E4A541}" presName="iconBgRect" presStyleLbl="bgShp" presStyleIdx="0" presStyleCnt="5"/>
      <dgm:spPr/>
    </dgm:pt>
    <dgm:pt modelId="{DECD3086-D927-47A1-8910-78823B1CE375}" type="pres">
      <dgm:prSet presAssocID="{3A1A96DC-96CC-4582-895B-DA2212E4A54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ireless router"/>
        </a:ext>
      </dgm:extLst>
    </dgm:pt>
    <dgm:pt modelId="{04B1D5A1-E6F0-4471-B47B-64CF9EB5A3CD}" type="pres">
      <dgm:prSet presAssocID="{3A1A96DC-96CC-4582-895B-DA2212E4A541}" presName="spaceRect" presStyleCnt="0"/>
      <dgm:spPr/>
    </dgm:pt>
    <dgm:pt modelId="{1F616C8F-8C7C-48F3-A723-84E99A2F9E42}" type="pres">
      <dgm:prSet presAssocID="{3A1A96DC-96CC-4582-895B-DA2212E4A541}" presName="textRect" presStyleLbl="revTx" presStyleIdx="0" presStyleCnt="5">
        <dgm:presLayoutVars>
          <dgm:chMax val="1"/>
          <dgm:chPref val="1"/>
        </dgm:presLayoutVars>
      </dgm:prSet>
      <dgm:spPr/>
    </dgm:pt>
    <dgm:pt modelId="{6E2BF682-6EAE-40C3-B536-70F728841BEE}" type="pres">
      <dgm:prSet presAssocID="{92F742B6-0B6F-4F33-9371-B647C186262B}" presName="sibTrans" presStyleCnt="0"/>
      <dgm:spPr/>
    </dgm:pt>
    <dgm:pt modelId="{9B27FB13-C833-43C9-B7AC-AC5109B8546C}" type="pres">
      <dgm:prSet presAssocID="{C7FAAA85-953F-48B2-90D1-B5A3AD8B0570}" presName="compNode" presStyleCnt="0"/>
      <dgm:spPr/>
    </dgm:pt>
    <dgm:pt modelId="{2B5041CD-9CA1-47D0-96DA-886565E58EAF}" type="pres">
      <dgm:prSet presAssocID="{C7FAAA85-953F-48B2-90D1-B5A3AD8B0570}" presName="iconBgRect" presStyleLbl="bgShp" presStyleIdx="1" presStyleCnt="5"/>
      <dgm:spPr/>
    </dgm:pt>
    <dgm:pt modelId="{26355319-4766-4F77-BD32-34C323DF534B}" type="pres">
      <dgm:prSet presAssocID="{C7FAAA85-953F-48B2-90D1-B5A3AD8B057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fe"/>
        </a:ext>
      </dgm:extLst>
    </dgm:pt>
    <dgm:pt modelId="{079EB6C3-E0DD-41EB-9342-14E92DC9B2F2}" type="pres">
      <dgm:prSet presAssocID="{C7FAAA85-953F-48B2-90D1-B5A3AD8B0570}" presName="spaceRect" presStyleCnt="0"/>
      <dgm:spPr/>
    </dgm:pt>
    <dgm:pt modelId="{93884AF1-861C-43BC-9C0F-F415EED5079A}" type="pres">
      <dgm:prSet presAssocID="{C7FAAA85-953F-48B2-90D1-B5A3AD8B0570}" presName="textRect" presStyleLbl="revTx" presStyleIdx="1" presStyleCnt="5">
        <dgm:presLayoutVars>
          <dgm:chMax val="1"/>
          <dgm:chPref val="1"/>
        </dgm:presLayoutVars>
      </dgm:prSet>
      <dgm:spPr/>
    </dgm:pt>
    <dgm:pt modelId="{C7E82EF4-C538-4338-9DBC-D9BC09B608B3}" type="pres">
      <dgm:prSet presAssocID="{0A563378-CAE1-4A20-ACEF-FFF2D3E74B4B}" presName="sibTrans" presStyleCnt="0"/>
      <dgm:spPr/>
    </dgm:pt>
    <dgm:pt modelId="{AC1FD5D6-8C22-463E-8EF9-777756CF5C30}" type="pres">
      <dgm:prSet presAssocID="{E228FB5C-96D9-44CE-83A8-EC62675E75C7}" presName="compNode" presStyleCnt="0"/>
      <dgm:spPr/>
    </dgm:pt>
    <dgm:pt modelId="{B8C5B952-352D-40D3-8F72-9BB0B663C68B}" type="pres">
      <dgm:prSet presAssocID="{E228FB5C-96D9-44CE-83A8-EC62675E75C7}" presName="iconBgRect" presStyleLbl="bgShp" presStyleIdx="2" presStyleCnt="5"/>
      <dgm:spPr/>
    </dgm:pt>
    <dgm:pt modelId="{FA74DD38-645A-40B3-8EFA-F51D468752C1}" type="pres">
      <dgm:prSet presAssocID="{E228FB5C-96D9-44CE-83A8-EC62675E75C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ck"/>
        </a:ext>
      </dgm:extLst>
    </dgm:pt>
    <dgm:pt modelId="{1F53CCA0-966B-4400-9C2B-8093C1F3004D}" type="pres">
      <dgm:prSet presAssocID="{E228FB5C-96D9-44CE-83A8-EC62675E75C7}" presName="spaceRect" presStyleCnt="0"/>
      <dgm:spPr/>
    </dgm:pt>
    <dgm:pt modelId="{85330805-9B56-4727-934E-F5F8114CD13B}" type="pres">
      <dgm:prSet presAssocID="{E228FB5C-96D9-44CE-83A8-EC62675E75C7}" presName="textRect" presStyleLbl="revTx" presStyleIdx="2" presStyleCnt="5">
        <dgm:presLayoutVars>
          <dgm:chMax val="1"/>
          <dgm:chPref val="1"/>
        </dgm:presLayoutVars>
      </dgm:prSet>
      <dgm:spPr/>
    </dgm:pt>
    <dgm:pt modelId="{60488FF6-536C-4A29-8A34-F82D3021CDF7}" type="pres">
      <dgm:prSet presAssocID="{5CB746D3-23D1-4BE0-AF92-C1DF38BEF94F}" presName="sibTrans" presStyleCnt="0"/>
      <dgm:spPr/>
    </dgm:pt>
    <dgm:pt modelId="{0BE179D7-CBD2-4152-B324-D8C825C480F3}" type="pres">
      <dgm:prSet presAssocID="{314BEF79-09C9-4DF8-B916-BD21A3CCCD8D}" presName="compNode" presStyleCnt="0"/>
      <dgm:spPr/>
    </dgm:pt>
    <dgm:pt modelId="{99278888-268E-404C-A9C0-234F775B316C}" type="pres">
      <dgm:prSet presAssocID="{314BEF79-09C9-4DF8-B916-BD21A3CCCD8D}" presName="iconBgRect" presStyleLbl="bgShp" presStyleIdx="3" presStyleCnt="5"/>
      <dgm:spPr/>
    </dgm:pt>
    <dgm:pt modelId="{DA5870AA-2EF8-4431-ABF4-E78389F46DA3}" type="pres">
      <dgm:prSet presAssocID="{314BEF79-09C9-4DF8-B916-BD21A3CCCD8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49ECC869-A425-4524-ADF5-84CCB3F5F560}" type="pres">
      <dgm:prSet presAssocID="{314BEF79-09C9-4DF8-B916-BD21A3CCCD8D}" presName="spaceRect" presStyleCnt="0"/>
      <dgm:spPr/>
    </dgm:pt>
    <dgm:pt modelId="{DA31F6D0-9109-47C3-B135-0C324D245BD5}" type="pres">
      <dgm:prSet presAssocID="{314BEF79-09C9-4DF8-B916-BD21A3CCCD8D}" presName="textRect" presStyleLbl="revTx" presStyleIdx="3" presStyleCnt="5">
        <dgm:presLayoutVars>
          <dgm:chMax val="1"/>
          <dgm:chPref val="1"/>
        </dgm:presLayoutVars>
      </dgm:prSet>
      <dgm:spPr/>
    </dgm:pt>
    <dgm:pt modelId="{BF094F50-CEA2-4CF0-8B18-7171BA78FAC4}" type="pres">
      <dgm:prSet presAssocID="{4120EDE8-ED9B-49B9-93DE-B56FF28B681E}" presName="sibTrans" presStyleCnt="0"/>
      <dgm:spPr/>
    </dgm:pt>
    <dgm:pt modelId="{265B51D6-FBC4-4AA9-83F1-2DE7FA91CBC0}" type="pres">
      <dgm:prSet presAssocID="{951B9DDB-D5A0-478D-A692-3D4E4B16508C}" presName="compNode" presStyleCnt="0"/>
      <dgm:spPr/>
    </dgm:pt>
    <dgm:pt modelId="{60880712-E349-40D5-B597-F38F7EFAA066}" type="pres">
      <dgm:prSet presAssocID="{951B9DDB-D5A0-478D-A692-3D4E4B16508C}" presName="iconBgRect" presStyleLbl="bgShp" presStyleIdx="4" presStyleCnt="5"/>
      <dgm:spPr/>
    </dgm:pt>
    <dgm:pt modelId="{A695074B-3CF5-4195-AC6A-B7065C360808}" type="pres">
      <dgm:prSet presAssocID="{951B9DDB-D5A0-478D-A692-3D4E4B1650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ind Chime"/>
        </a:ext>
      </dgm:extLst>
    </dgm:pt>
    <dgm:pt modelId="{A39F6DFA-4B1C-43D3-B2D0-FA5B42959C67}" type="pres">
      <dgm:prSet presAssocID="{951B9DDB-D5A0-478D-A692-3D4E4B16508C}" presName="spaceRect" presStyleCnt="0"/>
      <dgm:spPr/>
    </dgm:pt>
    <dgm:pt modelId="{E50BA431-9ACE-4432-BCE6-1C3D8D7B7364}" type="pres">
      <dgm:prSet presAssocID="{951B9DDB-D5A0-478D-A692-3D4E4B16508C}" presName="textRect" presStyleLbl="revTx" presStyleIdx="4" presStyleCnt="5">
        <dgm:presLayoutVars>
          <dgm:chMax val="1"/>
          <dgm:chPref val="1"/>
        </dgm:presLayoutVars>
      </dgm:prSet>
      <dgm:spPr/>
    </dgm:pt>
  </dgm:ptLst>
  <dgm:cxnLst>
    <dgm:cxn modelId="{FC88C216-30FB-470A-B281-1AF2BF9E8162}" srcId="{A8453D29-E3F3-4C02-A64A-85FD26761D6C}" destId="{3A1A96DC-96CC-4582-895B-DA2212E4A541}" srcOrd="0" destOrd="0" parTransId="{50B533DB-5AA2-4AAB-9011-73F77C04DF30}" sibTransId="{92F742B6-0B6F-4F33-9371-B647C186262B}"/>
    <dgm:cxn modelId="{C0A5BC1E-E30A-4D9B-A1CB-A963D53E2F55}" type="presOf" srcId="{E228FB5C-96D9-44CE-83A8-EC62675E75C7}" destId="{85330805-9B56-4727-934E-F5F8114CD13B}" srcOrd="0" destOrd="0" presId="urn:microsoft.com/office/officeart/2018/5/layout/IconCircleLabelList"/>
    <dgm:cxn modelId="{68B64331-182C-48E7-AA84-9EA55D291804}" srcId="{A8453D29-E3F3-4C02-A64A-85FD26761D6C}" destId="{951B9DDB-D5A0-478D-A692-3D4E4B16508C}" srcOrd="4" destOrd="0" parTransId="{1C893B01-F465-4EB0-87C6-A24F5EC888BC}" sibTransId="{49B19801-A36E-4F52-9582-B282F169688D}"/>
    <dgm:cxn modelId="{856C5670-C58C-4682-852C-F715CA0CF6C2}" type="presOf" srcId="{951B9DDB-D5A0-478D-A692-3D4E4B16508C}" destId="{E50BA431-9ACE-4432-BCE6-1C3D8D7B7364}" srcOrd="0" destOrd="0" presId="urn:microsoft.com/office/officeart/2018/5/layout/IconCircleLabelList"/>
    <dgm:cxn modelId="{11F8157C-E256-49B9-8B6E-53F4C7BAF374}" type="presOf" srcId="{A8453D29-E3F3-4C02-A64A-85FD26761D6C}" destId="{9B573933-4A0A-48AF-974B-BFE3068DA90D}" srcOrd="0" destOrd="0" presId="urn:microsoft.com/office/officeart/2018/5/layout/IconCircleLabelList"/>
    <dgm:cxn modelId="{1973A494-A147-4252-A9D8-1C9D48E4AF4E}" type="presOf" srcId="{C7FAAA85-953F-48B2-90D1-B5A3AD8B0570}" destId="{93884AF1-861C-43BC-9C0F-F415EED5079A}" srcOrd="0" destOrd="0" presId="urn:microsoft.com/office/officeart/2018/5/layout/IconCircleLabelList"/>
    <dgm:cxn modelId="{8DC9EA9B-BBAD-4639-9804-75010F4EF56B}" srcId="{A8453D29-E3F3-4C02-A64A-85FD26761D6C}" destId="{C7FAAA85-953F-48B2-90D1-B5A3AD8B0570}" srcOrd="1" destOrd="0" parTransId="{6DB9ED71-790E-4254-B173-6A9A7F0CA437}" sibTransId="{0A563378-CAE1-4A20-ACEF-FFF2D3E74B4B}"/>
    <dgm:cxn modelId="{9E5D14B6-84D2-44DF-BFFC-1297FDF28B25}" srcId="{A8453D29-E3F3-4C02-A64A-85FD26761D6C}" destId="{E228FB5C-96D9-44CE-83A8-EC62675E75C7}" srcOrd="2" destOrd="0" parTransId="{92622423-1611-4805-9B4C-0D7862F4BE06}" sibTransId="{5CB746D3-23D1-4BE0-AF92-C1DF38BEF94F}"/>
    <dgm:cxn modelId="{55ADC4C8-5E6C-4993-A0AE-9605E670B821}" type="presOf" srcId="{314BEF79-09C9-4DF8-B916-BD21A3CCCD8D}" destId="{DA31F6D0-9109-47C3-B135-0C324D245BD5}" srcOrd="0" destOrd="0" presId="urn:microsoft.com/office/officeart/2018/5/layout/IconCircleLabelList"/>
    <dgm:cxn modelId="{6AFAD3D7-318D-474E-9F31-9A8D4C1E5CC9}" type="presOf" srcId="{3A1A96DC-96CC-4582-895B-DA2212E4A541}" destId="{1F616C8F-8C7C-48F3-A723-84E99A2F9E42}" srcOrd="0" destOrd="0" presId="urn:microsoft.com/office/officeart/2018/5/layout/IconCircleLabelList"/>
    <dgm:cxn modelId="{CF084CF6-068F-4FF9-89F0-F420A633454E}" srcId="{A8453D29-E3F3-4C02-A64A-85FD26761D6C}" destId="{314BEF79-09C9-4DF8-B916-BD21A3CCCD8D}" srcOrd="3" destOrd="0" parTransId="{DA413297-3191-4C41-9669-CFCD27B06659}" sibTransId="{4120EDE8-ED9B-49B9-93DE-B56FF28B681E}"/>
    <dgm:cxn modelId="{46F91F26-C34E-4093-8848-00E979DCB694}" type="presParOf" srcId="{9B573933-4A0A-48AF-974B-BFE3068DA90D}" destId="{C0A1E293-6EC5-4C10-B44E-493FCCA21B27}" srcOrd="0" destOrd="0" presId="urn:microsoft.com/office/officeart/2018/5/layout/IconCircleLabelList"/>
    <dgm:cxn modelId="{03DAEB57-2DFD-4E81-9E63-C4D04AAFCAD8}" type="presParOf" srcId="{C0A1E293-6EC5-4C10-B44E-493FCCA21B27}" destId="{F4F8DDBE-F2CE-442E-A5BC-2264C1B32348}" srcOrd="0" destOrd="0" presId="urn:microsoft.com/office/officeart/2018/5/layout/IconCircleLabelList"/>
    <dgm:cxn modelId="{F90027EB-82C8-4ACD-9593-3518A80E0F13}" type="presParOf" srcId="{C0A1E293-6EC5-4C10-B44E-493FCCA21B27}" destId="{DECD3086-D927-47A1-8910-78823B1CE375}" srcOrd="1" destOrd="0" presId="urn:microsoft.com/office/officeart/2018/5/layout/IconCircleLabelList"/>
    <dgm:cxn modelId="{D08A91C3-BEA7-43E6-8F8A-34BF1749673E}" type="presParOf" srcId="{C0A1E293-6EC5-4C10-B44E-493FCCA21B27}" destId="{04B1D5A1-E6F0-4471-B47B-64CF9EB5A3CD}" srcOrd="2" destOrd="0" presId="urn:microsoft.com/office/officeart/2018/5/layout/IconCircleLabelList"/>
    <dgm:cxn modelId="{2444E8F0-EF1B-4282-9A31-2C3EC426B607}" type="presParOf" srcId="{C0A1E293-6EC5-4C10-B44E-493FCCA21B27}" destId="{1F616C8F-8C7C-48F3-A723-84E99A2F9E42}" srcOrd="3" destOrd="0" presId="urn:microsoft.com/office/officeart/2018/5/layout/IconCircleLabelList"/>
    <dgm:cxn modelId="{52316AEB-8A28-4092-880C-182669AAC99A}" type="presParOf" srcId="{9B573933-4A0A-48AF-974B-BFE3068DA90D}" destId="{6E2BF682-6EAE-40C3-B536-70F728841BEE}" srcOrd="1" destOrd="0" presId="urn:microsoft.com/office/officeart/2018/5/layout/IconCircleLabelList"/>
    <dgm:cxn modelId="{3983AA1A-1CB3-47B4-8FB4-4052C9E05941}" type="presParOf" srcId="{9B573933-4A0A-48AF-974B-BFE3068DA90D}" destId="{9B27FB13-C833-43C9-B7AC-AC5109B8546C}" srcOrd="2" destOrd="0" presId="urn:microsoft.com/office/officeart/2018/5/layout/IconCircleLabelList"/>
    <dgm:cxn modelId="{4DA0A4AC-FC6D-4EA5-B5A0-2168FC3D1F09}" type="presParOf" srcId="{9B27FB13-C833-43C9-B7AC-AC5109B8546C}" destId="{2B5041CD-9CA1-47D0-96DA-886565E58EAF}" srcOrd="0" destOrd="0" presId="urn:microsoft.com/office/officeart/2018/5/layout/IconCircleLabelList"/>
    <dgm:cxn modelId="{0A89F9DF-27E8-4C6A-B1C2-9145B1B17F8D}" type="presParOf" srcId="{9B27FB13-C833-43C9-B7AC-AC5109B8546C}" destId="{26355319-4766-4F77-BD32-34C323DF534B}" srcOrd="1" destOrd="0" presId="urn:microsoft.com/office/officeart/2018/5/layout/IconCircleLabelList"/>
    <dgm:cxn modelId="{F74FBBA3-5B36-451A-8E93-0645FEB05532}" type="presParOf" srcId="{9B27FB13-C833-43C9-B7AC-AC5109B8546C}" destId="{079EB6C3-E0DD-41EB-9342-14E92DC9B2F2}" srcOrd="2" destOrd="0" presId="urn:microsoft.com/office/officeart/2018/5/layout/IconCircleLabelList"/>
    <dgm:cxn modelId="{34401077-C6DF-479E-A349-F7543DB95BE3}" type="presParOf" srcId="{9B27FB13-C833-43C9-B7AC-AC5109B8546C}" destId="{93884AF1-861C-43BC-9C0F-F415EED5079A}" srcOrd="3" destOrd="0" presId="urn:microsoft.com/office/officeart/2018/5/layout/IconCircleLabelList"/>
    <dgm:cxn modelId="{92FDFACA-C49D-4E24-8F40-6D15AF112454}" type="presParOf" srcId="{9B573933-4A0A-48AF-974B-BFE3068DA90D}" destId="{C7E82EF4-C538-4338-9DBC-D9BC09B608B3}" srcOrd="3" destOrd="0" presId="urn:microsoft.com/office/officeart/2018/5/layout/IconCircleLabelList"/>
    <dgm:cxn modelId="{76007135-3937-4419-A642-B9BAEEA659E7}" type="presParOf" srcId="{9B573933-4A0A-48AF-974B-BFE3068DA90D}" destId="{AC1FD5D6-8C22-463E-8EF9-777756CF5C30}" srcOrd="4" destOrd="0" presId="urn:microsoft.com/office/officeart/2018/5/layout/IconCircleLabelList"/>
    <dgm:cxn modelId="{D778622B-04B8-4189-A816-3265FAB5EAEC}" type="presParOf" srcId="{AC1FD5D6-8C22-463E-8EF9-777756CF5C30}" destId="{B8C5B952-352D-40D3-8F72-9BB0B663C68B}" srcOrd="0" destOrd="0" presId="urn:microsoft.com/office/officeart/2018/5/layout/IconCircleLabelList"/>
    <dgm:cxn modelId="{AF60A530-D863-4F7F-A5AF-A7EA8293AB44}" type="presParOf" srcId="{AC1FD5D6-8C22-463E-8EF9-777756CF5C30}" destId="{FA74DD38-645A-40B3-8EFA-F51D468752C1}" srcOrd="1" destOrd="0" presId="urn:microsoft.com/office/officeart/2018/5/layout/IconCircleLabelList"/>
    <dgm:cxn modelId="{DE1B2B67-5007-4BF0-9217-DA9E7C2A50DC}" type="presParOf" srcId="{AC1FD5D6-8C22-463E-8EF9-777756CF5C30}" destId="{1F53CCA0-966B-4400-9C2B-8093C1F3004D}" srcOrd="2" destOrd="0" presId="urn:microsoft.com/office/officeart/2018/5/layout/IconCircleLabelList"/>
    <dgm:cxn modelId="{DCCA4932-7BC9-4475-A238-9A3B28DD3A8D}" type="presParOf" srcId="{AC1FD5D6-8C22-463E-8EF9-777756CF5C30}" destId="{85330805-9B56-4727-934E-F5F8114CD13B}" srcOrd="3" destOrd="0" presId="urn:microsoft.com/office/officeart/2018/5/layout/IconCircleLabelList"/>
    <dgm:cxn modelId="{436270D4-D75B-47C9-B8BE-32F9F28077B3}" type="presParOf" srcId="{9B573933-4A0A-48AF-974B-BFE3068DA90D}" destId="{60488FF6-536C-4A29-8A34-F82D3021CDF7}" srcOrd="5" destOrd="0" presId="urn:microsoft.com/office/officeart/2018/5/layout/IconCircleLabelList"/>
    <dgm:cxn modelId="{B1153B1B-7BF4-448A-AA44-931DAB085ACD}" type="presParOf" srcId="{9B573933-4A0A-48AF-974B-BFE3068DA90D}" destId="{0BE179D7-CBD2-4152-B324-D8C825C480F3}" srcOrd="6" destOrd="0" presId="urn:microsoft.com/office/officeart/2018/5/layout/IconCircleLabelList"/>
    <dgm:cxn modelId="{A7873653-2FD1-4339-A9C9-4346A393F73F}" type="presParOf" srcId="{0BE179D7-CBD2-4152-B324-D8C825C480F3}" destId="{99278888-268E-404C-A9C0-234F775B316C}" srcOrd="0" destOrd="0" presId="urn:microsoft.com/office/officeart/2018/5/layout/IconCircleLabelList"/>
    <dgm:cxn modelId="{4B3D54EC-E971-4E88-9A55-B0C4CA8487B1}" type="presParOf" srcId="{0BE179D7-CBD2-4152-B324-D8C825C480F3}" destId="{DA5870AA-2EF8-4431-ABF4-E78389F46DA3}" srcOrd="1" destOrd="0" presId="urn:microsoft.com/office/officeart/2018/5/layout/IconCircleLabelList"/>
    <dgm:cxn modelId="{F6B3C5E5-92F1-4957-9D93-0DCD6F41D5C3}" type="presParOf" srcId="{0BE179D7-CBD2-4152-B324-D8C825C480F3}" destId="{49ECC869-A425-4524-ADF5-84CCB3F5F560}" srcOrd="2" destOrd="0" presId="urn:microsoft.com/office/officeart/2018/5/layout/IconCircleLabelList"/>
    <dgm:cxn modelId="{AD81C43C-F3F1-4162-9E25-94C60956B4EA}" type="presParOf" srcId="{0BE179D7-CBD2-4152-B324-D8C825C480F3}" destId="{DA31F6D0-9109-47C3-B135-0C324D245BD5}" srcOrd="3" destOrd="0" presId="urn:microsoft.com/office/officeart/2018/5/layout/IconCircleLabelList"/>
    <dgm:cxn modelId="{7165B687-8ED8-4513-B5DE-F3016147CE28}" type="presParOf" srcId="{9B573933-4A0A-48AF-974B-BFE3068DA90D}" destId="{BF094F50-CEA2-4CF0-8B18-7171BA78FAC4}" srcOrd="7" destOrd="0" presId="urn:microsoft.com/office/officeart/2018/5/layout/IconCircleLabelList"/>
    <dgm:cxn modelId="{11A9DB06-2A48-4905-BE96-01F973A65CE6}" type="presParOf" srcId="{9B573933-4A0A-48AF-974B-BFE3068DA90D}" destId="{265B51D6-FBC4-4AA9-83F1-2DE7FA91CBC0}" srcOrd="8" destOrd="0" presId="urn:microsoft.com/office/officeart/2018/5/layout/IconCircleLabelList"/>
    <dgm:cxn modelId="{0B26551F-3477-4C04-85EB-0F502FB5780B}" type="presParOf" srcId="{265B51D6-FBC4-4AA9-83F1-2DE7FA91CBC0}" destId="{60880712-E349-40D5-B597-F38F7EFAA066}" srcOrd="0" destOrd="0" presId="urn:microsoft.com/office/officeart/2018/5/layout/IconCircleLabelList"/>
    <dgm:cxn modelId="{7B8F4C39-6DAC-49ED-AFE1-6A1E9AD1BE08}" type="presParOf" srcId="{265B51D6-FBC4-4AA9-83F1-2DE7FA91CBC0}" destId="{A695074B-3CF5-4195-AC6A-B7065C360808}" srcOrd="1" destOrd="0" presId="urn:microsoft.com/office/officeart/2018/5/layout/IconCircleLabelList"/>
    <dgm:cxn modelId="{0870B5A1-D45F-4D64-8A06-AB65BA49616F}" type="presParOf" srcId="{265B51D6-FBC4-4AA9-83F1-2DE7FA91CBC0}" destId="{A39F6DFA-4B1C-43D3-B2D0-FA5B42959C67}" srcOrd="2" destOrd="0" presId="urn:microsoft.com/office/officeart/2018/5/layout/IconCircleLabelList"/>
    <dgm:cxn modelId="{855C044E-2648-4398-92E3-84141F12971E}" type="presParOf" srcId="{265B51D6-FBC4-4AA9-83F1-2DE7FA91CBC0}" destId="{E50BA431-9ACE-4432-BCE6-1C3D8D7B736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D4C9D3-FBB8-4854-B5E2-71AC1E1EE5F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366EE2-8927-46A7-89EE-D0F9378BA66C}">
      <dgm:prSet/>
      <dgm:spPr/>
      <dgm:t>
        <a:bodyPr/>
        <a:lstStyle/>
        <a:p>
          <a:r>
            <a:rPr lang="en-US"/>
            <a:t>Care plans.</a:t>
          </a:r>
        </a:p>
      </dgm:t>
    </dgm:pt>
    <dgm:pt modelId="{39FA8AB3-E735-4069-952D-6C9278D03FB6}" type="parTrans" cxnId="{46AE99E3-5FD9-4CCC-ABC9-27DEEA83B9C3}">
      <dgm:prSet/>
      <dgm:spPr/>
      <dgm:t>
        <a:bodyPr/>
        <a:lstStyle/>
        <a:p>
          <a:endParaRPr lang="en-US"/>
        </a:p>
      </dgm:t>
    </dgm:pt>
    <dgm:pt modelId="{F5291625-4126-4899-AA81-27142F69A661}" type="sibTrans" cxnId="{46AE99E3-5FD9-4CCC-ABC9-27DEEA83B9C3}">
      <dgm:prSet/>
      <dgm:spPr/>
      <dgm:t>
        <a:bodyPr/>
        <a:lstStyle/>
        <a:p>
          <a:endParaRPr lang="en-US"/>
        </a:p>
      </dgm:t>
    </dgm:pt>
    <dgm:pt modelId="{D6B8B704-9DBC-439D-B582-7BBC15C6055F}">
      <dgm:prSet/>
      <dgm:spPr/>
      <dgm:t>
        <a:bodyPr/>
        <a:lstStyle/>
        <a:p>
          <a:r>
            <a:rPr lang="en-US"/>
            <a:t>Daily reports.</a:t>
          </a:r>
        </a:p>
      </dgm:t>
    </dgm:pt>
    <dgm:pt modelId="{12799959-4E44-4EB8-9410-7D84BD0122F5}" type="parTrans" cxnId="{04F22D9D-98BB-4D7E-9771-B2B7ED8323D7}">
      <dgm:prSet/>
      <dgm:spPr/>
      <dgm:t>
        <a:bodyPr/>
        <a:lstStyle/>
        <a:p>
          <a:endParaRPr lang="en-US"/>
        </a:p>
      </dgm:t>
    </dgm:pt>
    <dgm:pt modelId="{F6B6F284-24DE-4EC6-94CF-BA37E0490D8A}" type="sibTrans" cxnId="{04F22D9D-98BB-4D7E-9771-B2B7ED8323D7}">
      <dgm:prSet/>
      <dgm:spPr/>
      <dgm:t>
        <a:bodyPr/>
        <a:lstStyle/>
        <a:p>
          <a:endParaRPr lang="en-US"/>
        </a:p>
      </dgm:t>
    </dgm:pt>
    <dgm:pt modelId="{5FE69264-3FAB-4545-80AC-241F03649C10}">
      <dgm:prSet/>
      <dgm:spPr/>
      <dgm:t>
        <a:bodyPr/>
        <a:lstStyle/>
        <a:p>
          <a:r>
            <a:rPr lang="en-US"/>
            <a:t>Incident reports.</a:t>
          </a:r>
        </a:p>
      </dgm:t>
    </dgm:pt>
    <dgm:pt modelId="{DE4E0666-23A5-49F1-88A2-55057700945C}" type="parTrans" cxnId="{9B0B679C-4C57-485E-B7E4-AC4D84F17C0E}">
      <dgm:prSet/>
      <dgm:spPr/>
      <dgm:t>
        <a:bodyPr/>
        <a:lstStyle/>
        <a:p>
          <a:endParaRPr lang="en-US"/>
        </a:p>
      </dgm:t>
    </dgm:pt>
    <dgm:pt modelId="{F3683A4D-B570-4633-87C4-BAA217D4BA9A}" type="sibTrans" cxnId="{9B0B679C-4C57-485E-B7E4-AC4D84F17C0E}">
      <dgm:prSet/>
      <dgm:spPr/>
      <dgm:t>
        <a:bodyPr/>
        <a:lstStyle/>
        <a:p>
          <a:endParaRPr lang="en-US"/>
        </a:p>
      </dgm:t>
    </dgm:pt>
    <dgm:pt modelId="{F535EA63-0AD8-4959-9C41-A7F767185A66}">
      <dgm:prSet/>
      <dgm:spPr/>
      <dgm:t>
        <a:bodyPr/>
        <a:lstStyle/>
        <a:p>
          <a:r>
            <a:rPr lang="en-US" dirty="0"/>
            <a:t>Medication records is accurate (Lorkowski and Pokorski, 2022).</a:t>
          </a:r>
        </a:p>
      </dgm:t>
    </dgm:pt>
    <dgm:pt modelId="{E8DB3DC6-5DDE-4513-98AF-F5EFA11DD439}" type="parTrans" cxnId="{F246D3C6-72AA-4547-A1C4-8FABF64FB2D3}">
      <dgm:prSet/>
      <dgm:spPr/>
      <dgm:t>
        <a:bodyPr/>
        <a:lstStyle/>
        <a:p>
          <a:endParaRPr lang="en-US"/>
        </a:p>
      </dgm:t>
    </dgm:pt>
    <dgm:pt modelId="{BF1C011D-5465-4188-92A0-C16D53B91731}" type="sibTrans" cxnId="{F246D3C6-72AA-4547-A1C4-8FABF64FB2D3}">
      <dgm:prSet/>
      <dgm:spPr/>
      <dgm:t>
        <a:bodyPr/>
        <a:lstStyle/>
        <a:p>
          <a:endParaRPr lang="en-US"/>
        </a:p>
      </dgm:t>
    </dgm:pt>
    <dgm:pt modelId="{4C6D28B9-B093-4E89-AE3F-8A1256403F41}">
      <dgm:prSet/>
      <dgm:spPr/>
      <dgm:t>
        <a:bodyPr/>
        <a:lstStyle/>
        <a:p>
          <a:r>
            <a:rPr lang="en-US"/>
            <a:t>Resident assessments.</a:t>
          </a:r>
        </a:p>
      </dgm:t>
    </dgm:pt>
    <dgm:pt modelId="{C940FA98-4C79-43FC-9B16-FB80E5C5B24C}" type="parTrans" cxnId="{58C65CC5-F09D-4B1C-A807-A7EC7B114A83}">
      <dgm:prSet/>
      <dgm:spPr/>
      <dgm:t>
        <a:bodyPr/>
        <a:lstStyle/>
        <a:p>
          <a:endParaRPr lang="en-US"/>
        </a:p>
      </dgm:t>
    </dgm:pt>
    <dgm:pt modelId="{251D8D38-745A-4383-9793-B14F34FFDDE5}" type="sibTrans" cxnId="{58C65CC5-F09D-4B1C-A807-A7EC7B114A83}">
      <dgm:prSet/>
      <dgm:spPr/>
      <dgm:t>
        <a:bodyPr/>
        <a:lstStyle/>
        <a:p>
          <a:endParaRPr lang="en-US"/>
        </a:p>
      </dgm:t>
    </dgm:pt>
    <dgm:pt modelId="{517B2587-147F-4D0A-AE75-C61E1DF280AB}" type="pres">
      <dgm:prSet presAssocID="{1BD4C9D3-FBB8-4854-B5E2-71AC1E1EE5F5}" presName="linear" presStyleCnt="0">
        <dgm:presLayoutVars>
          <dgm:dir/>
          <dgm:animLvl val="lvl"/>
          <dgm:resizeHandles val="exact"/>
        </dgm:presLayoutVars>
      </dgm:prSet>
      <dgm:spPr/>
    </dgm:pt>
    <dgm:pt modelId="{2467C77D-9041-45F9-8BC5-7F028CA66F33}" type="pres">
      <dgm:prSet presAssocID="{61366EE2-8927-46A7-89EE-D0F9378BA66C}" presName="parentLin" presStyleCnt="0"/>
      <dgm:spPr/>
    </dgm:pt>
    <dgm:pt modelId="{D2933670-E1E3-4549-8087-E0D3F1E6FED7}" type="pres">
      <dgm:prSet presAssocID="{61366EE2-8927-46A7-89EE-D0F9378BA66C}" presName="parentLeftMargin" presStyleLbl="node1" presStyleIdx="0" presStyleCnt="5"/>
      <dgm:spPr/>
    </dgm:pt>
    <dgm:pt modelId="{937964FA-3865-4BAD-87DC-6407C7F38E8A}" type="pres">
      <dgm:prSet presAssocID="{61366EE2-8927-46A7-89EE-D0F9378BA66C}" presName="parentText" presStyleLbl="node1" presStyleIdx="0" presStyleCnt="5">
        <dgm:presLayoutVars>
          <dgm:chMax val="0"/>
          <dgm:bulletEnabled val="1"/>
        </dgm:presLayoutVars>
      </dgm:prSet>
      <dgm:spPr/>
    </dgm:pt>
    <dgm:pt modelId="{44A6811E-E948-4664-853F-1DBDD67A89BB}" type="pres">
      <dgm:prSet presAssocID="{61366EE2-8927-46A7-89EE-D0F9378BA66C}" presName="negativeSpace" presStyleCnt="0"/>
      <dgm:spPr/>
    </dgm:pt>
    <dgm:pt modelId="{8C65D451-8ACE-4207-961B-6C4A6696B6B4}" type="pres">
      <dgm:prSet presAssocID="{61366EE2-8927-46A7-89EE-D0F9378BA66C}" presName="childText" presStyleLbl="conFgAcc1" presStyleIdx="0" presStyleCnt="5" custLinFactY="-5375" custLinFactNeighborY="-100000">
        <dgm:presLayoutVars>
          <dgm:bulletEnabled val="1"/>
        </dgm:presLayoutVars>
      </dgm:prSet>
      <dgm:spPr/>
    </dgm:pt>
    <dgm:pt modelId="{E59FEDC6-564A-4C58-98B2-74556168288A}" type="pres">
      <dgm:prSet presAssocID="{F5291625-4126-4899-AA81-27142F69A661}" presName="spaceBetweenRectangles" presStyleCnt="0"/>
      <dgm:spPr/>
    </dgm:pt>
    <dgm:pt modelId="{2322C380-8BE1-46FD-90C3-13F5535CD990}" type="pres">
      <dgm:prSet presAssocID="{D6B8B704-9DBC-439D-B582-7BBC15C6055F}" presName="parentLin" presStyleCnt="0"/>
      <dgm:spPr/>
    </dgm:pt>
    <dgm:pt modelId="{D6731B99-5127-449E-AA73-B6854823401E}" type="pres">
      <dgm:prSet presAssocID="{D6B8B704-9DBC-439D-B582-7BBC15C6055F}" presName="parentLeftMargin" presStyleLbl="node1" presStyleIdx="0" presStyleCnt="5"/>
      <dgm:spPr/>
    </dgm:pt>
    <dgm:pt modelId="{F1158646-44CF-4B1F-AB4F-A8DC5BA616C0}" type="pres">
      <dgm:prSet presAssocID="{D6B8B704-9DBC-439D-B582-7BBC15C6055F}" presName="parentText" presStyleLbl="node1" presStyleIdx="1" presStyleCnt="5">
        <dgm:presLayoutVars>
          <dgm:chMax val="0"/>
          <dgm:bulletEnabled val="1"/>
        </dgm:presLayoutVars>
      </dgm:prSet>
      <dgm:spPr/>
    </dgm:pt>
    <dgm:pt modelId="{872E2F13-D833-4C6F-BCD0-36872CA99DC5}" type="pres">
      <dgm:prSet presAssocID="{D6B8B704-9DBC-439D-B582-7BBC15C6055F}" presName="negativeSpace" presStyleCnt="0"/>
      <dgm:spPr/>
    </dgm:pt>
    <dgm:pt modelId="{381A9871-D43A-45E4-BA9E-05FABEC1902D}" type="pres">
      <dgm:prSet presAssocID="{D6B8B704-9DBC-439D-B582-7BBC15C6055F}" presName="childText" presStyleLbl="conFgAcc1" presStyleIdx="1" presStyleCnt="5">
        <dgm:presLayoutVars>
          <dgm:bulletEnabled val="1"/>
        </dgm:presLayoutVars>
      </dgm:prSet>
      <dgm:spPr/>
    </dgm:pt>
    <dgm:pt modelId="{95F2BB1A-F1BE-4965-96D4-2AF96539649C}" type="pres">
      <dgm:prSet presAssocID="{F6B6F284-24DE-4EC6-94CF-BA37E0490D8A}" presName="spaceBetweenRectangles" presStyleCnt="0"/>
      <dgm:spPr/>
    </dgm:pt>
    <dgm:pt modelId="{1C2A2463-B08D-4F8A-9000-47ACC194A5EB}" type="pres">
      <dgm:prSet presAssocID="{5FE69264-3FAB-4545-80AC-241F03649C10}" presName="parentLin" presStyleCnt="0"/>
      <dgm:spPr/>
    </dgm:pt>
    <dgm:pt modelId="{355D6291-C42A-43B6-B73B-6486CE358F73}" type="pres">
      <dgm:prSet presAssocID="{5FE69264-3FAB-4545-80AC-241F03649C10}" presName="parentLeftMargin" presStyleLbl="node1" presStyleIdx="1" presStyleCnt="5"/>
      <dgm:spPr/>
    </dgm:pt>
    <dgm:pt modelId="{F22C502F-3789-4F4A-9597-1F7426D31020}" type="pres">
      <dgm:prSet presAssocID="{5FE69264-3FAB-4545-80AC-241F03649C10}" presName="parentText" presStyleLbl="node1" presStyleIdx="2" presStyleCnt="5">
        <dgm:presLayoutVars>
          <dgm:chMax val="0"/>
          <dgm:bulletEnabled val="1"/>
        </dgm:presLayoutVars>
      </dgm:prSet>
      <dgm:spPr/>
    </dgm:pt>
    <dgm:pt modelId="{D2138404-EC2E-49AF-A911-9CD892176F65}" type="pres">
      <dgm:prSet presAssocID="{5FE69264-3FAB-4545-80AC-241F03649C10}" presName="negativeSpace" presStyleCnt="0"/>
      <dgm:spPr/>
    </dgm:pt>
    <dgm:pt modelId="{CFF67D66-0891-4CC8-AF84-B033CDCFBE65}" type="pres">
      <dgm:prSet presAssocID="{5FE69264-3FAB-4545-80AC-241F03649C10}" presName="childText" presStyleLbl="conFgAcc1" presStyleIdx="2" presStyleCnt="5">
        <dgm:presLayoutVars>
          <dgm:bulletEnabled val="1"/>
        </dgm:presLayoutVars>
      </dgm:prSet>
      <dgm:spPr/>
    </dgm:pt>
    <dgm:pt modelId="{96C558B2-8FFE-4758-A007-799CCFE4A2D9}" type="pres">
      <dgm:prSet presAssocID="{F3683A4D-B570-4633-87C4-BAA217D4BA9A}" presName="spaceBetweenRectangles" presStyleCnt="0"/>
      <dgm:spPr/>
    </dgm:pt>
    <dgm:pt modelId="{4A299114-C8A0-4913-9A59-1F079E63E1EA}" type="pres">
      <dgm:prSet presAssocID="{F535EA63-0AD8-4959-9C41-A7F767185A66}" presName="parentLin" presStyleCnt="0"/>
      <dgm:spPr/>
    </dgm:pt>
    <dgm:pt modelId="{5BAA6BF1-B1CC-4954-917D-BDB364280C77}" type="pres">
      <dgm:prSet presAssocID="{F535EA63-0AD8-4959-9C41-A7F767185A66}" presName="parentLeftMargin" presStyleLbl="node1" presStyleIdx="2" presStyleCnt="5"/>
      <dgm:spPr/>
    </dgm:pt>
    <dgm:pt modelId="{87162D53-F61F-4738-A824-5ADAF3DC608C}" type="pres">
      <dgm:prSet presAssocID="{F535EA63-0AD8-4959-9C41-A7F767185A66}" presName="parentText" presStyleLbl="node1" presStyleIdx="3" presStyleCnt="5">
        <dgm:presLayoutVars>
          <dgm:chMax val="0"/>
          <dgm:bulletEnabled val="1"/>
        </dgm:presLayoutVars>
      </dgm:prSet>
      <dgm:spPr/>
    </dgm:pt>
    <dgm:pt modelId="{6D45A56A-40C5-43F8-8246-B8A0D71ECB6A}" type="pres">
      <dgm:prSet presAssocID="{F535EA63-0AD8-4959-9C41-A7F767185A66}" presName="negativeSpace" presStyleCnt="0"/>
      <dgm:spPr/>
    </dgm:pt>
    <dgm:pt modelId="{EEF23277-C92C-4C18-B6EE-84EF2F2C4350}" type="pres">
      <dgm:prSet presAssocID="{F535EA63-0AD8-4959-9C41-A7F767185A66}" presName="childText" presStyleLbl="conFgAcc1" presStyleIdx="3" presStyleCnt="5">
        <dgm:presLayoutVars>
          <dgm:bulletEnabled val="1"/>
        </dgm:presLayoutVars>
      </dgm:prSet>
      <dgm:spPr/>
    </dgm:pt>
    <dgm:pt modelId="{DB5E4A3B-8D66-48F9-A68E-5128389EC82C}" type="pres">
      <dgm:prSet presAssocID="{BF1C011D-5465-4188-92A0-C16D53B91731}" presName="spaceBetweenRectangles" presStyleCnt="0"/>
      <dgm:spPr/>
    </dgm:pt>
    <dgm:pt modelId="{3091061B-A258-4191-B9CF-8EAC2657A23C}" type="pres">
      <dgm:prSet presAssocID="{4C6D28B9-B093-4E89-AE3F-8A1256403F41}" presName="parentLin" presStyleCnt="0"/>
      <dgm:spPr/>
    </dgm:pt>
    <dgm:pt modelId="{CFD65A34-869B-48CD-8530-B0D8A46E3B34}" type="pres">
      <dgm:prSet presAssocID="{4C6D28B9-B093-4E89-AE3F-8A1256403F41}" presName="parentLeftMargin" presStyleLbl="node1" presStyleIdx="3" presStyleCnt="5"/>
      <dgm:spPr/>
    </dgm:pt>
    <dgm:pt modelId="{B0EA848D-CF53-4039-B449-3A41588099C5}" type="pres">
      <dgm:prSet presAssocID="{4C6D28B9-B093-4E89-AE3F-8A1256403F41}" presName="parentText" presStyleLbl="node1" presStyleIdx="4" presStyleCnt="5">
        <dgm:presLayoutVars>
          <dgm:chMax val="0"/>
          <dgm:bulletEnabled val="1"/>
        </dgm:presLayoutVars>
      </dgm:prSet>
      <dgm:spPr/>
    </dgm:pt>
    <dgm:pt modelId="{C587711E-EC29-4EE6-9A90-498ED2E523C5}" type="pres">
      <dgm:prSet presAssocID="{4C6D28B9-B093-4E89-AE3F-8A1256403F41}" presName="negativeSpace" presStyleCnt="0"/>
      <dgm:spPr/>
    </dgm:pt>
    <dgm:pt modelId="{CAB3627D-1EB6-44C5-AD57-D8492C57F4C5}" type="pres">
      <dgm:prSet presAssocID="{4C6D28B9-B093-4E89-AE3F-8A1256403F41}" presName="childText" presStyleLbl="conFgAcc1" presStyleIdx="4" presStyleCnt="5">
        <dgm:presLayoutVars>
          <dgm:bulletEnabled val="1"/>
        </dgm:presLayoutVars>
      </dgm:prSet>
      <dgm:spPr/>
    </dgm:pt>
  </dgm:ptLst>
  <dgm:cxnLst>
    <dgm:cxn modelId="{89F5FF08-35E2-4AA1-BA06-D15FCBA27CB5}" type="presOf" srcId="{5FE69264-3FAB-4545-80AC-241F03649C10}" destId="{355D6291-C42A-43B6-B73B-6486CE358F73}" srcOrd="0" destOrd="0" presId="urn:microsoft.com/office/officeart/2005/8/layout/list1"/>
    <dgm:cxn modelId="{28A2B70C-9F5C-4298-9691-34BBFCCAD5F1}" type="presOf" srcId="{4C6D28B9-B093-4E89-AE3F-8A1256403F41}" destId="{CFD65A34-869B-48CD-8530-B0D8A46E3B34}" srcOrd="0" destOrd="0" presId="urn:microsoft.com/office/officeart/2005/8/layout/list1"/>
    <dgm:cxn modelId="{8353CB35-37BA-447B-9DF0-82D8D197756B}" type="presOf" srcId="{F535EA63-0AD8-4959-9C41-A7F767185A66}" destId="{5BAA6BF1-B1CC-4954-917D-BDB364280C77}" srcOrd="0" destOrd="0" presId="urn:microsoft.com/office/officeart/2005/8/layout/list1"/>
    <dgm:cxn modelId="{B6F3393D-F2D6-498D-AC5D-D82DF35920BE}" type="presOf" srcId="{5FE69264-3FAB-4545-80AC-241F03649C10}" destId="{F22C502F-3789-4F4A-9597-1F7426D31020}" srcOrd="1" destOrd="0" presId="urn:microsoft.com/office/officeart/2005/8/layout/list1"/>
    <dgm:cxn modelId="{1F3BB64B-8322-4FB6-93A5-0A48980E1181}" type="presOf" srcId="{F535EA63-0AD8-4959-9C41-A7F767185A66}" destId="{87162D53-F61F-4738-A824-5ADAF3DC608C}" srcOrd="1" destOrd="0" presId="urn:microsoft.com/office/officeart/2005/8/layout/list1"/>
    <dgm:cxn modelId="{A9888754-8A47-4538-878A-20C124E92C62}" type="presOf" srcId="{D6B8B704-9DBC-439D-B582-7BBC15C6055F}" destId="{F1158646-44CF-4B1F-AB4F-A8DC5BA616C0}" srcOrd="1" destOrd="0" presId="urn:microsoft.com/office/officeart/2005/8/layout/list1"/>
    <dgm:cxn modelId="{C14A5083-E027-466C-8DD6-DF65493EBF0E}" type="presOf" srcId="{D6B8B704-9DBC-439D-B582-7BBC15C6055F}" destId="{D6731B99-5127-449E-AA73-B6854823401E}" srcOrd="0" destOrd="0" presId="urn:microsoft.com/office/officeart/2005/8/layout/list1"/>
    <dgm:cxn modelId="{9B0B679C-4C57-485E-B7E4-AC4D84F17C0E}" srcId="{1BD4C9D3-FBB8-4854-B5E2-71AC1E1EE5F5}" destId="{5FE69264-3FAB-4545-80AC-241F03649C10}" srcOrd="2" destOrd="0" parTransId="{DE4E0666-23A5-49F1-88A2-55057700945C}" sibTransId="{F3683A4D-B570-4633-87C4-BAA217D4BA9A}"/>
    <dgm:cxn modelId="{04F22D9D-98BB-4D7E-9771-B2B7ED8323D7}" srcId="{1BD4C9D3-FBB8-4854-B5E2-71AC1E1EE5F5}" destId="{D6B8B704-9DBC-439D-B582-7BBC15C6055F}" srcOrd="1" destOrd="0" parTransId="{12799959-4E44-4EB8-9410-7D84BD0122F5}" sibTransId="{F6B6F284-24DE-4EC6-94CF-BA37E0490D8A}"/>
    <dgm:cxn modelId="{58C65CC5-F09D-4B1C-A807-A7EC7B114A83}" srcId="{1BD4C9D3-FBB8-4854-B5E2-71AC1E1EE5F5}" destId="{4C6D28B9-B093-4E89-AE3F-8A1256403F41}" srcOrd="4" destOrd="0" parTransId="{C940FA98-4C79-43FC-9B16-FB80E5C5B24C}" sibTransId="{251D8D38-745A-4383-9793-B14F34FFDDE5}"/>
    <dgm:cxn modelId="{F246D3C6-72AA-4547-A1C4-8FABF64FB2D3}" srcId="{1BD4C9D3-FBB8-4854-B5E2-71AC1E1EE5F5}" destId="{F535EA63-0AD8-4959-9C41-A7F767185A66}" srcOrd="3" destOrd="0" parTransId="{E8DB3DC6-5DDE-4513-98AF-F5EFA11DD439}" sibTransId="{BF1C011D-5465-4188-92A0-C16D53B91731}"/>
    <dgm:cxn modelId="{809954CF-9AEE-4973-B3AD-5F48813E03AD}" type="presOf" srcId="{4C6D28B9-B093-4E89-AE3F-8A1256403F41}" destId="{B0EA848D-CF53-4039-B449-3A41588099C5}" srcOrd="1" destOrd="0" presId="urn:microsoft.com/office/officeart/2005/8/layout/list1"/>
    <dgm:cxn modelId="{544674E0-8196-41C5-B591-981779AD9386}" type="presOf" srcId="{1BD4C9D3-FBB8-4854-B5E2-71AC1E1EE5F5}" destId="{517B2587-147F-4D0A-AE75-C61E1DF280AB}" srcOrd="0" destOrd="0" presId="urn:microsoft.com/office/officeart/2005/8/layout/list1"/>
    <dgm:cxn modelId="{46AE99E3-5FD9-4CCC-ABC9-27DEEA83B9C3}" srcId="{1BD4C9D3-FBB8-4854-B5E2-71AC1E1EE5F5}" destId="{61366EE2-8927-46A7-89EE-D0F9378BA66C}" srcOrd="0" destOrd="0" parTransId="{39FA8AB3-E735-4069-952D-6C9278D03FB6}" sibTransId="{F5291625-4126-4899-AA81-27142F69A661}"/>
    <dgm:cxn modelId="{C9A2B1E6-02F3-4F6A-B136-9F1A8643B1AB}" type="presOf" srcId="{61366EE2-8927-46A7-89EE-D0F9378BA66C}" destId="{D2933670-E1E3-4549-8087-E0D3F1E6FED7}" srcOrd="0" destOrd="0" presId="urn:microsoft.com/office/officeart/2005/8/layout/list1"/>
    <dgm:cxn modelId="{86F3A2F4-9687-4463-8CB6-EBC35695AEAF}" type="presOf" srcId="{61366EE2-8927-46A7-89EE-D0F9378BA66C}" destId="{937964FA-3865-4BAD-87DC-6407C7F38E8A}" srcOrd="1" destOrd="0" presId="urn:microsoft.com/office/officeart/2005/8/layout/list1"/>
    <dgm:cxn modelId="{382631D8-6375-4C57-8D1C-08DDC3E52755}" type="presParOf" srcId="{517B2587-147F-4D0A-AE75-C61E1DF280AB}" destId="{2467C77D-9041-45F9-8BC5-7F028CA66F33}" srcOrd="0" destOrd="0" presId="urn:microsoft.com/office/officeart/2005/8/layout/list1"/>
    <dgm:cxn modelId="{DC9C6131-BE7C-408F-8364-3CBF59A6D34D}" type="presParOf" srcId="{2467C77D-9041-45F9-8BC5-7F028CA66F33}" destId="{D2933670-E1E3-4549-8087-E0D3F1E6FED7}" srcOrd="0" destOrd="0" presId="urn:microsoft.com/office/officeart/2005/8/layout/list1"/>
    <dgm:cxn modelId="{E81B031C-BC05-4615-8170-8C66D8E99583}" type="presParOf" srcId="{2467C77D-9041-45F9-8BC5-7F028CA66F33}" destId="{937964FA-3865-4BAD-87DC-6407C7F38E8A}" srcOrd="1" destOrd="0" presId="urn:microsoft.com/office/officeart/2005/8/layout/list1"/>
    <dgm:cxn modelId="{241D0853-B87D-406D-8934-4C1BEEA1221F}" type="presParOf" srcId="{517B2587-147F-4D0A-AE75-C61E1DF280AB}" destId="{44A6811E-E948-4664-853F-1DBDD67A89BB}" srcOrd="1" destOrd="0" presId="urn:microsoft.com/office/officeart/2005/8/layout/list1"/>
    <dgm:cxn modelId="{C2AF48E9-5D36-4C12-8D0A-E87EF69604E0}" type="presParOf" srcId="{517B2587-147F-4D0A-AE75-C61E1DF280AB}" destId="{8C65D451-8ACE-4207-961B-6C4A6696B6B4}" srcOrd="2" destOrd="0" presId="urn:microsoft.com/office/officeart/2005/8/layout/list1"/>
    <dgm:cxn modelId="{300DBB17-A526-4CE7-B053-65A765C8A4D2}" type="presParOf" srcId="{517B2587-147F-4D0A-AE75-C61E1DF280AB}" destId="{E59FEDC6-564A-4C58-98B2-74556168288A}" srcOrd="3" destOrd="0" presId="urn:microsoft.com/office/officeart/2005/8/layout/list1"/>
    <dgm:cxn modelId="{7CAD91D7-F740-40B9-90C8-3292DCCBD7DD}" type="presParOf" srcId="{517B2587-147F-4D0A-AE75-C61E1DF280AB}" destId="{2322C380-8BE1-46FD-90C3-13F5535CD990}" srcOrd="4" destOrd="0" presId="urn:microsoft.com/office/officeart/2005/8/layout/list1"/>
    <dgm:cxn modelId="{CD37D7EE-794F-49C4-9E88-F41B0A412661}" type="presParOf" srcId="{2322C380-8BE1-46FD-90C3-13F5535CD990}" destId="{D6731B99-5127-449E-AA73-B6854823401E}" srcOrd="0" destOrd="0" presId="urn:microsoft.com/office/officeart/2005/8/layout/list1"/>
    <dgm:cxn modelId="{D14A216B-4445-4187-BCF7-6A645820E31D}" type="presParOf" srcId="{2322C380-8BE1-46FD-90C3-13F5535CD990}" destId="{F1158646-44CF-4B1F-AB4F-A8DC5BA616C0}" srcOrd="1" destOrd="0" presId="urn:microsoft.com/office/officeart/2005/8/layout/list1"/>
    <dgm:cxn modelId="{95462EAE-9C5A-4C2F-A006-EA4FAA090EDB}" type="presParOf" srcId="{517B2587-147F-4D0A-AE75-C61E1DF280AB}" destId="{872E2F13-D833-4C6F-BCD0-36872CA99DC5}" srcOrd="5" destOrd="0" presId="urn:microsoft.com/office/officeart/2005/8/layout/list1"/>
    <dgm:cxn modelId="{EA686DF7-6420-4D4C-A389-0D73C5C5F02C}" type="presParOf" srcId="{517B2587-147F-4D0A-AE75-C61E1DF280AB}" destId="{381A9871-D43A-45E4-BA9E-05FABEC1902D}" srcOrd="6" destOrd="0" presId="urn:microsoft.com/office/officeart/2005/8/layout/list1"/>
    <dgm:cxn modelId="{CF7CDA44-9837-4BFB-B00F-A2B15C792293}" type="presParOf" srcId="{517B2587-147F-4D0A-AE75-C61E1DF280AB}" destId="{95F2BB1A-F1BE-4965-96D4-2AF96539649C}" srcOrd="7" destOrd="0" presId="urn:microsoft.com/office/officeart/2005/8/layout/list1"/>
    <dgm:cxn modelId="{66376FBB-8F7C-4607-9D9E-5BC1A43644FA}" type="presParOf" srcId="{517B2587-147F-4D0A-AE75-C61E1DF280AB}" destId="{1C2A2463-B08D-4F8A-9000-47ACC194A5EB}" srcOrd="8" destOrd="0" presId="urn:microsoft.com/office/officeart/2005/8/layout/list1"/>
    <dgm:cxn modelId="{83D3DD5D-8617-4013-9A38-29E5CE951515}" type="presParOf" srcId="{1C2A2463-B08D-4F8A-9000-47ACC194A5EB}" destId="{355D6291-C42A-43B6-B73B-6486CE358F73}" srcOrd="0" destOrd="0" presId="urn:microsoft.com/office/officeart/2005/8/layout/list1"/>
    <dgm:cxn modelId="{352F66FF-8A54-4D6A-8AD0-450282CA2971}" type="presParOf" srcId="{1C2A2463-B08D-4F8A-9000-47ACC194A5EB}" destId="{F22C502F-3789-4F4A-9597-1F7426D31020}" srcOrd="1" destOrd="0" presId="urn:microsoft.com/office/officeart/2005/8/layout/list1"/>
    <dgm:cxn modelId="{59147583-BD10-4373-8D97-A93EE22A9CC1}" type="presParOf" srcId="{517B2587-147F-4D0A-AE75-C61E1DF280AB}" destId="{D2138404-EC2E-49AF-A911-9CD892176F65}" srcOrd="9" destOrd="0" presId="urn:microsoft.com/office/officeart/2005/8/layout/list1"/>
    <dgm:cxn modelId="{FBD7F462-C68C-498F-BEFA-95D3EB51F432}" type="presParOf" srcId="{517B2587-147F-4D0A-AE75-C61E1DF280AB}" destId="{CFF67D66-0891-4CC8-AF84-B033CDCFBE65}" srcOrd="10" destOrd="0" presId="urn:microsoft.com/office/officeart/2005/8/layout/list1"/>
    <dgm:cxn modelId="{7EB32786-2EFC-44D9-A109-CBF962ED4FCD}" type="presParOf" srcId="{517B2587-147F-4D0A-AE75-C61E1DF280AB}" destId="{96C558B2-8FFE-4758-A007-799CCFE4A2D9}" srcOrd="11" destOrd="0" presId="urn:microsoft.com/office/officeart/2005/8/layout/list1"/>
    <dgm:cxn modelId="{5813EBE2-F5FA-43E4-AE20-73EA6590E073}" type="presParOf" srcId="{517B2587-147F-4D0A-AE75-C61E1DF280AB}" destId="{4A299114-C8A0-4913-9A59-1F079E63E1EA}" srcOrd="12" destOrd="0" presId="urn:microsoft.com/office/officeart/2005/8/layout/list1"/>
    <dgm:cxn modelId="{0A48EB8F-3B95-4E72-8456-10050D364484}" type="presParOf" srcId="{4A299114-C8A0-4913-9A59-1F079E63E1EA}" destId="{5BAA6BF1-B1CC-4954-917D-BDB364280C77}" srcOrd="0" destOrd="0" presId="urn:microsoft.com/office/officeart/2005/8/layout/list1"/>
    <dgm:cxn modelId="{49C0BBBF-6776-4108-A543-7BF4B04C3A22}" type="presParOf" srcId="{4A299114-C8A0-4913-9A59-1F079E63E1EA}" destId="{87162D53-F61F-4738-A824-5ADAF3DC608C}" srcOrd="1" destOrd="0" presId="urn:microsoft.com/office/officeart/2005/8/layout/list1"/>
    <dgm:cxn modelId="{6C522BC1-0CCB-4740-906D-72E1BBE7A903}" type="presParOf" srcId="{517B2587-147F-4D0A-AE75-C61E1DF280AB}" destId="{6D45A56A-40C5-43F8-8246-B8A0D71ECB6A}" srcOrd="13" destOrd="0" presId="urn:microsoft.com/office/officeart/2005/8/layout/list1"/>
    <dgm:cxn modelId="{815ABFD5-B6CB-4A7A-A123-CBBF87E5EDE4}" type="presParOf" srcId="{517B2587-147F-4D0A-AE75-C61E1DF280AB}" destId="{EEF23277-C92C-4C18-B6EE-84EF2F2C4350}" srcOrd="14" destOrd="0" presId="urn:microsoft.com/office/officeart/2005/8/layout/list1"/>
    <dgm:cxn modelId="{B40C4231-AB85-41D2-8B88-543FC9A9DAEF}" type="presParOf" srcId="{517B2587-147F-4D0A-AE75-C61E1DF280AB}" destId="{DB5E4A3B-8D66-48F9-A68E-5128389EC82C}" srcOrd="15" destOrd="0" presId="urn:microsoft.com/office/officeart/2005/8/layout/list1"/>
    <dgm:cxn modelId="{15B5015A-5C54-4354-BBE9-5DFD1F17FC99}" type="presParOf" srcId="{517B2587-147F-4D0A-AE75-C61E1DF280AB}" destId="{3091061B-A258-4191-B9CF-8EAC2657A23C}" srcOrd="16" destOrd="0" presId="urn:microsoft.com/office/officeart/2005/8/layout/list1"/>
    <dgm:cxn modelId="{CF916334-ADCF-4B97-B74A-C41377433C74}" type="presParOf" srcId="{3091061B-A258-4191-B9CF-8EAC2657A23C}" destId="{CFD65A34-869B-48CD-8530-B0D8A46E3B34}" srcOrd="0" destOrd="0" presId="urn:microsoft.com/office/officeart/2005/8/layout/list1"/>
    <dgm:cxn modelId="{7101C01A-F0FA-457A-BE31-AE6351D29C7A}" type="presParOf" srcId="{3091061B-A258-4191-B9CF-8EAC2657A23C}" destId="{B0EA848D-CF53-4039-B449-3A41588099C5}" srcOrd="1" destOrd="0" presId="urn:microsoft.com/office/officeart/2005/8/layout/list1"/>
    <dgm:cxn modelId="{EDBA1340-7426-4A93-81EA-61FF40A313B1}" type="presParOf" srcId="{517B2587-147F-4D0A-AE75-C61E1DF280AB}" destId="{C587711E-EC29-4EE6-9A90-498ED2E523C5}" srcOrd="17" destOrd="0" presId="urn:microsoft.com/office/officeart/2005/8/layout/list1"/>
    <dgm:cxn modelId="{B54AF0B5-0021-41F6-B73D-D3AC2A1E1738}" type="presParOf" srcId="{517B2587-147F-4D0A-AE75-C61E1DF280AB}" destId="{CAB3627D-1EB6-44C5-AD57-D8492C57F4C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5884AB-E2C2-47A1-B2AB-5BA031821C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F907D0-C92F-423D-A743-701D7A90487C}">
      <dgm:prSet/>
      <dgm:spPr/>
      <dgm:t>
        <a:bodyPr/>
        <a:lstStyle/>
        <a:p>
          <a:r>
            <a:rPr lang="en-US"/>
            <a:t>Professional document creation.</a:t>
          </a:r>
        </a:p>
      </dgm:t>
    </dgm:pt>
    <dgm:pt modelId="{42C22FD8-C9B4-4796-B659-8C07BAC5D441}" type="parTrans" cxnId="{D915208A-E5FA-437E-AAAE-4162468721DC}">
      <dgm:prSet/>
      <dgm:spPr/>
      <dgm:t>
        <a:bodyPr/>
        <a:lstStyle/>
        <a:p>
          <a:endParaRPr lang="en-US"/>
        </a:p>
      </dgm:t>
    </dgm:pt>
    <dgm:pt modelId="{2FB05DEC-51C2-47B6-B008-3F94809FFE84}" type="sibTrans" cxnId="{D915208A-E5FA-437E-AAAE-4162468721DC}">
      <dgm:prSet/>
      <dgm:spPr/>
      <dgm:t>
        <a:bodyPr/>
        <a:lstStyle/>
        <a:p>
          <a:endParaRPr lang="en-US"/>
        </a:p>
      </dgm:t>
    </dgm:pt>
    <dgm:pt modelId="{86296B80-D060-4058-BAA2-F94ABC722377}">
      <dgm:prSet/>
      <dgm:spPr/>
      <dgm:t>
        <a:bodyPr/>
        <a:lstStyle/>
        <a:p>
          <a:r>
            <a:rPr lang="en-US"/>
            <a:t>Templates available.</a:t>
          </a:r>
        </a:p>
      </dgm:t>
    </dgm:pt>
    <dgm:pt modelId="{699913F1-72C0-4FDB-A134-A89659E29D66}" type="parTrans" cxnId="{21103AE4-4020-4854-822A-C7399763328B}">
      <dgm:prSet/>
      <dgm:spPr/>
      <dgm:t>
        <a:bodyPr/>
        <a:lstStyle/>
        <a:p>
          <a:endParaRPr lang="en-US"/>
        </a:p>
      </dgm:t>
    </dgm:pt>
    <dgm:pt modelId="{526E6752-70CF-48A1-8621-5094722E4F1F}" type="sibTrans" cxnId="{21103AE4-4020-4854-822A-C7399763328B}">
      <dgm:prSet/>
      <dgm:spPr/>
      <dgm:t>
        <a:bodyPr/>
        <a:lstStyle/>
        <a:p>
          <a:endParaRPr lang="en-US"/>
        </a:p>
      </dgm:t>
    </dgm:pt>
    <dgm:pt modelId="{CAF2CD2F-F772-402A-9C12-1B803C0D1646}">
      <dgm:prSet/>
      <dgm:spPr/>
      <dgm:t>
        <a:bodyPr/>
        <a:lstStyle/>
        <a:p>
          <a:r>
            <a:rPr lang="en-US"/>
            <a:t>Easy editing and formatting.</a:t>
          </a:r>
        </a:p>
      </dgm:t>
    </dgm:pt>
    <dgm:pt modelId="{7AF1379A-AED4-42BC-B2DA-042E960EDBF8}" type="parTrans" cxnId="{27987BD0-8D1C-4DE4-B4C1-4FB73E7D7F51}">
      <dgm:prSet/>
      <dgm:spPr/>
      <dgm:t>
        <a:bodyPr/>
        <a:lstStyle/>
        <a:p>
          <a:endParaRPr lang="en-US"/>
        </a:p>
      </dgm:t>
    </dgm:pt>
    <dgm:pt modelId="{3B7E55E5-3A9F-42DA-83A5-09BB5CE22974}" type="sibTrans" cxnId="{27987BD0-8D1C-4DE4-B4C1-4FB73E7D7F51}">
      <dgm:prSet/>
      <dgm:spPr/>
      <dgm:t>
        <a:bodyPr/>
        <a:lstStyle/>
        <a:p>
          <a:endParaRPr lang="en-US"/>
        </a:p>
      </dgm:t>
    </dgm:pt>
    <dgm:pt modelId="{E8B34675-D161-413E-867E-F50460D81A54}">
      <dgm:prSet/>
      <dgm:spPr/>
      <dgm:t>
        <a:bodyPr/>
        <a:lstStyle/>
        <a:p>
          <a:r>
            <a:rPr lang="en-US"/>
            <a:t>Spell and grammar checking.</a:t>
          </a:r>
        </a:p>
      </dgm:t>
    </dgm:pt>
    <dgm:pt modelId="{A049DE45-4429-4614-AC0F-52D4C32A6FA5}" type="parTrans" cxnId="{F6125F5A-C758-487F-A31C-6F93DD7466DD}">
      <dgm:prSet/>
      <dgm:spPr/>
      <dgm:t>
        <a:bodyPr/>
        <a:lstStyle/>
        <a:p>
          <a:endParaRPr lang="en-US"/>
        </a:p>
      </dgm:t>
    </dgm:pt>
    <dgm:pt modelId="{2D39FB2E-958D-432A-BBCB-63960195AD43}" type="sibTrans" cxnId="{F6125F5A-C758-487F-A31C-6F93DD7466DD}">
      <dgm:prSet/>
      <dgm:spPr/>
      <dgm:t>
        <a:bodyPr/>
        <a:lstStyle/>
        <a:p>
          <a:endParaRPr lang="en-US"/>
        </a:p>
      </dgm:t>
    </dgm:pt>
    <dgm:pt modelId="{1CE37D73-13A8-4075-B642-12D4F065323A}">
      <dgm:prSet/>
      <dgm:spPr/>
      <dgm:t>
        <a:bodyPr/>
        <a:lstStyle/>
        <a:p>
          <a:r>
            <a:rPr lang="en-US" dirty="0"/>
            <a:t>Microsoft 365 integration (</a:t>
          </a:r>
          <a:r>
            <a:rPr lang="en-US" dirty="0" err="1"/>
            <a:t>Sivarajkumar</a:t>
          </a:r>
          <a:r>
            <a:rPr lang="en-US" dirty="0"/>
            <a:t> et al., 2024).</a:t>
          </a:r>
        </a:p>
      </dgm:t>
    </dgm:pt>
    <dgm:pt modelId="{86FF8EE3-C2A9-438A-9AA5-B3C4691FC40C}" type="parTrans" cxnId="{480AFEA0-2DE6-442C-8421-90D38E944E5E}">
      <dgm:prSet/>
      <dgm:spPr/>
      <dgm:t>
        <a:bodyPr/>
        <a:lstStyle/>
        <a:p>
          <a:endParaRPr lang="en-US"/>
        </a:p>
      </dgm:t>
    </dgm:pt>
    <dgm:pt modelId="{1B1DC98B-7A51-4548-862B-887DF8DA8693}" type="sibTrans" cxnId="{480AFEA0-2DE6-442C-8421-90D38E944E5E}">
      <dgm:prSet/>
      <dgm:spPr/>
      <dgm:t>
        <a:bodyPr/>
        <a:lstStyle/>
        <a:p>
          <a:endParaRPr lang="en-US"/>
        </a:p>
      </dgm:t>
    </dgm:pt>
    <dgm:pt modelId="{917E4E4A-E3E6-4217-94DD-C1F53F5FD2ED}" type="pres">
      <dgm:prSet presAssocID="{D05884AB-E2C2-47A1-B2AB-5BA031821C1A}" presName="root" presStyleCnt="0">
        <dgm:presLayoutVars>
          <dgm:dir/>
          <dgm:resizeHandles val="exact"/>
        </dgm:presLayoutVars>
      </dgm:prSet>
      <dgm:spPr/>
    </dgm:pt>
    <dgm:pt modelId="{BD10AD2B-0B2F-49A2-A308-497CDCE649D6}" type="pres">
      <dgm:prSet presAssocID="{6AF907D0-C92F-423D-A743-701D7A90487C}" presName="compNode" presStyleCnt="0"/>
      <dgm:spPr/>
    </dgm:pt>
    <dgm:pt modelId="{E2E19518-A63E-489C-901D-1ED9C3B6D4C8}" type="pres">
      <dgm:prSet presAssocID="{6AF907D0-C92F-423D-A743-701D7A90487C}" presName="bgRect" presStyleLbl="bgShp" presStyleIdx="0" presStyleCnt="5"/>
      <dgm:spPr/>
    </dgm:pt>
    <dgm:pt modelId="{369DA50A-8748-4D79-A5CB-614E4CD50282}" type="pres">
      <dgm:prSet presAssocID="{6AF907D0-C92F-423D-A743-701D7A90487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EA72904B-6283-4AC6-A4F6-12679E74BEB9}" type="pres">
      <dgm:prSet presAssocID="{6AF907D0-C92F-423D-A743-701D7A90487C}" presName="spaceRect" presStyleCnt="0"/>
      <dgm:spPr/>
    </dgm:pt>
    <dgm:pt modelId="{DC785E4F-2EB0-4BA6-8256-BA79E7051537}" type="pres">
      <dgm:prSet presAssocID="{6AF907D0-C92F-423D-A743-701D7A90487C}" presName="parTx" presStyleLbl="revTx" presStyleIdx="0" presStyleCnt="5">
        <dgm:presLayoutVars>
          <dgm:chMax val="0"/>
          <dgm:chPref val="0"/>
        </dgm:presLayoutVars>
      </dgm:prSet>
      <dgm:spPr/>
    </dgm:pt>
    <dgm:pt modelId="{6EC4E13F-BFE1-486A-97AA-8E1414D5A266}" type="pres">
      <dgm:prSet presAssocID="{2FB05DEC-51C2-47B6-B008-3F94809FFE84}" presName="sibTrans" presStyleCnt="0"/>
      <dgm:spPr/>
    </dgm:pt>
    <dgm:pt modelId="{7EDEFBDA-6A30-402E-9A80-5FF7D6C269B6}" type="pres">
      <dgm:prSet presAssocID="{86296B80-D060-4058-BAA2-F94ABC722377}" presName="compNode" presStyleCnt="0"/>
      <dgm:spPr/>
    </dgm:pt>
    <dgm:pt modelId="{2A064F5E-41A0-4FFB-8777-16EDA0534B4E}" type="pres">
      <dgm:prSet presAssocID="{86296B80-D060-4058-BAA2-F94ABC722377}" presName="bgRect" presStyleLbl="bgShp" presStyleIdx="1" presStyleCnt="5"/>
      <dgm:spPr/>
    </dgm:pt>
    <dgm:pt modelId="{0E1AA4E8-CECE-4EDF-B1B3-C9B6D7B6F1AF}" type="pres">
      <dgm:prSet presAssocID="{86296B80-D060-4058-BAA2-F94ABC72237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9C389A5-FC4E-40F5-966A-5004A6758B41}" type="pres">
      <dgm:prSet presAssocID="{86296B80-D060-4058-BAA2-F94ABC722377}" presName="spaceRect" presStyleCnt="0"/>
      <dgm:spPr/>
    </dgm:pt>
    <dgm:pt modelId="{29F94465-D33B-4662-8BBD-74FEA92023E2}" type="pres">
      <dgm:prSet presAssocID="{86296B80-D060-4058-BAA2-F94ABC722377}" presName="parTx" presStyleLbl="revTx" presStyleIdx="1" presStyleCnt="5">
        <dgm:presLayoutVars>
          <dgm:chMax val="0"/>
          <dgm:chPref val="0"/>
        </dgm:presLayoutVars>
      </dgm:prSet>
      <dgm:spPr/>
    </dgm:pt>
    <dgm:pt modelId="{D20EB702-2ECC-4604-82DD-2F92CAB71CF1}" type="pres">
      <dgm:prSet presAssocID="{526E6752-70CF-48A1-8621-5094722E4F1F}" presName="sibTrans" presStyleCnt="0"/>
      <dgm:spPr/>
    </dgm:pt>
    <dgm:pt modelId="{96E2DAE6-0034-4BD4-85DC-1BFD8F9EEA71}" type="pres">
      <dgm:prSet presAssocID="{CAF2CD2F-F772-402A-9C12-1B803C0D1646}" presName="compNode" presStyleCnt="0"/>
      <dgm:spPr/>
    </dgm:pt>
    <dgm:pt modelId="{234C8BB2-94D0-4AEE-B36C-C0347F0403A7}" type="pres">
      <dgm:prSet presAssocID="{CAF2CD2F-F772-402A-9C12-1B803C0D1646}" presName="bgRect" presStyleLbl="bgShp" presStyleIdx="2" presStyleCnt="5"/>
      <dgm:spPr/>
    </dgm:pt>
    <dgm:pt modelId="{095003A4-9CD3-44C8-8CF5-C866498CEA88}" type="pres">
      <dgm:prSet presAssocID="{CAF2CD2F-F772-402A-9C12-1B803C0D164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ypewriter"/>
        </a:ext>
      </dgm:extLst>
    </dgm:pt>
    <dgm:pt modelId="{790AC700-B66B-4F1F-BB03-7D3374FF033D}" type="pres">
      <dgm:prSet presAssocID="{CAF2CD2F-F772-402A-9C12-1B803C0D1646}" presName="spaceRect" presStyleCnt="0"/>
      <dgm:spPr/>
    </dgm:pt>
    <dgm:pt modelId="{58602776-5BD7-4D3A-8786-FBE5488EA25B}" type="pres">
      <dgm:prSet presAssocID="{CAF2CD2F-F772-402A-9C12-1B803C0D1646}" presName="parTx" presStyleLbl="revTx" presStyleIdx="2" presStyleCnt="5">
        <dgm:presLayoutVars>
          <dgm:chMax val="0"/>
          <dgm:chPref val="0"/>
        </dgm:presLayoutVars>
      </dgm:prSet>
      <dgm:spPr/>
    </dgm:pt>
    <dgm:pt modelId="{F722AE38-A913-42A8-B5DF-D249FA6B6C12}" type="pres">
      <dgm:prSet presAssocID="{3B7E55E5-3A9F-42DA-83A5-09BB5CE22974}" presName="sibTrans" presStyleCnt="0"/>
      <dgm:spPr/>
    </dgm:pt>
    <dgm:pt modelId="{70914703-C7AB-44C2-B73C-FF995BF87767}" type="pres">
      <dgm:prSet presAssocID="{E8B34675-D161-413E-867E-F50460D81A54}" presName="compNode" presStyleCnt="0"/>
      <dgm:spPr/>
    </dgm:pt>
    <dgm:pt modelId="{9B92C129-2B2D-4ED9-A45A-02E40E7FA119}" type="pres">
      <dgm:prSet presAssocID="{E8B34675-D161-413E-867E-F50460D81A54}" presName="bgRect" presStyleLbl="bgShp" presStyleIdx="3" presStyleCnt="5"/>
      <dgm:spPr/>
    </dgm:pt>
    <dgm:pt modelId="{44B5AD3F-8615-4154-8C17-004E83BF01D4}" type="pres">
      <dgm:prSet presAssocID="{E8B34675-D161-413E-867E-F50460D81A5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9329978B-1E02-4109-AE80-684BE314FB85}" type="pres">
      <dgm:prSet presAssocID="{E8B34675-D161-413E-867E-F50460D81A54}" presName="spaceRect" presStyleCnt="0"/>
      <dgm:spPr/>
    </dgm:pt>
    <dgm:pt modelId="{0347EE53-0A7B-42BB-A312-A3901D3E4D7F}" type="pres">
      <dgm:prSet presAssocID="{E8B34675-D161-413E-867E-F50460D81A54}" presName="parTx" presStyleLbl="revTx" presStyleIdx="3" presStyleCnt="5">
        <dgm:presLayoutVars>
          <dgm:chMax val="0"/>
          <dgm:chPref val="0"/>
        </dgm:presLayoutVars>
      </dgm:prSet>
      <dgm:spPr/>
    </dgm:pt>
    <dgm:pt modelId="{A4D64FC6-0130-4400-96C3-1231B9C05449}" type="pres">
      <dgm:prSet presAssocID="{2D39FB2E-958D-432A-BBCB-63960195AD43}" presName="sibTrans" presStyleCnt="0"/>
      <dgm:spPr/>
    </dgm:pt>
    <dgm:pt modelId="{4B21F59B-6831-4DA9-AD8E-9141674321E1}" type="pres">
      <dgm:prSet presAssocID="{1CE37D73-13A8-4075-B642-12D4F065323A}" presName="compNode" presStyleCnt="0"/>
      <dgm:spPr/>
    </dgm:pt>
    <dgm:pt modelId="{638821B4-9B5F-402F-9708-790EAF61437D}" type="pres">
      <dgm:prSet presAssocID="{1CE37D73-13A8-4075-B642-12D4F065323A}" presName="bgRect" presStyleLbl="bgShp" presStyleIdx="4" presStyleCnt="5"/>
      <dgm:spPr/>
    </dgm:pt>
    <dgm:pt modelId="{853EAA1C-5940-41B5-AB58-5BBA6B384215}" type="pres">
      <dgm:prSet presAssocID="{1CE37D73-13A8-4075-B642-12D4F065323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30F0FD3C-3755-4286-88A7-103A6262174D}" type="pres">
      <dgm:prSet presAssocID="{1CE37D73-13A8-4075-B642-12D4F065323A}" presName="spaceRect" presStyleCnt="0"/>
      <dgm:spPr/>
    </dgm:pt>
    <dgm:pt modelId="{6D9FDCC0-6F48-4590-9CE7-31E1CE676DB8}" type="pres">
      <dgm:prSet presAssocID="{1CE37D73-13A8-4075-B642-12D4F065323A}" presName="parTx" presStyleLbl="revTx" presStyleIdx="4" presStyleCnt="5">
        <dgm:presLayoutVars>
          <dgm:chMax val="0"/>
          <dgm:chPref val="0"/>
        </dgm:presLayoutVars>
      </dgm:prSet>
      <dgm:spPr/>
    </dgm:pt>
  </dgm:ptLst>
  <dgm:cxnLst>
    <dgm:cxn modelId="{93855141-6E31-4699-9752-AA59080FA412}" type="presOf" srcId="{E8B34675-D161-413E-867E-F50460D81A54}" destId="{0347EE53-0A7B-42BB-A312-A3901D3E4D7F}" srcOrd="0" destOrd="0" presId="urn:microsoft.com/office/officeart/2018/2/layout/IconVerticalSolidList"/>
    <dgm:cxn modelId="{94E7D868-116B-4A4B-A915-DB82B0B6D1B3}" type="presOf" srcId="{6AF907D0-C92F-423D-A743-701D7A90487C}" destId="{DC785E4F-2EB0-4BA6-8256-BA79E7051537}" srcOrd="0" destOrd="0" presId="urn:microsoft.com/office/officeart/2018/2/layout/IconVerticalSolidList"/>
    <dgm:cxn modelId="{403B7475-E708-4662-9739-6F1E6D74DEFE}" type="presOf" srcId="{D05884AB-E2C2-47A1-B2AB-5BA031821C1A}" destId="{917E4E4A-E3E6-4217-94DD-C1F53F5FD2ED}" srcOrd="0" destOrd="0" presId="urn:microsoft.com/office/officeart/2018/2/layout/IconVerticalSolidList"/>
    <dgm:cxn modelId="{BA1ECB56-C406-4751-A6BE-978749C374CC}" type="presOf" srcId="{86296B80-D060-4058-BAA2-F94ABC722377}" destId="{29F94465-D33B-4662-8BBD-74FEA92023E2}" srcOrd="0" destOrd="0" presId="urn:microsoft.com/office/officeart/2018/2/layout/IconVerticalSolidList"/>
    <dgm:cxn modelId="{F6125F5A-C758-487F-A31C-6F93DD7466DD}" srcId="{D05884AB-E2C2-47A1-B2AB-5BA031821C1A}" destId="{E8B34675-D161-413E-867E-F50460D81A54}" srcOrd="3" destOrd="0" parTransId="{A049DE45-4429-4614-AC0F-52D4C32A6FA5}" sibTransId="{2D39FB2E-958D-432A-BBCB-63960195AD43}"/>
    <dgm:cxn modelId="{D915208A-E5FA-437E-AAAE-4162468721DC}" srcId="{D05884AB-E2C2-47A1-B2AB-5BA031821C1A}" destId="{6AF907D0-C92F-423D-A743-701D7A90487C}" srcOrd="0" destOrd="0" parTransId="{42C22FD8-C9B4-4796-B659-8C07BAC5D441}" sibTransId="{2FB05DEC-51C2-47B6-B008-3F94809FFE84}"/>
    <dgm:cxn modelId="{DCF86595-F966-4ECB-9B5B-628009B99CEE}" type="presOf" srcId="{1CE37D73-13A8-4075-B642-12D4F065323A}" destId="{6D9FDCC0-6F48-4590-9CE7-31E1CE676DB8}" srcOrd="0" destOrd="0" presId="urn:microsoft.com/office/officeart/2018/2/layout/IconVerticalSolidList"/>
    <dgm:cxn modelId="{480AFEA0-2DE6-442C-8421-90D38E944E5E}" srcId="{D05884AB-E2C2-47A1-B2AB-5BA031821C1A}" destId="{1CE37D73-13A8-4075-B642-12D4F065323A}" srcOrd="4" destOrd="0" parTransId="{86FF8EE3-C2A9-438A-9AA5-B3C4691FC40C}" sibTransId="{1B1DC98B-7A51-4548-862B-887DF8DA8693}"/>
    <dgm:cxn modelId="{8F2DF8C8-072A-4F4C-A530-3A24DBA747CD}" type="presOf" srcId="{CAF2CD2F-F772-402A-9C12-1B803C0D1646}" destId="{58602776-5BD7-4D3A-8786-FBE5488EA25B}" srcOrd="0" destOrd="0" presId="urn:microsoft.com/office/officeart/2018/2/layout/IconVerticalSolidList"/>
    <dgm:cxn modelId="{27987BD0-8D1C-4DE4-B4C1-4FB73E7D7F51}" srcId="{D05884AB-E2C2-47A1-B2AB-5BA031821C1A}" destId="{CAF2CD2F-F772-402A-9C12-1B803C0D1646}" srcOrd="2" destOrd="0" parTransId="{7AF1379A-AED4-42BC-B2DA-042E960EDBF8}" sibTransId="{3B7E55E5-3A9F-42DA-83A5-09BB5CE22974}"/>
    <dgm:cxn modelId="{21103AE4-4020-4854-822A-C7399763328B}" srcId="{D05884AB-E2C2-47A1-B2AB-5BA031821C1A}" destId="{86296B80-D060-4058-BAA2-F94ABC722377}" srcOrd="1" destOrd="0" parTransId="{699913F1-72C0-4FDB-A134-A89659E29D66}" sibTransId="{526E6752-70CF-48A1-8621-5094722E4F1F}"/>
    <dgm:cxn modelId="{32A89F83-DC52-4D1C-9AC5-7D6650C09B14}" type="presParOf" srcId="{917E4E4A-E3E6-4217-94DD-C1F53F5FD2ED}" destId="{BD10AD2B-0B2F-49A2-A308-497CDCE649D6}" srcOrd="0" destOrd="0" presId="urn:microsoft.com/office/officeart/2018/2/layout/IconVerticalSolidList"/>
    <dgm:cxn modelId="{94734EBD-A9FE-4C38-AD01-A3A4861D9AD4}" type="presParOf" srcId="{BD10AD2B-0B2F-49A2-A308-497CDCE649D6}" destId="{E2E19518-A63E-489C-901D-1ED9C3B6D4C8}" srcOrd="0" destOrd="0" presId="urn:microsoft.com/office/officeart/2018/2/layout/IconVerticalSolidList"/>
    <dgm:cxn modelId="{20C6DB97-F867-4597-B019-0BB4866FEDA7}" type="presParOf" srcId="{BD10AD2B-0B2F-49A2-A308-497CDCE649D6}" destId="{369DA50A-8748-4D79-A5CB-614E4CD50282}" srcOrd="1" destOrd="0" presId="urn:microsoft.com/office/officeart/2018/2/layout/IconVerticalSolidList"/>
    <dgm:cxn modelId="{04A7411A-F2D0-478E-BA58-4940DE6335B3}" type="presParOf" srcId="{BD10AD2B-0B2F-49A2-A308-497CDCE649D6}" destId="{EA72904B-6283-4AC6-A4F6-12679E74BEB9}" srcOrd="2" destOrd="0" presId="urn:microsoft.com/office/officeart/2018/2/layout/IconVerticalSolidList"/>
    <dgm:cxn modelId="{28E365AC-2972-45CD-A329-907802F59F2F}" type="presParOf" srcId="{BD10AD2B-0B2F-49A2-A308-497CDCE649D6}" destId="{DC785E4F-2EB0-4BA6-8256-BA79E7051537}" srcOrd="3" destOrd="0" presId="urn:microsoft.com/office/officeart/2018/2/layout/IconVerticalSolidList"/>
    <dgm:cxn modelId="{3D320AA0-99E1-416D-AF90-077DBA589BC8}" type="presParOf" srcId="{917E4E4A-E3E6-4217-94DD-C1F53F5FD2ED}" destId="{6EC4E13F-BFE1-486A-97AA-8E1414D5A266}" srcOrd="1" destOrd="0" presId="urn:microsoft.com/office/officeart/2018/2/layout/IconVerticalSolidList"/>
    <dgm:cxn modelId="{4D8FDA48-E359-4F0B-9080-591B5F1169CE}" type="presParOf" srcId="{917E4E4A-E3E6-4217-94DD-C1F53F5FD2ED}" destId="{7EDEFBDA-6A30-402E-9A80-5FF7D6C269B6}" srcOrd="2" destOrd="0" presId="urn:microsoft.com/office/officeart/2018/2/layout/IconVerticalSolidList"/>
    <dgm:cxn modelId="{3115DCC1-8B45-4624-9BF4-EDFFD5821E90}" type="presParOf" srcId="{7EDEFBDA-6A30-402E-9A80-5FF7D6C269B6}" destId="{2A064F5E-41A0-4FFB-8777-16EDA0534B4E}" srcOrd="0" destOrd="0" presId="urn:microsoft.com/office/officeart/2018/2/layout/IconVerticalSolidList"/>
    <dgm:cxn modelId="{2438E46A-E23C-4CCC-A6E2-C9F9079610A7}" type="presParOf" srcId="{7EDEFBDA-6A30-402E-9A80-5FF7D6C269B6}" destId="{0E1AA4E8-CECE-4EDF-B1B3-C9B6D7B6F1AF}" srcOrd="1" destOrd="0" presId="urn:microsoft.com/office/officeart/2018/2/layout/IconVerticalSolidList"/>
    <dgm:cxn modelId="{D082CDCE-371B-48C5-9E46-F36485DB1ED2}" type="presParOf" srcId="{7EDEFBDA-6A30-402E-9A80-5FF7D6C269B6}" destId="{99C389A5-FC4E-40F5-966A-5004A6758B41}" srcOrd="2" destOrd="0" presId="urn:microsoft.com/office/officeart/2018/2/layout/IconVerticalSolidList"/>
    <dgm:cxn modelId="{0396D20F-DBF2-4E15-9D89-C221273A7E68}" type="presParOf" srcId="{7EDEFBDA-6A30-402E-9A80-5FF7D6C269B6}" destId="{29F94465-D33B-4662-8BBD-74FEA92023E2}" srcOrd="3" destOrd="0" presId="urn:microsoft.com/office/officeart/2018/2/layout/IconVerticalSolidList"/>
    <dgm:cxn modelId="{B785C13D-60A5-4C92-AFF1-9D43D8FF425E}" type="presParOf" srcId="{917E4E4A-E3E6-4217-94DD-C1F53F5FD2ED}" destId="{D20EB702-2ECC-4604-82DD-2F92CAB71CF1}" srcOrd="3" destOrd="0" presId="urn:microsoft.com/office/officeart/2018/2/layout/IconVerticalSolidList"/>
    <dgm:cxn modelId="{CF2A208E-2EED-4C65-8C2B-8FA5DC76BD9C}" type="presParOf" srcId="{917E4E4A-E3E6-4217-94DD-C1F53F5FD2ED}" destId="{96E2DAE6-0034-4BD4-85DC-1BFD8F9EEA71}" srcOrd="4" destOrd="0" presId="urn:microsoft.com/office/officeart/2018/2/layout/IconVerticalSolidList"/>
    <dgm:cxn modelId="{E3CD7FF4-DBAD-4AEC-BE58-A0E4A2A6E29C}" type="presParOf" srcId="{96E2DAE6-0034-4BD4-85DC-1BFD8F9EEA71}" destId="{234C8BB2-94D0-4AEE-B36C-C0347F0403A7}" srcOrd="0" destOrd="0" presId="urn:microsoft.com/office/officeart/2018/2/layout/IconVerticalSolidList"/>
    <dgm:cxn modelId="{5D1A184D-5DFF-431F-9F5B-74E086C42CC3}" type="presParOf" srcId="{96E2DAE6-0034-4BD4-85DC-1BFD8F9EEA71}" destId="{095003A4-9CD3-44C8-8CF5-C866498CEA88}" srcOrd="1" destOrd="0" presId="urn:microsoft.com/office/officeart/2018/2/layout/IconVerticalSolidList"/>
    <dgm:cxn modelId="{5740C857-3864-4FCA-93E6-4C6151EDC5B0}" type="presParOf" srcId="{96E2DAE6-0034-4BD4-85DC-1BFD8F9EEA71}" destId="{790AC700-B66B-4F1F-BB03-7D3374FF033D}" srcOrd="2" destOrd="0" presId="urn:microsoft.com/office/officeart/2018/2/layout/IconVerticalSolidList"/>
    <dgm:cxn modelId="{F3ED3F6B-CF99-4A56-9B3F-BE085618AD55}" type="presParOf" srcId="{96E2DAE6-0034-4BD4-85DC-1BFD8F9EEA71}" destId="{58602776-5BD7-4D3A-8786-FBE5488EA25B}" srcOrd="3" destOrd="0" presId="urn:microsoft.com/office/officeart/2018/2/layout/IconVerticalSolidList"/>
    <dgm:cxn modelId="{C716B444-7B0A-4F5A-887D-2863788A0A36}" type="presParOf" srcId="{917E4E4A-E3E6-4217-94DD-C1F53F5FD2ED}" destId="{F722AE38-A913-42A8-B5DF-D249FA6B6C12}" srcOrd="5" destOrd="0" presId="urn:microsoft.com/office/officeart/2018/2/layout/IconVerticalSolidList"/>
    <dgm:cxn modelId="{39056A0C-E14F-46BB-8ED1-91308FDE94CA}" type="presParOf" srcId="{917E4E4A-E3E6-4217-94DD-C1F53F5FD2ED}" destId="{70914703-C7AB-44C2-B73C-FF995BF87767}" srcOrd="6" destOrd="0" presId="urn:microsoft.com/office/officeart/2018/2/layout/IconVerticalSolidList"/>
    <dgm:cxn modelId="{F1903CBF-4051-4111-87B1-355B4E001174}" type="presParOf" srcId="{70914703-C7AB-44C2-B73C-FF995BF87767}" destId="{9B92C129-2B2D-4ED9-A45A-02E40E7FA119}" srcOrd="0" destOrd="0" presId="urn:microsoft.com/office/officeart/2018/2/layout/IconVerticalSolidList"/>
    <dgm:cxn modelId="{474275AC-FF59-4846-B8D1-5E8E9989438F}" type="presParOf" srcId="{70914703-C7AB-44C2-B73C-FF995BF87767}" destId="{44B5AD3F-8615-4154-8C17-004E83BF01D4}" srcOrd="1" destOrd="0" presId="urn:microsoft.com/office/officeart/2018/2/layout/IconVerticalSolidList"/>
    <dgm:cxn modelId="{5E098F86-35BF-4258-BBCB-5FD85E56A6DA}" type="presParOf" srcId="{70914703-C7AB-44C2-B73C-FF995BF87767}" destId="{9329978B-1E02-4109-AE80-684BE314FB85}" srcOrd="2" destOrd="0" presId="urn:microsoft.com/office/officeart/2018/2/layout/IconVerticalSolidList"/>
    <dgm:cxn modelId="{17BD051F-7E64-4D7E-BE55-C821FFE9AC2F}" type="presParOf" srcId="{70914703-C7AB-44C2-B73C-FF995BF87767}" destId="{0347EE53-0A7B-42BB-A312-A3901D3E4D7F}" srcOrd="3" destOrd="0" presId="urn:microsoft.com/office/officeart/2018/2/layout/IconVerticalSolidList"/>
    <dgm:cxn modelId="{852DB278-EA04-4028-BB43-B982C7F17BD2}" type="presParOf" srcId="{917E4E4A-E3E6-4217-94DD-C1F53F5FD2ED}" destId="{A4D64FC6-0130-4400-96C3-1231B9C05449}" srcOrd="7" destOrd="0" presId="urn:microsoft.com/office/officeart/2018/2/layout/IconVerticalSolidList"/>
    <dgm:cxn modelId="{A7A83C71-E7B3-48D9-9180-BA1EDFD301C2}" type="presParOf" srcId="{917E4E4A-E3E6-4217-94DD-C1F53F5FD2ED}" destId="{4B21F59B-6831-4DA9-AD8E-9141674321E1}" srcOrd="8" destOrd="0" presId="urn:microsoft.com/office/officeart/2018/2/layout/IconVerticalSolidList"/>
    <dgm:cxn modelId="{7C4F1ED1-94C8-4BA4-A007-86B74330C884}" type="presParOf" srcId="{4B21F59B-6831-4DA9-AD8E-9141674321E1}" destId="{638821B4-9B5F-402F-9708-790EAF61437D}" srcOrd="0" destOrd="0" presId="urn:microsoft.com/office/officeart/2018/2/layout/IconVerticalSolidList"/>
    <dgm:cxn modelId="{800FE745-787F-4AC0-B0EF-7A255F6DB5B0}" type="presParOf" srcId="{4B21F59B-6831-4DA9-AD8E-9141674321E1}" destId="{853EAA1C-5940-41B5-AB58-5BBA6B384215}" srcOrd="1" destOrd="0" presId="urn:microsoft.com/office/officeart/2018/2/layout/IconVerticalSolidList"/>
    <dgm:cxn modelId="{D778D315-7344-442E-BE1E-AB6299233FC1}" type="presParOf" srcId="{4B21F59B-6831-4DA9-AD8E-9141674321E1}" destId="{30F0FD3C-3755-4286-88A7-103A6262174D}" srcOrd="2" destOrd="0" presId="urn:microsoft.com/office/officeart/2018/2/layout/IconVerticalSolidList"/>
    <dgm:cxn modelId="{0E1AE58A-26A3-4C38-9451-B45EAC07D9B9}" type="presParOf" srcId="{4B21F59B-6831-4DA9-AD8E-9141674321E1}" destId="{6D9FDCC0-6F48-4590-9CE7-31E1CE676DB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00397F-42E1-4244-8FEF-05390BCF70A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B0B9EB-F00E-4715-8BC3-C51B326226B5}">
      <dgm:prSet/>
      <dgm:spPr/>
      <dgm:t>
        <a:bodyPr/>
        <a:lstStyle/>
        <a:p>
          <a:r>
            <a:rPr lang="en-US"/>
            <a:t>Easy to use.</a:t>
          </a:r>
        </a:p>
      </dgm:t>
    </dgm:pt>
    <dgm:pt modelId="{53A5B314-5DE7-42FC-A59E-07DFCE7525A8}" type="parTrans" cxnId="{232AC1B6-78D9-4B84-905F-14AE710635F1}">
      <dgm:prSet/>
      <dgm:spPr/>
      <dgm:t>
        <a:bodyPr/>
        <a:lstStyle/>
        <a:p>
          <a:endParaRPr lang="en-US"/>
        </a:p>
      </dgm:t>
    </dgm:pt>
    <dgm:pt modelId="{71C10736-2F5F-430C-91F3-C1BFF5A2BEAA}" type="sibTrans" cxnId="{232AC1B6-78D9-4B84-905F-14AE710635F1}">
      <dgm:prSet/>
      <dgm:spPr/>
      <dgm:t>
        <a:bodyPr/>
        <a:lstStyle/>
        <a:p>
          <a:endParaRPr lang="en-US"/>
        </a:p>
      </dgm:t>
    </dgm:pt>
    <dgm:pt modelId="{FF8691B8-A823-4BAE-B872-4FE6CAFF9D89}">
      <dgm:prSet/>
      <dgm:spPr/>
      <dgm:t>
        <a:bodyPr/>
        <a:lstStyle/>
        <a:p>
          <a:r>
            <a:rPr lang="en-US"/>
            <a:t>Professional formatting.</a:t>
          </a:r>
        </a:p>
      </dgm:t>
    </dgm:pt>
    <dgm:pt modelId="{CC4BB698-E5FD-49C7-B186-5A60128A4179}" type="parTrans" cxnId="{0F3A86F8-67C4-4AA1-81C3-641B3ECC9DF6}">
      <dgm:prSet/>
      <dgm:spPr/>
      <dgm:t>
        <a:bodyPr/>
        <a:lstStyle/>
        <a:p>
          <a:endParaRPr lang="en-US"/>
        </a:p>
      </dgm:t>
    </dgm:pt>
    <dgm:pt modelId="{F67A4DFE-44AF-448F-A1B5-F8530DB9A961}" type="sibTrans" cxnId="{0F3A86F8-67C4-4AA1-81C3-641B3ECC9DF6}">
      <dgm:prSet/>
      <dgm:spPr/>
      <dgm:t>
        <a:bodyPr/>
        <a:lstStyle/>
        <a:p>
          <a:endParaRPr lang="en-US"/>
        </a:p>
      </dgm:t>
    </dgm:pt>
    <dgm:pt modelId="{CA19D1FE-4DC7-4AEF-B88D-80971A310863}">
      <dgm:prSet/>
      <dgm:spPr/>
      <dgm:t>
        <a:bodyPr/>
        <a:lstStyle/>
        <a:p>
          <a:r>
            <a:rPr lang="en-US"/>
            <a:t>Templates available.</a:t>
          </a:r>
        </a:p>
      </dgm:t>
    </dgm:pt>
    <dgm:pt modelId="{B22CDB8E-5B88-4AB4-9861-1790160FF7A0}" type="parTrans" cxnId="{25C39C22-89C6-4F9D-BD79-32C9408DD22E}">
      <dgm:prSet/>
      <dgm:spPr/>
      <dgm:t>
        <a:bodyPr/>
        <a:lstStyle/>
        <a:p>
          <a:endParaRPr lang="en-US"/>
        </a:p>
      </dgm:t>
    </dgm:pt>
    <dgm:pt modelId="{BF46AFDC-400A-4EE3-BF7E-5CBBA4B50F61}" type="sibTrans" cxnId="{25C39C22-89C6-4F9D-BD79-32C9408DD22E}">
      <dgm:prSet/>
      <dgm:spPr/>
      <dgm:t>
        <a:bodyPr/>
        <a:lstStyle/>
        <a:p>
          <a:endParaRPr lang="en-US"/>
        </a:p>
      </dgm:t>
    </dgm:pt>
    <dgm:pt modelId="{F25803DF-46A9-410A-85B8-EBAC986487BD}">
      <dgm:prSet/>
      <dgm:spPr/>
      <dgm:t>
        <a:bodyPr/>
        <a:lstStyle/>
        <a:p>
          <a:r>
            <a:rPr lang="en-US" dirty="0"/>
            <a:t>Supports collaboration (</a:t>
          </a:r>
          <a:r>
            <a:rPr lang="en-US" dirty="0" err="1"/>
            <a:t>Sivarajkumar</a:t>
          </a:r>
          <a:r>
            <a:rPr lang="en-US" dirty="0"/>
            <a:t> et al., 2024).</a:t>
          </a:r>
        </a:p>
      </dgm:t>
    </dgm:pt>
    <dgm:pt modelId="{D707B7C8-2118-40F3-B9A1-28E3304BB97A}" type="parTrans" cxnId="{B365D5A0-75D9-4673-9C23-940A76F27FD9}">
      <dgm:prSet/>
      <dgm:spPr/>
      <dgm:t>
        <a:bodyPr/>
        <a:lstStyle/>
        <a:p>
          <a:endParaRPr lang="en-US"/>
        </a:p>
      </dgm:t>
    </dgm:pt>
    <dgm:pt modelId="{EDDE5EF0-4839-414D-AB30-BF6947CD26BB}" type="sibTrans" cxnId="{B365D5A0-75D9-4673-9C23-940A76F27FD9}">
      <dgm:prSet/>
      <dgm:spPr/>
      <dgm:t>
        <a:bodyPr/>
        <a:lstStyle/>
        <a:p>
          <a:endParaRPr lang="en-US"/>
        </a:p>
      </dgm:t>
    </dgm:pt>
    <dgm:pt modelId="{6911E7FF-133C-4B39-B971-A7E73C62A692}">
      <dgm:prSet/>
      <dgm:spPr/>
      <dgm:t>
        <a:bodyPr/>
        <a:lstStyle/>
        <a:p>
          <a:r>
            <a:rPr lang="en-US"/>
            <a:t>Widely recognised software.</a:t>
          </a:r>
        </a:p>
      </dgm:t>
    </dgm:pt>
    <dgm:pt modelId="{89F91BD0-E8D6-45A9-9A84-CEB38E770A0B}" type="parTrans" cxnId="{BC138621-4C66-48EF-88BE-23AC29395BE3}">
      <dgm:prSet/>
      <dgm:spPr/>
      <dgm:t>
        <a:bodyPr/>
        <a:lstStyle/>
        <a:p>
          <a:endParaRPr lang="en-US"/>
        </a:p>
      </dgm:t>
    </dgm:pt>
    <dgm:pt modelId="{1219E335-79BC-4096-BB9B-B9D717BB320C}" type="sibTrans" cxnId="{BC138621-4C66-48EF-88BE-23AC29395BE3}">
      <dgm:prSet/>
      <dgm:spPr/>
      <dgm:t>
        <a:bodyPr/>
        <a:lstStyle/>
        <a:p>
          <a:endParaRPr lang="en-US"/>
        </a:p>
      </dgm:t>
    </dgm:pt>
    <dgm:pt modelId="{B7D7FBB3-242C-43CD-BE45-B694DA611C73}" type="pres">
      <dgm:prSet presAssocID="{D000397F-42E1-4244-8FEF-05390BCF70A2}" presName="outerComposite" presStyleCnt="0">
        <dgm:presLayoutVars>
          <dgm:chMax val="5"/>
          <dgm:dir/>
          <dgm:resizeHandles val="exact"/>
        </dgm:presLayoutVars>
      </dgm:prSet>
      <dgm:spPr/>
    </dgm:pt>
    <dgm:pt modelId="{CD990783-7398-4B5B-809D-1A28D1A521BD}" type="pres">
      <dgm:prSet presAssocID="{D000397F-42E1-4244-8FEF-05390BCF70A2}" presName="dummyMaxCanvas" presStyleCnt="0">
        <dgm:presLayoutVars/>
      </dgm:prSet>
      <dgm:spPr/>
    </dgm:pt>
    <dgm:pt modelId="{F4B49899-C5BB-4EC6-A737-828FF3A13E51}" type="pres">
      <dgm:prSet presAssocID="{D000397F-42E1-4244-8FEF-05390BCF70A2}" presName="FiveNodes_1" presStyleLbl="node1" presStyleIdx="0" presStyleCnt="5">
        <dgm:presLayoutVars>
          <dgm:bulletEnabled val="1"/>
        </dgm:presLayoutVars>
      </dgm:prSet>
      <dgm:spPr/>
    </dgm:pt>
    <dgm:pt modelId="{887C21F5-800C-4809-9A62-F48044BA2A68}" type="pres">
      <dgm:prSet presAssocID="{D000397F-42E1-4244-8FEF-05390BCF70A2}" presName="FiveNodes_2" presStyleLbl="node1" presStyleIdx="1" presStyleCnt="5">
        <dgm:presLayoutVars>
          <dgm:bulletEnabled val="1"/>
        </dgm:presLayoutVars>
      </dgm:prSet>
      <dgm:spPr/>
    </dgm:pt>
    <dgm:pt modelId="{218884A3-71C3-4825-A132-4BEA510E555F}" type="pres">
      <dgm:prSet presAssocID="{D000397F-42E1-4244-8FEF-05390BCF70A2}" presName="FiveNodes_3" presStyleLbl="node1" presStyleIdx="2" presStyleCnt="5">
        <dgm:presLayoutVars>
          <dgm:bulletEnabled val="1"/>
        </dgm:presLayoutVars>
      </dgm:prSet>
      <dgm:spPr/>
    </dgm:pt>
    <dgm:pt modelId="{1FDA6792-9D7B-4FF6-B6AE-07DEC2B48271}" type="pres">
      <dgm:prSet presAssocID="{D000397F-42E1-4244-8FEF-05390BCF70A2}" presName="FiveNodes_4" presStyleLbl="node1" presStyleIdx="3" presStyleCnt="5">
        <dgm:presLayoutVars>
          <dgm:bulletEnabled val="1"/>
        </dgm:presLayoutVars>
      </dgm:prSet>
      <dgm:spPr/>
    </dgm:pt>
    <dgm:pt modelId="{6D1E9777-C682-4BFF-A0A9-E4F29F273532}" type="pres">
      <dgm:prSet presAssocID="{D000397F-42E1-4244-8FEF-05390BCF70A2}" presName="FiveNodes_5" presStyleLbl="node1" presStyleIdx="4" presStyleCnt="5">
        <dgm:presLayoutVars>
          <dgm:bulletEnabled val="1"/>
        </dgm:presLayoutVars>
      </dgm:prSet>
      <dgm:spPr/>
    </dgm:pt>
    <dgm:pt modelId="{779D617A-C2F1-4D4F-BB35-D4FA2939F091}" type="pres">
      <dgm:prSet presAssocID="{D000397F-42E1-4244-8FEF-05390BCF70A2}" presName="FiveConn_1-2" presStyleLbl="fgAccFollowNode1" presStyleIdx="0" presStyleCnt="4">
        <dgm:presLayoutVars>
          <dgm:bulletEnabled val="1"/>
        </dgm:presLayoutVars>
      </dgm:prSet>
      <dgm:spPr/>
    </dgm:pt>
    <dgm:pt modelId="{415DEBAD-6D2D-4FC8-A71F-9D52667C0C94}" type="pres">
      <dgm:prSet presAssocID="{D000397F-42E1-4244-8FEF-05390BCF70A2}" presName="FiveConn_2-3" presStyleLbl="fgAccFollowNode1" presStyleIdx="1" presStyleCnt="4">
        <dgm:presLayoutVars>
          <dgm:bulletEnabled val="1"/>
        </dgm:presLayoutVars>
      </dgm:prSet>
      <dgm:spPr/>
    </dgm:pt>
    <dgm:pt modelId="{3E563BC6-8474-420D-B62E-D75B050AC130}" type="pres">
      <dgm:prSet presAssocID="{D000397F-42E1-4244-8FEF-05390BCF70A2}" presName="FiveConn_3-4" presStyleLbl="fgAccFollowNode1" presStyleIdx="2" presStyleCnt="4">
        <dgm:presLayoutVars>
          <dgm:bulletEnabled val="1"/>
        </dgm:presLayoutVars>
      </dgm:prSet>
      <dgm:spPr/>
    </dgm:pt>
    <dgm:pt modelId="{E5B9A0E0-084C-4975-BA7F-CA6C7FA2CB47}" type="pres">
      <dgm:prSet presAssocID="{D000397F-42E1-4244-8FEF-05390BCF70A2}" presName="FiveConn_4-5" presStyleLbl="fgAccFollowNode1" presStyleIdx="3" presStyleCnt="4">
        <dgm:presLayoutVars>
          <dgm:bulletEnabled val="1"/>
        </dgm:presLayoutVars>
      </dgm:prSet>
      <dgm:spPr/>
    </dgm:pt>
    <dgm:pt modelId="{7C19D891-148D-4979-9C82-FDF872E058BA}" type="pres">
      <dgm:prSet presAssocID="{D000397F-42E1-4244-8FEF-05390BCF70A2}" presName="FiveNodes_1_text" presStyleLbl="node1" presStyleIdx="4" presStyleCnt="5">
        <dgm:presLayoutVars>
          <dgm:bulletEnabled val="1"/>
        </dgm:presLayoutVars>
      </dgm:prSet>
      <dgm:spPr/>
    </dgm:pt>
    <dgm:pt modelId="{FEA642F8-DC09-4CEF-B3D9-B0E026FFE602}" type="pres">
      <dgm:prSet presAssocID="{D000397F-42E1-4244-8FEF-05390BCF70A2}" presName="FiveNodes_2_text" presStyleLbl="node1" presStyleIdx="4" presStyleCnt="5">
        <dgm:presLayoutVars>
          <dgm:bulletEnabled val="1"/>
        </dgm:presLayoutVars>
      </dgm:prSet>
      <dgm:spPr/>
    </dgm:pt>
    <dgm:pt modelId="{4522F6F2-B394-4FD8-A516-5341B965AD33}" type="pres">
      <dgm:prSet presAssocID="{D000397F-42E1-4244-8FEF-05390BCF70A2}" presName="FiveNodes_3_text" presStyleLbl="node1" presStyleIdx="4" presStyleCnt="5">
        <dgm:presLayoutVars>
          <dgm:bulletEnabled val="1"/>
        </dgm:presLayoutVars>
      </dgm:prSet>
      <dgm:spPr/>
    </dgm:pt>
    <dgm:pt modelId="{BA53D5F0-0470-438A-A826-FE1A5FD259F5}" type="pres">
      <dgm:prSet presAssocID="{D000397F-42E1-4244-8FEF-05390BCF70A2}" presName="FiveNodes_4_text" presStyleLbl="node1" presStyleIdx="4" presStyleCnt="5">
        <dgm:presLayoutVars>
          <dgm:bulletEnabled val="1"/>
        </dgm:presLayoutVars>
      </dgm:prSet>
      <dgm:spPr/>
    </dgm:pt>
    <dgm:pt modelId="{1AE009DC-5EA8-4337-BFBD-ACE6CEBC498A}" type="pres">
      <dgm:prSet presAssocID="{D000397F-42E1-4244-8FEF-05390BCF70A2}" presName="FiveNodes_5_text" presStyleLbl="node1" presStyleIdx="4" presStyleCnt="5">
        <dgm:presLayoutVars>
          <dgm:bulletEnabled val="1"/>
        </dgm:presLayoutVars>
      </dgm:prSet>
      <dgm:spPr/>
    </dgm:pt>
  </dgm:ptLst>
  <dgm:cxnLst>
    <dgm:cxn modelId="{9C80411E-E919-4A0B-937D-FF4610EAF638}" type="presOf" srcId="{F25803DF-46A9-410A-85B8-EBAC986487BD}" destId="{1FDA6792-9D7B-4FF6-B6AE-07DEC2B48271}" srcOrd="0" destOrd="0" presId="urn:microsoft.com/office/officeart/2005/8/layout/vProcess5"/>
    <dgm:cxn modelId="{BC138621-4C66-48EF-88BE-23AC29395BE3}" srcId="{D000397F-42E1-4244-8FEF-05390BCF70A2}" destId="{6911E7FF-133C-4B39-B971-A7E73C62A692}" srcOrd="4" destOrd="0" parTransId="{89F91BD0-E8D6-45A9-9A84-CEB38E770A0B}" sibTransId="{1219E335-79BC-4096-BB9B-B9D717BB320C}"/>
    <dgm:cxn modelId="{25C39C22-89C6-4F9D-BD79-32C9408DD22E}" srcId="{D000397F-42E1-4244-8FEF-05390BCF70A2}" destId="{CA19D1FE-4DC7-4AEF-B88D-80971A310863}" srcOrd="2" destOrd="0" parTransId="{B22CDB8E-5B88-4AB4-9861-1790160FF7A0}" sibTransId="{BF46AFDC-400A-4EE3-BF7E-5CBBA4B50F61}"/>
    <dgm:cxn modelId="{8D25132F-4D74-4F06-A0C5-564584CAE6F6}" type="presOf" srcId="{F25803DF-46A9-410A-85B8-EBAC986487BD}" destId="{BA53D5F0-0470-438A-A826-FE1A5FD259F5}" srcOrd="1" destOrd="0" presId="urn:microsoft.com/office/officeart/2005/8/layout/vProcess5"/>
    <dgm:cxn modelId="{2AEF243D-C20C-4A4D-921C-606DFED44B9B}" type="presOf" srcId="{D000397F-42E1-4244-8FEF-05390BCF70A2}" destId="{B7D7FBB3-242C-43CD-BE45-B694DA611C73}" srcOrd="0" destOrd="0" presId="urn:microsoft.com/office/officeart/2005/8/layout/vProcess5"/>
    <dgm:cxn modelId="{58B9493E-632A-4E42-8C46-4810B4CEEF02}" type="presOf" srcId="{CA19D1FE-4DC7-4AEF-B88D-80971A310863}" destId="{4522F6F2-B394-4FD8-A516-5341B965AD33}" srcOrd="1" destOrd="0" presId="urn:microsoft.com/office/officeart/2005/8/layout/vProcess5"/>
    <dgm:cxn modelId="{03811E52-BCD6-4E3A-AD86-5B075299C408}" type="presOf" srcId="{FF8691B8-A823-4BAE-B872-4FE6CAFF9D89}" destId="{FEA642F8-DC09-4CEF-B3D9-B0E026FFE602}" srcOrd="1" destOrd="0" presId="urn:microsoft.com/office/officeart/2005/8/layout/vProcess5"/>
    <dgm:cxn modelId="{6255CE78-261F-4C1B-9988-DC50790C83EE}" type="presOf" srcId="{6911E7FF-133C-4B39-B971-A7E73C62A692}" destId="{6D1E9777-C682-4BFF-A0A9-E4F29F273532}" srcOrd="0" destOrd="0" presId="urn:microsoft.com/office/officeart/2005/8/layout/vProcess5"/>
    <dgm:cxn modelId="{12C34696-12D6-4ED1-91C1-EB825A5A09EE}" type="presOf" srcId="{EDDE5EF0-4839-414D-AB30-BF6947CD26BB}" destId="{E5B9A0E0-084C-4975-BA7F-CA6C7FA2CB47}" srcOrd="0" destOrd="0" presId="urn:microsoft.com/office/officeart/2005/8/layout/vProcess5"/>
    <dgm:cxn modelId="{68B8899A-1DFC-4FCC-8BF8-2A8BB2897FCE}" type="presOf" srcId="{CA19D1FE-4DC7-4AEF-B88D-80971A310863}" destId="{218884A3-71C3-4825-A132-4BEA510E555F}" srcOrd="0" destOrd="0" presId="urn:microsoft.com/office/officeart/2005/8/layout/vProcess5"/>
    <dgm:cxn modelId="{B365D5A0-75D9-4673-9C23-940A76F27FD9}" srcId="{D000397F-42E1-4244-8FEF-05390BCF70A2}" destId="{F25803DF-46A9-410A-85B8-EBAC986487BD}" srcOrd="3" destOrd="0" parTransId="{D707B7C8-2118-40F3-B9A1-28E3304BB97A}" sibTransId="{EDDE5EF0-4839-414D-AB30-BF6947CD26BB}"/>
    <dgm:cxn modelId="{D5AEDDB3-8B51-4D41-91CD-3AD47413CB00}" type="presOf" srcId="{BF46AFDC-400A-4EE3-BF7E-5CBBA4B50F61}" destId="{3E563BC6-8474-420D-B62E-D75B050AC130}" srcOrd="0" destOrd="0" presId="urn:microsoft.com/office/officeart/2005/8/layout/vProcess5"/>
    <dgm:cxn modelId="{232AC1B6-78D9-4B84-905F-14AE710635F1}" srcId="{D000397F-42E1-4244-8FEF-05390BCF70A2}" destId="{F2B0B9EB-F00E-4715-8BC3-C51B326226B5}" srcOrd="0" destOrd="0" parTransId="{53A5B314-5DE7-42FC-A59E-07DFCE7525A8}" sibTransId="{71C10736-2F5F-430C-91F3-C1BFF5A2BEAA}"/>
    <dgm:cxn modelId="{625E5ECD-9A87-4CA4-99C7-21E1599702A8}" type="presOf" srcId="{6911E7FF-133C-4B39-B971-A7E73C62A692}" destId="{1AE009DC-5EA8-4337-BFBD-ACE6CEBC498A}" srcOrd="1" destOrd="0" presId="urn:microsoft.com/office/officeart/2005/8/layout/vProcess5"/>
    <dgm:cxn modelId="{2BD8D8D6-07A2-48EB-B853-2EAB997C3A59}" type="presOf" srcId="{F2B0B9EB-F00E-4715-8BC3-C51B326226B5}" destId="{7C19D891-148D-4979-9C82-FDF872E058BA}" srcOrd="1" destOrd="0" presId="urn:microsoft.com/office/officeart/2005/8/layout/vProcess5"/>
    <dgm:cxn modelId="{4F06A1DB-14BF-4416-8C4F-68644410B2D0}" type="presOf" srcId="{71C10736-2F5F-430C-91F3-C1BFF5A2BEAA}" destId="{779D617A-C2F1-4D4F-BB35-D4FA2939F091}" srcOrd="0" destOrd="0" presId="urn:microsoft.com/office/officeart/2005/8/layout/vProcess5"/>
    <dgm:cxn modelId="{A09E1AEA-EA5C-49A1-A669-CF472A5756E1}" type="presOf" srcId="{FF8691B8-A823-4BAE-B872-4FE6CAFF9D89}" destId="{887C21F5-800C-4809-9A62-F48044BA2A68}" srcOrd="0" destOrd="0" presId="urn:microsoft.com/office/officeart/2005/8/layout/vProcess5"/>
    <dgm:cxn modelId="{E8B9E5EA-A8C5-45F3-B14A-662358E8A05B}" type="presOf" srcId="{F2B0B9EB-F00E-4715-8BC3-C51B326226B5}" destId="{F4B49899-C5BB-4EC6-A737-828FF3A13E51}" srcOrd="0" destOrd="0" presId="urn:microsoft.com/office/officeart/2005/8/layout/vProcess5"/>
    <dgm:cxn modelId="{0F3A86F8-67C4-4AA1-81C3-641B3ECC9DF6}" srcId="{D000397F-42E1-4244-8FEF-05390BCF70A2}" destId="{FF8691B8-A823-4BAE-B872-4FE6CAFF9D89}" srcOrd="1" destOrd="0" parTransId="{CC4BB698-E5FD-49C7-B186-5A60128A4179}" sibTransId="{F67A4DFE-44AF-448F-A1B5-F8530DB9A961}"/>
    <dgm:cxn modelId="{1D4D44FA-8B0A-481C-B1C1-91BE5807D109}" type="presOf" srcId="{F67A4DFE-44AF-448F-A1B5-F8530DB9A961}" destId="{415DEBAD-6D2D-4FC8-A71F-9D52667C0C94}" srcOrd="0" destOrd="0" presId="urn:microsoft.com/office/officeart/2005/8/layout/vProcess5"/>
    <dgm:cxn modelId="{DDEEC5D8-BD0A-4140-8345-873DA6C2557C}" type="presParOf" srcId="{B7D7FBB3-242C-43CD-BE45-B694DA611C73}" destId="{CD990783-7398-4B5B-809D-1A28D1A521BD}" srcOrd="0" destOrd="0" presId="urn:microsoft.com/office/officeart/2005/8/layout/vProcess5"/>
    <dgm:cxn modelId="{531AAFD1-E9B1-4DF5-8C0F-5C4AB8229775}" type="presParOf" srcId="{B7D7FBB3-242C-43CD-BE45-B694DA611C73}" destId="{F4B49899-C5BB-4EC6-A737-828FF3A13E51}" srcOrd="1" destOrd="0" presId="urn:microsoft.com/office/officeart/2005/8/layout/vProcess5"/>
    <dgm:cxn modelId="{76BBC12E-8A49-4FD4-AB21-8E8C77D7E3C0}" type="presParOf" srcId="{B7D7FBB3-242C-43CD-BE45-B694DA611C73}" destId="{887C21F5-800C-4809-9A62-F48044BA2A68}" srcOrd="2" destOrd="0" presId="urn:microsoft.com/office/officeart/2005/8/layout/vProcess5"/>
    <dgm:cxn modelId="{62A90C51-6410-4CED-9E06-D312483CC434}" type="presParOf" srcId="{B7D7FBB3-242C-43CD-BE45-B694DA611C73}" destId="{218884A3-71C3-4825-A132-4BEA510E555F}" srcOrd="3" destOrd="0" presId="urn:microsoft.com/office/officeart/2005/8/layout/vProcess5"/>
    <dgm:cxn modelId="{74E49A22-AB55-4226-A600-60E57926D6AB}" type="presParOf" srcId="{B7D7FBB3-242C-43CD-BE45-B694DA611C73}" destId="{1FDA6792-9D7B-4FF6-B6AE-07DEC2B48271}" srcOrd="4" destOrd="0" presId="urn:microsoft.com/office/officeart/2005/8/layout/vProcess5"/>
    <dgm:cxn modelId="{7C04EB9F-B2BC-40A6-A6E1-7DF4197FFA79}" type="presParOf" srcId="{B7D7FBB3-242C-43CD-BE45-B694DA611C73}" destId="{6D1E9777-C682-4BFF-A0A9-E4F29F273532}" srcOrd="5" destOrd="0" presId="urn:microsoft.com/office/officeart/2005/8/layout/vProcess5"/>
    <dgm:cxn modelId="{B2B7BE3C-DD76-46DC-9C79-CCA49D838F79}" type="presParOf" srcId="{B7D7FBB3-242C-43CD-BE45-B694DA611C73}" destId="{779D617A-C2F1-4D4F-BB35-D4FA2939F091}" srcOrd="6" destOrd="0" presId="urn:microsoft.com/office/officeart/2005/8/layout/vProcess5"/>
    <dgm:cxn modelId="{536EDC79-9E5A-4AFC-A12A-A82D8D3B57D3}" type="presParOf" srcId="{B7D7FBB3-242C-43CD-BE45-B694DA611C73}" destId="{415DEBAD-6D2D-4FC8-A71F-9D52667C0C94}" srcOrd="7" destOrd="0" presId="urn:microsoft.com/office/officeart/2005/8/layout/vProcess5"/>
    <dgm:cxn modelId="{A10A2411-6847-4506-9D80-5777C10BFACE}" type="presParOf" srcId="{B7D7FBB3-242C-43CD-BE45-B694DA611C73}" destId="{3E563BC6-8474-420D-B62E-D75B050AC130}" srcOrd="8" destOrd="0" presId="urn:microsoft.com/office/officeart/2005/8/layout/vProcess5"/>
    <dgm:cxn modelId="{FB42E4D1-E22B-470E-853C-1E29A3DA9433}" type="presParOf" srcId="{B7D7FBB3-242C-43CD-BE45-B694DA611C73}" destId="{E5B9A0E0-084C-4975-BA7F-CA6C7FA2CB47}" srcOrd="9" destOrd="0" presId="urn:microsoft.com/office/officeart/2005/8/layout/vProcess5"/>
    <dgm:cxn modelId="{329F7F5C-7407-4ACC-B97C-9FF7585774A3}" type="presParOf" srcId="{B7D7FBB3-242C-43CD-BE45-B694DA611C73}" destId="{7C19D891-148D-4979-9C82-FDF872E058BA}" srcOrd="10" destOrd="0" presId="urn:microsoft.com/office/officeart/2005/8/layout/vProcess5"/>
    <dgm:cxn modelId="{E9011823-7E3F-46DC-B1DC-049D53201043}" type="presParOf" srcId="{B7D7FBB3-242C-43CD-BE45-B694DA611C73}" destId="{FEA642F8-DC09-4CEF-B3D9-B0E026FFE602}" srcOrd="11" destOrd="0" presId="urn:microsoft.com/office/officeart/2005/8/layout/vProcess5"/>
    <dgm:cxn modelId="{F1B8EC59-4EE3-45E6-B437-3BDB47939DD4}" type="presParOf" srcId="{B7D7FBB3-242C-43CD-BE45-B694DA611C73}" destId="{4522F6F2-B394-4FD8-A516-5341B965AD33}" srcOrd="12" destOrd="0" presId="urn:microsoft.com/office/officeart/2005/8/layout/vProcess5"/>
    <dgm:cxn modelId="{07EE6731-3492-4558-8112-E9DF283008B0}" type="presParOf" srcId="{B7D7FBB3-242C-43CD-BE45-B694DA611C73}" destId="{BA53D5F0-0470-438A-A826-FE1A5FD259F5}" srcOrd="13" destOrd="0" presId="urn:microsoft.com/office/officeart/2005/8/layout/vProcess5"/>
    <dgm:cxn modelId="{6C1F409F-D67A-4CA6-B078-8184D91A264D}" type="presParOf" srcId="{B7D7FBB3-242C-43CD-BE45-B694DA611C73}" destId="{1AE009DC-5EA8-4337-BFBD-ACE6CEBC498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23F786B-40A6-4D1F-9F05-B015B3B457D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EA7BC86C-15B9-4095-89C1-A44995417826}">
      <dgm:prSet/>
      <dgm:spPr/>
      <dgm:t>
        <a:bodyPr/>
        <a:lstStyle/>
        <a:p>
          <a:r>
            <a:rPr lang="en-US"/>
            <a:t>Version control issues.</a:t>
          </a:r>
        </a:p>
      </dgm:t>
    </dgm:pt>
    <dgm:pt modelId="{03D24E70-9E48-4B29-B48E-BF1D5737DA8B}" type="parTrans" cxnId="{ED044AE7-B333-4583-AE2E-612A484F5BED}">
      <dgm:prSet/>
      <dgm:spPr/>
      <dgm:t>
        <a:bodyPr/>
        <a:lstStyle/>
        <a:p>
          <a:endParaRPr lang="en-US"/>
        </a:p>
      </dgm:t>
    </dgm:pt>
    <dgm:pt modelId="{975EF2B2-88F2-47DF-91EC-E68312BCABB8}" type="sibTrans" cxnId="{ED044AE7-B333-4583-AE2E-612A484F5BED}">
      <dgm:prSet/>
      <dgm:spPr/>
      <dgm:t>
        <a:bodyPr/>
        <a:lstStyle/>
        <a:p>
          <a:endParaRPr lang="en-US"/>
        </a:p>
      </dgm:t>
    </dgm:pt>
    <dgm:pt modelId="{148AE939-FA89-4D7A-8196-80014FB14EC8}">
      <dgm:prSet/>
      <dgm:spPr/>
      <dgm:t>
        <a:bodyPr/>
        <a:lstStyle/>
        <a:p>
          <a:r>
            <a:rPr lang="en-US"/>
            <a:t>Human input errors.</a:t>
          </a:r>
        </a:p>
      </dgm:t>
    </dgm:pt>
    <dgm:pt modelId="{C16F1DBA-124A-4798-9BD8-A90CEA7AEF9F}" type="parTrans" cxnId="{D5B42C1C-BDA4-4048-B077-3887DF1B9985}">
      <dgm:prSet/>
      <dgm:spPr/>
      <dgm:t>
        <a:bodyPr/>
        <a:lstStyle/>
        <a:p>
          <a:endParaRPr lang="en-US"/>
        </a:p>
      </dgm:t>
    </dgm:pt>
    <dgm:pt modelId="{7C0B1357-D64E-4552-BA47-C8A71E0D26C7}" type="sibTrans" cxnId="{D5B42C1C-BDA4-4048-B077-3887DF1B9985}">
      <dgm:prSet/>
      <dgm:spPr/>
      <dgm:t>
        <a:bodyPr/>
        <a:lstStyle/>
        <a:p>
          <a:endParaRPr lang="en-US"/>
        </a:p>
      </dgm:t>
    </dgm:pt>
    <dgm:pt modelId="{5239AA6D-C763-4C1E-94F4-95E6D34725E1}">
      <dgm:prSet/>
      <dgm:spPr/>
      <dgm:t>
        <a:bodyPr/>
        <a:lstStyle/>
        <a:p>
          <a:r>
            <a:rPr lang="en-US" dirty="0"/>
            <a:t>Formatting inconsistencies (Havana et al., 2023).</a:t>
          </a:r>
        </a:p>
      </dgm:t>
    </dgm:pt>
    <dgm:pt modelId="{C75519A2-0AA1-49F9-9AD5-E0B1F3D7ADC5}" type="parTrans" cxnId="{04ED96EA-4010-4E24-8B35-5239EE25B229}">
      <dgm:prSet/>
      <dgm:spPr/>
      <dgm:t>
        <a:bodyPr/>
        <a:lstStyle/>
        <a:p>
          <a:endParaRPr lang="en-US"/>
        </a:p>
      </dgm:t>
    </dgm:pt>
    <dgm:pt modelId="{042F11E2-EE4A-45A3-97AE-7F8C2DC37316}" type="sibTrans" cxnId="{04ED96EA-4010-4E24-8B35-5239EE25B229}">
      <dgm:prSet/>
      <dgm:spPr/>
      <dgm:t>
        <a:bodyPr/>
        <a:lstStyle/>
        <a:p>
          <a:endParaRPr lang="en-US"/>
        </a:p>
      </dgm:t>
    </dgm:pt>
    <dgm:pt modelId="{61729705-8C3F-4C53-9914-BE6A49C2F656}">
      <dgm:prSet/>
      <dgm:spPr/>
      <dgm:t>
        <a:bodyPr/>
        <a:lstStyle/>
        <a:p>
          <a:r>
            <a:rPr lang="en-US"/>
            <a:t>Requires user training.</a:t>
          </a:r>
        </a:p>
      </dgm:t>
    </dgm:pt>
    <dgm:pt modelId="{F880DFA3-0FED-4A1E-9B75-3B83C0D94DE4}" type="parTrans" cxnId="{B1687868-6B84-4384-BA42-66E5F69268DF}">
      <dgm:prSet/>
      <dgm:spPr/>
      <dgm:t>
        <a:bodyPr/>
        <a:lstStyle/>
        <a:p>
          <a:endParaRPr lang="en-US"/>
        </a:p>
      </dgm:t>
    </dgm:pt>
    <dgm:pt modelId="{E091B942-A141-4C02-AD81-C581294A62F6}" type="sibTrans" cxnId="{B1687868-6B84-4384-BA42-66E5F69268DF}">
      <dgm:prSet/>
      <dgm:spPr/>
      <dgm:t>
        <a:bodyPr/>
        <a:lstStyle/>
        <a:p>
          <a:endParaRPr lang="en-US"/>
        </a:p>
      </dgm:t>
    </dgm:pt>
    <dgm:pt modelId="{2C127137-66CD-4006-B9AE-84ACA036D8E7}">
      <dgm:prSet/>
      <dgm:spPr/>
      <dgm:t>
        <a:bodyPr/>
        <a:lstStyle/>
        <a:p>
          <a:r>
            <a:rPr lang="en-US"/>
            <a:t>Document corruption risk.</a:t>
          </a:r>
        </a:p>
      </dgm:t>
    </dgm:pt>
    <dgm:pt modelId="{ADFEF3D8-E4B3-4B79-A000-B8398498317C}" type="parTrans" cxnId="{83D3E07B-DA07-4687-B792-F1C83A2B97DD}">
      <dgm:prSet/>
      <dgm:spPr/>
      <dgm:t>
        <a:bodyPr/>
        <a:lstStyle/>
        <a:p>
          <a:endParaRPr lang="en-US"/>
        </a:p>
      </dgm:t>
    </dgm:pt>
    <dgm:pt modelId="{E464031A-E1AD-4BEB-B754-141799E97A40}" type="sibTrans" cxnId="{83D3E07B-DA07-4687-B792-F1C83A2B97DD}">
      <dgm:prSet/>
      <dgm:spPr/>
      <dgm:t>
        <a:bodyPr/>
        <a:lstStyle/>
        <a:p>
          <a:endParaRPr lang="en-US"/>
        </a:p>
      </dgm:t>
    </dgm:pt>
    <dgm:pt modelId="{9AB01664-4119-4448-AC6B-C631DF2D4231}" type="pres">
      <dgm:prSet presAssocID="{A23F786B-40A6-4D1F-9F05-B015B3B457DF}" presName="Name0" presStyleCnt="0">
        <dgm:presLayoutVars>
          <dgm:dir/>
          <dgm:animLvl val="lvl"/>
          <dgm:resizeHandles val="exact"/>
        </dgm:presLayoutVars>
      </dgm:prSet>
      <dgm:spPr/>
    </dgm:pt>
    <dgm:pt modelId="{ED8C7FFB-EEA5-4688-9367-7105773ACB86}" type="pres">
      <dgm:prSet presAssocID="{EA7BC86C-15B9-4095-89C1-A44995417826}" presName="linNode" presStyleCnt="0"/>
      <dgm:spPr/>
    </dgm:pt>
    <dgm:pt modelId="{B3BE2EE5-5BFE-4978-BBD6-33E4C78A637A}" type="pres">
      <dgm:prSet presAssocID="{EA7BC86C-15B9-4095-89C1-A44995417826}" presName="parentText" presStyleLbl="node1" presStyleIdx="0" presStyleCnt="5">
        <dgm:presLayoutVars>
          <dgm:chMax val="1"/>
          <dgm:bulletEnabled val="1"/>
        </dgm:presLayoutVars>
      </dgm:prSet>
      <dgm:spPr/>
    </dgm:pt>
    <dgm:pt modelId="{B9052CCB-9E04-4D97-9A24-3A57D452E1FD}" type="pres">
      <dgm:prSet presAssocID="{975EF2B2-88F2-47DF-91EC-E68312BCABB8}" presName="sp" presStyleCnt="0"/>
      <dgm:spPr/>
    </dgm:pt>
    <dgm:pt modelId="{B032D63C-6823-49A7-BD80-C4BB3B388451}" type="pres">
      <dgm:prSet presAssocID="{148AE939-FA89-4D7A-8196-80014FB14EC8}" presName="linNode" presStyleCnt="0"/>
      <dgm:spPr/>
    </dgm:pt>
    <dgm:pt modelId="{F3878788-F5E0-4C6F-B34F-23D389709B66}" type="pres">
      <dgm:prSet presAssocID="{148AE939-FA89-4D7A-8196-80014FB14EC8}" presName="parentText" presStyleLbl="node1" presStyleIdx="1" presStyleCnt="5">
        <dgm:presLayoutVars>
          <dgm:chMax val="1"/>
          <dgm:bulletEnabled val="1"/>
        </dgm:presLayoutVars>
      </dgm:prSet>
      <dgm:spPr/>
    </dgm:pt>
    <dgm:pt modelId="{A10AA47F-10E8-40AD-8812-4937D4290DAE}" type="pres">
      <dgm:prSet presAssocID="{7C0B1357-D64E-4552-BA47-C8A71E0D26C7}" presName="sp" presStyleCnt="0"/>
      <dgm:spPr/>
    </dgm:pt>
    <dgm:pt modelId="{0380A566-4ED2-4843-9090-7DEE14AA2A60}" type="pres">
      <dgm:prSet presAssocID="{5239AA6D-C763-4C1E-94F4-95E6D34725E1}" presName="linNode" presStyleCnt="0"/>
      <dgm:spPr/>
    </dgm:pt>
    <dgm:pt modelId="{7A848283-126B-477A-8812-741D8D22661A}" type="pres">
      <dgm:prSet presAssocID="{5239AA6D-C763-4C1E-94F4-95E6D34725E1}" presName="parentText" presStyleLbl="node1" presStyleIdx="2" presStyleCnt="5">
        <dgm:presLayoutVars>
          <dgm:chMax val="1"/>
          <dgm:bulletEnabled val="1"/>
        </dgm:presLayoutVars>
      </dgm:prSet>
      <dgm:spPr/>
    </dgm:pt>
    <dgm:pt modelId="{D93A4E07-CDB9-4FF3-BA72-AF9EB62447CE}" type="pres">
      <dgm:prSet presAssocID="{042F11E2-EE4A-45A3-97AE-7F8C2DC37316}" presName="sp" presStyleCnt="0"/>
      <dgm:spPr/>
    </dgm:pt>
    <dgm:pt modelId="{A6F55D33-5F9D-4B7C-BF57-1448780B0FDB}" type="pres">
      <dgm:prSet presAssocID="{61729705-8C3F-4C53-9914-BE6A49C2F656}" presName="linNode" presStyleCnt="0"/>
      <dgm:spPr/>
    </dgm:pt>
    <dgm:pt modelId="{C2813D82-A58A-4F2F-97CB-87AB4D0F0D8F}" type="pres">
      <dgm:prSet presAssocID="{61729705-8C3F-4C53-9914-BE6A49C2F656}" presName="parentText" presStyleLbl="node1" presStyleIdx="3" presStyleCnt="5">
        <dgm:presLayoutVars>
          <dgm:chMax val="1"/>
          <dgm:bulletEnabled val="1"/>
        </dgm:presLayoutVars>
      </dgm:prSet>
      <dgm:spPr/>
    </dgm:pt>
    <dgm:pt modelId="{70EE8464-93DC-45DF-BE2C-DACE9F2E4AB0}" type="pres">
      <dgm:prSet presAssocID="{E091B942-A141-4C02-AD81-C581294A62F6}" presName="sp" presStyleCnt="0"/>
      <dgm:spPr/>
    </dgm:pt>
    <dgm:pt modelId="{87A2054D-467E-4FED-8030-6E4DFCAC151C}" type="pres">
      <dgm:prSet presAssocID="{2C127137-66CD-4006-B9AE-84ACA036D8E7}" presName="linNode" presStyleCnt="0"/>
      <dgm:spPr/>
    </dgm:pt>
    <dgm:pt modelId="{C8C9DFBF-A473-431E-878A-77BA31BBC1EC}" type="pres">
      <dgm:prSet presAssocID="{2C127137-66CD-4006-B9AE-84ACA036D8E7}" presName="parentText" presStyleLbl="node1" presStyleIdx="4" presStyleCnt="5">
        <dgm:presLayoutVars>
          <dgm:chMax val="1"/>
          <dgm:bulletEnabled val="1"/>
        </dgm:presLayoutVars>
      </dgm:prSet>
      <dgm:spPr/>
    </dgm:pt>
  </dgm:ptLst>
  <dgm:cxnLst>
    <dgm:cxn modelId="{F9A5FD03-AE86-4569-ADD5-5182BF18B552}" type="presOf" srcId="{2C127137-66CD-4006-B9AE-84ACA036D8E7}" destId="{C8C9DFBF-A473-431E-878A-77BA31BBC1EC}" srcOrd="0" destOrd="0" presId="urn:microsoft.com/office/officeart/2005/8/layout/vList5"/>
    <dgm:cxn modelId="{D5B42C1C-BDA4-4048-B077-3887DF1B9985}" srcId="{A23F786B-40A6-4D1F-9F05-B015B3B457DF}" destId="{148AE939-FA89-4D7A-8196-80014FB14EC8}" srcOrd="1" destOrd="0" parTransId="{C16F1DBA-124A-4798-9BD8-A90CEA7AEF9F}" sibTransId="{7C0B1357-D64E-4552-BA47-C8A71E0D26C7}"/>
    <dgm:cxn modelId="{FD819322-562C-4628-BE11-5ACD1EBAD055}" type="presOf" srcId="{5239AA6D-C763-4C1E-94F4-95E6D34725E1}" destId="{7A848283-126B-477A-8812-741D8D22661A}" srcOrd="0" destOrd="0" presId="urn:microsoft.com/office/officeart/2005/8/layout/vList5"/>
    <dgm:cxn modelId="{95CAFD37-1562-4314-83C5-FB65C9665710}" type="presOf" srcId="{61729705-8C3F-4C53-9914-BE6A49C2F656}" destId="{C2813D82-A58A-4F2F-97CB-87AB4D0F0D8F}" srcOrd="0" destOrd="0" presId="urn:microsoft.com/office/officeart/2005/8/layout/vList5"/>
    <dgm:cxn modelId="{B1687868-6B84-4384-BA42-66E5F69268DF}" srcId="{A23F786B-40A6-4D1F-9F05-B015B3B457DF}" destId="{61729705-8C3F-4C53-9914-BE6A49C2F656}" srcOrd="3" destOrd="0" parTransId="{F880DFA3-0FED-4A1E-9B75-3B83C0D94DE4}" sibTransId="{E091B942-A141-4C02-AD81-C581294A62F6}"/>
    <dgm:cxn modelId="{83D3E07B-DA07-4687-B792-F1C83A2B97DD}" srcId="{A23F786B-40A6-4D1F-9F05-B015B3B457DF}" destId="{2C127137-66CD-4006-B9AE-84ACA036D8E7}" srcOrd="4" destOrd="0" parTransId="{ADFEF3D8-E4B3-4B79-A000-B8398498317C}" sibTransId="{E464031A-E1AD-4BEB-B754-141799E97A40}"/>
    <dgm:cxn modelId="{8A9DF0AB-E654-4542-8755-23D1E14BD556}" type="presOf" srcId="{EA7BC86C-15B9-4095-89C1-A44995417826}" destId="{B3BE2EE5-5BFE-4978-BBD6-33E4C78A637A}" srcOrd="0" destOrd="0" presId="urn:microsoft.com/office/officeart/2005/8/layout/vList5"/>
    <dgm:cxn modelId="{ED044AE7-B333-4583-AE2E-612A484F5BED}" srcId="{A23F786B-40A6-4D1F-9F05-B015B3B457DF}" destId="{EA7BC86C-15B9-4095-89C1-A44995417826}" srcOrd="0" destOrd="0" parTransId="{03D24E70-9E48-4B29-B48E-BF1D5737DA8B}" sibTransId="{975EF2B2-88F2-47DF-91EC-E68312BCABB8}"/>
    <dgm:cxn modelId="{04ED96EA-4010-4E24-8B35-5239EE25B229}" srcId="{A23F786B-40A6-4D1F-9F05-B015B3B457DF}" destId="{5239AA6D-C763-4C1E-94F4-95E6D34725E1}" srcOrd="2" destOrd="0" parTransId="{C75519A2-0AA1-49F9-9AD5-E0B1F3D7ADC5}" sibTransId="{042F11E2-EE4A-45A3-97AE-7F8C2DC37316}"/>
    <dgm:cxn modelId="{A2EA81ED-8202-4FD9-A43E-B635EA3F4673}" type="presOf" srcId="{A23F786B-40A6-4D1F-9F05-B015B3B457DF}" destId="{9AB01664-4119-4448-AC6B-C631DF2D4231}" srcOrd="0" destOrd="0" presId="urn:microsoft.com/office/officeart/2005/8/layout/vList5"/>
    <dgm:cxn modelId="{6964C7EE-A779-4E9A-A3AB-FA5A6FA47743}" type="presOf" srcId="{148AE939-FA89-4D7A-8196-80014FB14EC8}" destId="{F3878788-F5E0-4C6F-B34F-23D389709B66}" srcOrd="0" destOrd="0" presId="urn:microsoft.com/office/officeart/2005/8/layout/vList5"/>
    <dgm:cxn modelId="{CE55DEEB-8AB7-43B0-9451-2B426633F0CF}" type="presParOf" srcId="{9AB01664-4119-4448-AC6B-C631DF2D4231}" destId="{ED8C7FFB-EEA5-4688-9367-7105773ACB86}" srcOrd="0" destOrd="0" presId="urn:microsoft.com/office/officeart/2005/8/layout/vList5"/>
    <dgm:cxn modelId="{6FAECF6F-EE51-4F42-84A2-3A95058CBC51}" type="presParOf" srcId="{ED8C7FFB-EEA5-4688-9367-7105773ACB86}" destId="{B3BE2EE5-5BFE-4978-BBD6-33E4C78A637A}" srcOrd="0" destOrd="0" presId="urn:microsoft.com/office/officeart/2005/8/layout/vList5"/>
    <dgm:cxn modelId="{6AAF310B-1E9E-438A-8DA1-0AC21C75E909}" type="presParOf" srcId="{9AB01664-4119-4448-AC6B-C631DF2D4231}" destId="{B9052CCB-9E04-4D97-9A24-3A57D452E1FD}" srcOrd="1" destOrd="0" presId="urn:microsoft.com/office/officeart/2005/8/layout/vList5"/>
    <dgm:cxn modelId="{247AE6A7-9CBE-4696-964D-A79BA3CD1DDA}" type="presParOf" srcId="{9AB01664-4119-4448-AC6B-C631DF2D4231}" destId="{B032D63C-6823-49A7-BD80-C4BB3B388451}" srcOrd="2" destOrd="0" presId="urn:microsoft.com/office/officeart/2005/8/layout/vList5"/>
    <dgm:cxn modelId="{F7629BE5-6601-4597-8FB9-49F338A3A75F}" type="presParOf" srcId="{B032D63C-6823-49A7-BD80-C4BB3B388451}" destId="{F3878788-F5E0-4C6F-B34F-23D389709B66}" srcOrd="0" destOrd="0" presId="urn:microsoft.com/office/officeart/2005/8/layout/vList5"/>
    <dgm:cxn modelId="{C6D0F5F1-2851-4056-AB0D-8728F67A2381}" type="presParOf" srcId="{9AB01664-4119-4448-AC6B-C631DF2D4231}" destId="{A10AA47F-10E8-40AD-8812-4937D4290DAE}" srcOrd="3" destOrd="0" presId="urn:microsoft.com/office/officeart/2005/8/layout/vList5"/>
    <dgm:cxn modelId="{C9ABFD55-9F78-4621-BC1D-0EEA9ADE733B}" type="presParOf" srcId="{9AB01664-4119-4448-AC6B-C631DF2D4231}" destId="{0380A566-4ED2-4843-9090-7DEE14AA2A60}" srcOrd="4" destOrd="0" presId="urn:microsoft.com/office/officeart/2005/8/layout/vList5"/>
    <dgm:cxn modelId="{BABF6F20-B12E-4165-AE68-D72447B807C0}" type="presParOf" srcId="{0380A566-4ED2-4843-9090-7DEE14AA2A60}" destId="{7A848283-126B-477A-8812-741D8D22661A}" srcOrd="0" destOrd="0" presId="urn:microsoft.com/office/officeart/2005/8/layout/vList5"/>
    <dgm:cxn modelId="{A4A6AD20-9CBF-42A3-A3D5-6A0D3A94FB61}" type="presParOf" srcId="{9AB01664-4119-4448-AC6B-C631DF2D4231}" destId="{D93A4E07-CDB9-4FF3-BA72-AF9EB62447CE}" srcOrd="5" destOrd="0" presId="urn:microsoft.com/office/officeart/2005/8/layout/vList5"/>
    <dgm:cxn modelId="{DD8D075C-3C2B-414E-9EEE-6173E99B9D83}" type="presParOf" srcId="{9AB01664-4119-4448-AC6B-C631DF2D4231}" destId="{A6F55D33-5F9D-4B7C-BF57-1448780B0FDB}" srcOrd="6" destOrd="0" presId="urn:microsoft.com/office/officeart/2005/8/layout/vList5"/>
    <dgm:cxn modelId="{82A15DFC-9D96-4270-8A1D-9237A76327AF}" type="presParOf" srcId="{A6F55D33-5F9D-4B7C-BF57-1448780B0FDB}" destId="{C2813D82-A58A-4F2F-97CB-87AB4D0F0D8F}" srcOrd="0" destOrd="0" presId="urn:microsoft.com/office/officeart/2005/8/layout/vList5"/>
    <dgm:cxn modelId="{A7066D4A-AE64-478A-94A0-5F4D0AE5D285}" type="presParOf" srcId="{9AB01664-4119-4448-AC6B-C631DF2D4231}" destId="{70EE8464-93DC-45DF-BE2C-DACE9F2E4AB0}" srcOrd="7" destOrd="0" presId="urn:microsoft.com/office/officeart/2005/8/layout/vList5"/>
    <dgm:cxn modelId="{D3C886B7-1856-4209-8813-24F9CBE9C4BF}" type="presParOf" srcId="{9AB01664-4119-4448-AC6B-C631DF2D4231}" destId="{87A2054D-467E-4FED-8030-6E4DFCAC151C}" srcOrd="8" destOrd="0" presId="urn:microsoft.com/office/officeart/2005/8/layout/vList5"/>
    <dgm:cxn modelId="{39140500-B395-4AE1-8606-5BB5DE2C1DAB}" type="presParOf" srcId="{87A2054D-467E-4FED-8030-6E4DFCAC151C}" destId="{C8C9DFBF-A473-431E-878A-77BA31BBC1E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4B772D-AB6B-4F9C-AD91-E5315B5A8483}"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F8874EA-D74A-4D1C-A2AF-822DC96FF04C}">
      <dgm:prSet/>
      <dgm:spPr/>
      <dgm:t>
        <a:bodyPr/>
        <a:lstStyle/>
        <a:p>
          <a:r>
            <a:rPr lang="en-US"/>
            <a:t>Shift planning.</a:t>
          </a:r>
        </a:p>
      </dgm:t>
    </dgm:pt>
    <dgm:pt modelId="{91EDABF4-E43B-43DB-8905-5D4D8C9E19D7}" type="parTrans" cxnId="{AAE770F3-24EB-442A-9ED4-C8F789ED4D73}">
      <dgm:prSet/>
      <dgm:spPr/>
      <dgm:t>
        <a:bodyPr/>
        <a:lstStyle/>
        <a:p>
          <a:endParaRPr lang="en-US"/>
        </a:p>
      </dgm:t>
    </dgm:pt>
    <dgm:pt modelId="{23B4ADE7-95C8-4954-ACF7-39CE57FF0964}" type="sibTrans" cxnId="{AAE770F3-24EB-442A-9ED4-C8F789ED4D73}">
      <dgm:prSet/>
      <dgm:spPr/>
      <dgm:t>
        <a:bodyPr/>
        <a:lstStyle/>
        <a:p>
          <a:endParaRPr lang="en-US"/>
        </a:p>
      </dgm:t>
    </dgm:pt>
    <dgm:pt modelId="{9A01B4C1-5E31-48F2-A6DE-BC6C3A434A23}">
      <dgm:prSet/>
      <dgm:spPr/>
      <dgm:t>
        <a:bodyPr/>
        <a:lstStyle/>
        <a:p>
          <a:r>
            <a:rPr lang="en-US"/>
            <a:t>Leave management.</a:t>
          </a:r>
        </a:p>
      </dgm:t>
    </dgm:pt>
    <dgm:pt modelId="{69971416-3ABD-4F41-A498-C5D348DD1322}" type="parTrans" cxnId="{A224806D-916F-454A-9473-50F116B92F42}">
      <dgm:prSet/>
      <dgm:spPr/>
      <dgm:t>
        <a:bodyPr/>
        <a:lstStyle/>
        <a:p>
          <a:endParaRPr lang="en-US"/>
        </a:p>
      </dgm:t>
    </dgm:pt>
    <dgm:pt modelId="{28B95448-62B0-462B-B86D-D789F0E34F21}" type="sibTrans" cxnId="{A224806D-916F-454A-9473-50F116B92F42}">
      <dgm:prSet/>
      <dgm:spPr/>
      <dgm:t>
        <a:bodyPr/>
        <a:lstStyle/>
        <a:p>
          <a:endParaRPr lang="en-US"/>
        </a:p>
      </dgm:t>
    </dgm:pt>
    <dgm:pt modelId="{E6A997FC-38DC-4869-8CD8-7322BC26F1C2}">
      <dgm:prSet/>
      <dgm:spPr/>
      <dgm:t>
        <a:bodyPr/>
        <a:lstStyle/>
        <a:p>
          <a:r>
            <a:rPr lang="en-US" dirty="0"/>
            <a:t>Workforce allocation Baek et al., 2023).</a:t>
          </a:r>
        </a:p>
      </dgm:t>
    </dgm:pt>
    <dgm:pt modelId="{2F577C44-4079-4C39-ACD1-430FC798CEA9}" type="parTrans" cxnId="{C195CFC4-655A-494B-81B5-4E996C599536}">
      <dgm:prSet/>
      <dgm:spPr/>
      <dgm:t>
        <a:bodyPr/>
        <a:lstStyle/>
        <a:p>
          <a:endParaRPr lang="en-US"/>
        </a:p>
      </dgm:t>
    </dgm:pt>
    <dgm:pt modelId="{A05B3345-FE54-4B34-992E-CB45177271D5}" type="sibTrans" cxnId="{C195CFC4-655A-494B-81B5-4E996C599536}">
      <dgm:prSet/>
      <dgm:spPr/>
      <dgm:t>
        <a:bodyPr/>
        <a:lstStyle/>
        <a:p>
          <a:endParaRPr lang="en-US"/>
        </a:p>
      </dgm:t>
    </dgm:pt>
    <dgm:pt modelId="{151C436A-1876-451C-93A7-0E6C7440376A}">
      <dgm:prSet/>
      <dgm:spPr/>
      <dgm:t>
        <a:bodyPr/>
        <a:lstStyle/>
        <a:p>
          <a:r>
            <a:rPr lang="en-US"/>
            <a:t>Attendance monitoring.</a:t>
          </a:r>
        </a:p>
      </dgm:t>
    </dgm:pt>
    <dgm:pt modelId="{941D3340-0C7D-4C88-917A-FD82A5F3F6F1}" type="parTrans" cxnId="{55B0E8B4-02C3-445A-BC04-58126BA114AD}">
      <dgm:prSet/>
      <dgm:spPr/>
      <dgm:t>
        <a:bodyPr/>
        <a:lstStyle/>
        <a:p>
          <a:endParaRPr lang="en-US"/>
        </a:p>
      </dgm:t>
    </dgm:pt>
    <dgm:pt modelId="{10BAD889-5653-4721-ADD3-7FEC7E1BDFDE}" type="sibTrans" cxnId="{55B0E8B4-02C3-445A-BC04-58126BA114AD}">
      <dgm:prSet/>
      <dgm:spPr/>
      <dgm:t>
        <a:bodyPr/>
        <a:lstStyle/>
        <a:p>
          <a:endParaRPr lang="en-US"/>
        </a:p>
      </dgm:t>
    </dgm:pt>
    <dgm:pt modelId="{4E752BE6-146C-418D-9667-2597E1C1A63B}">
      <dgm:prSet/>
      <dgm:spPr/>
      <dgm:t>
        <a:bodyPr/>
        <a:lstStyle/>
        <a:p>
          <a:r>
            <a:rPr lang="en-US"/>
            <a:t>Ensuring adequate staffing.</a:t>
          </a:r>
        </a:p>
      </dgm:t>
    </dgm:pt>
    <dgm:pt modelId="{4813E2A4-E36A-45AA-966C-C35303C5D0B9}" type="parTrans" cxnId="{E0D2BE9B-31EA-4079-966E-095F7BAD8692}">
      <dgm:prSet/>
      <dgm:spPr/>
      <dgm:t>
        <a:bodyPr/>
        <a:lstStyle/>
        <a:p>
          <a:endParaRPr lang="en-US"/>
        </a:p>
      </dgm:t>
    </dgm:pt>
    <dgm:pt modelId="{82E3506B-55EA-4D43-8201-E84CC9A52BDE}" type="sibTrans" cxnId="{E0D2BE9B-31EA-4079-966E-095F7BAD8692}">
      <dgm:prSet/>
      <dgm:spPr/>
      <dgm:t>
        <a:bodyPr/>
        <a:lstStyle/>
        <a:p>
          <a:endParaRPr lang="en-US"/>
        </a:p>
      </dgm:t>
    </dgm:pt>
    <dgm:pt modelId="{D8CFE1F0-C7DC-4748-820A-DDAE660BA5F3}" type="pres">
      <dgm:prSet presAssocID="{4F4B772D-AB6B-4F9C-AD91-E5315B5A8483}" presName="root" presStyleCnt="0">
        <dgm:presLayoutVars>
          <dgm:dir/>
          <dgm:resizeHandles val="exact"/>
        </dgm:presLayoutVars>
      </dgm:prSet>
      <dgm:spPr/>
    </dgm:pt>
    <dgm:pt modelId="{CCF60366-3C2F-42E8-8DF6-57B4BC1E2788}" type="pres">
      <dgm:prSet presAssocID="{4F4B772D-AB6B-4F9C-AD91-E5315B5A8483}" presName="container" presStyleCnt="0">
        <dgm:presLayoutVars>
          <dgm:dir/>
          <dgm:resizeHandles val="exact"/>
        </dgm:presLayoutVars>
      </dgm:prSet>
      <dgm:spPr/>
    </dgm:pt>
    <dgm:pt modelId="{58EC7088-1F5F-44CD-80C0-EAC5839CAC16}" type="pres">
      <dgm:prSet presAssocID="{8F8874EA-D74A-4D1C-A2AF-822DC96FF04C}" presName="compNode" presStyleCnt="0"/>
      <dgm:spPr/>
    </dgm:pt>
    <dgm:pt modelId="{FD8364D8-9935-46A5-8DAB-E652307E010F}" type="pres">
      <dgm:prSet presAssocID="{8F8874EA-D74A-4D1C-A2AF-822DC96FF04C}" presName="iconBgRect" presStyleLbl="bgShp" presStyleIdx="0" presStyleCnt="5"/>
      <dgm:spPr/>
    </dgm:pt>
    <dgm:pt modelId="{3D8056BC-994B-4B1C-B52C-1BD73EBA466E}" type="pres">
      <dgm:prSet presAssocID="{8F8874EA-D74A-4D1C-A2AF-822DC96FF04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orkflow"/>
        </a:ext>
      </dgm:extLst>
    </dgm:pt>
    <dgm:pt modelId="{93F20260-A068-49BE-8C14-FCFDEB290680}" type="pres">
      <dgm:prSet presAssocID="{8F8874EA-D74A-4D1C-A2AF-822DC96FF04C}" presName="spaceRect" presStyleCnt="0"/>
      <dgm:spPr/>
    </dgm:pt>
    <dgm:pt modelId="{F33202F6-DA52-4334-BEFF-7B2546E22356}" type="pres">
      <dgm:prSet presAssocID="{8F8874EA-D74A-4D1C-A2AF-822DC96FF04C}" presName="textRect" presStyleLbl="revTx" presStyleIdx="0" presStyleCnt="5">
        <dgm:presLayoutVars>
          <dgm:chMax val="1"/>
          <dgm:chPref val="1"/>
        </dgm:presLayoutVars>
      </dgm:prSet>
      <dgm:spPr/>
    </dgm:pt>
    <dgm:pt modelId="{3D3C10BC-0B5C-4896-A279-1B2E5A55335A}" type="pres">
      <dgm:prSet presAssocID="{23B4ADE7-95C8-4954-ACF7-39CE57FF0964}" presName="sibTrans" presStyleLbl="sibTrans2D1" presStyleIdx="0" presStyleCnt="0"/>
      <dgm:spPr/>
    </dgm:pt>
    <dgm:pt modelId="{7B0DBD51-41B6-45A6-998B-A19904BBE7D3}" type="pres">
      <dgm:prSet presAssocID="{9A01B4C1-5E31-48F2-A6DE-BC6C3A434A23}" presName="compNode" presStyleCnt="0"/>
      <dgm:spPr/>
    </dgm:pt>
    <dgm:pt modelId="{C82B79C9-DC25-42A6-8054-2A04F3880F6E}" type="pres">
      <dgm:prSet presAssocID="{9A01B4C1-5E31-48F2-A6DE-BC6C3A434A23}" presName="iconBgRect" presStyleLbl="bgShp" presStyleIdx="1" presStyleCnt="5"/>
      <dgm:spPr/>
    </dgm:pt>
    <dgm:pt modelId="{105B1CD5-318F-4FF8-BD90-FC0DE23626EF}" type="pres">
      <dgm:prSet presAssocID="{9A01B4C1-5E31-48F2-A6DE-BC6C3A434A2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9DBA796C-C905-4E15-B103-8B2DC92E3A84}" type="pres">
      <dgm:prSet presAssocID="{9A01B4C1-5E31-48F2-A6DE-BC6C3A434A23}" presName="spaceRect" presStyleCnt="0"/>
      <dgm:spPr/>
    </dgm:pt>
    <dgm:pt modelId="{DA485E8A-5E8F-4D37-94BF-F243A214C232}" type="pres">
      <dgm:prSet presAssocID="{9A01B4C1-5E31-48F2-A6DE-BC6C3A434A23}" presName="textRect" presStyleLbl="revTx" presStyleIdx="1" presStyleCnt="5">
        <dgm:presLayoutVars>
          <dgm:chMax val="1"/>
          <dgm:chPref val="1"/>
        </dgm:presLayoutVars>
      </dgm:prSet>
      <dgm:spPr/>
    </dgm:pt>
    <dgm:pt modelId="{945EFEA8-DE3D-4986-B067-989E7231F194}" type="pres">
      <dgm:prSet presAssocID="{28B95448-62B0-462B-B86D-D789F0E34F21}" presName="sibTrans" presStyleLbl="sibTrans2D1" presStyleIdx="0" presStyleCnt="0"/>
      <dgm:spPr/>
    </dgm:pt>
    <dgm:pt modelId="{C1B137CF-97D7-4AB7-90C1-0CB83081150F}" type="pres">
      <dgm:prSet presAssocID="{E6A997FC-38DC-4869-8CD8-7322BC26F1C2}" presName="compNode" presStyleCnt="0"/>
      <dgm:spPr/>
    </dgm:pt>
    <dgm:pt modelId="{EAA20F6B-2C2E-4BCC-87DF-4E833C9CBCEA}" type="pres">
      <dgm:prSet presAssocID="{E6A997FC-38DC-4869-8CD8-7322BC26F1C2}" presName="iconBgRect" presStyleLbl="bgShp" presStyleIdx="2" presStyleCnt="5"/>
      <dgm:spPr/>
    </dgm:pt>
    <dgm:pt modelId="{980C5C2C-64F7-4618-AAE0-077C1FB9F738}" type="pres">
      <dgm:prSet presAssocID="{E6A997FC-38DC-4869-8CD8-7322BC26F1C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0BD7CE15-FA05-4405-8F77-8E8DB0D22839}" type="pres">
      <dgm:prSet presAssocID="{E6A997FC-38DC-4869-8CD8-7322BC26F1C2}" presName="spaceRect" presStyleCnt="0"/>
      <dgm:spPr/>
    </dgm:pt>
    <dgm:pt modelId="{D1854C19-7595-4437-9B5B-3519455F1B8E}" type="pres">
      <dgm:prSet presAssocID="{E6A997FC-38DC-4869-8CD8-7322BC26F1C2}" presName="textRect" presStyleLbl="revTx" presStyleIdx="2" presStyleCnt="5">
        <dgm:presLayoutVars>
          <dgm:chMax val="1"/>
          <dgm:chPref val="1"/>
        </dgm:presLayoutVars>
      </dgm:prSet>
      <dgm:spPr/>
    </dgm:pt>
    <dgm:pt modelId="{5502E26F-A085-4302-BF68-FF086F227A6F}" type="pres">
      <dgm:prSet presAssocID="{A05B3345-FE54-4B34-992E-CB45177271D5}" presName="sibTrans" presStyleLbl="sibTrans2D1" presStyleIdx="0" presStyleCnt="0"/>
      <dgm:spPr/>
    </dgm:pt>
    <dgm:pt modelId="{58831648-5D47-4BBF-A6CF-88E1FF9406AC}" type="pres">
      <dgm:prSet presAssocID="{151C436A-1876-451C-93A7-0E6C7440376A}" presName="compNode" presStyleCnt="0"/>
      <dgm:spPr/>
    </dgm:pt>
    <dgm:pt modelId="{FA552F64-326B-4295-B465-78900CAEE3DE}" type="pres">
      <dgm:prSet presAssocID="{151C436A-1876-451C-93A7-0E6C7440376A}" presName="iconBgRect" presStyleLbl="bgShp" presStyleIdx="3" presStyleCnt="5"/>
      <dgm:spPr/>
    </dgm:pt>
    <dgm:pt modelId="{9C81A340-63CE-4A82-B851-7B98380B1282}" type="pres">
      <dgm:prSet presAssocID="{151C436A-1876-451C-93A7-0E6C7440376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A3950CB-73F4-42FF-939E-2FD3CB9C96EF}" type="pres">
      <dgm:prSet presAssocID="{151C436A-1876-451C-93A7-0E6C7440376A}" presName="spaceRect" presStyleCnt="0"/>
      <dgm:spPr/>
    </dgm:pt>
    <dgm:pt modelId="{18BDC624-58F7-4DA7-A344-79DF654DB591}" type="pres">
      <dgm:prSet presAssocID="{151C436A-1876-451C-93A7-0E6C7440376A}" presName="textRect" presStyleLbl="revTx" presStyleIdx="3" presStyleCnt="5">
        <dgm:presLayoutVars>
          <dgm:chMax val="1"/>
          <dgm:chPref val="1"/>
        </dgm:presLayoutVars>
      </dgm:prSet>
      <dgm:spPr/>
    </dgm:pt>
    <dgm:pt modelId="{F59119D2-363C-4156-8DB2-7D454BCA7198}" type="pres">
      <dgm:prSet presAssocID="{10BAD889-5653-4721-ADD3-7FEC7E1BDFDE}" presName="sibTrans" presStyleLbl="sibTrans2D1" presStyleIdx="0" presStyleCnt="0"/>
      <dgm:spPr/>
    </dgm:pt>
    <dgm:pt modelId="{1C7F7D37-1566-47D2-8576-FF5F05AF181A}" type="pres">
      <dgm:prSet presAssocID="{4E752BE6-146C-418D-9667-2597E1C1A63B}" presName="compNode" presStyleCnt="0"/>
      <dgm:spPr/>
    </dgm:pt>
    <dgm:pt modelId="{B68331C6-6C95-4BC7-A31F-62FE7BD509EA}" type="pres">
      <dgm:prSet presAssocID="{4E752BE6-146C-418D-9667-2597E1C1A63B}" presName="iconBgRect" presStyleLbl="bgShp" presStyleIdx="4" presStyleCnt="5"/>
      <dgm:spPr/>
    </dgm:pt>
    <dgm:pt modelId="{20EB30B7-07DE-4770-A980-8F3ADA679345}" type="pres">
      <dgm:prSet presAssocID="{4E752BE6-146C-418D-9667-2597E1C1A63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irefighter"/>
        </a:ext>
      </dgm:extLst>
    </dgm:pt>
    <dgm:pt modelId="{2C3BB96C-1581-47C6-A4CA-78072A1DDFB1}" type="pres">
      <dgm:prSet presAssocID="{4E752BE6-146C-418D-9667-2597E1C1A63B}" presName="spaceRect" presStyleCnt="0"/>
      <dgm:spPr/>
    </dgm:pt>
    <dgm:pt modelId="{A62A787B-719B-4741-AE9B-A881B81C7FE9}" type="pres">
      <dgm:prSet presAssocID="{4E752BE6-146C-418D-9667-2597E1C1A63B}" presName="textRect" presStyleLbl="revTx" presStyleIdx="4" presStyleCnt="5">
        <dgm:presLayoutVars>
          <dgm:chMax val="1"/>
          <dgm:chPref val="1"/>
        </dgm:presLayoutVars>
      </dgm:prSet>
      <dgm:spPr/>
    </dgm:pt>
  </dgm:ptLst>
  <dgm:cxnLst>
    <dgm:cxn modelId="{BF7E801D-EF0C-4590-9720-C19846A978DE}" type="presOf" srcId="{151C436A-1876-451C-93A7-0E6C7440376A}" destId="{18BDC624-58F7-4DA7-A344-79DF654DB591}" srcOrd="0" destOrd="0" presId="urn:microsoft.com/office/officeart/2018/2/layout/IconCircleList"/>
    <dgm:cxn modelId="{AF70A35B-673E-413F-B8FA-9DAD760093A4}" type="presOf" srcId="{8F8874EA-D74A-4D1C-A2AF-822DC96FF04C}" destId="{F33202F6-DA52-4334-BEFF-7B2546E22356}" srcOrd="0" destOrd="0" presId="urn:microsoft.com/office/officeart/2018/2/layout/IconCircleList"/>
    <dgm:cxn modelId="{01A50E60-C34C-4FDF-A445-06F12B7C482B}" type="presOf" srcId="{4E752BE6-146C-418D-9667-2597E1C1A63B}" destId="{A62A787B-719B-4741-AE9B-A881B81C7FE9}" srcOrd="0" destOrd="0" presId="urn:microsoft.com/office/officeart/2018/2/layout/IconCircleList"/>
    <dgm:cxn modelId="{A224806D-916F-454A-9473-50F116B92F42}" srcId="{4F4B772D-AB6B-4F9C-AD91-E5315B5A8483}" destId="{9A01B4C1-5E31-48F2-A6DE-BC6C3A434A23}" srcOrd="1" destOrd="0" parTransId="{69971416-3ABD-4F41-A498-C5D348DD1322}" sibTransId="{28B95448-62B0-462B-B86D-D789F0E34F21}"/>
    <dgm:cxn modelId="{EEA62356-B63D-4E94-8A77-C04EA84A60AF}" type="presOf" srcId="{E6A997FC-38DC-4869-8CD8-7322BC26F1C2}" destId="{D1854C19-7595-4437-9B5B-3519455F1B8E}" srcOrd="0" destOrd="0" presId="urn:microsoft.com/office/officeart/2018/2/layout/IconCircleList"/>
    <dgm:cxn modelId="{EA58A279-D42F-4A34-B541-43DA5C4C4C78}" type="presOf" srcId="{10BAD889-5653-4721-ADD3-7FEC7E1BDFDE}" destId="{F59119D2-363C-4156-8DB2-7D454BCA7198}" srcOrd="0" destOrd="0" presId="urn:microsoft.com/office/officeart/2018/2/layout/IconCircleList"/>
    <dgm:cxn modelId="{E0D2BE9B-31EA-4079-966E-095F7BAD8692}" srcId="{4F4B772D-AB6B-4F9C-AD91-E5315B5A8483}" destId="{4E752BE6-146C-418D-9667-2597E1C1A63B}" srcOrd="4" destOrd="0" parTransId="{4813E2A4-E36A-45AA-966C-C35303C5D0B9}" sibTransId="{82E3506B-55EA-4D43-8201-E84CC9A52BDE}"/>
    <dgm:cxn modelId="{6137639F-17C5-4BF6-B43B-EDE43CA4C0A3}" type="presOf" srcId="{23B4ADE7-95C8-4954-ACF7-39CE57FF0964}" destId="{3D3C10BC-0B5C-4896-A279-1B2E5A55335A}" srcOrd="0" destOrd="0" presId="urn:microsoft.com/office/officeart/2018/2/layout/IconCircleList"/>
    <dgm:cxn modelId="{55B0E8B4-02C3-445A-BC04-58126BA114AD}" srcId="{4F4B772D-AB6B-4F9C-AD91-E5315B5A8483}" destId="{151C436A-1876-451C-93A7-0E6C7440376A}" srcOrd="3" destOrd="0" parTransId="{941D3340-0C7D-4C88-917A-FD82A5F3F6F1}" sibTransId="{10BAD889-5653-4721-ADD3-7FEC7E1BDFDE}"/>
    <dgm:cxn modelId="{88F65FC4-8E81-4987-9A91-2E0CAE6777C7}" type="presOf" srcId="{9A01B4C1-5E31-48F2-A6DE-BC6C3A434A23}" destId="{DA485E8A-5E8F-4D37-94BF-F243A214C232}" srcOrd="0" destOrd="0" presId="urn:microsoft.com/office/officeart/2018/2/layout/IconCircleList"/>
    <dgm:cxn modelId="{C195CFC4-655A-494B-81B5-4E996C599536}" srcId="{4F4B772D-AB6B-4F9C-AD91-E5315B5A8483}" destId="{E6A997FC-38DC-4869-8CD8-7322BC26F1C2}" srcOrd="2" destOrd="0" parTransId="{2F577C44-4079-4C39-ACD1-430FC798CEA9}" sibTransId="{A05B3345-FE54-4B34-992E-CB45177271D5}"/>
    <dgm:cxn modelId="{6A6BB0DA-C0F2-4982-BF18-BB3E5A7ACAF9}" type="presOf" srcId="{4F4B772D-AB6B-4F9C-AD91-E5315B5A8483}" destId="{D8CFE1F0-C7DC-4748-820A-DDAE660BA5F3}" srcOrd="0" destOrd="0" presId="urn:microsoft.com/office/officeart/2018/2/layout/IconCircleList"/>
    <dgm:cxn modelId="{568602E9-A0E5-4A4A-904E-1E170F4F7C59}" type="presOf" srcId="{28B95448-62B0-462B-B86D-D789F0E34F21}" destId="{945EFEA8-DE3D-4986-B067-989E7231F194}" srcOrd="0" destOrd="0" presId="urn:microsoft.com/office/officeart/2018/2/layout/IconCircleList"/>
    <dgm:cxn modelId="{AAE770F3-24EB-442A-9ED4-C8F789ED4D73}" srcId="{4F4B772D-AB6B-4F9C-AD91-E5315B5A8483}" destId="{8F8874EA-D74A-4D1C-A2AF-822DC96FF04C}" srcOrd="0" destOrd="0" parTransId="{91EDABF4-E43B-43DB-8905-5D4D8C9E19D7}" sibTransId="{23B4ADE7-95C8-4954-ACF7-39CE57FF0964}"/>
    <dgm:cxn modelId="{80CBF1FE-BEAE-417E-B1D3-1A1737C314CE}" type="presOf" srcId="{A05B3345-FE54-4B34-992E-CB45177271D5}" destId="{5502E26F-A085-4302-BF68-FF086F227A6F}" srcOrd="0" destOrd="0" presId="urn:microsoft.com/office/officeart/2018/2/layout/IconCircleList"/>
    <dgm:cxn modelId="{2F13EAC1-3085-4929-84FD-EA12DBE4DACD}" type="presParOf" srcId="{D8CFE1F0-C7DC-4748-820A-DDAE660BA5F3}" destId="{CCF60366-3C2F-42E8-8DF6-57B4BC1E2788}" srcOrd="0" destOrd="0" presId="urn:microsoft.com/office/officeart/2018/2/layout/IconCircleList"/>
    <dgm:cxn modelId="{3DEF2549-DE6E-40CD-9CE0-8C1F997154C5}" type="presParOf" srcId="{CCF60366-3C2F-42E8-8DF6-57B4BC1E2788}" destId="{58EC7088-1F5F-44CD-80C0-EAC5839CAC16}" srcOrd="0" destOrd="0" presId="urn:microsoft.com/office/officeart/2018/2/layout/IconCircleList"/>
    <dgm:cxn modelId="{5F6B9215-CF94-43B3-8E53-85104B656D1E}" type="presParOf" srcId="{58EC7088-1F5F-44CD-80C0-EAC5839CAC16}" destId="{FD8364D8-9935-46A5-8DAB-E652307E010F}" srcOrd="0" destOrd="0" presId="urn:microsoft.com/office/officeart/2018/2/layout/IconCircleList"/>
    <dgm:cxn modelId="{0DCDFA22-2ED3-410D-BEFD-A70A49BF1F88}" type="presParOf" srcId="{58EC7088-1F5F-44CD-80C0-EAC5839CAC16}" destId="{3D8056BC-994B-4B1C-B52C-1BD73EBA466E}" srcOrd="1" destOrd="0" presId="urn:microsoft.com/office/officeart/2018/2/layout/IconCircleList"/>
    <dgm:cxn modelId="{06CF44D9-CF21-48DE-81E1-44695F5CB2F3}" type="presParOf" srcId="{58EC7088-1F5F-44CD-80C0-EAC5839CAC16}" destId="{93F20260-A068-49BE-8C14-FCFDEB290680}" srcOrd="2" destOrd="0" presId="urn:microsoft.com/office/officeart/2018/2/layout/IconCircleList"/>
    <dgm:cxn modelId="{CBB3341F-A224-46EF-8218-3068593C2D4A}" type="presParOf" srcId="{58EC7088-1F5F-44CD-80C0-EAC5839CAC16}" destId="{F33202F6-DA52-4334-BEFF-7B2546E22356}" srcOrd="3" destOrd="0" presId="urn:microsoft.com/office/officeart/2018/2/layout/IconCircleList"/>
    <dgm:cxn modelId="{AB86D878-8F40-42FC-B746-7D9E4539C631}" type="presParOf" srcId="{CCF60366-3C2F-42E8-8DF6-57B4BC1E2788}" destId="{3D3C10BC-0B5C-4896-A279-1B2E5A55335A}" srcOrd="1" destOrd="0" presId="urn:microsoft.com/office/officeart/2018/2/layout/IconCircleList"/>
    <dgm:cxn modelId="{AADD495E-A196-47B8-88B8-B0C4312305BB}" type="presParOf" srcId="{CCF60366-3C2F-42E8-8DF6-57B4BC1E2788}" destId="{7B0DBD51-41B6-45A6-998B-A19904BBE7D3}" srcOrd="2" destOrd="0" presId="urn:microsoft.com/office/officeart/2018/2/layout/IconCircleList"/>
    <dgm:cxn modelId="{78871CFC-E5CE-4014-8CAC-92B2DE989C56}" type="presParOf" srcId="{7B0DBD51-41B6-45A6-998B-A19904BBE7D3}" destId="{C82B79C9-DC25-42A6-8054-2A04F3880F6E}" srcOrd="0" destOrd="0" presId="urn:microsoft.com/office/officeart/2018/2/layout/IconCircleList"/>
    <dgm:cxn modelId="{B32529B2-5E39-4F3B-BE09-05E08653C868}" type="presParOf" srcId="{7B0DBD51-41B6-45A6-998B-A19904BBE7D3}" destId="{105B1CD5-318F-4FF8-BD90-FC0DE23626EF}" srcOrd="1" destOrd="0" presId="urn:microsoft.com/office/officeart/2018/2/layout/IconCircleList"/>
    <dgm:cxn modelId="{6DC2B33E-5908-4903-99C0-95E765B565AD}" type="presParOf" srcId="{7B0DBD51-41B6-45A6-998B-A19904BBE7D3}" destId="{9DBA796C-C905-4E15-B103-8B2DC92E3A84}" srcOrd="2" destOrd="0" presId="urn:microsoft.com/office/officeart/2018/2/layout/IconCircleList"/>
    <dgm:cxn modelId="{C8FE2226-9025-4F6E-9B2A-C14184572537}" type="presParOf" srcId="{7B0DBD51-41B6-45A6-998B-A19904BBE7D3}" destId="{DA485E8A-5E8F-4D37-94BF-F243A214C232}" srcOrd="3" destOrd="0" presId="urn:microsoft.com/office/officeart/2018/2/layout/IconCircleList"/>
    <dgm:cxn modelId="{7DF5D091-5356-4D5D-9B94-DDDC9392EFB0}" type="presParOf" srcId="{CCF60366-3C2F-42E8-8DF6-57B4BC1E2788}" destId="{945EFEA8-DE3D-4986-B067-989E7231F194}" srcOrd="3" destOrd="0" presId="urn:microsoft.com/office/officeart/2018/2/layout/IconCircleList"/>
    <dgm:cxn modelId="{87EA225B-19F9-4218-8E33-550A0FCDDEC3}" type="presParOf" srcId="{CCF60366-3C2F-42E8-8DF6-57B4BC1E2788}" destId="{C1B137CF-97D7-4AB7-90C1-0CB83081150F}" srcOrd="4" destOrd="0" presId="urn:microsoft.com/office/officeart/2018/2/layout/IconCircleList"/>
    <dgm:cxn modelId="{556F9FB0-BC35-45F8-9389-2BD095120C44}" type="presParOf" srcId="{C1B137CF-97D7-4AB7-90C1-0CB83081150F}" destId="{EAA20F6B-2C2E-4BCC-87DF-4E833C9CBCEA}" srcOrd="0" destOrd="0" presId="urn:microsoft.com/office/officeart/2018/2/layout/IconCircleList"/>
    <dgm:cxn modelId="{91FD9AE2-B899-401F-98AD-89EAF0B09D9C}" type="presParOf" srcId="{C1B137CF-97D7-4AB7-90C1-0CB83081150F}" destId="{980C5C2C-64F7-4618-AAE0-077C1FB9F738}" srcOrd="1" destOrd="0" presId="urn:microsoft.com/office/officeart/2018/2/layout/IconCircleList"/>
    <dgm:cxn modelId="{5A4F7125-5CFD-443B-9160-0CADABA62E86}" type="presParOf" srcId="{C1B137CF-97D7-4AB7-90C1-0CB83081150F}" destId="{0BD7CE15-FA05-4405-8F77-8E8DB0D22839}" srcOrd="2" destOrd="0" presId="urn:microsoft.com/office/officeart/2018/2/layout/IconCircleList"/>
    <dgm:cxn modelId="{E331AE5A-FE1F-4C12-BC5D-54CECAD268FC}" type="presParOf" srcId="{C1B137CF-97D7-4AB7-90C1-0CB83081150F}" destId="{D1854C19-7595-4437-9B5B-3519455F1B8E}" srcOrd="3" destOrd="0" presId="urn:microsoft.com/office/officeart/2018/2/layout/IconCircleList"/>
    <dgm:cxn modelId="{CB471D91-8928-43DC-80EC-BE0A017ADA02}" type="presParOf" srcId="{CCF60366-3C2F-42E8-8DF6-57B4BC1E2788}" destId="{5502E26F-A085-4302-BF68-FF086F227A6F}" srcOrd="5" destOrd="0" presId="urn:microsoft.com/office/officeart/2018/2/layout/IconCircleList"/>
    <dgm:cxn modelId="{3357ADD2-0927-4FD6-BFED-F8099D3FBA38}" type="presParOf" srcId="{CCF60366-3C2F-42E8-8DF6-57B4BC1E2788}" destId="{58831648-5D47-4BBF-A6CF-88E1FF9406AC}" srcOrd="6" destOrd="0" presId="urn:microsoft.com/office/officeart/2018/2/layout/IconCircleList"/>
    <dgm:cxn modelId="{76EDFC69-9B14-45DE-8111-7A94C2FF9989}" type="presParOf" srcId="{58831648-5D47-4BBF-A6CF-88E1FF9406AC}" destId="{FA552F64-326B-4295-B465-78900CAEE3DE}" srcOrd="0" destOrd="0" presId="urn:microsoft.com/office/officeart/2018/2/layout/IconCircleList"/>
    <dgm:cxn modelId="{F16BAA19-C07A-40AD-9B5F-BEFAC49266C0}" type="presParOf" srcId="{58831648-5D47-4BBF-A6CF-88E1FF9406AC}" destId="{9C81A340-63CE-4A82-B851-7B98380B1282}" srcOrd="1" destOrd="0" presId="urn:microsoft.com/office/officeart/2018/2/layout/IconCircleList"/>
    <dgm:cxn modelId="{92B5BBBB-B588-4ADC-8F6C-C7F3DF7709A0}" type="presParOf" srcId="{58831648-5D47-4BBF-A6CF-88E1FF9406AC}" destId="{2A3950CB-73F4-42FF-939E-2FD3CB9C96EF}" srcOrd="2" destOrd="0" presId="urn:microsoft.com/office/officeart/2018/2/layout/IconCircleList"/>
    <dgm:cxn modelId="{4B581AFE-10B3-4DA8-B23E-6194F191680E}" type="presParOf" srcId="{58831648-5D47-4BBF-A6CF-88E1FF9406AC}" destId="{18BDC624-58F7-4DA7-A344-79DF654DB591}" srcOrd="3" destOrd="0" presId="urn:microsoft.com/office/officeart/2018/2/layout/IconCircleList"/>
    <dgm:cxn modelId="{46C31CFF-2ACD-4733-9678-AA58C453A5FA}" type="presParOf" srcId="{CCF60366-3C2F-42E8-8DF6-57B4BC1E2788}" destId="{F59119D2-363C-4156-8DB2-7D454BCA7198}" srcOrd="7" destOrd="0" presId="urn:microsoft.com/office/officeart/2018/2/layout/IconCircleList"/>
    <dgm:cxn modelId="{05C18A63-666D-43ED-AD37-109137AB3AB5}" type="presParOf" srcId="{CCF60366-3C2F-42E8-8DF6-57B4BC1E2788}" destId="{1C7F7D37-1566-47D2-8576-FF5F05AF181A}" srcOrd="8" destOrd="0" presId="urn:microsoft.com/office/officeart/2018/2/layout/IconCircleList"/>
    <dgm:cxn modelId="{77A078C1-D576-4C80-87D8-3F809850BDA2}" type="presParOf" srcId="{1C7F7D37-1566-47D2-8576-FF5F05AF181A}" destId="{B68331C6-6C95-4BC7-A31F-62FE7BD509EA}" srcOrd="0" destOrd="0" presId="urn:microsoft.com/office/officeart/2018/2/layout/IconCircleList"/>
    <dgm:cxn modelId="{20B49407-DB7E-45DC-BCE2-213DC2431A2F}" type="presParOf" srcId="{1C7F7D37-1566-47D2-8576-FF5F05AF181A}" destId="{20EB30B7-07DE-4770-A980-8F3ADA679345}" srcOrd="1" destOrd="0" presId="urn:microsoft.com/office/officeart/2018/2/layout/IconCircleList"/>
    <dgm:cxn modelId="{0E46A178-F4C8-4618-A308-96FEC3F59E5F}" type="presParOf" srcId="{1C7F7D37-1566-47D2-8576-FF5F05AF181A}" destId="{2C3BB96C-1581-47C6-A4CA-78072A1DDFB1}" srcOrd="2" destOrd="0" presId="urn:microsoft.com/office/officeart/2018/2/layout/IconCircleList"/>
    <dgm:cxn modelId="{2C4C5EC3-29A4-424B-8C2C-47A46499DBDE}" type="presParOf" srcId="{1C7F7D37-1566-47D2-8576-FF5F05AF181A}" destId="{A62A787B-719B-4741-AE9B-A881B81C7FE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E323AB6-2832-4689-A5C9-B7DD33105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BD0364-CF02-425A-B10D-21C6BC5E536B}">
      <dgm:prSet/>
      <dgm:spPr/>
      <dgm:t>
        <a:bodyPr/>
        <a:lstStyle/>
        <a:p>
          <a:r>
            <a:rPr lang="en-US"/>
            <a:t>Spreadsheet management.</a:t>
          </a:r>
        </a:p>
      </dgm:t>
    </dgm:pt>
    <dgm:pt modelId="{2865400B-B621-4101-A38B-190E88A52553}" type="parTrans" cxnId="{807C1DC3-E3C5-4141-A167-134B8C95A9BE}">
      <dgm:prSet/>
      <dgm:spPr/>
      <dgm:t>
        <a:bodyPr/>
        <a:lstStyle/>
        <a:p>
          <a:endParaRPr lang="en-US"/>
        </a:p>
      </dgm:t>
    </dgm:pt>
    <dgm:pt modelId="{6D2769F9-009C-494E-9EAC-DFC21891AFE3}" type="sibTrans" cxnId="{807C1DC3-E3C5-4141-A167-134B8C95A9BE}">
      <dgm:prSet/>
      <dgm:spPr/>
      <dgm:t>
        <a:bodyPr/>
        <a:lstStyle/>
        <a:p>
          <a:endParaRPr lang="en-US"/>
        </a:p>
      </dgm:t>
    </dgm:pt>
    <dgm:pt modelId="{A237851B-0AE1-495B-A69D-5B84B4B93A2B}">
      <dgm:prSet/>
      <dgm:spPr/>
      <dgm:t>
        <a:bodyPr/>
        <a:lstStyle/>
        <a:p>
          <a:r>
            <a:rPr lang="en-US"/>
            <a:t>Automatic calculations.</a:t>
          </a:r>
        </a:p>
      </dgm:t>
    </dgm:pt>
    <dgm:pt modelId="{346D4593-35EF-4DA0-BEF9-4505413FDAF4}" type="parTrans" cxnId="{9CB75EB1-7F3B-4461-882C-4FC4AC737866}">
      <dgm:prSet/>
      <dgm:spPr/>
      <dgm:t>
        <a:bodyPr/>
        <a:lstStyle/>
        <a:p>
          <a:endParaRPr lang="en-US"/>
        </a:p>
      </dgm:t>
    </dgm:pt>
    <dgm:pt modelId="{48C42E06-4985-439A-812D-F273427753F2}" type="sibTrans" cxnId="{9CB75EB1-7F3B-4461-882C-4FC4AC737866}">
      <dgm:prSet/>
      <dgm:spPr/>
      <dgm:t>
        <a:bodyPr/>
        <a:lstStyle/>
        <a:p>
          <a:endParaRPr lang="en-US"/>
        </a:p>
      </dgm:t>
    </dgm:pt>
    <dgm:pt modelId="{C78214FE-416D-4C42-A238-CA1E46279C00}">
      <dgm:prSet/>
      <dgm:spPr/>
      <dgm:t>
        <a:bodyPr/>
        <a:lstStyle/>
        <a:p>
          <a:r>
            <a:rPr lang="en-US"/>
            <a:t>Data organisation.</a:t>
          </a:r>
        </a:p>
      </dgm:t>
    </dgm:pt>
    <dgm:pt modelId="{E9B81CAC-C867-45D6-8B42-5A0CD7221F58}" type="parTrans" cxnId="{BE0D4041-D72F-4D92-8722-9C18BDA3C3D2}">
      <dgm:prSet/>
      <dgm:spPr/>
      <dgm:t>
        <a:bodyPr/>
        <a:lstStyle/>
        <a:p>
          <a:endParaRPr lang="en-US"/>
        </a:p>
      </dgm:t>
    </dgm:pt>
    <dgm:pt modelId="{75EFB5FC-9363-4068-BF7B-5BC78D6B515B}" type="sibTrans" cxnId="{BE0D4041-D72F-4D92-8722-9C18BDA3C3D2}">
      <dgm:prSet/>
      <dgm:spPr/>
      <dgm:t>
        <a:bodyPr/>
        <a:lstStyle/>
        <a:p>
          <a:endParaRPr lang="en-US"/>
        </a:p>
      </dgm:t>
    </dgm:pt>
    <dgm:pt modelId="{F0D04106-CFC0-4EE9-86E9-19C5D0DF016A}">
      <dgm:prSet/>
      <dgm:spPr/>
      <dgm:t>
        <a:bodyPr/>
        <a:lstStyle/>
        <a:p>
          <a:r>
            <a:rPr lang="en-US"/>
            <a:t>Scheduling templates.</a:t>
          </a:r>
        </a:p>
      </dgm:t>
    </dgm:pt>
    <dgm:pt modelId="{FEB32C58-66AE-44FF-ADD9-C1EDDE479A65}" type="parTrans" cxnId="{343EE69A-2088-48B9-94A6-85042FD5AAAA}">
      <dgm:prSet/>
      <dgm:spPr/>
      <dgm:t>
        <a:bodyPr/>
        <a:lstStyle/>
        <a:p>
          <a:endParaRPr lang="en-US"/>
        </a:p>
      </dgm:t>
    </dgm:pt>
    <dgm:pt modelId="{529246E9-C59B-4E54-AA52-EBE1D2661346}" type="sibTrans" cxnId="{343EE69A-2088-48B9-94A6-85042FD5AAAA}">
      <dgm:prSet/>
      <dgm:spPr/>
      <dgm:t>
        <a:bodyPr/>
        <a:lstStyle/>
        <a:p>
          <a:endParaRPr lang="en-US"/>
        </a:p>
      </dgm:t>
    </dgm:pt>
    <dgm:pt modelId="{09E45D8A-C9FB-4EBC-B3C3-EDBE22BA88DE}">
      <dgm:prSet/>
      <dgm:spPr/>
      <dgm:t>
        <a:bodyPr/>
        <a:lstStyle/>
        <a:p>
          <a:r>
            <a:rPr lang="en-US" dirty="0"/>
            <a:t>Workforce analysis (Kumar, 2022).</a:t>
          </a:r>
        </a:p>
      </dgm:t>
    </dgm:pt>
    <dgm:pt modelId="{6D5F6660-2914-41B9-A481-1709BC59EF9D}" type="parTrans" cxnId="{A7BFCAB9-91D2-4BB4-AC47-73B464719ACD}">
      <dgm:prSet/>
      <dgm:spPr/>
      <dgm:t>
        <a:bodyPr/>
        <a:lstStyle/>
        <a:p>
          <a:endParaRPr lang="en-US"/>
        </a:p>
      </dgm:t>
    </dgm:pt>
    <dgm:pt modelId="{5D110B0B-FEBD-4791-B43E-CBB1314FEAC2}" type="sibTrans" cxnId="{A7BFCAB9-91D2-4BB4-AC47-73B464719ACD}">
      <dgm:prSet/>
      <dgm:spPr/>
      <dgm:t>
        <a:bodyPr/>
        <a:lstStyle/>
        <a:p>
          <a:endParaRPr lang="en-US"/>
        </a:p>
      </dgm:t>
    </dgm:pt>
    <dgm:pt modelId="{7D0A7000-2050-4B99-BD73-7A379FC829F9}" type="pres">
      <dgm:prSet presAssocID="{4E323AB6-2832-4689-A5C9-B7DD33105949}" presName="root" presStyleCnt="0">
        <dgm:presLayoutVars>
          <dgm:dir/>
          <dgm:resizeHandles val="exact"/>
        </dgm:presLayoutVars>
      </dgm:prSet>
      <dgm:spPr/>
    </dgm:pt>
    <dgm:pt modelId="{F5FE15A3-C856-414B-9518-45444108C7DD}" type="pres">
      <dgm:prSet presAssocID="{31BD0364-CF02-425A-B10D-21C6BC5E536B}" presName="compNode" presStyleCnt="0"/>
      <dgm:spPr/>
    </dgm:pt>
    <dgm:pt modelId="{A0FAA76B-7CDE-4793-80EE-230F0DD8E2D4}" type="pres">
      <dgm:prSet presAssocID="{31BD0364-CF02-425A-B10D-21C6BC5E536B}" presName="bgRect" presStyleLbl="bgShp" presStyleIdx="0" presStyleCnt="5"/>
      <dgm:spPr/>
    </dgm:pt>
    <dgm:pt modelId="{01761C86-70AD-4481-A7CF-784C14EEE307}" type="pres">
      <dgm:prSet presAssocID="{31BD0364-CF02-425A-B10D-21C6BC5E536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ble"/>
        </a:ext>
      </dgm:extLst>
    </dgm:pt>
    <dgm:pt modelId="{56E79511-5533-4320-92F9-589792B2BC85}" type="pres">
      <dgm:prSet presAssocID="{31BD0364-CF02-425A-B10D-21C6BC5E536B}" presName="spaceRect" presStyleCnt="0"/>
      <dgm:spPr/>
    </dgm:pt>
    <dgm:pt modelId="{BE5506E6-CE73-42AA-8A22-4DCF3B183589}" type="pres">
      <dgm:prSet presAssocID="{31BD0364-CF02-425A-B10D-21C6BC5E536B}" presName="parTx" presStyleLbl="revTx" presStyleIdx="0" presStyleCnt="5">
        <dgm:presLayoutVars>
          <dgm:chMax val="0"/>
          <dgm:chPref val="0"/>
        </dgm:presLayoutVars>
      </dgm:prSet>
      <dgm:spPr/>
    </dgm:pt>
    <dgm:pt modelId="{B734EB05-82A4-4598-A847-B1C6913C9766}" type="pres">
      <dgm:prSet presAssocID="{6D2769F9-009C-494E-9EAC-DFC21891AFE3}" presName="sibTrans" presStyleCnt="0"/>
      <dgm:spPr/>
    </dgm:pt>
    <dgm:pt modelId="{206D9CFE-22CC-402D-87B1-A47837DBC6FA}" type="pres">
      <dgm:prSet presAssocID="{A237851B-0AE1-495B-A69D-5B84B4B93A2B}" presName="compNode" presStyleCnt="0"/>
      <dgm:spPr/>
    </dgm:pt>
    <dgm:pt modelId="{89BA4BE1-36BE-4AC0-AE34-637B218504B5}" type="pres">
      <dgm:prSet presAssocID="{A237851B-0AE1-495B-A69D-5B84B4B93A2B}" presName="bgRect" presStyleLbl="bgShp" presStyleIdx="1" presStyleCnt="5"/>
      <dgm:spPr/>
    </dgm:pt>
    <dgm:pt modelId="{2BFC2059-5EBD-4297-92A1-32C4670CF980}" type="pres">
      <dgm:prSet presAssocID="{A237851B-0AE1-495B-A69D-5B84B4B93A2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174DBECB-69C5-477B-9FA9-3B90AC50EB0F}" type="pres">
      <dgm:prSet presAssocID="{A237851B-0AE1-495B-A69D-5B84B4B93A2B}" presName="spaceRect" presStyleCnt="0"/>
      <dgm:spPr/>
    </dgm:pt>
    <dgm:pt modelId="{1A8D4167-18E4-43AD-A355-0CD56062DD14}" type="pres">
      <dgm:prSet presAssocID="{A237851B-0AE1-495B-A69D-5B84B4B93A2B}" presName="parTx" presStyleLbl="revTx" presStyleIdx="1" presStyleCnt="5">
        <dgm:presLayoutVars>
          <dgm:chMax val="0"/>
          <dgm:chPref val="0"/>
        </dgm:presLayoutVars>
      </dgm:prSet>
      <dgm:spPr/>
    </dgm:pt>
    <dgm:pt modelId="{D0CB4706-0AA1-4BD7-9EFD-DED4F44DDD26}" type="pres">
      <dgm:prSet presAssocID="{48C42E06-4985-439A-812D-F273427753F2}" presName="sibTrans" presStyleCnt="0"/>
      <dgm:spPr/>
    </dgm:pt>
    <dgm:pt modelId="{74CCCC50-7874-4375-A0BD-948E8C023B39}" type="pres">
      <dgm:prSet presAssocID="{C78214FE-416D-4C42-A238-CA1E46279C00}" presName="compNode" presStyleCnt="0"/>
      <dgm:spPr/>
    </dgm:pt>
    <dgm:pt modelId="{BC20C44A-7D1E-4247-AC9C-2FE7A8C54372}" type="pres">
      <dgm:prSet presAssocID="{C78214FE-416D-4C42-A238-CA1E46279C00}" presName="bgRect" presStyleLbl="bgShp" presStyleIdx="2" presStyleCnt="5"/>
      <dgm:spPr/>
    </dgm:pt>
    <dgm:pt modelId="{AC7D6AF7-3987-4DA4-A7EE-F2EF66EE0C05}" type="pres">
      <dgm:prSet presAssocID="{C78214FE-416D-4C42-A238-CA1E46279C0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9B229D6C-20C3-4EA9-BAFE-5AA61CC47792}" type="pres">
      <dgm:prSet presAssocID="{C78214FE-416D-4C42-A238-CA1E46279C00}" presName="spaceRect" presStyleCnt="0"/>
      <dgm:spPr/>
    </dgm:pt>
    <dgm:pt modelId="{AE4CF654-4B40-488D-AFC8-28F707624D00}" type="pres">
      <dgm:prSet presAssocID="{C78214FE-416D-4C42-A238-CA1E46279C00}" presName="parTx" presStyleLbl="revTx" presStyleIdx="2" presStyleCnt="5">
        <dgm:presLayoutVars>
          <dgm:chMax val="0"/>
          <dgm:chPref val="0"/>
        </dgm:presLayoutVars>
      </dgm:prSet>
      <dgm:spPr/>
    </dgm:pt>
    <dgm:pt modelId="{F5ACF127-7FD4-492C-8B6A-262CDDADD615}" type="pres">
      <dgm:prSet presAssocID="{75EFB5FC-9363-4068-BF7B-5BC78D6B515B}" presName="sibTrans" presStyleCnt="0"/>
      <dgm:spPr/>
    </dgm:pt>
    <dgm:pt modelId="{F7A3A2A1-A1E0-4308-8865-69D4DCC5029F}" type="pres">
      <dgm:prSet presAssocID="{F0D04106-CFC0-4EE9-86E9-19C5D0DF016A}" presName="compNode" presStyleCnt="0"/>
      <dgm:spPr/>
    </dgm:pt>
    <dgm:pt modelId="{26A87B56-3078-4832-8A23-CC3EB0B7C7AE}" type="pres">
      <dgm:prSet presAssocID="{F0D04106-CFC0-4EE9-86E9-19C5D0DF016A}" presName="bgRect" presStyleLbl="bgShp" presStyleIdx="3" presStyleCnt="5"/>
      <dgm:spPr/>
    </dgm:pt>
    <dgm:pt modelId="{97461B73-EA6F-41BB-97FC-0062EB9734EA}" type="pres">
      <dgm:prSet presAssocID="{F0D04106-CFC0-4EE9-86E9-19C5D0DF016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41350753-88B0-4A1F-A2D3-A2E2DCBA88EC}" type="pres">
      <dgm:prSet presAssocID="{F0D04106-CFC0-4EE9-86E9-19C5D0DF016A}" presName="spaceRect" presStyleCnt="0"/>
      <dgm:spPr/>
    </dgm:pt>
    <dgm:pt modelId="{DA677798-65F6-441F-925F-3C05498A5607}" type="pres">
      <dgm:prSet presAssocID="{F0D04106-CFC0-4EE9-86E9-19C5D0DF016A}" presName="parTx" presStyleLbl="revTx" presStyleIdx="3" presStyleCnt="5">
        <dgm:presLayoutVars>
          <dgm:chMax val="0"/>
          <dgm:chPref val="0"/>
        </dgm:presLayoutVars>
      </dgm:prSet>
      <dgm:spPr/>
    </dgm:pt>
    <dgm:pt modelId="{2B655EC5-0162-4508-846E-3A12E58FCA55}" type="pres">
      <dgm:prSet presAssocID="{529246E9-C59B-4E54-AA52-EBE1D2661346}" presName="sibTrans" presStyleCnt="0"/>
      <dgm:spPr/>
    </dgm:pt>
    <dgm:pt modelId="{21865B0D-9F13-470D-B4DA-4CB49E8CB190}" type="pres">
      <dgm:prSet presAssocID="{09E45D8A-C9FB-4EBC-B3C3-EDBE22BA88DE}" presName="compNode" presStyleCnt="0"/>
      <dgm:spPr/>
    </dgm:pt>
    <dgm:pt modelId="{9244BE3C-6340-43D1-9C57-71BBF1CE49AE}" type="pres">
      <dgm:prSet presAssocID="{09E45D8A-C9FB-4EBC-B3C3-EDBE22BA88DE}" presName="bgRect" presStyleLbl="bgShp" presStyleIdx="4" presStyleCnt="5"/>
      <dgm:spPr/>
    </dgm:pt>
    <dgm:pt modelId="{094641EA-09E4-445E-B830-3E404A4532FA}" type="pres">
      <dgm:prSet presAssocID="{09E45D8A-C9FB-4EBC-B3C3-EDBE22BA88D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E0922C4E-9827-4FAE-BF52-C4CFC7FB04CF}" type="pres">
      <dgm:prSet presAssocID="{09E45D8A-C9FB-4EBC-B3C3-EDBE22BA88DE}" presName="spaceRect" presStyleCnt="0"/>
      <dgm:spPr/>
    </dgm:pt>
    <dgm:pt modelId="{33EE0F21-C566-4726-9FB5-625D552C8AA5}" type="pres">
      <dgm:prSet presAssocID="{09E45D8A-C9FB-4EBC-B3C3-EDBE22BA88DE}" presName="parTx" presStyleLbl="revTx" presStyleIdx="4" presStyleCnt="5">
        <dgm:presLayoutVars>
          <dgm:chMax val="0"/>
          <dgm:chPref val="0"/>
        </dgm:presLayoutVars>
      </dgm:prSet>
      <dgm:spPr/>
    </dgm:pt>
  </dgm:ptLst>
  <dgm:cxnLst>
    <dgm:cxn modelId="{CD74521F-77A3-41DE-B49D-BA5866CCD180}" type="presOf" srcId="{31BD0364-CF02-425A-B10D-21C6BC5E536B}" destId="{BE5506E6-CE73-42AA-8A22-4DCF3B183589}" srcOrd="0" destOrd="0" presId="urn:microsoft.com/office/officeart/2018/2/layout/IconVerticalSolidList"/>
    <dgm:cxn modelId="{BE0D4041-D72F-4D92-8722-9C18BDA3C3D2}" srcId="{4E323AB6-2832-4689-A5C9-B7DD33105949}" destId="{C78214FE-416D-4C42-A238-CA1E46279C00}" srcOrd="2" destOrd="0" parTransId="{E9B81CAC-C867-45D6-8B42-5A0CD7221F58}" sibTransId="{75EFB5FC-9363-4068-BF7B-5BC78D6B515B}"/>
    <dgm:cxn modelId="{C5BF2442-B033-4302-A370-19A09349E45C}" type="presOf" srcId="{A237851B-0AE1-495B-A69D-5B84B4B93A2B}" destId="{1A8D4167-18E4-43AD-A355-0CD56062DD14}" srcOrd="0" destOrd="0" presId="urn:microsoft.com/office/officeart/2018/2/layout/IconVerticalSolidList"/>
    <dgm:cxn modelId="{0ED29248-4DA2-45B3-8AB5-4C5EC1656C5B}" type="presOf" srcId="{C78214FE-416D-4C42-A238-CA1E46279C00}" destId="{AE4CF654-4B40-488D-AFC8-28F707624D00}" srcOrd="0" destOrd="0" presId="urn:microsoft.com/office/officeart/2018/2/layout/IconVerticalSolidList"/>
    <dgm:cxn modelId="{6410E58E-0856-495C-A5F9-78C64AC9B960}" type="presOf" srcId="{4E323AB6-2832-4689-A5C9-B7DD33105949}" destId="{7D0A7000-2050-4B99-BD73-7A379FC829F9}" srcOrd="0" destOrd="0" presId="urn:microsoft.com/office/officeart/2018/2/layout/IconVerticalSolidList"/>
    <dgm:cxn modelId="{F1F49A93-11D2-44B2-A586-60D37E747AFF}" type="presOf" srcId="{09E45D8A-C9FB-4EBC-B3C3-EDBE22BA88DE}" destId="{33EE0F21-C566-4726-9FB5-625D552C8AA5}" srcOrd="0" destOrd="0" presId="urn:microsoft.com/office/officeart/2018/2/layout/IconVerticalSolidList"/>
    <dgm:cxn modelId="{343EE69A-2088-48B9-94A6-85042FD5AAAA}" srcId="{4E323AB6-2832-4689-A5C9-B7DD33105949}" destId="{F0D04106-CFC0-4EE9-86E9-19C5D0DF016A}" srcOrd="3" destOrd="0" parTransId="{FEB32C58-66AE-44FF-ADD9-C1EDDE479A65}" sibTransId="{529246E9-C59B-4E54-AA52-EBE1D2661346}"/>
    <dgm:cxn modelId="{9CB75EB1-7F3B-4461-882C-4FC4AC737866}" srcId="{4E323AB6-2832-4689-A5C9-B7DD33105949}" destId="{A237851B-0AE1-495B-A69D-5B84B4B93A2B}" srcOrd="1" destOrd="0" parTransId="{346D4593-35EF-4DA0-BEF9-4505413FDAF4}" sibTransId="{48C42E06-4985-439A-812D-F273427753F2}"/>
    <dgm:cxn modelId="{A7BFCAB9-91D2-4BB4-AC47-73B464719ACD}" srcId="{4E323AB6-2832-4689-A5C9-B7DD33105949}" destId="{09E45D8A-C9FB-4EBC-B3C3-EDBE22BA88DE}" srcOrd="4" destOrd="0" parTransId="{6D5F6660-2914-41B9-A481-1709BC59EF9D}" sibTransId="{5D110B0B-FEBD-4791-B43E-CBB1314FEAC2}"/>
    <dgm:cxn modelId="{807C1DC3-E3C5-4141-A167-134B8C95A9BE}" srcId="{4E323AB6-2832-4689-A5C9-B7DD33105949}" destId="{31BD0364-CF02-425A-B10D-21C6BC5E536B}" srcOrd="0" destOrd="0" parTransId="{2865400B-B621-4101-A38B-190E88A52553}" sibTransId="{6D2769F9-009C-494E-9EAC-DFC21891AFE3}"/>
    <dgm:cxn modelId="{6E8CCDD5-A937-4577-B524-8EF6943BF83A}" type="presOf" srcId="{F0D04106-CFC0-4EE9-86E9-19C5D0DF016A}" destId="{DA677798-65F6-441F-925F-3C05498A5607}" srcOrd="0" destOrd="0" presId="urn:microsoft.com/office/officeart/2018/2/layout/IconVerticalSolidList"/>
    <dgm:cxn modelId="{A0F9C5B5-C92E-4033-93CC-2DCA0B831D47}" type="presParOf" srcId="{7D0A7000-2050-4B99-BD73-7A379FC829F9}" destId="{F5FE15A3-C856-414B-9518-45444108C7DD}" srcOrd="0" destOrd="0" presId="urn:microsoft.com/office/officeart/2018/2/layout/IconVerticalSolidList"/>
    <dgm:cxn modelId="{AF7D3096-18A3-44FC-98C7-1256B3F047A1}" type="presParOf" srcId="{F5FE15A3-C856-414B-9518-45444108C7DD}" destId="{A0FAA76B-7CDE-4793-80EE-230F0DD8E2D4}" srcOrd="0" destOrd="0" presId="urn:microsoft.com/office/officeart/2018/2/layout/IconVerticalSolidList"/>
    <dgm:cxn modelId="{867F2481-3283-426F-8A05-134CC90D9A73}" type="presParOf" srcId="{F5FE15A3-C856-414B-9518-45444108C7DD}" destId="{01761C86-70AD-4481-A7CF-784C14EEE307}" srcOrd="1" destOrd="0" presId="urn:microsoft.com/office/officeart/2018/2/layout/IconVerticalSolidList"/>
    <dgm:cxn modelId="{D3DD2648-6CDB-41C9-8A55-4C84128DF07C}" type="presParOf" srcId="{F5FE15A3-C856-414B-9518-45444108C7DD}" destId="{56E79511-5533-4320-92F9-589792B2BC85}" srcOrd="2" destOrd="0" presId="urn:microsoft.com/office/officeart/2018/2/layout/IconVerticalSolidList"/>
    <dgm:cxn modelId="{B4BBD930-0519-4E22-926D-F1C3890E670A}" type="presParOf" srcId="{F5FE15A3-C856-414B-9518-45444108C7DD}" destId="{BE5506E6-CE73-42AA-8A22-4DCF3B183589}" srcOrd="3" destOrd="0" presId="urn:microsoft.com/office/officeart/2018/2/layout/IconVerticalSolidList"/>
    <dgm:cxn modelId="{34F67C61-C7B2-4B99-A30D-74A0DCD1FC1A}" type="presParOf" srcId="{7D0A7000-2050-4B99-BD73-7A379FC829F9}" destId="{B734EB05-82A4-4598-A847-B1C6913C9766}" srcOrd="1" destOrd="0" presId="urn:microsoft.com/office/officeart/2018/2/layout/IconVerticalSolidList"/>
    <dgm:cxn modelId="{934E2365-9EB5-4ACD-B3FE-7DBB115BBA62}" type="presParOf" srcId="{7D0A7000-2050-4B99-BD73-7A379FC829F9}" destId="{206D9CFE-22CC-402D-87B1-A47837DBC6FA}" srcOrd="2" destOrd="0" presId="urn:microsoft.com/office/officeart/2018/2/layout/IconVerticalSolidList"/>
    <dgm:cxn modelId="{E4F1047B-1EC0-4BEB-AAAF-5B46CE5AD7C6}" type="presParOf" srcId="{206D9CFE-22CC-402D-87B1-A47837DBC6FA}" destId="{89BA4BE1-36BE-4AC0-AE34-637B218504B5}" srcOrd="0" destOrd="0" presId="urn:microsoft.com/office/officeart/2018/2/layout/IconVerticalSolidList"/>
    <dgm:cxn modelId="{A05BD18F-9287-4B1E-8C70-688128C7E033}" type="presParOf" srcId="{206D9CFE-22CC-402D-87B1-A47837DBC6FA}" destId="{2BFC2059-5EBD-4297-92A1-32C4670CF980}" srcOrd="1" destOrd="0" presId="urn:microsoft.com/office/officeart/2018/2/layout/IconVerticalSolidList"/>
    <dgm:cxn modelId="{0A56D39A-822B-496E-9157-809E7ABD55D7}" type="presParOf" srcId="{206D9CFE-22CC-402D-87B1-A47837DBC6FA}" destId="{174DBECB-69C5-477B-9FA9-3B90AC50EB0F}" srcOrd="2" destOrd="0" presId="urn:microsoft.com/office/officeart/2018/2/layout/IconVerticalSolidList"/>
    <dgm:cxn modelId="{24DA3D84-5A58-415F-9C21-039B59CDC4F4}" type="presParOf" srcId="{206D9CFE-22CC-402D-87B1-A47837DBC6FA}" destId="{1A8D4167-18E4-43AD-A355-0CD56062DD14}" srcOrd="3" destOrd="0" presId="urn:microsoft.com/office/officeart/2018/2/layout/IconVerticalSolidList"/>
    <dgm:cxn modelId="{196EAEB4-6D8E-41C9-ACA3-5CECEDDCA5AA}" type="presParOf" srcId="{7D0A7000-2050-4B99-BD73-7A379FC829F9}" destId="{D0CB4706-0AA1-4BD7-9EFD-DED4F44DDD26}" srcOrd="3" destOrd="0" presId="urn:microsoft.com/office/officeart/2018/2/layout/IconVerticalSolidList"/>
    <dgm:cxn modelId="{CCA09E6D-DE2D-4F42-8ADB-1B46D8173831}" type="presParOf" srcId="{7D0A7000-2050-4B99-BD73-7A379FC829F9}" destId="{74CCCC50-7874-4375-A0BD-948E8C023B39}" srcOrd="4" destOrd="0" presId="urn:microsoft.com/office/officeart/2018/2/layout/IconVerticalSolidList"/>
    <dgm:cxn modelId="{2AD4C904-0C6C-4AF1-9215-029E75050473}" type="presParOf" srcId="{74CCCC50-7874-4375-A0BD-948E8C023B39}" destId="{BC20C44A-7D1E-4247-AC9C-2FE7A8C54372}" srcOrd="0" destOrd="0" presId="urn:microsoft.com/office/officeart/2018/2/layout/IconVerticalSolidList"/>
    <dgm:cxn modelId="{6D0E1C2A-1007-4F40-AA73-2417106E1311}" type="presParOf" srcId="{74CCCC50-7874-4375-A0BD-948E8C023B39}" destId="{AC7D6AF7-3987-4DA4-A7EE-F2EF66EE0C05}" srcOrd="1" destOrd="0" presId="urn:microsoft.com/office/officeart/2018/2/layout/IconVerticalSolidList"/>
    <dgm:cxn modelId="{6F671A5B-BAFA-4F78-9682-00B1B912B92C}" type="presParOf" srcId="{74CCCC50-7874-4375-A0BD-948E8C023B39}" destId="{9B229D6C-20C3-4EA9-BAFE-5AA61CC47792}" srcOrd="2" destOrd="0" presId="urn:microsoft.com/office/officeart/2018/2/layout/IconVerticalSolidList"/>
    <dgm:cxn modelId="{0341D326-1D9F-4DCE-B2AB-5B49862A727A}" type="presParOf" srcId="{74CCCC50-7874-4375-A0BD-948E8C023B39}" destId="{AE4CF654-4B40-488D-AFC8-28F707624D00}" srcOrd="3" destOrd="0" presId="urn:microsoft.com/office/officeart/2018/2/layout/IconVerticalSolidList"/>
    <dgm:cxn modelId="{B588B6C3-E473-438B-9C00-3EFF2F33867B}" type="presParOf" srcId="{7D0A7000-2050-4B99-BD73-7A379FC829F9}" destId="{F5ACF127-7FD4-492C-8B6A-262CDDADD615}" srcOrd="5" destOrd="0" presId="urn:microsoft.com/office/officeart/2018/2/layout/IconVerticalSolidList"/>
    <dgm:cxn modelId="{4CC08A18-169D-493C-945C-89F7C4CA2114}" type="presParOf" srcId="{7D0A7000-2050-4B99-BD73-7A379FC829F9}" destId="{F7A3A2A1-A1E0-4308-8865-69D4DCC5029F}" srcOrd="6" destOrd="0" presId="urn:microsoft.com/office/officeart/2018/2/layout/IconVerticalSolidList"/>
    <dgm:cxn modelId="{3917A9C4-4406-4C5C-9A0B-9CC7F2F1471E}" type="presParOf" srcId="{F7A3A2A1-A1E0-4308-8865-69D4DCC5029F}" destId="{26A87B56-3078-4832-8A23-CC3EB0B7C7AE}" srcOrd="0" destOrd="0" presId="urn:microsoft.com/office/officeart/2018/2/layout/IconVerticalSolidList"/>
    <dgm:cxn modelId="{C83EFC17-DDF4-4405-B72C-1B4709051CB0}" type="presParOf" srcId="{F7A3A2A1-A1E0-4308-8865-69D4DCC5029F}" destId="{97461B73-EA6F-41BB-97FC-0062EB9734EA}" srcOrd="1" destOrd="0" presId="urn:microsoft.com/office/officeart/2018/2/layout/IconVerticalSolidList"/>
    <dgm:cxn modelId="{9FBED784-6CA6-4D6B-A9B9-DA40046D0F1B}" type="presParOf" srcId="{F7A3A2A1-A1E0-4308-8865-69D4DCC5029F}" destId="{41350753-88B0-4A1F-A2D3-A2E2DCBA88EC}" srcOrd="2" destOrd="0" presId="urn:microsoft.com/office/officeart/2018/2/layout/IconVerticalSolidList"/>
    <dgm:cxn modelId="{274C0E7F-E8CB-476F-94B1-F9BA4F534AF4}" type="presParOf" srcId="{F7A3A2A1-A1E0-4308-8865-69D4DCC5029F}" destId="{DA677798-65F6-441F-925F-3C05498A5607}" srcOrd="3" destOrd="0" presId="urn:microsoft.com/office/officeart/2018/2/layout/IconVerticalSolidList"/>
    <dgm:cxn modelId="{7FC0B6CD-65EE-432E-93A9-52F2B87B7FC9}" type="presParOf" srcId="{7D0A7000-2050-4B99-BD73-7A379FC829F9}" destId="{2B655EC5-0162-4508-846E-3A12E58FCA55}" srcOrd="7" destOrd="0" presId="urn:microsoft.com/office/officeart/2018/2/layout/IconVerticalSolidList"/>
    <dgm:cxn modelId="{859772CA-6E3B-48A9-A230-3BEDC9CB40A2}" type="presParOf" srcId="{7D0A7000-2050-4B99-BD73-7A379FC829F9}" destId="{21865B0D-9F13-470D-B4DA-4CB49E8CB190}" srcOrd="8" destOrd="0" presId="urn:microsoft.com/office/officeart/2018/2/layout/IconVerticalSolidList"/>
    <dgm:cxn modelId="{23EC342B-C857-4FB6-BD20-6E128ADC2245}" type="presParOf" srcId="{21865B0D-9F13-470D-B4DA-4CB49E8CB190}" destId="{9244BE3C-6340-43D1-9C57-71BBF1CE49AE}" srcOrd="0" destOrd="0" presId="urn:microsoft.com/office/officeart/2018/2/layout/IconVerticalSolidList"/>
    <dgm:cxn modelId="{18DEFF2B-8148-4C16-82B7-057968F6E798}" type="presParOf" srcId="{21865B0D-9F13-470D-B4DA-4CB49E8CB190}" destId="{094641EA-09E4-445E-B830-3E404A4532FA}" srcOrd="1" destOrd="0" presId="urn:microsoft.com/office/officeart/2018/2/layout/IconVerticalSolidList"/>
    <dgm:cxn modelId="{3179CF68-AE3D-4AA3-BA91-B7F45CD1F85C}" type="presParOf" srcId="{21865B0D-9F13-470D-B4DA-4CB49E8CB190}" destId="{E0922C4E-9827-4FAE-BF52-C4CFC7FB04CF}" srcOrd="2" destOrd="0" presId="urn:microsoft.com/office/officeart/2018/2/layout/IconVerticalSolidList"/>
    <dgm:cxn modelId="{7F2FAB9C-B430-45DA-A8C7-210A1E75BB8F}" type="presParOf" srcId="{21865B0D-9F13-470D-B4DA-4CB49E8CB190}" destId="{33EE0F21-C566-4726-9FB5-625D552C8A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02C3298-E504-4772-A1B0-7034B378D2B6}" type="doc">
      <dgm:prSet loTypeId="urn:microsoft.com/office/officeart/2018/5/layout/IconLeaf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40C92603-3DB6-459C-91E0-0B123522EC00}">
      <dgm:prSet custT="1"/>
      <dgm:spPr/>
      <dgm:t>
        <a:bodyPr/>
        <a:lstStyle/>
        <a:p>
          <a:pPr>
            <a:defRPr cap="all"/>
          </a:pPr>
          <a:r>
            <a:rPr lang="en-US" sz="1400" dirty="0"/>
            <a:t>Flexible and customizable (</a:t>
          </a:r>
          <a:r>
            <a:rPr lang="en-US" sz="1400" dirty="0" err="1"/>
            <a:t>Brommeyer</a:t>
          </a:r>
          <a:r>
            <a:rPr lang="en-US" sz="1400" dirty="0"/>
            <a:t> and Liang, 2022).</a:t>
          </a:r>
        </a:p>
      </dgm:t>
    </dgm:pt>
    <dgm:pt modelId="{E22F75C3-C056-4C11-86B6-B07443C9B09A}" type="parTrans" cxnId="{F51D7F95-2960-4895-B12C-CE44C7EC03C5}">
      <dgm:prSet/>
      <dgm:spPr/>
      <dgm:t>
        <a:bodyPr/>
        <a:lstStyle/>
        <a:p>
          <a:endParaRPr lang="en-US"/>
        </a:p>
      </dgm:t>
    </dgm:pt>
    <dgm:pt modelId="{5FBA66AE-784C-44E5-B9E2-C658A67A356D}" type="sibTrans" cxnId="{F51D7F95-2960-4895-B12C-CE44C7EC03C5}">
      <dgm:prSet/>
      <dgm:spPr/>
      <dgm:t>
        <a:bodyPr/>
        <a:lstStyle/>
        <a:p>
          <a:endParaRPr lang="en-US"/>
        </a:p>
      </dgm:t>
    </dgm:pt>
    <dgm:pt modelId="{31E468AF-1865-466E-BA07-E7CF34C32F3B}">
      <dgm:prSet/>
      <dgm:spPr/>
      <dgm:t>
        <a:bodyPr/>
        <a:lstStyle/>
        <a:p>
          <a:pPr>
            <a:defRPr cap="all"/>
          </a:pPr>
          <a:r>
            <a:rPr lang="en-US"/>
            <a:t>Easy calculations.</a:t>
          </a:r>
        </a:p>
      </dgm:t>
    </dgm:pt>
    <dgm:pt modelId="{1D231E83-7F16-4B6E-BEDD-B0491CE02AAB}" type="parTrans" cxnId="{1E55197D-A86C-4851-84A8-43348DBE5319}">
      <dgm:prSet/>
      <dgm:spPr/>
      <dgm:t>
        <a:bodyPr/>
        <a:lstStyle/>
        <a:p>
          <a:endParaRPr lang="en-US"/>
        </a:p>
      </dgm:t>
    </dgm:pt>
    <dgm:pt modelId="{362FB81D-96B9-4840-981E-4F98C738493B}" type="sibTrans" cxnId="{1E55197D-A86C-4851-84A8-43348DBE5319}">
      <dgm:prSet/>
      <dgm:spPr/>
      <dgm:t>
        <a:bodyPr/>
        <a:lstStyle/>
        <a:p>
          <a:endParaRPr lang="en-US"/>
        </a:p>
      </dgm:t>
    </dgm:pt>
    <dgm:pt modelId="{FD6C841E-A779-4FB7-88AE-143972D7B89D}">
      <dgm:prSet/>
      <dgm:spPr/>
      <dgm:t>
        <a:bodyPr/>
        <a:lstStyle/>
        <a:p>
          <a:pPr>
            <a:defRPr cap="all"/>
          </a:pPr>
          <a:r>
            <a:rPr lang="en-US"/>
            <a:t>Cost-effective.</a:t>
          </a:r>
        </a:p>
      </dgm:t>
    </dgm:pt>
    <dgm:pt modelId="{18F8FB8A-5896-4CC1-A527-4D8859C14D0F}" type="parTrans" cxnId="{6ACE1587-386F-47B6-ACEC-F6C1555F9DF9}">
      <dgm:prSet/>
      <dgm:spPr/>
      <dgm:t>
        <a:bodyPr/>
        <a:lstStyle/>
        <a:p>
          <a:endParaRPr lang="en-US"/>
        </a:p>
      </dgm:t>
    </dgm:pt>
    <dgm:pt modelId="{5FFA24CB-79F9-4607-BF37-5F945F63BF67}" type="sibTrans" cxnId="{6ACE1587-386F-47B6-ACEC-F6C1555F9DF9}">
      <dgm:prSet/>
      <dgm:spPr/>
      <dgm:t>
        <a:bodyPr/>
        <a:lstStyle/>
        <a:p>
          <a:endParaRPr lang="en-US"/>
        </a:p>
      </dgm:t>
    </dgm:pt>
    <dgm:pt modelId="{14F727C7-74D6-48F6-B99E-91248FB0CAD1}">
      <dgm:prSet/>
      <dgm:spPr/>
      <dgm:t>
        <a:bodyPr/>
        <a:lstStyle/>
        <a:p>
          <a:pPr>
            <a:defRPr cap="all"/>
          </a:pPr>
          <a:r>
            <a:rPr lang="en-US"/>
            <a:t>Data analysis features.</a:t>
          </a:r>
        </a:p>
      </dgm:t>
    </dgm:pt>
    <dgm:pt modelId="{C568164A-7802-403E-AF48-0C49077FF546}" type="parTrans" cxnId="{90D794A6-E1EB-4CAF-ABF6-69ACFA38DCEA}">
      <dgm:prSet/>
      <dgm:spPr/>
      <dgm:t>
        <a:bodyPr/>
        <a:lstStyle/>
        <a:p>
          <a:endParaRPr lang="en-US"/>
        </a:p>
      </dgm:t>
    </dgm:pt>
    <dgm:pt modelId="{AD647FEF-F8BC-464C-9C6E-F074A22588C9}" type="sibTrans" cxnId="{90D794A6-E1EB-4CAF-ABF6-69ACFA38DCEA}">
      <dgm:prSet/>
      <dgm:spPr/>
      <dgm:t>
        <a:bodyPr/>
        <a:lstStyle/>
        <a:p>
          <a:endParaRPr lang="en-US"/>
        </a:p>
      </dgm:t>
    </dgm:pt>
    <dgm:pt modelId="{15ADE53E-4E61-4B62-BC80-C570DB6A2087}">
      <dgm:prSet/>
      <dgm:spPr/>
      <dgm:t>
        <a:bodyPr/>
        <a:lstStyle/>
        <a:p>
          <a:pPr>
            <a:defRPr cap="all"/>
          </a:pPr>
          <a:r>
            <a:rPr lang="en-US"/>
            <a:t>Widely used software.</a:t>
          </a:r>
        </a:p>
      </dgm:t>
    </dgm:pt>
    <dgm:pt modelId="{18EB56AE-CE3C-4DDF-BC43-EC408FD295BE}" type="parTrans" cxnId="{77876A2A-5B82-4000-892D-E4F79E6CB8C7}">
      <dgm:prSet/>
      <dgm:spPr/>
      <dgm:t>
        <a:bodyPr/>
        <a:lstStyle/>
        <a:p>
          <a:endParaRPr lang="en-US"/>
        </a:p>
      </dgm:t>
    </dgm:pt>
    <dgm:pt modelId="{87B2CA60-142A-4920-945A-87519D8EAE9A}" type="sibTrans" cxnId="{77876A2A-5B82-4000-892D-E4F79E6CB8C7}">
      <dgm:prSet/>
      <dgm:spPr/>
      <dgm:t>
        <a:bodyPr/>
        <a:lstStyle/>
        <a:p>
          <a:endParaRPr lang="en-US"/>
        </a:p>
      </dgm:t>
    </dgm:pt>
    <dgm:pt modelId="{45011F8A-8D0E-4C98-8CD1-F4A7E79ADECE}" type="pres">
      <dgm:prSet presAssocID="{202C3298-E504-4772-A1B0-7034B378D2B6}" presName="root" presStyleCnt="0">
        <dgm:presLayoutVars>
          <dgm:dir/>
          <dgm:resizeHandles val="exact"/>
        </dgm:presLayoutVars>
      </dgm:prSet>
      <dgm:spPr/>
    </dgm:pt>
    <dgm:pt modelId="{50CD861F-ABD1-46DB-82AF-2D17221DC45D}" type="pres">
      <dgm:prSet presAssocID="{40C92603-3DB6-459C-91E0-0B123522EC00}" presName="compNode" presStyleCnt="0"/>
      <dgm:spPr/>
    </dgm:pt>
    <dgm:pt modelId="{BA1CF332-7F37-47AE-95AC-5D8DBF81A75A}" type="pres">
      <dgm:prSet presAssocID="{40C92603-3DB6-459C-91E0-0B123522EC00}" presName="iconBgRect" presStyleLbl="bgShp" presStyleIdx="0" presStyleCnt="5"/>
      <dgm:spPr>
        <a:prstGeom prst="round2DiagRect">
          <a:avLst>
            <a:gd name="adj1" fmla="val 29727"/>
            <a:gd name="adj2" fmla="val 0"/>
          </a:avLst>
        </a:prstGeom>
      </dgm:spPr>
    </dgm:pt>
    <dgm:pt modelId="{1B26667E-4632-420C-A56F-341855131C61}" type="pres">
      <dgm:prSet presAssocID="{40C92603-3DB6-459C-91E0-0B123522EC0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ymnast - Rings"/>
        </a:ext>
      </dgm:extLst>
    </dgm:pt>
    <dgm:pt modelId="{D466502A-878A-4972-B77F-2F46B538C8AC}" type="pres">
      <dgm:prSet presAssocID="{40C92603-3DB6-459C-91E0-0B123522EC00}" presName="spaceRect" presStyleCnt="0"/>
      <dgm:spPr/>
    </dgm:pt>
    <dgm:pt modelId="{BB5260B0-1402-413F-BC6E-0E48C1A2B5F5}" type="pres">
      <dgm:prSet presAssocID="{40C92603-3DB6-459C-91E0-0B123522EC00}" presName="textRect" presStyleLbl="revTx" presStyleIdx="0" presStyleCnt="5">
        <dgm:presLayoutVars>
          <dgm:chMax val="1"/>
          <dgm:chPref val="1"/>
        </dgm:presLayoutVars>
      </dgm:prSet>
      <dgm:spPr/>
    </dgm:pt>
    <dgm:pt modelId="{4658967D-05E2-4D84-828E-31C9D4A0C85B}" type="pres">
      <dgm:prSet presAssocID="{5FBA66AE-784C-44E5-B9E2-C658A67A356D}" presName="sibTrans" presStyleCnt="0"/>
      <dgm:spPr/>
    </dgm:pt>
    <dgm:pt modelId="{7934053D-EB67-452D-B8C0-87F5FE008EB2}" type="pres">
      <dgm:prSet presAssocID="{31E468AF-1865-466E-BA07-E7CF34C32F3B}" presName="compNode" presStyleCnt="0"/>
      <dgm:spPr/>
    </dgm:pt>
    <dgm:pt modelId="{BB8428D2-9ECE-4C66-966E-2BA42C3BDD0D}" type="pres">
      <dgm:prSet presAssocID="{31E468AF-1865-466E-BA07-E7CF34C32F3B}" presName="iconBgRect" presStyleLbl="bgShp" presStyleIdx="1" presStyleCnt="5"/>
      <dgm:spPr>
        <a:prstGeom prst="round2DiagRect">
          <a:avLst>
            <a:gd name="adj1" fmla="val 29727"/>
            <a:gd name="adj2" fmla="val 0"/>
          </a:avLst>
        </a:prstGeom>
      </dgm:spPr>
    </dgm:pt>
    <dgm:pt modelId="{91CF7E1D-58E8-4605-ACAC-819916D5D97C}" type="pres">
      <dgm:prSet presAssocID="{31E468AF-1865-466E-BA07-E7CF34C32F3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9FC57414-7161-4727-8E91-5FD84D6CFE70}" type="pres">
      <dgm:prSet presAssocID="{31E468AF-1865-466E-BA07-E7CF34C32F3B}" presName="spaceRect" presStyleCnt="0"/>
      <dgm:spPr/>
    </dgm:pt>
    <dgm:pt modelId="{FB4CE950-CACC-45B9-BF71-30A54046AB16}" type="pres">
      <dgm:prSet presAssocID="{31E468AF-1865-466E-BA07-E7CF34C32F3B}" presName="textRect" presStyleLbl="revTx" presStyleIdx="1" presStyleCnt="5">
        <dgm:presLayoutVars>
          <dgm:chMax val="1"/>
          <dgm:chPref val="1"/>
        </dgm:presLayoutVars>
      </dgm:prSet>
      <dgm:spPr/>
    </dgm:pt>
    <dgm:pt modelId="{F113FE4C-5408-429E-A888-0DFE82517DC4}" type="pres">
      <dgm:prSet presAssocID="{362FB81D-96B9-4840-981E-4F98C738493B}" presName="sibTrans" presStyleCnt="0"/>
      <dgm:spPr/>
    </dgm:pt>
    <dgm:pt modelId="{CC2AD29E-9FAE-41D2-9466-4745D9CCE504}" type="pres">
      <dgm:prSet presAssocID="{FD6C841E-A779-4FB7-88AE-143972D7B89D}" presName="compNode" presStyleCnt="0"/>
      <dgm:spPr/>
    </dgm:pt>
    <dgm:pt modelId="{889E3BB5-BEC1-4DBF-88F6-A6051C07F8C9}" type="pres">
      <dgm:prSet presAssocID="{FD6C841E-A779-4FB7-88AE-143972D7B89D}" presName="iconBgRect" presStyleLbl="bgShp" presStyleIdx="2" presStyleCnt="5"/>
      <dgm:spPr>
        <a:prstGeom prst="round2DiagRect">
          <a:avLst>
            <a:gd name="adj1" fmla="val 29727"/>
            <a:gd name="adj2" fmla="val 0"/>
          </a:avLst>
        </a:prstGeom>
      </dgm:spPr>
    </dgm:pt>
    <dgm:pt modelId="{5C0E0C5E-6BBC-41B3-BB03-E374BC4CB863}" type="pres">
      <dgm:prSet presAssocID="{FD6C841E-A779-4FB7-88AE-143972D7B89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llar"/>
        </a:ext>
      </dgm:extLst>
    </dgm:pt>
    <dgm:pt modelId="{4143B40F-AFAA-41AD-9980-908333E9913D}" type="pres">
      <dgm:prSet presAssocID="{FD6C841E-A779-4FB7-88AE-143972D7B89D}" presName="spaceRect" presStyleCnt="0"/>
      <dgm:spPr/>
    </dgm:pt>
    <dgm:pt modelId="{3F47DFC4-0720-4392-95C1-4BA2DAB9E962}" type="pres">
      <dgm:prSet presAssocID="{FD6C841E-A779-4FB7-88AE-143972D7B89D}" presName="textRect" presStyleLbl="revTx" presStyleIdx="2" presStyleCnt="5">
        <dgm:presLayoutVars>
          <dgm:chMax val="1"/>
          <dgm:chPref val="1"/>
        </dgm:presLayoutVars>
      </dgm:prSet>
      <dgm:spPr/>
    </dgm:pt>
    <dgm:pt modelId="{C4A29E96-D695-4290-821F-CE1C22CC354C}" type="pres">
      <dgm:prSet presAssocID="{5FFA24CB-79F9-4607-BF37-5F945F63BF67}" presName="sibTrans" presStyleCnt="0"/>
      <dgm:spPr/>
    </dgm:pt>
    <dgm:pt modelId="{B0BE9BB7-B2F8-402C-987E-FCC4D8825C22}" type="pres">
      <dgm:prSet presAssocID="{14F727C7-74D6-48F6-B99E-91248FB0CAD1}" presName="compNode" presStyleCnt="0"/>
      <dgm:spPr/>
    </dgm:pt>
    <dgm:pt modelId="{61DD93FE-6729-4A69-B116-C1BB1630E157}" type="pres">
      <dgm:prSet presAssocID="{14F727C7-74D6-48F6-B99E-91248FB0CAD1}" presName="iconBgRect" presStyleLbl="bgShp" presStyleIdx="3" presStyleCnt="5"/>
      <dgm:spPr>
        <a:prstGeom prst="round2DiagRect">
          <a:avLst>
            <a:gd name="adj1" fmla="val 29727"/>
            <a:gd name="adj2" fmla="val 0"/>
          </a:avLst>
        </a:prstGeom>
      </dgm:spPr>
    </dgm:pt>
    <dgm:pt modelId="{F31AC32D-FAAD-4EA2-AA73-717F5393D9D4}" type="pres">
      <dgm:prSet presAssocID="{14F727C7-74D6-48F6-B99E-91248FB0CAD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441F9092-6ABA-4BDE-92F0-E6FC5B7C393A}" type="pres">
      <dgm:prSet presAssocID="{14F727C7-74D6-48F6-B99E-91248FB0CAD1}" presName="spaceRect" presStyleCnt="0"/>
      <dgm:spPr/>
    </dgm:pt>
    <dgm:pt modelId="{367A468E-535C-4EC6-8136-B8301717A222}" type="pres">
      <dgm:prSet presAssocID="{14F727C7-74D6-48F6-B99E-91248FB0CAD1}" presName="textRect" presStyleLbl="revTx" presStyleIdx="3" presStyleCnt="5">
        <dgm:presLayoutVars>
          <dgm:chMax val="1"/>
          <dgm:chPref val="1"/>
        </dgm:presLayoutVars>
      </dgm:prSet>
      <dgm:spPr/>
    </dgm:pt>
    <dgm:pt modelId="{34415944-C4A9-415B-9C93-E0099914F015}" type="pres">
      <dgm:prSet presAssocID="{AD647FEF-F8BC-464C-9C6E-F074A22588C9}" presName="sibTrans" presStyleCnt="0"/>
      <dgm:spPr/>
    </dgm:pt>
    <dgm:pt modelId="{273DAA75-B8E0-44BC-AC0D-3EEAE2A9ED1D}" type="pres">
      <dgm:prSet presAssocID="{15ADE53E-4E61-4B62-BC80-C570DB6A2087}" presName="compNode" presStyleCnt="0"/>
      <dgm:spPr/>
    </dgm:pt>
    <dgm:pt modelId="{0789E7B2-055C-4A45-91A5-7C919066BAA6}" type="pres">
      <dgm:prSet presAssocID="{15ADE53E-4E61-4B62-BC80-C570DB6A2087}" presName="iconBgRect" presStyleLbl="bgShp" presStyleIdx="4" presStyleCnt="5"/>
      <dgm:spPr>
        <a:prstGeom prst="round2DiagRect">
          <a:avLst>
            <a:gd name="adj1" fmla="val 29727"/>
            <a:gd name="adj2" fmla="val 0"/>
          </a:avLst>
        </a:prstGeom>
      </dgm:spPr>
    </dgm:pt>
    <dgm:pt modelId="{86781C47-6AD6-4479-B262-7FE0D6E9A1E9}" type="pres">
      <dgm:prSet presAssocID="{15ADE53E-4E61-4B62-BC80-C570DB6A208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mputer"/>
        </a:ext>
      </dgm:extLst>
    </dgm:pt>
    <dgm:pt modelId="{B4FD2F55-9E9E-4FE2-9D9D-C7F549C3A526}" type="pres">
      <dgm:prSet presAssocID="{15ADE53E-4E61-4B62-BC80-C570DB6A2087}" presName="spaceRect" presStyleCnt="0"/>
      <dgm:spPr/>
    </dgm:pt>
    <dgm:pt modelId="{339CFF74-FAEB-43F4-A692-F83DC0D95D8B}" type="pres">
      <dgm:prSet presAssocID="{15ADE53E-4E61-4B62-BC80-C570DB6A2087}" presName="textRect" presStyleLbl="revTx" presStyleIdx="4" presStyleCnt="5">
        <dgm:presLayoutVars>
          <dgm:chMax val="1"/>
          <dgm:chPref val="1"/>
        </dgm:presLayoutVars>
      </dgm:prSet>
      <dgm:spPr/>
    </dgm:pt>
  </dgm:ptLst>
  <dgm:cxnLst>
    <dgm:cxn modelId="{FAE44617-978A-444B-9941-F9FC69068573}" type="presOf" srcId="{202C3298-E504-4772-A1B0-7034B378D2B6}" destId="{45011F8A-8D0E-4C98-8CD1-F4A7E79ADECE}" srcOrd="0" destOrd="0" presId="urn:microsoft.com/office/officeart/2018/5/layout/IconLeafLabelList"/>
    <dgm:cxn modelId="{DA02251A-F8F1-4BE7-99A9-86BCAFD7162B}" type="presOf" srcId="{31E468AF-1865-466E-BA07-E7CF34C32F3B}" destId="{FB4CE950-CACC-45B9-BF71-30A54046AB16}" srcOrd="0" destOrd="0" presId="urn:microsoft.com/office/officeart/2018/5/layout/IconLeafLabelList"/>
    <dgm:cxn modelId="{E3EFA021-E453-47A2-9945-6E6D30017F0A}" type="presOf" srcId="{14F727C7-74D6-48F6-B99E-91248FB0CAD1}" destId="{367A468E-535C-4EC6-8136-B8301717A222}" srcOrd="0" destOrd="0" presId="urn:microsoft.com/office/officeart/2018/5/layout/IconLeafLabelList"/>
    <dgm:cxn modelId="{77876A2A-5B82-4000-892D-E4F79E6CB8C7}" srcId="{202C3298-E504-4772-A1B0-7034B378D2B6}" destId="{15ADE53E-4E61-4B62-BC80-C570DB6A2087}" srcOrd="4" destOrd="0" parTransId="{18EB56AE-CE3C-4DDF-BC43-EC408FD295BE}" sibTransId="{87B2CA60-142A-4920-945A-87519D8EAE9A}"/>
    <dgm:cxn modelId="{75C92330-6F14-4C23-A817-D310D5C003FD}" type="presOf" srcId="{40C92603-3DB6-459C-91E0-0B123522EC00}" destId="{BB5260B0-1402-413F-BC6E-0E48C1A2B5F5}" srcOrd="0" destOrd="0" presId="urn:microsoft.com/office/officeart/2018/5/layout/IconLeafLabelList"/>
    <dgm:cxn modelId="{A3AA8F4F-C8FA-4DEB-B331-E8A6338880BD}" type="presOf" srcId="{FD6C841E-A779-4FB7-88AE-143972D7B89D}" destId="{3F47DFC4-0720-4392-95C1-4BA2DAB9E962}" srcOrd="0" destOrd="0" presId="urn:microsoft.com/office/officeart/2018/5/layout/IconLeafLabelList"/>
    <dgm:cxn modelId="{1E55197D-A86C-4851-84A8-43348DBE5319}" srcId="{202C3298-E504-4772-A1B0-7034B378D2B6}" destId="{31E468AF-1865-466E-BA07-E7CF34C32F3B}" srcOrd="1" destOrd="0" parTransId="{1D231E83-7F16-4B6E-BEDD-B0491CE02AAB}" sibTransId="{362FB81D-96B9-4840-981E-4F98C738493B}"/>
    <dgm:cxn modelId="{6ACE1587-386F-47B6-ACEC-F6C1555F9DF9}" srcId="{202C3298-E504-4772-A1B0-7034B378D2B6}" destId="{FD6C841E-A779-4FB7-88AE-143972D7B89D}" srcOrd="2" destOrd="0" parTransId="{18F8FB8A-5896-4CC1-A527-4D8859C14D0F}" sibTransId="{5FFA24CB-79F9-4607-BF37-5F945F63BF67}"/>
    <dgm:cxn modelId="{F51D7F95-2960-4895-B12C-CE44C7EC03C5}" srcId="{202C3298-E504-4772-A1B0-7034B378D2B6}" destId="{40C92603-3DB6-459C-91E0-0B123522EC00}" srcOrd="0" destOrd="0" parTransId="{E22F75C3-C056-4C11-86B6-B07443C9B09A}" sibTransId="{5FBA66AE-784C-44E5-B9E2-C658A67A356D}"/>
    <dgm:cxn modelId="{90D794A6-E1EB-4CAF-ABF6-69ACFA38DCEA}" srcId="{202C3298-E504-4772-A1B0-7034B378D2B6}" destId="{14F727C7-74D6-48F6-B99E-91248FB0CAD1}" srcOrd="3" destOrd="0" parTransId="{C568164A-7802-403E-AF48-0C49077FF546}" sibTransId="{AD647FEF-F8BC-464C-9C6E-F074A22588C9}"/>
    <dgm:cxn modelId="{F3B29DA9-D710-497C-84D2-810ADBBDA7E1}" type="presOf" srcId="{15ADE53E-4E61-4B62-BC80-C570DB6A2087}" destId="{339CFF74-FAEB-43F4-A692-F83DC0D95D8B}" srcOrd="0" destOrd="0" presId="urn:microsoft.com/office/officeart/2018/5/layout/IconLeafLabelList"/>
    <dgm:cxn modelId="{D177924C-619A-475D-B9AC-1A91A48C2959}" type="presParOf" srcId="{45011F8A-8D0E-4C98-8CD1-F4A7E79ADECE}" destId="{50CD861F-ABD1-46DB-82AF-2D17221DC45D}" srcOrd="0" destOrd="0" presId="urn:microsoft.com/office/officeart/2018/5/layout/IconLeafLabelList"/>
    <dgm:cxn modelId="{96750200-A090-4D6F-AA0F-E636DB188E40}" type="presParOf" srcId="{50CD861F-ABD1-46DB-82AF-2D17221DC45D}" destId="{BA1CF332-7F37-47AE-95AC-5D8DBF81A75A}" srcOrd="0" destOrd="0" presId="urn:microsoft.com/office/officeart/2018/5/layout/IconLeafLabelList"/>
    <dgm:cxn modelId="{6E5BE816-B91E-4966-B326-59D4A8A1E601}" type="presParOf" srcId="{50CD861F-ABD1-46DB-82AF-2D17221DC45D}" destId="{1B26667E-4632-420C-A56F-341855131C61}" srcOrd="1" destOrd="0" presId="urn:microsoft.com/office/officeart/2018/5/layout/IconLeafLabelList"/>
    <dgm:cxn modelId="{FA6CA592-A22A-44E4-8E56-4A8809E66026}" type="presParOf" srcId="{50CD861F-ABD1-46DB-82AF-2D17221DC45D}" destId="{D466502A-878A-4972-B77F-2F46B538C8AC}" srcOrd="2" destOrd="0" presId="urn:microsoft.com/office/officeart/2018/5/layout/IconLeafLabelList"/>
    <dgm:cxn modelId="{66F9BF4E-479F-4A90-A70B-08AA81162224}" type="presParOf" srcId="{50CD861F-ABD1-46DB-82AF-2D17221DC45D}" destId="{BB5260B0-1402-413F-BC6E-0E48C1A2B5F5}" srcOrd="3" destOrd="0" presId="urn:microsoft.com/office/officeart/2018/5/layout/IconLeafLabelList"/>
    <dgm:cxn modelId="{DE8BD2AB-E9A2-4C8D-A025-EFEAA9BD21AB}" type="presParOf" srcId="{45011F8A-8D0E-4C98-8CD1-F4A7E79ADECE}" destId="{4658967D-05E2-4D84-828E-31C9D4A0C85B}" srcOrd="1" destOrd="0" presId="urn:microsoft.com/office/officeart/2018/5/layout/IconLeafLabelList"/>
    <dgm:cxn modelId="{D2AE57A4-3E86-4895-A138-6DF6DCE849A2}" type="presParOf" srcId="{45011F8A-8D0E-4C98-8CD1-F4A7E79ADECE}" destId="{7934053D-EB67-452D-B8C0-87F5FE008EB2}" srcOrd="2" destOrd="0" presId="urn:microsoft.com/office/officeart/2018/5/layout/IconLeafLabelList"/>
    <dgm:cxn modelId="{5CC2BCCF-0487-4CFA-9033-5D2CB362DF90}" type="presParOf" srcId="{7934053D-EB67-452D-B8C0-87F5FE008EB2}" destId="{BB8428D2-9ECE-4C66-966E-2BA42C3BDD0D}" srcOrd="0" destOrd="0" presId="urn:microsoft.com/office/officeart/2018/5/layout/IconLeafLabelList"/>
    <dgm:cxn modelId="{6855644F-945F-46B9-BFC7-3831661BCC3C}" type="presParOf" srcId="{7934053D-EB67-452D-B8C0-87F5FE008EB2}" destId="{91CF7E1D-58E8-4605-ACAC-819916D5D97C}" srcOrd="1" destOrd="0" presId="urn:microsoft.com/office/officeart/2018/5/layout/IconLeafLabelList"/>
    <dgm:cxn modelId="{B19C2FF6-6994-49A9-85FE-939B20A81228}" type="presParOf" srcId="{7934053D-EB67-452D-B8C0-87F5FE008EB2}" destId="{9FC57414-7161-4727-8E91-5FD84D6CFE70}" srcOrd="2" destOrd="0" presId="urn:microsoft.com/office/officeart/2018/5/layout/IconLeafLabelList"/>
    <dgm:cxn modelId="{1E0F9CD6-6247-4DF2-AE74-CF4C418BA962}" type="presParOf" srcId="{7934053D-EB67-452D-B8C0-87F5FE008EB2}" destId="{FB4CE950-CACC-45B9-BF71-30A54046AB16}" srcOrd="3" destOrd="0" presId="urn:microsoft.com/office/officeart/2018/5/layout/IconLeafLabelList"/>
    <dgm:cxn modelId="{7E9CDDD0-328E-42B4-A948-89FE25D7A5FF}" type="presParOf" srcId="{45011F8A-8D0E-4C98-8CD1-F4A7E79ADECE}" destId="{F113FE4C-5408-429E-A888-0DFE82517DC4}" srcOrd="3" destOrd="0" presId="urn:microsoft.com/office/officeart/2018/5/layout/IconLeafLabelList"/>
    <dgm:cxn modelId="{8FCFCC0F-7745-4128-B7E6-7E5FA79CEE72}" type="presParOf" srcId="{45011F8A-8D0E-4C98-8CD1-F4A7E79ADECE}" destId="{CC2AD29E-9FAE-41D2-9466-4745D9CCE504}" srcOrd="4" destOrd="0" presId="urn:microsoft.com/office/officeart/2018/5/layout/IconLeafLabelList"/>
    <dgm:cxn modelId="{4502F50A-6A8D-4893-9D7D-7B136F870C3F}" type="presParOf" srcId="{CC2AD29E-9FAE-41D2-9466-4745D9CCE504}" destId="{889E3BB5-BEC1-4DBF-88F6-A6051C07F8C9}" srcOrd="0" destOrd="0" presId="urn:microsoft.com/office/officeart/2018/5/layout/IconLeafLabelList"/>
    <dgm:cxn modelId="{32E3DAF7-85F3-4807-8239-2D340E377AB1}" type="presParOf" srcId="{CC2AD29E-9FAE-41D2-9466-4745D9CCE504}" destId="{5C0E0C5E-6BBC-41B3-BB03-E374BC4CB863}" srcOrd="1" destOrd="0" presId="urn:microsoft.com/office/officeart/2018/5/layout/IconLeafLabelList"/>
    <dgm:cxn modelId="{9E0EB505-7D75-4DA5-91E5-76D0EFEBA4D5}" type="presParOf" srcId="{CC2AD29E-9FAE-41D2-9466-4745D9CCE504}" destId="{4143B40F-AFAA-41AD-9980-908333E9913D}" srcOrd="2" destOrd="0" presId="urn:microsoft.com/office/officeart/2018/5/layout/IconLeafLabelList"/>
    <dgm:cxn modelId="{859B8548-CFF5-4282-A6DE-A5AB8407221C}" type="presParOf" srcId="{CC2AD29E-9FAE-41D2-9466-4745D9CCE504}" destId="{3F47DFC4-0720-4392-95C1-4BA2DAB9E962}" srcOrd="3" destOrd="0" presId="urn:microsoft.com/office/officeart/2018/5/layout/IconLeafLabelList"/>
    <dgm:cxn modelId="{6824FB89-973F-4E26-948A-2FDD89321131}" type="presParOf" srcId="{45011F8A-8D0E-4C98-8CD1-F4A7E79ADECE}" destId="{C4A29E96-D695-4290-821F-CE1C22CC354C}" srcOrd="5" destOrd="0" presId="urn:microsoft.com/office/officeart/2018/5/layout/IconLeafLabelList"/>
    <dgm:cxn modelId="{D3B9BEB6-04BD-4176-85B8-1373A15C674D}" type="presParOf" srcId="{45011F8A-8D0E-4C98-8CD1-F4A7E79ADECE}" destId="{B0BE9BB7-B2F8-402C-987E-FCC4D8825C22}" srcOrd="6" destOrd="0" presId="urn:microsoft.com/office/officeart/2018/5/layout/IconLeafLabelList"/>
    <dgm:cxn modelId="{27AC86B1-31EA-41F5-96E8-70985A61108A}" type="presParOf" srcId="{B0BE9BB7-B2F8-402C-987E-FCC4D8825C22}" destId="{61DD93FE-6729-4A69-B116-C1BB1630E157}" srcOrd="0" destOrd="0" presId="urn:microsoft.com/office/officeart/2018/5/layout/IconLeafLabelList"/>
    <dgm:cxn modelId="{92040373-8EBD-4421-BC49-3A78AFA89FF8}" type="presParOf" srcId="{B0BE9BB7-B2F8-402C-987E-FCC4D8825C22}" destId="{F31AC32D-FAAD-4EA2-AA73-717F5393D9D4}" srcOrd="1" destOrd="0" presId="urn:microsoft.com/office/officeart/2018/5/layout/IconLeafLabelList"/>
    <dgm:cxn modelId="{8E9A4285-000E-4122-8D2B-526734FDC266}" type="presParOf" srcId="{B0BE9BB7-B2F8-402C-987E-FCC4D8825C22}" destId="{441F9092-6ABA-4BDE-92F0-E6FC5B7C393A}" srcOrd="2" destOrd="0" presId="urn:microsoft.com/office/officeart/2018/5/layout/IconLeafLabelList"/>
    <dgm:cxn modelId="{B9033433-40F6-4270-BCF6-55A59E531302}" type="presParOf" srcId="{B0BE9BB7-B2F8-402C-987E-FCC4D8825C22}" destId="{367A468E-535C-4EC6-8136-B8301717A222}" srcOrd="3" destOrd="0" presId="urn:microsoft.com/office/officeart/2018/5/layout/IconLeafLabelList"/>
    <dgm:cxn modelId="{4867C1E1-85C0-4F83-B7C8-11DAF0C6DA9F}" type="presParOf" srcId="{45011F8A-8D0E-4C98-8CD1-F4A7E79ADECE}" destId="{34415944-C4A9-415B-9C93-E0099914F015}" srcOrd="7" destOrd="0" presId="urn:microsoft.com/office/officeart/2018/5/layout/IconLeafLabelList"/>
    <dgm:cxn modelId="{2FAA10AE-BB1D-4E33-A6C0-B091B960DE57}" type="presParOf" srcId="{45011F8A-8D0E-4C98-8CD1-F4A7E79ADECE}" destId="{273DAA75-B8E0-44BC-AC0D-3EEAE2A9ED1D}" srcOrd="8" destOrd="0" presId="urn:microsoft.com/office/officeart/2018/5/layout/IconLeafLabelList"/>
    <dgm:cxn modelId="{577E0785-37DA-4480-9D96-1641A88A4047}" type="presParOf" srcId="{273DAA75-B8E0-44BC-AC0D-3EEAE2A9ED1D}" destId="{0789E7B2-055C-4A45-91A5-7C919066BAA6}" srcOrd="0" destOrd="0" presId="urn:microsoft.com/office/officeart/2018/5/layout/IconLeafLabelList"/>
    <dgm:cxn modelId="{85D79B92-0CB7-47D4-9699-D04D4FADC658}" type="presParOf" srcId="{273DAA75-B8E0-44BC-AC0D-3EEAE2A9ED1D}" destId="{86781C47-6AD6-4479-B262-7FE0D6E9A1E9}" srcOrd="1" destOrd="0" presId="urn:microsoft.com/office/officeart/2018/5/layout/IconLeafLabelList"/>
    <dgm:cxn modelId="{432AD8C7-C14D-45B1-94FF-AE43051BB94F}" type="presParOf" srcId="{273DAA75-B8E0-44BC-AC0D-3EEAE2A9ED1D}" destId="{B4FD2F55-9E9E-4FE2-9D9D-C7F549C3A526}" srcOrd="2" destOrd="0" presId="urn:microsoft.com/office/officeart/2018/5/layout/IconLeafLabelList"/>
    <dgm:cxn modelId="{CC3AF260-08A0-46D2-AD29-ABB67888E140}" type="presParOf" srcId="{273DAA75-B8E0-44BC-AC0D-3EEAE2A9ED1D}" destId="{339CFF74-FAEB-43F4-A692-F83DC0D95D8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45C29F-EFD7-4518-93E2-B025AF343F97}"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E7D37A6F-F81B-46A7-B154-C22A24FDBD99}">
      <dgm:prSet/>
      <dgm:spPr/>
      <dgm:t>
        <a:bodyPr/>
        <a:lstStyle/>
        <a:p>
          <a:pPr>
            <a:defRPr cap="all"/>
          </a:pPr>
          <a:r>
            <a:rPr lang="en-US"/>
            <a:t>Manual updating required.</a:t>
          </a:r>
        </a:p>
      </dgm:t>
    </dgm:pt>
    <dgm:pt modelId="{FB5BF6F6-D89E-4C46-81BF-887CC0EC647C}" type="parTrans" cxnId="{8815E284-6747-4B79-8DB8-C865BEF14424}">
      <dgm:prSet/>
      <dgm:spPr/>
      <dgm:t>
        <a:bodyPr/>
        <a:lstStyle/>
        <a:p>
          <a:endParaRPr lang="en-US"/>
        </a:p>
      </dgm:t>
    </dgm:pt>
    <dgm:pt modelId="{3EE3515C-CED2-4C65-9259-24B0E8478BCC}" type="sibTrans" cxnId="{8815E284-6747-4B79-8DB8-C865BEF14424}">
      <dgm:prSet/>
      <dgm:spPr/>
      <dgm:t>
        <a:bodyPr/>
        <a:lstStyle/>
        <a:p>
          <a:endParaRPr lang="en-US"/>
        </a:p>
      </dgm:t>
    </dgm:pt>
    <dgm:pt modelId="{86CA5B6F-FB6A-4EBC-B2C7-96C4C84DEF2A}">
      <dgm:prSet/>
      <dgm:spPr/>
      <dgm:t>
        <a:bodyPr/>
        <a:lstStyle/>
        <a:p>
          <a:pPr>
            <a:defRPr cap="all"/>
          </a:pPr>
          <a:r>
            <a:rPr lang="en-US"/>
            <a:t>Complex spreadsheets can be difficult.</a:t>
          </a:r>
        </a:p>
      </dgm:t>
    </dgm:pt>
    <dgm:pt modelId="{EF2FF366-D131-48BB-A300-F107A48EBD2C}" type="parTrans" cxnId="{FE5740A9-84FE-4269-A1CF-4FB4909D5C65}">
      <dgm:prSet/>
      <dgm:spPr/>
      <dgm:t>
        <a:bodyPr/>
        <a:lstStyle/>
        <a:p>
          <a:endParaRPr lang="en-US"/>
        </a:p>
      </dgm:t>
    </dgm:pt>
    <dgm:pt modelId="{154C5B22-02C8-42B8-951D-2A638B6D7996}" type="sibTrans" cxnId="{FE5740A9-84FE-4269-A1CF-4FB4909D5C65}">
      <dgm:prSet/>
      <dgm:spPr/>
      <dgm:t>
        <a:bodyPr/>
        <a:lstStyle/>
        <a:p>
          <a:endParaRPr lang="en-US"/>
        </a:p>
      </dgm:t>
    </dgm:pt>
    <dgm:pt modelId="{28C8FABD-5FC4-465D-8D9C-EF05055289FE}">
      <dgm:prSet/>
      <dgm:spPr/>
      <dgm:t>
        <a:bodyPr/>
        <a:lstStyle/>
        <a:p>
          <a:pPr>
            <a:defRPr cap="all"/>
          </a:pPr>
          <a:r>
            <a:rPr lang="en-US"/>
            <a:t>Risk of formula errors.</a:t>
          </a:r>
        </a:p>
      </dgm:t>
    </dgm:pt>
    <dgm:pt modelId="{EB85EDA8-7D85-4B2A-B71F-6D0BBB7437A5}" type="parTrans" cxnId="{35A00D3F-B41F-4D7D-A734-058585044CFB}">
      <dgm:prSet/>
      <dgm:spPr/>
      <dgm:t>
        <a:bodyPr/>
        <a:lstStyle/>
        <a:p>
          <a:endParaRPr lang="en-US"/>
        </a:p>
      </dgm:t>
    </dgm:pt>
    <dgm:pt modelId="{BC616F43-2811-4BF2-AB81-DED3928BFE81}" type="sibTrans" cxnId="{35A00D3F-B41F-4D7D-A734-058585044CFB}">
      <dgm:prSet/>
      <dgm:spPr/>
      <dgm:t>
        <a:bodyPr/>
        <a:lstStyle/>
        <a:p>
          <a:endParaRPr lang="en-US"/>
        </a:p>
      </dgm:t>
    </dgm:pt>
    <dgm:pt modelId="{1506692E-19B4-4F2C-804A-6AEB316D0406}">
      <dgm:prSet/>
      <dgm:spPr/>
      <dgm:t>
        <a:bodyPr/>
        <a:lstStyle/>
        <a:p>
          <a:pPr>
            <a:defRPr cap="all"/>
          </a:pPr>
          <a:r>
            <a:rPr lang="en-US" dirty="0"/>
            <a:t>Limited real-time collaboration </a:t>
          </a:r>
          <a:r>
            <a:rPr lang="en-US" b="1" dirty="0"/>
            <a:t>(</a:t>
          </a:r>
          <a:r>
            <a:rPr lang="en-US" b="1" dirty="0" err="1"/>
            <a:t>Albargi</a:t>
          </a:r>
          <a:r>
            <a:rPr lang="en-US" b="1" dirty="0"/>
            <a:t>, 2025)</a:t>
          </a:r>
          <a:r>
            <a:rPr lang="en-US" dirty="0"/>
            <a:t>.</a:t>
          </a:r>
        </a:p>
      </dgm:t>
    </dgm:pt>
    <dgm:pt modelId="{DE6D133B-8E43-4197-8173-F807E4D81F44}" type="parTrans" cxnId="{B5C130DC-632E-4F74-93CC-2C54924970B1}">
      <dgm:prSet/>
      <dgm:spPr/>
      <dgm:t>
        <a:bodyPr/>
        <a:lstStyle/>
        <a:p>
          <a:endParaRPr lang="en-US"/>
        </a:p>
      </dgm:t>
    </dgm:pt>
    <dgm:pt modelId="{F01846C2-3FE0-49B6-92E6-A1B336912947}" type="sibTrans" cxnId="{B5C130DC-632E-4F74-93CC-2C54924970B1}">
      <dgm:prSet/>
      <dgm:spPr/>
      <dgm:t>
        <a:bodyPr/>
        <a:lstStyle/>
        <a:p>
          <a:endParaRPr lang="en-US"/>
        </a:p>
      </dgm:t>
    </dgm:pt>
    <dgm:pt modelId="{D1BC3144-96FB-48E3-B469-6478C029BC2C}">
      <dgm:prSet/>
      <dgm:spPr/>
      <dgm:t>
        <a:bodyPr/>
        <a:lstStyle/>
        <a:p>
          <a:pPr>
            <a:defRPr cap="all"/>
          </a:pPr>
          <a:r>
            <a:rPr lang="en-US"/>
            <a:t>Time-consuming for large workforces.</a:t>
          </a:r>
        </a:p>
      </dgm:t>
    </dgm:pt>
    <dgm:pt modelId="{FE29DF90-9493-445B-A60C-D43C30A3D93C}" type="parTrans" cxnId="{5B220803-54C3-48A5-BABD-0CABB803E4A3}">
      <dgm:prSet/>
      <dgm:spPr/>
      <dgm:t>
        <a:bodyPr/>
        <a:lstStyle/>
        <a:p>
          <a:endParaRPr lang="en-US"/>
        </a:p>
      </dgm:t>
    </dgm:pt>
    <dgm:pt modelId="{8FFE6BB3-A33B-4BA3-A6DF-5172AE3670C2}" type="sibTrans" cxnId="{5B220803-54C3-48A5-BABD-0CABB803E4A3}">
      <dgm:prSet/>
      <dgm:spPr/>
      <dgm:t>
        <a:bodyPr/>
        <a:lstStyle/>
        <a:p>
          <a:endParaRPr lang="en-US"/>
        </a:p>
      </dgm:t>
    </dgm:pt>
    <dgm:pt modelId="{2DA9D9DC-51CD-4228-8406-0A8878C91FAF}" type="pres">
      <dgm:prSet presAssocID="{A945C29F-EFD7-4518-93E2-B025AF343F97}" presName="root" presStyleCnt="0">
        <dgm:presLayoutVars>
          <dgm:dir/>
          <dgm:resizeHandles val="exact"/>
        </dgm:presLayoutVars>
      </dgm:prSet>
      <dgm:spPr/>
    </dgm:pt>
    <dgm:pt modelId="{B6E543D4-CE92-42C8-B80F-DC0907A805F3}" type="pres">
      <dgm:prSet presAssocID="{E7D37A6F-F81B-46A7-B154-C22A24FDBD99}" presName="compNode" presStyleCnt="0"/>
      <dgm:spPr/>
    </dgm:pt>
    <dgm:pt modelId="{D5807FAE-2B76-4935-B323-AC062592EDB5}" type="pres">
      <dgm:prSet presAssocID="{E7D37A6F-F81B-46A7-B154-C22A24FDBD99}" presName="iconBgRect" presStyleLbl="bgShp" presStyleIdx="0" presStyleCnt="5"/>
      <dgm:spPr/>
    </dgm:pt>
    <dgm:pt modelId="{E6E0AEF9-EA2D-4D90-BCA0-867B4D697B6B}" type="pres">
      <dgm:prSet presAssocID="{E7D37A6F-F81B-46A7-B154-C22A24FDBD9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ears"/>
        </a:ext>
      </dgm:extLst>
    </dgm:pt>
    <dgm:pt modelId="{A82DB1AC-7C99-43A4-A46C-331478DF1D42}" type="pres">
      <dgm:prSet presAssocID="{E7D37A6F-F81B-46A7-B154-C22A24FDBD99}" presName="spaceRect" presStyleCnt="0"/>
      <dgm:spPr/>
    </dgm:pt>
    <dgm:pt modelId="{24B7DFD2-FEE4-4CFC-85B6-43B5C6D253A9}" type="pres">
      <dgm:prSet presAssocID="{E7D37A6F-F81B-46A7-B154-C22A24FDBD99}" presName="textRect" presStyleLbl="revTx" presStyleIdx="0" presStyleCnt="5">
        <dgm:presLayoutVars>
          <dgm:chMax val="1"/>
          <dgm:chPref val="1"/>
        </dgm:presLayoutVars>
      </dgm:prSet>
      <dgm:spPr/>
    </dgm:pt>
    <dgm:pt modelId="{95FA5191-E6B2-4A12-811B-71BC2FC978EC}" type="pres">
      <dgm:prSet presAssocID="{3EE3515C-CED2-4C65-9259-24B0E8478BCC}" presName="sibTrans" presStyleCnt="0"/>
      <dgm:spPr/>
    </dgm:pt>
    <dgm:pt modelId="{E28A3D57-67EB-46DD-BBA7-0E829369AF6A}" type="pres">
      <dgm:prSet presAssocID="{86CA5B6F-FB6A-4EBC-B2C7-96C4C84DEF2A}" presName="compNode" presStyleCnt="0"/>
      <dgm:spPr/>
    </dgm:pt>
    <dgm:pt modelId="{977519D8-BE19-420F-BA78-A59448202F82}" type="pres">
      <dgm:prSet presAssocID="{86CA5B6F-FB6A-4EBC-B2C7-96C4C84DEF2A}" presName="iconBgRect" presStyleLbl="bgShp" presStyleIdx="1" presStyleCnt="5"/>
      <dgm:spPr/>
    </dgm:pt>
    <dgm:pt modelId="{0A11B64E-B4E8-4643-85F3-8900037B827B}" type="pres">
      <dgm:prSet presAssocID="{86CA5B6F-FB6A-4EBC-B2C7-96C4C84DEF2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8630BC0D-E833-42F2-8047-2EB815F8108D}" type="pres">
      <dgm:prSet presAssocID="{86CA5B6F-FB6A-4EBC-B2C7-96C4C84DEF2A}" presName="spaceRect" presStyleCnt="0"/>
      <dgm:spPr/>
    </dgm:pt>
    <dgm:pt modelId="{2FDE7D9B-A368-4645-AD71-7A67584CAAFA}" type="pres">
      <dgm:prSet presAssocID="{86CA5B6F-FB6A-4EBC-B2C7-96C4C84DEF2A}" presName="textRect" presStyleLbl="revTx" presStyleIdx="1" presStyleCnt="5">
        <dgm:presLayoutVars>
          <dgm:chMax val="1"/>
          <dgm:chPref val="1"/>
        </dgm:presLayoutVars>
      </dgm:prSet>
      <dgm:spPr/>
    </dgm:pt>
    <dgm:pt modelId="{10AAC1E1-A840-4606-B090-8CE092E396B3}" type="pres">
      <dgm:prSet presAssocID="{154C5B22-02C8-42B8-951D-2A638B6D7996}" presName="sibTrans" presStyleCnt="0"/>
      <dgm:spPr/>
    </dgm:pt>
    <dgm:pt modelId="{311B5F3D-D1FE-4699-8E4A-1B891E0A36AD}" type="pres">
      <dgm:prSet presAssocID="{28C8FABD-5FC4-465D-8D9C-EF05055289FE}" presName="compNode" presStyleCnt="0"/>
      <dgm:spPr/>
    </dgm:pt>
    <dgm:pt modelId="{3FCFD334-CCE3-4007-851E-387C95E40501}" type="pres">
      <dgm:prSet presAssocID="{28C8FABD-5FC4-465D-8D9C-EF05055289FE}" presName="iconBgRect" presStyleLbl="bgShp" presStyleIdx="2" presStyleCnt="5"/>
      <dgm:spPr/>
    </dgm:pt>
    <dgm:pt modelId="{601DEDE3-B214-4490-B070-7B9FA91C6EF0}" type="pres">
      <dgm:prSet presAssocID="{28C8FABD-5FC4-465D-8D9C-EF05055289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B4677032-F4EC-4ADD-9ADD-827D0F535F34}" type="pres">
      <dgm:prSet presAssocID="{28C8FABD-5FC4-465D-8D9C-EF05055289FE}" presName="spaceRect" presStyleCnt="0"/>
      <dgm:spPr/>
    </dgm:pt>
    <dgm:pt modelId="{FB95E2FA-B04D-4530-A144-35485BD16026}" type="pres">
      <dgm:prSet presAssocID="{28C8FABD-5FC4-465D-8D9C-EF05055289FE}" presName="textRect" presStyleLbl="revTx" presStyleIdx="2" presStyleCnt="5">
        <dgm:presLayoutVars>
          <dgm:chMax val="1"/>
          <dgm:chPref val="1"/>
        </dgm:presLayoutVars>
      </dgm:prSet>
      <dgm:spPr/>
    </dgm:pt>
    <dgm:pt modelId="{79F2D146-75F9-42DE-A31F-83CE7CA532E7}" type="pres">
      <dgm:prSet presAssocID="{BC616F43-2811-4BF2-AB81-DED3928BFE81}" presName="sibTrans" presStyleCnt="0"/>
      <dgm:spPr/>
    </dgm:pt>
    <dgm:pt modelId="{801781FB-8097-4809-837F-4FDC86958A9B}" type="pres">
      <dgm:prSet presAssocID="{1506692E-19B4-4F2C-804A-6AEB316D0406}" presName="compNode" presStyleCnt="0"/>
      <dgm:spPr/>
    </dgm:pt>
    <dgm:pt modelId="{BF036131-DD2E-4623-9E41-47706B8E2084}" type="pres">
      <dgm:prSet presAssocID="{1506692E-19B4-4F2C-804A-6AEB316D0406}" presName="iconBgRect" presStyleLbl="bgShp" presStyleIdx="3" presStyleCnt="5"/>
      <dgm:spPr/>
    </dgm:pt>
    <dgm:pt modelId="{192C46BF-EF0A-4220-A03F-AC182C00568D}" type="pres">
      <dgm:prSet presAssocID="{1506692E-19B4-4F2C-804A-6AEB316D040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38405003-794D-40BE-AD66-838388AEBC10}" type="pres">
      <dgm:prSet presAssocID="{1506692E-19B4-4F2C-804A-6AEB316D0406}" presName="spaceRect" presStyleCnt="0"/>
      <dgm:spPr/>
    </dgm:pt>
    <dgm:pt modelId="{C84D06FC-0AD3-4ECA-AB49-A4AE410BD5C3}" type="pres">
      <dgm:prSet presAssocID="{1506692E-19B4-4F2C-804A-6AEB316D0406}" presName="textRect" presStyleLbl="revTx" presStyleIdx="3" presStyleCnt="5">
        <dgm:presLayoutVars>
          <dgm:chMax val="1"/>
          <dgm:chPref val="1"/>
        </dgm:presLayoutVars>
      </dgm:prSet>
      <dgm:spPr/>
    </dgm:pt>
    <dgm:pt modelId="{62B02C0B-1ACD-4351-97C3-DF4FFD0235C8}" type="pres">
      <dgm:prSet presAssocID="{F01846C2-3FE0-49B6-92E6-A1B336912947}" presName="sibTrans" presStyleCnt="0"/>
      <dgm:spPr/>
    </dgm:pt>
    <dgm:pt modelId="{84AE5376-B40C-4E18-9A46-9E9E2DE1A46D}" type="pres">
      <dgm:prSet presAssocID="{D1BC3144-96FB-48E3-B469-6478C029BC2C}" presName="compNode" presStyleCnt="0"/>
      <dgm:spPr/>
    </dgm:pt>
    <dgm:pt modelId="{F3D2E635-1086-4CA0-81AA-A2A81F11DFD1}" type="pres">
      <dgm:prSet presAssocID="{D1BC3144-96FB-48E3-B469-6478C029BC2C}" presName="iconBgRect" presStyleLbl="bgShp" presStyleIdx="4" presStyleCnt="5"/>
      <dgm:spPr/>
    </dgm:pt>
    <dgm:pt modelId="{2196CDAE-ED24-4F66-9742-368985717D61}" type="pres">
      <dgm:prSet presAssocID="{D1BC3144-96FB-48E3-B469-6478C029BC2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atch"/>
        </a:ext>
      </dgm:extLst>
    </dgm:pt>
    <dgm:pt modelId="{D0AEA972-E2F9-4524-89F7-56BBA0151A6C}" type="pres">
      <dgm:prSet presAssocID="{D1BC3144-96FB-48E3-B469-6478C029BC2C}" presName="spaceRect" presStyleCnt="0"/>
      <dgm:spPr/>
    </dgm:pt>
    <dgm:pt modelId="{07C27982-8006-402E-A6D6-F099B6831D6F}" type="pres">
      <dgm:prSet presAssocID="{D1BC3144-96FB-48E3-B469-6478C029BC2C}" presName="textRect" presStyleLbl="revTx" presStyleIdx="4" presStyleCnt="5">
        <dgm:presLayoutVars>
          <dgm:chMax val="1"/>
          <dgm:chPref val="1"/>
        </dgm:presLayoutVars>
      </dgm:prSet>
      <dgm:spPr/>
    </dgm:pt>
  </dgm:ptLst>
  <dgm:cxnLst>
    <dgm:cxn modelId="{5B220803-54C3-48A5-BABD-0CABB803E4A3}" srcId="{A945C29F-EFD7-4518-93E2-B025AF343F97}" destId="{D1BC3144-96FB-48E3-B469-6478C029BC2C}" srcOrd="4" destOrd="0" parTransId="{FE29DF90-9493-445B-A60C-D43C30A3D93C}" sibTransId="{8FFE6BB3-A33B-4BA3-A6DF-5172AE3670C2}"/>
    <dgm:cxn modelId="{35A00D3F-B41F-4D7D-A734-058585044CFB}" srcId="{A945C29F-EFD7-4518-93E2-B025AF343F97}" destId="{28C8FABD-5FC4-465D-8D9C-EF05055289FE}" srcOrd="2" destOrd="0" parTransId="{EB85EDA8-7D85-4B2A-B71F-6D0BBB7437A5}" sibTransId="{BC616F43-2811-4BF2-AB81-DED3928BFE81}"/>
    <dgm:cxn modelId="{8815E284-6747-4B79-8DB8-C865BEF14424}" srcId="{A945C29F-EFD7-4518-93E2-B025AF343F97}" destId="{E7D37A6F-F81B-46A7-B154-C22A24FDBD99}" srcOrd="0" destOrd="0" parTransId="{FB5BF6F6-D89E-4C46-81BF-887CC0EC647C}" sibTransId="{3EE3515C-CED2-4C65-9259-24B0E8478BCC}"/>
    <dgm:cxn modelId="{0007FD99-C492-4F25-AF84-A9264BA18431}" type="presOf" srcId="{E7D37A6F-F81B-46A7-B154-C22A24FDBD99}" destId="{24B7DFD2-FEE4-4CFC-85B6-43B5C6D253A9}" srcOrd="0" destOrd="0" presId="urn:microsoft.com/office/officeart/2018/5/layout/IconCircleLabelList"/>
    <dgm:cxn modelId="{8488F99F-53C3-4CE6-A8C3-7F961D5638F9}" type="presOf" srcId="{28C8FABD-5FC4-465D-8D9C-EF05055289FE}" destId="{FB95E2FA-B04D-4530-A144-35485BD16026}" srcOrd="0" destOrd="0" presId="urn:microsoft.com/office/officeart/2018/5/layout/IconCircleLabelList"/>
    <dgm:cxn modelId="{939B58A8-5A7A-4FE7-BBB0-610DF36DECDC}" type="presOf" srcId="{A945C29F-EFD7-4518-93E2-B025AF343F97}" destId="{2DA9D9DC-51CD-4228-8406-0A8878C91FAF}" srcOrd="0" destOrd="0" presId="urn:microsoft.com/office/officeart/2018/5/layout/IconCircleLabelList"/>
    <dgm:cxn modelId="{FE5740A9-84FE-4269-A1CF-4FB4909D5C65}" srcId="{A945C29F-EFD7-4518-93E2-B025AF343F97}" destId="{86CA5B6F-FB6A-4EBC-B2C7-96C4C84DEF2A}" srcOrd="1" destOrd="0" parTransId="{EF2FF366-D131-48BB-A300-F107A48EBD2C}" sibTransId="{154C5B22-02C8-42B8-951D-2A638B6D7996}"/>
    <dgm:cxn modelId="{2C345CC0-738C-4594-8198-8231EA2ED787}" type="presOf" srcId="{1506692E-19B4-4F2C-804A-6AEB316D0406}" destId="{C84D06FC-0AD3-4ECA-AB49-A4AE410BD5C3}" srcOrd="0" destOrd="0" presId="urn:microsoft.com/office/officeart/2018/5/layout/IconCircleLabelList"/>
    <dgm:cxn modelId="{B5C130DC-632E-4F74-93CC-2C54924970B1}" srcId="{A945C29F-EFD7-4518-93E2-B025AF343F97}" destId="{1506692E-19B4-4F2C-804A-6AEB316D0406}" srcOrd="3" destOrd="0" parTransId="{DE6D133B-8E43-4197-8173-F807E4D81F44}" sibTransId="{F01846C2-3FE0-49B6-92E6-A1B336912947}"/>
    <dgm:cxn modelId="{304992E1-03C4-4BDE-99D3-2F651D0B1545}" type="presOf" srcId="{86CA5B6F-FB6A-4EBC-B2C7-96C4C84DEF2A}" destId="{2FDE7D9B-A368-4645-AD71-7A67584CAAFA}" srcOrd="0" destOrd="0" presId="urn:microsoft.com/office/officeart/2018/5/layout/IconCircleLabelList"/>
    <dgm:cxn modelId="{3C0879F3-9F32-410B-B3D0-4B9D3F501851}" type="presOf" srcId="{D1BC3144-96FB-48E3-B469-6478C029BC2C}" destId="{07C27982-8006-402E-A6D6-F099B6831D6F}" srcOrd="0" destOrd="0" presId="urn:microsoft.com/office/officeart/2018/5/layout/IconCircleLabelList"/>
    <dgm:cxn modelId="{8A344A36-A7B1-49BF-B312-EA8B8DAD8B49}" type="presParOf" srcId="{2DA9D9DC-51CD-4228-8406-0A8878C91FAF}" destId="{B6E543D4-CE92-42C8-B80F-DC0907A805F3}" srcOrd="0" destOrd="0" presId="urn:microsoft.com/office/officeart/2018/5/layout/IconCircleLabelList"/>
    <dgm:cxn modelId="{75BA722B-5604-4D0E-AE86-4F86566B3CD2}" type="presParOf" srcId="{B6E543D4-CE92-42C8-B80F-DC0907A805F3}" destId="{D5807FAE-2B76-4935-B323-AC062592EDB5}" srcOrd="0" destOrd="0" presId="urn:microsoft.com/office/officeart/2018/5/layout/IconCircleLabelList"/>
    <dgm:cxn modelId="{D15261C8-D97D-4BF6-A0A5-96D8F62E55B6}" type="presParOf" srcId="{B6E543D4-CE92-42C8-B80F-DC0907A805F3}" destId="{E6E0AEF9-EA2D-4D90-BCA0-867B4D697B6B}" srcOrd="1" destOrd="0" presId="urn:microsoft.com/office/officeart/2018/5/layout/IconCircleLabelList"/>
    <dgm:cxn modelId="{3FCA4AAF-883F-4461-89F2-30E103451A95}" type="presParOf" srcId="{B6E543D4-CE92-42C8-B80F-DC0907A805F3}" destId="{A82DB1AC-7C99-43A4-A46C-331478DF1D42}" srcOrd="2" destOrd="0" presId="urn:microsoft.com/office/officeart/2018/5/layout/IconCircleLabelList"/>
    <dgm:cxn modelId="{7CE710F8-F20D-4635-853A-4906197A443A}" type="presParOf" srcId="{B6E543D4-CE92-42C8-B80F-DC0907A805F3}" destId="{24B7DFD2-FEE4-4CFC-85B6-43B5C6D253A9}" srcOrd="3" destOrd="0" presId="urn:microsoft.com/office/officeart/2018/5/layout/IconCircleLabelList"/>
    <dgm:cxn modelId="{EFBB3D46-2952-4F3F-A0A4-48E404330757}" type="presParOf" srcId="{2DA9D9DC-51CD-4228-8406-0A8878C91FAF}" destId="{95FA5191-E6B2-4A12-811B-71BC2FC978EC}" srcOrd="1" destOrd="0" presId="urn:microsoft.com/office/officeart/2018/5/layout/IconCircleLabelList"/>
    <dgm:cxn modelId="{AB9DFC26-AB35-4463-AA3E-EBF9BD2FAAC4}" type="presParOf" srcId="{2DA9D9DC-51CD-4228-8406-0A8878C91FAF}" destId="{E28A3D57-67EB-46DD-BBA7-0E829369AF6A}" srcOrd="2" destOrd="0" presId="urn:microsoft.com/office/officeart/2018/5/layout/IconCircleLabelList"/>
    <dgm:cxn modelId="{0039029A-2BB4-4099-A6E9-FD39EAF19A69}" type="presParOf" srcId="{E28A3D57-67EB-46DD-BBA7-0E829369AF6A}" destId="{977519D8-BE19-420F-BA78-A59448202F82}" srcOrd="0" destOrd="0" presId="urn:microsoft.com/office/officeart/2018/5/layout/IconCircleLabelList"/>
    <dgm:cxn modelId="{C1F604A7-ACE4-4AE9-8E4F-1994C4463053}" type="presParOf" srcId="{E28A3D57-67EB-46DD-BBA7-0E829369AF6A}" destId="{0A11B64E-B4E8-4643-85F3-8900037B827B}" srcOrd="1" destOrd="0" presId="urn:microsoft.com/office/officeart/2018/5/layout/IconCircleLabelList"/>
    <dgm:cxn modelId="{C03A428A-C8F2-4384-97DC-0B578EBC87C1}" type="presParOf" srcId="{E28A3D57-67EB-46DD-BBA7-0E829369AF6A}" destId="{8630BC0D-E833-42F2-8047-2EB815F8108D}" srcOrd="2" destOrd="0" presId="urn:microsoft.com/office/officeart/2018/5/layout/IconCircleLabelList"/>
    <dgm:cxn modelId="{5EE6AE7A-60BE-4C50-B2C2-730EC2D7C243}" type="presParOf" srcId="{E28A3D57-67EB-46DD-BBA7-0E829369AF6A}" destId="{2FDE7D9B-A368-4645-AD71-7A67584CAAFA}" srcOrd="3" destOrd="0" presId="urn:microsoft.com/office/officeart/2018/5/layout/IconCircleLabelList"/>
    <dgm:cxn modelId="{BEA960A8-EF0A-426B-A05E-1CCDC642DBB1}" type="presParOf" srcId="{2DA9D9DC-51CD-4228-8406-0A8878C91FAF}" destId="{10AAC1E1-A840-4606-B090-8CE092E396B3}" srcOrd="3" destOrd="0" presId="urn:microsoft.com/office/officeart/2018/5/layout/IconCircleLabelList"/>
    <dgm:cxn modelId="{8E3C75D0-71E4-4CAD-A585-9C5A26D7F7AA}" type="presParOf" srcId="{2DA9D9DC-51CD-4228-8406-0A8878C91FAF}" destId="{311B5F3D-D1FE-4699-8E4A-1B891E0A36AD}" srcOrd="4" destOrd="0" presId="urn:microsoft.com/office/officeart/2018/5/layout/IconCircleLabelList"/>
    <dgm:cxn modelId="{596BB47E-9068-429F-A7D8-61C7A89BF737}" type="presParOf" srcId="{311B5F3D-D1FE-4699-8E4A-1B891E0A36AD}" destId="{3FCFD334-CCE3-4007-851E-387C95E40501}" srcOrd="0" destOrd="0" presId="urn:microsoft.com/office/officeart/2018/5/layout/IconCircleLabelList"/>
    <dgm:cxn modelId="{D54AF0DA-0E3F-4E38-93CA-944D0DF7EF19}" type="presParOf" srcId="{311B5F3D-D1FE-4699-8E4A-1B891E0A36AD}" destId="{601DEDE3-B214-4490-B070-7B9FA91C6EF0}" srcOrd="1" destOrd="0" presId="urn:microsoft.com/office/officeart/2018/5/layout/IconCircleLabelList"/>
    <dgm:cxn modelId="{8A0643D1-69C7-46DE-81A2-464579EFF84E}" type="presParOf" srcId="{311B5F3D-D1FE-4699-8E4A-1B891E0A36AD}" destId="{B4677032-F4EC-4ADD-9ADD-827D0F535F34}" srcOrd="2" destOrd="0" presId="urn:microsoft.com/office/officeart/2018/5/layout/IconCircleLabelList"/>
    <dgm:cxn modelId="{0400ACE4-8C16-456C-883D-2CF33C31C461}" type="presParOf" srcId="{311B5F3D-D1FE-4699-8E4A-1B891E0A36AD}" destId="{FB95E2FA-B04D-4530-A144-35485BD16026}" srcOrd="3" destOrd="0" presId="urn:microsoft.com/office/officeart/2018/5/layout/IconCircleLabelList"/>
    <dgm:cxn modelId="{CD2165AB-42FB-4F86-B879-D7E3129B035F}" type="presParOf" srcId="{2DA9D9DC-51CD-4228-8406-0A8878C91FAF}" destId="{79F2D146-75F9-42DE-A31F-83CE7CA532E7}" srcOrd="5" destOrd="0" presId="urn:microsoft.com/office/officeart/2018/5/layout/IconCircleLabelList"/>
    <dgm:cxn modelId="{318983D5-77A3-431A-81FB-D88FF410530E}" type="presParOf" srcId="{2DA9D9DC-51CD-4228-8406-0A8878C91FAF}" destId="{801781FB-8097-4809-837F-4FDC86958A9B}" srcOrd="6" destOrd="0" presId="urn:microsoft.com/office/officeart/2018/5/layout/IconCircleLabelList"/>
    <dgm:cxn modelId="{2E261638-B4F4-4355-A4C3-9D85BD7D4221}" type="presParOf" srcId="{801781FB-8097-4809-837F-4FDC86958A9B}" destId="{BF036131-DD2E-4623-9E41-47706B8E2084}" srcOrd="0" destOrd="0" presId="urn:microsoft.com/office/officeart/2018/5/layout/IconCircleLabelList"/>
    <dgm:cxn modelId="{3713054D-28D2-4963-8461-115E9226B0DA}" type="presParOf" srcId="{801781FB-8097-4809-837F-4FDC86958A9B}" destId="{192C46BF-EF0A-4220-A03F-AC182C00568D}" srcOrd="1" destOrd="0" presId="urn:microsoft.com/office/officeart/2018/5/layout/IconCircleLabelList"/>
    <dgm:cxn modelId="{B6647F39-5BDB-49F0-AE56-EE7B33D17768}" type="presParOf" srcId="{801781FB-8097-4809-837F-4FDC86958A9B}" destId="{38405003-794D-40BE-AD66-838388AEBC10}" srcOrd="2" destOrd="0" presId="urn:microsoft.com/office/officeart/2018/5/layout/IconCircleLabelList"/>
    <dgm:cxn modelId="{7808263B-48B1-44E9-8AB1-BDDECD5A59C3}" type="presParOf" srcId="{801781FB-8097-4809-837F-4FDC86958A9B}" destId="{C84D06FC-0AD3-4ECA-AB49-A4AE410BD5C3}" srcOrd="3" destOrd="0" presId="urn:microsoft.com/office/officeart/2018/5/layout/IconCircleLabelList"/>
    <dgm:cxn modelId="{3C0D70EA-C00C-49A1-B7D7-11EB8FFB6170}" type="presParOf" srcId="{2DA9D9DC-51CD-4228-8406-0A8878C91FAF}" destId="{62B02C0B-1ACD-4351-97C3-DF4FFD0235C8}" srcOrd="7" destOrd="0" presId="urn:microsoft.com/office/officeart/2018/5/layout/IconCircleLabelList"/>
    <dgm:cxn modelId="{C6D50B4B-C8FB-486F-95DA-79C8CAB59C8D}" type="presParOf" srcId="{2DA9D9DC-51CD-4228-8406-0A8878C91FAF}" destId="{84AE5376-B40C-4E18-9A46-9E9E2DE1A46D}" srcOrd="8" destOrd="0" presId="urn:microsoft.com/office/officeart/2018/5/layout/IconCircleLabelList"/>
    <dgm:cxn modelId="{CB5B7763-0DE3-43DC-9C2B-4F182452E420}" type="presParOf" srcId="{84AE5376-B40C-4E18-9A46-9E9E2DE1A46D}" destId="{F3D2E635-1086-4CA0-81AA-A2A81F11DFD1}" srcOrd="0" destOrd="0" presId="urn:microsoft.com/office/officeart/2018/5/layout/IconCircleLabelList"/>
    <dgm:cxn modelId="{343822B1-5439-4B37-89D1-EA33EFB10C42}" type="presParOf" srcId="{84AE5376-B40C-4E18-9A46-9E9E2DE1A46D}" destId="{2196CDAE-ED24-4F66-9742-368985717D61}" srcOrd="1" destOrd="0" presId="urn:microsoft.com/office/officeart/2018/5/layout/IconCircleLabelList"/>
    <dgm:cxn modelId="{BE0C5252-E03A-4EDB-B0B1-50DC0AC38A4B}" type="presParOf" srcId="{84AE5376-B40C-4E18-9A46-9E9E2DE1A46D}" destId="{D0AEA972-E2F9-4524-89F7-56BBA0151A6C}" srcOrd="2" destOrd="0" presId="urn:microsoft.com/office/officeart/2018/5/layout/IconCircleLabelList"/>
    <dgm:cxn modelId="{3195535F-5F95-4A4B-A87B-7B412B24350E}" type="presParOf" srcId="{84AE5376-B40C-4E18-9A46-9E9E2DE1A46D}" destId="{07C27982-8006-402E-A6D6-F099B6831D6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DC5B08D-B558-4E2C-BAF7-498202B7218F}" type="doc">
      <dgm:prSet loTypeId="urn:microsoft.com/office/officeart/2005/8/layout/cycle8" loCatId="cycle" qsTypeId="urn:microsoft.com/office/officeart/2005/8/quickstyle/simple5" qsCatId="simple" csTypeId="urn:microsoft.com/office/officeart/2005/8/colors/colorful1" csCatId="colorful"/>
      <dgm:spPr/>
      <dgm:t>
        <a:bodyPr/>
        <a:lstStyle/>
        <a:p>
          <a:endParaRPr lang="en-US"/>
        </a:p>
      </dgm:t>
    </dgm:pt>
    <dgm:pt modelId="{2B1D13A2-92C2-4B53-8430-131D666C9F96}">
      <dgm:prSet/>
      <dgm:spPr/>
      <dgm:t>
        <a:bodyPr/>
        <a:lstStyle/>
        <a:p>
          <a:r>
            <a:rPr lang="en-US"/>
            <a:t>Employee induction.</a:t>
          </a:r>
        </a:p>
      </dgm:t>
    </dgm:pt>
    <dgm:pt modelId="{4C931581-18AD-4DD3-8913-C52E2F7C3048}" type="parTrans" cxnId="{0A0C43B1-62CC-479D-A212-3630EE00E589}">
      <dgm:prSet/>
      <dgm:spPr/>
      <dgm:t>
        <a:bodyPr/>
        <a:lstStyle/>
        <a:p>
          <a:endParaRPr lang="en-US"/>
        </a:p>
      </dgm:t>
    </dgm:pt>
    <dgm:pt modelId="{5DB72F0D-ADF1-45C3-889E-627D25D3ECDC}" type="sibTrans" cxnId="{0A0C43B1-62CC-479D-A212-3630EE00E589}">
      <dgm:prSet/>
      <dgm:spPr/>
      <dgm:t>
        <a:bodyPr/>
        <a:lstStyle/>
        <a:p>
          <a:endParaRPr lang="en-US"/>
        </a:p>
      </dgm:t>
    </dgm:pt>
    <dgm:pt modelId="{8ADD5F83-0978-4202-8B7A-353C6E4FD9CF}">
      <dgm:prSet/>
      <dgm:spPr/>
      <dgm:t>
        <a:bodyPr/>
        <a:lstStyle/>
        <a:p>
          <a:r>
            <a:rPr lang="en-US"/>
            <a:t>Health and safety training.</a:t>
          </a:r>
        </a:p>
      </dgm:t>
    </dgm:pt>
    <dgm:pt modelId="{393C101B-5470-4279-8B48-AE584DBDA40E}" type="parTrans" cxnId="{DDF2250A-77FD-4E33-82DA-D237BC899046}">
      <dgm:prSet/>
      <dgm:spPr/>
      <dgm:t>
        <a:bodyPr/>
        <a:lstStyle/>
        <a:p>
          <a:endParaRPr lang="en-US"/>
        </a:p>
      </dgm:t>
    </dgm:pt>
    <dgm:pt modelId="{DDDC6F46-A072-4368-A3B9-E0FC61293AAB}" type="sibTrans" cxnId="{DDF2250A-77FD-4E33-82DA-D237BC899046}">
      <dgm:prSet/>
      <dgm:spPr/>
      <dgm:t>
        <a:bodyPr/>
        <a:lstStyle/>
        <a:p>
          <a:endParaRPr lang="en-US"/>
        </a:p>
      </dgm:t>
    </dgm:pt>
    <dgm:pt modelId="{5419A491-3B03-4AF1-9D03-FD4FE4762AE8}">
      <dgm:prSet/>
      <dgm:spPr/>
      <dgm:t>
        <a:bodyPr/>
        <a:lstStyle/>
        <a:p>
          <a:r>
            <a:rPr lang="en-US"/>
            <a:t>Infection control training.</a:t>
          </a:r>
        </a:p>
      </dgm:t>
    </dgm:pt>
    <dgm:pt modelId="{CAA857EE-6A6A-47D6-B156-E232A757F160}" type="parTrans" cxnId="{72F99528-0647-4CEB-AE2F-3F5C80E76D4A}">
      <dgm:prSet/>
      <dgm:spPr/>
      <dgm:t>
        <a:bodyPr/>
        <a:lstStyle/>
        <a:p>
          <a:endParaRPr lang="en-US"/>
        </a:p>
      </dgm:t>
    </dgm:pt>
    <dgm:pt modelId="{59E79187-E2AF-4BB8-9B92-35DDA0ADB3DC}" type="sibTrans" cxnId="{72F99528-0647-4CEB-AE2F-3F5C80E76D4A}">
      <dgm:prSet/>
      <dgm:spPr/>
      <dgm:t>
        <a:bodyPr/>
        <a:lstStyle/>
        <a:p>
          <a:endParaRPr lang="en-US"/>
        </a:p>
      </dgm:t>
    </dgm:pt>
    <dgm:pt modelId="{64C1CD92-2455-476E-A9B0-7356654C27FA}">
      <dgm:prSet/>
      <dgm:spPr/>
      <dgm:t>
        <a:bodyPr/>
        <a:lstStyle/>
        <a:p>
          <a:r>
            <a:rPr lang="en-US"/>
            <a:t>Professional development.</a:t>
          </a:r>
        </a:p>
      </dgm:t>
    </dgm:pt>
    <dgm:pt modelId="{76F9B239-0FB0-4509-B0CA-FD63D5CF7BE7}" type="parTrans" cxnId="{E5DC82DD-C070-4BB3-A882-41435F7B4199}">
      <dgm:prSet/>
      <dgm:spPr/>
      <dgm:t>
        <a:bodyPr/>
        <a:lstStyle/>
        <a:p>
          <a:endParaRPr lang="en-US"/>
        </a:p>
      </dgm:t>
    </dgm:pt>
    <dgm:pt modelId="{D9F573FA-CA08-473B-9BD1-646D152988C8}" type="sibTrans" cxnId="{E5DC82DD-C070-4BB3-A882-41435F7B4199}">
      <dgm:prSet/>
      <dgm:spPr/>
      <dgm:t>
        <a:bodyPr/>
        <a:lstStyle/>
        <a:p>
          <a:endParaRPr lang="en-US"/>
        </a:p>
      </dgm:t>
    </dgm:pt>
    <dgm:pt modelId="{87FEBE21-1B37-4E80-AB0E-F034B2FB5F8B}">
      <dgm:prSet/>
      <dgm:spPr/>
      <dgm:t>
        <a:bodyPr/>
        <a:lstStyle/>
        <a:p>
          <a:r>
            <a:rPr lang="en-US"/>
            <a:t>Compliance training.</a:t>
          </a:r>
        </a:p>
      </dgm:t>
    </dgm:pt>
    <dgm:pt modelId="{1E5BC48E-B01F-47C7-9552-9A49E75107C7}" type="parTrans" cxnId="{1A79F80C-42E5-4088-983A-703E8857D44A}">
      <dgm:prSet/>
      <dgm:spPr/>
      <dgm:t>
        <a:bodyPr/>
        <a:lstStyle/>
        <a:p>
          <a:endParaRPr lang="en-US"/>
        </a:p>
      </dgm:t>
    </dgm:pt>
    <dgm:pt modelId="{A33D0937-9B6F-4885-A3F0-E51B1B0EE705}" type="sibTrans" cxnId="{1A79F80C-42E5-4088-983A-703E8857D44A}">
      <dgm:prSet/>
      <dgm:spPr/>
      <dgm:t>
        <a:bodyPr/>
        <a:lstStyle/>
        <a:p>
          <a:endParaRPr lang="en-US"/>
        </a:p>
      </dgm:t>
    </dgm:pt>
    <dgm:pt modelId="{5C6C3932-C138-43CE-80E9-F525359E3B1A}" type="pres">
      <dgm:prSet presAssocID="{5DC5B08D-B558-4E2C-BAF7-498202B7218F}" presName="compositeShape" presStyleCnt="0">
        <dgm:presLayoutVars>
          <dgm:chMax val="7"/>
          <dgm:dir/>
          <dgm:resizeHandles val="exact"/>
        </dgm:presLayoutVars>
      </dgm:prSet>
      <dgm:spPr/>
    </dgm:pt>
    <dgm:pt modelId="{CBB6E965-A783-44D5-9C72-BA99C42D31B7}" type="pres">
      <dgm:prSet presAssocID="{5DC5B08D-B558-4E2C-BAF7-498202B7218F}" presName="wedge1" presStyleLbl="node1" presStyleIdx="0" presStyleCnt="5"/>
      <dgm:spPr/>
    </dgm:pt>
    <dgm:pt modelId="{25D9D04D-356B-41AF-877C-6AE84C985639}" type="pres">
      <dgm:prSet presAssocID="{5DC5B08D-B558-4E2C-BAF7-498202B7218F}" presName="dummy1a" presStyleCnt="0"/>
      <dgm:spPr/>
    </dgm:pt>
    <dgm:pt modelId="{F3B14F15-8D17-4FC8-99C7-6C7E6E4A1952}" type="pres">
      <dgm:prSet presAssocID="{5DC5B08D-B558-4E2C-BAF7-498202B7218F}" presName="dummy1b" presStyleCnt="0"/>
      <dgm:spPr/>
    </dgm:pt>
    <dgm:pt modelId="{FC9DB472-C2C9-4704-A4FC-D82481C9100F}" type="pres">
      <dgm:prSet presAssocID="{5DC5B08D-B558-4E2C-BAF7-498202B7218F}" presName="wedge1Tx" presStyleLbl="node1" presStyleIdx="0" presStyleCnt="5">
        <dgm:presLayoutVars>
          <dgm:chMax val="0"/>
          <dgm:chPref val="0"/>
          <dgm:bulletEnabled val="1"/>
        </dgm:presLayoutVars>
      </dgm:prSet>
      <dgm:spPr/>
    </dgm:pt>
    <dgm:pt modelId="{34B6A452-28F4-4A74-961B-C07DC942555A}" type="pres">
      <dgm:prSet presAssocID="{5DC5B08D-B558-4E2C-BAF7-498202B7218F}" presName="wedge2" presStyleLbl="node1" presStyleIdx="1" presStyleCnt="5"/>
      <dgm:spPr/>
    </dgm:pt>
    <dgm:pt modelId="{E80B76D0-7388-4247-B7A0-B5ADC4115D4A}" type="pres">
      <dgm:prSet presAssocID="{5DC5B08D-B558-4E2C-BAF7-498202B7218F}" presName="dummy2a" presStyleCnt="0"/>
      <dgm:spPr/>
    </dgm:pt>
    <dgm:pt modelId="{9B8C51E1-BA3C-4637-909B-D1F38E8C02D3}" type="pres">
      <dgm:prSet presAssocID="{5DC5B08D-B558-4E2C-BAF7-498202B7218F}" presName="dummy2b" presStyleCnt="0"/>
      <dgm:spPr/>
    </dgm:pt>
    <dgm:pt modelId="{EA4F130F-49CE-4969-8627-407C89CB1D1C}" type="pres">
      <dgm:prSet presAssocID="{5DC5B08D-B558-4E2C-BAF7-498202B7218F}" presName="wedge2Tx" presStyleLbl="node1" presStyleIdx="1" presStyleCnt="5">
        <dgm:presLayoutVars>
          <dgm:chMax val="0"/>
          <dgm:chPref val="0"/>
          <dgm:bulletEnabled val="1"/>
        </dgm:presLayoutVars>
      </dgm:prSet>
      <dgm:spPr/>
    </dgm:pt>
    <dgm:pt modelId="{F6EC81A2-465C-479C-B516-E858654AECE9}" type="pres">
      <dgm:prSet presAssocID="{5DC5B08D-B558-4E2C-BAF7-498202B7218F}" presName="wedge3" presStyleLbl="node1" presStyleIdx="2" presStyleCnt="5"/>
      <dgm:spPr/>
    </dgm:pt>
    <dgm:pt modelId="{71C7C3AA-1A37-4CAD-B532-BDC58D8A6507}" type="pres">
      <dgm:prSet presAssocID="{5DC5B08D-B558-4E2C-BAF7-498202B7218F}" presName="dummy3a" presStyleCnt="0"/>
      <dgm:spPr/>
    </dgm:pt>
    <dgm:pt modelId="{67C75745-FE0D-4AE8-992A-28944BFA22A3}" type="pres">
      <dgm:prSet presAssocID="{5DC5B08D-B558-4E2C-BAF7-498202B7218F}" presName="dummy3b" presStyleCnt="0"/>
      <dgm:spPr/>
    </dgm:pt>
    <dgm:pt modelId="{466B0E4B-7E2A-4867-A58B-596BE58015EC}" type="pres">
      <dgm:prSet presAssocID="{5DC5B08D-B558-4E2C-BAF7-498202B7218F}" presName="wedge3Tx" presStyleLbl="node1" presStyleIdx="2" presStyleCnt="5">
        <dgm:presLayoutVars>
          <dgm:chMax val="0"/>
          <dgm:chPref val="0"/>
          <dgm:bulletEnabled val="1"/>
        </dgm:presLayoutVars>
      </dgm:prSet>
      <dgm:spPr/>
    </dgm:pt>
    <dgm:pt modelId="{D2A434CF-FA28-4F56-A45E-EE8E38C83179}" type="pres">
      <dgm:prSet presAssocID="{5DC5B08D-B558-4E2C-BAF7-498202B7218F}" presName="wedge4" presStyleLbl="node1" presStyleIdx="3" presStyleCnt="5"/>
      <dgm:spPr/>
    </dgm:pt>
    <dgm:pt modelId="{4273D82A-199B-4E34-8DEE-7B26B5937437}" type="pres">
      <dgm:prSet presAssocID="{5DC5B08D-B558-4E2C-BAF7-498202B7218F}" presName="dummy4a" presStyleCnt="0"/>
      <dgm:spPr/>
    </dgm:pt>
    <dgm:pt modelId="{BEA29787-B748-4FE6-8A88-04E317F07FDE}" type="pres">
      <dgm:prSet presAssocID="{5DC5B08D-B558-4E2C-BAF7-498202B7218F}" presName="dummy4b" presStyleCnt="0"/>
      <dgm:spPr/>
    </dgm:pt>
    <dgm:pt modelId="{052FCC4A-885E-45CA-954D-227A30CAFF65}" type="pres">
      <dgm:prSet presAssocID="{5DC5B08D-B558-4E2C-BAF7-498202B7218F}" presName="wedge4Tx" presStyleLbl="node1" presStyleIdx="3" presStyleCnt="5">
        <dgm:presLayoutVars>
          <dgm:chMax val="0"/>
          <dgm:chPref val="0"/>
          <dgm:bulletEnabled val="1"/>
        </dgm:presLayoutVars>
      </dgm:prSet>
      <dgm:spPr/>
    </dgm:pt>
    <dgm:pt modelId="{5BCA75DD-E386-451D-8F89-50C6BA4F8C80}" type="pres">
      <dgm:prSet presAssocID="{5DC5B08D-B558-4E2C-BAF7-498202B7218F}" presName="wedge5" presStyleLbl="node1" presStyleIdx="4" presStyleCnt="5"/>
      <dgm:spPr/>
    </dgm:pt>
    <dgm:pt modelId="{D2C4DD9E-9AD3-40EA-8CD6-9A632A0E1DF0}" type="pres">
      <dgm:prSet presAssocID="{5DC5B08D-B558-4E2C-BAF7-498202B7218F}" presName="dummy5a" presStyleCnt="0"/>
      <dgm:spPr/>
    </dgm:pt>
    <dgm:pt modelId="{C49CDAC3-D3A9-4D34-8348-13DACD47EE7F}" type="pres">
      <dgm:prSet presAssocID="{5DC5B08D-B558-4E2C-BAF7-498202B7218F}" presName="dummy5b" presStyleCnt="0"/>
      <dgm:spPr/>
    </dgm:pt>
    <dgm:pt modelId="{5B4CEA61-A6F7-4A69-8C98-7BBE19C23302}" type="pres">
      <dgm:prSet presAssocID="{5DC5B08D-B558-4E2C-BAF7-498202B7218F}" presName="wedge5Tx" presStyleLbl="node1" presStyleIdx="4" presStyleCnt="5">
        <dgm:presLayoutVars>
          <dgm:chMax val="0"/>
          <dgm:chPref val="0"/>
          <dgm:bulletEnabled val="1"/>
        </dgm:presLayoutVars>
      </dgm:prSet>
      <dgm:spPr/>
    </dgm:pt>
    <dgm:pt modelId="{720D5F86-80A4-4193-89EF-E9866052A498}" type="pres">
      <dgm:prSet presAssocID="{5DB72F0D-ADF1-45C3-889E-627D25D3ECDC}" presName="arrowWedge1" presStyleLbl="fgSibTrans2D1" presStyleIdx="0" presStyleCnt="5"/>
      <dgm:spPr/>
    </dgm:pt>
    <dgm:pt modelId="{F0CB845F-CC74-4C0C-8219-313C355BE19B}" type="pres">
      <dgm:prSet presAssocID="{DDDC6F46-A072-4368-A3B9-E0FC61293AAB}" presName="arrowWedge2" presStyleLbl="fgSibTrans2D1" presStyleIdx="1" presStyleCnt="5"/>
      <dgm:spPr/>
    </dgm:pt>
    <dgm:pt modelId="{6AD7C57B-D5F2-4867-AA99-8CB766B1F135}" type="pres">
      <dgm:prSet presAssocID="{59E79187-E2AF-4BB8-9B92-35DDA0ADB3DC}" presName="arrowWedge3" presStyleLbl="fgSibTrans2D1" presStyleIdx="2" presStyleCnt="5"/>
      <dgm:spPr/>
    </dgm:pt>
    <dgm:pt modelId="{8B8A2CFA-595C-4943-A928-5DCBC29E8408}" type="pres">
      <dgm:prSet presAssocID="{D9F573FA-CA08-473B-9BD1-646D152988C8}" presName="arrowWedge4" presStyleLbl="fgSibTrans2D1" presStyleIdx="3" presStyleCnt="5"/>
      <dgm:spPr/>
    </dgm:pt>
    <dgm:pt modelId="{7881B692-06E9-49F9-968B-92AF3D425277}" type="pres">
      <dgm:prSet presAssocID="{A33D0937-9B6F-4885-A3F0-E51B1B0EE705}" presName="arrowWedge5" presStyleLbl="fgSibTrans2D1" presStyleIdx="4" presStyleCnt="5"/>
      <dgm:spPr/>
    </dgm:pt>
  </dgm:ptLst>
  <dgm:cxnLst>
    <dgm:cxn modelId="{45DA7901-749D-484C-AC11-4D3D0204D47E}" type="presOf" srcId="{5419A491-3B03-4AF1-9D03-FD4FE4762AE8}" destId="{466B0E4B-7E2A-4867-A58B-596BE58015EC}" srcOrd="1" destOrd="0" presId="urn:microsoft.com/office/officeart/2005/8/layout/cycle8"/>
    <dgm:cxn modelId="{DDF2250A-77FD-4E33-82DA-D237BC899046}" srcId="{5DC5B08D-B558-4E2C-BAF7-498202B7218F}" destId="{8ADD5F83-0978-4202-8B7A-353C6E4FD9CF}" srcOrd="1" destOrd="0" parTransId="{393C101B-5470-4279-8B48-AE584DBDA40E}" sibTransId="{DDDC6F46-A072-4368-A3B9-E0FC61293AAB}"/>
    <dgm:cxn modelId="{1A79F80C-42E5-4088-983A-703E8857D44A}" srcId="{5DC5B08D-B558-4E2C-BAF7-498202B7218F}" destId="{87FEBE21-1B37-4E80-AB0E-F034B2FB5F8B}" srcOrd="4" destOrd="0" parTransId="{1E5BC48E-B01F-47C7-9552-9A49E75107C7}" sibTransId="{A33D0937-9B6F-4885-A3F0-E51B1B0EE705}"/>
    <dgm:cxn modelId="{2E601410-7A48-40C4-9195-F6624DDEF123}" type="presOf" srcId="{87FEBE21-1B37-4E80-AB0E-F034B2FB5F8B}" destId="{5B4CEA61-A6F7-4A69-8C98-7BBE19C23302}" srcOrd="1" destOrd="0" presId="urn:microsoft.com/office/officeart/2005/8/layout/cycle8"/>
    <dgm:cxn modelId="{72F99528-0647-4CEB-AE2F-3F5C80E76D4A}" srcId="{5DC5B08D-B558-4E2C-BAF7-498202B7218F}" destId="{5419A491-3B03-4AF1-9D03-FD4FE4762AE8}" srcOrd="2" destOrd="0" parTransId="{CAA857EE-6A6A-47D6-B156-E232A757F160}" sibTransId="{59E79187-E2AF-4BB8-9B92-35DDA0ADB3DC}"/>
    <dgm:cxn modelId="{52BCF236-A47D-47D9-B005-476003B83E4C}" type="presOf" srcId="{64C1CD92-2455-476E-A9B0-7356654C27FA}" destId="{D2A434CF-FA28-4F56-A45E-EE8E38C83179}" srcOrd="0" destOrd="0" presId="urn:microsoft.com/office/officeart/2005/8/layout/cycle8"/>
    <dgm:cxn modelId="{33D32376-30E6-4BCA-945C-6EF27E93B7C5}" type="presOf" srcId="{87FEBE21-1B37-4E80-AB0E-F034B2FB5F8B}" destId="{5BCA75DD-E386-451D-8F89-50C6BA4F8C80}" srcOrd="0" destOrd="0" presId="urn:microsoft.com/office/officeart/2005/8/layout/cycle8"/>
    <dgm:cxn modelId="{D46AA27A-7145-4536-82B6-D8EA3106A15D}" type="presOf" srcId="{2B1D13A2-92C2-4B53-8430-131D666C9F96}" destId="{CBB6E965-A783-44D5-9C72-BA99C42D31B7}" srcOrd="0" destOrd="0" presId="urn:microsoft.com/office/officeart/2005/8/layout/cycle8"/>
    <dgm:cxn modelId="{7CA2C48A-3292-4E9D-98AB-45B9FFE8311B}" type="presOf" srcId="{2B1D13A2-92C2-4B53-8430-131D666C9F96}" destId="{FC9DB472-C2C9-4704-A4FC-D82481C9100F}" srcOrd="1" destOrd="0" presId="urn:microsoft.com/office/officeart/2005/8/layout/cycle8"/>
    <dgm:cxn modelId="{61DDFB9D-DB9B-46DB-AD04-F9D5EFC22CF0}" type="presOf" srcId="{5419A491-3B03-4AF1-9D03-FD4FE4762AE8}" destId="{F6EC81A2-465C-479C-B516-E858654AECE9}" srcOrd="0" destOrd="0" presId="urn:microsoft.com/office/officeart/2005/8/layout/cycle8"/>
    <dgm:cxn modelId="{0A0C43B1-62CC-479D-A212-3630EE00E589}" srcId="{5DC5B08D-B558-4E2C-BAF7-498202B7218F}" destId="{2B1D13A2-92C2-4B53-8430-131D666C9F96}" srcOrd="0" destOrd="0" parTransId="{4C931581-18AD-4DD3-8913-C52E2F7C3048}" sibTransId="{5DB72F0D-ADF1-45C3-889E-627D25D3ECDC}"/>
    <dgm:cxn modelId="{637824C3-06C1-46A6-9B21-810D6906D386}" type="presOf" srcId="{64C1CD92-2455-476E-A9B0-7356654C27FA}" destId="{052FCC4A-885E-45CA-954D-227A30CAFF65}" srcOrd="1" destOrd="0" presId="urn:microsoft.com/office/officeart/2005/8/layout/cycle8"/>
    <dgm:cxn modelId="{3A09A0D7-4AC8-47A6-B483-D08FBA2217BD}" type="presOf" srcId="{5DC5B08D-B558-4E2C-BAF7-498202B7218F}" destId="{5C6C3932-C138-43CE-80E9-F525359E3B1A}" srcOrd="0" destOrd="0" presId="urn:microsoft.com/office/officeart/2005/8/layout/cycle8"/>
    <dgm:cxn modelId="{E5DC82DD-C070-4BB3-A882-41435F7B4199}" srcId="{5DC5B08D-B558-4E2C-BAF7-498202B7218F}" destId="{64C1CD92-2455-476E-A9B0-7356654C27FA}" srcOrd="3" destOrd="0" parTransId="{76F9B239-0FB0-4509-B0CA-FD63D5CF7BE7}" sibTransId="{D9F573FA-CA08-473B-9BD1-646D152988C8}"/>
    <dgm:cxn modelId="{227F99DE-F184-4A8D-8D28-73A1EF2201DF}" type="presOf" srcId="{8ADD5F83-0978-4202-8B7A-353C6E4FD9CF}" destId="{34B6A452-28F4-4A74-961B-C07DC942555A}" srcOrd="0" destOrd="0" presId="urn:microsoft.com/office/officeart/2005/8/layout/cycle8"/>
    <dgm:cxn modelId="{0458B0FA-95BB-47AE-9E28-A6C40BD96152}" type="presOf" srcId="{8ADD5F83-0978-4202-8B7A-353C6E4FD9CF}" destId="{EA4F130F-49CE-4969-8627-407C89CB1D1C}" srcOrd="1" destOrd="0" presId="urn:microsoft.com/office/officeart/2005/8/layout/cycle8"/>
    <dgm:cxn modelId="{BF11681A-322E-47A8-A2D7-92408E4E2154}" type="presParOf" srcId="{5C6C3932-C138-43CE-80E9-F525359E3B1A}" destId="{CBB6E965-A783-44D5-9C72-BA99C42D31B7}" srcOrd="0" destOrd="0" presId="urn:microsoft.com/office/officeart/2005/8/layout/cycle8"/>
    <dgm:cxn modelId="{14426EB1-33CB-47F0-B53C-8D0A649050E8}" type="presParOf" srcId="{5C6C3932-C138-43CE-80E9-F525359E3B1A}" destId="{25D9D04D-356B-41AF-877C-6AE84C985639}" srcOrd="1" destOrd="0" presId="urn:microsoft.com/office/officeart/2005/8/layout/cycle8"/>
    <dgm:cxn modelId="{07796292-C084-43ED-AE1C-D64ED97FDD37}" type="presParOf" srcId="{5C6C3932-C138-43CE-80E9-F525359E3B1A}" destId="{F3B14F15-8D17-4FC8-99C7-6C7E6E4A1952}" srcOrd="2" destOrd="0" presId="urn:microsoft.com/office/officeart/2005/8/layout/cycle8"/>
    <dgm:cxn modelId="{F0B230E2-EE5F-403B-B96D-FDFD9FADF627}" type="presParOf" srcId="{5C6C3932-C138-43CE-80E9-F525359E3B1A}" destId="{FC9DB472-C2C9-4704-A4FC-D82481C9100F}" srcOrd="3" destOrd="0" presId="urn:microsoft.com/office/officeart/2005/8/layout/cycle8"/>
    <dgm:cxn modelId="{8B8411DF-C1CA-4187-9DFA-B6D50EC0A3B1}" type="presParOf" srcId="{5C6C3932-C138-43CE-80E9-F525359E3B1A}" destId="{34B6A452-28F4-4A74-961B-C07DC942555A}" srcOrd="4" destOrd="0" presId="urn:microsoft.com/office/officeart/2005/8/layout/cycle8"/>
    <dgm:cxn modelId="{88586B62-3F19-4EEA-BEC4-57848E777CAA}" type="presParOf" srcId="{5C6C3932-C138-43CE-80E9-F525359E3B1A}" destId="{E80B76D0-7388-4247-B7A0-B5ADC4115D4A}" srcOrd="5" destOrd="0" presId="urn:microsoft.com/office/officeart/2005/8/layout/cycle8"/>
    <dgm:cxn modelId="{29C2EBF0-1F7B-4453-A5D9-CAD1233CCA1C}" type="presParOf" srcId="{5C6C3932-C138-43CE-80E9-F525359E3B1A}" destId="{9B8C51E1-BA3C-4637-909B-D1F38E8C02D3}" srcOrd="6" destOrd="0" presId="urn:microsoft.com/office/officeart/2005/8/layout/cycle8"/>
    <dgm:cxn modelId="{43F86187-B91D-49A0-B05E-4C3585B3FB1E}" type="presParOf" srcId="{5C6C3932-C138-43CE-80E9-F525359E3B1A}" destId="{EA4F130F-49CE-4969-8627-407C89CB1D1C}" srcOrd="7" destOrd="0" presId="urn:microsoft.com/office/officeart/2005/8/layout/cycle8"/>
    <dgm:cxn modelId="{CACDBE6E-9D5D-4B7E-91E5-FB225274519A}" type="presParOf" srcId="{5C6C3932-C138-43CE-80E9-F525359E3B1A}" destId="{F6EC81A2-465C-479C-B516-E858654AECE9}" srcOrd="8" destOrd="0" presId="urn:microsoft.com/office/officeart/2005/8/layout/cycle8"/>
    <dgm:cxn modelId="{9377427C-1F6C-40AC-A336-2C2592BD11C2}" type="presParOf" srcId="{5C6C3932-C138-43CE-80E9-F525359E3B1A}" destId="{71C7C3AA-1A37-4CAD-B532-BDC58D8A6507}" srcOrd="9" destOrd="0" presId="urn:microsoft.com/office/officeart/2005/8/layout/cycle8"/>
    <dgm:cxn modelId="{601D5B52-17A2-42CA-AE6E-2C67820C0C98}" type="presParOf" srcId="{5C6C3932-C138-43CE-80E9-F525359E3B1A}" destId="{67C75745-FE0D-4AE8-992A-28944BFA22A3}" srcOrd="10" destOrd="0" presId="urn:microsoft.com/office/officeart/2005/8/layout/cycle8"/>
    <dgm:cxn modelId="{473BA831-49BC-4AF4-A61B-2BE67A92FECD}" type="presParOf" srcId="{5C6C3932-C138-43CE-80E9-F525359E3B1A}" destId="{466B0E4B-7E2A-4867-A58B-596BE58015EC}" srcOrd="11" destOrd="0" presId="urn:microsoft.com/office/officeart/2005/8/layout/cycle8"/>
    <dgm:cxn modelId="{0F4DB716-B4FB-4767-9B6D-A7DEA84CAF4C}" type="presParOf" srcId="{5C6C3932-C138-43CE-80E9-F525359E3B1A}" destId="{D2A434CF-FA28-4F56-A45E-EE8E38C83179}" srcOrd="12" destOrd="0" presId="urn:microsoft.com/office/officeart/2005/8/layout/cycle8"/>
    <dgm:cxn modelId="{7D2FFB7E-3475-4934-9BCA-B5F1BC6066A1}" type="presParOf" srcId="{5C6C3932-C138-43CE-80E9-F525359E3B1A}" destId="{4273D82A-199B-4E34-8DEE-7B26B5937437}" srcOrd="13" destOrd="0" presId="urn:microsoft.com/office/officeart/2005/8/layout/cycle8"/>
    <dgm:cxn modelId="{713DEA4C-A2D8-46F4-B253-42F35C111840}" type="presParOf" srcId="{5C6C3932-C138-43CE-80E9-F525359E3B1A}" destId="{BEA29787-B748-4FE6-8A88-04E317F07FDE}" srcOrd="14" destOrd="0" presId="urn:microsoft.com/office/officeart/2005/8/layout/cycle8"/>
    <dgm:cxn modelId="{43C3E120-9622-4493-8805-30F021573724}" type="presParOf" srcId="{5C6C3932-C138-43CE-80E9-F525359E3B1A}" destId="{052FCC4A-885E-45CA-954D-227A30CAFF65}" srcOrd="15" destOrd="0" presId="urn:microsoft.com/office/officeart/2005/8/layout/cycle8"/>
    <dgm:cxn modelId="{60DAB589-D86B-4BF9-9FEC-93C2D684714A}" type="presParOf" srcId="{5C6C3932-C138-43CE-80E9-F525359E3B1A}" destId="{5BCA75DD-E386-451D-8F89-50C6BA4F8C80}" srcOrd="16" destOrd="0" presId="urn:microsoft.com/office/officeart/2005/8/layout/cycle8"/>
    <dgm:cxn modelId="{7C0110EF-70F8-474E-B278-BB95112016DF}" type="presParOf" srcId="{5C6C3932-C138-43CE-80E9-F525359E3B1A}" destId="{D2C4DD9E-9AD3-40EA-8CD6-9A632A0E1DF0}" srcOrd="17" destOrd="0" presId="urn:microsoft.com/office/officeart/2005/8/layout/cycle8"/>
    <dgm:cxn modelId="{EE211FA0-0D8B-414B-A5A0-631A89141E08}" type="presParOf" srcId="{5C6C3932-C138-43CE-80E9-F525359E3B1A}" destId="{C49CDAC3-D3A9-4D34-8348-13DACD47EE7F}" srcOrd="18" destOrd="0" presId="urn:microsoft.com/office/officeart/2005/8/layout/cycle8"/>
    <dgm:cxn modelId="{2FBB269D-4B57-47C8-8806-07E11CBE0166}" type="presParOf" srcId="{5C6C3932-C138-43CE-80E9-F525359E3B1A}" destId="{5B4CEA61-A6F7-4A69-8C98-7BBE19C23302}" srcOrd="19" destOrd="0" presId="urn:microsoft.com/office/officeart/2005/8/layout/cycle8"/>
    <dgm:cxn modelId="{D97C8118-1641-4B9C-9B16-FD9B9492DD9C}" type="presParOf" srcId="{5C6C3932-C138-43CE-80E9-F525359E3B1A}" destId="{720D5F86-80A4-4193-89EF-E9866052A498}" srcOrd="20" destOrd="0" presId="urn:microsoft.com/office/officeart/2005/8/layout/cycle8"/>
    <dgm:cxn modelId="{EFB908F3-A345-4D23-9C2A-3EA312FA7F84}" type="presParOf" srcId="{5C6C3932-C138-43CE-80E9-F525359E3B1A}" destId="{F0CB845F-CC74-4C0C-8219-313C355BE19B}" srcOrd="21" destOrd="0" presId="urn:microsoft.com/office/officeart/2005/8/layout/cycle8"/>
    <dgm:cxn modelId="{A6DCF75F-7593-4F2B-AC0E-115E327FED0C}" type="presParOf" srcId="{5C6C3932-C138-43CE-80E9-F525359E3B1A}" destId="{6AD7C57B-D5F2-4867-AA99-8CB766B1F135}" srcOrd="22" destOrd="0" presId="urn:microsoft.com/office/officeart/2005/8/layout/cycle8"/>
    <dgm:cxn modelId="{170E1898-B87B-4B27-8BED-A13E1FA24EB6}" type="presParOf" srcId="{5C6C3932-C138-43CE-80E9-F525359E3B1A}" destId="{8B8A2CFA-595C-4943-A928-5DCBC29E8408}" srcOrd="23" destOrd="0" presId="urn:microsoft.com/office/officeart/2005/8/layout/cycle8"/>
    <dgm:cxn modelId="{AA685146-27EB-4369-8B29-27E19DDD354B}" type="presParOf" srcId="{5C6C3932-C138-43CE-80E9-F525359E3B1A}" destId="{7881B692-06E9-49F9-968B-92AF3D425277}"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6D5C710-29F7-45DE-B333-DADD219C86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E28B47-4CE8-41CE-B622-D12175DBBE58}">
      <dgm:prSet/>
      <dgm:spPr/>
      <dgm:t>
        <a:bodyPr/>
        <a:lstStyle/>
        <a:p>
          <a:r>
            <a:rPr lang="en-US"/>
            <a:t>Visual presentations.</a:t>
          </a:r>
        </a:p>
      </dgm:t>
    </dgm:pt>
    <dgm:pt modelId="{72D62E93-8861-4F07-B120-034D08DC0C1D}" type="parTrans" cxnId="{0B7AEB0C-FD55-4FE7-B4BD-DD890B26A08C}">
      <dgm:prSet/>
      <dgm:spPr/>
      <dgm:t>
        <a:bodyPr/>
        <a:lstStyle/>
        <a:p>
          <a:endParaRPr lang="en-US"/>
        </a:p>
      </dgm:t>
    </dgm:pt>
    <dgm:pt modelId="{64B82631-5C86-455D-870A-14A8B6228397}" type="sibTrans" cxnId="{0B7AEB0C-FD55-4FE7-B4BD-DD890B26A08C}">
      <dgm:prSet/>
      <dgm:spPr/>
      <dgm:t>
        <a:bodyPr/>
        <a:lstStyle/>
        <a:p>
          <a:endParaRPr lang="en-US"/>
        </a:p>
      </dgm:t>
    </dgm:pt>
    <dgm:pt modelId="{6C6E2CF4-0D5D-4C0E-8BE8-27566C69F6BB}">
      <dgm:prSet/>
      <dgm:spPr/>
      <dgm:t>
        <a:bodyPr/>
        <a:lstStyle/>
        <a:p>
          <a:r>
            <a:rPr lang="en-US"/>
            <a:t>Images and videos.</a:t>
          </a:r>
        </a:p>
      </dgm:t>
    </dgm:pt>
    <dgm:pt modelId="{C9DC886F-76BC-493A-800E-F09CA3893375}" type="parTrans" cxnId="{32431459-0DE1-441F-B270-E91CB694FD3C}">
      <dgm:prSet/>
      <dgm:spPr/>
      <dgm:t>
        <a:bodyPr/>
        <a:lstStyle/>
        <a:p>
          <a:endParaRPr lang="en-US"/>
        </a:p>
      </dgm:t>
    </dgm:pt>
    <dgm:pt modelId="{3C1836F2-C62D-4E3B-B6CE-4997813254F3}" type="sibTrans" cxnId="{32431459-0DE1-441F-B270-E91CB694FD3C}">
      <dgm:prSet/>
      <dgm:spPr/>
      <dgm:t>
        <a:bodyPr/>
        <a:lstStyle/>
        <a:p>
          <a:endParaRPr lang="en-US"/>
        </a:p>
      </dgm:t>
    </dgm:pt>
    <dgm:pt modelId="{3AA26530-22FE-4D7B-9503-2CE2B33C7819}">
      <dgm:prSet/>
      <dgm:spPr/>
      <dgm:t>
        <a:bodyPr/>
        <a:lstStyle/>
        <a:p>
          <a:r>
            <a:rPr lang="en-US"/>
            <a:t>Easy content organisation.</a:t>
          </a:r>
        </a:p>
      </dgm:t>
    </dgm:pt>
    <dgm:pt modelId="{C33FA372-B132-43F6-8044-3606A86FFF39}" type="parTrans" cxnId="{F24CE1AD-06B2-4807-8D47-7FDCF3F49165}">
      <dgm:prSet/>
      <dgm:spPr/>
      <dgm:t>
        <a:bodyPr/>
        <a:lstStyle/>
        <a:p>
          <a:endParaRPr lang="en-US"/>
        </a:p>
      </dgm:t>
    </dgm:pt>
    <dgm:pt modelId="{5C28C7B1-3CE4-4FAF-A962-FC49854CC154}" type="sibTrans" cxnId="{F24CE1AD-06B2-4807-8D47-7FDCF3F49165}">
      <dgm:prSet/>
      <dgm:spPr/>
      <dgm:t>
        <a:bodyPr/>
        <a:lstStyle/>
        <a:p>
          <a:endParaRPr lang="en-US"/>
        </a:p>
      </dgm:t>
    </dgm:pt>
    <dgm:pt modelId="{26020D76-B0A3-457D-A79E-7B402C601888}">
      <dgm:prSet/>
      <dgm:spPr/>
      <dgm:t>
        <a:bodyPr/>
        <a:lstStyle/>
        <a:p>
          <a:r>
            <a:rPr lang="en-US"/>
            <a:t>Professional design templates.</a:t>
          </a:r>
        </a:p>
      </dgm:t>
    </dgm:pt>
    <dgm:pt modelId="{D655D369-0C22-4E96-B733-E6B580E7ECE1}" type="parTrans" cxnId="{3EA5CC8E-A128-4991-933B-353B57C21FCF}">
      <dgm:prSet/>
      <dgm:spPr/>
      <dgm:t>
        <a:bodyPr/>
        <a:lstStyle/>
        <a:p>
          <a:endParaRPr lang="en-US"/>
        </a:p>
      </dgm:t>
    </dgm:pt>
    <dgm:pt modelId="{CD988838-6BF0-45BE-BEB1-94B7B24E6DBE}" type="sibTrans" cxnId="{3EA5CC8E-A128-4991-933B-353B57C21FCF}">
      <dgm:prSet/>
      <dgm:spPr/>
      <dgm:t>
        <a:bodyPr/>
        <a:lstStyle/>
        <a:p>
          <a:endParaRPr lang="en-US"/>
        </a:p>
      </dgm:t>
    </dgm:pt>
    <dgm:pt modelId="{A60E3C11-0CBD-4C3B-ABC5-83A576C1E091}">
      <dgm:prSet/>
      <dgm:spPr/>
      <dgm:t>
        <a:bodyPr/>
        <a:lstStyle/>
        <a:p>
          <a:r>
            <a:rPr lang="en-US" dirty="0"/>
            <a:t>Supports classroom training (Cohen et al., 2023).</a:t>
          </a:r>
        </a:p>
      </dgm:t>
    </dgm:pt>
    <dgm:pt modelId="{AB6C553A-534C-40F2-AA91-2734B470558A}" type="parTrans" cxnId="{53ECDFAD-E3DB-4A4D-B87D-613AE56CB712}">
      <dgm:prSet/>
      <dgm:spPr/>
      <dgm:t>
        <a:bodyPr/>
        <a:lstStyle/>
        <a:p>
          <a:endParaRPr lang="en-US"/>
        </a:p>
      </dgm:t>
    </dgm:pt>
    <dgm:pt modelId="{F0924D37-113C-4385-A39A-08327141D57F}" type="sibTrans" cxnId="{53ECDFAD-E3DB-4A4D-B87D-613AE56CB712}">
      <dgm:prSet/>
      <dgm:spPr/>
      <dgm:t>
        <a:bodyPr/>
        <a:lstStyle/>
        <a:p>
          <a:endParaRPr lang="en-US"/>
        </a:p>
      </dgm:t>
    </dgm:pt>
    <dgm:pt modelId="{9F9C3560-E6F0-4459-8D92-870583120D34}" type="pres">
      <dgm:prSet presAssocID="{06D5C710-29F7-45DE-B333-DADD219C86C7}" presName="root" presStyleCnt="0">
        <dgm:presLayoutVars>
          <dgm:dir/>
          <dgm:resizeHandles val="exact"/>
        </dgm:presLayoutVars>
      </dgm:prSet>
      <dgm:spPr/>
    </dgm:pt>
    <dgm:pt modelId="{122054C0-CDA9-44E8-9CF3-7DA535CB9B56}" type="pres">
      <dgm:prSet presAssocID="{2EE28B47-4CE8-41CE-B622-D12175DBBE58}" presName="compNode" presStyleCnt="0"/>
      <dgm:spPr/>
    </dgm:pt>
    <dgm:pt modelId="{FEFC7463-65FC-4CAA-BCEE-38EF4299C0A5}" type="pres">
      <dgm:prSet presAssocID="{2EE28B47-4CE8-41CE-B622-D12175DBBE58}" presName="bgRect" presStyleLbl="bgShp" presStyleIdx="0" presStyleCnt="5"/>
      <dgm:spPr/>
    </dgm:pt>
    <dgm:pt modelId="{814C505E-2BD8-4550-AA07-E6E306544228}" type="pres">
      <dgm:prSet presAssocID="{2EE28B47-4CE8-41CE-B622-D12175DBBE5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rojector screen"/>
        </a:ext>
      </dgm:extLst>
    </dgm:pt>
    <dgm:pt modelId="{44B5A5A5-53D7-49E6-B6DE-EFDD6BC4CC02}" type="pres">
      <dgm:prSet presAssocID="{2EE28B47-4CE8-41CE-B622-D12175DBBE58}" presName="spaceRect" presStyleCnt="0"/>
      <dgm:spPr/>
    </dgm:pt>
    <dgm:pt modelId="{5E1CF5F0-CD31-4D82-B9BD-D9DC84EF6A18}" type="pres">
      <dgm:prSet presAssocID="{2EE28B47-4CE8-41CE-B622-D12175DBBE58}" presName="parTx" presStyleLbl="revTx" presStyleIdx="0" presStyleCnt="5">
        <dgm:presLayoutVars>
          <dgm:chMax val="0"/>
          <dgm:chPref val="0"/>
        </dgm:presLayoutVars>
      </dgm:prSet>
      <dgm:spPr/>
    </dgm:pt>
    <dgm:pt modelId="{E0C12E33-CEC5-4A3E-BFB7-765101981F5C}" type="pres">
      <dgm:prSet presAssocID="{64B82631-5C86-455D-870A-14A8B6228397}" presName="sibTrans" presStyleCnt="0"/>
      <dgm:spPr/>
    </dgm:pt>
    <dgm:pt modelId="{46EA2491-325F-4C3D-96C7-E0F7FFC08EB6}" type="pres">
      <dgm:prSet presAssocID="{6C6E2CF4-0D5D-4C0E-8BE8-27566C69F6BB}" presName="compNode" presStyleCnt="0"/>
      <dgm:spPr/>
    </dgm:pt>
    <dgm:pt modelId="{F00B75F5-E84F-4394-97F0-277D5CDCA3AF}" type="pres">
      <dgm:prSet presAssocID="{6C6E2CF4-0D5D-4C0E-8BE8-27566C69F6BB}" presName="bgRect" presStyleLbl="bgShp" presStyleIdx="1" presStyleCnt="5"/>
      <dgm:spPr/>
    </dgm:pt>
    <dgm:pt modelId="{3F45ED5D-DA29-465E-AA78-78F22E6942D0}" type="pres">
      <dgm:prSet presAssocID="{6C6E2CF4-0D5D-4C0E-8BE8-27566C69F6B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EFC0804E-2721-4E62-A696-AE21205829F4}" type="pres">
      <dgm:prSet presAssocID="{6C6E2CF4-0D5D-4C0E-8BE8-27566C69F6BB}" presName="spaceRect" presStyleCnt="0"/>
      <dgm:spPr/>
    </dgm:pt>
    <dgm:pt modelId="{68CF7DCE-5BF7-40D9-867B-F82038EF355D}" type="pres">
      <dgm:prSet presAssocID="{6C6E2CF4-0D5D-4C0E-8BE8-27566C69F6BB}" presName="parTx" presStyleLbl="revTx" presStyleIdx="1" presStyleCnt="5">
        <dgm:presLayoutVars>
          <dgm:chMax val="0"/>
          <dgm:chPref val="0"/>
        </dgm:presLayoutVars>
      </dgm:prSet>
      <dgm:spPr/>
    </dgm:pt>
    <dgm:pt modelId="{F84C61C7-EF17-4331-960F-2876EB4E5191}" type="pres">
      <dgm:prSet presAssocID="{3C1836F2-C62D-4E3B-B6CE-4997813254F3}" presName="sibTrans" presStyleCnt="0"/>
      <dgm:spPr/>
    </dgm:pt>
    <dgm:pt modelId="{D3EB5ABA-2EBE-4F39-B3BE-74EB5D9D0D56}" type="pres">
      <dgm:prSet presAssocID="{3AA26530-22FE-4D7B-9503-2CE2B33C7819}" presName="compNode" presStyleCnt="0"/>
      <dgm:spPr/>
    </dgm:pt>
    <dgm:pt modelId="{2A5F078B-43BC-4966-9775-2F14FF1E1327}" type="pres">
      <dgm:prSet presAssocID="{3AA26530-22FE-4D7B-9503-2CE2B33C7819}" presName="bgRect" presStyleLbl="bgShp" presStyleIdx="2" presStyleCnt="5"/>
      <dgm:spPr/>
    </dgm:pt>
    <dgm:pt modelId="{B22C7322-21F0-4D39-8F7A-1C183F9DA887}" type="pres">
      <dgm:prSet presAssocID="{3AA26530-22FE-4D7B-9503-2CE2B33C781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B4803C78-6136-457E-8317-C85A792D5E23}" type="pres">
      <dgm:prSet presAssocID="{3AA26530-22FE-4D7B-9503-2CE2B33C7819}" presName="spaceRect" presStyleCnt="0"/>
      <dgm:spPr/>
    </dgm:pt>
    <dgm:pt modelId="{3BBDFB66-BB77-4A80-A820-4FC5507567F1}" type="pres">
      <dgm:prSet presAssocID="{3AA26530-22FE-4D7B-9503-2CE2B33C7819}" presName="parTx" presStyleLbl="revTx" presStyleIdx="2" presStyleCnt="5">
        <dgm:presLayoutVars>
          <dgm:chMax val="0"/>
          <dgm:chPref val="0"/>
        </dgm:presLayoutVars>
      </dgm:prSet>
      <dgm:spPr/>
    </dgm:pt>
    <dgm:pt modelId="{0EA7FFF8-520A-4A34-88FB-5B4439318F38}" type="pres">
      <dgm:prSet presAssocID="{5C28C7B1-3CE4-4FAF-A962-FC49854CC154}" presName="sibTrans" presStyleCnt="0"/>
      <dgm:spPr/>
    </dgm:pt>
    <dgm:pt modelId="{B60A2484-D8D5-4B3B-9417-34334832B3F0}" type="pres">
      <dgm:prSet presAssocID="{26020D76-B0A3-457D-A79E-7B402C601888}" presName="compNode" presStyleCnt="0"/>
      <dgm:spPr/>
    </dgm:pt>
    <dgm:pt modelId="{73C56F3C-6D39-4545-B054-F6FDE78E217D}" type="pres">
      <dgm:prSet presAssocID="{26020D76-B0A3-457D-A79E-7B402C601888}" presName="bgRect" presStyleLbl="bgShp" presStyleIdx="3" presStyleCnt="5"/>
      <dgm:spPr/>
    </dgm:pt>
    <dgm:pt modelId="{05E6596E-FD91-46F6-BFE0-9D052DCC4460}" type="pres">
      <dgm:prSet presAssocID="{26020D76-B0A3-457D-A79E-7B402C60188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7AF83477-6EEB-44A9-A419-3E12907DB0D3}" type="pres">
      <dgm:prSet presAssocID="{26020D76-B0A3-457D-A79E-7B402C601888}" presName="spaceRect" presStyleCnt="0"/>
      <dgm:spPr/>
    </dgm:pt>
    <dgm:pt modelId="{5456E4F0-FFB2-4992-B384-04A24DC25514}" type="pres">
      <dgm:prSet presAssocID="{26020D76-B0A3-457D-A79E-7B402C601888}" presName="parTx" presStyleLbl="revTx" presStyleIdx="3" presStyleCnt="5">
        <dgm:presLayoutVars>
          <dgm:chMax val="0"/>
          <dgm:chPref val="0"/>
        </dgm:presLayoutVars>
      </dgm:prSet>
      <dgm:spPr/>
    </dgm:pt>
    <dgm:pt modelId="{29222B6B-83A0-4D34-AF7C-93962CB526A4}" type="pres">
      <dgm:prSet presAssocID="{CD988838-6BF0-45BE-BEB1-94B7B24E6DBE}" presName="sibTrans" presStyleCnt="0"/>
      <dgm:spPr/>
    </dgm:pt>
    <dgm:pt modelId="{8CCDE0B9-CE77-4B6D-AC5E-B554A14F279A}" type="pres">
      <dgm:prSet presAssocID="{A60E3C11-0CBD-4C3B-ABC5-83A576C1E091}" presName="compNode" presStyleCnt="0"/>
      <dgm:spPr/>
    </dgm:pt>
    <dgm:pt modelId="{B9FB9AB6-8A3E-4136-AFCE-6C8396FF6A1E}" type="pres">
      <dgm:prSet presAssocID="{A60E3C11-0CBD-4C3B-ABC5-83A576C1E091}" presName="bgRect" presStyleLbl="bgShp" presStyleIdx="4" presStyleCnt="5"/>
      <dgm:spPr/>
    </dgm:pt>
    <dgm:pt modelId="{0F9A86D6-7FD4-4482-8059-EABBA2B7BC35}" type="pres">
      <dgm:prSet presAssocID="{A60E3C11-0CBD-4C3B-ABC5-83A576C1E09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hoolhouse"/>
        </a:ext>
      </dgm:extLst>
    </dgm:pt>
    <dgm:pt modelId="{2236A44A-B81B-437E-AEA8-15ED1EC50F60}" type="pres">
      <dgm:prSet presAssocID="{A60E3C11-0CBD-4C3B-ABC5-83A576C1E091}" presName="spaceRect" presStyleCnt="0"/>
      <dgm:spPr/>
    </dgm:pt>
    <dgm:pt modelId="{9A8ED968-A5E4-4510-8D89-053A82485ACD}" type="pres">
      <dgm:prSet presAssocID="{A60E3C11-0CBD-4C3B-ABC5-83A576C1E091}" presName="parTx" presStyleLbl="revTx" presStyleIdx="4" presStyleCnt="5">
        <dgm:presLayoutVars>
          <dgm:chMax val="0"/>
          <dgm:chPref val="0"/>
        </dgm:presLayoutVars>
      </dgm:prSet>
      <dgm:spPr/>
    </dgm:pt>
  </dgm:ptLst>
  <dgm:cxnLst>
    <dgm:cxn modelId="{0B7AEB0C-FD55-4FE7-B4BD-DD890B26A08C}" srcId="{06D5C710-29F7-45DE-B333-DADD219C86C7}" destId="{2EE28B47-4CE8-41CE-B622-D12175DBBE58}" srcOrd="0" destOrd="0" parTransId="{72D62E93-8861-4F07-B120-034D08DC0C1D}" sibTransId="{64B82631-5C86-455D-870A-14A8B6228397}"/>
    <dgm:cxn modelId="{E9434120-8B83-4230-B105-89905B67BB7C}" type="presOf" srcId="{6C6E2CF4-0D5D-4C0E-8BE8-27566C69F6BB}" destId="{68CF7DCE-5BF7-40D9-867B-F82038EF355D}" srcOrd="0" destOrd="0" presId="urn:microsoft.com/office/officeart/2018/2/layout/IconVerticalSolidList"/>
    <dgm:cxn modelId="{2A51695E-0DF1-40A6-AF00-6DAD92775055}" type="presOf" srcId="{3AA26530-22FE-4D7B-9503-2CE2B33C7819}" destId="{3BBDFB66-BB77-4A80-A820-4FC5507567F1}" srcOrd="0" destOrd="0" presId="urn:microsoft.com/office/officeart/2018/2/layout/IconVerticalSolidList"/>
    <dgm:cxn modelId="{32431459-0DE1-441F-B270-E91CB694FD3C}" srcId="{06D5C710-29F7-45DE-B333-DADD219C86C7}" destId="{6C6E2CF4-0D5D-4C0E-8BE8-27566C69F6BB}" srcOrd="1" destOrd="0" parTransId="{C9DC886F-76BC-493A-800E-F09CA3893375}" sibTransId="{3C1836F2-C62D-4E3B-B6CE-4997813254F3}"/>
    <dgm:cxn modelId="{FCFC618E-98FE-4858-9FA5-6D3FC0D8A0AF}" type="presOf" srcId="{A60E3C11-0CBD-4C3B-ABC5-83A576C1E091}" destId="{9A8ED968-A5E4-4510-8D89-053A82485ACD}" srcOrd="0" destOrd="0" presId="urn:microsoft.com/office/officeart/2018/2/layout/IconVerticalSolidList"/>
    <dgm:cxn modelId="{3EA5CC8E-A128-4991-933B-353B57C21FCF}" srcId="{06D5C710-29F7-45DE-B333-DADD219C86C7}" destId="{26020D76-B0A3-457D-A79E-7B402C601888}" srcOrd="3" destOrd="0" parTransId="{D655D369-0C22-4E96-B733-E6B580E7ECE1}" sibTransId="{CD988838-6BF0-45BE-BEB1-94B7B24E6DBE}"/>
    <dgm:cxn modelId="{686B369C-3AC4-4945-8ABE-EA0FDD075212}" type="presOf" srcId="{26020D76-B0A3-457D-A79E-7B402C601888}" destId="{5456E4F0-FFB2-4992-B384-04A24DC25514}" srcOrd="0" destOrd="0" presId="urn:microsoft.com/office/officeart/2018/2/layout/IconVerticalSolidList"/>
    <dgm:cxn modelId="{53ECDFAD-E3DB-4A4D-B87D-613AE56CB712}" srcId="{06D5C710-29F7-45DE-B333-DADD219C86C7}" destId="{A60E3C11-0CBD-4C3B-ABC5-83A576C1E091}" srcOrd="4" destOrd="0" parTransId="{AB6C553A-534C-40F2-AA91-2734B470558A}" sibTransId="{F0924D37-113C-4385-A39A-08327141D57F}"/>
    <dgm:cxn modelId="{F24CE1AD-06B2-4807-8D47-7FDCF3F49165}" srcId="{06D5C710-29F7-45DE-B333-DADD219C86C7}" destId="{3AA26530-22FE-4D7B-9503-2CE2B33C7819}" srcOrd="2" destOrd="0" parTransId="{C33FA372-B132-43F6-8044-3606A86FFF39}" sibTransId="{5C28C7B1-3CE4-4FAF-A962-FC49854CC154}"/>
    <dgm:cxn modelId="{A8C4A7CB-CB54-4F7C-806A-3476C0C94FF8}" type="presOf" srcId="{06D5C710-29F7-45DE-B333-DADD219C86C7}" destId="{9F9C3560-E6F0-4459-8D92-870583120D34}" srcOrd="0" destOrd="0" presId="urn:microsoft.com/office/officeart/2018/2/layout/IconVerticalSolidList"/>
    <dgm:cxn modelId="{D06700EE-3CC5-4FE7-9156-E1ED5161C553}" type="presOf" srcId="{2EE28B47-4CE8-41CE-B622-D12175DBBE58}" destId="{5E1CF5F0-CD31-4D82-B9BD-D9DC84EF6A18}" srcOrd="0" destOrd="0" presId="urn:microsoft.com/office/officeart/2018/2/layout/IconVerticalSolidList"/>
    <dgm:cxn modelId="{0F5EC30A-AA03-446E-AC45-DCA8C6418A39}" type="presParOf" srcId="{9F9C3560-E6F0-4459-8D92-870583120D34}" destId="{122054C0-CDA9-44E8-9CF3-7DA535CB9B56}" srcOrd="0" destOrd="0" presId="urn:microsoft.com/office/officeart/2018/2/layout/IconVerticalSolidList"/>
    <dgm:cxn modelId="{5C2421ED-2EC1-49D3-A257-94B70BDFE47C}" type="presParOf" srcId="{122054C0-CDA9-44E8-9CF3-7DA535CB9B56}" destId="{FEFC7463-65FC-4CAA-BCEE-38EF4299C0A5}" srcOrd="0" destOrd="0" presId="urn:microsoft.com/office/officeart/2018/2/layout/IconVerticalSolidList"/>
    <dgm:cxn modelId="{709110EB-7907-4A4E-BF89-9C3ABB6DE573}" type="presParOf" srcId="{122054C0-CDA9-44E8-9CF3-7DA535CB9B56}" destId="{814C505E-2BD8-4550-AA07-E6E306544228}" srcOrd="1" destOrd="0" presId="urn:microsoft.com/office/officeart/2018/2/layout/IconVerticalSolidList"/>
    <dgm:cxn modelId="{92DFDBF8-89F6-4C49-B6AB-4138FAC1C2FF}" type="presParOf" srcId="{122054C0-CDA9-44E8-9CF3-7DA535CB9B56}" destId="{44B5A5A5-53D7-49E6-B6DE-EFDD6BC4CC02}" srcOrd="2" destOrd="0" presId="urn:microsoft.com/office/officeart/2018/2/layout/IconVerticalSolidList"/>
    <dgm:cxn modelId="{2C84CEB3-8B93-4A67-A689-50C31FA33955}" type="presParOf" srcId="{122054C0-CDA9-44E8-9CF3-7DA535CB9B56}" destId="{5E1CF5F0-CD31-4D82-B9BD-D9DC84EF6A18}" srcOrd="3" destOrd="0" presId="urn:microsoft.com/office/officeart/2018/2/layout/IconVerticalSolidList"/>
    <dgm:cxn modelId="{EFEA3D2E-62EA-4C35-A53C-5B8E1D3DC5B6}" type="presParOf" srcId="{9F9C3560-E6F0-4459-8D92-870583120D34}" destId="{E0C12E33-CEC5-4A3E-BFB7-765101981F5C}" srcOrd="1" destOrd="0" presId="urn:microsoft.com/office/officeart/2018/2/layout/IconVerticalSolidList"/>
    <dgm:cxn modelId="{C86AB333-AF47-4AF4-A7ED-15863C2FFB9E}" type="presParOf" srcId="{9F9C3560-E6F0-4459-8D92-870583120D34}" destId="{46EA2491-325F-4C3D-96C7-E0F7FFC08EB6}" srcOrd="2" destOrd="0" presId="urn:microsoft.com/office/officeart/2018/2/layout/IconVerticalSolidList"/>
    <dgm:cxn modelId="{B8F9740C-3629-4D72-B75F-EF98C6B5F047}" type="presParOf" srcId="{46EA2491-325F-4C3D-96C7-E0F7FFC08EB6}" destId="{F00B75F5-E84F-4394-97F0-277D5CDCA3AF}" srcOrd="0" destOrd="0" presId="urn:microsoft.com/office/officeart/2018/2/layout/IconVerticalSolidList"/>
    <dgm:cxn modelId="{6619A3C9-B5B2-4D88-8F28-DDC355CBA05A}" type="presParOf" srcId="{46EA2491-325F-4C3D-96C7-E0F7FFC08EB6}" destId="{3F45ED5D-DA29-465E-AA78-78F22E6942D0}" srcOrd="1" destOrd="0" presId="urn:microsoft.com/office/officeart/2018/2/layout/IconVerticalSolidList"/>
    <dgm:cxn modelId="{49B75BAE-8779-4739-8ED8-3E49A5E2C5AE}" type="presParOf" srcId="{46EA2491-325F-4C3D-96C7-E0F7FFC08EB6}" destId="{EFC0804E-2721-4E62-A696-AE21205829F4}" srcOrd="2" destOrd="0" presId="urn:microsoft.com/office/officeart/2018/2/layout/IconVerticalSolidList"/>
    <dgm:cxn modelId="{62253BDB-AC62-4536-B28D-87606EC07D3C}" type="presParOf" srcId="{46EA2491-325F-4C3D-96C7-E0F7FFC08EB6}" destId="{68CF7DCE-5BF7-40D9-867B-F82038EF355D}" srcOrd="3" destOrd="0" presId="urn:microsoft.com/office/officeart/2018/2/layout/IconVerticalSolidList"/>
    <dgm:cxn modelId="{53BDCD52-0215-40F4-830E-7DD2E1733016}" type="presParOf" srcId="{9F9C3560-E6F0-4459-8D92-870583120D34}" destId="{F84C61C7-EF17-4331-960F-2876EB4E5191}" srcOrd="3" destOrd="0" presId="urn:microsoft.com/office/officeart/2018/2/layout/IconVerticalSolidList"/>
    <dgm:cxn modelId="{45A692A3-3D8B-4019-80D2-F61B603A205B}" type="presParOf" srcId="{9F9C3560-E6F0-4459-8D92-870583120D34}" destId="{D3EB5ABA-2EBE-4F39-B3BE-74EB5D9D0D56}" srcOrd="4" destOrd="0" presId="urn:microsoft.com/office/officeart/2018/2/layout/IconVerticalSolidList"/>
    <dgm:cxn modelId="{46F4B7BA-0D13-4F79-B54F-91E960EE9411}" type="presParOf" srcId="{D3EB5ABA-2EBE-4F39-B3BE-74EB5D9D0D56}" destId="{2A5F078B-43BC-4966-9775-2F14FF1E1327}" srcOrd="0" destOrd="0" presId="urn:microsoft.com/office/officeart/2018/2/layout/IconVerticalSolidList"/>
    <dgm:cxn modelId="{A6229E8B-067F-4B31-ADB6-DCF062A5DDAB}" type="presParOf" srcId="{D3EB5ABA-2EBE-4F39-B3BE-74EB5D9D0D56}" destId="{B22C7322-21F0-4D39-8F7A-1C183F9DA887}" srcOrd="1" destOrd="0" presId="urn:microsoft.com/office/officeart/2018/2/layout/IconVerticalSolidList"/>
    <dgm:cxn modelId="{EBB1E6EA-1A5F-4B36-800E-D6C3EE97C947}" type="presParOf" srcId="{D3EB5ABA-2EBE-4F39-B3BE-74EB5D9D0D56}" destId="{B4803C78-6136-457E-8317-C85A792D5E23}" srcOrd="2" destOrd="0" presId="urn:microsoft.com/office/officeart/2018/2/layout/IconVerticalSolidList"/>
    <dgm:cxn modelId="{ECBD9803-ED4A-477B-BFB5-6653AA9AC49E}" type="presParOf" srcId="{D3EB5ABA-2EBE-4F39-B3BE-74EB5D9D0D56}" destId="{3BBDFB66-BB77-4A80-A820-4FC5507567F1}" srcOrd="3" destOrd="0" presId="urn:microsoft.com/office/officeart/2018/2/layout/IconVerticalSolidList"/>
    <dgm:cxn modelId="{3BBFDE25-9952-4977-89D0-A41C75142F8F}" type="presParOf" srcId="{9F9C3560-E6F0-4459-8D92-870583120D34}" destId="{0EA7FFF8-520A-4A34-88FB-5B4439318F38}" srcOrd="5" destOrd="0" presId="urn:microsoft.com/office/officeart/2018/2/layout/IconVerticalSolidList"/>
    <dgm:cxn modelId="{E421327F-08BA-4F30-9E6B-214FEEA382A4}" type="presParOf" srcId="{9F9C3560-E6F0-4459-8D92-870583120D34}" destId="{B60A2484-D8D5-4B3B-9417-34334832B3F0}" srcOrd="6" destOrd="0" presId="urn:microsoft.com/office/officeart/2018/2/layout/IconVerticalSolidList"/>
    <dgm:cxn modelId="{7EE23769-47BE-45F8-AE61-F438D9ACD61D}" type="presParOf" srcId="{B60A2484-D8D5-4B3B-9417-34334832B3F0}" destId="{73C56F3C-6D39-4545-B054-F6FDE78E217D}" srcOrd="0" destOrd="0" presId="urn:microsoft.com/office/officeart/2018/2/layout/IconVerticalSolidList"/>
    <dgm:cxn modelId="{83D0A748-91C3-45B0-9099-12660EF3E805}" type="presParOf" srcId="{B60A2484-D8D5-4B3B-9417-34334832B3F0}" destId="{05E6596E-FD91-46F6-BFE0-9D052DCC4460}" srcOrd="1" destOrd="0" presId="urn:microsoft.com/office/officeart/2018/2/layout/IconVerticalSolidList"/>
    <dgm:cxn modelId="{E08DA52A-9C5C-4BD5-B884-A9C5A8AF9042}" type="presParOf" srcId="{B60A2484-D8D5-4B3B-9417-34334832B3F0}" destId="{7AF83477-6EEB-44A9-A419-3E12907DB0D3}" srcOrd="2" destOrd="0" presId="urn:microsoft.com/office/officeart/2018/2/layout/IconVerticalSolidList"/>
    <dgm:cxn modelId="{08FDF903-91C6-45FC-802B-91B5D0E374D8}" type="presParOf" srcId="{B60A2484-D8D5-4B3B-9417-34334832B3F0}" destId="{5456E4F0-FFB2-4992-B384-04A24DC25514}" srcOrd="3" destOrd="0" presId="urn:microsoft.com/office/officeart/2018/2/layout/IconVerticalSolidList"/>
    <dgm:cxn modelId="{A0A7E969-8D7E-4D62-9880-120B3A787C06}" type="presParOf" srcId="{9F9C3560-E6F0-4459-8D92-870583120D34}" destId="{29222B6B-83A0-4D34-AF7C-93962CB526A4}" srcOrd="7" destOrd="0" presId="urn:microsoft.com/office/officeart/2018/2/layout/IconVerticalSolidList"/>
    <dgm:cxn modelId="{701A8376-309E-4CD1-B9C0-EEB29F1EE7BC}" type="presParOf" srcId="{9F9C3560-E6F0-4459-8D92-870583120D34}" destId="{8CCDE0B9-CE77-4B6D-AC5E-B554A14F279A}" srcOrd="8" destOrd="0" presId="urn:microsoft.com/office/officeart/2018/2/layout/IconVerticalSolidList"/>
    <dgm:cxn modelId="{98670CF8-D206-4BEF-9A68-DDA78B3BD01D}" type="presParOf" srcId="{8CCDE0B9-CE77-4B6D-AC5E-B554A14F279A}" destId="{B9FB9AB6-8A3E-4136-AFCE-6C8396FF6A1E}" srcOrd="0" destOrd="0" presId="urn:microsoft.com/office/officeart/2018/2/layout/IconVerticalSolidList"/>
    <dgm:cxn modelId="{9A0944B9-0FF2-4EA9-92A3-DD9525EECED2}" type="presParOf" srcId="{8CCDE0B9-CE77-4B6D-AC5E-B554A14F279A}" destId="{0F9A86D6-7FD4-4482-8059-EABBA2B7BC35}" srcOrd="1" destOrd="0" presId="urn:microsoft.com/office/officeart/2018/2/layout/IconVerticalSolidList"/>
    <dgm:cxn modelId="{ED85A2BE-8068-463D-8F50-9128FD37B8EC}" type="presParOf" srcId="{8CCDE0B9-CE77-4B6D-AC5E-B554A14F279A}" destId="{2236A44A-B81B-437E-AEA8-15ED1EC50F60}" srcOrd="2" destOrd="0" presId="urn:microsoft.com/office/officeart/2018/2/layout/IconVerticalSolidList"/>
    <dgm:cxn modelId="{5C2665EA-5434-4D39-A67F-60B5847DDC5A}" type="presParOf" srcId="{8CCDE0B9-CE77-4B6D-AC5E-B554A14F279A}" destId="{9A8ED968-A5E4-4510-8D89-053A82485AC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405DE3C-32F0-473D-8137-2016125ACDFD}"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269C772-1B1A-4157-BEF6-45128E8CA16A}">
      <dgm:prSet/>
      <dgm:spPr/>
      <dgm:t>
        <a:bodyPr/>
        <a:lstStyle/>
        <a:p>
          <a:pPr>
            <a:defRPr cap="all"/>
          </a:pPr>
          <a:r>
            <a:rPr lang="en-US"/>
            <a:t>Consistent training delivery.</a:t>
          </a:r>
        </a:p>
      </dgm:t>
    </dgm:pt>
    <dgm:pt modelId="{EC6F6D9D-8611-49FC-9060-8AB596529495}" type="parTrans" cxnId="{C78531C9-B951-4D85-B687-D8D3FB333C55}">
      <dgm:prSet/>
      <dgm:spPr/>
      <dgm:t>
        <a:bodyPr/>
        <a:lstStyle/>
        <a:p>
          <a:endParaRPr lang="en-US"/>
        </a:p>
      </dgm:t>
    </dgm:pt>
    <dgm:pt modelId="{CB980EB9-7B96-4E5F-ADA5-8C2834D451CA}" type="sibTrans" cxnId="{C78531C9-B951-4D85-B687-D8D3FB333C55}">
      <dgm:prSet/>
      <dgm:spPr/>
      <dgm:t>
        <a:bodyPr/>
        <a:lstStyle/>
        <a:p>
          <a:endParaRPr lang="en-US"/>
        </a:p>
      </dgm:t>
    </dgm:pt>
    <dgm:pt modelId="{8A1A05D2-A795-4F38-9B84-B008CF7FB1E0}">
      <dgm:prSet/>
      <dgm:spPr/>
      <dgm:t>
        <a:bodyPr/>
        <a:lstStyle/>
        <a:p>
          <a:pPr>
            <a:defRPr cap="all"/>
          </a:pPr>
          <a:r>
            <a:rPr lang="en-US"/>
            <a:t>Improved staff knowledge.</a:t>
          </a:r>
        </a:p>
      </dgm:t>
    </dgm:pt>
    <dgm:pt modelId="{EAB198B0-9FFA-42C4-8F5D-F73A962DCA5A}" type="parTrans" cxnId="{97A2E7DB-28A4-46DA-B681-AFCAA3849F4D}">
      <dgm:prSet/>
      <dgm:spPr/>
      <dgm:t>
        <a:bodyPr/>
        <a:lstStyle/>
        <a:p>
          <a:endParaRPr lang="en-US"/>
        </a:p>
      </dgm:t>
    </dgm:pt>
    <dgm:pt modelId="{5D78B8CF-8CA8-4220-9BD2-76A0B0C20DF0}" type="sibTrans" cxnId="{97A2E7DB-28A4-46DA-B681-AFCAA3849F4D}">
      <dgm:prSet/>
      <dgm:spPr/>
      <dgm:t>
        <a:bodyPr/>
        <a:lstStyle/>
        <a:p>
          <a:endParaRPr lang="en-US"/>
        </a:p>
      </dgm:t>
    </dgm:pt>
    <dgm:pt modelId="{4B8975DF-BA19-4308-BBE5-E004E326127F}">
      <dgm:prSet/>
      <dgm:spPr/>
      <dgm:t>
        <a:bodyPr/>
        <a:lstStyle/>
        <a:p>
          <a:pPr>
            <a:defRPr cap="all"/>
          </a:pPr>
          <a:r>
            <a:rPr lang="en-US" dirty="0"/>
            <a:t>Better regulatory compliance (Woods et al., 2024).</a:t>
          </a:r>
        </a:p>
      </dgm:t>
    </dgm:pt>
    <dgm:pt modelId="{7B080F5E-8544-4E8A-9E24-883A4A8FF6F2}" type="parTrans" cxnId="{F4B4ED30-522B-4CCC-92B1-0F599AA49A3F}">
      <dgm:prSet/>
      <dgm:spPr/>
      <dgm:t>
        <a:bodyPr/>
        <a:lstStyle/>
        <a:p>
          <a:endParaRPr lang="en-US"/>
        </a:p>
      </dgm:t>
    </dgm:pt>
    <dgm:pt modelId="{DBA685E5-87DB-45FE-ACC8-21F0753CB9A4}" type="sibTrans" cxnId="{F4B4ED30-522B-4CCC-92B1-0F599AA49A3F}">
      <dgm:prSet/>
      <dgm:spPr/>
      <dgm:t>
        <a:bodyPr/>
        <a:lstStyle/>
        <a:p>
          <a:endParaRPr lang="en-US"/>
        </a:p>
      </dgm:t>
    </dgm:pt>
    <dgm:pt modelId="{AFDACBFA-3EA8-48E7-8619-489D7C712F0E}">
      <dgm:prSet/>
      <dgm:spPr/>
      <dgm:t>
        <a:bodyPr/>
        <a:lstStyle/>
        <a:p>
          <a:pPr>
            <a:defRPr cap="all"/>
          </a:pPr>
          <a:r>
            <a:rPr lang="en-US"/>
            <a:t>Enhanced patient safety.</a:t>
          </a:r>
        </a:p>
      </dgm:t>
    </dgm:pt>
    <dgm:pt modelId="{FCEC3276-DDFF-43D6-9F8A-02379FDED0FF}" type="parTrans" cxnId="{1C2074B2-C5FC-4A8F-942F-36864FC67B5E}">
      <dgm:prSet/>
      <dgm:spPr/>
      <dgm:t>
        <a:bodyPr/>
        <a:lstStyle/>
        <a:p>
          <a:endParaRPr lang="en-US"/>
        </a:p>
      </dgm:t>
    </dgm:pt>
    <dgm:pt modelId="{4C2B12EA-3827-4174-945C-E598A876A4B3}" type="sibTrans" cxnId="{1C2074B2-C5FC-4A8F-942F-36864FC67B5E}">
      <dgm:prSet/>
      <dgm:spPr/>
      <dgm:t>
        <a:bodyPr/>
        <a:lstStyle/>
        <a:p>
          <a:endParaRPr lang="en-US"/>
        </a:p>
      </dgm:t>
    </dgm:pt>
    <dgm:pt modelId="{6E1EE4A7-CF1C-4355-A288-FBA5242F296E}">
      <dgm:prSet/>
      <dgm:spPr/>
      <dgm:t>
        <a:bodyPr/>
        <a:lstStyle/>
        <a:p>
          <a:pPr>
            <a:defRPr cap="all"/>
          </a:pPr>
          <a:r>
            <a:rPr lang="en-US"/>
            <a:t>Increased employee confidence.</a:t>
          </a:r>
        </a:p>
      </dgm:t>
    </dgm:pt>
    <dgm:pt modelId="{1AB53B53-290E-4B55-8D20-72BA89F27EE5}" type="parTrans" cxnId="{4F8EC7D1-4987-4B25-807B-A0B24E830805}">
      <dgm:prSet/>
      <dgm:spPr/>
      <dgm:t>
        <a:bodyPr/>
        <a:lstStyle/>
        <a:p>
          <a:endParaRPr lang="en-US"/>
        </a:p>
      </dgm:t>
    </dgm:pt>
    <dgm:pt modelId="{A37EB379-76D2-4C6E-BBF5-E00545E58FC1}" type="sibTrans" cxnId="{4F8EC7D1-4987-4B25-807B-A0B24E830805}">
      <dgm:prSet/>
      <dgm:spPr/>
      <dgm:t>
        <a:bodyPr/>
        <a:lstStyle/>
        <a:p>
          <a:endParaRPr lang="en-US"/>
        </a:p>
      </dgm:t>
    </dgm:pt>
    <dgm:pt modelId="{368A32EC-5D0D-41A9-A681-68FE6E45DD59}" type="pres">
      <dgm:prSet presAssocID="{B405DE3C-32F0-473D-8137-2016125ACDFD}" presName="root" presStyleCnt="0">
        <dgm:presLayoutVars>
          <dgm:dir/>
          <dgm:resizeHandles val="exact"/>
        </dgm:presLayoutVars>
      </dgm:prSet>
      <dgm:spPr/>
    </dgm:pt>
    <dgm:pt modelId="{35E5E418-262B-47CE-A7BA-B4C7BD4B50EB}" type="pres">
      <dgm:prSet presAssocID="{7269C772-1B1A-4157-BEF6-45128E8CA16A}" presName="compNode" presStyleCnt="0"/>
      <dgm:spPr/>
    </dgm:pt>
    <dgm:pt modelId="{C24BAFDC-D284-45E2-97D0-0494AEE18DB0}" type="pres">
      <dgm:prSet presAssocID="{7269C772-1B1A-4157-BEF6-45128E8CA16A}" presName="iconBgRect" presStyleLbl="bgShp" presStyleIdx="0" presStyleCnt="5"/>
      <dgm:spPr/>
    </dgm:pt>
    <dgm:pt modelId="{2C3804F9-701C-416A-93E1-1575CBA2170F}" type="pres">
      <dgm:prSet presAssocID="{7269C772-1B1A-4157-BEF6-45128E8CA16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C0FE42CB-390E-478F-87AE-075380A167A0}" type="pres">
      <dgm:prSet presAssocID="{7269C772-1B1A-4157-BEF6-45128E8CA16A}" presName="spaceRect" presStyleCnt="0"/>
      <dgm:spPr/>
    </dgm:pt>
    <dgm:pt modelId="{575E2DEA-7C8C-4E89-941B-1C0A89324347}" type="pres">
      <dgm:prSet presAssocID="{7269C772-1B1A-4157-BEF6-45128E8CA16A}" presName="textRect" presStyleLbl="revTx" presStyleIdx="0" presStyleCnt="5">
        <dgm:presLayoutVars>
          <dgm:chMax val="1"/>
          <dgm:chPref val="1"/>
        </dgm:presLayoutVars>
      </dgm:prSet>
      <dgm:spPr/>
    </dgm:pt>
    <dgm:pt modelId="{CB4CD06F-B1CD-4FED-B707-E50D0011D9F4}" type="pres">
      <dgm:prSet presAssocID="{CB980EB9-7B96-4E5F-ADA5-8C2834D451CA}" presName="sibTrans" presStyleCnt="0"/>
      <dgm:spPr/>
    </dgm:pt>
    <dgm:pt modelId="{44BA0C66-2103-4E2E-9AA7-71D33B1994B3}" type="pres">
      <dgm:prSet presAssocID="{8A1A05D2-A795-4F38-9B84-B008CF7FB1E0}" presName="compNode" presStyleCnt="0"/>
      <dgm:spPr/>
    </dgm:pt>
    <dgm:pt modelId="{09C2D5BF-39F3-4568-B5DC-C2B6F4D787D9}" type="pres">
      <dgm:prSet presAssocID="{8A1A05D2-A795-4F38-9B84-B008CF7FB1E0}" presName="iconBgRect" presStyleLbl="bgShp" presStyleIdx="1" presStyleCnt="5"/>
      <dgm:spPr/>
    </dgm:pt>
    <dgm:pt modelId="{6FF87152-3060-4709-96B6-4180723C235E}" type="pres">
      <dgm:prSet presAssocID="{8A1A05D2-A795-4F38-9B84-B008CF7FB1E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9DEBB3E-1B75-45D5-83D2-006C693B02A5}" type="pres">
      <dgm:prSet presAssocID="{8A1A05D2-A795-4F38-9B84-B008CF7FB1E0}" presName="spaceRect" presStyleCnt="0"/>
      <dgm:spPr/>
    </dgm:pt>
    <dgm:pt modelId="{C8DD2387-7A74-4F33-A3DB-32C48501216C}" type="pres">
      <dgm:prSet presAssocID="{8A1A05D2-A795-4F38-9B84-B008CF7FB1E0}" presName="textRect" presStyleLbl="revTx" presStyleIdx="1" presStyleCnt="5">
        <dgm:presLayoutVars>
          <dgm:chMax val="1"/>
          <dgm:chPref val="1"/>
        </dgm:presLayoutVars>
      </dgm:prSet>
      <dgm:spPr/>
    </dgm:pt>
    <dgm:pt modelId="{6BA3711D-45A1-49B1-AD5C-C5B2E2A468BA}" type="pres">
      <dgm:prSet presAssocID="{5D78B8CF-8CA8-4220-9BD2-76A0B0C20DF0}" presName="sibTrans" presStyleCnt="0"/>
      <dgm:spPr/>
    </dgm:pt>
    <dgm:pt modelId="{393BBE22-F3E8-449E-927A-D09FEACC8AA4}" type="pres">
      <dgm:prSet presAssocID="{4B8975DF-BA19-4308-BBE5-E004E326127F}" presName="compNode" presStyleCnt="0"/>
      <dgm:spPr/>
    </dgm:pt>
    <dgm:pt modelId="{3B135041-62D3-4474-815B-9B54CB742009}" type="pres">
      <dgm:prSet presAssocID="{4B8975DF-BA19-4308-BBE5-E004E326127F}" presName="iconBgRect" presStyleLbl="bgShp" presStyleIdx="2" presStyleCnt="5"/>
      <dgm:spPr/>
    </dgm:pt>
    <dgm:pt modelId="{021EF51D-0FA8-483F-ABBA-E5C1E6592D12}" type="pres">
      <dgm:prSet presAssocID="{4B8975DF-BA19-4308-BBE5-E004E326127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3B8AB677-5E72-4496-AA30-7D4178ABA2D9}" type="pres">
      <dgm:prSet presAssocID="{4B8975DF-BA19-4308-BBE5-E004E326127F}" presName="spaceRect" presStyleCnt="0"/>
      <dgm:spPr/>
    </dgm:pt>
    <dgm:pt modelId="{B2F1F3D3-AC2A-42EC-A9E2-9BD2B4D22B94}" type="pres">
      <dgm:prSet presAssocID="{4B8975DF-BA19-4308-BBE5-E004E326127F}" presName="textRect" presStyleLbl="revTx" presStyleIdx="2" presStyleCnt="5">
        <dgm:presLayoutVars>
          <dgm:chMax val="1"/>
          <dgm:chPref val="1"/>
        </dgm:presLayoutVars>
      </dgm:prSet>
      <dgm:spPr/>
    </dgm:pt>
    <dgm:pt modelId="{16689FB4-61A4-4D3E-9B6F-336213393878}" type="pres">
      <dgm:prSet presAssocID="{DBA685E5-87DB-45FE-ACC8-21F0753CB9A4}" presName="sibTrans" presStyleCnt="0"/>
      <dgm:spPr/>
    </dgm:pt>
    <dgm:pt modelId="{0094C54F-EF2E-43F7-8F07-1387F4CD53AE}" type="pres">
      <dgm:prSet presAssocID="{AFDACBFA-3EA8-48E7-8619-489D7C712F0E}" presName="compNode" presStyleCnt="0"/>
      <dgm:spPr/>
    </dgm:pt>
    <dgm:pt modelId="{34484982-9BD8-4796-8DFC-80A9A0EBD64A}" type="pres">
      <dgm:prSet presAssocID="{AFDACBFA-3EA8-48E7-8619-489D7C712F0E}" presName="iconBgRect" presStyleLbl="bgShp" presStyleIdx="3" presStyleCnt="5"/>
      <dgm:spPr/>
    </dgm:pt>
    <dgm:pt modelId="{8577ABA2-9B2E-416A-AFE1-9F5079036EFA}" type="pres">
      <dgm:prSet presAssocID="{AFDACBFA-3EA8-48E7-8619-489D7C712F0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C8E444A6-E372-4740-BDE4-AC3A3393C15D}" type="pres">
      <dgm:prSet presAssocID="{AFDACBFA-3EA8-48E7-8619-489D7C712F0E}" presName="spaceRect" presStyleCnt="0"/>
      <dgm:spPr/>
    </dgm:pt>
    <dgm:pt modelId="{99DAF96A-E198-4FB3-8494-F245FA9FBC39}" type="pres">
      <dgm:prSet presAssocID="{AFDACBFA-3EA8-48E7-8619-489D7C712F0E}" presName="textRect" presStyleLbl="revTx" presStyleIdx="3" presStyleCnt="5">
        <dgm:presLayoutVars>
          <dgm:chMax val="1"/>
          <dgm:chPref val="1"/>
        </dgm:presLayoutVars>
      </dgm:prSet>
      <dgm:spPr/>
    </dgm:pt>
    <dgm:pt modelId="{D1C6E463-B37C-4BA7-A99E-19C83C96C492}" type="pres">
      <dgm:prSet presAssocID="{4C2B12EA-3827-4174-945C-E598A876A4B3}" presName="sibTrans" presStyleCnt="0"/>
      <dgm:spPr/>
    </dgm:pt>
    <dgm:pt modelId="{0CCDB69B-8077-4C88-9509-45C6DA601C12}" type="pres">
      <dgm:prSet presAssocID="{6E1EE4A7-CF1C-4355-A288-FBA5242F296E}" presName="compNode" presStyleCnt="0"/>
      <dgm:spPr/>
    </dgm:pt>
    <dgm:pt modelId="{BB269AC4-0D41-49EE-A6E8-61FB57F9BC0D}" type="pres">
      <dgm:prSet presAssocID="{6E1EE4A7-CF1C-4355-A288-FBA5242F296E}" presName="iconBgRect" presStyleLbl="bgShp" presStyleIdx="4" presStyleCnt="5"/>
      <dgm:spPr/>
    </dgm:pt>
    <dgm:pt modelId="{CE8C0E04-DC1C-4667-9272-F4FA63D084E6}" type="pres">
      <dgm:prSet presAssocID="{6E1EE4A7-CF1C-4355-A288-FBA5242F296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EE75EBA0-0442-4409-BB70-1318AD1922DF}" type="pres">
      <dgm:prSet presAssocID="{6E1EE4A7-CF1C-4355-A288-FBA5242F296E}" presName="spaceRect" presStyleCnt="0"/>
      <dgm:spPr/>
    </dgm:pt>
    <dgm:pt modelId="{7E6B2895-7978-439B-9704-8E7419D80C0C}" type="pres">
      <dgm:prSet presAssocID="{6E1EE4A7-CF1C-4355-A288-FBA5242F296E}" presName="textRect" presStyleLbl="revTx" presStyleIdx="4" presStyleCnt="5">
        <dgm:presLayoutVars>
          <dgm:chMax val="1"/>
          <dgm:chPref val="1"/>
        </dgm:presLayoutVars>
      </dgm:prSet>
      <dgm:spPr/>
    </dgm:pt>
  </dgm:ptLst>
  <dgm:cxnLst>
    <dgm:cxn modelId="{C8F74404-2EE0-486B-AE6A-0CC176CEA2ED}" type="presOf" srcId="{4B8975DF-BA19-4308-BBE5-E004E326127F}" destId="{B2F1F3D3-AC2A-42EC-A9E2-9BD2B4D22B94}" srcOrd="0" destOrd="0" presId="urn:microsoft.com/office/officeart/2018/5/layout/IconCircleLabelList"/>
    <dgm:cxn modelId="{B6C77129-97A8-44B3-9217-76FB4955B76C}" type="presOf" srcId="{8A1A05D2-A795-4F38-9B84-B008CF7FB1E0}" destId="{C8DD2387-7A74-4F33-A3DB-32C48501216C}" srcOrd="0" destOrd="0" presId="urn:microsoft.com/office/officeart/2018/5/layout/IconCircleLabelList"/>
    <dgm:cxn modelId="{F4B4ED30-522B-4CCC-92B1-0F599AA49A3F}" srcId="{B405DE3C-32F0-473D-8137-2016125ACDFD}" destId="{4B8975DF-BA19-4308-BBE5-E004E326127F}" srcOrd="2" destOrd="0" parTransId="{7B080F5E-8544-4E8A-9E24-883A4A8FF6F2}" sibTransId="{DBA685E5-87DB-45FE-ACC8-21F0753CB9A4}"/>
    <dgm:cxn modelId="{F2CEB93E-A565-42FA-99E3-8B330E4E1B20}" type="presOf" srcId="{7269C772-1B1A-4157-BEF6-45128E8CA16A}" destId="{575E2DEA-7C8C-4E89-941B-1C0A89324347}" srcOrd="0" destOrd="0" presId="urn:microsoft.com/office/officeart/2018/5/layout/IconCircleLabelList"/>
    <dgm:cxn modelId="{143FFE55-F9C9-4DCC-88A2-9F403EC0DCC9}" type="presOf" srcId="{AFDACBFA-3EA8-48E7-8619-489D7C712F0E}" destId="{99DAF96A-E198-4FB3-8494-F245FA9FBC39}" srcOrd="0" destOrd="0" presId="urn:microsoft.com/office/officeart/2018/5/layout/IconCircleLabelList"/>
    <dgm:cxn modelId="{1C2074B2-C5FC-4A8F-942F-36864FC67B5E}" srcId="{B405DE3C-32F0-473D-8137-2016125ACDFD}" destId="{AFDACBFA-3EA8-48E7-8619-489D7C712F0E}" srcOrd="3" destOrd="0" parTransId="{FCEC3276-DDFF-43D6-9F8A-02379FDED0FF}" sibTransId="{4C2B12EA-3827-4174-945C-E598A876A4B3}"/>
    <dgm:cxn modelId="{C78531C9-B951-4D85-B687-D8D3FB333C55}" srcId="{B405DE3C-32F0-473D-8137-2016125ACDFD}" destId="{7269C772-1B1A-4157-BEF6-45128E8CA16A}" srcOrd="0" destOrd="0" parTransId="{EC6F6D9D-8611-49FC-9060-8AB596529495}" sibTransId="{CB980EB9-7B96-4E5F-ADA5-8C2834D451CA}"/>
    <dgm:cxn modelId="{F4171BCD-50A6-4C12-80CC-5F5E5F295B64}" type="presOf" srcId="{B405DE3C-32F0-473D-8137-2016125ACDFD}" destId="{368A32EC-5D0D-41A9-A681-68FE6E45DD59}" srcOrd="0" destOrd="0" presId="urn:microsoft.com/office/officeart/2018/5/layout/IconCircleLabelList"/>
    <dgm:cxn modelId="{4F8EC7D1-4987-4B25-807B-A0B24E830805}" srcId="{B405DE3C-32F0-473D-8137-2016125ACDFD}" destId="{6E1EE4A7-CF1C-4355-A288-FBA5242F296E}" srcOrd="4" destOrd="0" parTransId="{1AB53B53-290E-4B55-8D20-72BA89F27EE5}" sibTransId="{A37EB379-76D2-4C6E-BBF5-E00545E58FC1}"/>
    <dgm:cxn modelId="{97A2E7DB-28A4-46DA-B681-AFCAA3849F4D}" srcId="{B405DE3C-32F0-473D-8137-2016125ACDFD}" destId="{8A1A05D2-A795-4F38-9B84-B008CF7FB1E0}" srcOrd="1" destOrd="0" parTransId="{EAB198B0-9FFA-42C4-8F5D-F73A962DCA5A}" sibTransId="{5D78B8CF-8CA8-4220-9BD2-76A0B0C20DF0}"/>
    <dgm:cxn modelId="{6EC092F9-5770-49B8-A39C-4ED026CC7055}" type="presOf" srcId="{6E1EE4A7-CF1C-4355-A288-FBA5242F296E}" destId="{7E6B2895-7978-439B-9704-8E7419D80C0C}" srcOrd="0" destOrd="0" presId="urn:microsoft.com/office/officeart/2018/5/layout/IconCircleLabelList"/>
    <dgm:cxn modelId="{B15DD819-8FC8-4062-8BD8-94B6C4BACCBC}" type="presParOf" srcId="{368A32EC-5D0D-41A9-A681-68FE6E45DD59}" destId="{35E5E418-262B-47CE-A7BA-B4C7BD4B50EB}" srcOrd="0" destOrd="0" presId="urn:microsoft.com/office/officeart/2018/5/layout/IconCircleLabelList"/>
    <dgm:cxn modelId="{37DFD677-BBCF-4BDF-BC70-2357676453ED}" type="presParOf" srcId="{35E5E418-262B-47CE-A7BA-B4C7BD4B50EB}" destId="{C24BAFDC-D284-45E2-97D0-0494AEE18DB0}" srcOrd="0" destOrd="0" presId="urn:microsoft.com/office/officeart/2018/5/layout/IconCircleLabelList"/>
    <dgm:cxn modelId="{047D09FB-781A-4019-B36B-73C36FA7E1EE}" type="presParOf" srcId="{35E5E418-262B-47CE-A7BA-B4C7BD4B50EB}" destId="{2C3804F9-701C-416A-93E1-1575CBA2170F}" srcOrd="1" destOrd="0" presId="urn:microsoft.com/office/officeart/2018/5/layout/IconCircleLabelList"/>
    <dgm:cxn modelId="{36CC1897-C273-4E5D-8D3F-C78B829F7C6E}" type="presParOf" srcId="{35E5E418-262B-47CE-A7BA-B4C7BD4B50EB}" destId="{C0FE42CB-390E-478F-87AE-075380A167A0}" srcOrd="2" destOrd="0" presId="urn:microsoft.com/office/officeart/2018/5/layout/IconCircleLabelList"/>
    <dgm:cxn modelId="{25E557C9-5992-43C6-AA90-B62A51679A96}" type="presParOf" srcId="{35E5E418-262B-47CE-A7BA-B4C7BD4B50EB}" destId="{575E2DEA-7C8C-4E89-941B-1C0A89324347}" srcOrd="3" destOrd="0" presId="urn:microsoft.com/office/officeart/2018/5/layout/IconCircleLabelList"/>
    <dgm:cxn modelId="{CBEFC0F2-9F56-4F63-B06B-E87BF11DFC32}" type="presParOf" srcId="{368A32EC-5D0D-41A9-A681-68FE6E45DD59}" destId="{CB4CD06F-B1CD-4FED-B707-E50D0011D9F4}" srcOrd="1" destOrd="0" presId="urn:microsoft.com/office/officeart/2018/5/layout/IconCircleLabelList"/>
    <dgm:cxn modelId="{D4DAF005-377F-44E3-A9E3-FA301EDEFEA2}" type="presParOf" srcId="{368A32EC-5D0D-41A9-A681-68FE6E45DD59}" destId="{44BA0C66-2103-4E2E-9AA7-71D33B1994B3}" srcOrd="2" destOrd="0" presId="urn:microsoft.com/office/officeart/2018/5/layout/IconCircleLabelList"/>
    <dgm:cxn modelId="{70AF7322-1A80-4D73-94C0-A4C9E7BC626E}" type="presParOf" srcId="{44BA0C66-2103-4E2E-9AA7-71D33B1994B3}" destId="{09C2D5BF-39F3-4568-B5DC-C2B6F4D787D9}" srcOrd="0" destOrd="0" presId="urn:microsoft.com/office/officeart/2018/5/layout/IconCircleLabelList"/>
    <dgm:cxn modelId="{4D577137-D33C-460F-9432-2A350A2F7385}" type="presParOf" srcId="{44BA0C66-2103-4E2E-9AA7-71D33B1994B3}" destId="{6FF87152-3060-4709-96B6-4180723C235E}" srcOrd="1" destOrd="0" presId="urn:microsoft.com/office/officeart/2018/5/layout/IconCircleLabelList"/>
    <dgm:cxn modelId="{95C9683B-E153-475A-BBF2-50908549AC7E}" type="presParOf" srcId="{44BA0C66-2103-4E2E-9AA7-71D33B1994B3}" destId="{59DEBB3E-1B75-45D5-83D2-006C693B02A5}" srcOrd="2" destOrd="0" presId="urn:microsoft.com/office/officeart/2018/5/layout/IconCircleLabelList"/>
    <dgm:cxn modelId="{03338E2E-5485-4EA4-83C3-BEECB6DD7F71}" type="presParOf" srcId="{44BA0C66-2103-4E2E-9AA7-71D33B1994B3}" destId="{C8DD2387-7A74-4F33-A3DB-32C48501216C}" srcOrd="3" destOrd="0" presId="urn:microsoft.com/office/officeart/2018/5/layout/IconCircleLabelList"/>
    <dgm:cxn modelId="{D8EA1ED9-2E4B-4AA1-9FD4-048EED905D91}" type="presParOf" srcId="{368A32EC-5D0D-41A9-A681-68FE6E45DD59}" destId="{6BA3711D-45A1-49B1-AD5C-C5B2E2A468BA}" srcOrd="3" destOrd="0" presId="urn:microsoft.com/office/officeart/2018/5/layout/IconCircleLabelList"/>
    <dgm:cxn modelId="{7A8E71CF-40AC-48C7-AC87-F057437B3B3E}" type="presParOf" srcId="{368A32EC-5D0D-41A9-A681-68FE6E45DD59}" destId="{393BBE22-F3E8-449E-927A-D09FEACC8AA4}" srcOrd="4" destOrd="0" presId="urn:microsoft.com/office/officeart/2018/5/layout/IconCircleLabelList"/>
    <dgm:cxn modelId="{2866362F-7F2B-4F63-B006-1137ED5F5476}" type="presParOf" srcId="{393BBE22-F3E8-449E-927A-D09FEACC8AA4}" destId="{3B135041-62D3-4474-815B-9B54CB742009}" srcOrd="0" destOrd="0" presId="urn:microsoft.com/office/officeart/2018/5/layout/IconCircleLabelList"/>
    <dgm:cxn modelId="{17C836BB-C17E-481E-90E4-0020AF0689FD}" type="presParOf" srcId="{393BBE22-F3E8-449E-927A-D09FEACC8AA4}" destId="{021EF51D-0FA8-483F-ABBA-E5C1E6592D12}" srcOrd="1" destOrd="0" presId="urn:microsoft.com/office/officeart/2018/5/layout/IconCircleLabelList"/>
    <dgm:cxn modelId="{A972D45C-B3CF-4FE0-845A-AEDC3912AE90}" type="presParOf" srcId="{393BBE22-F3E8-449E-927A-D09FEACC8AA4}" destId="{3B8AB677-5E72-4496-AA30-7D4178ABA2D9}" srcOrd="2" destOrd="0" presId="urn:microsoft.com/office/officeart/2018/5/layout/IconCircleLabelList"/>
    <dgm:cxn modelId="{340AAB56-0EA3-4787-91CA-CDAF0B6F2D74}" type="presParOf" srcId="{393BBE22-F3E8-449E-927A-D09FEACC8AA4}" destId="{B2F1F3D3-AC2A-42EC-A9E2-9BD2B4D22B94}" srcOrd="3" destOrd="0" presId="urn:microsoft.com/office/officeart/2018/5/layout/IconCircleLabelList"/>
    <dgm:cxn modelId="{2E3AF023-254E-4455-83CC-9A0C7CAAF536}" type="presParOf" srcId="{368A32EC-5D0D-41A9-A681-68FE6E45DD59}" destId="{16689FB4-61A4-4D3E-9B6F-336213393878}" srcOrd="5" destOrd="0" presId="urn:microsoft.com/office/officeart/2018/5/layout/IconCircleLabelList"/>
    <dgm:cxn modelId="{E04E12C1-BDE4-4A29-9A50-D43720DFE0C3}" type="presParOf" srcId="{368A32EC-5D0D-41A9-A681-68FE6E45DD59}" destId="{0094C54F-EF2E-43F7-8F07-1387F4CD53AE}" srcOrd="6" destOrd="0" presId="urn:microsoft.com/office/officeart/2018/5/layout/IconCircleLabelList"/>
    <dgm:cxn modelId="{64FB7340-3A4F-49EA-BB9B-F0BAA5AE2228}" type="presParOf" srcId="{0094C54F-EF2E-43F7-8F07-1387F4CD53AE}" destId="{34484982-9BD8-4796-8DFC-80A9A0EBD64A}" srcOrd="0" destOrd="0" presId="urn:microsoft.com/office/officeart/2018/5/layout/IconCircleLabelList"/>
    <dgm:cxn modelId="{72D74088-2104-411F-A06F-DCB014CBD67A}" type="presParOf" srcId="{0094C54F-EF2E-43F7-8F07-1387F4CD53AE}" destId="{8577ABA2-9B2E-416A-AFE1-9F5079036EFA}" srcOrd="1" destOrd="0" presId="urn:microsoft.com/office/officeart/2018/5/layout/IconCircleLabelList"/>
    <dgm:cxn modelId="{19E53E7B-F44E-486D-B292-2C99A68545AD}" type="presParOf" srcId="{0094C54F-EF2E-43F7-8F07-1387F4CD53AE}" destId="{C8E444A6-E372-4740-BDE4-AC3A3393C15D}" srcOrd="2" destOrd="0" presId="urn:microsoft.com/office/officeart/2018/5/layout/IconCircleLabelList"/>
    <dgm:cxn modelId="{1DFB026F-72B5-4606-8ACD-A24B5769EEA4}" type="presParOf" srcId="{0094C54F-EF2E-43F7-8F07-1387F4CD53AE}" destId="{99DAF96A-E198-4FB3-8494-F245FA9FBC39}" srcOrd="3" destOrd="0" presId="urn:microsoft.com/office/officeart/2018/5/layout/IconCircleLabelList"/>
    <dgm:cxn modelId="{37CF579A-5250-42E1-A8AC-6889AA4DB1AE}" type="presParOf" srcId="{368A32EC-5D0D-41A9-A681-68FE6E45DD59}" destId="{D1C6E463-B37C-4BA7-A99E-19C83C96C492}" srcOrd="7" destOrd="0" presId="urn:microsoft.com/office/officeart/2018/5/layout/IconCircleLabelList"/>
    <dgm:cxn modelId="{51726E58-BC4D-42BE-A197-D26E03033C48}" type="presParOf" srcId="{368A32EC-5D0D-41A9-A681-68FE6E45DD59}" destId="{0CCDB69B-8077-4C88-9509-45C6DA601C12}" srcOrd="8" destOrd="0" presId="urn:microsoft.com/office/officeart/2018/5/layout/IconCircleLabelList"/>
    <dgm:cxn modelId="{1CE3D075-7E08-4D9F-B16C-FB6BF05188C2}" type="presParOf" srcId="{0CCDB69B-8077-4C88-9509-45C6DA601C12}" destId="{BB269AC4-0D41-49EE-A6E8-61FB57F9BC0D}" srcOrd="0" destOrd="0" presId="urn:microsoft.com/office/officeart/2018/5/layout/IconCircleLabelList"/>
    <dgm:cxn modelId="{32E1EEED-5015-4D9C-B9B8-958E1E372706}" type="presParOf" srcId="{0CCDB69B-8077-4C88-9509-45C6DA601C12}" destId="{CE8C0E04-DC1C-4667-9272-F4FA63D084E6}" srcOrd="1" destOrd="0" presId="urn:microsoft.com/office/officeart/2018/5/layout/IconCircleLabelList"/>
    <dgm:cxn modelId="{71C9119F-D9B0-4693-8AA7-9CB1F6CFDF15}" type="presParOf" srcId="{0CCDB69B-8077-4C88-9509-45C6DA601C12}" destId="{EE75EBA0-0442-4409-BB70-1318AD1922DF}" srcOrd="2" destOrd="0" presId="urn:microsoft.com/office/officeart/2018/5/layout/IconCircleLabelList"/>
    <dgm:cxn modelId="{CD7C8D29-CAB2-497C-BB21-9DAEEFCCCA02}" type="presParOf" srcId="{0CCDB69B-8077-4C88-9509-45C6DA601C12}" destId="{7E6B2895-7978-439B-9704-8E7419D80C0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75651EC-3DD3-4FF6-8012-DCC486A38B2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4D64C9E3-E943-47B4-B3CE-FF2223F8013F}">
      <dgm:prSet/>
      <dgm:spPr/>
      <dgm:t>
        <a:bodyPr/>
        <a:lstStyle/>
        <a:p>
          <a:r>
            <a:rPr lang="en-US"/>
            <a:t>Easy to create.</a:t>
          </a:r>
        </a:p>
      </dgm:t>
    </dgm:pt>
    <dgm:pt modelId="{96501DB0-06D2-44A3-B732-FD6FE672A991}" type="parTrans" cxnId="{022C5464-2557-4D6F-A933-0DD5FE1AEABB}">
      <dgm:prSet/>
      <dgm:spPr/>
      <dgm:t>
        <a:bodyPr/>
        <a:lstStyle/>
        <a:p>
          <a:endParaRPr lang="en-US"/>
        </a:p>
      </dgm:t>
    </dgm:pt>
    <dgm:pt modelId="{DB5E5A86-F8E0-47AC-8CC0-82D063BFD774}" type="sibTrans" cxnId="{022C5464-2557-4D6F-A933-0DD5FE1AEABB}">
      <dgm:prSet/>
      <dgm:spPr/>
      <dgm:t>
        <a:bodyPr/>
        <a:lstStyle/>
        <a:p>
          <a:endParaRPr lang="en-US"/>
        </a:p>
      </dgm:t>
    </dgm:pt>
    <dgm:pt modelId="{1EA8BCCC-709B-458B-887C-232968F9FEAE}">
      <dgm:prSet/>
      <dgm:spPr/>
      <dgm:t>
        <a:bodyPr/>
        <a:lstStyle/>
        <a:p>
          <a:r>
            <a:rPr lang="en-US"/>
            <a:t>Professional appearance.</a:t>
          </a:r>
        </a:p>
      </dgm:t>
    </dgm:pt>
    <dgm:pt modelId="{8736B22D-B13B-427C-B345-DC1AB2608E65}" type="parTrans" cxnId="{617E3E4A-8701-4CF6-AD34-A59C9D8418BC}">
      <dgm:prSet/>
      <dgm:spPr/>
      <dgm:t>
        <a:bodyPr/>
        <a:lstStyle/>
        <a:p>
          <a:endParaRPr lang="en-US"/>
        </a:p>
      </dgm:t>
    </dgm:pt>
    <dgm:pt modelId="{9360C8EF-BD02-4E1A-A2DC-6EC2CD09BD1F}" type="sibTrans" cxnId="{617E3E4A-8701-4CF6-AD34-A59C9D8418BC}">
      <dgm:prSet/>
      <dgm:spPr/>
      <dgm:t>
        <a:bodyPr/>
        <a:lstStyle/>
        <a:p>
          <a:endParaRPr lang="en-US"/>
        </a:p>
      </dgm:t>
    </dgm:pt>
    <dgm:pt modelId="{C1306AC9-3BA0-4A74-B26A-D07161F8D8EF}">
      <dgm:prSet/>
      <dgm:spPr/>
      <dgm:t>
        <a:bodyPr/>
        <a:lstStyle/>
        <a:p>
          <a:r>
            <a:rPr lang="en-US"/>
            <a:t>Supports multimedia.</a:t>
          </a:r>
        </a:p>
      </dgm:t>
    </dgm:pt>
    <dgm:pt modelId="{386E0493-95CE-48C6-9891-F8191B0F254D}" type="parTrans" cxnId="{C9A0A703-B77C-46D7-B155-EC66D53D613A}">
      <dgm:prSet/>
      <dgm:spPr/>
      <dgm:t>
        <a:bodyPr/>
        <a:lstStyle/>
        <a:p>
          <a:endParaRPr lang="en-US"/>
        </a:p>
      </dgm:t>
    </dgm:pt>
    <dgm:pt modelId="{0FD62897-374C-4426-B628-CA3E46C2DF67}" type="sibTrans" cxnId="{C9A0A703-B77C-46D7-B155-EC66D53D613A}">
      <dgm:prSet/>
      <dgm:spPr/>
      <dgm:t>
        <a:bodyPr/>
        <a:lstStyle/>
        <a:p>
          <a:endParaRPr lang="en-US"/>
        </a:p>
      </dgm:t>
    </dgm:pt>
    <dgm:pt modelId="{0FDD4903-0233-42F0-9E82-02041720A73A}">
      <dgm:prSet/>
      <dgm:spPr/>
      <dgm:t>
        <a:bodyPr/>
        <a:lstStyle/>
        <a:p>
          <a:r>
            <a:rPr lang="en-US"/>
            <a:t>Reusable training materials.</a:t>
          </a:r>
        </a:p>
      </dgm:t>
    </dgm:pt>
    <dgm:pt modelId="{70AD0B38-40BE-424B-90DA-C2EE77E65119}" type="parTrans" cxnId="{3CF1A053-3D5D-4AB0-8918-F7872D40C5D4}">
      <dgm:prSet/>
      <dgm:spPr/>
      <dgm:t>
        <a:bodyPr/>
        <a:lstStyle/>
        <a:p>
          <a:endParaRPr lang="en-US"/>
        </a:p>
      </dgm:t>
    </dgm:pt>
    <dgm:pt modelId="{403BF16D-FDEB-42D6-ABC4-9A347E67FAF1}" type="sibTrans" cxnId="{3CF1A053-3D5D-4AB0-8918-F7872D40C5D4}">
      <dgm:prSet/>
      <dgm:spPr/>
      <dgm:t>
        <a:bodyPr/>
        <a:lstStyle/>
        <a:p>
          <a:endParaRPr lang="en-US"/>
        </a:p>
      </dgm:t>
    </dgm:pt>
    <dgm:pt modelId="{D1EC1E5D-08A5-4D52-BBB9-FF70025436D3}">
      <dgm:prSet/>
      <dgm:spPr/>
      <dgm:t>
        <a:bodyPr/>
        <a:lstStyle/>
        <a:p>
          <a:r>
            <a:rPr lang="en-US" dirty="0"/>
            <a:t>Improves learner engagement (Cohen et al., 2023).</a:t>
          </a:r>
        </a:p>
      </dgm:t>
    </dgm:pt>
    <dgm:pt modelId="{A42C5168-B230-48C1-8F62-45103B767DA7}" type="parTrans" cxnId="{6286A524-52CF-4F85-AC6B-BFEFB898BB24}">
      <dgm:prSet/>
      <dgm:spPr/>
      <dgm:t>
        <a:bodyPr/>
        <a:lstStyle/>
        <a:p>
          <a:endParaRPr lang="en-US"/>
        </a:p>
      </dgm:t>
    </dgm:pt>
    <dgm:pt modelId="{B59C0A10-17C6-4F78-A5D6-524260E7B14E}" type="sibTrans" cxnId="{6286A524-52CF-4F85-AC6B-BFEFB898BB24}">
      <dgm:prSet/>
      <dgm:spPr/>
      <dgm:t>
        <a:bodyPr/>
        <a:lstStyle/>
        <a:p>
          <a:endParaRPr lang="en-US"/>
        </a:p>
      </dgm:t>
    </dgm:pt>
    <dgm:pt modelId="{22848E76-04BB-42A7-AFE1-44D5EA1123B6}" type="pres">
      <dgm:prSet presAssocID="{A75651EC-3DD3-4FF6-8012-DCC486A38B2A}" presName="linear" presStyleCnt="0">
        <dgm:presLayoutVars>
          <dgm:dir/>
          <dgm:animLvl val="lvl"/>
          <dgm:resizeHandles val="exact"/>
        </dgm:presLayoutVars>
      </dgm:prSet>
      <dgm:spPr/>
    </dgm:pt>
    <dgm:pt modelId="{CF3C6E01-49E9-4D72-8CF2-27D0E0FE0D2C}" type="pres">
      <dgm:prSet presAssocID="{4D64C9E3-E943-47B4-B3CE-FF2223F8013F}" presName="parentLin" presStyleCnt="0"/>
      <dgm:spPr/>
    </dgm:pt>
    <dgm:pt modelId="{3C86361D-2055-48AD-BBDF-37A47845C440}" type="pres">
      <dgm:prSet presAssocID="{4D64C9E3-E943-47B4-B3CE-FF2223F8013F}" presName="parentLeftMargin" presStyleLbl="node1" presStyleIdx="0" presStyleCnt="5"/>
      <dgm:spPr/>
    </dgm:pt>
    <dgm:pt modelId="{3CEB955C-0356-4CC1-8D89-4DE7715C5E17}" type="pres">
      <dgm:prSet presAssocID="{4D64C9E3-E943-47B4-B3CE-FF2223F8013F}" presName="parentText" presStyleLbl="node1" presStyleIdx="0" presStyleCnt="5">
        <dgm:presLayoutVars>
          <dgm:chMax val="0"/>
          <dgm:bulletEnabled val="1"/>
        </dgm:presLayoutVars>
      </dgm:prSet>
      <dgm:spPr/>
    </dgm:pt>
    <dgm:pt modelId="{4E7B8374-AB60-4BCE-B474-035876C03117}" type="pres">
      <dgm:prSet presAssocID="{4D64C9E3-E943-47B4-B3CE-FF2223F8013F}" presName="negativeSpace" presStyleCnt="0"/>
      <dgm:spPr/>
    </dgm:pt>
    <dgm:pt modelId="{2E49EBDE-7B7B-4720-9AA0-4458146241B5}" type="pres">
      <dgm:prSet presAssocID="{4D64C9E3-E943-47B4-B3CE-FF2223F8013F}" presName="childText" presStyleLbl="conFgAcc1" presStyleIdx="0" presStyleCnt="5">
        <dgm:presLayoutVars>
          <dgm:bulletEnabled val="1"/>
        </dgm:presLayoutVars>
      </dgm:prSet>
      <dgm:spPr/>
    </dgm:pt>
    <dgm:pt modelId="{587290C7-4566-4347-86ED-672F6362C53C}" type="pres">
      <dgm:prSet presAssocID="{DB5E5A86-F8E0-47AC-8CC0-82D063BFD774}" presName="spaceBetweenRectangles" presStyleCnt="0"/>
      <dgm:spPr/>
    </dgm:pt>
    <dgm:pt modelId="{704BDEB7-4DDB-4206-8D28-F05C4C3C9785}" type="pres">
      <dgm:prSet presAssocID="{1EA8BCCC-709B-458B-887C-232968F9FEAE}" presName="parentLin" presStyleCnt="0"/>
      <dgm:spPr/>
    </dgm:pt>
    <dgm:pt modelId="{580EA4A8-286E-4F10-A5C6-A412CF86CC4E}" type="pres">
      <dgm:prSet presAssocID="{1EA8BCCC-709B-458B-887C-232968F9FEAE}" presName="parentLeftMargin" presStyleLbl="node1" presStyleIdx="0" presStyleCnt="5"/>
      <dgm:spPr/>
    </dgm:pt>
    <dgm:pt modelId="{D3EBC883-B8B6-47C3-903A-453D4837A259}" type="pres">
      <dgm:prSet presAssocID="{1EA8BCCC-709B-458B-887C-232968F9FEAE}" presName="parentText" presStyleLbl="node1" presStyleIdx="1" presStyleCnt="5">
        <dgm:presLayoutVars>
          <dgm:chMax val="0"/>
          <dgm:bulletEnabled val="1"/>
        </dgm:presLayoutVars>
      </dgm:prSet>
      <dgm:spPr/>
    </dgm:pt>
    <dgm:pt modelId="{48123A2B-30B1-4133-BBEC-98981CCFDBF6}" type="pres">
      <dgm:prSet presAssocID="{1EA8BCCC-709B-458B-887C-232968F9FEAE}" presName="negativeSpace" presStyleCnt="0"/>
      <dgm:spPr/>
    </dgm:pt>
    <dgm:pt modelId="{6391C4EF-42FD-4500-B2E7-D409AE18A347}" type="pres">
      <dgm:prSet presAssocID="{1EA8BCCC-709B-458B-887C-232968F9FEAE}" presName="childText" presStyleLbl="conFgAcc1" presStyleIdx="1" presStyleCnt="5">
        <dgm:presLayoutVars>
          <dgm:bulletEnabled val="1"/>
        </dgm:presLayoutVars>
      </dgm:prSet>
      <dgm:spPr/>
    </dgm:pt>
    <dgm:pt modelId="{AC34FB9B-6E3E-4408-BB03-EFA469C098DC}" type="pres">
      <dgm:prSet presAssocID="{9360C8EF-BD02-4E1A-A2DC-6EC2CD09BD1F}" presName="spaceBetweenRectangles" presStyleCnt="0"/>
      <dgm:spPr/>
    </dgm:pt>
    <dgm:pt modelId="{8DD29784-091D-451F-8134-B7106EC36F43}" type="pres">
      <dgm:prSet presAssocID="{C1306AC9-3BA0-4A74-B26A-D07161F8D8EF}" presName="parentLin" presStyleCnt="0"/>
      <dgm:spPr/>
    </dgm:pt>
    <dgm:pt modelId="{C1C43175-1F63-4634-84CB-6228A9BD3F39}" type="pres">
      <dgm:prSet presAssocID="{C1306AC9-3BA0-4A74-B26A-D07161F8D8EF}" presName="parentLeftMargin" presStyleLbl="node1" presStyleIdx="1" presStyleCnt="5"/>
      <dgm:spPr/>
    </dgm:pt>
    <dgm:pt modelId="{69E66511-CDAA-47AD-A73B-14039E8104C9}" type="pres">
      <dgm:prSet presAssocID="{C1306AC9-3BA0-4A74-B26A-D07161F8D8EF}" presName="parentText" presStyleLbl="node1" presStyleIdx="2" presStyleCnt="5">
        <dgm:presLayoutVars>
          <dgm:chMax val="0"/>
          <dgm:bulletEnabled val="1"/>
        </dgm:presLayoutVars>
      </dgm:prSet>
      <dgm:spPr/>
    </dgm:pt>
    <dgm:pt modelId="{0B3067D1-6BE6-4AE3-BB50-59AB2880E815}" type="pres">
      <dgm:prSet presAssocID="{C1306AC9-3BA0-4A74-B26A-D07161F8D8EF}" presName="negativeSpace" presStyleCnt="0"/>
      <dgm:spPr/>
    </dgm:pt>
    <dgm:pt modelId="{9A3E599A-38C5-4B91-B734-36D2FC8B782C}" type="pres">
      <dgm:prSet presAssocID="{C1306AC9-3BA0-4A74-B26A-D07161F8D8EF}" presName="childText" presStyleLbl="conFgAcc1" presStyleIdx="2" presStyleCnt="5">
        <dgm:presLayoutVars>
          <dgm:bulletEnabled val="1"/>
        </dgm:presLayoutVars>
      </dgm:prSet>
      <dgm:spPr/>
    </dgm:pt>
    <dgm:pt modelId="{52AA2565-8F1C-442C-B934-33712648B27C}" type="pres">
      <dgm:prSet presAssocID="{0FD62897-374C-4426-B628-CA3E46C2DF67}" presName="spaceBetweenRectangles" presStyleCnt="0"/>
      <dgm:spPr/>
    </dgm:pt>
    <dgm:pt modelId="{5AF7CBD1-9B86-4AF2-892C-082F356C1B7E}" type="pres">
      <dgm:prSet presAssocID="{0FDD4903-0233-42F0-9E82-02041720A73A}" presName="parentLin" presStyleCnt="0"/>
      <dgm:spPr/>
    </dgm:pt>
    <dgm:pt modelId="{0D353EBC-6698-4807-8511-2AA5CBC242CA}" type="pres">
      <dgm:prSet presAssocID="{0FDD4903-0233-42F0-9E82-02041720A73A}" presName="parentLeftMargin" presStyleLbl="node1" presStyleIdx="2" presStyleCnt="5"/>
      <dgm:spPr/>
    </dgm:pt>
    <dgm:pt modelId="{0D3B2103-2B64-422D-BF4E-59BB53B8D74D}" type="pres">
      <dgm:prSet presAssocID="{0FDD4903-0233-42F0-9E82-02041720A73A}" presName="parentText" presStyleLbl="node1" presStyleIdx="3" presStyleCnt="5">
        <dgm:presLayoutVars>
          <dgm:chMax val="0"/>
          <dgm:bulletEnabled val="1"/>
        </dgm:presLayoutVars>
      </dgm:prSet>
      <dgm:spPr/>
    </dgm:pt>
    <dgm:pt modelId="{A61449ED-A4FF-47C1-8FF5-87946E6C6D5D}" type="pres">
      <dgm:prSet presAssocID="{0FDD4903-0233-42F0-9E82-02041720A73A}" presName="negativeSpace" presStyleCnt="0"/>
      <dgm:spPr/>
    </dgm:pt>
    <dgm:pt modelId="{4EE64EF2-470A-4BF4-9E0C-9DF67E95ECF8}" type="pres">
      <dgm:prSet presAssocID="{0FDD4903-0233-42F0-9E82-02041720A73A}" presName="childText" presStyleLbl="conFgAcc1" presStyleIdx="3" presStyleCnt="5">
        <dgm:presLayoutVars>
          <dgm:bulletEnabled val="1"/>
        </dgm:presLayoutVars>
      </dgm:prSet>
      <dgm:spPr/>
    </dgm:pt>
    <dgm:pt modelId="{17E37126-2CA5-4D66-98F4-30ADB16529BF}" type="pres">
      <dgm:prSet presAssocID="{403BF16D-FDEB-42D6-ABC4-9A347E67FAF1}" presName="spaceBetweenRectangles" presStyleCnt="0"/>
      <dgm:spPr/>
    </dgm:pt>
    <dgm:pt modelId="{83DA0B08-7E9E-42FC-BC24-282A616C736A}" type="pres">
      <dgm:prSet presAssocID="{D1EC1E5D-08A5-4D52-BBB9-FF70025436D3}" presName="parentLin" presStyleCnt="0"/>
      <dgm:spPr/>
    </dgm:pt>
    <dgm:pt modelId="{90C0B27C-CD82-41D0-8FD9-EE0F38AD9F24}" type="pres">
      <dgm:prSet presAssocID="{D1EC1E5D-08A5-4D52-BBB9-FF70025436D3}" presName="parentLeftMargin" presStyleLbl="node1" presStyleIdx="3" presStyleCnt="5"/>
      <dgm:spPr/>
    </dgm:pt>
    <dgm:pt modelId="{588FE698-5958-449E-B0E8-5632BA4AFD38}" type="pres">
      <dgm:prSet presAssocID="{D1EC1E5D-08A5-4D52-BBB9-FF70025436D3}" presName="parentText" presStyleLbl="node1" presStyleIdx="4" presStyleCnt="5">
        <dgm:presLayoutVars>
          <dgm:chMax val="0"/>
          <dgm:bulletEnabled val="1"/>
        </dgm:presLayoutVars>
      </dgm:prSet>
      <dgm:spPr/>
    </dgm:pt>
    <dgm:pt modelId="{D5D000AF-BC87-4E0C-A066-3C4E65053431}" type="pres">
      <dgm:prSet presAssocID="{D1EC1E5D-08A5-4D52-BBB9-FF70025436D3}" presName="negativeSpace" presStyleCnt="0"/>
      <dgm:spPr/>
    </dgm:pt>
    <dgm:pt modelId="{D0F97BA5-1708-48AD-97A1-64E628005B10}" type="pres">
      <dgm:prSet presAssocID="{D1EC1E5D-08A5-4D52-BBB9-FF70025436D3}" presName="childText" presStyleLbl="conFgAcc1" presStyleIdx="4" presStyleCnt="5">
        <dgm:presLayoutVars>
          <dgm:bulletEnabled val="1"/>
        </dgm:presLayoutVars>
      </dgm:prSet>
      <dgm:spPr/>
    </dgm:pt>
  </dgm:ptLst>
  <dgm:cxnLst>
    <dgm:cxn modelId="{8807D301-4674-4897-A0F7-C80D0F17842A}" type="presOf" srcId="{1EA8BCCC-709B-458B-887C-232968F9FEAE}" destId="{580EA4A8-286E-4F10-A5C6-A412CF86CC4E}" srcOrd="0" destOrd="0" presId="urn:microsoft.com/office/officeart/2005/8/layout/list1"/>
    <dgm:cxn modelId="{C9A0A703-B77C-46D7-B155-EC66D53D613A}" srcId="{A75651EC-3DD3-4FF6-8012-DCC486A38B2A}" destId="{C1306AC9-3BA0-4A74-B26A-D07161F8D8EF}" srcOrd="2" destOrd="0" parTransId="{386E0493-95CE-48C6-9891-F8191B0F254D}" sibTransId="{0FD62897-374C-4426-B628-CA3E46C2DF67}"/>
    <dgm:cxn modelId="{5C079A12-363A-4E00-A205-5851FFDFC8A2}" type="presOf" srcId="{0FDD4903-0233-42F0-9E82-02041720A73A}" destId="{0D3B2103-2B64-422D-BF4E-59BB53B8D74D}" srcOrd="1" destOrd="0" presId="urn:microsoft.com/office/officeart/2005/8/layout/list1"/>
    <dgm:cxn modelId="{6286A524-52CF-4F85-AC6B-BFEFB898BB24}" srcId="{A75651EC-3DD3-4FF6-8012-DCC486A38B2A}" destId="{D1EC1E5D-08A5-4D52-BBB9-FF70025436D3}" srcOrd="4" destOrd="0" parTransId="{A42C5168-B230-48C1-8F62-45103B767DA7}" sibTransId="{B59C0A10-17C6-4F78-A5D6-524260E7B14E}"/>
    <dgm:cxn modelId="{CCE5CF27-98F7-477C-BF3D-829F9FF9D2C6}" type="presOf" srcId="{4D64C9E3-E943-47B4-B3CE-FF2223F8013F}" destId="{3C86361D-2055-48AD-BBDF-37A47845C440}" srcOrd="0" destOrd="0" presId="urn:microsoft.com/office/officeart/2005/8/layout/list1"/>
    <dgm:cxn modelId="{022C5464-2557-4D6F-A933-0DD5FE1AEABB}" srcId="{A75651EC-3DD3-4FF6-8012-DCC486A38B2A}" destId="{4D64C9E3-E943-47B4-B3CE-FF2223F8013F}" srcOrd="0" destOrd="0" parTransId="{96501DB0-06D2-44A3-B732-FD6FE672A991}" sibTransId="{DB5E5A86-F8E0-47AC-8CC0-82D063BFD774}"/>
    <dgm:cxn modelId="{617E3E4A-8701-4CF6-AD34-A59C9D8418BC}" srcId="{A75651EC-3DD3-4FF6-8012-DCC486A38B2A}" destId="{1EA8BCCC-709B-458B-887C-232968F9FEAE}" srcOrd="1" destOrd="0" parTransId="{8736B22D-B13B-427C-B345-DC1AB2608E65}" sibTransId="{9360C8EF-BD02-4E1A-A2DC-6EC2CD09BD1F}"/>
    <dgm:cxn modelId="{3CF1A053-3D5D-4AB0-8918-F7872D40C5D4}" srcId="{A75651EC-3DD3-4FF6-8012-DCC486A38B2A}" destId="{0FDD4903-0233-42F0-9E82-02041720A73A}" srcOrd="3" destOrd="0" parTransId="{70AD0B38-40BE-424B-90DA-C2EE77E65119}" sibTransId="{403BF16D-FDEB-42D6-ABC4-9A347E67FAF1}"/>
    <dgm:cxn modelId="{08EBAA55-CCF6-4F0D-8778-082893878C9A}" type="presOf" srcId="{1EA8BCCC-709B-458B-887C-232968F9FEAE}" destId="{D3EBC883-B8B6-47C3-903A-453D4837A259}" srcOrd="1" destOrd="0" presId="urn:microsoft.com/office/officeart/2005/8/layout/list1"/>
    <dgm:cxn modelId="{EED5938A-1DD8-4E78-85C2-057BDE98475D}" type="presOf" srcId="{D1EC1E5D-08A5-4D52-BBB9-FF70025436D3}" destId="{588FE698-5958-449E-B0E8-5632BA4AFD38}" srcOrd="1" destOrd="0" presId="urn:microsoft.com/office/officeart/2005/8/layout/list1"/>
    <dgm:cxn modelId="{B95E88C6-0C45-47ED-ACA1-CADD246E9DFC}" type="presOf" srcId="{0FDD4903-0233-42F0-9E82-02041720A73A}" destId="{0D353EBC-6698-4807-8511-2AA5CBC242CA}" srcOrd="0" destOrd="0" presId="urn:microsoft.com/office/officeart/2005/8/layout/list1"/>
    <dgm:cxn modelId="{35476BE9-EF7B-41EF-8BFF-B052781532B1}" type="presOf" srcId="{D1EC1E5D-08A5-4D52-BBB9-FF70025436D3}" destId="{90C0B27C-CD82-41D0-8FD9-EE0F38AD9F24}" srcOrd="0" destOrd="0" presId="urn:microsoft.com/office/officeart/2005/8/layout/list1"/>
    <dgm:cxn modelId="{1D935AF2-A7C4-434A-ABF9-08118F027BFD}" type="presOf" srcId="{A75651EC-3DD3-4FF6-8012-DCC486A38B2A}" destId="{22848E76-04BB-42A7-AFE1-44D5EA1123B6}" srcOrd="0" destOrd="0" presId="urn:microsoft.com/office/officeart/2005/8/layout/list1"/>
    <dgm:cxn modelId="{66B33CF7-D68B-4C5D-88DC-FED75EAF2DF0}" type="presOf" srcId="{C1306AC9-3BA0-4A74-B26A-D07161F8D8EF}" destId="{69E66511-CDAA-47AD-A73B-14039E8104C9}" srcOrd="1" destOrd="0" presId="urn:microsoft.com/office/officeart/2005/8/layout/list1"/>
    <dgm:cxn modelId="{9E4055F8-49D7-4FFA-A567-DEBFE89B3E14}" type="presOf" srcId="{4D64C9E3-E943-47B4-B3CE-FF2223F8013F}" destId="{3CEB955C-0356-4CC1-8D89-4DE7715C5E17}" srcOrd="1" destOrd="0" presId="urn:microsoft.com/office/officeart/2005/8/layout/list1"/>
    <dgm:cxn modelId="{79A2E0FD-C21E-47BE-90B6-CA00A271A318}" type="presOf" srcId="{C1306AC9-3BA0-4A74-B26A-D07161F8D8EF}" destId="{C1C43175-1F63-4634-84CB-6228A9BD3F39}" srcOrd="0" destOrd="0" presId="urn:microsoft.com/office/officeart/2005/8/layout/list1"/>
    <dgm:cxn modelId="{CD58638C-F3DA-42CF-903D-929D4AADF999}" type="presParOf" srcId="{22848E76-04BB-42A7-AFE1-44D5EA1123B6}" destId="{CF3C6E01-49E9-4D72-8CF2-27D0E0FE0D2C}" srcOrd="0" destOrd="0" presId="urn:microsoft.com/office/officeart/2005/8/layout/list1"/>
    <dgm:cxn modelId="{4E0CA4CE-96E1-4E48-B7E9-B615A62154D5}" type="presParOf" srcId="{CF3C6E01-49E9-4D72-8CF2-27D0E0FE0D2C}" destId="{3C86361D-2055-48AD-BBDF-37A47845C440}" srcOrd="0" destOrd="0" presId="urn:microsoft.com/office/officeart/2005/8/layout/list1"/>
    <dgm:cxn modelId="{6F86F2A9-AFA4-49EC-819A-89802A2C658F}" type="presParOf" srcId="{CF3C6E01-49E9-4D72-8CF2-27D0E0FE0D2C}" destId="{3CEB955C-0356-4CC1-8D89-4DE7715C5E17}" srcOrd="1" destOrd="0" presId="urn:microsoft.com/office/officeart/2005/8/layout/list1"/>
    <dgm:cxn modelId="{90E5441A-EF7B-40D7-99CE-4DEAA20F7619}" type="presParOf" srcId="{22848E76-04BB-42A7-AFE1-44D5EA1123B6}" destId="{4E7B8374-AB60-4BCE-B474-035876C03117}" srcOrd="1" destOrd="0" presId="urn:microsoft.com/office/officeart/2005/8/layout/list1"/>
    <dgm:cxn modelId="{75EC8C57-4ADF-40CC-88F5-AD8BBF58E101}" type="presParOf" srcId="{22848E76-04BB-42A7-AFE1-44D5EA1123B6}" destId="{2E49EBDE-7B7B-4720-9AA0-4458146241B5}" srcOrd="2" destOrd="0" presId="urn:microsoft.com/office/officeart/2005/8/layout/list1"/>
    <dgm:cxn modelId="{E149AA7A-B1DD-483B-8B3C-CF71CD3B19E7}" type="presParOf" srcId="{22848E76-04BB-42A7-AFE1-44D5EA1123B6}" destId="{587290C7-4566-4347-86ED-672F6362C53C}" srcOrd="3" destOrd="0" presId="urn:microsoft.com/office/officeart/2005/8/layout/list1"/>
    <dgm:cxn modelId="{3F6F4BB8-CF24-49A6-829A-D3B3A478E326}" type="presParOf" srcId="{22848E76-04BB-42A7-AFE1-44D5EA1123B6}" destId="{704BDEB7-4DDB-4206-8D28-F05C4C3C9785}" srcOrd="4" destOrd="0" presId="urn:microsoft.com/office/officeart/2005/8/layout/list1"/>
    <dgm:cxn modelId="{BA04B8D2-D7E3-4F2A-B491-E6E5C97DFCC5}" type="presParOf" srcId="{704BDEB7-4DDB-4206-8D28-F05C4C3C9785}" destId="{580EA4A8-286E-4F10-A5C6-A412CF86CC4E}" srcOrd="0" destOrd="0" presId="urn:microsoft.com/office/officeart/2005/8/layout/list1"/>
    <dgm:cxn modelId="{2FAFAE41-CB07-415C-BF34-09B891783011}" type="presParOf" srcId="{704BDEB7-4DDB-4206-8D28-F05C4C3C9785}" destId="{D3EBC883-B8B6-47C3-903A-453D4837A259}" srcOrd="1" destOrd="0" presId="urn:microsoft.com/office/officeart/2005/8/layout/list1"/>
    <dgm:cxn modelId="{7F3F2FC4-2418-47B1-A697-8030ED72DC7D}" type="presParOf" srcId="{22848E76-04BB-42A7-AFE1-44D5EA1123B6}" destId="{48123A2B-30B1-4133-BBEC-98981CCFDBF6}" srcOrd="5" destOrd="0" presId="urn:microsoft.com/office/officeart/2005/8/layout/list1"/>
    <dgm:cxn modelId="{E58FC1E2-EB05-4332-869D-6665128F1A6E}" type="presParOf" srcId="{22848E76-04BB-42A7-AFE1-44D5EA1123B6}" destId="{6391C4EF-42FD-4500-B2E7-D409AE18A347}" srcOrd="6" destOrd="0" presId="urn:microsoft.com/office/officeart/2005/8/layout/list1"/>
    <dgm:cxn modelId="{80F66C30-FD06-42E3-9599-83A8C2668D96}" type="presParOf" srcId="{22848E76-04BB-42A7-AFE1-44D5EA1123B6}" destId="{AC34FB9B-6E3E-4408-BB03-EFA469C098DC}" srcOrd="7" destOrd="0" presId="urn:microsoft.com/office/officeart/2005/8/layout/list1"/>
    <dgm:cxn modelId="{208AFC8A-A346-4FC4-AFD3-D851C088EBEC}" type="presParOf" srcId="{22848E76-04BB-42A7-AFE1-44D5EA1123B6}" destId="{8DD29784-091D-451F-8134-B7106EC36F43}" srcOrd="8" destOrd="0" presId="urn:microsoft.com/office/officeart/2005/8/layout/list1"/>
    <dgm:cxn modelId="{2196CFBF-6D9B-4130-8802-9C52AB3AB36B}" type="presParOf" srcId="{8DD29784-091D-451F-8134-B7106EC36F43}" destId="{C1C43175-1F63-4634-84CB-6228A9BD3F39}" srcOrd="0" destOrd="0" presId="urn:microsoft.com/office/officeart/2005/8/layout/list1"/>
    <dgm:cxn modelId="{40CCEED7-FBB2-4B27-9B22-2E382E5D4757}" type="presParOf" srcId="{8DD29784-091D-451F-8134-B7106EC36F43}" destId="{69E66511-CDAA-47AD-A73B-14039E8104C9}" srcOrd="1" destOrd="0" presId="urn:microsoft.com/office/officeart/2005/8/layout/list1"/>
    <dgm:cxn modelId="{3AA81FB2-FF1B-4AB7-8500-36CDCF826AED}" type="presParOf" srcId="{22848E76-04BB-42A7-AFE1-44D5EA1123B6}" destId="{0B3067D1-6BE6-4AE3-BB50-59AB2880E815}" srcOrd="9" destOrd="0" presId="urn:microsoft.com/office/officeart/2005/8/layout/list1"/>
    <dgm:cxn modelId="{0893A919-F463-4835-8D6B-A1FD570782E2}" type="presParOf" srcId="{22848E76-04BB-42A7-AFE1-44D5EA1123B6}" destId="{9A3E599A-38C5-4B91-B734-36D2FC8B782C}" srcOrd="10" destOrd="0" presId="urn:microsoft.com/office/officeart/2005/8/layout/list1"/>
    <dgm:cxn modelId="{076E4394-C173-48C4-86F8-F0DF6158B7D8}" type="presParOf" srcId="{22848E76-04BB-42A7-AFE1-44D5EA1123B6}" destId="{52AA2565-8F1C-442C-B934-33712648B27C}" srcOrd="11" destOrd="0" presId="urn:microsoft.com/office/officeart/2005/8/layout/list1"/>
    <dgm:cxn modelId="{868E86DE-AF9F-4C3B-8574-B7BF0B260510}" type="presParOf" srcId="{22848E76-04BB-42A7-AFE1-44D5EA1123B6}" destId="{5AF7CBD1-9B86-4AF2-892C-082F356C1B7E}" srcOrd="12" destOrd="0" presId="urn:microsoft.com/office/officeart/2005/8/layout/list1"/>
    <dgm:cxn modelId="{79FEDBB1-DEAA-4219-B5E9-A6CFDB6C6536}" type="presParOf" srcId="{5AF7CBD1-9B86-4AF2-892C-082F356C1B7E}" destId="{0D353EBC-6698-4807-8511-2AA5CBC242CA}" srcOrd="0" destOrd="0" presId="urn:microsoft.com/office/officeart/2005/8/layout/list1"/>
    <dgm:cxn modelId="{81C9A68D-2607-4BBE-9D9A-CF07F6F4BF38}" type="presParOf" srcId="{5AF7CBD1-9B86-4AF2-892C-082F356C1B7E}" destId="{0D3B2103-2B64-422D-BF4E-59BB53B8D74D}" srcOrd="1" destOrd="0" presId="urn:microsoft.com/office/officeart/2005/8/layout/list1"/>
    <dgm:cxn modelId="{C12C668B-142D-4DE6-9A55-1C486746D833}" type="presParOf" srcId="{22848E76-04BB-42A7-AFE1-44D5EA1123B6}" destId="{A61449ED-A4FF-47C1-8FF5-87946E6C6D5D}" srcOrd="13" destOrd="0" presId="urn:microsoft.com/office/officeart/2005/8/layout/list1"/>
    <dgm:cxn modelId="{98E36548-8AB2-4F01-882B-435997DF2497}" type="presParOf" srcId="{22848E76-04BB-42A7-AFE1-44D5EA1123B6}" destId="{4EE64EF2-470A-4BF4-9E0C-9DF67E95ECF8}" srcOrd="14" destOrd="0" presId="urn:microsoft.com/office/officeart/2005/8/layout/list1"/>
    <dgm:cxn modelId="{A49FC90F-70C2-4E26-B84D-F8CF55C19802}" type="presParOf" srcId="{22848E76-04BB-42A7-AFE1-44D5EA1123B6}" destId="{17E37126-2CA5-4D66-98F4-30ADB16529BF}" srcOrd="15" destOrd="0" presId="urn:microsoft.com/office/officeart/2005/8/layout/list1"/>
    <dgm:cxn modelId="{E6A88887-F5C1-4E3B-974D-1D29D5682C0C}" type="presParOf" srcId="{22848E76-04BB-42A7-AFE1-44D5EA1123B6}" destId="{83DA0B08-7E9E-42FC-BC24-282A616C736A}" srcOrd="16" destOrd="0" presId="urn:microsoft.com/office/officeart/2005/8/layout/list1"/>
    <dgm:cxn modelId="{43DBE1F9-4331-45DD-9CE3-D606E5A1BFC1}" type="presParOf" srcId="{83DA0B08-7E9E-42FC-BC24-282A616C736A}" destId="{90C0B27C-CD82-41D0-8FD9-EE0F38AD9F24}" srcOrd="0" destOrd="0" presId="urn:microsoft.com/office/officeart/2005/8/layout/list1"/>
    <dgm:cxn modelId="{0E3132CA-2FC4-40EA-92FF-2A2A07F9ED69}" type="presParOf" srcId="{83DA0B08-7E9E-42FC-BC24-282A616C736A}" destId="{588FE698-5958-449E-B0E8-5632BA4AFD38}" srcOrd="1" destOrd="0" presId="urn:microsoft.com/office/officeart/2005/8/layout/list1"/>
    <dgm:cxn modelId="{3F90CA04-1B4C-4EA5-B363-868DE0D4EAE5}" type="presParOf" srcId="{22848E76-04BB-42A7-AFE1-44D5EA1123B6}" destId="{D5D000AF-BC87-4E0C-A066-3C4E65053431}" srcOrd="17" destOrd="0" presId="urn:microsoft.com/office/officeart/2005/8/layout/list1"/>
    <dgm:cxn modelId="{20D4FF58-4226-44CE-863D-45FC64750921}" type="presParOf" srcId="{22848E76-04BB-42A7-AFE1-44D5EA1123B6}" destId="{D0F97BA5-1708-48AD-97A1-64E628005B1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82F4D60-6B6B-4E08-8ED9-C675AEBCC2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AB2DA3-74D8-4E3A-9C7D-A3712C5F711B}">
      <dgm:prSet/>
      <dgm:spPr/>
      <dgm:t>
        <a:bodyPr/>
        <a:lstStyle/>
        <a:p>
          <a:r>
            <a:rPr lang="en-US"/>
            <a:t>It become text-heavy.</a:t>
          </a:r>
        </a:p>
      </dgm:t>
    </dgm:pt>
    <dgm:pt modelId="{F9652ADD-F583-4B8A-8A29-AECE35F49E94}" type="parTrans" cxnId="{37A700ED-45B0-4B36-BDE2-785D22112ECC}">
      <dgm:prSet/>
      <dgm:spPr/>
      <dgm:t>
        <a:bodyPr/>
        <a:lstStyle/>
        <a:p>
          <a:endParaRPr lang="en-US"/>
        </a:p>
      </dgm:t>
    </dgm:pt>
    <dgm:pt modelId="{3ABF8405-C685-406E-89AC-FBBB50EB6D20}" type="sibTrans" cxnId="{37A700ED-45B0-4B36-BDE2-785D22112ECC}">
      <dgm:prSet/>
      <dgm:spPr/>
      <dgm:t>
        <a:bodyPr/>
        <a:lstStyle/>
        <a:p>
          <a:endParaRPr lang="en-US"/>
        </a:p>
      </dgm:t>
    </dgm:pt>
    <dgm:pt modelId="{5CD26CFA-9D7C-4033-87B4-E642C995D022}">
      <dgm:prSet/>
      <dgm:spPr/>
      <dgm:t>
        <a:bodyPr/>
        <a:lstStyle/>
        <a:p>
          <a:r>
            <a:rPr lang="en-US"/>
            <a:t>Requires presentation skills.</a:t>
          </a:r>
        </a:p>
      </dgm:t>
    </dgm:pt>
    <dgm:pt modelId="{F184BDED-E629-4B70-88E6-422AF21082C3}" type="parTrans" cxnId="{8D11940E-0073-4AC1-B92D-256976A81210}">
      <dgm:prSet/>
      <dgm:spPr/>
      <dgm:t>
        <a:bodyPr/>
        <a:lstStyle/>
        <a:p>
          <a:endParaRPr lang="en-US"/>
        </a:p>
      </dgm:t>
    </dgm:pt>
    <dgm:pt modelId="{1C534DD9-3B28-4C77-8A57-6D77C379B467}" type="sibTrans" cxnId="{8D11940E-0073-4AC1-B92D-256976A81210}">
      <dgm:prSet/>
      <dgm:spPr/>
      <dgm:t>
        <a:bodyPr/>
        <a:lstStyle/>
        <a:p>
          <a:endParaRPr lang="en-US"/>
        </a:p>
      </dgm:t>
    </dgm:pt>
    <dgm:pt modelId="{D04FF179-88DC-4A7C-A3A4-F2D955BC8905}">
      <dgm:prSet/>
      <dgm:spPr/>
      <dgm:t>
        <a:bodyPr/>
        <a:lstStyle/>
        <a:p>
          <a:r>
            <a:rPr lang="en-US"/>
            <a:t>Technical equipment needed.</a:t>
          </a:r>
        </a:p>
      </dgm:t>
    </dgm:pt>
    <dgm:pt modelId="{D72E126E-F7FC-4AAE-8E2D-6A30F7728C70}" type="parTrans" cxnId="{517E5C56-B34E-4E6E-BB88-B7CF14D525E6}">
      <dgm:prSet/>
      <dgm:spPr/>
      <dgm:t>
        <a:bodyPr/>
        <a:lstStyle/>
        <a:p>
          <a:endParaRPr lang="en-US"/>
        </a:p>
      </dgm:t>
    </dgm:pt>
    <dgm:pt modelId="{7BA2F8E2-A81F-493F-B08E-632635C1BF27}" type="sibTrans" cxnId="{517E5C56-B34E-4E6E-BB88-B7CF14D525E6}">
      <dgm:prSet/>
      <dgm:spPr/>
      <dgm:t>
        <a:bodyPr/>
        <a:lstStyle/>
        <a:p>
          <a:endParaRPr lang="en-US"/>
        </a:p>
      </dgm:t>
    </dgm:pt>
    <dgm:pt modelId="{F5651690-79CB-4B10-B55E-CBB8312B8447}">
      <dgm:prSet/>
      <dgm:spPr/>
      <dgm:t>
        <a:bodyPr/>
        <a:lstStyle/>
        <a:p>
          <a:r>
            <a:rPr lang="en-US" dirty="0"/>
            <a:t>Limited interaction if poorly designed (Navarro Martínez, </a:t>
          </a:r>
          <a:r>
            <a:rPr lang="en-US" dirty="0" err="1"/>
            <a:t>Igual</a:t>
          </a:r>
          <a:r>
            <a:rPr lang="en-US" dirty="0"/>
            <a:t> García and Traver Salcedo, 2022).</a:t>
          </a:r>
        </a:p>
      </dgm:t>
    </dgm:pt>
    <dgm:pt modelId="{6D40BCB4-7D29-4F63-A63F-DA9A5A5C48D9}" type="parTrans" cxnId="{54C4D03B-8368-4B12-8757-EFF3923C1E13}">
      <dgm:prSet/>
      <dgm:spPr/>
      <dgm:t>
        <a:bodyPr/>
        <a:lstStyle/>
        <a:p>
          <a:endParaRPr lang="en-US"/>
        </a:p>
      </dgm:t>
    </dgm:pt>
    <dgm:pt modelId="{4CE18651-1EA4-4A15-8D32-975E556E39D1}" type="sibTrans" cxnId="{54C4D03B-8368-4B12-8757-EFF3923C1E13}">
      <dgm:prSet/>
      <dgm:spPr/>
      <dgm:t>
        <a:bodyPr/>
        <a:lstStyle/>
        <a:p>
          <a:endParaRPr lang="en-US"/>
        </a:p>
      </dgm:t>
    </dgm:pt>
    <dgm:pt modelId="{B5FD1173-4015-4D8A-BA0C-7C79B93D7691}">
      <dgm:prSet/>
      <dgm:spPr/>
      <dgm:t>
        <a:bodyPr/>
        <a:lstStyle/>
        <a:p>
          <a:r>
            <a:rPr lang="en-US"/>
            <a:t>May reduce engagement if overused.</a:t>
          </a:r>
        </a:p>
      </dgm:t>
    </dgm:pt>
    <dgm:pt modelId="{82276404-6F66-46B7-B936-CA5ED297231A}" type="parTrans" cxnId="{988F08BC-DFA5-4E92-8A27-BB99C335CCB7}">
      <dgm:prSet/>
      <dgm:spPr/>
      <dgm:t>
        <a:bodyPr/>
        <a:lstStyle/>
        <a:p>
          <a:endParaRPr lang="en-US"/>
        </a:p>
      </dgm:t>
    </dgm:pt>
    <dgm:pt modelId="{51B1EEF5-9D0B-467B-BA85-CF402924373D}" type="sibTrans" cxnId="{988F08BC-DFA5-4E92-8A27-BB99C335CCB7}">
      <dgm:prSet/>
      <dgm:spPr/>
      <dgm:t>
        <a:bodyPr/>
        <a:lstStyle/>
        <a:p>
          <a:endParaRPr lang="en-US"/>
        </a:p>
      </dgm:t>
    </dgm:pt>
    <dgm:pt modelId="{DFF7FFC4-A72E-47B5-A686-D0DFD3E82D52}" type="pres">
      <dgm:prSet presAssocID="{D82F4D60-6B6B-4E08-8ED9-C675AEBCC200}" presName="linear" presStyleCnt="0">
        <dgm:presLayoutVars>
          <dgm:animLvl val="lvl"/>
          <dgm:resizeHandles val="exact"/>
        </dgm:presLayoutVars>
      </dgm:prSet>
      <dgm:spPr/>
    </dgm:pt>
    <dgm:pt modelId="{7C65857D-108A-4B1B-94E1-050801C78002}" type="pres">
      <dgm:prSet presAssocID="{D9AB2DA3-74D8-4E3A-9C7D-A3712C5F711B}" presName="parentText" presStyleLbl="node1" presStyleIdx="0" presStyleCnt="5">
        <dgm:presLayoutVars>
          <dgm:chMax val="0"/>
          <dgm:bulletEnabled val="1"/>
        </dgm:presLayoutVars>
      </dgm:prSet>
      <dgm:spPr/>
    </dgm:pt>
    <dgm:pt modelId="{BF3F0DD9-F4C8-4A24-89E6-7116E55512AA}" type="pres">
      <dgm:prSet presAssocID="{3ABF8405-C685-406E-89AC-FBBB50EB6D20}" presName="spacer" presStyleCnt="0"/>
      <dgm:spPr/>
    </dgm:pt>
    <dgm:pt modelId="{5B19E7EC-B220-45C3-AB01-CF9285B1D894}" type="pres">
      <dgm:prSet presAssocID="{5CD26CFA-9D7C-4033-87B4-E642C995D022}" presName="parentText" presStyleLbl="node1" presStyleIdx="1" presStyleCnt="5">
        <dgm:presLayoutVars>
          <dgm:chMax val="0"/>
          <dgm:bulletEnabled val="1"/>
        </dgm:presLayoutVars>
      </dgm:prSet>
      <dgm:spPr/>
    </dgm:pt>
    <dgm:pt modelId="{828E7414-FF31-4C48-A080-D58C0F3A887D}" type="pres">
      <dgm:prSet presAssocID="{1C534DD9-3B28-4C77-8A57-6D77C379B467}" presName="spacer" presStyleCnt="0"/>
      <dgm:spPr/>
    </dgm:pt>
    <dgm:pt modelId="{AA7D048C-9C4C-4279-9405-9ED451CBEFBD}" type="pres">
      <dgm:prSet presAssocID="{D04FF179-88DC-4A7C-A3A4-F2D955BC8905}" presName="parentText" presStyleLbl="node1" presStyleIdx="2" presStyleCnt="5">
        <dgm:presLayoutVars>
          <dgm:chMax val="0"/>
          <dgm:bulletEnabled val="1"/>
        </dgm:presLayoutVars>
      </dgm:prSet>
      <dgm:spPr/>
    </dgm:pt>
    <dgm:pt modelId="{145C4641-68FD-49DF-B828-1B2D261D47AD}" type="pres">
      <dgm:prSet presAssocID="{7BA2F8E2-A81F-493F-B08E-632635C1BF27}" presName="spacer" presStyleCnt="0"/>
      <dgm:spPr/>
    </dgm:pt>
    <dgm:pt modelId="{E549F194-A45C-4184-97EA-DFD68AFC0063}" type="pres">
      <dgm:prSet presAssocID="{F5651690-79CB-4B10-B55E-CBB8312B8447}" presName="parentText" presStyleLbl="node1" presStyleIdx="3" presStyleCnt="5">
        <dgm:presLayoutVars>
          <dgm:chMax val="0"/>
          <dgm:bulletEnabled val="1"/>
        </dgm:presLayoutVars>
      </dgm:prSet>
      <dgm:spPr/>
    </dgm:pt>
    <dgm:pt modelId="{96CC0743-ACAB-461A-B79E-0A969A742F8A}" type="pres">
      <dgm:prSet presAssocID="{4CE18651-1EA4-4A15-8D32-975E556E39D1}" presName="spacer" presStyleCnt="0"/>
      <dgm:spPr/>
    </dgm:pt>
    <dgm:pt modelId="{62F322B1-ECF5-4093-9713-2FE9F036B63D}" type="pres">
      <dgm:prSet presAssocID="{B5FD1173-4015-4D8A-BA0C-7C79B93D7691}" presName="parentText" presStyleLbl="node1" presStyleIdx="4" presStyleCnt="5">
        <dgm:presLayoutVars>
          <dgm:chMax val="0"/>
          <dgm:bulletEnabled val="1"/>
        </dgm:presLayoutVars>
      </dgm:prSet>
      <dgm:spPr/>
    </dgm:pt>
  </dgm:ptLst>
  <dgm:cxnLst>
    <dgm:cxn modelId="{8D11940E-0073-4AC1-B92D-256976A81210}" srcId="{D82F4D60-6B6B-4E08-8ED9-C675AEBCC200}" destId="{5CD26CFA-9D7C-4033-87B4-E642C995D022}" srcOrd="1" destOrd="0" parTransId="{F184BDED-E629-4B70-88E6-422AF21082C3}" sibTransId="{1C534DD9-3B28-4C77-8A57-6D77C379B467}"/>
    <dgm:cxn modelId="{54C4D03B-8368-4B12-8757-EFF3923C1E13}" srcId="{D82F4D60-6B6B-4E08-8ED9-C675AEBCC200}" destId="{F5651690-79CB-4B10-B55E-CBB8312B8447}" srcOrd="3" destOrd="0" parTransId="{6D40BCB4-7D29-4F63-A63F-DA9A5A5C48D9}" sibTransId="{4CE18651-1EA4-4A15-8D32-975E556E39D1}"/>
    <dgm:cxn modelId="{B23A0944-F0A3-488F-9CBD-935C3AE28C90}" type="presOf" srcId="{D82F4D60-6B6B-4E08-8ED9-C675AEBCC200}" destId="{DFF7FFC4-A72E-47B5-A686-D0DFD3E82D52}" srcOrd="0" destOrd="0" presId="urn:microsoft.com/office/officeart/2005/8/layout/vList2"/>
    <dgm:cxn modelId="{C462146C-7FDF-46C7-A3BF-FB7FCCA6AB47}" type="presOf" srcId="{F5651690-79CB-4B10-B55E-CBB8312B8447}" destId="{E549F194-A45C-4184-97EA-DFD68AFC0063}" srcOrd="0" destOrd="0" presId="urn:microsoft.com/office/officeart/2005/8/layout/vList2"/>
    <dgm:cxn modelId="{517E5C56-B34E-4E6E-BB88-B7CF14D525E6}" srcId="{D82F4D60-6B6B-4E08-8ED9-C675AEBCC200}" destId="{D04FF179-88DC-4A7C-A3A4-F2D955BC8905}" srcOrd="2" destOrd="0" parTransId="{D72E126E-F7FC-4AAE-8E2D-6A30F7728C70}" sibTransId="{7BA2F8E2-A81F-493F-B08E-632635C1BF27}"/>
    <dgm:cxn modelId="{DE37535A-316A-4AB2-9390-B698F1AC3760}" type="presOf" srcId="{D04FF179-88DC-4A7C-A3A4-F2D955BC8905}" destId="{AA7D048C-9C4C-4279-9405-9ED451CBEFBD}" srcOrd="0" destOrd="0" presId="urn:microsoft.com/office/officeart/2005/8/layout/vList2"/>
    <dgm:cxn modelId="{A44F777C-4BAD-4DA3-A265-77090AF7CE0A}" type="presOf" srcId="{B5FD1173-4015-4D8A-BA0C-7C79B93D7691}" destId="{62F322B1-ECF5-4093-9713-2FE9F036B63D}" srcOrd="0" destOrd="0" presId="urn:microsoft.com/office/officeart/2005/8/layout/vList2"/>
    <dgm:cxn modelId="{988F08BC-DFA5-4E92-8A27-BB99C335CCB7}" srcId="{D82F4D60-6B6B-4E08-8ED9-C675AEBCC200}" destId="{B5FD1173-4015-4D8A-BA0C-7C79B93D7691}" srcOrd="4" destOrd="0" parTransId="{82276404-6F66-46B7-B936-CA5ED297231A}" sibTransId="{51B1EEF5-9D0B-467B-BA85-CF402924373D}"/>
    <dgm:cxn modelId="{B458B8BF-B528-4C0C-A1DD-27464A6D2E2B}" type="presOf" srcId="{D9AB2DA3-74D8-4E3A-9C7D-A3712C5F711B}" destId="{7C65857D-108A-4B1B-94E1-050801C78002}" srcOrd="0" destOrd="0" presId="urn:microsoft.com/office/officeart/2005/8/layout/vList2"/>
    <dgm:cxn modelId="{72BFFADB-752B-471D-8C7A-9B22CA68E7F7}" type="presOf" srcId="{5CD26CFA-9D7C-4033-87B4-E642C995D022}" destId="{5B19E7EC-B220-45C3-AB01-CF9285B1D894}" srcOrd="0" destOrd="0" presId="urn:microsoft.com/office/officeart/2005/8/layout/vList2"/>
    <dgm:cxn modelId="{37A700ED-45B0-4B36-BDE2-785D22112ECC}" srcId="{D82F4D60-6B6B-4E08-8ED9-C675AEBCC200}" destId="{D9AB2DA3-74D8-4E3A-9C7D-A3712C5F711B}" srcOrd="0" destOrd="0" parTransId="{F9652ADD-F583-4B8A-8A29-AECE35F49E94}" sibTransId="{3ABF8405-C685-406E-89AC-FBBB50EB6D20}"/>
    <dgm:cxn modelId="{6EB682CF-4684-4F00-B0FF-3B04FD51C421}" type="presParOf" srcId="{DFF7FFC4-A72E-47B5-A686-D0DFD3E82D52}" destId="{7C65857D-108A-4B1B-94E1-050801C78002}" srcOrd="0" destOrd="0" presId="urn:microsoft.com/office/officeart/2005/8/layout/vList2"/>
    <dgm:cxn modelId="{A2BB4B74-C54C-4109-A414-C6EF4124CE23}" type="presParOf" srcId="{DFF7FFC4-A72E-47B5-A686-D0DFD3E82D52}" destId="{BF3F0DD9-F4C8-4A24-89E6-7116E55512AA}" srcOrd="1" destOrd="0" presId="urn:microsoft.com/office/officeart/2005/8/layout/vList2"/>
    <dgm:cxn modelId="{22B9D911-04E2-454D-BE9A-B7C3BDA6065C}" type="presParOf" srcId="{DFF7FFC4-A72E-47B5-A686-D0DFD3E82D52}" destId="{5B19E7EC-B220-45C3-AB01-CF9285B1D894}" srcOrd="2" destOrd="0" presId="urn:microsoft.com/office/officeart/2005/8/layout/vList2"/>
    <dgm:cxn modelId="{ADDF7559-F287-48D1-BF67-41FDCD074A6E}" type="presParOf" srcId="{DFF7FFC4-A72E-47B5-A686-D0DFD3E82D52}" destId="{828E7414-FF31-4C48-A080-D58C0F3A887D}" srcOrd="3" destOrd="0" presId="urn:microsoft.com/office/officeart/2005/8/layout/vList2"/>
    <dgm:cxn modelId="{48CCC74F-B77E-4B50-93AC-E863F2376519}" type="presParOf" srcId="{DFF7FFC4-A72E-47B5-A686-D0DFD3E82D52}" destId="{AA7D048C-9C4C-4279-9405-9ED451CBEFBD}" srcOrd="4" destOrd="0" presId="urn:microsoft.com/office/officeart/2005/8/layout/vList2"/>
    <dgm:cxn modelId="{347323E1-D068-47C1-8A88-6F6E0A7300D9}" type="presParOf" srcId="{DFF7FFC4-A72E-47B5-A686-D0DFD3E82D52}" destId="{145C4641-68FD-49DF-B828-1B2D261D47AD}" srcOrd="5" destOrd="0" presId="urn:microsoft.com/office/officeart/2005/8/layout/vList2"/>
    <dgm:cxn modelId="{95C38EE2-C2E2-4BEA-857F-7646336B945C}" type="presParOf" srcId="{DFF7FFC4-A72E-47B5-A686-D0DFD3E82D52}" destId="{E549F194-A45C-4184-97EA-DFD68AFC0063}" srcOrd="6" destOrd="0" presId="urn:microsoft.com/office/officeart/2005/8/layout/vList2"/>
    <dgm:cxn modelId="{AAE3BA9B-0444-474C-A3B9-1726BE51217F}" type="presParOf" srcId="{DFF7FFC4-A72E-47B5-A686-D0DFD3E82D52}" destId="{96CC0743-ACAB-461A-B79E-0A969A742F8A}" srcOrd="7" destOrd="0" presId="urn:microsoft.com/office/officeart/2005/8/layout/vList2"/>
    <dgm:cxn modelId="{85DBA416-8856-4141-BE91-07BA23F6C967}" type="presParOf" srcId="{DFF7FFC4-A72E-47B5-A686-D0DFD3E82D52}" destId="{62F322B1-ECF5-4093-9713-2FE9F036B63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89B2061-7943-4909-9678-D3D7C3792AE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7A8CD4C-FF82-48E3-B4A6-5F67F111B715}">
      <dgm:prSet/>
      <dgm:spPr/>
      <dgm:t>
        <a:bodyPr/>
        <a:lstStyle/>
        <a:p>
          <a:pPr>
            <a:lnSpc>
              <a:spcPct val="100000"/>
            </a:lnSpc>
          </a:pPr>
          <a:r>
            <a:rPr lang="en-US"/>
            <a:t>Microsoft Teams improves staff communication. </a:t>
          </a:r>
        </a:p>
      </dgm:t>
    </dgm:pt>
    <dgm:pt modelId="{0CC8E4BF-3E44-458F-9413-65B309F26F9D}" type="parTrans" cxnId="{C5A33A05-87F0-4331-B2C4-AE3742C7052D}">
      <dgm:prSet/>
      <dgm:spPr/>
      <dgm:t>
        <a:bodyPr/>
        <a:lstStyle/>
        <a:p>
          <a:endParaRPr lang="en-US"/>
        </a:p>
      </dgm:t>
    </dgm:pt>
    <dgm:pt modelId="{B2A69D28-7A7B-4081-860B-B3D3984941A1}" type="sibTrans" cxnId="{C5A33A05-87F0-4331-B2C4-AE3742C7052D}">
      <dgm:prSet/>
      <dgm:spPr/>
      <dgm:t>
        <a:bodyPr/>
        <a:lstStyle/>
        <a:p>
          <a:endParaRPr lang="en-US"/>
        </a:p>
      </dgm:t>
    </dgm:pt>
    <dgm:pt modelId="{9502DEE1-B077-4F2A-9A0B-1F1CCEBAFE8C}">
      <dgm:prSet/>
      <dgm:spPr/>
      <dgm:t>
        <a:bodyPr/>
        <a:lstStyle/>
        <a:p>
          <a:pPr>
            <a:lnSpc>
              <a:spcPct val="100000"/>
            </a:lnSpc>
          </a:pPr>
          <a:r>
            <a:rPr lang="en-US"/>
            <a:t>OneDrive supports secure file storage and sharing. </a:t>
          </a:r>
        </a:p>
      </dgm:t>
    </dgm:pt>
    <dgm:pt modelId="{78940C8D-83A8-45BC-995A-B04478316A36}" type="parTrans" cxnId="{4A219E6F-AB48-490D-B72F-807F5B9D2E18}">
      <dgm:prSet/>
      <dgm:spPr/>
      <dgm:t>
        <a:bodyPr/>
        <a:lstStyle/>
        <a:p>
          <a:endParaRPr lang="en-US"/>
        </a:p>
      </dgm:t>
    </dgm:pt>
    <dgm:pt modelId="{ABFBA8B6-FBCB-4942-8E85-30F70ABE3433}" type="sibTrans" cxnId="{4A219E6F-AB48-490D-B72F-807F5B9D2E18}">
      <dgm:prSet/>
      <dgm:spPr/>
      <dgm:t>
        <a:bodyPr/>
        <a:lstStyle/>
        <a:p>
          <a:endParaRPr lang="en-US"/>
        </a:p>
      </dgm:t>
    </dgm:pt>
    <dgm:pt modelId="{F3A9F6B8-B31A-4453-A42C-4712B2953643}">
      <dgm:prSet/>
      <dgm:spPr/>
      <dgm:t>
        <a:bodyPr/>
        <a:lstStyle/>
        <a:p>
          <a:pPr>
            <a:lnSpc>
              <a:spcPct val="100000"/>
            </a:lnSpc>
          </a:pPr>
          <a:r>
            <a:rPr lang="en-US"/>
            <a:t>Word enhances care documentation quality. </a:t>
          </a:r>
        </a:p>
      </dgm:t>
    </dgm:pt>
    <dgm:pt modelId="{A0538442-6B91-49F8-8ED3-1A82CBDCE84F}" type="parTrans" cxnId="{982A1BC9-15B7-430D-8752-AEB8CDFCBA56}">
      <dgm:prSet/>
      <dgm:spPr/>
      <dgm:t>
        <a:bodyPr/>
        <a:lstStyle/>
        <a:p>
          <a:endParaRPr lang="en-US"/>
        </a:p>
      </dgm:t>
    </dgm:pt>
    <dgm:pt modelId="{046CD3E3-D3F9-48E2-894A-6D1D1FD1DB5B}" type="sibTrans" cxnId="{982A1BC9-15B7-430D-8752-AEB8CDFCBA56}">
      <dgm:prSet/>
      <dgm:spPr/>
      <dgm:t>
        <a:bodyPr/>
        <a:lstStyle/>
        <a:p>
          <a:endParaRPr lang="en-US"/>
        </a:p>
      </dgm:t>
    </dgm:pt>
    <dgm:pt modelId="{ECBBC7A4-63E5-4F89-A8ED-A2E0C39F1FA1}">
      <dgm:prSet/>
      <dgm:spPr/>
      <dgm:t>
        <a:bodyPr/>
        <a:lstStyle/>
        <a:p>
          <a:pPr>
            <a:lnSpc>
              <a:spcPct val="100000"/>
            </a:lnSpc>
          </a:pPr>
          <a:r>
            <a:rPr lang="en-US"/>
            <a:t>Excel improves staff scheduling and rota management. </a:t>
          </a:r>
        </a:p>
      </dgm:t>
    </dgm:pt>
    <dgm:pt modelId="{1967191F-6EB4-4D49-B528-A6862D540CBE}" type="parTrans" cxnId="{B2ED6B1F-7D74-40A9-B8AC-829B146E0ADA}">
      <dgm:prSet/>
      <dgm:spPr/>
      <dgm:t>
        <a:bodyPr/>
        <a:lstStyle/>
        <a:p>
          <a:endParaRPr lang="en-US"/>
        </a:p>
      </dgm:t>
    </dgm:pt>
    <dgm:pt modelId="{E5D13B3D-2F0C-4CFE-B892-1F8CB4B97D71}" type="sibTrans" cxnId="{B2ED6B1F-7D74-40A9-B8AC-829B146E0ADA}">
      <dgm:prSet/>
      <dgm:spPr/>
      <dgm:t>
        <a:bodyPr/>
        <a:lstStyle/>
        <a:p>
          <a:endParaRPr lang="en-US"/>
        </a:p>
      </dgm:t>
    </dgm:pt>
    <dgm:pt modelId="{B5F2EBA9-CEE3-4E99-B14F-8780F70F3C45}">
      <dgm:prSet/>
      <dgm:spPr/>
      <dgm:t>
        <a:bodyPr/>
        <a:lstStyle/>
        <a:p>
          <a:pPr>
            <a:lnSpc>
              <a:spcPct val="100000"/>
            </a:lnSpc>
          </a:pPr>
          <a:r>
            <a:rPr lang="en-US"/>
            <a:t>PowerPoint supports effective staff training and development. </a:t>
          </a:r>
        </a:p>
      </dgm:t>
    </dgm:pt>
    <dgm:pt modelId="{03A60636-8833-4A5D-B0C7-AF27B7A9E7D4}" type="parTrans" cxnId="{EDA0B44A-EB2B-420A-B57F-24988347126E}">
      <dgm:prSet/>
      <dgm:spPr/>
      <dgm:t>
        <a:bodyPr/>
        <a:lstStyle/>
        <a:p>
          <a:endParaRPr lang="en-US"/>
        </a:p>
      </dgm:t>
    </dgm:pt>
    <dgm:pt modelId="{B2992D36-B47B-49C2-999D-CDEFFEE6507F}" type="sibTrans" cxnId="{EDA0B44A-EB2B-420A-B57F-24988347126E}">
      <dgm:prSet/>
      <dgm:spPr/>
      <dgm:t>
        <a:bodyPr/>
        <a:lstStyle/>
        <a:p>
          <a:endParaRPr lang="en-US"/>
        </a:p>
      </dgm:t>
    </dgm:pt>
    <dgm:pt modelId="{04B2C8AB-BCF7-4F2B-A43A-B4673449D6BC}">
      <dgm:prSet/>
      <dgm:spPr/>
      <dgm:t>
        <a:bodyPr/>
        <a:lstStyle/>
        <a:p>
          <a:pPr>
            <a:lnSpc>
              <a:spcPct val="100000"/>
            </a:lnSpc>
          </a:pPr>
          <a:r>
            <a:rPr lang="en-US"/>
            <a:t>Microsoft 365 tools increase efficiency, collaboration, and productivity. </a:t>
          </a:r>
        </a:p>
      </dgm:t>
    </dgm:pt>
    <dgm:pt modelId="{BE0EAB10-AE32-405B-8DE2-420314578E24}" type="parTrans" cxnId="{DE571289-05AC-4FAD-85FD-E6062025D0DD}">
      <dgm:prSet/>
      <dgm:spPr/>
      <dgm:t>
        <a:bodyPr/>
        <a:lstStyle/>
        <a:p>
          <a:endParaRPr lang="en-US"/>
        </a:p>
      </dgm:t>
    </dgm:pt>
    <dgm:pt modelId="{40CB3BCE-2EAA-43B4-8A97-AC114A20CA17}" type="sibTrans" cxnId="{DE571289-05AC-4FAD-85FD-E6062025D0DD}">
      <dgm:prSet/>
      <dgm:spPr/>
      <dgm:t>
        <a:bodyPr/>
        <a:lstStyle/>
        <a:p>
          <a:endParaRPr lang="en-US"/>
        </a:p>
      </dgm:t>
    </dgm:pt>
    <dgm:pt modelId="{739E9462-C719-4166-942F-F5B5CF81D47C}">
      <dgm:prSet/>
      <dgm:spPr/>
      <dgm:t>
        <a:bodyPr/>
        <a:lstStyle/>
        <a:p>
          <a:pPr>
            <a:lnSpc>
              <a:spcPct val="100000"/>
            </a:lnSpc>
          </a:pPr>
          <a:r>
            <a:rPr lang="en-US"/>
            <a:t>Better digital tool selection contributes to improved resident care. </a:t>
          </a:r>
        </a:p>
      </dgm:t>
    </dgm:pt>
    <dgm:pt modelId="{6359D219-B08B-42AC-B82F-BDB5EBBAEA2F}" type="parTrans" cxnId="{32EFA58F-ED12-4095-A197-C75DDA0434EF}">
      <dgm:prSet/>
      <dgm:spPr/>
      <dgm:t>
        <a:bodyPr/>
        <a:lstStyle/>
        <a:p>
          <a:endParaRPr lang="en-US"/>
        </a:p>
      </dgm:t>
    </dgm:pt>
    <dgm:pt modelId="{271C7C57-042C-47AA-B5DC-C0F10BE33559}" type="sibTrans" cxnId="{32EFA58F-ED12-4095-A197-C75DDA0434EF}">
      <dgm:prSet/>
      <dgm:spPr/>
      <dgm:t>
        <a:bodyPr/>
        <a:lstStyle/>
        <a:p>
          <a:endParaRPr lang="en-US"/>
        </a:p>
      </dgm:t>
    </dgm:pt>
    <dgm:pt modelId="{A1F54A55-014D-45AB-88A7-CEB61649E097}" type="pres">
      <dgm:prSet presAssocID="{989B2061-7943-4909-9678-D3D7C3792AE9}" presName="root" presStyleCnt="0">
        <dgm:presLayoutVars>
          <dgm:dir/>
          <dgm:resizeHandles val="exact"/>
        </dgm:presLayoutVars>
      </dgm:prSet>
      <dgm:spPr/>
    </dgm:pt>
    <dgm:pt modelId="{C243E88E-D47D-4D11-B9E3-9AFE1B55E314}" type="pres">
      <dgm:prSet presAssocID="{B7A8CD4C-FF82-48E3-B4A6-5F67F111B715}" presName="compNode" presStyleCnt="0"/>
      <dgm:spPr/>
    </dgm:pt>
    <dgm:pt modelId="{C0ACE24C-A83A-47C9-9EDD-9D6ABB4BA7C3}" type="pres">
      <dgm:prSet presAssocID="{B7A8CD4C-FF82-48E3-B4A6-5F67F111B715}" presName="bgRect" presStyleLbl="bgShp" presStyleIdx="0" presStyleCnt="7"/>
      <dgm:spPr/>
    </dgm:pt>
    <dgm:pt modelId="{354D62A3-1E63-4757-ACAE-988A1AE3E5EB}" type="pres">
      <dgm:prSet presAssocID="{B7A8CD4C-FF82-48E3-B4A6-5F67F111B715}"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a:ext>
      </dgm:extLst>
    </dgm:pt>
    <dgm:pt modelId="{82A28795-B5CB-4B9D-BD75-6BE1BDB7F0CB}" type="pres">
      <dgm:prSet presAssocID="{B7A8CD4C-FF82-48E3-B4A6-5F67F111B715}" presName="spaceRect" presStyleCnt="0"/>
      <dgm:spPr/>
    </dgm:pt>
    <dgm:pt modelId="{4E4F971E-EB96-451C-BD53-7A4FC8D80A90}" type="pres">
      <dgm:prSet presAssocID="{B7A8CD4C-FF82-48E3-B4A6-5F67F111B715}" presName="parTx" presStyleLbl="revTx" presStyleIdx="0" presStyleCnt="7">
        <dgm:presLayoutVars>
          <dgm:chMax val="0"/>
          <dgm:chPref val="0"/>
        </dgm:presLayoutVars>
      </dgm:prSet>
      <dgm:spPr/>
    </dgm:pt>
    <dgm:pt modelId="{E3E29F90-8821-439F-A75D-8796C1CA615C}" type="pres">
      <dgm:prSet presAssocID="{B2A69D28-7A7B-4081-860B-B3D3984941A1}" presName="sibTrans" presStyleCnt="0"/>
      <dgm:spPr/>
    </dgm:pt>
    <dgm:pt modelId="{B2371BE2-F01A-4D52-B60C-16075C94403A}" type="pres">
      <dgm:prSet presAssocID="{9502DEE1-B077-4F2A-9A0B-1F1CCEBAFE8C}" presName="compNode" presStyleCnt="0"/>
      <dgm:spPr/>
    </dgm:pt>
    <dgm:pt modelId="{83B6E8E3-C446-4DB6-AC99-02E462102EDC}" type="pres">
      <dgm:prSet presAssocID="{9502DEE1-B077-4F2A-9A0B-1F1CCEBAFE8C}" presName="bgRect" presStyleLbl="bgShp" presStyleIdx="1" presStyleCnt="7"/>
      <dgm:spPr/>
    </dgm:pt>
    <dgm:pt modelId="{669AA5B6-D88C-4E13-A652-9FBD26F282D2}" type="pres">
      <dgm:prSet presAssocID="{9502DEE1-B077-4F2A-9A0B-1F1CCEBAFE8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rewdriver"/>
        </a:ext>
      </dgm:extLst>
    </dgm:pt>
    <dgm:pt modelId="{932E7551-3042-4899-894F-2261911591B5}" type="pres">
      <dgm:prSet presAssocID="{9502DEE1-B077-4F2A-9A0B-1F1CCEBAFE8C}" presName="spaceRect" presStyleCnt="0"/>
      <dgm:spPr/>
    </dgm:pt>
    <dgm:pt modelId="{2ED96DFF-07DC-4AF6-B8DD-24E8B79F3D7A}" type="pres">
      <dgm:prSet presAssocID="{9502DEE1-B077-4F2A-9A0B-1F1CCEBAFE8C}" presName="parTx" presStyleLbl="revTx" presStyleIdx="1" presStyleCnt="7">
        <dgm:presLayoutVars>
          <dgm:chMax val="0"/>
          <dgm:chPref val="0"/>
        </dgm:presLayoutVars>
      </dgm:prSet>
      <dgm:spPr/>
    </dgm:pt>
    <dgm:pt modelId="{497C589E-562F-4EE2-AF67-0F673043BC91}" type="pres">
      <dgm:prSet presAssocID="{ABFBA8B6-FBCB-4942-8E85-30F70ABE3433}" presName="sibTrans" presStyleCnt="0"/>
      <dgm:spPr/>
    </dgm:pt>
    <dgm:pt modelId="{2485F31E-0852-45EF-BA73-BB2D4AE29606}" type="pres">
      <dgm:prSet presAssocID="{F3A9F6B8-B31A-4453-A42C-4712B2953643}" presName="compNode" presStyleCnt="0"/>
      <dgm:spPr/>
    </dgm:pt>
    <dgm:pt modelId="{61F5303B-E037-4B7F-9830-0BF0FBBAE12A}" type="pres">
      <dgm:prSet presAssocID="{F3A9F6B8-B31A-4453-A42C-4712B2953643}" presName="bgRect" presStyleLbl="bgShp" presStyleIdx="2" presStyleCnt="7"/>
      <dgm:spPr/>
    </dgm:pt>
    <dgm:pt modelId="{C85445B0-E966-46F1-BF3B-A93571CA6BB9}" type="pres">
      <dgm:prSet presAssocID="{F3A9F6B8-B31A-4453-A42C-4712B2953643}"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ethoscope"/>
        </a:ext>
      </dgm:extLst>
    </dgm:pt>
    <dgm:pt modelId="{53C4D88C-0278-497B-B3A3-51AF2D0A66C5}" type="pres">
      <dgm:prSet presAssocID="{F3A9F6B8-B31A-4453-A42C-4712B2953643}" presName="spaceRect" presStyleCnt="0"/>
      <dgm:spPr/>
    </dgm:pt>
    <dgm:pt modelId="{B4D8BF08-D7B7-49F4-887A-C49D74BEE581}" type="pres">
      <dgm:prSet presAssocID="{F3A9F6B8-B31A-4453-A42C-4712B2953643}" presName="parTx" presStyleLbl="revTx" presStyleIdx="2" presStyleCnt="7">
        <dgm:presLayoutVars>
          <dgm:chMax val="0"/>
          <dgm:chPref val="0"/>
        </dgm:presLayoutVars>
      </dgm:prSet>
      <dgm:spPr/>
    </dgm:pt>
    <dgm:pt modelId="{F17BF1EE-2CF9-498C-9FB9-0586E7F80F23}" type="pres">
      <dgm:prSet presAssocID="{046CD3E3-D3F9-48E2-894A-6D1D1FD1DB5B}" presName="sibTrans" presStyleCnt="0"/>
      <dgm:spPr/>
    </dgm:pt>
    <dgm:pt modelId="{6139D7A8-DF60-4F10-B1AA-C6B7B9917D1A}" type="pres">
      <dgm:prSet presAssocID="{ECBBC7A4-63E5-4F89-A8ED-A2E0C39F1FA1}" presName="compNode" presStyleCnt="0"/>
      <dgm:spPr/>
    </dgm:pt>
    <dgm:pt modelId="{8959669D-23CA-4127-9C90-C87281A3E7C6}" type="pres">
      <dgm:prSet presAssocID="{ECBBC7A4-63E5-4F89-A8ED-A2E0C39F1FA1}" presName="bgRect" presStyleLbl="bgShp" presStyleIdx="3" presStyleCnt="7"/>
      <dgm:spPr/>
    </dgm:pt>
    <dgm:pt modelId="{564EADB9-804C-4BA2-82FB-D7B4D26B8AA5}" type="pres">
      <dgm:prSet presAssocID="{ECBBC7A4-63E5-4F89-A8ED-A2E0C39F1FA1}"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thly calendar"/>
        </a:ext>
      </dgm:extLst>
    </dgm:pt>
    <dgm:pt modelId="{2549A921-B34A-4B26-9F97-49F2E3BBE4D4}" type="pres">
      <dgm:prSet presAssocID="{ECBBC7A4-63E5-4F89-A8ED-A2E0C39F1FA1}" presName="spaceRect" presStyleCnt="0"/>
      <dgm:spPr/>
    </dgm:pt>
    <dgm:pt modelId="{66FBE584-8A22-4B86-9E8F-13C25B8B48BF}" type="pres">
      <dgm:prSet presAssocID="{ECBBC7A4-63E5-4F89-A8ED-A2E0C39F1FA1}" presName="parTx" presStyleLbl="revTx" presStyleIdx="3" presStyleCnt="7">
        <dgm:presLayoutVars>
          <dgm:chMax val="0"/>
          <dgm:chPref val="0"/>
        </dgm:presLayoutVars>
      </dgm:prSet>
      <dgm:spPr/>
    </dgm:pt>
    <dgm:pt modelId="{938A058E-6CD3-46D0-B701-1BAE1D074AFD}" type="pres">
      <dgm:prSet presAssocID="{E5D13B3D-2F0C-4CFE-B892-1F8CB4B97D71}" presName="sibTrans" presStyleCnt="0"/>
      <dgm:spPr/>
    </dgm:pt>
    <dgm:pt modelId="{2A8A83D9-8A09-4F2E-A93D-35E03B4EDB3A}" type="pres">
      <dgm:prSet presAssocID="{B5F2EBA9-CEE3-4E99-B14F-8780F70F3C45}" presName="compNode" presStyleCnt="0"/>
      <dgm:spPr/>
    </dgm:pt>
    <dgm:pt modelId="{A5731A42-41CD-44AC-B0E9-5F3F1764B24E}" type="pres">
      <dgm:prSet presAssocID="{B5F2EBA9-CEE3-4E99-B14F-8780F70F3C45}" presName="bgRect" presStyleLbl="bgShp" presStyleIdx="4" presStyleCnt="7"/>
      <dgm:spPr/>
    </dgm:pt>
    <dgm:pt modelId="{FC88E1BE-785A-4A7E-A808-83E35529B76F}" type="pres">
      <dgm:prSet presAssocID="{B5F2EBA9-CEE3-4E99-B14F-8780F70F3C45}"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siness Growth"/>
        </a:ext>
      </dgm:extLst>
    </dgm:pt>
    <dgm:pt modelId="{16AE2030-8321-4416-A7CB-910690B9AE89}" type="pres">
      <dgm:prSet presAssocID="{B5F2EBA9-CEE3-4E99-B14F-8780F70F3C45}" presName="spaceRect" presStyleCnt="0"/>
      <dgm:spPr/>
    </dgm:pt>
    <dgm:pt modelId="{27200CBB-1B14-4DD5-81D2-C7797323501B}" type="pres">
      <dgm:prSet presAssocID="{B5F2EBA9-CEE3-4E99-B14F-8780F70F3C45}" presName="parTx" presStyleLbl="revTx" presStyleIdx="4" presStyleCnt="7">
        <dgm:presLayoutVars>
          <dgm:chMax val="0"/>
          <dgm:chPref val="0"/>
        </dgm:presLayoutVars>
      </dgm:prSet>
      <dgm:spPr/>
    </dgm:pt>
    <dgm:pt modelId="{5C33002A-C069-49C7-9EDD-6D71EF73FE2B}" type="pres">
      <dgm:prSet presAssocID="{B2992D36-B47B-49C2-999D-CDEFFEE6507F}" presName="sibTrans" presStyleCnt="0"/>
      <dgm:spPr/>
    </dgm:pt>
    <dgm:pt modelId="{52052F4A-B2A9-4CB7-B55E-3E301AAF79CC}" type="pres">
      <dgm:prSet presAssocID="{04B2C8AB-BCF7-4F2B-A43A-B4673449D6BC}" presName="compNode" presStyleCnt="0"/>
      <dgm:spPr/>
    </dgm:pt>
    <dgm:pt modelId="{101BA81E-B9D8-42CB-8826-C84BD82D08C0}" type="pres">
      <dgm:prSet presAssocID="{04B2C8AB-BCF7-4F2B-A43A-B4673449D6BC}" presName="bgRect" presStyleLbl="bgShp" presStyleIdx="5" presStyleCnt="7"/>
      <dgm:spPr/>
    </dgm:pt>
    <dgm:pt modelId="{6E267A2E-34C6-4895-9DA6-B8959430D076}" type="pres">
      <dgm:prSet presAssocID="{04B2C8AB-BCF7-4F2B-A43A-B4673449D6BC}"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25842366-E210-4F3F-A375-6A834ECDC300}" type="pres">
      <dgm:prSet presAssocID="{04B2C8AB-BCF7-4F2B-A43A-B4673449D6BC}" presName="spaceRect" presStyleCnt="0"/>
      <dgm:spPr/>
    </dgm:pt>
    <dgm:pt modelId="{FA177D19-20A5-4419-AAED-39A0B67C01D2}" type="pres">
      <dgm:prSet presAssocID="{04B2C8AB-BCF7-4F2B-A43A-B4673449D6BC}" presName="parTx" presStyleLbl="revTx" presStyleIdx="5" presStyleCnt="7">
        <dgm:presLayoutVars>
          <dgm:chMax val="0"/>
          <dgm:chPref val="0"/>
        </dgm:presLayoutVars>
      </dgm:prSet>
      <dgm:spPr/>
    </dgm:pt>
    <dgm:pt modelId="{98DB3464-4B71-4972-98FD-9790D65C3DCE}" type="pres">
      <dgm:prSet presAssocID="{40CB3BCE-2EAA-43B4-8A97-AC114A20CA17}" presName="sibTrans" presStyleCnt="0"/>
      <dgm:spPr/>
    </dgm:pt>
    <dgm:pt modelId="{A7A49E13-8EF3-489E-8CCD-CAC304C59C75}" type="pres">
      <dgm:prSet presAssocID="{739E9462-C719-4166-942F-F5B5CF81D47C}" presName="compNode" presStyleCnt="0"/>
      <dgm:spPr/>
    </dgm:pt>
    <dgm:pt modelId="{A2C6E818-9388-49FE-9925-50E1E20095D8}" type="pres">
      <dgm:prSet presAssocID="{739E9462-C719-4166-942F-F5B5CF81D47C}" presName="bgRect" presStyleLbl="bgShp" presStyleIdx="6" presStyleCnt="7"/>
      <dgm:spPr/>
    </dgm:pt>
    <dgm:pt modelId="{3DF56E15-D84E-4DC0-8582-42FEB021263A}" type="pres">
      <dgm:prSet presAssocID="{739E9462-C719-4166-942F-F5B5CF81D47C}"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Tools"/>
        </a:ext>
      </dgm:extLst>
    </dgm:pt>
    <dgm:pt modelId="{9A8D297A-9828-44BE-8DC6-205F8837DB7E}" type="pres">
      <dgm:prSet presAssocID="{739E9462-C719-4166-942F-F5B5CF81D47C}" presName="spaceRect" presStyleCnt="0"/>
      <dgm:spPr/>
    </dgm:pt>
    <dgm:pt modelId="{777CA7B8-8CCC-40F8-8365-ED119EFAFD7D}" type="pres">
      <dgm:prSet presAssocID="{739E9462-C719-4166-942F-F5B5CF81D47C}" presName="parTx" presStyleLbl="revTx" presStyleIdx="6" presStyleCnt="7">
        <dgm:presLayoutVars>
          <dgm:chMax val="0"/>
          <dgm:chPref val="0"/>
        </dgm:presLayoutVars>
      </dgm:prSet>
      <dgm:spPr/>
    </dgm:pt>
  </dgm:ptLst>
  <dgm:cxnLst>
    <dgm:cxn modelId="{C5A33A05-87F0-4331-B2C4-AE3742C7052D}" srcId="{989B2061-7943-4909-9678-D3D7C3792AE9}" destId="{B7A8CD4C-FF82-48E3-B4A6-5F67F111B715}" srcOrd="0" destOrd="0" parTransId="{0CC8E4BF-3E44-458F-9413-65B309F26F9D}" sibTransId="{B2A69D28-7A7B-4081-860B-B3D3984941A1}"/>
    <dgm:cxn modelId="{36EC9105-1E48-4D97-8FDE-3B3339F5B3ED}" type="presOf" srcId="{989B2061-7943-4909-9678-D3D7C3792AE9}" destId="{A1F54A55-014D-45AB-88A7-CEB61649E097}" srcOrd="0" destOrd="0" presId="urn:microsoft.com/office/officeart/2018/2/layout/IconVerticalSolidList"/>
    <dgm:cxn modelId="{B2ED6B1F-7D74-40A9-B8AC-829B146E0ADA}" srcId="{989B2061-7943-4909-9678-D3D7C3792AE9}" destId="{ECBBC7A4-63E5-4F89-A8ED-A2E0C39F1FA1}" srcOrd="3" destOrd="0" parTransId="{1967191F-6EB4-4D49-B528-A6862D540CBE}" sibTransId="{E5D13B3D-2F0C-4CFE-B892-1F8CB4B97D71}"/>
    <dgm:cxn modelId="{DB4BE025-4296-4059-8447-72CA55D0F04F}" type="presOf" srcId="{B5F2EBA9-CEE3-4E99-B14F-8780F70F3C45}" destId="{27200CBB-1B14-4DD5-81D2-C7797323501B}" srcOrd="0" destOrd="0" presId="urn:microsoft.com/office/officeart/2018/2/layout/IconVerticalSolidList"/>
    <dgm:cxn modelId="{B29FD83E-02C5-453B-8348-767F48259B30}" type="presOf" srcId="{04B2C8AB-BCF7-4F2B-A43A-B4673449D6BC}" destId="{FA177D19-20A5-4419-AAED-39A0B67C01D2}" srcOrd="0" destOrd="0" presId="urn:microsoft.com/office/officeart/2018/2/layout/IconVerticalSolidList"/>
    <dgm:cxn modelId="{2D26ED41-DD90-4BE0-BF70-7C4F8CD2CABF}" type="presOf" srcId="{ECBBC7A4-63E5-4F89-A8ED-A2E0C39F1FA1}" destId="{66FBE584-8A22-4B86-9E8F-13C25B8B48BF}" srcOrd="0" destOrd="0" presId="urn:microsoft.com/office/officeart/2018/2/layout/IconVerticalSolidList"/>
    <dgm:cxn modelId="{FB966E66-49E1-4A77-8905-08755AD6A190}" type="presOf" srcId="{B7A8CD4C-FF82-48E3-B4A6-5F67F111B715}" destId="{4E4F971E-EB96-451C-BD53-7A4FC8D80A90}" srcOrd="0" destOrd="0" presId="urn:microsoft.com/office/officeart/2018/2/layout/IconVerticalSolidList"/>
    <dgm:cxn modelId="{EDA0B44A-EB2B-420A-B57F-24988347126E}" srcId="{989B2061-7943-4909-9678-D3D7C3792AE9}" destId="{B5F2EBA9-CEE3-4E99-B14F-8780F70F3C45}" srcOrd="4" destOrd="0" parTransId="{03A60636-8833-4A5D-B0C7-AF27B7A9E7D4}" sibTransId="{B2992D36-B47B-49C2-999D-CDEFFEE6507F}"/>
    <dgm:cxn modelId="{4A219E6F-AB48-490D-B72F-807F5B9D2E18}" srcId="{989B2061-7943-4909-9678-D3D7C3792AE9}" destId="{9502DEE1-B077-4F2A-9A0B-1F1CCEBAFE8C}" srcOrd="1" destOrd="0" parTransId="{78940C8D-83A8-45BC-995A-B04478316A36}" sibTransId="{ABFBA8B6-FBCB-4942-8E85-30F70ABE3433}"/>
    <dgm:cxn modelId="{64B3B484-4A98-4A03-AC6C-C96B1A16094A}" type="presOf" srcId="{F3A9F6B8-B31A-4453-A42C-4712B2953643}" destId="{B4D8BF08-D7B7-49F4-887A-C49D74BEE581}" srcOrd="0" destOrd="0" presId="urn:microsoft.com/office/officeart/2018/2/layout/IconVerticalSolidList"/>
    <dgm:cxn modelId="{DE571289-05AC-4FAD-85FD-E6062025D0DD}" srcId="{989B2061-7943-4909-9678-D3D7C3792AE9}" destId="{04B2C8AB-BCF7-4F2B-A43A-B4673449D6BC}" srcOrd="5" destOrd="0" parTransId="{BE0EAB10-AE32-405B-8DE2-420314578E24}" sibTransId="{40CB3BCE-2EAA-43B4-8A97-AC114A20CA17}"/>
    <dgm:cxn modelId="{32EFA58F-ED12-4095-A197-C75DDA0434EF}" srcId="{989B2061-7943-4909-9678-D3D7C3792AE9}" destId="{739E9462-C719-4166-942F-F5B5CF81D47C}" srcOrd="6" destOrd="0" parTransId="{6359D219-B08B-42AC-B82F-BDB5EBBAEA2F}" sibTransId="{271C7C57-042C-47AA-B5DC-C0F10BE33559}"/>
    <dgm:cxn modelId="{522ABFB9-52A3-471D-9F6C-A2760C733909}" type="presOf" srcId="{739E9462-C719-4166-942F-F5B5CF81D47C}" destId="{777CA7B8-8CCC-40F8-8365-ED119EFAFD7D}" srcOrd="0" destOrd="0" presId="urn:microsoft.com/office/officeart/2018/2/layout/IconVerticalSolidList"/>
    <dgm:cxn modelId="{982A1BC9-15B7-430D-8752-AEB8CDFCBA56}" srcId="{989B2061-7943-4909-9678-D3D7C3792AE9}" destId="{F3A9F6B8-B31A-4453-A42C-4712B2953643}" srcOrd="2" destOrd="0" parTransId="{A0538442-6B91-49F8-8ED3-1A82CBDCE84F}" sibTransId="{046CD3E3-D3F9-48E2-894A-6D1D1FD1DB5B}"/>
    <dgm:cxn modelId="{CB9736FE-B9C3-41FF-A514-FD5D670D2BA8}" type="presOf" srcId="{9502DEE1-B077-4F2A-9A0B-1F1CCEBAFE8C}" destId="{2ED96DFF-07DC-4AF6-B8DD-24E8B79F3D7A}" srcOrd="0" destOrd="0" presId="urn:microsoft.com/office/officeart/2018/2/layout/IconVerticalSolidList"/>
    <dgm:cxn modelId="{3143F3F2-AB1E-4250-9F15-A9967AE6D7B4}" type="presParOf" srcId="{A1F54A55-014D-45AB-88A7-CEB61649E097}" destId="{C243E88E-D47D-4D11-B9E3-9AFE1B55E314}" srcOrd="0" destOrd="0" presId="urn:microsoft.com/office/officeart/2018/2/layout/IconVerticalSolidList"/>
    <dgm:cxn modelId="{80654A17-A528-44A3-9D9D-99EF3697836C}" type="presParOf" srcId="{C243E88E-D47D-4D11-B9E3-9AFE1B55E314}" destId="{C0ACE24C-A83A-47C9-9EDD-9D6ABB4BA7C3}" srcOrd="0" destOrd="0" presId="urn:microsoft.com/office/officeart/2018/2/layout/IconVerticalSolidList"/>
    <dgm:cxn modelId="{F90388BB-509F-45DA-99CC-8B95DECD1A8C}" type="presParOf" srcId="{C243E88E-D47D-4D11-B9E3-9AFE1B55E314}" destId="{354D62A3-1E63-4757-ACAE-988A1AE3E5EB}" srcOrd="1" destOrd="0" presId="urn:microsoft.com/office/officeart/2018/2/layout/IconVerticalSolidList"/>
    <dgm:cxn modelId="{8CDD3A9D-C055-4FDF-91DE-968EA3D515BE}" type="presParOf" srcId="{C243E88E-D47D-4D11-B9E3-9AFE1B55E314}" destId="{82A28795-B5CB-4B9D-BD75-6BE1BDB7F0CB}" srcOrd="2" destOrd="0" presId="urn:microsoft.com/office/officeart/2018/2/layout/IconVerticalSolidList"/>
    <dgm:cxn modelId="{F1977118-4671-49CB-8161-4E11FE713548}" type="presParOf" srcId="{C243E88E-D47D-4D11-B9E3-9AFE1B55E314}" destId="{4E4F971E-EB96-451C-BD53-7A4FC8D80A90}" srcOrd="3" destOrd="0" presId="urn:microsoft.com/office/officeart/2018/2/layout/IconVerticalSolidList"/>
    <dgm:cxn modelId="{8EE43F3A-3737-45D2-907D-B98C4C848AF7}" type="presParOf" srcId="{A1F54A55-014D-45AB-88A7-CEB61649E097}" destId="{E3E29F90-8821-439F-A75D-8796C1CA615C}" srcOrd="1" destOrd="0" presId="urn:microsoft.com/office/officeart/2018/2/layout/IconVerticalSolidList"/>
    <dgm:cxn modelId="{6395F2E6-95BE-48F2-8735-67BA36C0DE76}" type="presParOf" srcId="{A1F54A55-014D-45AB-88A7-CEB61649E097}" destId="{B2371BE2-F01A-4D52-B60C-16075C94403A}" srcOrd="2" destOrd="0" presId="urn:microsoft.com/office/officeart/2018/2/layout/IconVerticalSolidList"/>
    <dgm:cxn modelId="{493648A3-6257-4120-ABCC-9A9F36A5ECBD}" type="presParOf" srcId="{B2371BE2-F01A-4D52-B60C-16075C94403A}" destId="{83B6E8E3-C446-4DB6-AC99-02E462102EDC}" srcOrd="0" destOrd="0" presId="urn:microsoft.com/office/officeart/2018/2/layout/IconVerticalSolidList"/>
    <dgm:cxn modelId="{47010E7F-BA7B-46B0-A1B4-18938F5B6D67}" type="presParOf" srcId="{B2371BE2-F01A-4D52-B60C-16075C94403A}" destId="{669AA5B6-D88C-4E13-A652-9FBD26F282D2}" srcOrd="1" destOrd="0" presId="urn:microsoft.com/office/officeart/2018/2/layout/IconVerticalSolidList"/>
    <dgm:cxn modelId="{F2DAEEAE-1EAC-4F37-B6DE-3ADC27891ABE}" type="presParOf" srcId="{B2371BE2-F01A-4D52-B60C-16075C94403A}" destId="{932E7551-3042-4899-894F-2261911591B5}" srcOrd="2" destOrd="0" presId="urn:microsoft.com/office/officeart/2018/2/layout/IconVerticalSolidList"/>
    <dgm:cxn modelId="{A8221F66-0A4A-46DD-A84E-B22B319295FC}" type="presParOf" srcId="{B2371BE2-F01A-4D52-B60C-16075C94403A}" destId="{2ED96DFF-07DC-4AF6-B8DD-24E8B79F3D7A}" srcOrd="3" destOrd="0" presId="urn:microsoft.com/office/officeart/2018/2/layout/IconVerticalSolidList"/>
    <dgm:cxn modelId="{243967BD-2088-4984-9E9E-07EBE742C9C8}" type="presParOf" srcId="{A1F54A55-014D-45AB-88A7-CEB61649E097}" destId="{497C589E-562F-4EE2-AF67-0F673043BC91}" srcOrd="3" destOrd="0" presId="urn:microsoft.com/office/officeart/2018/2/layout/IconVerticalSolidList"/>
    <dgm:cxn modelId="{5027B77B-EF02-4F82-B201-1CEA6479945C}" type="presParOf" srcId="{A1F54A55-014D-45AB-88A7-CEB61649E097}" destId="{2485F31E-0852-45EF-BA73-BB2D4AE29606}" srcOrd="4" destOrd="0" presId="urn:microsoft.com/office/officeart/2018/2/layout/IconVerticalSolidList"/>
    <dgm:cxn modelId="{3F6BF519-7E8B-40AC-81B1-BCFBA10FB893}" type="presParOf" srcId="{2485F31E-0852-45EF-BA73-BB2D4AE29606}" destId="{61F5303B-E037-4B7F-9830-0BF0FBBAE12A}" srcOrd="0" destOrd="0" presId="urn:microsoft.com/office/officeart/2018/2/layout/IconVerticalSolidList"/>
    <dgm:cxn modelId="{6926F242-CCB8-4C9D-A7F6-A7FC6832B9E3}" type="presParOf" srcId="{2485F31E-0852-45EF-BA73-BB2D4AE29606}" destId="{C85445B0-E966-46F1-BF3B-A93571CA6BB9}" srcOrd="1" destOrd="0" presId="urn:microsoft.com/office/officeart/2018/2/layout/IconVerticalSolidList"/>
    <dgm:cxn modelId="{DBCE0B43-E58A-49CD-B2BF-A1598EFC5707}" type="presParOf" srcId="{2485F31E-0852-45EF-BA73-BB2D4AE29606}" destId="{53C4D88C-0278-497B-B3A3-51AF2D0A66C5}" srcOrd="2" destOrd="0" presId="urn:microsoft.com/office/officeart/2018/2/layout/IconVerticalSolidList"/>
    <dgm:cxn modelId="{A64FEB33-EC95-4B0C-8D52-D1F1D552C49C}" type="presParOf" srcId="{2485F31E-0852-45EF-BA73-BB2D4AE29606}" destId="{B4D8BF08-D7B7-49F4-887A-C49D74BEE581}" srcOrd="3" destOrd="0" presId="urn:microsoft.com/office/officeart/2018/2/layout/IconVerticalSolidList"/>
    <dgm:cxn modelId="{685AD304-94CD-4E59-A647-6C5BDC03C69C}" type="presParOf" srcId="{A1F54A55-014D-45AB-88A7-CEB61649E097}" destId="{F17BF1EE-2CF9-498C-9FB9-0586E7F80F23}" srcOrd="5" destOrd="0" presId="urn:microsoft.com/office/officeart/2018/2/layout/IconVerticalSolidList"/>
    <dgm:cxn modelId="{6C5700EB-7AE1-4891-AB7C-E81000BC261C}" type="presParOf" srcId="{A1F54A55-014D-45AB-88A7-CEB61649E097}" destId="{6139D7A8-DF60-4F10-B1AA-C6B7B9917D1A}" srcOrd="6" destOrd="0" presId="urn:microsoft.com/office/officeart/2018/2/layout/IconVerticalSolidList"/>
    <dgm:cxn modelId="{DC33A923-AB5F-4C65-A8E0-8470DB4211BB}" type="presParOf" srcId="{6139D7A8-DF60-4F10-B1AA-C6B7B9917D1A}" destId="{8959669D-23CA-4127-9C90-C87281A3E7C6}" srcOrd="0" destOrd="0" presId="urn:microsoft.com/office/officeart/2018/2/layout/IconVerticalSolidList"/>
    <dgm:cxn modelId="{16F4D758-AD79-4A5F-9C5E-3A47E09FAC0B}" type="presParOf" srcId="{6139D7A8-DF60-4F10-B1AA-C6B7B9917D1A}" destId="{564EADB9-804C-4BA2-82FB-D7B4D26B8AA5}" srcOrd="1" destOrd="0" presId="urn:microsoft.com/office/officeart/2018/2/layout/IconVerticalSolidList"/>
    <dgm:cxn modelId="{599D8FB2-D176-4C47-9AEF-0F3624A1D817}" type="presParOf" srcId="{6139D7A8-DF60-4F10-B1AA-C6B7B9917D1A}" destId="{2549A921-B34A-4B26-9F97-49F2E3BBE4D4}" srcOrd="2" destOrd="0" presId="urn:microsoft.com/office/officeart/2018/2/layout/IconVerticalSolidList"/>
    <dgm:cxn modelId="{9CABACB6-90E7-4958-9A84-234E0441AC39}" type="presParOf" srcId="{6139D7A8-DF60-4F10-B1AA-C6B7B9917D1A}" destId="{66FBE584-8A22-4B86-9E8F-13C25B8B48BF}" srcOrd="3" destOrd="0" presId="urn:microsoft.com/office/officeart/2018/2/layout/IconVerticalSolidList"/>
    <dgm:cxn modelId="{B8CBC919-C278-4928-BFD9-CFC203FA2DDE}" type="presParOf" srcId="{A1F54A55-014D-45AB-88A7-CEB61649E097}" destId="{938A058E-6CD3-46D0-B701-1BAE1D074AFD}" srcOrd="7" destOrd="0" presId="urn:microsoft.com/office/officeart/2018/2/layout/IconVerticalSolidList"/>
    <dgm:cxn modelId="{2A90B58E-14C8-413A-88D9-E0A386A31C1F}" type="presParOf" srcId="{A1F54A55-014D-45AB-88A7-CEB61649E097}" destId="{2A8A83D9-8A09-4F2E-A93D-35E03B4EDB3A}" srcOrd="8" destOrd="0" presId="urn:microsoft.com/office/officeart/2018/2/layout/IconVerticalSolidList"/>
    <dgm:cxn modelId="{85566477-0C73-43F8-A6B5-B22A0580D207}" type="presParOf" srcId="{2A8A83D9-8A09-4F2E-A93D-35E03B4EDB3A}" destId="{A5731A42-41CD-44AC-B0E9-5F3F1764B24E}" srcOrd="0" destOrd="0" presId="urn:microsoft.com/office/officeart/2018/2/layout/IconVerticalSolidList"/>
    <dgm:cxn modelId="{B8CC9E93-0144-44E0-BF5D-EA1E4BBB2746}" type="presParOf" srcId="{2A8A83D9-8A09-4F2E-A93D-35E03B4EDB3A}" destId="{FC88E1BE-785A-4A7E-A808-83E35529B76F}" srcOrd="1" destOrd="0" presId="urn:microsoft.com/office/officeart/2018/2/layout/IconVerticalSolidList"/>
    <dgm:cxn modelId="{A608553F-EDD4-4A38-8653-FE76A0D83295}" type="presParOf" srcId="{2A8A83D9-8A09-4F2E-A93D-35E03B4EDB3A}" destId="{16AE2030-8321-4416-A7CB-910690B9AE89}" srcOrd="2" destOrd="0" presId="urn:microsoft.com/office/officeart/2018/2/layout/IconVerticalSolidList"/>
    <dgm:cxn modelId="{C18163C6-85DB-4B47-AEB0-F69191285DA2}" type="presParOf" srcId="{2A8A83D9-8A09-4F2E-A93D-35E03B4EDB3A}" destId="{27200CBB-1B14-4DD5-81D2-C7797323501B}" srcOrd="3" destOrd="0" presId="urn:microsoft.com/office/officeart/2018/2/layout/IconVerticalSolidList"/>
    <dgm:cxn modelId="{ADC293BD-A916-444B-8FC6-15C99FF9C6DF}" type="presParOf" srcId="{A1F54A55-014D-45AB-88A7-CEB61649E097}" destId="{5C33002A-C069-49C7-9EDD-6D71EF73FE2B}" srcOrd="9" destOrd="0" presId="urn:microsoft.com/office/officeart/2018/2/layout/IconVerticalSolidList"/>
    <dgm:cxn modelId="{48A7978F-9D44-4389-9F4B-B09B9A9B4C05}" type="presParOf" srcId="{A1F54A55-014D-45AB-88A7-CEB61649E097}" destId="{52052F4A-B2A9-4CB7-B55E-3E301AAF79CC}" srcOrd="10" destOrd="0" presId="urn:microsoft.com/office/officeart/2018/2/layout/IconVerticalSolidList"/>
    <dgm:cxn modelId="{1F4733B1-6AD1-48AE-BEB4-9533C47E948A}" type="presParOf" srcId="{52052F4A-B2A9-4CB7-B55E-3E301AAF79CC}" destId="{101BA81E-B9D8-42CB-8826-C84BD82D08C0}" srcOrd="0" destOrd="0" presId="urn:microsoft.com/office/officeart/2018/2/layout/IconVerticalSolidList"/>
    <dgm:cxn modelId="{0FEB1CA8-FE03-4023-8FFB-6C5032EF7974}" type="presParOf" srcId="{52052F4A-B2A9-4CB7-B55E-3E301AAF79CC}" destId="{6E267A2E-34C6-4895-9DA6-B8959430D076}" srcOrd="1" destOrd="0" presId="urn:microsoft.com/office/officeart/2018/2/layout/IconVerticalSolidList"/>
    <dgm:cxn modelId="{AFA08081-483C-4DCB-B3F4-0F9DAE662BD8}" type="presParOf" srcId="{52052F4A-B2A9-4CB7-B55E-3E301AAF79CC}" destId="{25842366-E210-4F3F-A375-6A834ECDC300}" srcOrd="2" destOrd="0" presId="urn:microsoft.com/office/officeart/2018/2/layout/IconVerticalSolidList"/>
    <dgm:cxn modelId="{E54B4A68-83CC-4E78-A576-936AA4B93C9F}" type="presParOf" srcId="{52052F4A-B2A9-4CB7-B55E-3E301AAF79CC}" destId="{FA177D19-20A5-4419-AAED-39A0B67C01D2}" srcOrd="3" destOrd="0" presId="urn:microsoft.com/office/officeart/2018/2/layout/IconVerticalSolidList"/>
    <dgm:cxn modelId="{F3349354-4FE6-45A2-ACED-965EBD88C614}" type="presParOf" srcId="{A1F54A55-014D-45AB-88A7-CEB61649E097}" destId="{98DB3464-4B71-4972-98FD-9790D65C3DCE}" srcOrd="11" destOrd="0" presId="urn:microsoft.com/office/officeart/2018/2/layout/IconVerticalSolidList"/>
    <dgm:cxn modelId="{B88C1F38-551D-4D42-8303-E62F56DD64D1}" type="presParOf" srcId="{A1F54A55-014D-45AB-88A7-CEB61649E097}" destId="{A7A49E13-8EF3-489E-8CCD-CAC304C59C75}" srcOrd="12" destOrd="0" presId="urn:microsoft.com/office/officeart/2018/2/layout/IconVerticalSolidList"/>
    <dgm:cxn modelId="{C2D67D6D-9713-48DA-B23F-D14795E6BFC7}" type="presParOf" srcId="{A7A49E13-8EF3-489E-8CCD-CAC304C59C75}" destId="{A2C6E818-9388-49FE-9925-50E1E20095D8}" srcOrd="0" destOrd="0" presId="urn:microsoft.com/office/officeart/2018/2/layout/IconVerticalSolidList"/>
    <dgm:cxn modelId="{D4F93CE1-EE82-4D03-BA56-B6A712D63C07}" type="presParOf" srcId="{A7A49E13-8EF3-489E-8CCD-CAC304C59C75}" destId="{3DF56E15-D84E-4DC0-8582-42FEB021263A}" srcOrd="1" destOrd="0" presId="urn:microsoft.com/office/officeart/2018/2/layout/IconVerticalSolidList"/>
    <dgm:cxn modelId="{4E93BAF7-B64D-4AF7-82D0-721463ED6A65}" type="presParOf" srcId="{A7A49E13-8EF3-489E-8CCD-CAC304C59C75}" destId="{9A8D297A-9828-44BE-8DC6-205F8837DB7E}" srcOrd="2" destOrd="0" presId="urn:microsoft.com/office/officeart/2018/2/layout/IconVerticalSolidList"/>
    <dgm:cxn modelId="{18407267-6423-454D-A480-A6FF2785B10F}" type="presParOf" srcId="{A7A49E13-8EF3-489E-8CCD-CAC304C59C75}" destId="{777CA7B8-8CCC-40F8-8365-ED119EFAFD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97053-4596-4DFA-8139-6849742134AE}">
      <dsp:nvSpPr>
        <dsp:cNvPr id="0" name=""/>
        <dsp:cNvSpPr/>
      </dsp:nvSpPr>
      <dsp:spPr>
        <a:xfrm>
          <a:off x="0" y="4307"/>
          <a:ext cx="6364224"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FF06D-E183-4BD1-A008-7A1A0687E40D}">
      <dsp:nvSpPr>
        <dsp:cNvPr id="0" name=""/>
        <dsp:cNvSpPr/>
      </dsp:nvSpPr>
      <dsp:spPr>
        <a:xfrm>
          <a:off x="277554" y="21075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1E238-1473-41FA-9A33-56C63ABEAED0}">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 older adults requiring assistance and monitoring with their medicines on the trains.</a:t>
          </a:r>
        </a:p>
      </dsp:txBody>
      <dsp:txXfrm>
        <a:off x="1059754" y="4307"/>
        <a:ext cx="5304469" cy="917536"/>
      </dsp:txXfrm>
    </dsp:sp>
    <dsp:sp modelId="{28B65F4D-5FED-4073-A60D-46246BA604F5}">
      <dsp:nvSpPr>
        <dsp:cNvPr id="0" name=""/>
        <dsp:cNvSpPr/>
      </dsp:nvSpPr>
      <dsp:spPr>
        <a:xfrm>
          <a:off x="0" y="1151227"/>
          <a:ext cx="6364224"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F5352-6F36-4D03-8BC8-85AF447198A0}">
      <dsp:nvSpPr>
        <dsp:cNvPr id="0" name=""/>
        <dsp:cNvSpPr/>
      </dsp:nvSpPr>
      <dsp:spPr>
        <a:xfrm>
          <a:off x="277554" y="135767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5D98D-332D-4BFD-8F59-9AB8027489F0}">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Staff includes carers, senior carers, nurses, and administrative staff.</a:t>
          </a:r>
        </a:p>
      </dsp:txBody>
      <dsp:txXfrm>
        <a:off x="1059754" y="1151227"/>
        <a:ext cx="5304469" cy="917536"/>
      </dsp:txXfrm>
    </dsp:sp>
    <dsp:sp modelId="{43438134-EFD3-4B1C-9AB8-FC7C71C9290C}">
      <dsp:nvSpPr>
        <dsp:cNvPr id="0" name=""/>
        <dsp:cNvSpPr/>
      </dsp:nvSpPr>
      <dsp:spPr>
        <a:xfrm>
          <a:off x="0" y="2298147"/>
          <a:ext cx="6364224"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0364-F65C-40D1-BD5D-21135D6D55C8}">
      <dsp:nvSpPr>
        <dsp:cNvPr id="0" name=""/>
        <dsp:cNvSpPr/>
      </dsp:nvSpPr>
      <dsp:spPr>
        <a:xfrm>
          <a:off x="277554" y="250459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E00A0-B9BE-43FE-8379-1494334761D6}">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Working across two premises and-shift patterns.</a:t>
          </a:r>
        </a:p>
      </dsp:txBody>
      <dsp:txXfrm>
        <a:off x="1059754" y="2298147"/>
        <a:ext cx="5304469" cy="917536"/>
      </dsp:txXfrm>
    </dsp:sp>
    <dsp:sp modelId="{EE439D44-E861-429B-8D1E-E596FBFB00DE}">
      <dsp:nvSpPr>
        <dsp:cNvPr id="0" name=""/>
        <dsp:cNvSpPr/>
      </dsp:nvSpPr>
      <dsp:spPr>
        <a:xfrm>
          <a:off x="0" y="3445068"/>
          <a:ext cx="6364224"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EE558-A661-4B34-8E1E-7D40D6A98D36}">
      <dsp:nvSpPr>
        <dsp:cNvPr id="0" name=""/>
        <dsp:cNvSpPr/>
      </dsp:nvSpPr>
      <dsp:spPr>
        <a:xfrm>
          <a:off x="277554" y="365151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39C31-75C3-453C-95AB-5974496C8BBC}">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There is a presence of Microsoft 365,but not used effectively.</a:t>
          </a:r>
        </a:p>
      </dsp:txBody>
      <dsp:txXfrm>
        <a:off x="1059754" y="3445068"/>
        <a:ext cx="5304469" cy="917536"/>
      </dsp:txXfrm>
    </dsp:sp>
    <dsp:sp modelId="{A2BE78D1-1E6B-4403-A994-E6D169FB5EA0}">
      <dsp:nvSpPr>
        <dsp:cNvPr id="0" name=""/>
        <dsp:cNvSpPr/>
      </dsp:nvSpPr>
      <dsp:spPr>
        <a:xfrm>
          <a:off x="0" y="4591988"/>
          <a:ext cx="6364224"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C78C-A5F4-4054-AD74-93D8CEAC7547}">
      <dsp:nvSpPr>
        <dsp:cNvPr id="0" name=""/>
        <dsp:cNvSpPr/>
      </dsp:nvSpPr>
      <dsp:spPr>
        <a:xfrm>
          <a:off x="277554" y="479843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20EDC-A9D1-4FD0-808E-B3AA01C57720}">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Various communication issues have led to duplication of work and messages not received, as well as inefficiency.</a:t>
          </a:r>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EA15A-06CC-47A0-838F-3155278A3EA9}">
      <dsp:nvSpPr>
        <dsp:cNvPr id="0" name=""/>
        <dsp:cNvSpPr/>
      </dsp:nvSpPr>
      <dsp:spPr>
        <a:xfrm>
          <a:off x="0" y="25020"/>
          <a:ext cx="6364224"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Instant messaging.</a:t>
          </a:r>
        </a:p>
      </dsp:txBody>
      <dsp:txXfrm>
        <a:off x="50420" y="75440"/>
        <a:ext cx="6263384" cy="932014"/>
      </dsp:txXfrm>
    </dsp:sp>
    <dsp:sp modelId="{286EDA4B-A632-4263-8E8F-5B85FAF5CB1F}">
      <dsp:nvSpPr>
        <dsp:cNvPr id="0" name=""/>
        <dsp:cNvSpPr/>
      </dsp:nvSpPr>
      <dsp:spPr>
        <a:xfrm>
          <a:off x="0" y="1132754"/>
          <a:ext cx="6364224"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Audio and video meetings.</a:t>
          </a:r>
        </a:p>
      </dsp:txBody>
      <dsp:txXfrm>
        <a:off x="50420" y="1183174"/>
        <a:ext cx="6263384" cy="932014"/>
      </dsp:txXfrm>
    </dsp:sp>
    <dsp:sp modelId="{A6D79946-3817-4B74-9864-6EF7C079A2D9}">
      <dsp:nvSpPr>
        <dsp:cNvPr id="0" name=""/>
        <dsp:cNvSpPr/>
      </dsp:nvSpPr>
      <dsp:spPr>
        <a:xfrm>
          <a:off x="0" y="2240488"/>
          <a:ext cx="6364224"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Team collaboration channels.</a:t>
          </a:r>
        </a:p>
      </dsp:txBody>
      <dsp:txXfrm>
        <a:off x="50420" y="2290908"/>
        <a:ext cx="6263384" cy="932014"/>
      </dsp:txXfrm>
    </dsp:sp>
    <dsp:sp modelId="{E9A64CCB-58D2-4540-BE4A-E4F59E751ECE}">
      <dsp:nvSpPr>
        <dsp:cNvPr id="0" name=""/>
        <dsp:cNvSpPr/>
      </dsp:nvSpPr>
      <dsp:spPr>
        <a:xfrm>
          <a:off x="0" y="3348223"/>
          <a:ext cx="6364224"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File sharing and document access (</a:t>
          </a:r>
          <a:r>
            <a:rPr lang="en-US" sz="2600" kern="1200" dirty="0" err="1"/>
            <a:t>Guban</a:t>
          </a:r>
          <a:r>
            <a:rPr lang="en-US" sz="2600" kern="1200" dirty="0"/>
            <a:t>, 2024).</a:t>
          </a:r>
        </a:p>
      </dsp:txBody>
      <dsp:txXfrm>
        <a:off x="50420" y="3398643"/>
        <a:ext cx="6263384" cy="932014"/>
      </dsp:txXfrm>
    </dsp:sp>
    <dsp:sp modelId="{975AC4F1-AACD-4124-9245-711FBC7C5710}">
      <dsp:nvSpPr>
        <dsp:cNvPr id="0" name=""/>
        <dsp:cNvSpPr/>
      </dsp:nvSpPr>
      <dsp:spPr>
        <a:xfrm>
          <a:off x="0" y="4455957"/>
          <a:ext cx="6364224"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Mobile and desktop accessibility.</a:t>
          </a:r>
        </a:p>
      </dsp:txBody>
      <dsp:txXfrm>
        <a:off x="50420" y="4506377"/>
        <a:ext cx="6263384"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C7826-5201-404C-AE23-E1BBF01CF791}">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73751-EA71-4158-ACE5-0D0C58A53CA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Faster communication.</a:t>
          </a:r>
        </a:p>
      </dsp:txBody>
      <dsp:txXfrm>
        <a:off x="0" y="675"/>
        <a:ext cx="6900512" cy="1106957"/>
      </dsp:txXfrm>
    </dsp:sp>
    <dsp:sp modelId="{A0084346-89BE-4005-8E29-1B0CC6978C9E}">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35A7E-0B39-4CFA-8A0D-39B7C4DCCFC0}">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Better teamwork.</a:t>
          </a:r>
        </a:p>
      </dsp:txBody>
      <dsp:txXfrm>
        <a:off x="0" y="1107633"/>
        <a:ext cx="6900512" cy="1106957"/>
      </dsp:txXfrm>
    </dsp:sp>
    <dsp:sp modelId="{A9EF104D-2B64-452B-8DB7-25B53372425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52C4B9-72C2-4ADC-A501-E50FAF13659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Improved shift handovers.</a:t>
          </a:r>
        </a:p>
      </dsp:txBody>
      <dsp:txXfrm>
        <a:off x="0" y="2214591"/>
        <a:ext cx="6900512" cy="1106957"/>
      </dsp:txXfrm>
    </dsp:sp>
    <dsp:sp modelId="{0E6E8BB6-E7F3-4ECA-98EE-46855B5186F3}">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1B90EB-A159-427B-A868-D91BEF71CD9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Reduced missed messages.</a:t>
          </a:r>
        </a:p>
      </dsp:txBody>
      <dsp:txXfrm>
        <a:off x="0" y="3321549"/>
        <a:ext cx="6900512" cy="1106957"/>
      </dsp:txXfrm>
    </dsp:sp>
    <dsp:sp modelId="{461B5A59-D90E-4BF3-AB7C-B0F073CA9A82}">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9DCCA-61DE-4A48-A7A9-08C14D5D38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Increased workplace productivity (Lane et al., 2024).</a:t>
          </a:r>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2DE68-B80C-4E17-AB3E-FFCA1BC0DCD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Real-time communication.</a:t>
          </a:r>
        </a:p>
      </dsp:txBody>
      <dsp:txXfrm>
        <a:off x="0" y="39687"/>
        <a:ext cx="3286125" cy="1971675"/>
      </dsp:txXfrm>
    </dsp:sp>
    <dsp:sp modelId="{9507B444-880F-4A6D-88E1-5BFD488142DE}">
      <dsp:nvSpPr>
        <dsp:cNvPr id="0" name=""/>
        <dsp:cNvSpPr/>
      </dsp:nvSpPr>
      <dsp:spPr>
        <a:xfrm>
          <a:off x="3614737" y="39687"/>
          <a:ext cx="3286125" cy="1971675"/>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Secure messaging.</a:t>
          </a:r>
        </a:p>
      </dsp:txBody>
      <dsp:txXfrm>
        <a:off x="3614737" y="39687"/>
        <a:ext cx="3286125" cy="1971675"/>
      </dsp:txXfrm>
    </dsp:sp>
    <dsp:sp modelId="{0D66A7FE-763F-4050-9128-3E51EBD2EA5A}">
      <dsp:nvSpPr>
        <dsp:cNvPr id="0" name=""/>
        <dsp:cNvSpPr/>
      </dsp:nvSpPr>
      <dsp:spPr>
        <a:xfrm>
          <a:off x="7229475" y="39687"/>
          <a:ext cx="3286125" cy="197167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Easy collaboration.</a:t>
          </a:r>
        </a:p>
      </dsp:txBody>
      <dsp:txXfrm>
        <a:off x="7229475" y="39687"/>
        <a:ext cx="3286125" cy="1971675"/>
      </dsp:txXfrm>
    </dsp:sp>
    <dsp:sp modelId="{0638FEFD-49F3-49E3-851E-D73EF85CBD1A}">
      <dsp:nvSpPr>
        <dsp:cNvPr id="0" name=""/>
        <dsp:cNvSpPr/>
      </dsp:nvSpPr>
      <dsp:spPr>
        <a:xfrm>
          <a:off x="1807368" y="2339975"/>
          <a:ext cx="3286125" cy="1971675"/>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Integration with Microsoft 365.</a:t>
          </a:r>
        </a:p>
      </dsp:txBody>
      <dsp:txXfrm>
        <a:off x="1807368" y="2339975"/>
        <a:ext cx="3286125" cy="1971675"/>
      </dsp:txXfrm>
    </dsp:sp>
    <dsp:sp modelId="{5024C1AD-CADE-41B5-8597-760985101F9D}">
      <dsp:nvSpPr>
        <dsp:cNvPr id="0" name=""/>
        <dsp:cNvSpPr/>
      </dsp:nvSpPr>
      <dsp:spPr>
        <a:xfrm>
          <a:off x="5422106"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Supports remote communication (Meneses-La-Riva et al., 2025).</a:t>
          </a:r>
        </a:p>
      </dsp:txBody>
      <dsp:txXfrm>
        <a:off x="5422106"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C9360-D28B-421D-99C6-343F80AB3454}">
      <dsp:nvSpPr>
        <dsp:cNvPr id="0" name=""/>
        <dsp:cNvSpPr/>
      </dsp:nvSpPr>
      <dsp:spPr>
        <a:xfrm>
          <a:off x="917534" y="269347"/>
          <a:ext cx="3655123" cy="3655123"/>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Requires internet connection.</a:t>
          </a:r>
        </a:p>
      </dsp:txBody>
      <dsp:txXfrm>
        <a:off x="2824291" y="883756"/>
        <a:ext cx="1174861" cy="783240"/>
      </dsp:txXfrm>
    </dsp:sp>
    <dsp:sp modelId="{D6A20513-D962-4CC7-B3D8-D960E0A46CEC}">
      <dsp:nvSpPr>
        <dsp:cNvPr id="0" name=""/>
        <dsp:cNvSpPr/>
      </dsp:nvSpPr>
      <dsp:spPr>
        <a:xfrm>
          <a:off x="948864" y="366817"/>
          <a:ext cx="3655123" cy="3655123"/>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Staff training required.</a:t>
          </a:r>
        </a:p>
      </dsp:txBody>
      <dsp:txXfrm>
        <a:off x="3302938" y="2036861"/>
        <a:ext cx="1087834" cy="870267"/>
      </dsp:txXfrm>
    </dsp:sp>
    <dsp:sp modelId="{08A9BA92-229E-4865-952F-33036A581BB3}">
      <dsp:nvSpPr>
        <dsp:cNvPr id="0" name=""/>
        <dsp:cNvSpPr/>
      </dsp:nvSpPr>
      <dsp:spPr>
        <a:xfrm>
          <a:off x="866189" y="426866"/>
          <a:ext cx="3655123" cy="3655123"/>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Notification overload possible.</a:t>
          </a:r>
        </a:p>
      </dsp:txBody>
      <dsp:txXfrm>
        <a:off x="2171590" y="2994155"/>
        <a:ext cx="1044321" cy="957294"/>
      </dsp:txXfrm>
    </dsp:sp>
    <dsp:sp modelId="{4BEE09D0-0B68-416D-9935-2D17EF296D1C}">
      <dsp:nvSpPr>
        <dsp:cNvPr id="0" name=""/>
        <dsp:cNvSpPr/>
      </dsp:nvSpPr>
      <dsp:spPr>
        <a:xfrm>
          <a:off x="783513" y="366817"/>
          <a:ext cx="3655123" cy="3655123"/>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Technical issues may occur.</a:t>
          </a:r>
        </a:p>
      </dsp:txBody>
      <dsp:txXfrm>
        <a:off x="996729" y="2036861"/>
        <a:ext cx="1087834" cy="870267"/>
      </dsp:txXfrm>
    </dsp:sp>
    <dsp:sp modelId="{E0228D16-2516-45BD-B306-2470477DC594}">
      <dsp:nvSpPr>
        <dsp:cNvPr id="0" name=""/>
        <dsp:cNvSpPr/>
      </dsp:nvSpPr>
      <dsp:spPr>
        <a:xfrm>
          <a:off x="814843" y="269347"/>
          <a:ext cx="3655123" cy="3655123"/>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Challenge for less confident technology users.</a:t>
          </a:r>
        </a:p>
      </dsp:txBody>
      <dsp:txXfrm>
        <a:off x="1388349" y="883756"/>
        <a:ext cx="1174861" cy="783240"/>
      </dsp:txXfrm>
    </dsp:sp>
    <dsp:sp modelId="{D4306A69-91CC-4729-9E90-F83B410158EB}">
      <dsp:nvSpPr>
        <dsp:cNvPr id="0" name=""/>
        <dsp:cNvSpPr/>
      </dsp:nvSpPr>
      <dsp:spPr>
        <a:xfrm>
          <a:off x="691093" y="43078"/>
          <a:ext cx="4107663" cy="4107663"/>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04BBB52-5F31-41AB-BE9E-70C783D86092}">
      <dsp:nvSpPr>
        <dsp:cNvPr id="0" name=""/>
        <dsp:cNvSpPr/>
      </dsp:nvSpPr>
      <dsp:spPr>
        <a:xfrm>
          <a:off x="722847" y="140516"/>
          <a:ext cx="4107663" cy="4107663"/>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6CD0A0C-ABB9-47AE-B6EB-B08A816605D6}">
      <dsp:nvSpPr>
        <dsp:cNvPr id="0" name=""/>
        <dsp:cNvSpPr/>
      </dsp:nvSpPr>
      <dsp:spPr>
        <a:xfrm>
          <a:off x="639919" y="200748"/>
          <a:ext cx="4107663" cy="4107663"/>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58C076F-B000-4F50-8BE9-83D496AC2772}">
      <dsp:nvSpPr>
        <dsp:cNvPr id="0" name=""/>
        <dsp:cNvSpPr/>
      </dsp:nvSpPr>
      <dsp:spPr>
        <a:xfrm>
          <a:off x="556991" y="140516"/>
          <a:ext cx="4107663" cy="4107663"/>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A683F87-B421-4EEF-892F-75A007C8FE00}">
      <dsp:nvSpPr>
        <dsp:cNvPr id="0" name=""/>
        <dsp:cNvSpPr/>
      </dsp:nvSpPr>
      <dsp:spPr>
        <a:xfrm>
          <a:off x="588745" y="43078"/>
          <a:ext cx="4107663" cy="4107663"/>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D96FA-47BC-4333-976F-A4199D44264B}">
      <dsp:nvSpPr>
        <dsp:cNvPr id="0" name=""/>
        <dsp:cNvSpPr/>
      </dsp:nvSpPr>
      <dsp:spPr>
        <a:xfrm>
          <a:off x="0" y="3399"/>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416EC-2970-4B85-B5DD-9F2231A0C22D}">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A5A2ED-A61C-4DF5-B3D8-175FA0A0B29D}">
      <dsp:nvSpPr>
        <dsp:cNvPr id="0" name=""/>
        <dsp:cNvSpPr/>
      </dsp:nvSpPr>
      <dsp:spPr>
        <a:xfrm>
          <a:off x="836323" y="3399"/>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Resident records.</a:t>
          </a:r>
        </a:p>
      </dsp:txBody>
      <dsp:txXfrm>
        <a:off x="836323" y="3399"/>
        <a:ext cx="4551178" cy="724089"/>
      </dsp:txXfrm>
    </dsp:sp>
    <dsp:sp modelId="{63A49F7D-48E3-4312-A27A-52BC5B544D90}">
      <dsp:nvSpPr>
        <dsp:cNvPr id="0" name=""/>
        <dsp:cNvSpPr/>
      </dsp:nvSpPr>
      <dsp:spPr>
        <a:xfrm>
          <a:off x="0" y="908511"/>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43323-C74D-4C70-A0E7-3B49EFA64224}">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1243C-1A5E-4E4F-B819-2E8E25FC4674}">
      <dsp:nvSpPr>
        <dsp:cNvPr id="0" name=""/>
        <dsp:cNvSpPr/>
      </dsp:nvSpPr>
      <dsp:spPr>
        <a:xfrm>
          <a:off x="836323" y="908511"/>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Care plans.</a:t>
          </a:r>
        </a:p>
      </dsp:txBody>
      <dsp:txXfrm>
        <a:off x="836323" y="908511"/>
        <a:ext cx="4551178" cy="724089"/>
      </dsp:txXfrm>
    </dsp:sp>
    <dsp:sp modelId="{79C68CB8-D488-4383-AADD-243961310282}">
      <dsp:nvSpPr>
        <dsp:cNvPr id="0" name=""/>
        <dsp:cNvSpPr/>
      </dsp:nvSpPr>
      <dsp:spPr>
        <a:xfrm>
          <a:off x="0" y="1813624"/>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CFABF-89C7-409C-9727-CDCF83E4061A}">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3C3966-1413-4690-A14E-6B89F50AC152}">
      <dsp:nvSpPr>
        <dsp:cNvPr id="0" name=""/>
        <dsp:cNvSpPr/>
      </dsp:nvSpPr>
      <dsp:spPr>
        <a:xfrm>
          <a:off x="836323" y="1813624"/>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Medication information securely store Shojaei, </a:t>
          </a:r>
          <a:r>
            <a:rPr lang="en-US" sz="1900" kern="1200" dirty="0" err="1"/>
            <a:t>Vlahu-Gjorgievska</a:t>
          </a:r>
          <a:r>
            <a:rPr lang="en-US" sz="1900" kern="1200" dirty="0"/>
            <a:t> and Chow, 2024).</a:t>
          </a:r>
        </a:p>
      </dsp:txBody>
      <dsp:txXfrm>
        <a:off x="836323" y="1813624"/>
        <a:ext cx="4551178" cy="724089"/>
      </dsp:txXfrm>
    </dsp:sp>
    <dsp:sp modelId="{A3437EF4-D74F-4765-8179-C970375FA23F}">
      <dsp:nvSpPr>
        <dsp:cNvPr id="0" name=""/>
        <dsp:cNvSpPr/>
      </dsp:nvSpPr>
      <dsp:spPr>
        <a:xfrm>
          <a:off x="0" y="2718736"/>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14C2E-12CD-4413-AD50-07C2CAD90E50}">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1F1EA-48D6-44C7-B623-C7370FC120E6}">
      <dsp:nvSpPr>
        <dsp:cNvPr id="0" name=""/>
        <dsp:cNvSpPr/>
      </dsp:nvSpPr>
      <dsp:spPr>
        <a:xfrm>
          <a:off x="836323" y="2718736"/>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Staff records.</a:t>
          </a:r>
        </a:p>
      </dsp:txBody>
      <dsp:txXfrm>
        <a:off x="836323" y="2718736"/>
        <a:ext cx="4551178" cy="724089"/>
      </dsp:txXfrm>
    </dsp:sp>
    <dsp:sp modelId="{EA95B39A-7135-4FDE-8B8B-B01A06667BC4}">
      <dsp:nvSpPr>
        <dsp:cNvPr id="0" name=""/>
        <dsp:cNvSpPr/>
      </dsp:nvSpPr>
      <dsp:spPr>
        <a:xfrm>
          <a:off x="0" y="3623848"/>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67598-37AE-49C2-B7B9-686991516BD7}">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BA9EE0-F0BE-44CB-BCE8-31FEE8C55E36}">
      <dsp:nvSpPr>
        <dsp:cNvPr id="0" name=""/>
        <dsp:cNvSpPr/>
      </dsp:nvSpPr>
      <dsp:spPr>
        <a:xfrm>
          <a:off x="836323" y="3623848"/>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Organisational policies.</a:t>
          </a:r>
        </a:p>
      </dsp:txBody>
      <dsp:txXfrm>
        <a:off x="836323" y="3623848"/>
        <a:ext cx="4551178"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202EB-3F6D-4410-811A-CC4A3AA18A90}">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9C7046-16C3-4053-AA31-BCE9C133A4E2}">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0D807-8B6F-4C26-93A1-824B8EF3B7C9}">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Secure cloud storage (Adeola, 2024).</a:t>
          </a:r>
        </a:p>
      </dsp:txBody>
      <dsp:txXfrm>
        <a:off x="2613" y="1331259"/>
        <a:ext cx="1608398" cy="643359"/>
      </dsp:txXfrm>
    </dsp:sp>
    <dsp:sp modelId="{FCFCF292-8440-4E37-A1E5-8171DBA6FF22}">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19A01-CD9A-4684-ACA2-A8B140CFFFDA}">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AB759-0031-482D-8791-81233831ECD0}">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Automatic backups.</a:t>
          </a:r>
        </a:p>
      </dsp:txBody>
      <dsp:txXfrm>
        <a:off x="1892481" y="1331259"/>
        <a:ext cx="1608398" cy="643359"/>
      </dsp:txXfrm>
    </dsp:sp>
    <dsp:sp modelId="{346DEF6E-1B70-4E74-AF04-A89060CF5662}">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319EB-D715-4D3B-AEB5-06F552916D9E}">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7AB7D1-D08B-40CE-AF98-C27362A0DED9}">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Easy file sharing.</a:t>
          </a:r>
        </a:p>
      </dsp:txBody>
      <dsp:txXfrm>
        <a:off x="3782349" y="1331259"/>
        <a:ext cx="1608398" cy="643359"/>
      </dsp:txXfrm>
    </dsp:sp>
    <dsp:sp modelId="{2683478A-8F3B-4EBD-BA44-3471867FF425}">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234F6-664E-4D95-8F48-8756BC4756EB}">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79FF8-A110-4B3D-B085-26A68F71A0E6}">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Access anywhere.</a:t>
          </a:r>
        </a:p>
      </dsp:txBody>
      <dsp:txXfrm>
        <a:off x="947547" y="3663437"/>
        <a:ext cx="1608398" cy="643359"/>
      </dsp:txXfrm>
    </dsp:sp>
    <dsp:sp modelId="{5B89323D-6DBB-4598-B7F7-3B50FD092F2F}">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CE122-E38F-41C5-A1A3-A3BE865FB3E2}">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021B0-6CF5-4525-BB10-A71F69CD6A9B}">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Version recovery options.</a:t>
          </a:r>
        </a:p>
      </dsp:txBody>
      <dsp:txXfrm>
        <a:off x="2837415" y="3663437"/>
        <a:ext cx="1608398" cy="643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8DDBE-F2CE-442E-A5BC-2264C1B32348}">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D3086-D927-47A1-8910-78823B1CE375}">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616C8F-8C7C-48F3-A723-84E99A2F9E42}">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Internet required.</a:t>
          </a:r>
        </a:p>
      </dsp:txBody>
      <dsp:txXfrm>
        <a:off x="2613" y="1331259"/>
        <a:ext cx="1608398" cy="643359"/>
      </dsp:txXfrm>
    </dsp:sp>
    <dsp:sp modelId="{2B5041CD-9CA1-47D0-96DA-886565E58EAF}">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55319-4766-4F77-BD32-34C323DF534B}">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84AF1-861C-43BC-9C0F-F415EED5079A}">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Potential storage limits.</a:t>
          </a:r>
        </a:p>
      </dsp:txBody>
      <dsp:txXfrm>
        <a:off x="1892481" y="1331259"/>
        <a:ext cx="1608398" cy="643359"/>
      </dsp:txXfrm>
    </dsp:sp>
    <dsp:sp modelId="{B8C5B952-352D-40D3-8F72-9BB0B663C68B}">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74DD38-645A-40B3-8EFA-F51D468752C1}">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330805-9B56-4727-934E-F5F8114CD13B}">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Security risks if passwords are weak Shojaei, </a:t>
          </a:r>
          <a:r>
            <a:rPr lang="en-US" sz="1100" kern="1200" dirty="0" err="1"/>
            <a:t>Vlahu-Gjorgievska</a:t>
          </a:r>
          <a:r>
            <a:rPr lang="en-US" sz="1100" kern="1200" dirty="0"/>
            <a:t> and Chow, 2024).</a:t>
          </a:r>
        </a:p>
      </dsp:txBody>
      <dsp:txXfrm>
        <a:off x="3782349" y="1331259"/>
        <a:ext cx="1608398" cy="643359"/>
      </dsp:txXfrm>
    </dsp:sp>
    <dsp:sp modelId="{99278888-268E-404C-A9C0-234F775B316C}">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5870AA-2EF8-4431-ABF4-E78389F46DA3}">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31F6D0-9109-47C3-B135-0C324D245BD5}">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Accidental file deletion.</a:t>
          </a:r>
        </a:p>
      </dsp:txBody>
      <dsp:txXfrm>
        <a:off x="947547" y="3663437"/>
        <a:ext cx="1608398" cy="643359"/>
      </dsp:txXfrm>
    </dsp:sp>
    <dsp:sp modelId="{60880712-E349-40D5-B597-F38F7EFAA066}">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5074B-3CF5-4195-AC6A-B7065C360808}">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0BA431-9ACE-4432-BCE6-1C3D8D7B7364}">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Dependence on Microsoft services.</a:t>
          </a:r>
        </a:p>
      </dsp:txBody>
      <dsp:txXfrm>
        <a:off x="2837415" y="3663437"/>
        <a:ext cx="1608398" cy="643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5D451-8ACE-4207-961B-6C4A6696B6B4}">
      <dsp:nvSpPr>
        <dsp:cNvPr id="0" name=""/>
        <dsp:cNvSpPr/>
      </dsp:nvSpPr>
      <dsp:spPr>
        <a:xfrm>
          <a:off x="0" y="224473"/>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964FA-3865-4BAD-87DC-6407C7F38E8A}">
      <dsp:nvSpPr>
        <dsp:cNvPr id="0" name=""/>
        <dsp:cNvSpPr/>
      </dsp:nvSpPr>
      <dsp:spPr>
        <a:xfrm>
          <a:off x="525780" y="7236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Care plans.</a:t>
          </a:r>
        </a:p>
      </dsp:txBody>
      <dsp:txXfrm>
        <a:off x="553160" y="99749"/>
        <a:ext cx="7306160" cy="506120"/>
      </dsp:txXfrm>
    </dsp:sp>
    <dsp:sp modelId="{381A9871-D43A-45E4-BA9E-05FABEC1902D}">
      <dsp:nvSpPr>
        <dsp:cNvPr id="0" name=""/>
        <dsp:cNvSpPr/>
      </dsp:nvSpPr>
      <dsp:spPr>
        <a:xfrm>
          <a:off x="0" y="121464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158646-44CF-4B1F-AB4F-A8DC5BA616C0}">
      <dsp:nvSpPr>
        <dsp:cNvPr id="0" name=""/>
        <dsp:cNvSpPr/>
      </dsp:nvSpPr>
      <dsp:spPr>
        <a:xfrm>
          <a:off x="525780" y="93420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Daily reports.</a:t>
          </a:r>
        </a:p>
      </dsp:txBody>
      <dsp:txXfrm>
        <a:off x="553160" y="961589"/>
        <a:ext cx="7306160" cy="506120"/>
      </dsp:txXfrm>
    </dsp:sp>
    <dsp:sp modelId="{CFF67D66-0891-4CC8-AF84-B033CDCFBE65}">
      <dsp:nvSpPr>
        <dsp:cNvPr id="0" name=""/>
        <dsp:cNvSpPr/>
      </dsp:nvSpPr>
      <dsp:spPr>
        <a:xfrm>
          <a:off x="0" y="207648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2C502F-3789-4F4A-9597-1F7426D31020}">
      <dsp:nvSpPr>
        <dsp:cNvPr id="0" name=""/>
        <dsp:cNvSpPr/>
      </dsp:nvSpPr>
      <dsp:spPr>
        <a:xfrm>
          <a:off x="525780" y="179604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Incident reports.</a:t>
          </a:r>
        </a:p>
      </dsp:txBody>
      <dsp:txXfrm>
        <a:off x="553160" y="1823429"/>
        <a:ext cx="7306160" cy="506120"/>
      </dsp:txXfrm>
    </dsp:sp>
    <dsp:sp modelId="{EEF23277-C92C-4C18-B6EE-84EF2F2C4350}">
      <dsp:nvSpPr>
        <dsp:cNvPr id="0" name=""/>
        <dsp:cNvSpPr/>
      </dsp:nvSpPr>
      <dsp:spPr>
        <a:xfrm>
          <a:off x="0" y="293832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162D53-F61F-4738-A824-5ADAF3DC608C}">
      <dsp:nvSpPr>
        <dsp:cNvPr id="0" name=""/>
        <dsp:cNvSpPr/>
      </dsp:nvSpPr>
      <dsp:spPr>
        <a:xfrm>
          <a:off x="525780" y="265788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dirty="0"/>
            <a:t>Medication records is accurate (Lorkowski and Pokorski, 2022).</a:t>
          </a:r>
        </a:p>
      </dsp:txBody>
      <dsp:txXfrm>
        <a:off x="553160" y="2685269"/>
        <a:ext cx="7306160" cy="506120"/>
      </dsp:txXfrm>
    </dsp:sp>
    <dsp:sp modelId="{CAB3627D-1EB6-44C5-AD57-D8492C57F4C5}">
      <dsp:nvSpPr>
        <dsp:cNvPr id="0" name=""/>
        <dsp:cNvSpPr/>
      </dsp:nvSpPr>
      <dsp:spPr>
        <a:xfrm>
          <a:off x="0" y="3800169"/>
          <a:ext cx="10515600" cy="478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EA848D-CF53-4039-B449-3A41588099C5}">
      <dsp:nvSpPr>
        <dsp:cNvPr id="0" name=""/>
        <dsp:cNvSpPr/>
      </dsp:nvSpPr>
      <dsp:spPr>
        <a:xfrm>
          <a:off x="525780" y="3519729"/>
          <a:ext cx="7360920"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844550">
            <a:lnSpc>
              <a:spcPct val="90000"/>
            </a:lnSpc>
            <a:spcBef>
              <a:spcPct val="0"/>
            </a:spcBef>
            <a:spcAft>
              <a:spcPct val="35000"/>
            </a:spcAft>
            <a:buNone/>
          </a:pPr>
          <a:r>
            <a:rPr lang="en-US" sz="1900" kern="1200"/>
            <a:t>Resident assessments.</a:t>
          </a:r>
        </a:p>
      </dsp:txBody>
      <dsp:txXfrm>
        <a:off x="553160" y="3547109"/>
        <a:ext cx="7306160"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19518-A63E-489C-901D-1ED9C3B6D4C8}">
      <dsp:nvSpPr>
        <dsp:cNvPr id="0" name=""/>
        <dsp:cNvSpPr/>
      </dsp:nvSpPr>
      <dsp:spPr>
        <a:xfrm>
          <a:off x="0" y="3399"/>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DA50A-8748-4D79-A5CB-614E4CD50282}">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85E4F-2EB0-4BA6-8256-BA79E7051537}">
      <dsp:nvSpPr>
        <dsp:cNvPr id="0" name=""/>
        <dsp:cNvSpPr/>
      </dsp:nvSpPr>
      <dsp:spPr>
        <a:xfrm>
          <a:off x="836323" y="3399"/>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Professional document creation.</a:t>
          </a:r>
        </a:p>
      </dsp:txBody>
      <dsp:txXfrm>
        <a:off x="836323" y="3399"/>
        <a:ext cx="4557037" cy="724089"/>
      </dsp:txXfrm>
    </dsp:sp>
    <dsp:sp modelId="{2A064F5E-41A0-4FFB-8777-16EDA0534B4E}">
      <dsp:nvSpPr>
        <dsp:cNvPr id="0" name=""/>
        <dsp:cNvSpPr/>
      </dsp:nvSpPr>
      <dsp:spPr>
        <a:xfrm>
          <a:off x="0" y="908511"/>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AA4E8-CECE-4EDF-B1B3-C9B6D7B6F1AF}">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F94465-D33B-4662-8BBD-74FEA92023E2}">
      <dsp:nvSpPr>
        <dsp:cNvPr id="0" name=""/>
        <dsp:cNvSpPr/>
      </dsp:nvSpPr>
      <dsp:spPr>
        <a:xfrm>
          <a:off x="836323" y="908511"/>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Templates available.</a:t>
          </a:r>
        </a:p>
      </dsp:txBody>
      <dsp:txXfrm>
        <a:off x="836323" y="908511"/>
        <a:ext cx="4557037" cy="724089"/>
      </dsp:txXfrm>
    </dsp:sp>
    <dsp:sp modelId="{234C8BB2-94D0-4AEE-B36C-C0347F0403A7}">
      <dsp:nvSpPr>
        <dsp:cNvPr id="0" name=""/>
        <dsp:cNvSpPr/>
      </dsp:nvSpPr>
      <dsp:spPr>
        <a:xfrm>
          <a:off x="0" y="1813624"/>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003A4-9CD3-44C8-8CF5-C866498CEA88}">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602776-5BD7-4D3A-8786-FBE5488EA25B}">
      <dsp:nvSpPr>
        <dsp:cNvPr id="0" name=""/>
        <dsp:cNvSpPr/>
      </dsp:nvSpPr>
      <dsp:spPr>
        <a:xfrm>
          <a:off x="836323" y="1813624"/>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Easy editing and formatting.</a:t>
          </a:r>
        </a:p>
      </dsp:txBody>
      <dsp:txXfrm>
        <a:off x="836323" y="1813624"/>
        <a:ext cx="4557037" cy="724089"/>
      </dsp:txXfrm>
    </dsp:sp>
    <dsp:sp modelId="{9B92C129-2B2D-4ED9-A45A-02E40E7FA119}">
      <dsp:nvSpPr>
        <dsp:cNvPr id="0" name=""/>
        <dsp:cNvSpPr/>
      </dsp:nvSpPr>
      <dsp:spPr>
        <a:xfrm>
          <a:off x="0" y="2718736"/>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5AD3F-8615-4154-8C17-004E83BF01D4}">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47EE53-0A7B-42BB-A312-A3901D3E4D7F}">
      <dsp:nvSpPr>
        <dsp:cNvPr id="0" name=""/>
        <dsp:cNvSpPr/>
      </dsp:nvSpPr>
      <dsp:spPr>
        <a:xfrm>
          <a:off x="836323" y="2718736"/>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Spell and grammar checking.</a:t>
          </a:r>
        </a:p>
      </dsp:txBody>
      <dsp:txXfrm>
        <a:off x="836323" y="2718736"/>
        <a:ext cx="4557037" cy="724089"/>
      </dsp:txXfrm>
    </dsp:sp>
    <dsp:sp modelId="{638821B4-9B5F-402F-9708-790EAF61437D}">
      <dsp:nvSpPr>
        <dsp:cNvPr id="0" name=""/>
        <dsp:cNvSpPr/>
      </dsp:nvSpPr>
      <dsp:spPr>
        <a:xfrm>
          <a:off x="0" y="3623848"/>
          <a:ext cx="539336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EAA1C-5940-41B5-AB58-5BBA6B384215}">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FDCC0-6F48-4590-9CE7-31E1CE676DB8}">
      <dsp:nvSpPr>
        <dsp:cNvPr id="0" name=""/>
        <dsp:cNvSpPr/>
      </dsp:nvSpPr>
      <dsp:spPr>
        <a:xfrm>
          <a:off x="836323" y="3623848"/>
          <a:ext cx="4557037"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Microsoft 365 integration (</a:t>
          </a:r>
          <a:r>
            <a:rPr lang="en-US" sz="1900" kern="1200" dirty="0" err="1"/>
            <a:t>Sivarajkumar</a:t>
          </a:r>
          <a:r>
            <a:rPr lang="en-US" sz="1900" kern="1200" dirty="0"/>
            <a:t> et al., 2024).</a:t>
          </a:r>
        </a:p>
      </dsp:txBody>
      <dsp:txXfrm>
        <a:off x="836323" y="3623848"/>
        <a:ext cx="4557037" cy="7240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9899-C5BB-4EC6-A737-828FF3A13E51}">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Easy to use.</a:t>
          </a:r>
        </a:p>
      </dsp:txBody>
      <dsp:txXfrm>
        <a:off x="19451" y="19451"/>
        <a:ext cx="7620120" cy="625190"/>
      </dsp:txXfrm>
    </dsp:sp>
    <dsp:sp modelId="{887C21F5-800C-4809-9A62-F48044BA2A68}">
      <dsp:nvSpPr>
        <dsp:cNvPr id="0" name=""/>
        <dsp:cNvSpPr/>
      </dsp:nvSpPr>
      <dsp:spPr>
        <a:xfrm>
          <a:off x="628350" y="756328"/>
          <a:ext cx="8414428" cy="6640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Professional formatting.</a:t>
          </a:r>
        </a:p>
      </dsp:txBody>
      <dsp:txXfrm>
        <a:off x="647801" y="775779"/>
        <a:ext cx="7315515" cy="625190"/>
      </dsp:txXfrm>
    </dsp:sp>
    <dsp:sp modelId="{218884A3-71C3-4825-A132-4BEA510E555F}">
      <dsp:nvSpPr>
        <dsp:cNvPr id="0" name=""/>
        <dsp:cNvSpPr/>
      </dsp:nvSpPr>
      <dsp:spPr>
        <a:xfrm>
          <a:off x="1256700" y="1512656"/>
          <a:ext cx="8414428" cy="6640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Templates available.</a:t>
          </a:r>
        </a:p>
      </dsp:txBody>
      <dsp:txXfrm>
        <a:off x="1276151" y="1532107"/>
        <a:ext cx="7315515" cy="625190"/>
      </dsp:txXfrm>
    </dsp:sp>
    <dsp:sp modelId="{1FDA6792-9D7B-4FF6-B6AE-07DEC2B48271}">
      <dsp:nvSpPr>
        <dsp:cNvPr id="0" name=""/>
        <dsp:cNvSpPr/>
      </dsp:nvSpPr>
      <dsp:spPr>
        <a:xfrm>
          <a:off x="1885050" y="2268984"/>
          <a:ext cx="8414428" cy="66409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Supports collaboration (</a:t>
          </a:r>
          <a:r>
            <a:rPr lang="en-US" sz="2700" kern="1200" dirty="0" err="1"/>
            <a:t>Sivarajkumar</a:t>
          </a:r>
          <a:r>
            <a:rPr lang="en-US" sz="2700" kern="1200" dirty="0"/>
            <a:t> et al., 2024).</a:t>
          </a:r>
        </a:p>
      </dsp:txBody>
      <dsp:txXfrm>
        <a:off x="1904501" y="2288435"/>
        <a:ext cx="7315515" cy="625190"/>
      </dsp:txXfrm>
    </dsp:sp>
    <dsp:sp modelId="{6D1E9777-C682-4BFF-A0A9-E4F29F273532}">
      <dsp:nvSpPr>
        <dsp:cNvPr id="0" name=""/>
        <dsp:cNvSpPr/>
      </dsp:nvSpPr>
      <dsp:spPr>
        <a:xfrm>
          <a:off x="2513400" y="3025312"/>
          <a:ext cx="8414428" cy="6640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Widely recognised software.</a:t>
          </a:r>
        </a:p>
      </dsp:txBody>
      <dsp:txXfrm>
        <a:off x="2532851" y="3044763"/>
        <a:ext cx="7315515" cy="625190"/>
      </dsp:txXfrm>
    </dsp:sp>
    <dsp:sp modelId="{779D617A-C2F1-4D4F-BB35-D4FA2939F091}">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415DEBAD-6D2D-4FC8-A71F-9D52667C0C94}">
      <dsp:nvSpPr>
        <dsp:cNvPr id="0" name=""/>
        <dsp:cNvSpPr/>
      </dsp:nvSpPr>
      <dsp:spPr>
        <a:xfrm>
          <a:off x="861111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3E563BC6-8474-420D-B62E-D75B050AC130}">
      <dsp:nvSpPr>
        <dsp:cNvPr id="0" name=""/>
        <dsp:cNvSpPr/>
      </dsp:nvSpPr>
      <dsp:spPr>
        <a:xfrm>
          <a:off x="9239468"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E5B9A0E0-084C-4975-BA7F-CA6C7FA2CB47}">
      <dsp:nvSpPr>
        <dsp:cNvPr id="0" name=""/>
        <dsp:cNvSpPr/>
      </dsp:nvSpPr>
      <dsp:spPr>
        <a:xfrm>
          <a:off x="986781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E2EE5-5BFE-4978-BBD6-33E4C78A637A}">
      <dsp:nvSpPr>
        <dsp:cNvPr id="0" name=""/>
        <dsp:cNvSpPr/>
      </dsp:nvSpPr>
      <dsp:spPr>
        <a:xfrm>
          <a:off x="3364992" y="1912"/>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Version control issues.</a:t>
          </a:r>
        </a:p>
      </dsp:txBody>
      <dsp:txXfrm>
        <a:off x="3405805" y="42725"/>
        <a:ext cx="3703990" cy="754434"/>
      </dsp:txXfrm>
    </dsp:sp>
    <dsp:sp modelId="{F3878788-F5E0-4C6F-B34F-23D389709B66}">
      <dsp:nvSpPr>
        <dsp:cNvPr id="0" name=""/>
        <dsp:cNvSpPr/>
      </dsp:nvSpPr>
      <dsp:spPr>
        <a:xfrm>
          <a:off x="3364992" y="879775"/>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Human input errors.</a:t>
          </a:r>
        </a:p>
      </dsp:txBody>
      <dsp:txXfrm>
        <a:off x="3405805" y="920588"/>
        <a:ext cx="3703990" cy="754434"/>
      </dsp:txXfrm>
    </dsp:sp>
    <dsp:sp modelId="{7A848283-126B-477A-8812-741D8D22661A}">
      <dsp:nvSpPr>
        <dsp:cNvPr id="0" name=""/>
        <dsp:cNvSpPr/>
      </dsp:nvSpPr>
      <dsp:spPr>
        <a:xfrm>
          <a:off x="3364992" y="1757638"/>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Formatting inconsistencies (Havana et al., 2023).</a:t>
          </a:r>
        </a:p>
      </dsp:txBody>
      <dsp:txXfrm>
        <a:off x="3405805" y="1798451"/>
        <a:ext cx="3703990" cy="754434"/>
      </dsp:txXfrm>
    </dsp:sp>
    <dsp:sp modelId="{C2813D82-A58A-4F2F-97CB-87AB4D0F0D8F}">
      <dsp:nvSpPr>
        <dsp:cNvPr id="0" name=""/>
        <dsp:cNvSpPr/>
      </dsp:nvSpPr>
      <dsp:spPr>
        <a:xfrm>
          <a:off x="3364992" y="2635502"/>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Requires user training.</a:t>
          </a:r>
        </a:p>
      </dsp:txBody>
      <dsp:txXfrm>
        <a:off x="3405805" y="2676315"/>
        <a:ext cx="3703990" cy="754434"/>
      </dsp:txXfrm>
    </dsp:sp>
    <dsp:sp modelId="{C8C9DFBF-A473-431E-878A-77BA31BBC1EC}">
      <dsp:nvSpPr>
        <dsp:cNvPr id="0" name=""/>
        <dsp:cNvSpPr/>
      </dsp:nvSpPr>
      <dsp:spPr>
        <a:xfrm>
          <a:off x="3364992" y="3513365"/>
          <a:ext cx="3785616" cy="836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a:t>Document corruption risk.</a:t>
          </a:r>
        </a:p>
      </dsp:txBody>
      <dsp:txXfrm>
        <a:off x="3405805" y="3554178"/>
        <a:ext cx="3703990" cy="7544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364D8-9935-46A5-8DAB-E652307E010F}">
      <dsp:nvSpPr>
        <dsp:cNvPr id="0" name=""/>
        <dsp:cNvSpPr/>
      </dsp:nvSpPr>
      <dsp:spPr>
        <a:xfrm>
          <a:off x="366183"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056BC-994B-4B1C-B52C-1BD73EBA466E}">
      <dsp:nvSpPr>
        <dsp:cNvPr id="0" name=""/>
        <dsp:cNvSpPr/>
      </dsp:nvSpPr>
      <dsp:spPr>
        <a:xfrm>
          <a:off x="537067"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202F6-DA52-4334-BEFF-7B2546E22356}">
      <dsp:nvSpPr>
        <dsp:cNvPr id="0" name=""/>
        <dsp:cNvSpPr/>
      </dsp:nvSpPr>
      <dsp:spPr>
        <a:xfrm>
          <a:off x="1354287"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Shift planning.</a:t>
          </a:r>
        </a:p>
      </dsp:txBody>
      <dsp:txXfrm>
        <a:off x="1354287" y="666223"/>
        <a:ext cx="1918085" cy="813733"/>
      </dsp:txXfrm>
    </dsp:sp>
    <dsp:sp modelId="{C82B79C9-DC25-42A6-8054-2A04F3880F6E}">
      <dsp:nvSpPr>
        <dsp:cNvPr id="0" name=""/>
        <dsp:cNvSpPr/>
      </dsp:nvSpPr>
      <dsp:spPr>
        <a:xfrm>
          <a:off x="3606585"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B1CD5-318F-4FF8-BD90-FC0DE23626EF}">
      <dsp:nvSpPr>
        <dsp:cNvPr id="0" name=""/>
        <dsp:cNvSpPr/>
      </dsp:nvSpPr>
      <dsp:spPr>
        <a:xfrm>
          <a:off x="3777468"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485E8A-5E8F-4D37-94BF-F243A214C232}">
      <dsp:nvSpPr>
        <dsp:cNvPr id="0" name=""/>
        <dsp:cNvSpPr/>
      </dsp:nvSpPr>
      <dsp:spPr>
        <a:xfrm>
          <a:off x="4594689"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Leave management.</a:t>
          </a:r>
        </a:p>
      </dsp:txBody>
      <dsp:txXfrm>
        <a:off x="4594689" y="666223"/>
        <a:ext cx="1918085" cy="813733"/>
      </dsp:txXfrm>
    </dsp:sp>
    <dsp:sp modelId="{EAA20F6B-2C2E-4BCC-87DF-4E833C9CBCEA}">
      <dsp:nvSpPr>
        <dsp:cNvPr id="0" name=""/>
        <dsp:cNvSpPr/>
      </dsp:nvSpPr>
      <dsp:spPr>
        <a:xfrm>
          <a:off x="6846986" y="66622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C5C2C-64F7-4618-AAE0-077C1FB9F738}">
      <dsp:nvSpPr>
        <dsp:cNvPr id="0" name=""/>
        <dsp:cNvSpPr/>
      </dsp:nvSpPr>
      <dsp:spPr>
        <a:xfrm>
          <a:off x="7017870" y="83710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54C19-7595-4437-9B5B-3519455F1B8E}">
      <dsp:nvSpPr>
        <dsp:cNvPr id="0" name=""/>
        <dsp:cNvSpPr/>
      </dsp:nvSpPr>
      <dsp:spPr>
        <a:xfrm>
          <a:off x="7835091" y="66622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Workforce allocation Baek et al., 2023).</a:t>
          </a:r>
        </a:p>
      </dsp:txBody>
      <dsp:txXfrm>
        <a:off x="7835091" y="666223"/>
        <a:ext cx="1918085" cy="813733"/>
      </dsp:txXfrm>
    </dsp:sp>
    <dsp:sp modelId="{FA552F64-326B-4295-B465-78900CAEE3DE}">
      <dsp:nvSpPr>
        <dsp:cNvPr id="0" name=""/>
        <dsp:cNvSpPr/>
      </dsp:nvSpPr>
      <dsp:spPr>
        <a:xfrm>
          <a:off x="366183"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1A340-63CE-4A82-B851-7B98380B1282}">
      <dsp:nvSpPr>
        <dsp:cNvPr id="0" name=""/>
        <dsp:cNvSpPr/>
      </dsp:nvSpPr>
      <dsp:spPr>
        <a:xfrm>
          <a:off x="537067" y="225708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BDC624-58F7-4DA7-A344-79DF654DB591}">
      <dsp:nvSpPr>
        <dsp:cNvPr id="0" name=""/>
        <dsp:cNvSpPr/>
      </dsp:nvSpPr>
      <dsp:spPr>
        <a:xfrm>
          <a:off x="1354287"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Attendance monitoring.</a:t>
          </a:r>
        </a:p>
      </dsp:txBody>
      <dsp:txXfrm>
        <a:off x="1354287" y="2086203"/>
        <a:ext cx="1918085" cy="813733"/>
      </dsp:txXfrm>
    </dsp:sp>
    <dsp:sp modelId="{B68331C6-6C95-4BC7-A31F-62FE7BD509EA}">
      <dsp:nvSpPr>
        <dsp:cNvPr id="0" name=""/>
        <dsp:cNvSpPr/>
      </dsp:nvSpPr>
      <dsp:spPr>
        <a:xfrm>
          <a:off x="3606585" y="2086203"/>
          <a:ext cx="813733" cy="81373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B30B7-07DE-4770-A980-8F3ADA679345}">
      <dsp:nvSpPr>
        <dsp:cNvPr id="0" name=""/>
        <dsp:cNvSpPr/>
      </dsp:nvSpPr>
      <dsp:spPr>
        <a:xfrm>
          <a:off x="3777468" y="2257087"/>
          <a:ext cx="471965" cy="4719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2A787B-719B-4741-AE9B-A881B81C7FE9}">
      <dsp:nvSpPr>
        <dsp:cNvPr id="0" name=""/>
        <dsp:cNvSpPr/>
      </dsp:nvSpPr>
      <dsp:spPr>
        <a:xfrm>
          <a:off x="4594689" y="2086203"/>
          <a:ext cx="1918085" cy="813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Ensuring adequate staffing.</a:t>
          </a:r>
        </a:p>
      </dsp:txBody>
      <dsp:txXfrm>
        <a:off x="4594689" y="2086203"/>
        <a:ext cx="1918085" cy="8137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AA76B-7CDE-4793-80EE-230F0DD8E2D4}">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61C86-70AD-4481-A7CF-784C14EEE307}">
      <dsp:nvSpPr>
        <dsp:cNvPr id="0" name=""/>
        <dsp:cNvSpPr/>
      </dsp:nvSpPr>
      <dsp:spPr>
        <a:xfrm>
          <a:off x="281355" y="213639"/>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506E6-CE73-42AA-8A22-4DCF3B183589}">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Spreadsheet management.</a:t>
          </a:r>
        </a:p>
      </dsp:txBody>
      <dsp:txXfrm>
        <a:off x="1074268" y="4366"/>
        <a:ext cx="5170996" cy="930102"/>
      </dsp:txXfrm>
    </dsp:sp>
    <dsp:sp modelId="{89BA4BE1-36BE-4AC0-AE34-637B218504B5}">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C2059-5EBD-4297-92A1-32C4670CF980}">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8D4167-18E4-43AD-A355-0CD56062DD1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Automatic calculations.</a:t>
          </a:r>
        </a:p>
      </dsp:txBody>
      <dsp:txXfrm>
        <a:off x="1074268" y="1166994"/>
        <a:ext cx="5170996" cy="930102"/>
      </dsp:txXfrm>
    </dsp:sp>
    <dsp:sp modelId="{BC20C44A-7D1E-4247-AC9C-2FE7A8C5437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D6AF7-3987-4DA4-A7EE-F2EF66EE0C05}">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CF654-4B40-488D-AFC8-28F707624D00}">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Data organisation.</a:t>
          </a:r>
        </a:p>
      </dsp:txBody>
      <dsp:txXfrm>
        <a:off x="1074268" y="2329622"/>
        <a:ext cx="5170996" cy="930102"/>
      </dsp:txXfrm>
    </dsp:sp>
    <dsp:sp modelId="{26A87B56-3078-4832-8A23-CC3EB0B7C7AE}">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61B73-EA6F-41BB-97FC-0062EB9734EA}">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77798-65F6-441F-925F-3C05498A5607}">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Scheduling templates.</a:t>
          </a:r>
        </a:p>
      </dsp:txBody>
      <dsp:txXfrm>
        <a:off x="1074268" y="3492250"/>
        <a:ext cx="5170996" cy="930102"/>
      </dsp:txXfrm>
    </dsp:sp>
    <dsp:sp modelId="{9244BE3C-6340-43D1-9C57-71BBF1CE49A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641EA-09E4-445E-B830-3E404A4532FA}">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E0F21-C566-4726-9FB5-625D552C8AA5}">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Workforce analysis (Kumar, 2022).</a:t>
          </a:r>
        </a:p>
      </dsp:txBody>
      <dsp:txXfrm>
        <a:off x="1074268" y="4654878"/>
        <a:ext cx="5170996" cy="9301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CF332-7F37-47AE-95AC-5D8DBF81A75A}">
      <dsp:nvSpPr>
        <dsp:cNvPr id="0" name=""/>
        <dsp:cNvSpPr/>
      </dsp:nvSpPr>
      <dsp:spPr>
        <a:xfrm>
          <a:off x="68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6667E-4632-420C-A56F-341855131C61}">
      <dsp:nvSpPr>
        <dsp:cNvPr id="0" name=""/>
        <dsp:cNvSpPr/>
      </dsp:nvSpPr>
      <dsp:spPr>
        <a:xfrm>
          <a:off x="91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260B0-1402-413F-BC6E-0E48C1A2B5F5}">
      <dsp:nvSpPr>
        <dsp:cNvPr id="0" name=""/>
        <dsp:cNvSpPr/>
      </dsp:nvSpPr>
      <dsp:spPr>
        <a:xfrm>
          <a:off x="33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Flexible and customizable (</a:t>
          </a:r>
          <a:r>
            <a:rPr lang="en-US" sz="1400" kern="1200" dirty="0" err="1"/>
            <a:t>Brommeyer</a:t>
          </a:r>
          <a:r>
            <a:rPr lang="en-US" sz="1400" kern="1200" dirty="0"/>
            <a:t> and Liang, 2022).</a:t>
          </a:r>
        </a:p>
      </dsp:txBody>
      <dsp:txXfrm>
        <a:off x="333914" y="2170952"/>
        <a:ext cx="1800000" cy="787500"/>
      </dsp:txXfrm>
    </dsp:sp>
    <dsp:sp modelId="{BB8428D2-9ECE-4C66-966E-2BA42C3BDD0D}">
      <dsp:nvSpPr>
        <dsp:cNvPr id="0" name=""/>
        <dsp:cNvSpPr/>
      </dsp:nvSpPr>
      <dsp:spPr>
        <a:xfrm>
          <a:off x="2799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CF7E1D-58E8-4605-ACAC-819916D5D97C}">
      <dsp:nvSpPr>
        <dsp:cNvPr id="0" name=""/>
        <dsp:cNvSpPr/>
      </dsp:nvSpPr>
      <dsp:spPr>
        <a:xfrm>
          <a:off x="3033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CE950-CACC-45B9-BF71-30A54046AB16}">
      <dsp:nvSpPr>
        <dsp:cNvPr id="0" name=""/>
        <dsp:cNvSpPr/>
      </dsp:nvSpPr>
      <dsp:spPr>
        <a:xfrm>
          <a:off x="2448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Easy calculations.</a:t>
          </a:r>
        </a:p>
      </dsp:txBody>
      <dsp:txXfrm>
        <a:off x="2448914" y="2170952"/>
        <a:ext cx="1800000" cy="787500"/>
      </dsp:txXfrm>
    </dsp:sp>
    <dsp:sp modelId="{889E3BB5-BEC1-4DBF-88F6-A6051C07F8C9}">
      <dsp:nvSpPr>
        <dsp:cNvPr id="0" name=""/>
        <dsp:cNvSpPr/>
      </dsp:nvSpPr>
      <dsp:spPr>
        <a:xfrm>
          <a:off x="491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E0C5E-6BBC-41B3-BB03-E374BC4CB863}">
      <dsp:nvSpPr>
        <dsp:cNvPr id="0" name=""/>
        <dsp:cNvSpPr/>
      </dsp:nvSpPr>
      <dsp:spPr>
        <a:xfrm>
          <a:off x="514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47DFC4-0720-4392-95C1-4BA2DAB9E962}">
      <dsp:nvSpPr>
        <dsp:cNvPr id="0" name=""/>
        <dsp:cNvSpPr/>
      </dsp:nvSpPr>
      <dsp:spPr>
        <a:xfrm>
          <a:off x="456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Cost-effective.</a:t>
          </a:r>
        </a:p>
      </dsp:txBody>
      <dsp:txXfrm>
        <a:off x="4563914" y="2170952"/>
        <a:ext cx="1800000" cy="787500"/>
      </dsp:txXfrm>
    </dsp:sp>
    <dsp:sp modelId="{61DD93FE-6729-4A69-B116-C1BB1630E157}">
      <dsp:nvSpPr>
        <dsp:cNvPr id="0" name=""/>
        <dsp:cNvSpPr/>
      </dsp:nvSpPr>
      <dsp:spPr>
        <a:xfrm>
          <a:off x="7029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AC32D-FAAD-4EA2-AA73-717F5393D9D4}">
      <dsp:nvSpPr>
        <dsp:cNvPr id="0" name=""/>
        <dsp:cNvSpPr/>
      </dsp:nvSpPr>
      <dsp:spPr>
        <a:xfrm>
          <a:off x="7263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A468E-535C-4EC6-8136-B8301717A222}">
      <dsp:nvSpPr>
        <dsp:cNvPr id="0" name=""/>
        <dsp:cNvSpPr/>
      </dsp:nvSpPr>
      <dsp:spPr>
        <a:xfrm>
          <a:off x="6678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Data analysis features.</a:t>
          </a:r>
        </a:p>
      </dsp:txBody>
      <dsp:txXfrm>
        <a:off x="6678914" y="2170952"/>
        <a:ext cx="1800000" cy="787500"/>
      </dsp:txXfrm>
    </dsp:sp>
    <dsp:sp modelId="{0789E7B2-055C-4A45-91A5-7C919066BAA6}">
      <dsp:nvSpPr>
        <dsp:cNvPr id="0" name=""/>
        <dsp:cNvSpPr/>
      </dsp:nvSpPr>
      <dsp:spPr>
        <a:xfrm>
          <a:off x="9144914" y="73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81C47-6AD6-4479-B262-7FE0D6E9A1E9}">
      <dsp:nvSpPr>
        <dsp:cNvPr id="0" name=""/>
        <dsp:cNvSpPr/>
      </dsp:nvSpPr>
      <dsp:spPr>
        <a:xfrm>
          <a:off x="9378914" y="96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CFF74-FAEB-43F4-A692-F83DC0D95D8B}">
      <dsp:nvSpPr>
        <dsp:cNvPr id="0" name=""/>
        <dsp:cNvSpPr/>
      </dsp:nvSpPr>
      <dsp:spPr>
        <a:xfrm>
          <a:off x="8793914" y="2170952"/>
          <a:ext cx="18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Widely used software.</a:t>
          </a:r>
        </a:p>
      </dsp:txBody>
      <dsp:txXfrm>
        <a:off x="8793914" y="2170952"/>
        <a:ext cx="1800000" cy="7875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07FAE-2B76-4935-B323-AC062592EDB5}">
      <dsp:nvSpPr>
        <dsp:cNvPr id="0" name=""/>
        <dsp:cNvSpPr/>
      </dsp:nvSpPr>
      <dsp:spPr>
        <a:xfrm>
          <a:off x="316250"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0AEF9-EA2D-4D90-BCA0-867B4D697B6B}">
      <dsp:nvSpPr>
        <dsp:cNvPr id="0" name=""/>
        <dsp:cNvSpPr/>
      </dsp:nvSpPr>
      <dsp:spPr>
        <a:xfrm>
          <a:off x="525342"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B7DFD2-FEE4-4CFC-85B6-43B5C6D253A9}">
      <dsp:nvSpPr>
        <dsp:cNvPr id="0" name=""/>
        <dsp:cNvSpPr/>
      </dsp:nvSpPr>
      <dsp:spPr>
        <a:xfrm>
          <a:off x="2613"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Manual updating required.</a:t>
          </a:r>
        </a:p>
      </dsp:txBody>
      <dsp:txXfrm>
        <a:off x="2613" y="1331259"/>
        <a:ext cx="1608398" cy="643359"/>
      </dsp:txXfrm>
    </dsp:sp>
    <dsp:sp modelId="{977519D8-BE19-420F-BA78-A59448202F82}">
      <dsp:nvSpPr>
        <dsp:cNvPr id="0" name=""/>
        <dsp:cNvSpPr/>
      </dsp:nvSpPr>
      <dsp:spPr>
        <a:xfrm>
          <a:off x="2206118"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1B64E-B4E8-4643-85F3-8900037B827B}">
      <dsp:nvSpPr>
        <dsp:cNvPr id="0" name=""/>
        <dsp:cNvSpPr/>
      </dsp:nvSpPr>
      <dsp:spPr>
        <a:xfrm>
          <a:off x="2415210"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DE7D9B-A368-4645-AD71-7A67584CAAFA}">
      <dsp:nvSpPr>
        <dsp:cNvPr id="0" name=""/>
        <dsp:cNvSpPr/>
      </dsp:nvSpPr>
      <dsp:spPr>
        <a:xfrm>
          <a:off x="1892481"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Complex spreadsheets can be difficult.</a:t>
          </a:r>
        </a:p>
      </dsp:txBody>
      <dsp:txXfrm>
        <a:off x="1892481" y="1331259"/>
        <a:ext cx="1608398" cy="643359"/>
      </dsp:txXfrm>
    </dsp:sp>
    <dsp:sp modelId="{3FCFD334-CCE3-4007-851E-387C95E40501}">
      <dsp:nvSpPr>
        <dsp:cNvPr id="0" name=""/>
        <dsp:cNvSpPr/>
      </dsp:nvSpPr>
      <dsp:spPr>
        <a:xfrm>
          <a:off x="4095987" y="44541"/>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DEDE3-B214-4490-B070-7B9FA91C6EF0}">
      <dsp:nvSpPr>
        <dsp:cNvPr id="0" name=""/>
        <dsp:cNvSpPr/>
      </dsp:nvSpPr>
      <dsp:spPr>
        <a:xfrm>
          <a:off x="4305078" y="253632"/>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95E2FA-B04D-4530-A144-35485BD16026}">
      <dsp:nvSpPr>
        <dsp:cNvPr id="0" name=""/>
        <dsp:cNvSpPr/>
      </dsp:nvSpPr>
      <dsp:spPr>
        <a:xfrm>
          <a:off x="3782349" y="1331259"/>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Risk of formula errors.</a:t>
          </a:r>
        </a:p>
      </dsp:txBody>
      <dsp:txXfrm>
        <a:off x="3782349" y="1331259"/>
        <a:ext cx="1608398" cy="643359"/>
      </dsp:txXfrm>
    </dsp:sp>
    <dsp:sp modelId="{BF036131-DD2E-4623-9E41-47706B8E2084}">
      <dsp:nvSpPr>
        <dsp:cNvPr id="0" name=""/>
        <dsp:cNvSpPr/>
      </dsp:nvSpPr>
      <dsp:spPr>
        <a:xfrm>
          <a:off x="1261184"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C46BF-EF0A-4220-A03F-AC182C00568D}">
      <dsp:nvSpPr>
        <dsp:cNvPr id="0" name=""/>
        <dsp:cNvSpPr/>
      </dsp:nvSpPr>
      <dsp:spPr>
        <a:xfrm>
          <a:off x="1470276"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D06FC-0AD3-4ECA-AB49-A4AE410BD5C3}">
      <dsp:nvSpPr>
        <dsp:cNvPr id="0" name=""/>
        <dsp:cNvSpPr/>
      </dsp:nvSpPr>
      <dsp:spPr>
        <a:xfrm>
          <a:off x="947547"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Limited real-time collaboration </a:t>
          </a:r>
          <a:r>
            <a:rPr lang="en-US" sz="1500" b="1" kern="1200" dirty="0"/>
            <a:t>(</a:t>
          </a:r>
          <a:r>
            <a:rPr lang="en-US" sz="1500" b="1" kern="1200" dirty="0" err="1"/>
            <a:t>Albargi</a:t>
          </a:r>
          <a:r>
            <a:rPr lang="en-US" sz="1500" b="1" kern="1200" dirty="0"/>
            <a:t>, 2025)</a:t>
          </a:r>
          <a:r>
            <a:rPr lang="en-US" sz="1500" kern="1200" dirty="0"/>
            <a:t>.</a:t>
          </a:r>
        </a:p>
      </dsp:txBody>
      <dsp:txXfrm>
        <a:off x="947547" y="3663437"/>
        <a:ext cx="1608398" cy="643359"/>
      </dsp:txXfrm>
    </dsp:sp>
    <dsp:sp modelId="{F3D2E635-1086-4CA0-81AA-A2A81F11DFD1}">
      <dsp:nvSpPr>
        <dsp:cNvPr id="0" name=""/>
        <dsp:cNvSpPr/>
      </dsp:nvSpPr>
      <dsp:spPr>
        <a:xfrm>
          <a:off x="3151053" y="2376718"/>
          <a:ext cx="981123" cy="98112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6CDAE-ED24-4F66-9742-368985717D61}">
      <dsp:nvSpPr>
        <dsp:cNvPr id="0" name=""/>
        <dsp:cNvSpPr/>
      </dsp:nvSpPr>
      <dsp:spPr>
        <a:xfrm>
          <a:off x="3360144" y="2585810"/>
          <a:ext cx="562939" cy="5629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C27982-8006-402E-A6D6-F099B6831D6F}">
      <dsp:nvSpPr>
        <dsp:cNvPr id="0" name=""/>
        <dsp:cNvSpPr/>
      </dsp:nvSpPr>
      <dsp:spPr>
        <a:xfrm>
          <a:off x="2837415" y="3663437"/>
          <a:ext cx="1608398" cy="64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Time-consuming for large workforces.</a:t>
          </a:r>
        </a:p>
      </dsp:txBody>
      <dsp:txXfrm>
        <a:off x="2837415" y="3663437"/>
        <a:ext cx="1608398" cy="64335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6E965-A783-44D5-9C72-BA99C42D31B7}">
      <dsp:nvSpPr>
        <dsp:cNvPr id="0" name=""/>
        <dsp:cNvSpPr/>
      </dsp:nvSpPr>
      <dsp:spPr>
        <a:xfrm>
          <a:off x="917534" y="269347"/>
          <a:ext cx="3655123" cy="3655123"/>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Employee induction.</a:t>
          </a:r>
        </a:p>
      </dsp:txBody>
      <dsp:txXfrm>
        <a:off x="2824291" y="883756"/>
        <a:ext cx="1174861" cy="783240"/>
      </dsp:txXfrm>
    </dsp:sp>
    <dsp:sp modelId="{34B6A452-28F4-4A74-961B-C07DC942555A}">
      <dsp:nvSpPr>
        <dsp:cNvPr id="0" name=""/>
        <dsp:cNvSpPr/>
      </dsp:nvSpPr>
      <dsp:spPr>
        <a:xfrm>
          <a:off x="948864" y="366817"/>
          <a:ext cx="3655123" cy="3655123"/>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Health and safety training.</a:t>
          </a:r>
        </a:p>
      </dsp:txBody>
      <dsp:txXfrm>
        <a:off x="3302938" y="2036861"/>
        <a:ext cx="1087834" cy="870267"/>
      </dsp:txXfrm>
    </dsp:sp>
    <dsp:sp modelId="{F6EC81A2-465C-479C-B516-E858654AECE9}">
      <dsp:nvSpPr>
        <dsp:cNvPr id="0" name=""/>
        <dsp:cNvSpPr/>
      </dsp:nvSpPr>
      <dsp:spPr>
        <a:xfrm>
          <a:off x="866189" y="426866"/>
          <a:ext cx="3655123" cy="3655123"/>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Infection control training.</a:t>
          </a:r>
        </a:p>
      </dsp:txBody>
      <dsp:txXfrm>
        <a:off x="2171590" y="2994155"/>
        <a:ext cx="1044321" cy="957294"/>
      </dsp:txXfrm>
    </dsp:sp>
    <dsp:sp modelId="{D2A434CF-FA28-4F56-A45E-EE8E38C83179}">
      <dsp:nvSpPr>
        <dsp:cNvPr id="0" name=""/>
        <dsp:cNvSpPr/>
      </dsp:nvSpPr>
      <dsp:spPr>
        <a:xfrm>
          <a:off x="783513" y="366817"/>
          <a:ext cx="3655123" cy="3655123"/>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Professional development.</a:t>
          </a:r>
        </a:p>
      </dsp:txBody>
      <dsp:txXfrm>
        <a:off x="996729" y="2036861"/>
        <a:ext cx="1087834" cy="870267"/>
      </dsp:txXfrm>
    </dsp:sp>
    <dsp:sp modelId="{5BCA75DD-E386-451D-8F89-50C6BA4F8C80}">
      <dsp:nvSpPr>
        <dsp:cNvPr id="0" name=""/>
        <dsp:cNvSpPr/>
      </dsp:nvSpPr>
      <dsp:spPr>
        <a:xfrm>
          <a:off x="814843" y="269347"/>
          <a:ext cx="3655123" cy="3655123"/>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Compliance training.</a:t>
          </a:r>
        </a:p>
      </dsp:txBody>
      <dsp:txXfrm>
        <a:off x="1388349" y="883756"/>
        <a:ext cx="1174861" cy="783240"/>
      </dsp:txXfrm>
    </dsp:sp>
    <dsp:sp modelId="{720D5F86-80A4-4193-89EF-E9866052A498}">
      <dsp:nvSpPr>
        <dsp:cNvPr id="0" name=""/>
        <dsp:cNvSpPr/>
      </dsp:nvSpPr>
      <dsp:spPr>
        <a:xfrm>
          <a:off x="691093" y="43078"/>
          <a:ext cx="4107663" cy="4107663"/>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0CB845F-CC74-4C0C-8219-313C355BE19B}">
      <dsp:nvSpPr>
        <dsp:cNvPr id="0" name=""/>
        <dsp:cNvSpPr/>
      </dsp:nvSpPr>
      <dsp:spPr>
        <a:xfrm>
          <a:off x="722847" y="140516"/>
          <a:ext cx="4107663" cy="4107663"/>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AD7C57B-D5F2-4867-AA99-8CB766B1F135}">
      <dsp:nvSpPr>
        <dsp:cNvPr id="0" name=""/>
        <dsp:cNvSpPr/>
      </dsp:nvSpPr>
      <dsp:spPr>
        <a:xfrm>
          <a:off x="639919" y="200748"/>
          <a:ext cx="4107663" cy="4107663"/>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B8A2CFA-595C-4943-A928-5DCBC29E8408}">
      <dsp:nvSpPr>
        <dsp:cNvPr id="0" name=""/>
        <dsp:cNvSpPr/>
      </dsp:nvSpPr>
      <dsp:spPr>
        <a:xfrm>
          <a:off x="556991" y="140516"/>
          <a:ext cx="4107663" cy="4107663"/>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881B692-06E9-49F9-968B-92AF3D425277}">
      <dsp:nvSpPr>
        <dsp:cNvPr id="0" name=""/>
        <dsp:cNvSpPr/>
      </dsp:nvSpPr>
      <dsp:spPr>
        <a:xfrm>
          <a:off x="588745" y="43078"/>
          <a:ext cx="4107663" cy="4107663"/>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C7463-65FC-4CAA-BCEE-38EF4299C0A5}">
      <dsp:nvSpPr>
        <dsp:cNvPr id="0" name=""/>
        <dsp:cNvSpPr/>
      </dsp:nvSpPr>
      <dsp:spPr>
        <a:xfrm>
          <a:off x="0" y="3399"/>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C505E-2BD8-4550-AA07-E6E306544228}">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CF5F0-CD31-4D82-B9BD-D9DC84EF6A18}">
      <dsp:nvSpPr>
        <dsp:cNvPr id="0" name=""/>
        <dsp:cNvSpPr/>
      </dsp:nvSpPr>
      <dsp:spPr>
        <a:xfrm>
          <a:off x="836323" y="3399"/>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Visual presentations.</a:t>
          </a:r>
        </a:p>
      </dsp:txBody>
      <dsp:txXfrm>
        <a:off x="836323" y="3399"/>
        <a:ext cx="4551178" cy="724089"/>
      </dsp:txXfrm>
    </dsp:sp>
    <dsp:sp modelId="{F00B75F5-E84F-4394-97F0-277D5CDCA3AF}">
      <dsp:nvSpPr>
        <dsp:cNvPr id="0" name=""/>
        <dsp:cNvSpPr/>
      </dsp:nvSpPr>
      <dsp:spPr>
        <a:xfrm>
          <a:off x="0" y="908511"/>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5ED5D-DA29-465E-AA78-78F22E6942D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F7DCE-5BF7-40D9-867B-F82038EF355D}">
      <dsp:nvSpPr>
        <dsp:cNvPr id="0" name=""/>
        <dsp:cNvSpPr/>
      </dsp:nvSpPr>
      <dsp:spPr>
        <a:xfrm>
          <a:off x="836323" y="908511"/>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Images and videos.</a:t>
          </a:r>
        </a:p>
      </dsp:txBody>
      <dsp:txXfrm>
        <a:off x="836323" y="908511"/>
        <a:ext cx="4551178" cy="724089"/>
      </dsp:txXfrm>
    </dsp:sp>
    <dsp:sp modelId="{2A5F078B-43BC-4966-9775-2F14FF1E1327}">
      <dsp:nvSpPr>
        <dsp:cNvPr id="0" name=""/>
        <dsp:cNvSpPr/>
      </dsp:nvSpPr>
      <dsp:spPr>
        <a:xfrm>
          <a:off x="0" y="1813624"/>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C7322-21F0-4D39-8F7A-1C183F9DA887}">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DFB66-BB77-4A80-A820-4FC5507567F1}">
      <dsp:nvSpPr>
        <dsp:cNvPr id="0" name=""/>
        <dsp:cNvSpPr/>
      </dsp:nvSpPr>
      <dsp:spPr>
        <a:xfrm>
          <a:off x="836323" y="1813624"/>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Easy content organisation.</a:t>
          </a:r>
        </a:p>
      </dsp:txBody>
      <dsp:txXfrm>
        <a:off x="836323" y="1813624"/>
        <a:ext cx="4551178" cy="724089"/>
      </dsp:txXfrm>
    </dsp:sp>
    <dsp:sp modelId="{73C56F3C-6D39-4545-B054-F6FDE78E217D}">
      <dsp:nvSpPr>
        <dsp:cNvPr id="0" name=""/>
        <dsp:cNvSpPr/>
      </dsp:nvSpPr>
      <dsp:spPr>
        <a:xfrm>
          <a:off x="0" y="2718736"/>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E6596E-FD91-46F6-BFE0-9D052DCC4460}">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6E4F0-FFB2-4992-B384-04A24DC25514}">
      <dsp:nvSpPr>
        <dsp:cNvPr id="0" name=""/>
        <dsp:cNvSpPr/>
      </dsp:nvSpPr>
      <dsp:spPr>
        <a:xfrm>
          <a:off x="836323" y="2718736"/>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Professional design templates.</a:t>
          </a:r>
        </a:p>
      </dsp:txBody>
      <dsp:txXfrm>
        <a:off x="836323" y="2718736"/>
        <a:ext cx="4551178" cy="724089"/>
      </dsp:txXfrm>
    </dsp:sp>
    <dsp:sp modelId="{B9FB9AB6-8A3E-4136-AFCE-6C8396FF6A1E}">
      <dsp:nvSpPr>
        <dsp:cNvPr id="0" name=""/>
        <dsp:cNvSpPr/>
      </dsp:nvSpPr>
      <dsp:spPr>
        <a:xfrm>
          <a:off x="0" y="3623848"/>
          <a:ext cx="5387501"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A86D6-7FD4-4482-8059-EABBA2B7BC35}">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ED968-A5E4-4510-8D89-053A82485ACD}">
      <dsp:nvSpPr>
        <dsp:cNvPr id="0" name=""/>
        <dsp:cNvSpPr/>
      </dsp:nvSpPr>
      <dsp:spPr>
        <a:xfrm>
          <a:off x="836323" y="3623848"/>
          <a:ext cx="4551178"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dirty="0"/>
            <a:t>Supports classroom training (Cohen et al., 2023).</a:t>
          </a:r>
        </a:p>
      </dsp:txBody>
      <dsp:txXfrm>
        <a:off x="836323" y="3623848"/>
        <a:ext cx="4551178" cy="7240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BAFDC-D284-45E2-97D0-0494AEE18DB0}">
      <dsp:nvSpPr>
        <dsp:cNvPr id="0" name=""/>
        <dsp:cNvSpPr/>
      </dsp:nvSpPr>
      <dsp:spPr>
        <a:xfrm>
          <a:off x="684914"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804F9-701C-416A-93E1-1575CBA2170F}">
      <dsp:nvSpPr>
        <dsp:cNvPr id="0" name=""/>
        <dsp:cNvSpPr/>
      </dsp:nvSpPr>
      <dsp:spPr>
        <a:xfrm>
          <a:off x="91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5E2DEA-7C8C-4E89-941B-1C0A89324347}">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Consistent training delivery.</a:t>
          </a:r>
        </a:p>
      </dsp:txBody>
      <dsp:txXfrm>
        <a:off x="333914" y="2456402"/>
        <a:ext cx="1800000" cy="720000"/>
      </dsp:txXfrm>
    </dsp:sp>
    <dsp:sp modelId="{09C2D5BF-39F3-4568-B5DC-C2B6F4D787D9}">
      <dsp:nvSpPr>
        <dsp:cNvPr id="0" name=""/>
        <dsp:cNvSpPr/>
      </dsp:nvSpPr>
      <dsp:spPr>
        <a:xfrm>
          <a:off x="2799914"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F87152-3060-4709-96B6-4180723C235E}">
      <dsp:nvSpPr>
        <dsp:cNvPr id="0" name=""/>
        <dsp:cNvSpPr/>
      </dsp:nvSpPr>
      <dsp:spPr>
        <a:xfrm>
          <a:off x="303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D2387-7A74-4F33-A3DB-32C48501216C}">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Improved staff knowledge.</a:t>
          </a:r>
        </a:p>
      </dsp:txBody>
      <dsp:txXfrm>
        <a:off x="2448914" y="2456402"/>
        <a:ext cx="1800000" cy="720000"/>
      </dsp:txXfrm>
    </dsp:sp>
    <dsp:sp modelId="{3B135041-62D3-4474-815B-9B54CB742009}">
      <dsp:nvSpPr>
        <dsp:cNvPr id="0" name=""/>
        <dsp:cNvSpPr/>
      </dsp:nvSpPr>
      <dsp:spPr>
        <a:xfrm>
          <a:off x="4914914"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EF51D-0FA8-483F-ABBA-E5C1E6592D12}">
      <dsp:nvSpPr>
        <dsp:cNvPr id="0" name=""/>
        <dsp:cNvSpPr/>
      </dsp:nvSpPr>
      <dsp:spPr>
        <a:xfrm>
          <a:off x="514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1F3D3-AC2A-42EC-A9E2-9BD2B4D22B94}">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Better regulatory compliance (Woods et al., 2024).</a:t>
          </a:r>
        </a:p>
      </dsp:txBody>
      <dsp:txXfrm>
        <a:off x="4563914" y="2456402"/>
        <a:ext cx="1800000" cy="720000"/>
      </dsp:txXfrm>
    </dsp:sp>
    <dsp:sp modelId="{34484982-9BD8-4796-8DFC-80A9A0EBD64A}">
      <dsp:nvSpPr>
        <dsp:cNvPr id="0" name=""/>
        <dsp:cNvSpPr/>
      </dsp:nvSpPr>
      <dsp:spPr>
        <a:xfrm>
          <a:off x="7029914"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77ABA2-9B2E-416A-AFE1-9F5079036EFA}">
      <dsp:nvSpPr>
        <dsp:cNvPr id="0" name=""/>
        <dsp:cNvSpPr/>
      </dsp:nvSpPr>
      <dsp:spPr>
        <a:xfrm>
          <a:off x="726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DAF96A-E198-4FB3-8494-F245FA9FBC39}">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Enhanced patient safety.</a:t>
          </a:r>
        </a:p>
      </dsp:txBody>
      <dsp:txXfrm>
        <a:off x="6678914" y="2456402"/>
        <a:ext cx="1800000" cy="720000"/>
      </dsp:txXfrm>
    </dsp:sp>
    <dsp:sp modelId="{BB269AC4-0D41-49EE-A6E8-61FB57F9BC0D}">
      <dsp:nvSpPr>
        <dsp:cNvPr id="0" name=""/>
        <dsp:cNvSpPr/>
      </dsp:nvSpPr>
      <dsp:spPr>
        <a:xfrm>
          <a:off x="9144914" y="10164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C0E04-DC1C-4667-9272-F4FA63D084E6}">
      <dsp:nvSpPr>
        <dsp:cNvPr id="0" name=""/>
        <dsp:cNvSpPr/>
      </dsp:nvSpPr>
      <dsp:spPr>
        <a:xfrm>
          <a:off x="937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B2895-7978-439B-9704-8E7419D80C0C}">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Increased employee confidence.</a:t>
          </a:r>
        </a:p>
      </dsp:txBody>
      <dsp:txXfrm>
        <a:off x="8793914" y="2456402"/>
        <a:ext cx="1800000"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9EBDE-7B7B-4720-9AA0-4458146241B5}">
      <dsp:nvSpPr>
        <dsp:cNvPr id="0" name=""/>
        <dsp:cNvSpPr/>
      </dsp:nvSpPr>
      <dsp:spPr>
        <a:xfrm>
          <a:off x="0" y="1191919"/>
          <a:ext cx="6666833" cy="40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CEB955C-0356-4CC1-8D89-4DE7715C5E17}">
      <dsp:nvSpPr>
        <dsp:cNvPr id="0" name=""/>
        <dsp:cNvSpPr/>
      </dsp:nvSpPr>
      <dsp:spPr>
        <a:xfrm>
          <a:off x="333341" y="955759"/>
          <a:ext cx="4666783"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Easy to create.</a:t>
          </a:r>
        </a:p>
      </dsp:txBody>
      <dsp:txXfrm>
        <a:off x="356398" y="978816"/>
        <a:ext cx="4620669" cy="426206"/>
      </dsp:txXfrm>
    </dsp:sp>
    <dsp:sp modelId="{6391C4EF-42FD-4500-B2E7-D409AE18A347}">
      <dsp:nvSpPr>
        <dsp:cNvPr id="0" name=""/>
        <dsp:cNvSpPr/>
      </dsp:nvSpPr>
      <dsp:spPr>
        <a:xfrm>
          <a:off x="0" y="1917679"/>
          <a:ext cx="6666833" cy="4032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3EBC883-B8B6-47C3-903A-453D4837A259}">
      <dsp:nvSpPr>
        <dsp:cNvPr id="0" name=""/>
        <dsp:cNvSpPr/>
      </dsp:nvSpPr>
      <dsp:spPr>
        <a:xfrm>
          <a:off x="333341" y="1681520"/>
          <a:ext cx="4666783" cy="4723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Professional appearance.</a:t>
          </a:r>
        </a:p>
      </dsp:txBody>
      <dsp:txXfrm>
        <a:off x="356398" y="1704577"/>
        <a:ext cx="4620669" cy="426206"/>
      </dsp:txXfrm>
    </dsp:sp>
    <dsp:sp modelId="{9A3E599A-38C5-4B91-B734-36D2FC8B782C}">
      <dsp:nvSpPr>
        <dsp:cNvPr id="0" name=""/>
        <dsp:cNvSpPr/>
      </dsp:nvSpPr>
      <dsp:spPr>
        <a:xfrm>
          <a:off x="0" y="2643439"/>
          <a:ext cx="6666833" cy="4032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9E66511-CDAA-47AD-A73B-14039E8104C9}">
      <dsp:nvSpPr>
        <dsp:cNvPr id="0" name=""/>
        <dsp:cNvSpPr/>
      </dsp:nvSpPr>
      <dsp:spPr>
        <a:xfrm>
          <a:off x="333341" y="2407279"/>
          <a:ext cx="4666783" cy="4723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Supports multimedia.</a:t>
          </a:r>
        </a:p>
      </dsp:txBody>
      <dsp:txXfrm>
        <a:off x="356398" y="2430336"/>
        <a:ext cx="4620669" cy="426206"/>
      </dsp:txXfrm>
    </dsp:sp>
    <dsp:sp modelId="{4EE64EF2-470A-4BF4-9E0C-9DF67E95ECF8}">
      <dsp:nvSpPr>
        <dsp:cNvPr id="0" name=""/>
        <dsp:cNvSpPr/>
      </dsp:nvSpPr>
      <dsp:spPr>
        <a:xfrm>
          <a:off x="0" y="3369199"/>
          <a:ext cx="6666833" cy="4032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D3B2103-2B64-422D-BF4E-59BB53B8D74D}">
      <dsp:nvSpPr>
        <dsp:cNvPr id="0" name=""/>
        <dsp:cNvSpPr/>
      </dsp:nvSpPr>
      <dsp:spPr>
        <a:xfrm>
          <a:off x="333341" y="3133039"/>
          <a:ext cx="4666783" cy="472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Reusable training materials.</a:t>
          </a:r>
        </a:p>
      </dsp:txBody>
      <dsp:txXfrm>
        <a:off x="356398" y="3156096"/>
        <a:ext cx="4620669" cy="426206"/>
      </dsp:txXfrm>
    </dsp:sp>
    <dsp:sp modelId="{D0F97BA5-1708-48AD-97A1-64E628005B10}">
      <dsp:nvSpPr>
        <dsp:cNvPr id="0" name=""/>
        <dsp:cNvSpPr/>
      </dsp:nvSpPr>
      <dsp:spPr>
        <a:xfrm>
          <a:off x="0" y="4094960"/>
          <a:ext cx="6666833" cy="4032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88FE698-5958-449E-B0E8-5632BA4AFD38}">
      <dsp:nvSpPr>
        <dsp:cNvPr id="0" name=""/>
        <dsp:cNvSpPr/>
      </dsp:nvSpPr>
      <dsp:spPr>
        <a:xfrm>
          <a:off x="333341" y="3858800"/>
          <a:ext cx="4666783" cy="4723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dirty="0"/>
            <a:t>Improves learner engagement (Cohen et al., 2023).</a:t>
          </a:r>
        </a:p>
      </dsp:txBody>
      <dsp:txXfrm>
        <a:off x="356398" y="3881857"/>
        <a:ext cx="4620669" cy="42620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5857D-108A-4B1B-94E1-050801C78002}">
      <dsp:nvSpPr>
        <dsp:cNvPr id="0" name=""/>
        <dsp:cNvSpPr/>
      </dsp:nvSpPr>
      <dsp:spPr>
        <a:xfrm>
          <a:off x="0" y="861218"/>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It become text-heavy.</a:t>
          </a:r>
        </a:p>
      </dsp:txBody>
      <dsp:txXfrm>
        <a:off x="23417" y="884635"/>
        <a:ext cx="10468766" cy="432866"/>
      </dsp:txXfrm>
    </dsp:sp>
    <dsp:sp modelId="{5B19E7EC-B220-45C3-AB01-CF9285B1D894}">
      <dsp:nvSpPr>
        <dsp:cNvPr id="0" name=""/>
        <dsp:cNvSpPr/>
      </dsp:nvSpPr>
      <dsp:spPr>
        <a:xfrm>
          <a:off x="0" y="13985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Requires presentation skills.</a:t>
          </a:r>
        </a:p>
      </dsp:txBody>
      <dsp:txXfrm>
        <a:off x="23417" y="1421936"/>
        <a:ext cx="10468766" cy="432866"/>
      </dsp:txXfrm>
    </dsp:sp>
    <dsp:sp modelId="{AA7D048C-9C4C-4279-9405-9ED451CBEFBD}">
      <dsp:nvSpPr>
        <dsp:cNvPr id="0" name=""/>
        <dsp:cNvSpPr/>
      </dsp:nvSpPr>
      <dsp:spPr>
        <a:xfrm>
          <a:off x="0" y="19358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Technical equipment needed.</a:t>
          </a:r>
        </a:p>
      </dsp:txBody>
      <dsp:txXfrm>
        <a:off x="23417" y="1959236"/>
        <a:ext cx="10468766" cy="432866"/>
      </dsp:txXfrm>
    </dsp:sp>
    <dsp:sp modelId="{E549F194-A45C-4184-97EA-DFD68AFC0063}">
      <dsp:nvSpPr>
        <dsp:cNvPr id="0" name=""/>
        <dsp:cNvSpPr/>
      </dsp:nvSpPr>
      <dsp:spPr>
        <a:xfrm>
          <a:off x="0" y="24731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Limited interaction if poorly designed (Navarro Martínez, </a:t>
          </a:r>
          <a:r>
            <a:rPr lang="en-US" sz="2000" kern="1200" dirty="0" err="1"/>
            <a:t>Igual</a:t>
          </a:r>
          <a:r>
            <a:rPr lang="en-US" sz="2000" kern="1200" dirty="0"/>
            <a:t> García and Traver Salcedo, 2022).</a:t>
          </a:r>
        </a:p>
      </dsp:txBody>
      <dsp:txXfrm>
        <a:off x="23417" y="2496536"/>
        <a:ext cx="10468766" cy="432866"/>
      </dsp:txXfrm>
    </dsp:sp>
    <dsp:sp modelId="{62F322B1-ECF5-4093-9713-2FE9F036B63D}">
      <dsp:nvSpPr>
        <dsp:cNvPr id="0" name=""/>
        <dsp:cNvSpPr/>
      </dsp:nvSpPr>
      <dsp:spPr>
        <a:xfrm>
          <a:off x="0" y="301041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May reduce engagement if overused.</a:t>
          </a:r>
        </a:p>
      </dsp:txBody>
      <dsp:txXfrm>
        <a:off x="23417" y="3033836"/>
        <a:ext cx="10468766" cy="43286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CE24C-A83A-47C9-9EDD-9D6ABB4BA7C3}">
      <dsp:nvSpPr>
        <dsp:cNvPr id="0" name=""/>
        <dsp:cNvSpPr/>
      </dsp:nvSpPr>
      <dsp:spPr>
        <a:xfrm>
          <a:off x="0" y="37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D62A3-1E63-4757-ACAE-988A1AE3E5EB}">
      <dsp:nvSpPr>
        <dsp:cNvPr id="0" name=""/>
        <dsp:cNvSpPr/>
      </dsp:nvSpPr>
      <dsp:spPr>
        <a:xfrm>
          <a:off x="154829" y="11553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4F971E-EB96-451C-BD53-7A4FC8D80A90}">
      <dsp:nvSpPr>
        <dsp:cNvPr id="0" name=""/>
        <dsp:cNvSpPr/>
      </dsp:nvSpPr>
      <dsp:spPr>
        <a:xfrm>
          <a:off x="591168" y="37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Microsoft Teams improves staff communication. </a:t>
          </a:r>
        </a:p>
      </dsp:txBody>
      <dsp:txXfrm>
        <a:off x="591168" y="371"/>
        <a:ext cx="9924431" cy="511834"/>
      </dsp:txXfrm>
    </dsp:sp>
    <dsp:sp modelId="{83B6E8E3-C446-4DB6-AC99-02E462102EDC}">
      <dsp:nvSpPr>
        <dsp:cNvPr id="0" name=""/>
        <dsp:cNvSpPr/>
      </dsp:nvSpPr>
      <dsp:spPr>
        <a:xfrm>
          <a:off x="0" y="640165"/>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AA5B6-D88C-4E13-A652-9FBD26F282D2}">
      <dsp:nvSpPr>
        <dsp:cNvPr id="0" name=""/>
        <dsp:cNvSpPr/>
      </dsp:nvSpPr>
      <dsp:spPr>
        <a:xfrm>
          <a:off x="154829" y="75532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96DFF-07DC-4AF6-B8DD-24E8B79F3D7A}">
      <dsp:nvSpPr>
        <dsp:cNvPr id="0" name=""/>
        <dsp:cNvSpPr/>
      </dsp:nvSpPr>
      <dsp:spPr>
        <a:xfrm>
          <a:off x="591168" y="640165"/>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OneDrive supports secure file storage and sharing. </a:t>
          </a:r>
        </a:p>
      </dsp:txBody>
      <dsp:txXfrm>
        <a:off x="591168" y="640165"/>
        <a:ext cx="9924431" cy="511834"/>
      </dsp:txXfrm>
    </dsp:sp>
    <dsp:sp modelId="{61F5303B-E037-4B7F-9830-0BF0FBBAE12A}">
      <dsp:nvSpPr>
        <dsp:cNvPr id="0" name=""/>
        <dsp:cNvSpPr/>
      </dsp:nvSpPr>
      <dsp:spPr>
        <a:xfrm>
          <a:off x="0" y="127995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445B0-E966-46F1-BF3B-A93571CA6BB9}">
      <dsp:nvSpPr>
        <dsp:cNvPr id="0" name=""/>
        <dsp:cNvSpPr/>
      </dsp:nvSpPr>
      <dsp:spPr>
        <a:xfrm>
          <a:off x="154829" y="139512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8BF08-D7B7-49F4-887A-C49D74BEE581}">
      <dsp:nvSpPr>
        <dsp:cNvPr id="0" name=""/>
        <dsp:cNvSpPr/>
      </dsp:nvSpPr>
      <dsp:spPr>
        <a:xfrm>
          <a:off x="591168" y="127995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Word enhances care documentation quality. </a:t>
          </a:r>
        </a:p>
      </dsp:txBody>
      <dsp:txXfrm>
        <a:off x="591168" y="1279958"/>
        <a:ext cx="9924431" cy="511834"/>
      </dsp:txXfrm>
    </dsp:sp>
    <dsp:sp modelId="{8959669D-23CA-4127-9C90-C87281A3E7C6}">
      <dsp:nvSpPr>
        <dsp:cNvPr id="0" name=""/>
        <dsp:cNvSpPr/>
      </dsp:nvSpPr>
      <dsp:spPr>
        <a:xfrm>
          <a:off x="0" y="191975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4EADB9-804C-4BA2-82FB-D7B4D26B8AA5}">
      <dsp:nvSpPr>
        <dsp:cNvPr id="0" name=""/>
        <dsp:cNvSpPr/>
      </dsp:nvSpPr>
      <dsp:spPr>
        <a:xfrm>
          <a:off x="154829" y="203491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FBE584-8A22-4B86-9E8F-13C25B8B48BF}">
      <dsp:nvSpPr>
        <dsp:cNvPr id="0" name=""/>
        <dsp:cNvSpPr/>
      </dsp:nvSpPr>
      <dsp:spPr>
        <a:xfrm>
          <a:off x="591168" y="191975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Excel improves staff scheduling and rota management. </a:t>
          </a:r>
        </a:p>
      </dsp:txBody>
      <dsp:txXfrm>
        <a:off x="591168" y="1919751"/>
        <a:ext cx="9924431" cy="511834"/>
      </dsp:txXfrm>
    </dsp:sp>
    <dsp:sp modelId="{A5731A42-41CD-44AC-B0E9-5F3F1764B24E}">
      <dsp:nvSpPr>
        <dsp:cNvPr id="0" name=""/>
        <dsp:cNvSpPr/>
      </dsp:nvSpPr>
      <dsp:spPr>
        <a:xfrm>
          <a:off x="0" y="2559544"/>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8E1BE-785A-4A7E-A808-83E35529B76F}">
      <dsp:nvSpPr>
        <dsp:cNvPr id="0" name=""/>
        <dsp:cNvSpPr/>
      </dsp:nvSpPr>
      <dsp:spPr>
        <a:xfrm>
          <a:off x="154829" y="267470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00CBB-1B14-4DD5-81D2-C7797323501B}">
      <dsp:nvSpPr>
        <dsp:cNvPr id="0" name=""/>
        <dsp:cNvSpPr/>
      </dsp:nvSpPr>
      <dsp:spPr>
        <a:xfrm>
          <a:off x="591168" y="2559544"/>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PowerPoint supports effective staff training and development. </a:t>
          </a:r>
        </a:p>
      </dsp:txBody>
      <dsp:txXfrm>
        <a:off x="591168" y="2559544"/>
        <a:ext cx="9924431" cy="511834"/>
      </dsp:txXfrm>
    </dsp:sp>
    <dsp:sp modelId="{101BA81E-B9D8-42CB-8826-C84BD82D08C0}">
      <dsp:nvSpPr>
        <dsp:cNvPr id="0" name=""/>
        <dsp:cNvSpPr/>
      </dsp:nvSpPr>
      <dsp:spPr>
        <a:xfrm>
          <a:off x="0" y="319933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67A2E-34C6-4895-9DA6-B8959430D076}">
      <dsp:nvSpPr>
        <dsp:cNvPr id="0" name=""/>
        <dsp:cNvSpPr/>
      </dsp:nvSpPr>
      <dsp:spPr>
        <a:xfrm>
          <a:off x="154829" y="331450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77D19-20A5-4419-AAED-39A0B67C01D2}">
      <dsp:nvSpPr>
        <dsp:cNvPr id="0" name=""/>
        <dsp:cNvSpPr/>
      </dsp:nvSpPr>
      <dsp:spPr>
        <a:xfrm>
          <a:off x="591168" y="319933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Microsoft 365 tools increase efficiency, collaboration, and productivity. </a:t>
          </a:r>
        </a:p>
      </dsp:txBody>
      <dsp:txXfrm>
        <a:off x="591168" y="3199338"/>
        <a:ext cx="9924431" cy="511834"/>
      </dsp:txXfrm>
    </dsp:sp>
    <dsp:sp modelId="{A2C6E818-9388-49FE-9925-50E1E20095D8}">
      <dsp:nvSpPr>
        <dsp:cNvPr id="0" name=""/>
        <dsp:cNvSpPr/>
      </dsp:nvSpPr>
      <dsp:spPr>
        <a:xfrm>
          <a:off x="0" y="383913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56E15-D84E-4DC0-8582-42FEB021263A}">
      <dsp:nvSpPr>
        <dsp:cNvPr id="0" name=""/>
        <dsp:cNvSpPr/>
      </dsp:nvSpPr>
      <dsp:spPr>
        <a:xfrm>
          <a:off x="154829" y="395429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7CA7B8-8CCC-40F8-8365-ED119EFAFD7D}">
      <dsp:nvSpPr>
        <dsp:cNvPr id="0" name=""/>
        <dsp:cNvSpPr/>
      </dsp:nvSpPr>
      <dsp:spPr>
        <a:xfrm>
          <a:off x="591168" y="383913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100000"/>
            </a:lnSpc>
            <a:spcBef>
              <a:spcPct val="0"/>
            </a:spcBef>
            <a:spcAft>
              <a:spcPct val="35000"/>
            </a:spcAft>
            <a:buNone/>
          </a:pPr>
          <a:r>
            <a:rPr lang="en-US" sz="1600" kern="1200"/>
            <a:t>Better digital tool selection contributes to improved resident care. </a:t>
          </a:r>
        </a:p>
      </dsp:txBody>
      <dsp:txXfrm>
        <a:off x="591168" y="3839131"/>
        <a:ext cx="9924431" cy="5118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870DF-3885-4BF5-B9EC-D6FAD5CB2656}" type="datetimeFigureOut">
              <a:rPr lang="en-US" smtClean="0"/>
              <a:t>6/6/2026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E29ABA-F38C-49B5-B90F-7698FE135175}" type="slidenum">
              <a:rPr lang="en-US" smtClean="0"/>
              <a:t>‹#›</a:t>
            </a:fld>
            <a:endParaRPr lang="en-US"/>
          </a:p>
        </p:txBody>
      </p:sp>
    </p:spTree>
    <p:extLst>
      <p:ext uri="{BB962C8B-B14F-4D97-AF65-F5344CB8AC3E}">
        <p14:creationId xmlns:p14="http://schemas.microsoft.com/office/powerpoint/2010/main" val="946313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Riverdale Nursing Home is a care home that caters to the elderly who need assistance in daily life, health, and medication administration. Staff is working in two </a:t>
            </a:r>
            <a:r>
              <a:rPr lang="en-US" sz="1200" kern="1200" dirty="0" err="1">
                <a:solidFill>
                  <a:schemeClr val="tx1"/>
                </a:solidFill>
                <a:effectLst/>
                <a:latin typeface="+mn-lt"/>
                <a:ea typeface="+mn-ea"/>
                <a:cs typeface="+mn-cs"/>
              </a:rPr>
              <a:t>blocksets</a:t>
            </a:r>
            <a:r>
              <a:rPr lang="en-US" sz="1200" kern="1200" dirty="0">
                <a:solidFill>
                  <a:schemeClr val="tx1"/>
                </a:solidFill>
                <a:effectLst/>
                <a:latin typeface="+mn-lt"/>
                <a:ea typeface="+mn-ea"/>
                <a:cs typeface="+mn-cs"/>
              </a:rPr>
              <a:t> and various shifts, requiring communication and coordination issues. Staff are not always using the most appropriate tools (Microsoft 365 available). This presentation proposes some appropriate applications in Microsoft 365 that can help you be more effective and communicate at work.</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a:t>
            </a:fld>
            <a:endParaRPr lang="en-US"/>
          </a:p>
        </p:txBody>
      </p:sp>
    </p:spTree>
    <p:extLst>
      <p:ext uri="{BB962C8B-B14F-4D97-AF65-F5344CB8AC3E}">
        <p14:creationId xmlns:p14="http://schemas.microsoft.com/office/powerpoint/2010/main" val="181226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nursing home Riverdale, communication is an essential process. Staff will work on different shifts and two different buildings – communication is critical. There needs to be a sharing of information amongst staff regarding residents, care plans, changes in medications, and emergencies. Communication failure results in dead ends and delays. The selection of the most appropriate digital communication tool in protecting the quality of care is therefore very important to consider.</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3</a:t>
            </a:fld>
            <a:endParaRPr lang="en-US"/>
          </a:p>
        </p:txBody>
      </p:sp>
    </p:spTree>
    <p:extLst>
      <p:ext uri="{BB962C8B-B14F-4D97-AF65-F5344CB8AC3E}">
        <p14:creationId xmlns:p14="http://schemas.microsoft.com/office/powerpoint/2010/main" val="121824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was created to enable communication and collaboration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IM, participate in meetings, and exchange documents in real time in a single place. Teams makes it easy to connect departments and buildings and keep employees informed. The platform can also be accessed on mobile devices, facilitating communication for employees even outside of the office.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4</a:t>
            </a:fld>
            <a:endParaRPr lang="en-US"/>
          </a:p>
        </p:txBody>
      </p:sp>
    </p:spTree>
    <p:extLst>
      <p:ext uri="{BB962C8B-B14F-4D97-AF65-F5344CB8AC3E}">
        <p14:creationId xmlns:p14="http://schemas.microsoft.com/office/powerpoint/2010/main" val="239236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will improve the people communication in the nursing home within the confines of Riverdale Nursing Homes. Important information and coordination of tasks will be improved and will be done quickly by the staff. When there's understanding and communication, more teamwork can be the consequence, and miscommunication is reduced. Moreover, the teams make sure that the crucial information is communicated to the entire staff promptly. These benefits include better service delivery, increased productivity, and better for the resident, being safer and more effective.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5</a:t>
            </a:fld>
            <a:endParaRPr lang="en-US"/>
          </a:p>
        </p:txBody>
      </p:sp>
    </p:spTree>
    <p:extLst>
      <p:ext uri="{BB962C8B-B14F-4D97-AF65-F5344CB8AC3E}">
        <p14:creationId xmlns:p14="http://schemas.microsoft.com/office/powerpoint/2010/main" val="2092096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list a few advantages of using Microsoft Teams with Riverdale Nursing Home: It allows for immediate communication, safe messaging, and seamless team collaborations. The seamless integration with Microsoft 365 and the remote connectivity enable information to be shared easily, and the various features ensure that employees stay connected and informed anywhere.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6</a:t>
            </a:fld>
            <a:endParaRPr lang="en-US"/>
          </a:p>
        </p:txBody>
      </p:sp>
    </p:spTree>
    <p:extLst>
      <p:ext uri="{BB962C8B-B14F-4D97-AF65-F5344CB8AC3E}">
        <p14:creationId xmlns:p14="http://schemas.microsoft.com/office/powerpoint/2010/main" val="3707364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there are several features, Microsoft Teams has a few limitations. Staff need to have an understanding of how to utilise the platform and be able to use the internet in the best ways to do this. Many notifications can get in the way, and technical issues can cause a message not to be delivered correctly, affecting the working day and teamwork.</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7</a:t>
            </a:fld>
            <a:endParaRPr lang="en-US"/>
          </a:p>
        </p:txBody>
      </p:sp>
    </p:spTree>
    <p:extLst>
      <p:ext uri="{BB962C8B-B14F-4D97-AF65-F5344CB8AC3E}">
        <p14:creationId xmlns:p14="http://schemas.microsoft.com/office/powerpoint/2010/main" val="3352151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Riverdale Nursing Home, there is sensitive information that must be kept private. Resident's records, care plan, medication records, organization's policies, and others must be protected from unauthorized access. Staff should also be able to have access to these files readily when in their care with children. An efficient and safe electronic data storage system improves efficiency and ensures compliance with data storage provisions.</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8</a:t>
            </a:fld>
            <a:endParaRPr lang="en-US"/>
          </a:p>
        </p:txBody>
      </p:sp>
    </p:spTree>
    <p:extLst>
      <p:ext uri="{BB962C8B-B14F-4D97-AF65-F5344CB8AC3E}">
        <p14:creationId xmlns:p14="http://schemas.microsoft.com/office/powerpoint/2010/main" val="3243688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Use OneDrive to securely store important documents from nursing homes in the cloud. Access to data files from various devices is possible for staff while keeping data safe. The platform automatically saves documents and maintains even a document-tracking between changes, reducing the risk of data loss. Secure collaboration features among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users allow them to work together effectively on shared documents in OneDrive.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9</a:t>
            </a:fld>
            <a:endParaRPr lang="en-US"/>
          </a:p>
        </p:txBody>
      </p:sp>
    </p:spTree>
    <p:extLst>
      <p:ext uri="{BB962C8B-B14F-4D97-AF65-F5344CB8AC3E}">
        <p14:creationId xmlns:p14="http://schemas.microsoft.com/office/powerpoint/2010/main" val="3775635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can easily retrieve content from OneDrive, and it ensures the protection of that content. The use of paper records to do the searching is no longer necessary, as employees may search electronically through records on approved devices. Efficiency and management are enhanced. Secure sharing features enable collaboration between health care professionals and protect confidential information. To wrap up, OneDrive has numerous benefits and could be beneficial in the workplace at large.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10</a:t>
            </a:fld>
            <a:endParaRPr lang="en-US"/>
          </a:p>
        </p:txBody>
      </p:sp>
    </p:spTree>
    <p:extLst>
      <p:ext uri="{BB962C8B-B14F-4D97-AF65-F5344CB8AC3E}">
        <p14:creationId xmlns:p14="http://schemas.microsoft.com/office/powerpoint/2010/main" val="4020984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OneDrive is a secure and cloud-based storage system that helps to safeguard critical health-related paperwork. The data is automatically backed up, and the file-sharing function assists with collaboration. Information is readily available on multiple devices from multiple locations – life is flexible, efficient, and better for overall document management.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11</a:t>
            </a:fld>
            <a:endParaRPr lang="en-US"/>
          </a:p>
        </p:txBody>
      </p:sp>
    </p:spTree>
    <p:extLst>
      <p:ext uri="{BB962C8B-B14F-4D97-AF65-F5344CB8AC3E}">
        <p14:creationId xmlns:p14="http://schemas.microsoft.com/office/powerpoint/2010/main" val="2553534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OneDrive relies on access over the Internet to access your files and documents. Failure to properly maintain files creates a potential for weak passwords or loss of information in case the information files are accidentally deleted. Constraints on storage space and reliance on Microsoft products could also prove challenges for operations at times.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12</a:t>
            </a:fld>
            <a:endParaRPr lang="en-US"/>
          </a:p>
        </p:txBody>
      </p:sp>
    </p:spTree>
    <p:extLst>
      <p:ext uri="{BB962C8B-B14F-4D97-AF65-F5344CB8AC3E}">
        <p14:creationId xmlns:p14="http://schemas.microsoft.com/office/powerpoint/2010/main" val="241908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Care documentation is critical to the recording of information about residents and the care that's provided. Good records allow monitoring of progress, appropriate checks and balances, and/or meeting of legal requirements. Documentation aids in decision-making and continuity of care. Being a healthcare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Riverdale Nursing Home requires a trustworthy and professional document that they can produce in the same way: creating healthcare-related documents.</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13</a:t>
            </a:fld>
            <a:endParaRPr lang="en-US"/>
          </a:p>
        </p:txBody>
      </p:sp>
    </p:spTree>
    <p:extLst>
      <p:ext uri="{BB962C8B-B14F-4D97-AF65-F5344CB8AC3E}">
        <p14:creationId xmlns:p14="http://schemas.microsoft.com/office/powerpoint/2010/main" val="3476135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Suitable choice of word processor is a good word processor to be used, which would be Microsoft Word, because of its ease of use and formatting capabilities. Staff are able to use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reports and care plans via templates. Easy to edit with built-in editing tools; it improves accuracy and readability. Other integration options also enable further optimization of nursing home processes and increased cooperation with other MS applications.</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14</a:t>
            </a:fld>
            <a:endParaRPr lang="en-US"/>
          </a:p>
        </p:txBody>
      </p:sp>
    </p:spTree>
    <p:extLst>
      <p:ext uri="{BB962C8B-B14F-4D97-AF65-F5344CB8AC3E}">
        <p14:creationId xmlns:p14="http://schemas.microsoft.com/office/powerpoint/2010/main" val="1342826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produce useful and accurate documents that are professional, using Word for resident care. Records that have been documented improve communication and help to avoid misunderstandings among healthcare practitioners. Having records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can also help with sticking to healthcare regulations. Care delivery is more effective and safer with Microsoft Word, and documentation is more effective.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15</a:t>
            </a:fld>
            <a:endParaRPr lang="en-US"/>
          </a:p>
        </p:txBody>
      </p:sp>
    </p:spTree>
    <p:extLst>
      <p:ext uri="{BB962C8B-B14F-4D97-AF65-F5344CB8AC3E}">
        <p14:creationId xmlns:p14="http://schemas.microsoft.com/office/powerpoint/2010/main" val="3879696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Word is a relatively easy-to-learn word processor software, partly due to its general use in health care system. It provides professional formatting options, compatible templates, and sharing to improve documents. These tasks will help maintain accurate, consistent, and proper documentation for staff to assist in the best care of their residents.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16</a:t>
            </a:fld>
            <a:endParaRPr lang="en-US"/>
          </a:p>
        </p:txBody>
      </p:sp>
    </p:spTree>
    <p:extLst>
      <p:ext uri="{BB962C8B-B14F-4D97-AF65-F5344CB8AC3E}">
        <p14:creationId xmlns:p14="http://schemas.microsoft.com/office/powerpoint/2010/main" val="4248175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subjects related to multiple users in a Microsoft Word copy. It is possible for there to be human error, unlike formatting and accidental corruption of files. Staff should be applying correct document management procedures in a consistent manner – some functions are more complex and require training.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17</a:t>
            </a:fld>
            <a:endParaRPr lang="en-US"/>
          </a:p>
        </p:txBody>
      </p:sp>
    </p:spTree>
    <p:extLst>
      <p:ext uri="{BB962C8B-B14F-4D97-AF65-F5344CB8AC3E}">
        <p14:creationId xmlns:p14="http://schemas.microsoft.com/office/powerpoint/2010/main" val="2620946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Staffing arrangements play an important role in ensuring that staff levels are maintained safely to offer care of a high standard to the residents. Effective staff allocation requires matching the employees to the time they have available, making changes to leave and leave and pay policies when they are requested. Poor scheduling may result in a staffing shortage and problems. To plan and deliver the workforce, an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system of scheduling is required.</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18</a:t>
            </a:fld>
            <a:endParaRPr lang="en-US"/>
          </a:p>
        </p:txBody>
      </p:sp>
    </p:spTree>
    <p:extLst>
      <p:ext uri="{BB962C8B-B14F-4D97-AF65-F5344CB8AC3E}">
        <p14:creationId xmlns:p14="http://schemas.microsoft.com/office/powerpoint/2010/main" val="1569580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all-rounder application for creating and updating a staff </a:t>
            </a:r>
            <a:r>
              <a:rPr lang="en-US" sz="1200" kern="1200" dirty="0" err="1">
                <a:solidFill>
                  <a:schemeClr val="tx1"/>
                </a:solidFill>
                <a:effectLst/>
                <a:latin typeface="+mn-lt"/>
                <a:ea typeface="+mn-ea"/>
                <a:cs typeface="+mn-cs"/>
              </a:rPr>
              <a:t>rota</a:t>
            </a:r>
            <a:r>
              <a:rPr lang="en-US" sz="1200" kern="1200" dirty="0">
                <a:solidFill>
                  <a:schemeClr val="tx1"/>
                </a:solidFill>
                <a:effectLst/>
                <a:latin typeface="+mn-lt"/>
                <a:ea typeface="+mn-ea"/>
                <a:cs typeface="+mn-cs"/>
              </a:rPr>
              <a:t> is Microsoft Excel. Managers can schedule employee hours, quickly and easily sum up hours worked, and track attendance. Formulas and data functions allow you to do a workforce analysis within Excel. These functionalities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hand computations and the accuracy of planning choices inside the nursing home.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19</a:t>
            </a:fld>
            <a:endParaRPr lang="en-US"/>
          </a:p>
        </p:txBody>
      </p:sp>
    </p:spTree>
    <p:extLst>
      <p:ext uri="{BB962C8B-B14F-4D97-AF65-F5344CB8AC3E}">
        <p14:creationId xmlns:p14="http://schemas.microsoft.com/office/powerpoint/2010/main" val="2856782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Excel decreases the complexity in dealing with scheduling processes to make arrangements easier for managers. It is important to have a well-planned </a:t>
            </a:r>
            <a:r>
              <a:rPr lang="en-US" sz="1200" kern="1200" dirty="0" err="1">
                <a:solidFill>
                  <a:schemeClr val="tx1"/>
                </a:solidFill>
                <a:effectLst/>
                <a:latin typeface="+mn-lt"/>
                <a:ea typeface="+mn-ea"/>
                <a:cs typeface="+mn-cs"/>
              </a:rPr>
              <a:t>rota</a:t>
            </a:r>
            <a:r>
              <a:rPr lang="en-US" sz="1200" kern="1200" dirty="0">
                <a:solidFill>
                  <a:schemeClr val="tx1"/>
                </a:solidFill>
                <a:effectLst/>
                <a:latin typeface="+mn-lt"/>
                <a:ea typeface="+mn-ea"/>
                <a:cs typeface="+mn-cs"/>
              </a:rPr>
              <a:t>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conflict and staffing shortages. Easier attendance tracking also means workforce management decision-making, which allows easier monitoring. All of them can contribute to a more efficient and streamlined day-to-day operation and will help residents get the appropriate treatments they need when they need.</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20</a:t>
            </a:fld>
            <a:endParaRPr lang="en-US"/>
          </a:p>
        </p:txBody>
      </p:sp>
    </p:spTree>
    <p:extLst>
      <p:ext uri="{BB962C8B-B14F-4D97-AF65-F5344CB8AC3E}">
        <p14:creationId xmlns:p14="http://schemas.microsoft.com/office/powerpoint/2010/main" val="32122512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Excel is very flexible, inexpensive, and convenient in terms of scheduling. It contains accurate rota and workforce planning data analysis tools and formulas. It is widely used and hugely useful if managers know about the skills to tailor it to the needs of personnel.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21</a:t>
            </a:fld>
            <a:endParaRPr lang="en-US"/>
          </a:p>
        </p:txBody>
      </p:sp>
    </p:spTree>
    <p:extLst>
      <p:ext uri="{BB962C8B-B14F-4D97-AF65-F5344CB8AC3E}">
        <p14:creationId xmlns:p14="http://schemas.microsoft.com/office/powerpoint/2010/main" val="96846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updating Excel spreadsheets, it is important to ensure that they contain up-to-date information and are extremely detailed. You can make mistakes in the formula, or complex formulas can become cumbersome. There is not a lot of real-time collaboration between multiple users due to efficiency loss.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22</a:t>
            </a:fld>
            <a:endParaRPr lang="en-US"/>
          </a:p>
        </p:txBody>
      </p:sp>
    </p:spTree>
    <p:extLst>
      <p:ext uri="{BB962C8B-B14F-4D97-AF65-F5344CB8AC3E}">
        <p14:creationId xmlns:p14="http://schemas.microsoft.com/office/powerpoint/2010/main" val="37043422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Excel is a potent and flexible scheduling application; it must be kept up-to-date, and data input must be kept up-to-date. These high-quality spreadsheets can be redundant to deal with, and formulas may contain mistakes. If you have a </a:t>
            </a:r>
            <a:r>
              <a:rPr lang="en-US" sz="1200" kern="1200" dirty="0" err="1">
                <a:solidFill>
                  <a:schemeClr val="tx1"/>
                </a:solidFill>
                <a:effectLst/>
                <a:latin typeface="+mn-lt"/>
                <a:ea typeface="+mn-ea"/>
                <a:cs typeface="+mn-cs"/>
              </a:rPr>
              <a:t>rota</a:t>
            </a:r>
            <a:r>
              <a:rPr lang="en-US" sz="1200" kern="1200" dirty="0">
                <a:solidFill>
                  <a:schemeClr val="tx1"/>
                </a:solidFill>
                <a:effectLst/>
                <a:latin typeface="+mn-lt"/>
                <a:ea typeface="+mn-ea"/>
                <a:cs typeface="+mn-cs"/>
              </a:rPr>
              <a:t> to manage, then Excel can be a good option to achieve more accurate planning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the workforce.</a:t>
            </a:r>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23</a:t>
            </a:fld>
            <a:endParaRPr lang="en-US"/>
          </a:p>
        </p:txBody>
      </p:sp>
    </p:spTree>
    <p:extLst>
      <p:ext uri="{BB962C8B-B14F-4D97-AF65-F5344CB8AC3E}">
        <p14:creationId xmlns:p14="http://schemas.microsoft.com/office/powerpoint/2010/main" val="36151273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PowerPoint is applied extensively in training situations as a clear and engaging means of communication. Perform a video, diagram, visualization, or animation for the trainer to better comprehend. Through structured presentations, learners gain better use of info. Materials can also be edited and reused with PowerPoint for better efficiency and uniformity.</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24</a:t>
            </a:fld>
            <a:endParaRPr lang="en-US"/>
          </a:p>
        </p:txBody>
      </p:sp>
    </p:spTree>
    <p:extLst>
      <p:ext uri="{BB962C8B-B14F-4D97-AF65-F5344CB8AC3E}">
        <p14:creationId xmlns:p14="http://schemas.microsoft.com/office/powerpoint/2010/main" val="42426190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PowerPoint enables all employees to be provided with the same training information and guidance. The repetition of training helps with retention of knowledge and promotes compliance with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standards. Good use of well-trained staff will ensure they will be able to offer good-quality child care more confidently and </a:t>
            </a:r>
            <a:r>
              <a:rPr lang="en-US" sz="1200" kern="1200" dirty="0" err="1">
                <a:solidFill>
                  <a:schemeClr val="tx1"/>
                </a:solidFill>
                <a:effectLst/>
                <a:latin typeface="+mn-lt"/>
                <a:ea typeface="+mn-ea"/>
                <a:cs typeface="+mn-cs"/>
              </a:rPr>
              <a:t>skilfully</a:t>
            </a:r>
            <a:r>
              <a:rPr lang="en-US" sz="1200" kern="1200" dirty="0">
                <a:solidFill>
                  <a:schemeClr val="tx1"/>
                </a:solidFill>
                <a:effectLst/>
                <a:latin typeface="+mn-lt"/>
                <a:ea typeface="+mn-ea"/>
                <a:cs typeface="+mn-cs"/>
              </a:rPr>
              <a:t>. All of these aspects have a positive effect on the experience of the residents and the performance of the nursing home.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25</a:t>
            </a:fld>
            <a:endParaRPr lang="en-US"/>
          </a:p>
        </p:txBody>
      </p:sp>
    </p:spTree>
    <p:extLst>
      <p:ext uri="{BB962C8B-B14F-4D97-AF65-F5344CB8AC3E}">
        <p14:creationId xmlns:p14="http://schemas.microsoft.com/office/powerpoint/2010/main" val="6666050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PowerPoint supports training to provide good quality and in presentation. It can have movies, diagrams, and Pictures playing using the software to enhance the learning process. Training material can be reused quickly and often, and tweaked to ensure consistency and effectiveness in staff development programmes.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26</a:t>
            </a:fld>
            <a:endParaRPr lang="en-US"/>
          </a:p>
        </p:txBody>
      </p:sp>
    </p:spTree>
    <p:extLst>
      <p:ext uri="{BB962C8B-B14F-4D97-AF65-F5344CB8AC3E}">
        <p14:creationId xmlns:p14="http://schemas.microsoft.com/office/powerpoint/2010/main" val="185901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not crafted properly, a PowerPoint presentation can turn into a textbook. To deliver effectively, presentation skills and appropriate equipment must be used. If not properly planned, slide designs can significantly decrease audience involvement and engagement, causing the extent of learning impact and diminishing the entire training effectiveness.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27</a:t>
            </a:fld>
            <a:endParaRPr lang="en-US"/>
          </a:p>
        </p:txBody>
      </p:sp>
    </p:spTree>
    <p:extLst>
      <p:ext uri="{BB962C8B-B14F-4D97-AF65-F5344CB8AC3E}">
        <p14:creationId xmlns:p14="http://schemas.microsoft.com/office/powerpoint/2010/main" val="2657596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Throughout the presentation, we have seen how Microsoft 365 tools are enhancing efficiency throughout Riverdale Nursing Home. While teams can communicate more effectively, using OneDrive helps ensure information is secure, Word documents are professional, Excel helps plan for the workforce, and PowerPoint facilitates staff training. They can work together to help prevent mistakes, improve teamwork, increase efficiency, and support residents to receive the best care.</a:t>
            </a:r>
          </a:p>
          <a:p>
            <a:endParaRPr lang="en-US" dirty="0"/>
          </a:p>
        </p:txBody>
      </p:sp>
      <p:sp>
        <p:nvSpPr>
          <p:cNvPr id="4" name="Slide Number Placeholder 3"/>
          <p:cNvSpPr>
            <a:spLocks noGrp="1"/>
          </p:cNvSpPr>
          <p:nvPr>
            <p:ph type="sldNum" sz="quarter" idx="5"/>
          </p:nvPr>
        </p:nvSpPr>
        <p:spPr/>
        <p:txBody>
          <a:bodyPr/>
          <a:lstStyle/>
          <a:p>
            <a:fld id="{48E29ABA-F38C-49B5-B90F-7698FE135175}" type="slidenum">
              <a:rPr lang="en-US" smtClean="0"/>
              <a:t>28</a:t>
            </a:fld>
            <a:endParaRPr lang="en-US"/>
          </a:p>
        </p:txBody>
      </p:sp>
    </p:spTree>
    <p:extLst>
      <p:ext uri="{BB962C8B-B14F-4D97-AF65-F5344CB8AC3E}">
        <p14:creationId xmlns:p14="http://schemas.microsoft.com/office/powerpoint/2010/main" val="1070160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C8944-9446-CAB1-A2B0-3BE8651D67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24A388-F214-7772-D7DD-000A6A35B5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716ED37-DE77-1F83-8EF4-CCFF02EE4BBE}"/>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858187C8-7CF3-9DF2-808B-5B5E51732C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46E0A0-6D3E-5ED3-33C8-09312A68017D}"/>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01865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E1DB4-A8C4-AB1B-7E98-B8485B5E4C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AEE3AB-694A-09EA-5907-1BC57FC52A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12415A-D103-AE17-D891-095ADB07C74A}"/>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CF39AD87-95DF-2487-CAD3-C57830E776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7F8315-39A1-FA9A-D979-8B5A04C8F2FE}"/>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334301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F0285-96F9-BE3C-6FCA-11EE36E36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3438A0F-9CF4-ECA0-D1C6-D1B340E435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A50FB0-342E-CA7F-D877-9A835A56D3EA}"/>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3CB249E2-FCCF-6784-4575-5A59A1C632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04707-3582-F299-17F0-D41665266FC2}"/>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669228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CABE9-3354-42CE-6FEA-36DE7E6111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6F4B1E-81D5-C1B7-8011-778A605971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8F4026-3011-309F-9DF8-CB76CA53A0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E09289A-494E-B457-4229-7A343C1F5A39}"/>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6" name="Footer Placeholder 5">
            <a:extLst>
              <a:ext uri="{FF2B5EF4-FFF2-40B4-BE49-F238E27FC236}">
                <a16:creationId xmlns:a16="http://schemas.microsoft.com/office/drawing/2014/main" id="{7A1CCA4B-BA42-D756-CE44-D9D63C3BF0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FE3432-2E95-1F61-57D7-A5114A9A6307}"/>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25728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0BC6-0D68-3AF3-356C-934E0F0940C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AEE2D5-EE35-A7BD-DF5A-37F35248D4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C9B803-97C5-F8E6-1F9E-0854B285C3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9F0CC7B-6F4A-02CD-BDAA-201E3A82F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3BEBDB-6060-D27C-5A2E-11BE79F8EB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84E16-E9CE-16EF-75B7-C304F4FA2DBA}"/>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8" name="Footer Placeholder 7">
            <a:extLst>
              <a:ext uri="{FF2B5EF4-FFF2-40B4-BE49-F238E27FC236}">
                <a16:creationId xmlns:a16="http://schemas.microsoft.com/office/drawing/2014/main" id="{981D9948-7383-CF48-E611-47BCF4281C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FB72D1-DE5F-88B4-C7BB-028DBBD40948}"/>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210502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FA18-FC97-4A6C-D1EC-1201E34F96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D90A4F5-3928-CC70-6B7A-FEEC1A59069F}"/>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4" name="Footer Placeholder 3">
            <a:extLst>
              <a:ext uri="{FF2B5EF4-FFF2-40B4-BE49-F238E27FC236}">
                <a16:creationId xmlns:a16="http://schemas.microsoft.com/office/drawing/2014/main" id="{EA5842C9-4E95-DF9D-ED76-888DAF68DA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4D1C05-BCA4-AE52-7981-E1AFC35AA8D1}"/>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2856597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79A840-0570-A1EE-B62F-5BB1257592FE}"/>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3" name="Footer Placeholder 2">
            <a:extLst>
              <a:ext uri="{FF2B5EF4-FFF2-40B4-BE49-F238E27FC236}">
                <a16:creationId xmlns:a16="http://schemas.microsoft.com/office/drawing/2014/main" id="{26992BA1-10B4-8B8E-54EE-721B92BD44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8FC23B-9384-8C6F-0B10-DCEC211786ED}"/>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816785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54D5-CA61-A828-B2B3-77B618D509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837825-9BC7-EC6E-E82A-A50ED7A3C1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F8F3BC-5588-07FF-4AA1-9092ACC39E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87CB29-C4A3-0BC1-848D-53EC4BF36819}"/>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6" name="Footer Placeholder 5">
            <a:extLst>
              <a:ext uri="{FF2B5EF4-FFF2-40B4-BE49-F238E27FC236}">
                <a16:creationId xmlns:a16="http://schemas.microsoft.com/office/drawing/2014/main" id="{64D78BC3-7872-362E-D0A4-874A611F8E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4A970B-5782-2B42-1D35-47BB19E8370A}"/>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44350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F4286-1628-9E31-7A92-8BF9640F0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B0730E5-3BC4-AB33-50BD-AA025AE939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ABAB87-CCE3-B022-EDE6-2E6F5BFA2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51C0B8-652E-311D-AFBC-CEC3799B77B0}"/>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6" name="Footer Placeholder 5">
            <a:extLst>
              <a:ext uri="{FF2B5EF4-FFF2-40B4-BE49-F238E27FC236}">
                <a16:creationId xmlns:a16="http://schemas.microsoft.com/office/drawing/2014/main" id="{B5A9D038-F58F-0589-E518-CD89F87064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8AF3F4-46C5-026B-6E64-46AE6BB7DCCF}"/>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819817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1958-6C1B-CAF1-BE79-7A4A5C8F015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C808A5-4351-44CB-D89B-8C0786E1A6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AE5551-0C87-A7F9-CAA6-45EFE193F2B5}"/>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5A99E619-2680-75FD-CBB3-A6C1AE0253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9846F-E6E0-1A3B-E655-19EB3AF5B46F}"/>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196506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0F99A-5AE8-F854-2A81-B701FB4EFFA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ED5FF-A8A7-1FDB-6D0E-AA84180A09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7A0F1F-5C4C-B5F5-C127-849886B289D4}"/>
              </a:ext>
            </a:extLst>
          </p:cNvPr>
          <p:cNvSpPr>
            <a:spLocks noGrp="1"/>
          </p:cNvSpPr>
          <p:nvPr>
            <p:ph type="dt" sz="half" idx="10"/>
          </p:nvPr>
        </p:nvSpPr>
        <p:spPr/>
        <p:txBody>
          <a:body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F699D157-BFC8-D1D1-65C9-DA9372F147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7C8880-9B39-C66F-3DEA-0DE46C7437A3}"/>
              </a:ext>
            </a:extLst>
          </p:cNvPr>
          <p:cNvSpPr>
            <a:spLocks noGrp="1"/>
          </p:cNvSpPr>
          <p:nvPr>
            <p:ph type="sldNum" sz="quarter" idx="12"/>
          </p:nvPr>
        </p:nvSpPr>
        <p:spPr/>
        <p:txBody>
          <a:bodyPr/>
          <a:lstStyle/>
          <a:p>
            <a:fld id="{EA872471-29A5-497E-9BDB-9C4A2B4501B1}" type="slidenum">
              <a:rPr lang="en-US" smtClean="0"/>
              <a:t>‹#›</a:t>
            </a:fld>
            <a:endParaRPr lang="en-US"/>
          </a:p>
        </p:txBody>
      </p:sp>
    </p:spTree>
    <p:extLst>
      <p:ext uri="{BB962C8B-B14F-4D97-AF65-F5344CB8AC3E}">
        <p14:creationId xmlns:p14="http://schemas.microsoft.com/office/powerpoint/2010/main" val="40040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5FE899-2DD4-AB91-A8AF-A2C3094304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CCC6904-DFFA-8CD4-3D6D-B7E254C95D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A8270-FFD3-D574-F659-6A82850288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C1816E-887A-49DD-86C0-E6EA44586A7E}" type="datetimeFigureOut">
              <a:rPr lang="en-US" smtClean="0"/>
              <a:t>6/6/2026</a:t>
            </a:fld>
            <a:endParaRPr lang="en-US"/>
          </a:p>
        </p:txBody>
      </p:sp>
      <p:sp>
        <p:nvSpPr>
          <p:cNvPr id="5" name="Footer Placeholder 4">
            <a:extLst>
              <a:ext uri="{FF2B5EF4-FFF2-40B4-BE49-F238E27FC236}">
                <a16:creationId xmlns:a16="http://schemas.microsoft.com/office/drawing/2014/main" id="{8CC7D908-D106-6A93-FCA8-EBDF0C04F9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2D803D-20FB-6602-5B0D-D9164AC694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872471-29A5-497E-9BDB-9C4A2B4501B1}" type="slidenum">
              <a:rPr lang="en-US" smtClean="0"/>
              <a:t>‹#›</a:t>
            </a:fld>
            <a:endParaRPr lang="en-US"/>
          </a:p>
        </p:txBody>
      </p:sp>
    </p:spTree>
    <p:extLst>
      <p:ext uri="{BB962C8B-B14F-4D97-AF65-F5344CB8AC3E}">
        <p14:creationId xmlns:p14="http://schemas.microsoft.com/office/powerpoint/2010/main" val="3446792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6.jpe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2.jpe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7.jpe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48.jpeg"/><Relationship Id="rId7" Type="http://schemas.openxmlformats.org/officeDocument/2006/relationships/diagramColors" Target="../diagrams/colors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54.jpe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4.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jpeg"/><Relationship Id="rId7" Type="http://schemas.openxmlformats.org/officeDocument/2006/relationships/diagramColors" Target="../diagrams/colors1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8" Type="http://schemas.openxmlformats.org/officeDocument/2006/relationships/hyperlink" Target="https://www.intechopen.com/chapters/1178179" TargetMode="External"/><Relationship Id="rId3" Type="http://schemas.openxmlformats.org/officeDocument/2006/relationships/hyperlink" Target="https://www.mdpi.com/2504-2289/7/2/68" TargetMode="External"/><Relationship Id="rId7" Type="http://schemas.openxmlformats.org/officeDocument/2006/relationships/hyperlink" Target="https://www.mdpi.com/1660-4601/19/21/13843" TargetMode="External"/><Relationship Id="rId2" Type="http://schemas.openxmlformats.org/officeDocument/2006/relationships/hyperlink" Target="https://search.proquest.com/openview/c11414c766d16c9834399ac0eaef0af8/1?pq-origsite=gscholar&amp;cbl=18750&amp;diss=y" TargetMode="External"/><Relationship Id="rId1" Type="http://schemas.openxmlformats.org/officeDocument/2006/relationships/slideLayout" Target="../slideLayouts/slideLayout2.xml"/><Relationship Id="rId6" Type="http://schemas.openxmlformats.org/officeDocument/2006/relationships/hyperlink" Target="https://assets.cureus.com/uploads/review_article/pdf/197936/20231125-25333-b8x13f.pdf?utm_source=consensus" TargetMode="External"/><Relationship Id="rId11" Type="http://schemas.openxmlformats.org/officeDocument/2006/relationships/hyperlink" Target="https://onlinelibrary.wiley.com/doi/abs/10.1111/scs.13174" TargetMode="External"/><Relationship Id="rId5" Type="http://schemas.openxmlformats.org/officeDocument/2006/relationships/hyperlink" Target="https://link.springer.com/article/10.1186/s12912-023-01592-3" TargetMode="External"/><Relationship Id="rId10" Type="http://schemas.openxmlformats.org/officeDocument/2006/relationships/hyperlink" Target="https://eric.ed.gov/?id=ED646702" TargetMode="External"/><Relationship Id="rId4" Type="http://schemas.openxmlformats.org/officeDocument/2006/relationships/hyperlink" Target="https://saudijournals.com/media/articles/SJMPS_1110_989-996_BD.pdf" TargetMode="External"/><Relationship Id="rId9" Type="http://schemas.openxmlformats.org/officeDocument/2006/relationships/hyperlink" Target="https://www.mdpi.com/2227-7102/13/8/760"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cell.com/heliyon/fulltext/S2405-8440(24)05075-8" TargetMode="External"/><Relationship Id="rId3" Type="http://schemas.openxmlformats.org/officeDocument/2006/relationships/hyperlink" Target="https://www.researchgate.net/profile/Manoj-Kumar-537/publication/386450352_Utilizing_Big_Data_and_Cloud_Computing_to_Transform_Healthcare_Improving_Patient/links/67d346d6e62c604a0dd8ee65/Utilizing-Big-Data-and-Cloud-Computing-to-Transform-Healthcare-Improving-Patient.pdf" TargetMode="External"/><Relationship Id="rId7" Type="http://schemas.openxmlformats.org/officeDocument/2006/relationships/hyperlink" Target="https://www.mdpi.com/1660-4601/19/20/13187" TargetMode="External"/><Relationship Id="rId2" Type="http://schemas.openxmlformats.org/officeDocument/2006/relationships/hyperlink" Target="https://apjnr.org/index.php/apjnr/article/view/39" TargetMode="External"/><Relationship Id="rId1" Type="http://schemas.openxmlformats.org/officeDocument/2006/relationships/slideLayout" Target="../slideLayouts/slideLayout2.xml"/><Relationship Id="rId6" Type="http://schemas.openxmlformats.org/officeDocument/2006/relationships/hyperlink" Target="https://www.mdpi.com/2039-4403/15/2/59" TargetMode="External"/><Relationship Id="rId11" Type="http://schemas.openxmlformats.org/officeDocument/2006/relationships/hyperlink" Target="https://link.springer.com/article/10.1186/s12913-024-11313-4" TargetMode="External"/><Relationship Id="rId5" Type="http://schemas.openxmlformats.org/officeDocument/2006/relationships/hyperlink" Target="https://www.mdpi.com/2227-9059/10/10/2594" TargetMode="External"/><Relationship Id="rId10" Type="http://schemas.openxmlformats.org/officeDocument/2006/relationships/hyperlink" Target="https://link.springer.com/article/10.1007/s41666-024-00159-4" TargetMode="External"/><Relationship Id="rId4" Type="http://schemas.openxmlformats.org/officeDocument/2006/relationships/hyperlink" Target="https://journals.sagepub.com/doi/abs/10.1177/10464964231200015" TargetMode="External"/><Relationship Id="rId9" Type="http://schemas.openxmlformats.org/officeDocument/2006/relationships/hyperlink" Target="https://www.mdpi.com/2073-431X/13/2/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0" name="Rectangle 9">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1A24E2AD-AD43-7B5B-3848-71C735E1202F}"/>
              </a:ext>
            </a:extLst>
          </p:cNvPr>
          <p:cNvSpPr>
            <a:spLocks noGrp="1"/>
          </p:cNvSpPr>
          <p:nvPr>
            <p:ph type="ctrTitle"/>
          </p:nvPr>
        </p:nvSpPr>
        <p:spPr>
          <a:xfrm>
            <a:off x="1126348" y="1124262"/>
            <a:ext cx="8017652" cy="2690413"/>
          </a:xfrm>
        </p:spPr>
        <p:txBody>
          <a:bodyPr anchor="t">
            <a:normAutofit/>
          </a:bodyPr>
          <a:lstStyle/>
          <a:p>
            <a:pPr algn="l"/>
            <a:r>
              <a:rPr lang="en-GB" sz="4600" b="1" dirty="0">
                <a:solidFill>
                  <a:srgbClr val="FFFFFF"/>
                </a:solidFill>
              </a:rPr>
              <a:t>Digital Skills and Research Methods</a:t>
            </a:r>
            <a:br>
              <a:rPr lang="en-GB" sz="4600" b="1" dirty="0">
                <a:solidFill>
                  <a:srgbClr val="FFFFFF"/>
                </a:solidFill>
              </a:rPr>
            </a:br>
            <a:r>
              <a:rPr lang="en-GB" sz="4600" b="1" dirty="0">
                <a:solidFill>
                  <a:srgbClr val="FFFFFF"/>
                </a:solidFill>
              </a:rPr>
              <a:t>LCHS4007</a:t>
            </a:r>
            <a:br>
              <a:rPr lang="en-GB" sz="4600" b="1" dirty="0">
                <a:solidFill>
                  <a:srgbClr val="FFFFFF"/>
                </a:solidFill>
              </a:rPr>
            </a:br>
            <a:r>
              <a:rPr lang="en-GB" sz="4600" b="1" dirty="0">
                <a:solidFill>
                  <a:srgbClr val="FFFFFF"/>
                </a:solidFill>
              </a:rPr>
              <a:t>Group Presentation</a:t>
            </a:r>
            <a:endParaRPr lang="en-US" sz="4600" dirty="0">
              <a:solidFill>
                <a:srgbClr val="FFFFFF"/>
              </a:solidFill>
            </a:endParaRPr>
          </a:p>
        </p:txBody>
      </p:sp>
      <p:sp>
        <p:nvSpPr>
          <p:cNvPr id="3" name="Subtitle 2">
            <a:extLst>
              <a:ext uri="{FF2B5EF4-FFF2-40B4-BE49-F238E27FC236}">
                <a16:creationId xmlns:a16="http://schemas.microsoft.com/office/drawing/2014/main" id="{CE6FA2FB-F6D6-CB45-630C-5FDD2BB3B699}"/>
              </a:ext>
            </a:extLst>
          </p:cNvPr>
          <p:cNvSpPr>
            <a:spLocks noGrp="1"/>
          </p:cNvSpPr>
          <p:nvPr>
            <p:ph type="subTitle" idx="1"/>
          </p:nvPr>
        </p:nvSpPr>
        <p:spPr>
          <a:xfrm>
            <a:off x="1126348" y="5099566"/>
            <a:ext cx="6481746" cy="1199733"/>
          </a:xfrm>
        </p:spPr>
        <p:txBody>
          <a:bodyPr anchor="ctr">
            <a:normAutofit fontScale="55000" lnSpcReduction="20000"/>
          </a:bodyPr>
          <a:lstStyle/>
          <a:p>
            <a:pPr algn="l"/>
            <a:r>
              <a:rPr lang="en-US" sz="2000" b="1" dirty="0"/>
              <a:t>Student Name:</a:t>
            </a:r>
          </a:p>
          <a:p>
            <a:pPr algn="l"/>
            <a:r>
              <a:rPr lang="en-US" sz="2000" b="1" dirty="0"/>
              <a:t>Sabina </a:t>
            </a:r>
            <a:r>
              <a:rPr lang="en-US" sz="2000" b="1" dirty="0" err="1"/>
              <a:t>gabcova</a:t>
            </a:r>
            <a:r>
              <a:rPr lang="en-US" sz="2000" b="1" dirty="0"/>
              <a:t> 2540799</a:t>
            </a:r>
          </a:p>
          <a:p>
            <a:pPr algn="l"/>
            <a:r>
              <a:rPr lang="en-US" sz="2000" b="1" dirty="0"/>
              <a:t>Gisele Bon Bendon 2535564</a:t>
            </a:r>
          </a:p>
          <a:p>
            <a:pPr algn="l"/>
            <a:r>
              <a:rPr lang="en-US" sz="2000" b="1" dirty="0"/>
              <a:t>Majid Hussain 2542758</a:t>
            </a:r>
          </a:p>
          <a:p>
            <a:pPr algn="l"/>
            <a:r>
              <a:rPr lang="en-US" sz="2000" b="1" dirty="0" err="1"/>
              <a:t>Mozreen</a:t>
            </a:r>
            <a:r>
              <a:rPr lang="en-US" sz="2000" b="1" dirty="0"/>
              <a:t> Jan 2537595</a:t>
            </a:r>
          </a:p>
          <a:p>
            <a:pPr algn="l"/>
            <a:endParaRPr lang="en-US" sz="2000" b="1" dirty="0"/>
          </a:p>
          <a:p>
            <a:pPr algn="l"/>
            <a:endParaRPr lang="en-US" sz="2000" b="1" dirty="0"/>
          </a:p>
          <a:p>
            <a:pPr algn="l"/>
            <a:endParaRPr lang="en-US" sz="2000" dirty="0"/>
          </a:p>
          <a:p>
            <a:pPr algn="l"/>
            <a:endParaRPr lang="en-US" sz="2000" dirty="0"/>
          </a:p>
        </p:txBody>
      </p:sp>
      <p:pic>
        <p:nvPicPr>
          <p:cNvPr id="4" name="Picture 3" descr="Discover University of Wales Trinity Saint David">
            <a:extLst>
              <a:ext uri="{FF2B5EF4-FFF2-40B4-BE49-F238E27FC236}">
                <a16:creationId xmlns:a16="http://schemas.microsoft.com/office/drawing/2014/main" id="{F6A30C1B-8A80-7321-B357-1E056D2C3FF9}"/>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315846" y="5061057"/>
            <a:ext cx="2999332" cy="1199733"/>
          </a:xfrm>
          <a:prstGeom prst="rect">
            <a:avLst/>
          </a:prstGeom>
          <a:noFill/>
        </p:spPr>
      </p:pic>
    </p:spTree>
    <p:extLst>
      <p:ext uri="{BB962C8B-B14F-4D97-AF65-F5344CB8AC3E}">
        <p14:creationId xmlns:p14="http://schemas.microsoft.com/office/powerpoint/2010/main" val="1460057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F47A63-D461-0F31-A481-5B814E0B82FA}"/>
              </a:ext>
            </a:extLst>
          </p:cNvPr>
          <p:cNvSpPr>
            <a:spLocks noGrp="1"/>
          </p:cNvSpPr>
          <p:nvPr>
            <p:ph type="title"/>
          </p:nvPr>
        </p:nvSpPr>
        <p:spPr>
          <a:xfrm>
            <a:off x="621792" y="1161288"/>
            <a:ext cx="3602736" cy="4526280"/>
          </a:xfrm>
        </p:spPr>
        <p:txBody>
          <a:bodyPr>
            <a:normAutofit/>
          </a:bodyPr>
          <a:lstStyle/>
          <a:p>
            <a:r>
              <a:rPr lang="en-US" sz="4000" b="1"/>
              <a:t>Introduction to the Case Study</a:t>
            </a:r>
            <a:endParaRPr lang="en-US" sz="4000"/>
          </a:p>
        </p:txBody>
      </p:sp>
      <p:sp>
        <p:nvSpPr>
          <p:cNvPr id="24" name="Rectangle 2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5" name="Content Placeholder 2">
            <a:extLst>
              <a:ext uri="{FF2B5EF4-FFF2-40B4-BE49-F238E27FC236}">
                <a16:creationId xmlns:a16="http://schemas.microsoft.com/office/drawing/2014/main" id="{B5C305ED-1D30-75F8-352A-E3225CDC2FB5}"/>
              </a:ext>
            </a:extLst>
          </p:cNvPr>
          <p:cNvGraphicFramePr>
            <a:graphicFrameLocks noGrp="1"/>
          </p:cNvGraphicFramePr>
          <p:nvPr>
            <p:ph idx="1"/>
            <p:extLst>
              <p:ext uri="{D42A27DB-BD31-4B8C-83A1-F6EECF244321}">
                <p14:modId xmlns:p14="http://schemas.microsoft.com/office/powerpoint/2010/main" val="396648757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480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33C74-0140-CAAC-28CE-89B760F9631D}"/>
              </a:ext>
            </a:extLst>
          </p:cNvPr>
          <p:cNvSpPr>
            <a:spLocks noGrp="1"/>
          </p:cNvSpPr>
          <p:nvPr>
            <p:ph type="title"/>
          </p:nvPr>
        </p:nvSpPr>
        <p:spPr>
          <a:xfrm>
            <a:off x="686834" y="1153572"/>
            <a:ext cx="3200400" cy="4461163"/>
          </a:xfrm>
        </p:spPr>
        <p:txBody>
          <a:bodyPr>
            <a:normAutofit/>
          </a:bodyPr>
          <a:lstStyle/>
          <a:p>
            <a:r>
              <a:rPr lang="en-US" sz="3100" b="1">
                <a:solidFill>
                  <a:srgbClr val="FFFFFF"/>
                </a:solidFill>
              </a:rPr>
              <a:t>STAFF COMMUNICATION (Microsoft Teams)</a:t>
            </a:r>
            <a:br>
              <a:rPr lang="en-US" sz="3100">
                <a:solidFill>
                  <a:srgbClr val="FFFFFF"/>
                </a:solidFill>
              </a:rPr>
            </a:br>
            <a:r>
              <a:rPr lang="en-US" sz="3100" b="1">
                <a:solidFill>
                  <a:srgbClr val="FFFFFF"/>
                </a:solidFill>
              </a:rPr>
              <a:t>Staff Communication at Riverdale Nursing Home</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75D931-CA2C-32F7-F39F-C4F8FAEA2312}"/>
              </a:ext>
            </a:extLst>
          </p:cNvPr>
          <p:cNvSpPr>
            <a:spLocks noGrp="1"/>
          </p:cNvSpPr>
          <p:nvPr>
            <p:ph idx="1"/>
          </p:nvPr>
        </p:nvSpPr>
        <p:spPr>
          <a:xfrm>
            <a:off x="4447308" y="591344"/>
            <a:ext cx="6906491" cy="5585619"/>
          </a:xfrm>
        </p:spPr>
        <p:txBody>
          <a:bodyPr anchor="ctr">
            <a:normAutofit/>
          </a:bodyPr>
          <a:lstStyle/>
          <a:p>
            <a:pPr lvl="0"/>
            <a:r>
              <a:rPr lang="en-US" dirty="0"/>
              <a:t>Relationship between carer, nurse, and administration for better communication.</a:t>
            </a:r>
          </a:p>
          <a:p>
            <a:pPr lvl="0"/>
            <a:r>
              <a:rPr lang="en-US" dirty="0"/>
              <a:t>Give shift handover information.</a:t>
            </a:r>
          </a:p>
          <a:p>
            <a:pPr lvl="0"/>
            <a:r>
              <a:rPr lang="en-US" dirty="0"/>
              <a:t>Reporting incidents and emergencies.</a:t>
            </a:r>
          </a:p>
          <a:p>
            <a:pPr lvl="0"/>
            <a:r>
              <a:rPr lang="en-US" dirty="0"/>
              <a:t>If you are involved in the care of residents, you will need to organize it.</a:t>
            </a:r>
          </a:p>
          <a:p>
            <a:pPr lvl="0"/>
            <a:r>
              <a:rPr lang="en-US" dirty="0"/>
              <a:t>Making sure employees get all the necessary information (</a:t>
            </a:r>
            <a:r>
              <a:rPr lang="en-US" dirty="0" err="1"/>
              <a:t>Chivaka</a:t>
            </a:r>
            <a:r>
              <a:rPr lang="en-US" dirty="0"/>
              <a:t>, 2024).</a:t>
            </a:r>
          </a:p>
          <a:p>
            <a:endParaRPr lang="en-US" dirty="0"/>
          </a:p>
        </p:txBody>
      </p:sp>
    </p:spTree>
    <p:extLst>
      <p:ext uri="{BB962C8B-B14F-4D97-AF65-F5344CB8AC3E}">
        <p14:creationId xmlns:p14="http://schemas.microsoft.com/office/powerpoint/2010/main" val="1873692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9C8621-B3C5-D06E-D61C-E497C9F9BEB1}"/>
              </a:ext>
            </a:extLst>
          </p:cNvPr>
          <p:cNvSpPr>
            <a:spLocks noGrp="1"/>
          </p:cNvSpPr>
          <p:nvPr>
            <p:ph type="title"/>
          </p:nvPr>
        </p:nvSpPr>
        <p:spPr>
          <a:xfrm>
            <a:off x="621792" y="1161288"/>
            <a:ext cx="3602736" cy="4526280"/>
          </a:xfrm>
        </p:spPr>
        <p:txBody>
          <a:bodyPr>
            <a:normAutofit/>
          </a:bodyPr>
          <a:lstStyle/>
          <a:p>
            <a:r>
              <a:rPr lang="en-US" sz="4000" b="1"/>
              <a:t>Why Microsoft Teams?</a:t>
            </a:r>
            <a:br>
              <a:rPr lang="en-US" sz="4000"/>
            </a:b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10AFBE8-8319-CA6D-9DC2-2CDC993A8D66}"/>
              </a:ext>
            </a:extLst>
          </p:cNvPr>
          <p:cNvGraphicFramePr>
            <a:graphicFrameLocks noGrp="1"/>
          </p:cNvGraphicFramePr>
          <p:nvPr>
            <p:ph idx="1"/>
            <p:extLst>
              <p:ext uri="{D42A27DB-BD31-4B8C-83A1-F6EECF244321}">
                <p14:modId xmlns:p14="http://schemas.microsoft.com/office/powerpoint/2010/main" val="389451565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2106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24A6C-EDE2-8E15-2428-E83E517A79A6}"/>
              </a:ext>
            </a:extLst>
          </p:cNvPr>
          <p:cNvSpPr>
            <a:spLocks noGrp="1"/>
          </p:cNvSpPr>
          <p:nvPr>
            <p:ph type="title"/>
          </p:nvPr>
        </p:nvSpPr>
        <p:spPr>
          <a:xfrm>
            <a:off x="635000" y="640823"/>
            <a:ext cx="3418659" cy="5583148"/>
          </a:xfrm>
        </p:spPr>
        <p:txBody>
          <a:bodyPr anchor="ctr">
            <a:normAutofit/>
          </a:bodyPr>
          <a:lstStyle/>
          <a:p>
            <a:r>
              <a:rPr lang="en-US" sz="5400" b="1"/>
              <a:t>Benefits for Riverdale Nursing Home</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0FCEF8-C0D0-EA08-0814-3A28D9301DE5}"/>
              </a:ext>
            </a:extLst>
          </p:cNvPr>
          <p:cNvGraphicFramePr>
            <a:graphicFrameLocks noGrp="1"/>
          </p:cNvGraphicFramePr>
          <p:nvPr>
            <p:ph idx="1"/>
            <p:extLst>
              <p:ext uri="{D42A27DB-BD31-4B8C-83A1-F6EECF244321}">
                <p14:modId xmlns:p14="http://schemas.microsoft.com/office/powerpoint/2010/main" val="41555135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968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F050060-2529-6B31-C4F1-967277E8C235}"/>
              </a:ext>
            </a:extLst>
          </p:cNvPr>
          <p:cNvPicPr>
            <a:picLocks noChangeAspect="1"/>
          </p:cNvPicPr>
          <p:nvPr/>
        </p:nvPicPr>
        <p:blipFill>
          <a:blip r:embed="rId3">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624FC-1A21-DD40-1FA8-F3E2E122DF67}"/>
              </a:ext>
            </a:extLst>
          </p:cNvPr>
          <p:cNvSpPr>
            <a:spLocks noGrp="1"/>
          </p:cNvSpPr>
          <p:nvPr>
            <p:ph type="title"/>
          </p:nvPr>
        </p:nvSpPr>
        <p:spPr>
          <a:xfrm>
            <a:off x="838200" y="365125"/>
            <a:ext cx="10515600" cy="1325563"/>
          </a:xfrm>
        </p:spPr>
        <p:txBody>
          <a:bodyPr>
            <a:normAutofit/>
          </a:bodyPr>
          <a:lstStyle/>
          <a:p>
            <a:r>
              <a:rPr lang="en-US" b="1" dirty="0"/>
              <a:t>Advantages of Microsoft Teams</a:t>
            </a:r>
            <a:endParaRPr lang="en-US" dirty="0"/>
          </a:p>
        </p:txBody>
      </p:sp>
      <p:graphicFrame>
        <p:nvGraphicFramePr>
          <p:cNvPr id="5" name="Content Placeholder 2">
            <a:extLst>
              <a:ext uri="{FF2B5EF4-FFF2-40B4-BE49-F238E27FC236}">
                <a16:creationId xmlns:a16="http://schemas.microsoft.com/office/drawing/2014/main" id="{2BFBAF1F-9629-0C61-54DE-CC9785AD7753}"/>
              </a:ext>
            </a:extLst>
          </p:cNvPr>
          <p:cNvGraphicFramePr>
            <a:graphicFrameLocks noGrp="1"/>
          </p:cNvGraphicFramePr>
          <p:nvPr>
            <p:ph idx="1"/>
            <p:extLst>
              <p:ext uri="{D42A27DB-BD31-4B8C-83A1-F6EECF244321}">
                <p14:modId xmlns:p14="http://schemas.microsoft.com/office/powerpoint/2010/main" val="38402223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141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9986060-53B9-AC71-92D9-3C217EF1EE32}"/>
              </a:ext>
            </a:extLst>
          </p:cNvPr>
          <p:cNvSpPr>
            <a:spLocks noGrp="1"/>
          </p:cNvSpPr>
          <p:nvPr>
            <p:ph type="title"/>
          </p:nvPr>
        </p:nvSpPr>
        <p:spPr>
          <a:xfrm>
            <a:off x="838200" y="365125"/>
            <a:ext cx="5387502" cy="1325563"/>
          </a:xfrm>
        </p:spPr>
        <p:txBody>
          <a:bodyPr>
            <a:normAutofit/>
          </a:bodyPr>
          <a:lstStyle/>
          <a:p>
            <a:r>
              <a:rPr lang="en-US" b="1" dirty="0"/>
              <a:t>Limitations of Microsoft Teams</a:t>
            </a:r>
          </a:p>
        </p:txBody>
      </p:sp>
      <p:pic>
        <p:nvPicPr>
          <p:cNvPr id="6" name="Picture 5">
            <a:extLst>
              <a:ext uri="{FF2B5EF4-FFF2-40B4-BE49-F238E27FC236}">
                <a16:creationId xmlns:a16="http://schemas.microsoft.com/office/drawing/2014/main" id="{C80C9AEA-AD13-6054-1282-5FC1C6637281}"/>
              </a:ext>
            </a:extLst>
          </p:cNvPr>
          <p:cNvPicPr>
            <a:picLocks noChangeAspect="1"/>
          </p:cNvPicPr>
          <p:nvPr/>
        </p:nvPicPr>
        <p:blipFill>
          <a:blip r:embed="rId3"/>
          <a:srcRect l="5984" r="27169"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B068433-9351-687E-B68E-9ADF936638A4}"/>
              </a:ext>
            </a:extLst>
          </p:cNvPr>
          <p:cNvGraphicFramePr>
            <a:graphicFrameLocks noGrp="1"/>
          </p:cNvGraphicFramePr>
          <p:nvPr>
            <p:ph idx="1"/>
            <p:extLst>
              <p:ext uri="{D42A27DB-BD31-4B8C-83A1-F6EECF244321}">
                <p14:modId xmlns:p14="http://schemas.microsoft.com/office/powerpoint/2010/main" val="1599578565"/>
              </p:ext>
            </p:extLst>
          </p:nvPr>
        </p:nvGraphicFramePr>
        <p:xfrm>
          <a:off x="6934937" y="183680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1AE37882-2DEA-AE92-54AE-50E2AE962953}"/>
              </a:ext>
            </a:extLst>
          </p:cNvPr>
          <p:cNvSpPr txBox="1"/>
          <p:nvPr/>
        </p:nvSpPr>
        <p:spPr>
          <a:xfrm>
            <a:off x="329091" y="2551837"/>
            <a:ext cx="5692302" cy="2677656"/>
          </a:xfrm>
          <a:prstGeom prst="rect">
            <a:avLst/>
          </a:prstGeom>
          <a:noFill/>
        </p:spPr>
        <p:txBody>
          <a:bodyPr wrap="square" rtlCol="0">
            <a:spAutoFit/>
          </a:bodyPr>
          <a:lstStyle/>
          <a:p>
            <a:pPr marL="342900" lvl="0" indent="-342900">
              <a:buFont typeface="Arial" panose="020B0604020202020204" pitchFamily="34" charset="0"/>
              <a:buChar char="•"/>
            </a:pPr>
            <a:r>
              <a:rPr lang="en-US" sz="2400" dirty="0"/>
              <a:t>Requires internet connection.</a:t>
            </a:r>
          </a:p>
          <a:p>
            <a:pPr marL="342900" lvl="0" indent="-342900">
              <a:buFont typeface="Arial" panose="020B0604020202020204" pitchFamily="34" charset="0"/>
              <a:buChar char="•"/>
            </a:pPr>
            <a:r>
              <a:rPr lang="en-US" sz="2400" dirty="0"/>
              <a:t>Staff training required.</a:t>
            </a:r>
          </a:p>
          <a:p>
            <a:pPr marL="342900" lvl="0" indent="-342900">
              <a:buFont typeface="Arial" panose="020B0604020202020204" pitchFamily="34" charset="0"/>
              <a:buChar char="•"/>
            </a:pPr>
            <a:r>
              <a:rPr lang="en-US" sz="2400" dirty="0"/>
              <a:t>Notification overload possible.</a:t>
            </a:r>
          </a:p>
          <a:p>
            <a:pPr marL="342900" lvl="0" indent="-342900">
              <a:buFont typeface="Arial" panose="020B0604020202020204" pitchFamily="34" charset="0"/>
              <a:buChar char="•"/>
            </a:pPr>
            <a:r>
              <a:rPr lang="en-US" sz="2400" dirty="0"/>
              <a:t>Technical issues may occur.</a:t>
            </a:r>
          </a:p>
          <a:p>
            <a:pPr marL="342900" lvl="0" indent="-342900">
              <a:buFont typeface="Arial" panose="020B0604020202020204" pitchFamily="34" charset="0"/>
              <a:buChar char="•"/>
            </a:pPr>
            <a:r>
              <a:rPr lang="en-US" sz="2400" dirty="0"/>
              <a:t>Challenge for less confident technology users (Lane et al., 2024). </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715169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2D2027E-1C4D-BA51-007F-1AFA5A0C58A6}"/>
              </a:ext>
            </a:extLst>
          </p:cNvPr>
          <p:cNvSpPr>
            <a:spLocks noGrp="1"/>
          </p:cNvSpPr>
          <p:nvPr>
            <p:ph type="title"/>
          </p:nvPr>
        </p:nvSpPr>
        <p:spPr>
          <a:xfrm>
            <a:off x="838200" y="365125"/>
            <a:ext cx="5387502" cy="1325563"/>
          </a:xfrm>
        </p:spPr>
        <p:txBody>
          <a:bodyPr>
            <a:normAutofit/>
          </a:bodyPr>
          <a:lstStyle/>
          <a:p>
            <a:r>
              <a:rPr lang="en-US" sz="2800" b="1"/>
              <a:t>SECURE FILE STORAGE AND SHARING (OneDrive)</a:t>
            </a:r>
            <a:br>
              <a:rPr lang="en-US" sz="2800"/>
            </a:br>
            <a:r>
              <a:rPr lang="en-US" sz="2800" b="1"/>
              <a:t>Secure File Storage Requirements</a:t>
            </a:r>
            <a:endParaRPr lang="en-US" sz="2800"/>
          </a:p>
        </p:txBody>
      </p:sp>
      <p:pic>
        <p:nvPicPr>
          <p:cNvPr id="6" name="Picture 5">
            <a:extLst>
              <a:ext uri="{FF2B5EF4-FFF2-40B4-BE49-F238E27FC236}">
                <a16:creationId xmlns:a16="http://schemas.microsoft.com/office/drawing/2014/main" id="{C373CD31-1C93-6502-0D7E-C72C92F8ECE0}"/>
              </a:ext>
            </a:extLst>
          </p:cNvPr>
          <p:cNvPicPr>
            <a:picLocks noChangeAspect="1"/>
          </p:cNvPicPr>
          <p:nvPr/>
        </p:nvPicPr>
        <p:blipFill>
          <a:blip r:embed="rId3"/>
          <a:srcRect l="21216" r="22453"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0E484FB-CCE0-6D3A-7DC4-8F4375D5E2B5}"/>
              </a:ext>
            </a:extLst>
          </p:cNvPr>
          <p:cNvGraphicFramePr>
            <a:graphicFrameLocks noGrp="1"/>
          </p:cNvGraphicFramePr>
          <p:nvPr>
            <p:ph idx="1"/>
            <p:extLst>
              <p:ext uri="{D42A27DB-BD31-4B8C-83A1-F6EECF244321}">
                <p14:modId xmlns:p14="http://schemas.microsoft.com/office/powerpoint/2010/main" val="2084077762"/>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0114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loud shaped hard drive with cables">
            <a:extLst>
              <a:ext uri="{FF2B5EF4-FFF2-40B4-BE49-F238E27FC236}">
                <a16:creationId xmlns:a16="http://schemas.microsoft.com/office/drawing/2014/main" id="{387FF5E3-D71B-E42E-F8B1-2BF53A7CA19F}"/>
              </a:ext>
            </a:extLst>
          </p:cNvPr>
          <p:cNvPicPr>
            <a:picLocks noChangeAspect="1"/>
          </p:cNvPicPr>
          <p:nvPr/>
        </p:nvPicPr>
        <p:blipFill>
          <a:blip r:embed="rId3"/>
          <a:stretch>
            <a:fillRect/>
          </a:stretch>
        </p:blipFill>
        <p:spPr>
          <a:xfrm>
            <a:off x="7069760" y="3925520"/>
            <a:ext cx="5122239" cy="2932481"/>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951654-3086-70F1-0FE2-5863C6F11C42}"/>
              </a:ext>
            </a:extLst>
          </p:cNvPr>
          <p:cNvSpPr>
            <a:spLocks noGrp="1"/>
          </p:cNvSpPr>
          <p:nvPr>
            <p:ph type="title"/>
          </p:nvPr>
        </p:nvSpPr>
        <p:spPr>
          <a:xfrm>
            <a:off x="838200" y="365125"/>
            <a:ext cx="10515599" cy="1325563"/>
          </a:xfrm>
        </p:spPr>
        <p:txBody>
          <a:bodyPr>
            <a:normAutofit/>
          </a:bodyPr>
          <a:lstStyle/>
          <a:p>
            <a:r>
              <a:rPr lang="en-US" b="1" dirty="0"/>
              <a:t>Why OneDrive?</a:t>
            </a:r>
            <a:endParaRPr lang="en-US" dirty="0"/>
          </a:p>
        </p:txBody>
      </p:sp>
      <p:sp>
        <p:nvSpPr>
          <p:cNvPr id="3" name="Content Placeholder 2">
            <a:extLst>
              <a:ext uri="{FF2B5EF4-FFF2-40B4-BE49-F238E27FC236}">
                <a16:creationId xmlns:a16="http://schemas.microsoft.com/office/drawing/2014/main" id="{54F9A1A4-EE4A-1089-F060-C53EA2BC61AE}"/>
              </a:ext>
            </a:extLst>
          </p:cNvPr>
          <p:cNvSpPr>
            <a:spLocks noGrp="1"/>
          </p:cNvSpPr>
          <p:nvPr>
            <p:ph idx="1"/>
          </p:nvPr>
        </p:nvSpPr>
        <p:spPr>
          <a:xfrm>
            <a:off x="838200" y="1825625"/>
            <a:ext cx="5393361" cy="4351338"/>
          </a:xfrm>
        </p:spPr>
        <p:txBody>
          <a:bodyPr>
            <a:normAutofit/>
          </a:bodyPr>
          <a:lstStyle/>
          <a:p>
            <a:pPr lvl="0"/>
            <a:r>
              <a:rPr lang="en-US" dirty="0"/>
              <a:t>Cloud storage system.</a:t>
            </a:r>
          </a:p>
          <a:p>
            <a:pPr lvl="0"/>
            <a:r>
              <a:rPr lang="en-US" dirty="0"/>
              <a:t>Automatic backup.</a:t>
            </a:r>
          </a:p>
          <a:p>
            <a:pPr lvl="0"/>
            <a:r>
              <a:rPr lang="en-US" dirty="0"/>
              <a:t>Secure file sharing.</a:t>
            </a:r>
          </a:p>
          <a:p>
            <a:pPr lvl="0"/>
            <a:r>
              <a:rPr lang="en-US" dirty="0"/>
              <a:t>Access from multiple devices.</a:t>
            </a:r>
          </a:p>
          <a:p>
            <a:pPr lvl="0"/>
            <a:r>
              <a:rPr lang="en-US" dirty="0"/>
              <a:t>Version history tracking (Agapito and Cannataro, 2023).</a:t>
            </a:r>
          </a:p>
          <a:p>
            <a:endParaRPr lang="en-US" dirty="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6145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2156F-D46E-DCD2-BE61-ED466BD32DE1}"/>
              </a:ext>
            </a:extLst>
          </p:cNvPr>
          <p:cNvSpPr>
            <a:spLocks noGrp="1"/>
          </p:cNvSpPr>
          <p:nvPr>
            <p:ph type="title"/>
          </p:nvPr>
        </p:nvSpPr>
        <p:spPr>
          <a:xfrm>
            <a:off x="838200" y="365125"/>
            <a:ext cx="5558489" cy="1325563"/>
          </a:xfrm>
        </p:spPr>
        <p:txBody>
          <a:bodyPr>
            <a:normAutofit/>
          </a:bodyPr>
          <a:lstStyle/>
          <a:p>
            <a:r>
              <a:rPr lang="en-US" b="1" dirty="0"/>
              <a:t>Benefits for Riverdale Nursing Home</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87E9ED-4391-B4D2-C3BD-2F4468232242}"/>
              </a:ext>
            </a:extLst>
          </p:cNvPr>
          <p:cNvSpPr>
            <a:spLocks noGrp="1"/>
          </p:cNvSpPr>
          <p:nvPr>
            <p:ph idx="1"/>
          </p:nvPr>
        </p:nvSpPr>
        <p:spPr>
          <a:xfrm>
            <a:off x="838200" y="1825625"/>
            <a:ext cx="5558489" cy="4351338"/>
          </a:xfrm>
        </p:spPr>
        <p:txBody>
          <a:bodyPr>
            <a:normAutofit/>
          </a:bodyPr>
          <a:lstStyle/>
          <a:p>
            <a:pPr lvl="0"/>
            <a:r>
              <a:rPr lang="en-US" dirty="0"/>
              <a:t>Improved accessibility.</a:t>
            </a:r>
          </a:p>
          <a:p>
            <a:pPr lvl="0"/>
            <a:r>
              <a:rPr lang="en-US" dirty="0"/>
              <a:t>Better document </a:t>
            </a:r>
            <a:r>
              <a:rPr lang="en-US" dirty="0" err="1"/>
              <a:t>organisation</a:t>
            </a:r>
            <a:r>
              <a:rPr lang="en-US" dirty="0"/>
              <a:t>.</a:t>
            </a:r>
          </a:p>
          <a:p>
            <a:pPr lvl="0"/>
            <a:r>
              <a:rPr lang="en-US" dirty="0"/>
              <a:t>Enhanced data security.</a:t>
            </a:r>
          </a:p>
          <a:p>
            <a:pPr lvl="0"/>
            <a:r>
              <a:rPr lang="en-US" dirty="0"/>
              <a:t>Reduced paper records.</a:t>
            </a:r>
          </a:p>
          <a:p>
            <a:pPr lvl="0"/>
            <a:r>
              <a:rPr lang="en-US" dirty="0"/>
              <a:t>Improved collaboration (Sachdeva et al., 2024).</a:t>
            </a:r>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756919-1C6A-A1D5-054F-CAAF9A543277}"/>
              </a:ext>
            </a:extLst>
          </p:cNvPr>
          <p:cNvSpPr>
            <a:spLocks noGrp="1"/>
          </p:cNvSpPr>
          <p:nvPr>
            <p:ph type="title"/>
          </p:nvPr>
        </p:nvSpPr>
        <p:spPr>
          <a:xfrm>
            <a:off x="838200" y="365125"/>
            <a:ext cx="5393361" cy="1325563"/>
          </a:xfrm>
        </p:spPr>
        <p:txBody>
          <a:bodyPr>
            <a:normAutofit/>
          </a:bodyPr>
          <a:lstStyle/>
          <a:p>
            <a:r>
              <a:rPr lang="en-US" b="1" dirty="0"/>
              <a:t>Advantages of OneDrive</a:t>
            </a:r>
            <a:endParaRPr lang="en-US" dirty="0"/>
          </a:p>
        </p:txBody>
      </p:sp>
      <p:pic>
        <p:nvPicPr>
          <p:cNvPr id="6" name="Picture 5">
            <a:extLst>
              <a:ext uri="{FF2B5EF4-FFF2-40B4-BE49-F238E27FC236}">
                <a16:creationId xmlns:a16="http://schemas.microsoft.com/office/drawing/2014/main" id="{541192C9-9E4A-9EB7-C6BC-A63C3475F047}"/>
              </a:ext>
            </a:extLst>
          </p:cNvPr>
          <p:cNvPicPr>
            <a:picLocks noChangeAspect="1"/>
          </p:cNvPicPr>
          <p:nvPr/>
        </p:nvPicPr>
        <p:blipFill>
          <a:blip r:embed="rId3"/>
          <a:srcRect l="10477" r="14522"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5CE1280-1500-94E4-5DEB-CCC1C61EC4B5}"/>
              </a:ext>
            </a:extLst>
          </p:cNvPr>
          <p:cNvGraphicFramePr>
            <a:graphicFrameLocks noGrp="1"/>
          </p:cNvGraphicFramePr>
          <p:nvPr>
            <p:ph idx="1"/>
            <p:extLst>
              <p:ext uri="{D42A27DB-BD31-4B8C-83A1-F6EECF244321}">
                <p14:modId xmlns:p14="http://schemas.microsoft.com/office/powerpoint/2010/main" val="315974527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0246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11C1C47-06A8-99D4-F503-86177B444C8C}"/>
              </a:ext>
            </a:extLst>
          </p:cNvPr>
          <p:cNvSpPr>
            <a:spLocks noGrp="1"/>
          </p:cNvSpPr>
          <p:nvPr>
            <p:ph type="title"/>
          </p:nvPr>
        </p:nvSpPr>
        <p:spPr>
          <a:xfrm>
            <a:off x="838200" y="365125"/>
            <a:ext cx="5393361" cy="1325563"/>
          </a:xfrm>
        </p:spPr>
        <p:txBody>
          <a:bodyPr>
            <a:normAutofit/>
          </a:bodyPr>
          <a:lstStyle/>
          <a:p>
            <a:r>
              <a:rPr lang="en-US" b="1" dirty="0"/>
              <a:t>Limitations of OneDrive</a:t>
            </a:r>
            <a:endParaRPr lang="en-US" dirty="0"/>
          </a:p>
        </p:txBody>
      </p:sp>
      <p:pic>
        <p:nvPicPr>
          <p:cNvPr id="17" name="Picture 16">
            <a:extLst>
              <a:ext uri="{FF2B5EF4-FFF2-40B4-BE49-F238E27FC236}">
                <a16:creationId xmlns:a16="http://schemas.microsoft.com/office/drawing/2014/main" id="{E8167CD8-DD3F-C5C5-5F3D-043A3737CBDE}"/>
              </a:ext>
            </a:extLst>
          </p:cNvPr>
          <p:cNvPicPr>
            <a:picLocks noChangeAspect="1"/>
          </p:cNvPicPr>
          <p:nvPr/>
        </p:nvPicPr>
        <p:blipFill>
          <a:blip r:embed="rId3"/>
          <a:srcRect l="9577" r="25924"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66A907D9-50C6-7119-4FBD-880E4A155AA0}"/>
              </a:ext>
            </a:extLst>
          </p:cNvPr>
          <p:cNvGraphicFramePr>
            <a:graphicFrameLocks noGrp="1"/>
          </p:cNvGraphicFramePr>
          <p:nvPr>
            <p:ph idx="1"/>
            <p:extLst>
              <p:ext uri="{D42A27DB-BD31-4B8C-83A1-F6EECF244321}">
                <p14:modId xmlns:p14="http://schemas.microsoft.com/office/powerpoint/2010/main" val="330652638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57847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EA24-9A8B-C948-3278-EBF480ED3E5D}"/>
              </a:ext>
            </a:extLst>
          </p:cNvPr>
          <p:cNvSpPr>
            <a:spLocks noGrp="1"/>
          </p:cNvSpPr>
          <p:nvPr>
            <p:ph type="title"/>
          </p:nvPr>
        </p:nvSpPr>
        <p:spPr/>
        <p:txBody>
          <a:bodyPr>
            <a:normAutofit/>
          </a:bodyPr>
          <a:lstStyle/>
          <a:p>
            <a:r>
              <a:rPr lang="en-US" b="1" dirty="0"/>
              <a:t>CARE DOCUMENTATION (Microsoft Word) </a:t>
            </a:r>
            <a:br>
              <a:rPr lang="en-US" dirty="0"/>
            </a:br>
            <a:r>
              <a:rPr lang="en-US" b="1" dirty="0"/>
              <a:t>Care Documentation in Nursing Homes</a:t>
            </a:r>
            <a:endParaRPr lang="en-US" dirty="0"/>
          </a:p>
        </p:txBody>
      </p:sp>
      <p:graphicFrame>
        <p:nvGraphicFramePr>
          <p:cNvPr id="5" name="Content Placeholder 2">
            <a:extLst>
              <a:ext uri="{FF2B5EF4-FFF2-40B4-BE49-F238E27FC236}">
                <a16:creationId xmlns:a16="http://schemas.microsoft.com/office/drawing/2014/main" id="{AC47D19A-AFA5-CD93-0955-59B0D4D34C0D}"/>
              </a:ext>
            </a:extLst>
          </p:cNvPr>
          <p:cNvGraphicFramePr>
            <a:graphicFrameLocks noGrp="1"/>
          </p:cNvGraphicFramePr>
          <p:nvPr>
            <p:ph idx="1"/>
            <p:extLst>
              <p:ext uri="{D42A27DB-BD31-4B8C-83A1-F6EECF244321}">
                <p14:modId xmlns:p14="http://schemas.microsoft.com/office/powerpoint/2010/main" val="18149986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4951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itle 5">
            <a:extLst>
              <a:ext uri="{FF2B5EF4-FFF2-40B4-BE49-F238E27FC236}">
                <a16:creationId xmlns:a16="http://schemas.microsoft.com/office/drawing/2014/main" id="{55B4E8DA-9086-D856-1300-605614BDF34D}"/>
              </a:ext>
            </a:extLst>
          </p:cNvPr>
          <p:cNvSpPr>
            <a:spLocks noGrp="1"/>
          </p:cNvSpPr>
          <p:nvPr>
            <p:ph type="title"/>
          </p:nvPr>
        </p:nvSpPr>
        <p:spPr>
          <a:xfrm>
            <a:off x="838200" y="365125"/>
            <a:ext cx="10515599" cy="1325563"/>
          </a:xfrm>
        </p:spPr>
        <p:txBody>
          <a:bodyPr>
            <a:normAutofit/>
          </a:bodyPr>
          <a:lstStyle/>
          <a:p>
            <a:r>
              <a:rPr lang="en-US" b="1" dirty="0"/>
              <a:t>Why Microsoft Word?</a:t>
            </a:r>
            <a:endParaRPr lang="en-US" dirty="0"/>
          </a:p>
        </p:txBody>
      </p:sp>
      <p:pic>
        <p:nvPicPr>
          <p:cNvPr id="10" name="Picture 9">
            <a:extLst>
              <a:ext uri="{FF2B5EF4-FFF2-40B4-BE49-F238E27FC236}">
                <a16:creationId xmlns:a16="http://schemas.microsoft.com/office/drawing/2014/main" id="{2BB75979-8C46-B0B0-ABA0-DA1542352FC7}"/>
              </a:ext>
            </a:extLst>
          </p:cNvPr>
          <p:cNvPicPr>
            <a:picLocks noChangeAspect="1"/>
          </p:cNvPicPr>
          <p:nvPr/>
        </p:nvPicPr>
        <p:blipFill>
          <a:blip r:embed="rId3"/>
          <a:srcRect l="11980" r="11270"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9" name="Content Placeholder 6">
            <a:extLst>
              <a:ext uri="{FF2B5EF4-FFF2-40B4-BE49-F238E27FC236}">
                <a16:creationId xmlns:a16="http://schemas.microsoft.com/office/drawing/2014/main" id="{DC12ACAA-1E51-7168-73A0-C91D078E3B38}"/>
              </a:ext>
            </a:extLst>
          </p:cNvPr>
          <p:cNvGraphicFramePr>
            <a:graphicFrameLocks noGrp="1"/>
          </p:cNvGraphicFramePr>
          <p:nvPr>
            <p:ph idx="1"/>
            <p:extLst>
              <p:ext uri="{D42A27DB-BD31-4B8C-83A1-F6EECF244321}">
                <p14:modId xmlns:p14="http://schemas.microsoft.com/office/powerpoint/2010/main" val="319326803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2561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6AC8E-8CC1-84DF-83F9-CBC73FBBD8F7}"/>
              </a:ext>
            </a:extLst>
          </p:cNvPr>
          <p:cNvSpPr>
            <a:spLocks noGrp="1"/>
          </p:cNvSpPr>
          <p:nvPr>
            <p:ph type="title"/>
          </p:nvPr>
        </p:nvSpPr>
        <p:spPr>
          <a:xfrm>
            <a:off x="686834" y="1153572"/>
            <a:ext cx="3200400" cy="4461163"/>
          </a:xfrm>
        </p:spPr>
        <p:txBody>
          <a:bodyPr>
            <a:normAutofit/>
          </a:bodyPr>
          <a:lstStyle/>
          <a:p>
            <a:r>
              <a:rPr lang="en-US" b="1">
                <a:solidFill>
                  <a:srgbClr val="FFFFFF"/>
                </a:solidFill>
              </a:rPr>
              <a:t>Benefits for Riverdale Nursing Home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D131B8-9837-E114-AFD0-BC7F8BC9DC8A}"/>
              </a:ext>
            </a:extLst>
          </p:cNvPr>
          <p:cNvSpPr>
            <a:spLocks noGrp="1"/>
          </p:cNvSpPr>
          <p:nvPr>
            <p:ph idx="1"/>
          </p:nvPr>
        </p:nvSpPr>
        <p:spPr>
          <a:xfrm>
            <a:off x="4447308" y="591344"/>
            <a:ext cx="6906491" cy="5585619"/>
          </a:xfrm>
        </p:spPr>
        <p:txBody>
          <a:bodyPr anchor="ctr">
            <a:normAutofit/>
          </a:bodyPr>
          <a:lstStyle/>
          <a:p>
            <a:pPr lvl="0"/>
            <a:r>
              <a:rPr lang="en-US" dirty="0"/>
              <a:t>Improved documentation quality.</a:t>
            </a:r>
          </a:p>
          <a:p>
            <a:pPr lvl="0"/>
            <a:r>
              <a:rPr lang="en-US" dirty="0"/>
              <a:t>Consistent records.</a:t>
            </a:r>
          </a:p>
          <a:p>
            <a:pPr lvl="0"/>
            <a:r>
              <a:rPr lang="en-US" dirty="0"/>
              <a:t>Better communication.</a:t>
            </a:r>
          </a:p>
          <a:p>
            <a:pPr lvl="0"/>
            <a:r>
              <a:rPr lang="en-US" dirty="0"/>
              <a:t>Reduced documentation errors.</a:t>
            </a:r>
          </a:p>
          <a:p>
            <a:pPr lvl="0"/>
            <a:r>
              <a:rPr lang="en-US" dirty="0"/>
              <a:t>Easier information sharing (Bhati, Deogade and </a:t>
            </a:r>
            <a:r>
              <a:rPr lang="en-US" dirty="0" err="1"/>
              <a:t>Kanyal</a:t>
            </a:r>
            <a:r>
              <a:rPr lang="en-US" dirty="0"/>
              <a:t>, 2023).</a:t>
            </a:r>
          </a:p>
          <a:p>
            <a:endParaRPr lang="en-US" dirty="0"/>
          </a:p>
        </p:txBody>
      </p:sp>
    </p:spTree>
    <p:extLst>
      <p:ext uri="{BB962C8B-B14F-4D97-AF65-F5344CB8AC3E}">
        <p14:creationId xmlns:p14="http://schemas.microsoft.com/office/powerpoint/2010/main" val="366452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BB8053-EED4-FAFD-B3DA-7342C38AED03}"/>
              </a:ext>
            </a:extLst>
          </p:cNvPr>
          <p:cNvSpPr>
            <a:spLocks noGrp="1"/>
          </p:cNvSpPr>
          <p:nvPr>
            <p:ph type="title"/>
          </p:nvPr>
        </p:nvSpPr>
        <p:spPr>
          <a:xfrm>
            <a:off x="1383564" y="348865"/>
            <a:ext cx="9718111" cy="1576446"/>
          </a:xfrm>
        </p:spPr>
        <p:txBody>
          <a:bodyPr anchor="ctr">
            <a:normAutofit/>
          </a:bodyPr>
          <a:lstStyle/>
          <a:p>
            <a:r>
              <a:rPr lang="en-US" sz="4000" b="1" dirty="0">
                <a:solidFill>
                  <a:srgbClr val="FFFFFF"/>
                </a:solidFill>
              </a:rPr>
              <a:t>Advantages of </a:t>
            </a:r>
            <a:r>
              <a:rPr lang="en-US" sz="4000" b="1" dirty="0">
                <a:solidFill>
                  <a:schemeClr val="bg1"/>
                </a:solidFill>
              </a:rPr>
              <a:t>Microsoft Word</a:t>
            </a:r>
            <a:endParaRPr lang="en-US" sz="4000" dirty="0">
              <a:solidFill>
                <a:schemeClr val="bg1"/>
              </a:solidFill>
            </a:endParaRPr>
          </a:p>
        </p:txBody>
      </p:sp>
      <p:graphicFrame>
        <p:nvGraphicFramePr>
          <p:cNvPr id="5" name="Content Placeholder 2">
            <a:extLst>
              <a:ext uri="{FF2B5EF4-FFF2-40B4-BE49-F238E27FC236}">
                <a16:creationId xmlns:a16="http://schemas.microsoft.com/office/drawing/2014/main" id="{B144DBD6-911A-85D0-43AB-CA865AD6A5CD}"/>
              </a:ext>
            </a:extLst>
          </p:cNvPr>
          <p:cNvGraphicFramePr>
            <a:graphicFrameLocks noGrp="1"/>
          </p:cNvGraphicFramePr>
          <p:nvPr>
            <p:ph idx="1"/>
            <p:extLst>
              <p:ext uri="{D42A27DB-BD31-4B8C-83A1-F6EECF244321}">
                <p14:modId xmlns:p14="http://schemas.microsoft.com/office/powerpoint/2010/main" val="8151841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2923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EEA0-03BF-73D7-4F63-694CEF6F6C76}"/>
              </a:ext>
            </a:extLst>
          </p:cNvPr>
          <p:cNvSpPr>
            <a:spLocks noGrp="1"/>
          </p:cNvSpPr>
          <p:nvPr>
            <p:ph type="title"/>
          </p:nvPr>
        </p:nvSpPr>
        <p:spPr/>
        <p:txBody>
          <a:bodyPr/>
          <a:lstStyle/>
          <a:p>
            <a:r>
              <a:rPr lang="en-US" b="1" dirty="0"/>
              <a:t>Limitations of Microsoft Word</a:t>
            </a:r>
            <a:endParaRPr lang="en-US" dirty="0"/>
          </a:p>
        </p:txBody>
      </p:sp>
      <p:graphicFrame>
        <p:nvGraphicFramePr>
          <p:cNvPr id="5" name="Content Placeholder 2">
            <a:extLst>
              <a:ext uri="{FF2B5EF4-FFF2-40B4-BE49-F238E27FC236}">
                <a16:creationId xmlns:a16="http://schemas.microsoft.com/office/drawing/2014/main" id="{F3868C82-7301-393E-0D24-E5E8FF6F06BF}"/>
              </a:ext>
            </a:extLst>
          </p:cNvPr>
          <p:cNvGraphicFramePr>
            <a:graphicFrameLocks noGrp="1"/>
          </p:cNvGraphicFramePr>
          <p:nvPr>
            <p:ph idx="1"/>
            <p:extLst>
              <p:ext uri="{D42A27DB-BD31-4B8C-83A1-F6EECF244321}">
                <p14:modId xmlns:p14="http://schemas.microsoft.com/office/powerpoint/2010/main" val="3784020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952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9CACD14-8E70-4E8C-13DE-67ACE2DABB60}"/>
              </a:ext>
            </a:extLst>
          </p:cNvPr>
          <p:cNvSpPr>
            <a:spLocks noGrp="1"/>
          </p:cNvSpPr>
          <p:nvPr>
            <p:ph type="title"/>
          </p:nvPr>
        </p:nvSpPr>
        <p:spPr>
          <a:xfrm>
            <a:off x="804672" y="457200"/>
            <a:ext cx="10579608" cy="1188720"/>
          </a:xfrm>
        </p:spPr>
        <p:txBody>
          <a:bodyPr>
            <a:normAutofit/>
          </a:bodyPr>
          <a:lstStyle/>
          <a:p>
            <a:r>
              <a:rPr lang="en-US" sz="4000" b="1" dirty="0">
                <a:solidFill>
                  <a:schemeClr val="tx2"/>
                </a:solidFill>
              </a:rPr>
              <a:t>STAFF SCHEDULING/ROTAS(Microsoft Excel)</a:t>
            </a:r>
            <a:br>
              <a:rPr lang="en-US" sz="4000" b="1" dirty="0">
                <a:solidFill>
                  <a:schemeClr val="tx2"/>
                </a:solidFill>
              </a:rPr>
            </a:br>
            <a:r>
              <a:rPr lang="en-US" sz="4000" b="1" dirty="0">
                <a:solidFill>
                  <a:schemeClr val="tx2"/>
                </a:solidFill>
              </a:rPr>
              <a:t>Importance of Staff Scheduling</a:t>
            </a:r>
            <a:endParaRPr lang="en-US" sz="4000" dirty="0">
              <a:solidFill>
                <a:schemeClr val="tx2"/>
              </a:solidFill>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0B0D696E-AD31-6548-BA00-5EF649EEB4A0}"/>
              </a:ext>
            </a:extLst>
          </p:cNvPr>
          <p:cNvGraphicFramePr>
            <a:graphicFrameLocks noGrp="1"/>
          </p:cNvGraphicFramePr>
          <p:nvPr>
            <p:ph idx="1"/>
            <p:extLst>
              <p:ext uri="{D42A27DB-BD31-4B8C-83A1-F6EECF244321}">
                <p14:modId xmlns:p14="http://schemas.microsoft.com/office/powerpoint/2010/main" val="2088395081"/>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42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1258317-F6DE-F97D-7437-B1FEED8C580F}"/>
              </a:ext>
            </a:extLst>
          </p:cNvPr>
          <p:cNvSpPr>
            <a:spLocks noGrp="1"/>
          </p:cNvSpPr>
          <p:nvPr>
            <p:ph type="title"/>
          </p:nvPr>
        </p:nvSpPr>
        <p:spPr>
          <a:xfrm>
            <a:off x="479394" y="1070800"/>
            <a:ext cx="3939688" cy="5583126"/>
          </a:xfrm>
        </p:spPr>
        <p:txBody>
          <a:bodyPr>
            <a:normAutofit/>
          </a:bodyPr>
          <a:lstStyle/>
          <a:p>
            <a:pPr algn="r"/>
            <a:r>
              <a:rPr lang="en-US" sz="7400" b="1"/>
              <a:t>Why Microsoft Excel?</a:t>
            </a:r>
            <a:endParaRPr lang="en-US" sz="74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26A917-1931-596D-5992-A3A16476C421}"/>
              </a:ext>
            </a:extLst>
          </p:cNvPr>
          <p:cNvGraphicFramePr>
            <a:graphicFrameLocks noGrp="1"/>
          </p:cNvGraphicFramePr>
          <p:nvPr>
            <p:ph idx="1"/>
            <p:extLst>
              <p:ext uri="{D42A27DB-BD31-4B8C-83A1-F6EECF244321}">
                <p14:modId xmlns:p14="http://schemas.microsoft.com/office/powerpoint/2010/main" val="139894646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2157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0D339-2410-4B64-EB8D-5A179DD7ED7D}"/>
              </a:ext>
            </a:extLst>
          </p:cNvPr>
          <p:cNvSpPr>
            <a:spLocks noGrp="1"/>
          </p:cNvSpPr>
          <p:nvPr>
            <p:ph type="title"/>
          </p:nvPr>
        </p:nvSpPr>
        <p:spPr>
          <a:xfrm>
            <a:off x="1171074" y="1396686"/>
            <a:ext cx="3240506" cy="4064628"/>
          </a:xfrm>
        </p:spPr>
        <p:txBody>
          <a:bodyPr>
            <a:normAutofit/>
          </a:bodyPr>
          <a:lstStyle/>
          <a:p>
            <a:r>
              <a:rPr lang="en-US" b="1">
                <a:solidFill>
                  <a:srgbClr val="FFFFFF"/>
                </a:solidFill>
              </a:rPr>
              <a:t>Benefits for Riverdale Nursing Home</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BAB973-A86B-BEFB-A2F4-71014883DE5F}"/>
              </a:ext>
            </a:extLst>
          </p:cNvPr>
          <p:cNvSpPr>
            <a:spLocks noGrp="1"/>
          </p:cNvSpPr>
          <p:nvPr>
            <p:ph idx="1"/>
          </p:nvPr>
        </p:nvSpPr>
        <p:spPr>
          <a:xfrm>
            <a:off x="5370153" y="1526033"/>
            <a:ext cx="5536397" cy="3935281"/>
          </a:xfrm>
        </p:spPr>
        <p:txBody>
          <a:bodyPr>
            <a:normAutofit/>
          </a:bodyPr>
          <a:lstStyle/>
          <a:p>
            <a:pPr lvl="0"/>
            <a:r>
              <a:rPr lang="en-US" dirty="0"/>
              <a:t>Better </a:t>
            </a:r>
            <a:r>
              <a:rPr lang="en-US" dirty="0" err="1"/>
              <a:t>rota</a:t>
            </a:r>
            <a:r>
              <a:rPr lang="en-US" dirty="0"/>
              <a:t> accuracy.</a:t>
            </a:r>
          </a:p>
          <a:p>
            <a:pPr lvl="0"/>
            <a:r>
              <a:rPr lang="en-US" dirty="0"/>
              <a:t>Reduced scheduling conflicts.</a:t>
            </a:r>
          </a:p>
          <a:p>
            <a:pPr lvl="0"/>
            <a:r>
              <a:rPr lang="en-US" dirty="0"/>
              <a:t>Improved workforce planning.</a:t>
            </a:r>
          </a:p>
          <a:p>
            <a:pPr lvl="0"/>
            <a:r>
              <a:rPr lang="en-US" dirty="0"/>
              <a:t>Easier attendance tracking.</a:t>
            </a:r>
          </a:p>
          <a:p>
            <a:pPr lvl="0"/>
            <a:r>
              <a:rPr lang="en-US" dirty="0"/>
              <a:t>Increased efficiency teamwork (Baek et al., 2023).</a:t>
            </a:r>
          </a:p>
          <a:p>
            <a:endParaRPr lang="en-US" dirty="0"/>
          </a:p>
        </p:txBody>
      </p:sp>
    </p:spTree>
    <p:extLst>
      <p:ext uri="{BB962C8B-B14F-4D97-AF65-F5344CB8AC3E}">
        <p14:creationId xmlns:p14="http://schemas.microsoft.com/office/powerpoint/2010/main" val="1296909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AE52CA-DAC4-317D-634C-723B94DF4C0A}"/>
              </a:ext>
            </a:extLst>
          </p:cNvPr>
          <p:cNvSpPr>
            <a:spLocks noGrp="1"/>
          </p:cNvSpPr>
          <p:nvPr>
            <p:ph type="title"/>
          </p:nvPr>
        </p:nvSpPr>
        <p:spPr>
          <a:xfrm>
            <a:off x="1383564" y="348865"/>
            <a:ext cx="9718111" cy="1576446"/>
          </a:xfrm>
        </p:spPr>
        <p:txBody>
          <a:bodyPr anchor="ctr">
            <a:normAutofit/>
          </a:bodyPr>
          <a:lstStyle/>
          <a:p>
            <a:r>
              <a:rPr lang="en-US" sz="4000" b="1" dirty="0">
                <a:solidFill>
                  <a:srgbClr val="FFFFFF"/>
                </a:solidFill>
              </a:rPr>
              <a:t>Advantages of </a:t>
            </a:r>
            <a:r>
              <a:rPr lang="en-US" sz="4000" b="1" dirty="0">
                <a:solidFill>
                  <a:schemeClr val="bg1"/>
                </a:solidFill>
              </a:rPr>
              <a:t>Microsoft Excel</a:t>
            </a:r>
            <a:endParaRPr lang="en-US" sz="4000" dirty="0">
              <a:solidFill>
                <a:schemeClr val="bg1"/>
              </a:solidFill>
            </a:endParaRPr>
          </a:p>
        </p:txBody>
      </p:sp>
      <p:graphicFrame>
        <p:nvGraphicFramePr>
          <p:cNvPr id="5" name="Content Placeholder 2">
            <a:extLst>
              <a:ext uri="{FF2B5EF4-FFF2-40B4-BE49-F238E27FC236}">
                <a16:creationId xmlns:a16="http://schemas.microsoft.com/office/drawing/2014/main" id="{552FB7F8-BB79-45D6-FA3E-D1339A86505A}"/>
              </a:ext>
            </a:extLst>
          </p:cNvPr>
          <p:cNvGraphicFramePr>
            <a:graphicFrameLocks noGrp="1"/>
          </p:cNvGraphicFramePr>
          <p:nvPr>
            <p:ph idx="1"/>
            <p:extLst>
              <p:ext uri="{D42A27DB-BD31-4B8C-83A1-F6EECF244321}">
                <p14:modId xmlns:p14="http://schemas.microsoft.com/office/powerpoint/2010/main" val="28015703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7015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F6468A5-815D-073C-BBB7-B88B21ECEFEA}"/>
              </a:ext>
            </a:extLst>
          </p:cNvPr>
          <p:cNvSpPr>
            <a:spLocks noGrp="1"/>
          </p:cNvSpPr>
          <p:nvPr>
            <p:ph type="title"/>
          </p:nvPr>
        </p:nvSpPr>
        <p:spPr>
          <a:xfrm>
            <a:off x="838200" y="365125"/>
            <a:ext cx="5393361" cy="1325563"/>
          </a:xfrm>
        </p:spPr>
        <p:txBody>
          <a:bodyPr>
            <a:normAutofit/>
          </a:bodyPr>
          <a:lstStyle/>
          <a:p>
            <a:r>
              <a:rPr lang="en-US" b="1" dirty="0"/>
              <a:t>Limitations of Microsoft Excel</a:t>
            </a:r>
            <a:endParaRPr lang="en-US" dirty="0"/>
          </a:p>
        </p:txBody>
      </p:sp>
      <p:pic>
        <p:nvPicPr>
          <p:cNvPr id="6" name="Picture 5">
            <a:extLst>
              <a:ext uri="{FF2B5EF4-FFF2-40B4-BE49-F238E27FC236}">
                <a16:creationId xmlns:a16="http://schemas.microsoft.com/office/drawing/2014/main" id="{4F59643A-6CE5-A52F-FD90-38DC47C7E96B}"/>
              </a:ext>
            </a:extLst>
          </p:cNvPr>
          <p:cNvPicPr>
            <a:picLocks noChangeAspect="1"/>
          </p:cNvPicPr>
          <p:nvPr/>
        </p:nvPicPr>
        <p:blipFill>
          <a:blip r:embed="rId3"/>
          <a:srcRect l="18732" r="1451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6C91A32-254A-0C32-28E9-85BC35980297}"/>
              </a:ext>
            </a:extLst>
          </p:cNvPr>
          <p:cNvGraphicFramePr>
            <a:graphicFrameLocks noGrp="1"/>
          </p:cNvGraphicFramePr>
          <p:nvPr>
            <p:ph idx="1"/>
            <p:extLst>
              <p:ext uri="{D42A27DB-BD31-4B8C-83A1-F6EECF244321}">
                <p14:modId xmlns:p14="http://schemas.microsoft.com/office/powerpoint/2010/main" val="261439021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7265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A82C488-7995-02A5-3BB3-73088DDBE7AB}"/>
              </a:ext>
            </a:extLst>
          </p:cNvPr>
          <p:cNvSpPr>
            <a:spLocks noGrp="1"/>
          </p:cNvSpPr>
          <p:nvPr>
            <p:ph type="title"/>
          </p:nvPr>
        </p:nvSpPr>
        <p:spPr>
          <a:xfrm>
            <a:off x="838200" y="365125"/>
            <a:ext cx="5387502" cy="1325563"/>
          </a:xfrm>
        </p:spPr>
        <p:txBody>
          <a:bodyPr>
            <a:normAutofit/>
          </a:bodyPr>
          <a:lstStyle/>
          <a:p>
            <a:r>
              <a:rPr lang="en-US" sz="2800" b="1" dirty="0"/>
              <a:t>STAFF TRAINING (Microsoft PowerPoint)</a:t>
            </a:r>
            <a:br>
              <a:rPr lang="en-US" sz="2800" b="1" dirty="0"/>
            </a:br>
            <a:r>
              <a:rPr lang="en-US" sz="2800" b="1" dirty="0"/>
              <a:t>Importance of Staff Training</a:t>
            </a:r>
            <a:endParaRPr lang="en-US" sz="2800" dirty="0"/>
          </a:p>
        </p:txBody>
      </p:sp>
      <p:pic>
        <p:nvPicPr>
          <p:cNvPr id="6" name="Picture 5">
            <a:extLst>
              <a:ext uri="{FF2B5EF4-FFF2-40B4-BE49-F238E27FC236}">
                <a16:creationId xmlns:a16="http://schemas.microsoft.com/office/drawing/2014/main" id="{8ED0EAEF-44E6-299B-D3E9-184F135AB0A2}"/>
              </a:ext>
            </a:extLst>
          </p:cNvPr>
          <p:cNvPicPr>
            <a:picLocks noChangeAspect="1"/>
          </p:cNvPicPr>
          <p:nvPr/>
        </p:nvPicPr>
        <p:blipFill>
          <a:blip r:embed="rId3"/>
          <a:srcRect l="27920" r="47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1E92194-E2BE-4900-A85E-3DD16F8DC008}"/>
              </a:ext>
            </a:extLst>
          </p:cNvPr>
          <p:cNvGraphicFramePr>
            <a:graphicFrameLocks noGrp="1"/>
          </p:cNvGraphicFramePr>
          <p:nvPr>
            <p:ph idx="1"/>
            <p:extLst>
              <p:ext uri="{D42A27DB-BD31-4B8C-83A1-F6EECF244321}">
                <p14:modId xmlns:p14="http://schemas.microsoft.com/office/powerpoint/2010/main" val="1170012308"/>
              </p:ext>
            </p:extLst>
          </p:nvPr>
        </p:nvGraphicFramePr>
        <p:xfrm>
          <a:off x="6621294" y="1972286"/>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34BFB9D1-6954-2C9D-D4E8-E6C51B26D393}"/>
              </a:ext>
            </a:extLst>
          </p:cNvPr>
          <p:cNvSpPr txBox="1"/>
          <p:nvPr/>
        </p:nvSpPr>
        <p:spPr>
          <a:xfrm>
            <a:off x="545432" y="2081465"/>
            <a:ext cx="5025275" cy="3108543"/>
          </a:xfrm>
          <a:prstGeom prst="rect">
            <a:avLst/>
          </a:prstGeom>
          <a:noFill/>
        </p:spPr>
        <p:txBody>
          <a:bodyPr wrap="square" rtlCol="0">
            <a:spAutoFit/>
          </a:bodyPr>
          <a:lstStyle/>
          <a:p>
            <a:pPr marL="285750" lvl="0" indent="-285750">
              <a:buFont typeface="Arial" panose="020B0604020202020204" pitchFamily="34" charset="0"/>
              <a:buChar char="•"/>
            </a:pPr>
            <a:r>
              <a:rPr lang="en-US" sz="2800" dirty="0"/>
              <a:t>Employee induction.</a:t>
            </a:r>
          </a:p>
          <a:p>
            <a:pPr marL="285750" lvl="0" indent="-285750">
              <a:buFont typeface="Arial" panose="020B0604020202020204" pitchFamily="34" charset="0"/>
              <a:buChar char="•"/>
            </a:pPr>
            <a:r>
              <a:rPr lang="en-US" sz="2800" dirty="0"/>
              <a:t>Health and safety training.</a:t>
            </a:r>
          </a:p>
          <a:p>
            <a:pPr marL="285750" lvl="0" indent="-285750">
              <a:buFont typeface="Arial" panose="020B0604020202020204" pitchFamily="34" charset="0"/>
              <a:buChar char="•"/>
            </a:pPr>
            <a:r>
              <a:rPr lang="en-US" sz="2800" dirty="0"/>
              <a:t>Infection control training.</a:t>
            </a:r>
          </a:p>
          <a:p>
            <a:pPr marL="285750" lvl="0" indent="-285750">
              <a:buFont typeface="Arial" panose="020B0604020202020204" pitchFamily="34" charset="0"/>
              <a:buChar char="•"/>
            </a:pPr>
            <a:r>
              <a:rPr lang="en-US" sz="2800" dirty="0"/>
              <a:t>Professional development.</a:t>
            </a:r>
          </a:p>
          <a:p>
            <a:pPr marL="285750" lvl="0" indent="-285750">
              <a:buFont typeface="Arial" panose="020B0604020202020204" pitchFamily="34" charset="0"/>
              <a:buChar char="•"/>
            </a:pPr>
            <a:r>
              <a:rPr lang="en-US" sz="2800" dirty="0"/>
              <a:t>Compliance training (Khatun and Islam, 2025).</a:t>
            </a:r>
          </a:p>
          <a:p>
            <a:pPr marL="285750" indent="-285750">
              <a:buFont typeface="Arial" panose="020B0604020202020204" pitchFamily="34" charset="0"/>
              <a:buChar char="•"/>
            </a:pPr>
            <a:endParaRPr lang="en-US" sz="2800" dirty="0"/>
          </a:p>
        </p:txBody>
      </p:sp>
    </p:spTree>
    <p:extLst>
      <p:ext uri="{BB962C8B-B14F-4D97-AF65-F5344CB8AC3E}">
        <p14:creationId xmlns:p14="http://schemas.microsoft.com/office/powerpoint/2010/main" val="3567351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C8FDA8F-7D23-B815-E83F-573E34C1DDB0}"/>
              </a:ext>
            </a:extLst>
          </p:cNvPr>
          <p:cNvSpPr>
            <a:spLocks noGrp="1"/>
          </p:cNvSpPr>
          <p:nvPr>
            <p:ph type="title"/>
          </p:nvPr>
        </p:nvSpPr>
        <p:spPr>
          <a:xfrm>
            <a:off x="838200" y="365125"/>
            <a:ext cx="5387502" cy="1325563"/>
          </a:xfrm>
        </p:spPr>
        <p:txBody>
          <a:bodyPr>
            <a:normAutofit/>
          </a:bodyPr>
          <a:lstStyle/>
          <a:p>
            <a:r>
              <a:rPr lang="en-US" b="1" dirty="0"/>
              <a:t>Why Microsoft PowerPoint?</a:t>
            </a:r>
            <a:endParaRPr lang="en-US" dirty="0"/>
          </a:p>
        </p:txBody>
      </p:sp>
      <p:pic>
        <p:nvPicPr>
          <p:cNvPr id="6" name="Picture 5">
            <a:extLst>
              <a:ext uri="{FF2B5EF4-FFF2-40B4-BE49-F238E27FC236}">
                <a16:creationId xmlns:a16="http://schemas.microsoft.com/office/drawing/2014/main" id="{D81EA1BB-2CDD-A429-6E8B-AFF36292CEAB}"/>
              </a:ext>
            </a:extLst>
          </p:cNvPr>
          <p:cNvPicPr>
            <a:picLocks noChangeAspect="1"/>
          </p:cNvPicPr>
          <p:nvPr/>
        </p:nvPicPr>
        <p:blipFill>
          <a:blip r:embed="rId3"/>
          <a:srcRect l="24302" r="15610"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E3D04F9-87C5-0433-A416-D705EBFF7AEC}"/>
              </a:ext>
            </a:extLst>
          </p:cNvPr>
          <p:cNvGraphicFramePr>
            <a:graphicFrameLocks noGrp="1"/>
          </p:cNvGraphicFramePr>
          <p:nvPr>
            <p:ph idx="1"/>
            <p:extLst>
              <p:ext uri="{D42A27DB-BD31-4B8C-83A1-F6EECF244321}">
                <p14:modId xmlns:p14="http://schemas.microsoft.com/office/powerpoint/2010/main" val="627405349"/>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6232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83EF3-1F63-CD93-77D7-6170C3CDD88B}"/>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Benefits for Riverdale Nursing Home</a:t>
            </a:r>
            <a:endParaRPr lang="en-US" sz="4000">
              <a:solidFill>
                <a:srgbClr val="FFFFFF"/>
              </a:solidFill>
            </a:endParaRPr>
          </a:p>
        </p:txBody>
      </p:sp>
      <p:graphicFrame>
        <p:nvGraphicFramePr>
          <p:cNvPr id="16" name="Content Placeholder 2">
            <a:extLst>
              <a:ext uri="{FF2B5EF4-FFF2-40B4-BE49-F238E27FC236}">
                <a16:creationId xmlns:a16="http://schemas.microsoft.com/office/drawing/2014/main" id="{44235FFC-05D8-D425-16A1-A0C3ECD62423}"/>
              </a:ext>
            </a:extLst>
          </p:cNvPr>
          <p:cNvGraphicFramePr>
            <a:graphicFrameLocks noGrp="1"/>
          </p:cNvGraphicFramePr>
          <p:nvPr>
            <p:ph idx="1"/>
            <p:extLst>
              <p:ext uri="{D42A27DB-BD31-4B8C-83A1-F6EECF244321}">
                <p14:modId xmlns:p14="http://schemas.microsoft.com/office/powerpoint/2010/main" val="19233397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9903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23C7B-1C93-D452-3CAC-9D43ECCBCBBB}"/>
              </a:ext>
            </a:extLst>
          </p:cNvPr>
          <p:cNvSpPr>
            <a:spLocks noGrp="1"/>
          </p:cNvSpPr>
          <p:nvPr>
            <p:ph type="title"/>
          </p:nvPr>
        </p:nvSpPr>
        <p:spPr>
          <a:xfrm>
            <a:off x="586478" y="1683756"/>
            <a:ext cx="3115265" cy="2396359"/>
          </a:xfrm>
        </p:spPr>
        <p:txBody>
          <a:bodyPr anchor="b">
            <a:normAutofit/>
          </a:bodyPr>
          <a:lstStyle/>
          <a:p>
            <a:pPr algn="r"/>
            <a:r>
              <a:rPr lang="en-US" sz="4000" b="1" dirty="0">
                <a:solidFill>
                  <a:schemeClr val="bg1"/>
                </a:solidFill>
              </a:rPr>
              <a:t>Advantages of Microsoft PowerPoint</a:t>
            </a:r>
            <a:endParaRPr lang="en-US" sz="4000" dirty="0">
              <a:solidFill>
                <a:schemeClr val="bg1"/>
              </a:solidFill>
            </a:endParaRPr>
          </a:p>
        </p:txBody>
      </p:sp>
      <p:graphicFrame>
        <p:nvGraphicFramePr>
          <p:cNvPr id="16" name="Content Placeholder 2">
            <a:extLst>
              <a:ext uri="{FF2B5EF4-FFF2-40B4-BE49-F238E27FC236}">
                <a16:creationId xmlns:a16="http://schemas.microsoft.com/office/drawing/2014/main" id="{C442E586-29FF-646E-BEE2-9F7B50CC4B83}"/>
              </a:ext>
            </a:extLst>
          </p:cNvPr>
          <p:cNvGraphicFramePr>
            <a:graphicFrameLocks noGrp="1"/>
          </p:cNvGraphicFramePr>
          <p:nvPr>
            <p:ph idx="1"/>
            <p:extLst>
              <p:ext uri="{D42A27DB-BD31-4B8C-83A1-F6EECF244321}">
                <p14:modId xmlns:p14="http://schemas.microsoft.com/office/powerpoint/2010/main" val="42057699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177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813A-BE05-F671-3EFA-20A3B81B39CF}"/>
              </a:ext>
            </a:extLst>
          </p:cNvPr>
          <p:cNvSpPr>
            <a:spLocks noGrp="1"/>
          </p:cNvSpPr>
          <p:nvPr>
            <p:ph type="title"/>
          </p:nvPr>
        </p:nvSpPr>
        <p:spPr/>
        <p:txBody>
          <a:bodyPr/>
          <a:lstStyle/>
          <a:p>
            <a:r>
              <a:rPr lang="en-US" b="1" dirty="0"/>
              <a:t>Limitations of Microsoft PowerPoint</a:t>
            </a:r>
            <a:endParaRPr lang="en-US" dirty="0"/>
          </a:p>
        </p:txBody>
      </p:sp>
      <p:graphicFrame>
        <p:nvGraphicFramePr>
          <p:cNvPr id="5" name="Content Placeholder 2">
            <a:extLst>
              <a:ext uri="{FF2B5EF4-FFF2-40B4-BE49-F238E27FC236}">
                <a16:creationId xmlns:a16="http://schemas.microsoft.com/office/drawing/2014/main" id="{E712D5A3-020F-0681-221E-DA4CCB5B712C}"/>
              </a:ext>
            </a:extLst>
          </p:cNvPr>
          <p:cNvGraphicFramePr>
            <a:graphicFrameLocks noGrp="1"/>
          </p:cNvGraphicFramePr>
          <p:nvPr>
            <p:ph idx="1"/>
            <p:extLst>
              <p:ext uri="{D42A27DB-BD31-4B8C-83A1-F6EECF244321}">
                <p14:modId xmlns:p14="http://schemas.microsoft.com/office/powerpoint/2010/main" val="13566411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491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3313-1729-DF43-CEC0-142879A93C42}"/>
              </a:ext>
            </a:extLst>
          </p:cNvPr>
          <p:cNvSpPr>
            <a:spLocks noGrp="1"/>
          </p:cNvSpPr>
          <p:nvPr>
            <p:ph type="title"/>
          </p:nvPr>
        </p:nvSpPr>
        <p:spPr/>
        <p:txBody>
          <a:bodyPr/>
          <a:lstStyle/>
          <a:p>
            <a:r>
              <a:rPr lang="en-US" b="1" dirty="0"/>
              <a:t>Conclusion</a:t>
            </a:r>
            <a:endParaRPr lang="en-US" dirty="0"/>
          </a:p>
        </p:txBody>
      </p:sp>
      <p:graphicFrame>
        <p:nvGraphicFramePr>
          <p:cNvPr id="5" name="Content Placeholder 2">
            <a:extLst>
              <a:ext uri="{FF2B5EF4-FFF2-40B4-BE49-F238E27FC236}">
                <a16:creationId xmlns:a16="http://schemas.microsoft.com/office/drawing/2014/main" id="{44620304-329F-AD84-D37F-9E6F550541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061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BC46B-19C5-CC33-970E-356EE65209B6}"/>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rPr>
              <a:t>Reference</a:t>
            </a:r>
          </a:p>
        </p:txBody>
      </p:sp>
      <p:sp>
        <p:nvSpPr>
          <p:cNvPr id="3" name="Content Placeholder 2">
            <a:extLst>
              <a:ext uri="{FF2B5EF4-FFF2-40B4-BE49-F238E27FC236}">
                <a16:creationId xmlns:a16="http://schemas.microsoft.com/office/drawing/2014/main" id="{7CBE58F1-9D9B-0984-D212-795FD385845E}"/>
              </a:ext>
            </a:extLst>
          </p:cNvPr>
          <p:cNvSpPr>
            <a:spLocks noGrp="1"/>
          </p:cNvSpPr>
          <p:nvPr>
            <p:ph idx="1"/>
          </p:nvPr>
        </p:nvSpPr>
        <p:spPr>
          <a:xfrm>
            <a:off x="777241" y="1767840"/>
            <a:ext cx="10988040" cy="4907279"/>
          </a:xfrm>
        </p:spPr>
        <p:txBody>
          <a:bodyPr anchor="ctr">
            <a:normAutofit fontScale="47500" lnSpcReduction="20000"/>
          </a:bodyPr>
          <a:lstStyle/>
          <a:p>
            <a:pPr marL="0" indent="0">
              <a:buNone/>
            </a:pPr>
            <a:r>
              <a:rPr lang="en-GB" dirty="0"/>
              <a:t>Adeola, O., (2024). ‘Strategies for Information Technology Managers to Mitigate Data Manipulation Challenges Within Healthcare Cloud’ </a:t>
            </a:r>
            <a:r>
              <a:rPr lang="en-GB" i="1" dirty="0"/>
              <a:t>(Doctoral dissertation, Walden University).</a:t>
            </a:r>
            <a:r>
              <a:rPr lang="en-GB" dirty="0"/>
              <a:t> </a:t>
            </a:r>
            <a:r>
              <a:rPr lang="en-GB" u="sng" dirty="0">
                <a:hlinkClick r:id="rId2"/>
              </a:rPr>
              <a:t>https://search.proquest.com/openview/c11414c766d16c9834399ac0eaef0af8/1?pq-origsite=gscholar&amp;cbl=18750&amp;diss=y</a:t>
            </a:r>
            <a:r>
              <a:rPr lang="en-GB" dirty="0"/>
              <a:t> </a:t>
            </a:r>
            <a:endParaRPr lang="en-US" dirty="0"/>
          </a:p>
          <a:p>
            <a:pPr marL="0" indent="0">
              <a:buNone/>
            </a:pPr>
            <a:r>
              <a:rPr lang="en-GB" dirty="0"/>
              <a:t>Agapito, G. and Cannataro, M., (2023). ‘An overview on the challenges and limitations using cloud computing in healthcare corporations’. </a:t>
            </a:r>
            <a:r>
              <a:rPr lang="en-GB" i="1" dirty="0"/>
              <a:t>Big Data and Cognitive Computing</a:t>
            </a:r>
            <a:r>
              <a:rPr lang="en-GB" dirty="0"/>
              <a:t>, 7(2), p.68. </a:t>
            </a:r>
            <a:r>
              <a:rPr lang="en-GB" u="sng" dirty="0">
                <a:hlinkClick r:id="rId3"/>
              </a:rPr>
              <a:t>https://www.mdpi.com/2504-2289/7/2/68</a:t>
            </a:r>
            <a:r>
              <a:rPr lang="en-GB" dirty="0"/>
              <a:t> </a:t>
            </a:r>
            <a:endParaRPr lang="en-US" dirty="0"/>
          </a:p>
          <a:p>
            <a:pPr marL="0" indent="0">
              <a:buNone/>
            </a:pPr>
            <a:r>
              <a:rPr lang="en-GB" dirty="0" err="1"/>
              <a:t>Albargi</a:t>
            </a:r>
            <a:r>
              <a:rPr lang="en-GB" dirty="0"/>
              <a:t>, A.A., (2025). ‘Technology in Patient Care Harnessing Interprofessional Collaboration to Improve Safety, Efficiency, and Outcomes’. </a:t>
            </a:r>
            <a:r>
              <a:rPr lang="en-GB" i="1" dirty="0"/>
              <a:t>Saudi J Med Pharm Sci</a:t>
            </a:r>
            <a:r>
              <a:rPr lang="en-GB" dirty="0"/>
              <a:t>, 11(10), pp.989-996. </a:t>
            </a:r>
            <a:r>
              <a:rPr lang="en-GB" u="sng" dirty="0">
                <a:hlinkClick r:id="rId4"/>
              </a:rPr>
              <a:t>https://saudijournals.com/media/articles/SJMPS_1110_989-996_BD.pdf</a:t>
            </a:r>
            <a:r>
              <a:rPr lang="en-GB" dirty="0"/>
              <a:t> </a:t>
            </a:r>
            <a:endParaRPr lang="en-US" dirty="0"/>
          </a:p>
          <a:p>
            <a:pPr marL="0" indent="0">
              <a:buNone/>
            </a:pPr>
            <a:r>
              <a:rPr lang="en-GB" dirty="0"/>
              <a:t>Baek, H., Han, K., Cho, H. and Ju, J., (2023). ‘Nursing teamwork is essential in promoting patient-</a:t>
            </a:r>
            <a:r>
              <a:rPr lang="en-GB" dirty="0" err="1"/>
              <a:t>centered</a:t>
            </a:r>
            <a:r>
              <a:rPr lang="en-GB" dirty="0"/>
              <a:t> care: a cross-sectional study’. </a:t>
            </a:r>
            <a:r>
              <a:rPr lang="en-GB" i="1" dirty="0"/>
              <a:t>BMC nursing</a:t>
            </a:r>
            <a:r>
              <a:rPr lang="en-GB" dirty="0"/>
              <a:t>, 22(1), p.433. </a:t>
            </a:r>
            <a:r>
              <a:rPr lang="en-GB" u="sng" dirty="0">
                <a:hlinkClick r:id="rId5"/>
              </a:rPr>
              <a:t>https://link.springer.com/article/10.1186/s12912-023-01592-3</a:t>
            </a:r>
            <a:r>
              <a:rPr lang="en-GB" dirty="0"/>
              <a:t> </a:t>
            </a:r>
            <a:endParaRPr lang="en-US" dirty="0"/>
          </a:p>
          <a:p>
            <a:pPr marL="0" indent="0">
              <a:buNone/>
            </a:pPr>
            <a:r>
              <a:rPr lang="en-GB" dirty="0"/>
              <a:t>Bhati, D., Deogade, M.S. and </a:t>
            </a:r>
            <a:r>
              <a:rPr lang="en-GB" dirty="0" err="1"/>
              <a:t>Kanyal</a:t>
            </a:r>
            <a:r>
              <a:rPr lang="en-GB" dirty="0"/>
              <a:t>, D., (2023). ‘Improving patient outcomes through effective hospital administration: a comprehensive review’. </a:t>
            </a:r>
            <a:r>
              <a:rPr lang="en-GB" i="1" dirty="0" err="1"/>
              <a:t>Cureus</a:t>
            </a:r>
            <a:r>
              <a:rPr lang="en-GB" dirty="0"/>
              <a:t>, 15(10), p.e47731. </a:t>
            </a:r>
            <a:r>
              <a:rPr lang="en-GB" u="sng" dirty="0">
                <a:hlinkClick r:id="rId6"/>
              </a:rPr>
              <a:t>https://assets.cureus.com/uploads/review_article/pdf/197936/20231125-25333-b8x13f.pdf?utm_source=consensus</a:t>
            </a:r>
            <a:r>
              <a:rPr lang="en-GB" dirty="0"/>
              <a:t> </a:t>
            </a:r>
            <a:endParaRPr lang="en-US" dirty="0"/>
          </a:p>
          <a:p>
            <a:pPr marL="0" indent="0">
              <a:buNone/>
            </a:pPr>
            <a:r>
              <a:rPr lang="en-GB" dirty="0" err="1"/>
              <a:t>Brommeyer</a:t>
            </a:r>
            <a:r>
              <a:rPr lang="en-GB" dirty="0"/>
              <a:t>, M. and Liang, Z., (2022). ‘A systematic approach in developing management workforce readiness for digital health transformation in healthcare’. International Journal of Environmental Research and Public Health, 19(21), p.13843. </a:t>
            </a:r>
            <a:r>
              <a:rPr lang="en-GB" u="sng" dirty="0">
                <a:hlinkClick r:id="rId7"/>
              </a:rPr>
              <a:t>https://www.mdpi.com/1660-4601/19/21/13843</a:t>
            </a:r>
            <a:r>
              <a:rPr lang="en-GB" dirty="0"/>
              <a:t> </a:t>
            </a:r>
            <a:endParaRPr lang="en-US" dirty="0"/>
          </a:p>
          <a:p>
            <a:pPr marL="0" indent="0">
              <a:buNone/>
            </a:pPr>
            <a:r>
              <a:rPr lang="en-GB" dirty="0" err="1"/>
              <a:t>Chivaka</a:t>
            </a:r>
            <a:r>
              <a:rPr lang="en-GB" dirty="0"/>
              <a:t>, R., (2024). ‘From a group of people to a well-functioning team: a transformative leadership model in healthcare’. In </a:t>
            </a:r>
            <a:r>
              <a:rPr lang="en-GB" i="1" dirty="0"/>
              <a:t>Multidisciplinary Teamwork in Healthcare</a:t>
            </a:r>
            <a:r>
              <a:rPr lang="en-GB" dirty="0"/>
              <a:t>. </a:t>
            </a:r>
            <a:r>
              <a:rPr lang="en-GB" dirty="0" err="1"/>
              <a:t>IntechOpen</a:t>
            </a:r>
            <a:r>
              <a:rPr lang="en-GB" dirty="0"/>
              <a:t>. </a:t>
            </a:r>
            <a:r>
              <a:rPr lang="en-GB" u="sng" dirty="0">
                <a:hlinkClick r:id="rId8"/>
              </a:rPr>
              <a:t>https://www.intechopen.com/chapters/1178179</a:t>
            </a:r>
            <a:endParaRPr lang="en-US" dirty="0"/>
          </a:p>
          <a:p>
            <a:pPr marL="0" indent="0">
              <a:buNone/>
            </a:pPr>
            <a:r>
              <a:rPr lang="en-GB" dirty="0"/>
              <a:t>Cohen, B., DuBois, S., Lynch, P.A., Swami, N., Noftle, K. and Arensberg, M.B., (2023). ‘Use of an artificial intelligence-driven digital platform for reflective learning to support continuing medical and professional education and opportunities for interprofessional education and equitable access’. </a:t>
            </a:r>
            <a:r>
              <a:rPr lang="en-GB" i="1" dirty="0"/>
              <a:t>Education Sciences</a:t>
            </a:r>
            <a:r>
              <a:rPr lang="en-GB" dirty="0"/>
              <a:t>, 13(8), p.760. </a:t>
            </a:r>
            <a:r>
              <a:rPr lang="en-GB" u="sng" dirty="0">
                <a:hlinkClick r:id="rId9"/>
              </a:rPr>
              <a:t>https://www.mdpi.com/2227-7102/13/8/760</a:t>
            </a:r>
            <a:r>
              <a:rPr lang="en-GB" dirty="0"/>
              <a:t> </a:t>
            </a:r>
            <a:endParaRPr lang="en-US" dirty="0"/>
          </a:p>
          <a:p>
            <a:pPr marL="0" indent="0">
              <a:buNone/>
            </a:pPr>
            <a:r>
              <a:rPr lang="en-GB" dirty="0" err="1"/>
              <a:t>Guban</a:t>
            </a:r>
            <a:r>
              <a:rPr lang="en-GB" dirty="0"/>
              <a:t>, R.M.V., (2024). ‘Utilization of Microsoft Teams for Online Communication among Undergraduate Research Students’. </a:t>
            </a:r>
            <a:r>
              <a:rPr lang="en-GB" i="1" dirty="0"/>
              <a:t>Online Submission</a:t>
            </a:r>
            <a:r>
              <a:rPr lang="en-GB" dirty="0"/>
              <a:t>. </a:t>
            </a:r>
            <a:r>
              <a:rPr lang="en-GB" u="sng" dirty="0">
                <a:hlinkClick r:id="rId10"/>
              </a:rPr>
              <a:t>https://eric.ed.gov/?id=ED646702</a:t>
            </a:r>
            <a:r>
              <a:rPr lang="en-GB" dirty="0"/>
              <a:t>  </a:t>
            </a:r>
            <a:endParaRPr lang="en-US" dirty="0"/>
          </a:p>
          <a:p>
            <a:pPr marL="0" indent="0">
              <a:buNone/>
            </a:pPr>
            <a:r>
              <a:rPr lang="en-GB" dirty="0"/>
              <a:t>Havana, T., Kuha, S., </a:t>
            </a:r>
            <a:r>
              <a:rPr lang="en-GB" dirty="0" err="1"/>
              <a:t>Laukka</a:t>
            </a:r>
            <a:r>
              <a:rPr lang="en-GB" dirty="0"/>
              <a:t>, E. and </a:t>
            </a:r>
            <a:r>
              <a:rPr lang="en-GB" dirty="0" err="1"/>
              <a:t>Kanste</a:t>
            </a:r>
            <a:r>
              <a:rPr lang="en-GB" dirty="0"/>
              <a:t>, O., (2023). ‘Patients' experiences of patient‐centred care in hospital setting: A systematic review of qualitative studies’. </a:t>
            </a:r>
            <a:r>
              <a:rPr lang="en-GB" i="1" dirty="0"/>
              <a:t>Scandinavian Journal of Caring Sciences</a:t>
            </a:r>
            <a:r>
              <a:rPr lang="en-GB" dirty="0"/>
              <a:t>, 37(4), pp.1001-1015. </a:t>
            </a:r>
            <a:r>
              <a:rPr lang="en-GB" u="sng" dirty="0">
                <a:hlinkClick r:id="rId11"/>
              </a:rPr>
              <a:t>https://onlinelibrary.wiley.com/doi/abs/10.1111/scs.13174</a:t>
            </a:r>
            <a:r>
              <a:rPr lang="en-GB" dirty="0"/>
              <a:t> </a:t>
            </a:r>
            <a:endParaRPr lang="en-US" dirty="0"/>
          </a:p>
          <a:p>
            <a:endParaRPr lang="en-US" sz="2000" dirty="0"/>
          </a:p>
        </p:txBody>
      </p:sp>
    </p:spTree>
    <p:extLst>
      <p:ext uri="{BB962C8B-B14F-4D97-AF65-F5344CB8AC3E}">
        <p14:creationId xmlns:p14="http://schemas.microsoft.com/office/powerpoint/2010/main" val="2485713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5936-F875-71EF-EEF2-FF907B1C127B}"/>
              </a:ext>
            </a:extLst>
          </p:cNvPr>
          <p:cNvSpPr>
            <a:spLocks noGrp="1"/>
          </p:cNvSpPr>
          <p:nvPr>
            <p:ph type="title"/>
          </p:nvPr>
        </p:nvSpPr>
        <p:spPr>
          <a:xfrm>
            <a:off x="1371599" y="294538"/>
            <a:ext cx="9895951" cy="1033669"/>
          </a:xfrm>
        </p:spPr>
        <p:txBody>
          <a:bodyPr>
            <a:normAutofit/>
          </a:bodyPr>
          <a:lstStyle/>
          <a:p>
            <a:r>
              <a:rPr lang="en-IN" sz="4000" b="1" dirty="0">
                <a:solidFill>
                  <a:srgbClr val="FFFFFF"/>
                </a:solidFill>
              </a:rPr>
              <a:t>Reference </a:t>
            </a:r>
          </a:p>
        </p:txBody>
      </p:sp>
      <p:sp>
        <p:nvSpPr>
          <p:cNvPr id="3" name="Content Placeholder 2">
            <a:extLst>
              <a:ext uri="{FF2B5EF4-FFF2-40B4-BE49-F238E27FC236}">
                <a16:creationId xmlns:a16="http://schemas.microsoft.com/office/drawing/2014/main" id="{574CC02C-6A6A-AC7E-D825-8781E5CAB4E0}"/>
              </a:ext>
            </a:extLst>
          </p:cNvPr>
          <p:cNvSpPr>
            <a:spLocks noGrp="1"/>
          </p:cNvSpPr>
          <p:nvPr>
            <p:ph idx="1"/>
          </p:nvPr>
        </p:nvSpPr>
        <p:spPr>
          <a:xfrm>
            <a:off x="579120" y="1622744"/>
            <a:ext cx="11338559" cy="5113335"/>
          </a:xfrm>
        </p:spPr>
        <p:txBody>
          <a:bodyPr anchor="ctr">
            <a:normAutofit fontScale="47500" lnSpcReduction="20000"/>
          </a:bodyPr>
          <a:lstStyle/>
          <a:p>
            <a:pPr marL="0" indent="0">
              <a:buNone/>
            </a:pPr>
            <a:r>
              <a:rPr lang="en-GB" dirty="0"/>
              <a:t>Khatun, M.L. and Islam, T., (2025). ‘Impact of Peer Learning on Nursing Students' Teamwork and Communication Skills’. </a:t>
            </a:r>
            <a:r>
              <a:rPr lang="en-GB" i="1" dirty="0"/>
              <a:t>Asia Pacific Journal of Nursing Research</a:t>
            </a:r>
            <a:r>
              <a:rPr lang="en-GB" dirty="0"/>
              <a:t>, 6(3), pp.75-80.  </a:t>
            </a:r>
            <a:r>
              <a:rPr lang="en-GB" u="sng" dirty="0">
                <a:hlinkClick r:id="rId2"/>
              </a:rPr>
              <a:t>https://apjnr.org/index.php/apjnr/article/view/39</a:t>
            </a:r>
            <a:r>
              <a:rPr lang="en-GB" dirty="0"/>
              <a:t> </a:t>
            </a:r>
            <a:endParaRPr lang="en-US" dirty="0"/>
          </a:p>
          <a:p>
            <a:pPr marL="0" indent="0">
              <a:buNone/>
            </a:pPr>
            <a:r>
              <a:rPr lang="en-GB" dirty="0"/>
              <a:t>Kumar, M., (2022). ‘Utilizing Big Data and Cloud Computing to Transform Healthcare: Improving Patient Outcomes and Operational Efficiency’. </a:t>
            </a:r>
            <a:r>
              <a:rPr lang="en-GB" i="1" dirty="0"/>
              <a:t>Journal of Artificial Intelligence &amp; Cloud Computing. SRC/JAICC-E212. DOI: </a:t>
            </a:r>
            <a:r>
              <a:rPr lang="en-GB" i="1" dirty="0" err="1"/>
              <a:t>doi</a:t>
            </a:r>
            <a:r>
              <a:rPr lang="en-GB" i="1" dirty="0"/>
              <a:t>. org/10.47363/JAICC/2022 (1) E212 J Arti Inte &amp; Cloud Comp</a:t>
            </a:r>
            <a:r>
              <a:rPr lang="en-GB" dirty="0"/>
              <a:t>, </a:t>
            </a:r>
            <a:r>
              <a:rPr lang="en-GB" i="1" dirty="0"/>
              <a:t>1</a:t>
            </a:r>
            <a:r>
              <a:rPr lang="en-GB" dirty="0"/>
              <a:t>(3), pp.2-5. </a:t>
            </a:r>
            <a:r>
              <a:rPr lang="en-GB" u="sng" dirty="0">
                <a:hlinkClick r:id="rId3"/>
              </a:rPr>
              <a:t>https://www.researchgate.net/profile/Manoj-Kumar-537/publication/386450352_Utilizing_Big_Data_and_Cloud_Computing_to_Transform_Healthcare_Improving_Patient/links/67d346d6e62c604a0dd8ee65/Utilizing-Big-Data-and-Cloud-Computing-to-Transform-Healthcare-Improving-Patient.pdf</a:t>
            </a:r>
            <a:r>
              <a:rPr lang="en-GB" dirty="0"/>
              <a:t> </a:t>
            </a:r>
            <a:endParaRPr lang="en-US" dirty="0"/>
          </a:p>
          <a:p>
            <a:pPr marL="0" indent="0">
              <a:buNone/>
            </a:pPr>
            <a:r>
              <a:rPr lang="en-GB" dirty="0"/>
              <a:t>Lane, J.N., Leonardi, P.M., Contractor, N.S. and DeChurch, L.A., (2024). ‘Teams in the digital workplace: Technology’s role for communication, collaboration, and performance’. </a:t>
            </a:r>
            <a:r>
              <a:rPr lang="en-GB" i="1" dirty="0"/>
              <a:t>Small Group Research</a:t>
            </a:r>
            <a:r>
              <a:rPr lang="en-GB" dirty="0"/>
              <a:t>, 55(1), pp.139-183. </a:t>
            </a:r>
            <a:r>
              <a:rPr lang="en-GB" u="sng" dirty="0">
                <a:hlinkClick r:id="rId4"/>
              </a:rPr>
              <a:t>https://journals.sagepub.com/doi/abs/10.1177/10464964231200015</a:t>
            </a:r>
            <a:r>
              <a:rPr lang="en-GB" dirty="0"/>
              <a:t> </a:t>
            </a:r>
            <a:endParaRPr lang="en-US" dirty="0"/>
          </a:p>
          <a:p>
            <a:pPr marL="0" indent="0">
              <a:buNone/>
            </a:pPr>
            <a:r>
              <a:rPr lang="en-GB" dirty="0"/>
              <a:t>Lorkowski, J. and Pokorski, M., (2022). ‘Medical records: a historical narrative’. </a:t>
            </a:r>
            <a:r>
              <a:rPr lang="en-GB" i="1" dirty="0"/>
              <a:t>Biomedicines</a:t>
            </a:r>
            <a:r>
              <a:rPr lang="en-GB" dirty="0"/>
              <a:t>, 10(10), p.2594. </a:t>
            </a:r>
            <a:r>
              <a:rPr lang="en-GB" u="sng" dirty="0">
                <a:hlinkClick r:id="rId5"/>
              </a:rPr>
              <a:t>https://www.mdpi.com/2227-9059/10/10/2594</a:t>
            </a:r>
            <a:r>
              <a:rPr lang="en-GB" dirty="0"/>
              <a:t> </a:t>
            </a:r>
            <a:endParaRPr lang="en-US" dirty="0"/>
          </a:p>
          <a:p>
            <a:pPr marL="0" indent="0">
              <a:buNone/>
            </a:pPr>
            <a:r>
              <a:rPr lang="en-GB" dirty="0"/>
              <a:t>Meneses-La-Riva, M.E., Fernández-Bedoya, V.H., </a:t>
            </a:r>
            <a:r>
              <a:rPr lang="en-GB" dirty="0" err="1"/>
              <a:t>Suyo</a:t>
            </a:r>
            <a:r>
              <a:rPr lang="en-GB" dirty="0"/>
              <a:t>-Vega, J.A., </a:t>
            </a:r>
            <a:r>
              <a:rPr lang="en-GB" dirty="0" err="1"/>
              <a:t>Ocupa</a:t>
            </a:r>
            <a:r>
              <a:rPr lang="en-GB" dirty="0"/>
              <a:t>-Cabrera, H.G., Grijalva-Salazar, R.V. and </a:t>
            </a:r>
            <a:r>
              <a:rPr lang="en-GB" dirty="0" err="1"/>
              <a:t>Ocupa</a:t>
            </a:r>
            <a:r>
              <a:rPr lang="en-GB" dirty="0"/>
              <a:t>-Meneses, G.D.D., (2025). ‘Enhancing healthcare efficiency: the relationship between effective communication and teamwork among nurses in Peru’. </a:t>
            </a:r>
            <a:r>
              <a:rPr lang="en-GB" i="1" dirty="0"/>
              <a:t>Nursing Reports</a:t>
            </a:r>
            <a:r>
              <a:rPr lang="en-GB" dirty="0"/>
              <a:t>, 15(2), p.59. </a:t>
            </a:r>
            <a:r>
              <a:rPr lang="en-GB" u="sng" dirty="0">
                <a:hlinkClick r:id="rId6"/>
              </a:rPr>
              <a:t>https://www.mdpi.com/2039-4403/15/2/59</a:t>
            </a:r>
            <a:endParaRPr lang="en-US" dirty="0"/>
          </a:p>
          <a:p>
            <a:pPr marL="0" indent="0">
              <a:buNone/>
            </a:pPr>
            <a:r>
              <a:rPr lang="en-GB" dirty="0"/>
              <a:t>Navarro Martínez, O., </a:t>
            </a:r>
            <a:r>
              <a:rPr lang="en-GB" dirty="0" err="1"/>
              <a:t>Igual</a:t>
            </a:r>
            <a:r>
              <a:rPr lang="en-GB" dirty="0"/>
              <a:t> García, J. and Traver Salcedo, V., (2022). ‘Transferring healthcare professional’s digital competencies to the workplace and patients: a pilot study’. </a:t>
            </a:r>
            <a:r>
              <a:rPr lang="en-GB" i="1" dirty="0"/>
              <a:t>International journal of environmental research and public health</a:t>
            </a:r>
            <a:r>
              <a:rPr lang="en-GB" dirty="0"/>
              <a:t>, 19(20), p.13187. </a:t>
            </a:r>
            <a:r>
              <a:rPr lang="en-GB" u="sng" dirty="0">
                <a:hlinkClick r:id="rId7"/>
              </a:rPr>
              <a:t>https://www.mdpi.com/1660-4601/19/20/13187</a:t>
            </a:r>
            <a:r>
              <a:rPr lang="en-GB" dirty="0"/>
              <a:t> </a:t>
            </a:r>
            <a:endParaRPr lang="en-US" dirty="0"/>
          </a:p>
          <a:p>
            <a:pPr marL="0" indent="0">
              <a:buNone/>
            </a:pPr>
            <a:r>
              <a:rPr lang="en-GB" dirty="0"/>
              <a:t>Sachdeva, S., Bhatia, S., Al </a:t>
            </a:r>
            <a:r>
              <a:rPr lang="en-GB" dirty="0" err="1"/>
              <a:t>Harrasi</a:t>
            </a:r>
            <a:r>
              <a:rPr lang="en-GB" dirty="0"/>
              <a:t>, A., Shah, Y.A., Anwer, M.K., Philip, A.K., Shah, S.F.A., Khan, A. and Halim, S.A., (2024). ‘</a:t>
            </a:r>
            <a:r>
              <a:rPr lang="en-GB" dirty="0" err="1"/>
              <a:t>Unraveling</a:t>
            </a:r>
            <a:r>
              <a:rPr lang="en-GB" dirty="0"/>
              <a:t> the role of cloud computing in health care system and biomedical sciences’. </a:t>
            </a:r>
            <a:r>
              <a:rPr lang="en-GB" i="1" dirty="0" err="1"/>
              <a:t>Heliyon</a:t>
            </a:r>
            <a:r>
              <a:rPr lang="en-GB" dirty="0"/>
              <a:t>, 10(7). </a:t>
            </a:r>
            <a:r>
              <a:rPr lang="en-GB" u="sng" dirty="0">
                <a:hlinkClick r:id="rId8"/>
              </a:rPr>
              <a:t>https://www.cell.com/heliyon/fulltext/S2405-8440(24)05075-8</a:t>
            </a:r>
            <a:r>
              <a:rPr lang="en-GB" dirty="0"/>
              <a:t> </a:t>
            </a:r>
            <a:endParaRPr lang="en-US" dirty="0"/>
          </a:p>
          <a:p>
            <a:pPr marL="0" indent="0">
              <a:buNone/>
            </a:pPr>
            <a:r>
              <a:rPr lang="en-GB" dirty="0"/>
              <a:t>Shojaei, P., </a:t>
            </a:r>
            <a:r>
              <a:rPr lang="en-GB" dirty="0" err="1"/>
              <a:t>Vlahu-Gjorgievska</a:t>
            </a:r>
            <a:r>
              <a:rPr lang="en-GB" dirty="0"/>
              <a:t>, E. and Chow, Y.W., (2024). ‘Security and privacy of technologies in health information systems: A systematic literature review’. </a:t>
            </a:r>
            <a:r>
              <a:rPr lang="en-GB" i="1" dirty="0"/>
              <a:t>Computers</a:t>
            </a:r>
            <a:r>
              <a:rPr lang="en-GB" dirty="0"/>
              <a:t>, 13(2), p.41. </a:t>
            </a:r>
            <a:r>
              <a:rPr lang="en-GB" u="sng" dirty="0">
                <a:hlinkClick r:id="rId9"/>
              </a:rPr>
              <a:t>https://www.mdpi.com/2073-431X/13/2/41</a:t>
            </a:r>
            <a:r>
              <a:rPr lang="en-GB" dirty="0"/>
              <a:t> </a:t>
            </a:r>
            <a:endParaRPr lang="en-US" dirty="0"/>
          </a:p>
          <a:p>
            <a:pPr marL="0" indent="0">
              <a:buNone/>
            </a:pPr>
            <a:r>
              <a:rPr lang="en-GB" dirty="0" err="1"/>
              <a:t>Sivarajkumar</a:t>
            </a:r>
            <a:r>
              <a:rPr lang="en-GB" dirty="0"/>
              <a:t>, S., Mohammad, H.A., Oniani, D., Roberts, K., Hersh, W., Liu, H., He, D., Visweswaran, S. and Wang, Y., (2024). ‘Clinical information retrieval: a literature review’. </a:t>
            </a:r>
            <a:r>
              <a:rPr lang="en-GB" i="1" dirty="0"/>
              <a:t>Journal of healthcare informatics research</a:t>
            </a:r>
            <a:r>
              <a:rPr lang="en-GB" dirty="0"/>
              <a:t>, 8(2), pp.313-352. </a:t>
            </a:r>
            <a:r>
              <a:rPr lang="en-GB" u="sng" dirty="0">
                <a:hlinkClick r:id="rId10"/>
              </a:rPr>
              <a:t>https://link.springer.com/article/10.1007/s41666-024-00159-4</a:t>
            </a:r>
            <a:r>
              <a:rPr lang="en-GB" dirty="0"/>
              <a:t> </a:t>
            </a:r>
            <a:endParaRPr lang="en-US" dirty="0"/>
          </a:p>
          <a:p>
            <a:pPr marL="0" indent="0">
              <a:buNone/>
            </a:pPr>
            <a:r>
              <a:rPr lang="en-GB" dirty="0"/>
              <a:t>Woods, L., Martin, P., Khor, J., Guthrie, L. and Sullivan, C., (2024). ‘The right care in the right place: a scoping review of digital health education and training for rural healthcare workers’. </a:t>
            </a:r>
            <a:r>
              <a:rPr lang="en-GB" i="1" dirty="0"/>
              <a:t>BMC health services research</a:t>
            </a:r>
            <a:r>
              <a:rPr lang="en-GB" dirty="0"/>
              <a:t>, 24(1), p.1011. </a:t>
            </a:r>
            <a:r>
              <a:rPr lang="en-GB" u="sng" dirty="0">
                <a:hlinkClick r:id="rId11"/>
              </a:rPr>
              <a:t>https://link.springer.com/article/10.1186/s12913-024-11313-4</a:t>
            </a:r>
            <a:r>
              <a:rPr lang="en-GB" dirty="0"/>
              <a:t> </a:t>
            </a:r>
            <a:endParaRPr lang="en-US" dirty="0"/>
          </a:p>
          <a:p>
            <a:endParaRPr lang="en-IN" sz="2000" dirty="0"/>
          </a:p>
        </p:txBody>
      </p:sp>
    </p:spTree>
    <p:extLst>
      <p:ext uri="{BB962C8B-B14F-4D97-AF65-F5344CB8AC3E}">
        <p14:creationId xmlns:p14="http://schemas.microsoft.com/office/powerpoint/2010/main" val="2534758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4072</Words>
  <Application>Microsoft Office PowerPoint</Application>
  <PresentationFormat>Widescreen</PresentationFormat>
  <Paragraphs>258</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Digital Skills and Research Methods LCHS4007 Group Presentation</vt:lpstr>
      <vt:lpstr>Introduction to the Case Study</vt:lpstr>
      <vt:lpstr>STAFF COMMUNICATION (Microsoft Teams) Staff Communication at Riverdale Nursing Home</vt:lpstr>
      <vt:lpstr>Why Microsoft Teams? </vt:lpstr>
      <vt:lpstr>Benefits for Riverdale Nursing Home</vt:lpstr>
      <vt:lpstr>Advantages of Microsoft Teams</vt:lpstr>
      <vt:lpstr>Limitations of Microsoft Teams</vt:lpstr>
      <vt:lpstr>SECURE FILE STORAGE AND SHARING (OneDrive) Secure File Storage Requirements</vt:lpstr>
      <vt:lpstr>Why OneDrive?</vt:lpstr>
      <vt:lpstr>Benefits for Riverdale Nursing Home</vt:lpstr>
      <vt:lpstr>Advantages of OneDrive</vt:lpstr>
      <vt:lpstr>Limitations of OneDrive</vt:lpstr>
      <vt:lpstr>CARE DOCUMENTATION (Microsoft Word)  Care Documentation in Nursing Homes</vt:lpstr>
      <vt:lpstr>Why Microsoft Word?</vt:lpstr>
      <vt:lpstr>Benefits for Riverdale Nursing Home</vt:lpstr>
      <vt:lpstr>Advantages of Microsoft Word</vt:lpstr>
      <vt:lpstr>Limitations of Microsoft Word</vt:lpstr>
      <vt:lpstr>STAFF SCHEDULING/ROTAS(Microsoft Excel) Importance of Staff Scheduling</vt:lpstr>
      <vt:lpstr>Why Microsoft Excel?</vt:lpstr>
      <vt:lpstr>Benefits for Riverdale Nursing Home</vt:lpstr>
      <vt:lpstr>Advantages of Microsoft Excel</vt:lpstr>
      <vt:lpstr>Limitations of Microsoft Excel</vt:lpstr>
      <vt:lpstr>STAFF TRAINING (Microsoft PowerPoint) Importance of Staff Training</vt:lpstr>
      <vt:lpstr>Why Microsoft PowerPoint?</vt:lpstr>
      <vt:lpstr>Benefits for Riverdale Nursing Home</vt:lpstr>
      <vt:lpstr>Advantages of Microsoft PowerPoint</vt:lpstr>
      <vt:lpstr>Limitations of Microsoft PowerPoint</vt:lpstr>
      <vt:lpstr>Conclusion</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Group Presentation</dc:title>
  <cp:lastModifiedBy>Albert Gabco</cp:lastModifiedBy>
  <cp:revision>6</cp:revision>
  <dcterms:created xsi:type="dcterms:W3CDTF">2026-06-05T11:53:13Z</dcterms:created>
  <dcterms:modified xsi:type="dcterms:W3CDTF">2026-06-06T15:00:07Z</dcterms:modified>
</cp:coreProperties>
</file>