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69" r:id="rId6"/>
    <p:sldId id="259" r:id="rId7"/>
    <p:sldId id="261" r:id="rId8"/>
    <p:sldId id="262" r:id="rId9"/>
    <p:sldId id="263" r:id="rId10"/>
    <p:sldId id="264" r:id="rId11"/>
    <p:sldId id="265" r:id="rId12"/>
    <p:sldId id="266" r:id="rId13"/>
    <p:sldId id="267"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DE859-70E3-EC41-9D97-7C885FE21601}" v="577" dt="2025-10-12T11:11:51.868"/>
    <p1510:client id="{1615B0CF-3BF9-4909-850D-7D1B3AF0E217}" v="2" dt="2025-10-12T08:23:41.505"/>
    <p1510:client id="{5C909639-0885-84A4-9108-87E50B3B68F4}" v="814" dt="2025-10-12T10:54:03.042"/>
    <p1510:client id="{67AFC478-3BDB-3939-4A99-313C2DA80E33}" v="159" dt="2025-10-12T10:34:07.080"/>
    <p1510:client id="{C6F67339-4342-36DA-F37D-FF982A81AE22}" v="234" dt="2025-10-12T10:17:52.797"/>
    <p1510:client id="{CA7EB20A-AA53-86AA-E480-375E3D0452F1}" v="898" dt="2025-10-12T11:13:35.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1CCBC-2826-4FB2-91F3-19E65A3068B3}"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E702125E-103C-4875-8DC3-B64CF958B62E}">
      <dgm:prSet phldrT="[Text]" phldr="0"/>
      <dgm:spPr/>
      <dgm:t>
        <a:bodyPr/>
        <a:lstStyle/>
        <a:p>
          <a:pPr algn="l">
            <a:lnSpc>
              <a:spcPct val="150000"/>
            </a:lnSpc>
          </a:pPr>
          <a:r>
            <a:rPr lang="en-GB" sz="500">
              <a:latin typeface="Arial"/>
              <a:ea typeface="+mn-ea"/>
              <a:cs typeface="Arial"/>
            </a:rPr>
            <a:t>Excel alone is not compatible within the healthcare sector, which could cause regulation compliance. </a:t>
          </a:r>
          <a:endParaRPr lang="en-GB" sz="500">
            <a:latin typeface="Avenir Next LT Pro"/>
            <a:ea typeface="+mn-ea"/>
            <a:cs typeface="+mn-cs"/>
          </a:endParaRPr>
        </a:p>
      </dgm:t>
    </dgm:pt>
    <dgm:pt modelId="{1D7A1417-EB4F-46FE-8EA1-F2B23193A6AF}" type="parTrans" cxnId="{FDE2C188-99CE-43E5-A4ED-5C6A6FE0F963}">
      <dgm:prSet/>
      <dgm:spPr/>
      <dgm:t>
        <a:bodyPr/>
        <a:lstStyle/>
        <a:p>
          <a:endParaRPr lang="en-GB"/>
        </a:p>
      </dgm:t>
    </dgm:pt>
    <dgm:pt modelId="{4FCBAC2B-7FF0-461D-8B6B-8F571893FB40}" type="sibTrans" cxnId="{FDE2C188-99CE-43E5-A4ED-5C6A6FE0F963}">
      <dgm:prSet/>
      <dgm:spPr/>
      <dgm:t>
        <a:bodyPr/>
        <a:lstStyle/>
        <a:p>
          <a:endParaRPr lang="en-GB"/>
        </a:p>
      </dgm:t>
    </dgm:pt>
    <dgm:pt modelId="{455E68D3-74AD-45F3-9E8F-67D68F252F77}">
      <dgm:prSet phldr="0"/>
      <dgm:spPr/>
      <dgm:t>
        <a:bodyPr/>
        <a:lstStyle/>
        <a:p>
          <a:pPr algn="l" rtl="0">
            <a:lnSpc>
              <a:spcPct val="150000"/>
            </a:lnSpc>
          </a:pPr>
          <a:r>
            <a:rPr lang="en-GB" sz="500">
              <a:latin typeface="Arial"/>
              <a:ea typeface="+mn-ea"/>
              <a:cs typeface="Arial"/>
            </a:rPr>
            <a:t>Data security .</a:t>
          </a:r>
          <a:endParaRPr lang="en-US" sz="500">
            <a:latin typeface="Arial"/>
            <a:ea typeface="+mn-ea"/>
            <a:cs typeface="Arial"/>
          </a:endParaRPr>
        </a:p>
      </dgm:t>
    </dgm:pt>
    <dgm:pt modelId="{112D022F-5644-41E3-9843-8FFE4C0D961C}" type="parTrans" cxnId="{B0ADE44F-9E17-4B67-AA8B-CB890CCF27DC}">
      <dgm:prSet/>
      <dgm:spPr/>
    </dgm:pt>
    <dgm:pt modelId="{A768D3DC-A33F-4472-AD39-F9F99E7DDA9A}" type="sibTrans" cxnId="{B0ADE44F-9E17-4B67-AA8B-CB890CCF27DC}">
      <dgm:prSet/>
      <dgm:spPr/>
    </dgm:pt>
    <dgm:pt modelId="{F6861AF2-F338-4EF3-A8EB-42AC35889C26}">
      <dgm:prSet phldr="0"/>
      <dgm:spPr/>
      <dgm:t>
        <a:bodyPr/>
        <a:lstStyle/>
        <a:p>
          <a:pPr algn="l">
            <a:lnSpc>
              <a:spcPct val="150000"/>
            </a:lnSpc>
          </a:pPr>
          <a:r>
            <a:rPr lang="en-GB" sz="500">
              <a:latin typeface="Arial"/>
              <a:ea typeface="+mn-ea"/>
              <a:cs typeface="Arial"/>
            </a:rPr>
            <a:t>Manual data entries.</a:t>
          </a:r>
          <a:endParaRPr lang="en-US" sz="500">
            <a:latin typeface="Arial"/>
            <a:ea typeface="+mn-ea"/>
            <a:cs typeface="Arial"/>
          </a:endParaRPr>
        </a:p>
      </dgm:t>
    </dgm:pt>
    <dgm:pt modelId="{D8DD3217-0637-4D1C-A6E8-7993179B40BA}" type="parTrans" cxnId="{171EFC39-85EB-4F7E-9789-AAF7CCD4B343}">
      <dgm:prSet/>
      <dgm:spPr/>
    </dgm:pt>
    <dgm:pt modelId="{41AB44FE-5A33-4585-AF36-D284F133403B}" type="sibTrans" cxnId="{171EFC39-85EB-4F7E-9789-AAF7CCD4B343}">
      <dgm:prSet/>
      <dgm:spPr/>
    </dgm:pt>
    <dgm:pt modelId="{E23B6C19-F60E-4ED2-9246-02A7DDDBF1B5}">
      <dgm:prSet phldr="0"/>
      <dgm:spPr/>
      <dgm:t>
        <a:bodyPr/>
        <a:lstStyle/>
        <a:p>
          <a:pPr algn="l">
            <a:lnSpc>
              <a:spcPct val="150000"/>
            </a:lnSpc>
          </a:pPr>
          <a:r>
            <a:rPr lang="en-GB" sz="500">
              <a:latin typeface="Arial"/>
              <a:ea typeface="+mn-ea"/>
              <a:cs typeface="Arial"/>
            </a:rPr>
            <a:t>Excel may struggle with large data.</a:t>
          </a:r>
          <a:endParaRPr lang="en-US" sz="500">
            <a:latin typeface="Arial"/>
            <a:ea typeface="+mn-ea"/>
            <a:cs typeface="Arial"/>
          </a:endParaRPr>
        </a:p>
      </dgm:t>
    </dgm:pt>
    <dgm:pt modelId="{13A87B64-6981-4D7D-B1C9-B24BABED75E2}" type="parTrans" cxnId="{0F69A164-7C2D-45B7-A728-B762CB236353}">
      <dgm:prSet/>
      <dgm:spPr/>
    </dgm:pt>
    <dgm:pt modelId="{733F473D-8F8F-4F93-9378-D2446E5EE1B3}" type="sibTrans" cxnId="{0F69A164-7C2D-45B7-A728-B762CB236353}">
      <dgm:prSet/>
      <dgm:spPr/>
    </dgm:pt>
    <dgm:pt modelId="{52248945-DF64-494F-BCF7-E74331E16316}">
      <dgm:prSet phldr="0"/>
      <dgm:spPr/>
      <dgm:t>
        <a:bodyPr/>
        <a:lstStyle/>
        <a:p>
          <a:pPr algn="l">
            <a:lnSpc>
              <a:spcPct val="150000"/>
            </a:lnSpc>
          </a:pPr>
          <a:r>
            <a:rPr lang="en-GB" sz="500">
              <a:latin typeface="Arial"/>
              <a:ea typeface="+mn-ea"/>
              <a:cs typeface="Arial"/>
            </a:rPr>
            <a:t>Face collaboration issue </a:t>
          </a:r>
        </a:p>
      </dgm:t>
    </dgm:pt>
    <dgm:pt modelId="{4DBF7A62-CE95-4006-974A-87096B176BF8}" type="parTrans" cxnId="{CE33753A-CF88-459B-BE28-F11CC877E75C}">
      <dgm:prSet/>
      <dgm:spPr/>
    </dgm:pt>
    <dgm:pt modelId="{B89825EC-8B73-44E2-8BD7-342457D676A7}" type="sibTrans" cxnId="{CE33753A-CF88-459B-BE28-F11CC877E75C}">
      <dgm:prSet/>
      <dgm:spPr/>
    </dgm:pt>
    <dgm:pt modelId="{30BCF034-3038-4683-8DD7-583F4E8380D3}" type="pres">
      <dgm:prSet presAssocID="{F0D1CCBC-2826-4FB2-91F3-19E65A3068B3}" presName="linear" presStyleCnt="0">
        <dgm:presLayoutVars>
          <dgm:dir/>
          <dgm:animLvl val="lvl"/>
          <dgm:resizeHandles val="exact"/>
        </dgm:presLayoutVars>
      </dgm:prSet>
      <dgm:spPr/>
    </dgm:pt>
    <dgm:pt modelId="{F195C5BE-2004-44C6-BB48-B10955D3148A}" type="pres">
      <dgm:prSet presAssocID="{455E68D3-74AD-45F3-9E8F-67D68F252F77}" presName="parentLin" presStyleCnt="0"/>
      <dgm:spPr/>
    </dgm:pt>
    <dgm:pt modelId="{9F010388-0F65-41A3-B89B-D6E91B548B62}" type="pres">
      <dgm:prSet presAssocID="{455E68D3-74AD-45F3-9E8F-67D68F252F77}" presName="parentLeftMargin" presStyleLbl="node1" presStyleIdx="0" presStyleCnt="5"/>
      <dgm:spPr/>
    </dgm:pt>
    <dgm:pt modelId="{EAFAFF61-2837-442B-A0E7-2277DC6F3CA5}" type="pres">
      <dgm:prSet presAssocID="{455E68D3-74AD-45F3-9E8F-67D68F252F77}" presName="parentText" presStyleLbl="node1" presStyleIdx="0" presStyleCnt="5">
        <dgm:presLayoutVars>
          <dgm:chMax val="0"/>
          <dgm:bulletEnabled val="1"/>
        </dgm:presLayoutVars>
      </dgm:prSet>
      <dgm:spPr/>
    </dgm:pt>
    <dgm:pt modelId="{30CB3FCC-82B7-45C0-B468-52AA9DDC452C}" type="pres">
      <dgm:prSet presAssocID="{455E68D3-74AD-45F3-9E8F-67D68F252F77}" presName="negativeSpace" presStyleCnt="0"/>
      <dgm:spPr/>
    </dgm:pt>
    <dgm:pt modelId="{AC328DB8-067C-4B1A-BB9E-696F689ACF76}" type="pres">
      <dgm:prSet presAssocID="{455E68D3-74AD-45F3-9E8F-67D68F252F77}" presName="childText" presStyleLbl="conFgAcc1" presStyleIdx="0" presStyleCnt="5">
        <dgm:presLayoutVars>
          <dgm:bulletEnabled val="1"/>
        </dgm:presLayoutVars>
      </dgm:prSet>
      <dgm:spPr/>
    </dgm:pt>
    <dgm:pt modelId="{5ECEC0CB-19E0-4DAD-8E52-99D00E90C22E}" type="pres">
      <dgm:prSet presAssocID="{A768D3DC-A33F-4472-AD39-F9F99E7DDA9A}" presName="spaceBetweenRectangles" presStyleCnt="0"/>
      <dgm:spPr/>
    </dgm:pt>
    <dgm:pt modelId="{0B26B829-1A94-45CA-949A-4359CD323D0A}" type="pres">
      <dgm:prSet presAssocID="{F6861AF2-F338-4EF3-A8EB-42AC35889C26}" presName="parentLin" presStyleCnt="0"/>
      <dgm:spPr/>
    </dgm:pt>
    <dgm:pt modelId="{7C92027B-BF61-4B95-9BB9-09789AB2469D}" type="pres">
      <dgm:prSet presAssocID="{F6861AF2-F338-4EF3-A8EB-42AC35889C26}" presName="parentLeftMargin" presStyleLbl="node1" presStyleIdx="0" presStyleCnt="5"/>
      <dgm:spPr/>
    </dgm:pt>
    <dgm:pt modelId="{2BA9EB45-61D8-4BB5-A431-52DDDEC445E1}" type="pres">
      <dgm:prSet presAssocID="{F6861AF2-F338-4EF3-A8EB-42AC35889C26}" presName="parentText" presStyleLbl="node1" presStyleIdx="1" presStyleCnt="5">
        <dgm:presLayoutVars>
          <dgm:chMax val="0"/>
          <dgm:bulletEnabled val="1"/>
        </dgm:presLayoutVars>
      </dgm:prSet>
      <dgm:spPr/>
    </dgm:pt>
    <dgm:pt modelId="{E8F9BDE7-39D4-4E09-A0D6-D77417ABD663}" type="pres">
      <dgm:prSet presAssocID="{F6861AF2-F338-4EF3-A8EB-42AC35889C26}" presName="negativeSpace" presStyleCnt="0"/>
      <dgm:spPr/>
    </dgm:pt>
    <dgm:pt modelId="{09250CA0-D7F9-4C49-88A3-6C59E6081ECF}" type="pres">
      <dgm:prSet presAssocID="{F6861AF2-F338-4EF3-A8EB-42AC35889C26}" presName="childText" presStyleLbl="conFgAcc1" presStyleIdx="1" presStyleCnt="5">
        <dgm:presLayoutVars>
          <dgm:bulletEnabled val="1"/>
        </dgm:presLayoutVars>
      </dgm:prSet>
      <dgm:spPr/>
    </dgm:pt>
    <dgm:pt modelId="{F6C442FA-A342-4B61-A633-43425993B73F}" type="pres">
      <dgm:prSet presAssocID="{41AB44FE-5A33-4585-AF36-D284F133403B}" presName="spaceBetweenRectangles" presStyleCnt="0"/>
      <dgm:spPr/>
    </dgm:pt>
    <dgm:pt modelId="{F0D253B5-445C-41B0-A1F9-2CFDCCB83877}" type="pres">
      <dgm:prSet presAssocID="{E23B6C19-F60E-4ED2-9246-02A7DDDBF1B5}" presName="parentLin" presStyleCnt="0"/>
      <dgm:spPr/>
    </dgm:pt>
    <dgm:pt modelId="{AD338479-712B-4F93-B3AA-C2D5FC44D51C}" type="pres">
      <dgm:prSet presAssocID="{E23B6C19-F60E-4ED2-9246-02A7DDDBF1B5}" presName="parentLeftMargin" presStyleLbl="node1" presStyleIdx="1" presStyleCnt="5"/>
      <dgm:spPr/>
    </dgm:pt>
    <dgm:pt modelId="{B19149EE-8B8B-4CFF-9858-3DE96F57B4CE}" type="pres">
      <dgm:prSet presAssocID="{E23B6C19-F60E-4ED2-9246-02A7DDDBF1B5}" presName="parentText" presStyleLbl="node1" presStyleIdx="2" presStyleCnt="5">
        <dgm:presLayoutVars>
          <dgm:chMax val="0"/>
          <dgm:bulletEnabled val="1"/>
        </dgm:presLayoutVars>
      </dgm:prSet>
      <dgm:spPr/>
    </dgm:pt>
    <dgm:pt modelId="{9DA6E23B-3DEC-4905-9428-90D9AE176FA5}" type="pres">
      <dgm:prSet presAssocID="{E23B6C19-F60E-4ED2-9246-02A7DDDBF1B5}" presName="negativeSpace" presStyleCnt="0"/>
      <dgm:spPr/>
    </dgm:pt>
    <dgm:pt modelId="{C452484B-B88B-41AB-92E6-C1952338F3F9}" type="pres">
      <dgm:prSet presAssocID="{E23B6C19-F60E-4ED2-9246-02A7DDDBF1B5}" presName="childText" presStyleLbl="conFgAcc1" presStyleIdx="2" presStyleCnt="5">
        <dgm:presLayoutVars>
          <dgm:bulletEnabled val="1"/>
        </dgm:presLayoutVars>
      </dgm:prSet>
      <dgm:spPr/>
    </dgm:pt>
    <dgm:pt modelId="{E5A65032-8D21-47BC-9858-0A9308576073}" type="pres">
      <dgm:prSet presAssocID="{733F473D-8F8F-4F93-9378-D2446E5EE1B3}" presName="spaceBetweenRectangles" presStyleCnt="0"/>
      <dgm:spPr/>
    </dgm:pt>
    <dgm:pt modelId="{DD86B95C-60F6-4378-B7EA-E7148729E2FD}" type="pres">
      <dgm:prSet presAssocID="{52248945-DF64-494F-BCF7-E74331E16316}" presName="parentLin" presStyleCnt="0"/>
      <dgm:spPr/>
    </dgm:pt>
    <dgm:pt modelId="{EA394079-FC28-4300-91A8-D9C776CCF15D}" type="pres">
      <dgm:prSet presAssocID="{52248945-DF64-494F-BCF7-E74331E16316}" presName="parentLeftMargin" presStyleLbl="node1" presStyleIdx="2" presStyleCnt="5"/>
      <dgm:spPr/>
    </dgm:pt>
    <dgm:pt modelId="{2552F004-F3FB-480A-A8CD-CC5DCD9B2B66}" type="pres">
      <dgm:prSet presAssocID="{52248945-DF64-494F-BCF7-E74331E16316}" presName="parentText" presStyleLbl="node1" presStyleIdx="3" presStyleCnt="5">
        <dgm:presLayoutVars>
          <dgm:chMax val="0"/>
          <dgm:bulletEnabled val="1"/>
        </dgm:presLayoutVars>
      </dgm:prSet>
      <dgm:spPr/>
    </dgm:pt>
    <dgm:pt modelId="{43FFD507-E647-4419-B278-0837A3B812C8}" type="pres">
      <dgm:prSet presAssocID="{52248945-DF64-494F-BCF7-E74331E16316}" presName="negativeSpace" presStyleCnt="0"/>
      <dgm:spPr/>
    </dgm:pt>
    <dgm:pt modelId="{19BB0E23-693A-4699-9D2A-A1EFE75924E3}" type="pres">
      <dgm:prSet presAssocID="{52248945-DF64-494F-BCF7-E74331E16316}" presName="childText" presStyleLbl="conFgAcc1" presStyleIdx="3" presStyleCnt="5">
        <dgm:presLayoutVars>
          <dgm:bulletEnabled val="1"/>
        </dgm:presLayoutVars>
      </dgm:prSet>
      <dgm:spPr/>
    </dgm:pt>
    <dgm:pt modelId="{61722AD9-3FDB-4E07-86B4-A241DF589E76}" type="pres">
      <dgm:prSet presAssocID="{B89825EC-8B73-44E2-8BD7-342457D676A7}" presName="spaceBetweenRectangles" presStyleCnt="0"/>
      <dgm:spPr/>
    </dgm:pt>
    <dgm:pt modelId="{C43CB473-4DD2-4CF4-82C3-9BDBA6C395D1}" type="pres">
      <dgm:prSet presAssocID="{E702125E-103C-4875-8DC3-B64CF958B62E}" presName="parentLin" presStyleCnt="0"/>
      <dgm:spPr/>
    </dgm:pt>
    <dgm:pt modelId="{92B30B0B-2F78-4E72-8417-B9AA46F93CCA}" type="pres">
      <dgm:prSet presAssocID="{E702125E-103C-4875-8DC3-B64CF958B62E}" presName="parentLeftMargin" presStyleLbl="node1" presStyleIdx="3" presStyleCnt="5"/>
      <dgm:spPr/>
    </dgm:pt>
    <dgm:pt modelId="{6ED4FD10-8AF8-4E62-80C4-C87F1DEFC172}" type="pres">
      <dgm:prSet presAssocID="{E702125E-103C-4875-8DC3-B64CF958B62E}" presName="parentText" presStyleLbl="node1" presStyleIdx="4" presStyleCnt="5">
        <dgm:presLayoutVars>
          <dgm:chMax val="0"/>
          <dgm:bulletEnabled val="1"/>
        </dgm:presLayoutVars>
      </dgm:prSet>
      <dgm:spPr/>
    </dgm:pt>
    <dgm:pt modelId="{0149C82D-A42F-4775-BD89-9D58FA4E1636}" type="pres">
      <dgm:prSet presAssocID="{E702125E-103C-4875-8DC3-B64CF958B62E}" presName="negativeSpace" presStyleCnt="0"/>
      <dgm:spPr/>
    </dgm:pt>
    <dgm:pt modelId="{C7885C63-17CF-4395-97BA-462BCFCBE0A3}" type="pres">
      <dgm:prSet presAssocID="{E702125E-103C-4875-8DC3-B64CF958B62E}" presName="childText" presStyleLbl="conFgAcc1" presStyleIdx="4" presStyleCnt="5">
        <dgm:presLayoutVars>
          <dgm:bulletEnabled val="1"/>
        </dgm:presLayoutVars>
      </dgm:prSet>
      <dgm:spPr/>
    </dgm:pt>
  </dgm:ptLst>
  <dgm:cxnLst>
    <dgm:cxn modelId="{79655900-26C4-469E-A763-E604AC1B48C0}" type="presOf" srcId="{F6861AF2-F338-4EF3-A8EB-42AC35889C26}" destId="{7C92027B-BF61-4B95-9BB9-09789AB2469D}" srcOrd="0" destOrd="0" presId="urn:microsoft.com/office/officeart/2005/8/layout/list1"/>
    <dgm:cxn modelId="{00A82C15-59B5-4492-8BB6-9F9FF6420C16}" type="presOf" srcId="{F0D1CCBC-2826-4FB2-91F3-19E65A3068B3}" destId="{30BCF034-3038-4683-8DD7-583F4E8380D3}" srcOrd="0" destOrd="0" presId="urn:microsoft.com/office/officeart/2005/8/layout/list1"/>
    <dgm:cxn modelId="{9A5A6019-AEB5-4C97-8910-A19D1CED573C}" type="presOf" srcId="{455E68D3-74AD-45F3-9E8F-67D68F252F77}" destId="{9F010388-0F65-41A3-B89B-D6E91B548B62}" srcOrd="0" destOrd="0" presId="urn:microsoft.com/office/officeart/2005/8/layout/list1"/>
    <dgm:cxn modelId="{D507C327-D12D-4AE0-88D5-DE389129462A}" type="presOf" srcId="{E702125E-103C-4875-8DC3-B64CF958B62E}" destId="{92B30B0B-2F78-4E72-8417-B9AA46F93CCA}" srcOrd="0" destOrd="0" presId="urn:microsoft.com/office/officeart/2005/8/layout/list1"/>
    <dgm:cxn modelId="{ADF7E333-DFEB-4575-8701-C97C3FBA449B}" type="presOf" srcId="{E23B6C19-F60E-4ED2-9246-02A7DDDBF1B5}" destId="{B19149EE-8B8B-4CFF-9858-3DE96F57B4CE}" srcOrd="1" destOrd="0" presId="urn:microsoft.com/office/officeart/2005/8/layout/list1"/>
    <dgm:cxn modelId="{171EFC39-85EB-4F7E-9789-AAF7CCD4B343}" srcId="{F0D1CCBC-2826-4FB2-91F3-19E65A3068B3}" destId="{F6861AF2-F338-4EF3-A8EB-42AC35889C26}" srcOrd="1" destOrd="0" parTransId="{D8DD3217-0637-4D1C-A6E8-7993179B40BA}" sibTransId="{41AB44FE-5A33-4585-AF36-D284F133403B}"/>
    <dgm:cxn modelId="{CE33753A-CF88-459B-BE28-F11CC877E75C}" srcId="{F0D1CCBC-2826-4FB2-91F3-19E65A3068B3}" destId="{52248945-DF64-494F-BCF7-E74331E16316}" srcOrd="3" destOrd="0" parTransId="{4DBF7A62-CE95-4006-974A-87096B176BF8}" sibTransId="{B89825EC-8B73-44E2-8BD7-342457D676A7}"/>
    <dgm:cxn modelId="{C603945E-54C8-4CB3-965A-50E83211690F}" type="presOf" srcId="{52248945-DF64-494F-BCF7-E74331E16316}" destId="{EA394079-FC28-4300-91A8-D9C776CCF15D}" srcOrd="0" destOrd="0" presId="urn:microsoft.com/office/officeart/2005/8/layout/list1"/>
    <dgm:cxn modelId="{0F69A164-7C2D-45B7-A728-B762CB236353}" srcId="{F0D1CCBC-2826-4FB2-91F3-19E65A3068B3}" destId="{E23B6C19-F60E-4ED2-9246-02A7DDDBF1B5}" srcOrd="2" destOrd="0" parTransId="{13A87B64-6981-4D7D-B1C9-B24BABED75E2}" sibTransId="{733F473D-8F8F-4F93-9378-D2446E5EE1B3}"/>
    <dgm:cxn modelId="{39FA8C6B-04DA-4DFA-AD55-B17BFF853EE8}" type="presOf" srcId="{455E68D3-74AD-45F3-9E8F-67D68F252F77}" destId="{EAFAFF61-2837-442B-A0E7-2277DC6F3CA5}" srcOrd="1" destOrd="0" presId="urn:microsoft.com/office/officeart/2005/8/layout/list1"/>
    <dgm:cxn modelId="{B0ADE44F-9E17-4B67-AA8B-CB890CCF27DC}" srcId="{F0D1CCBC-2826-4FB2-91F3-19E65A3068B3}" destId="{455E68D3-74AD-45F3-9E8F-67D68F252F77}" srcOrd="0" destOrd="0" parTransId="{112D022F-5644-41E3-9843-8FFE4C0D961C}" sibTransId="{A768D3DC-A33F-4472-AD39-F9F99E7DDA9A}"/>
    <dgm:cxn modelId="{FDE2C188-99CE-43E5-A4ED-5C6A6FE0F963}" srcId="{F0D1CCBC-2826-4FB2-91F3-19E65A3068B3}" destId="{E702125E-103C-4875-8DC3-B64CF958B62E}" srcOrd="4" destOrd="0" parTransId="{1D7A1417-EB4F-46FE-8EA1-F2B23193A6AF}" sibTransId="{4FCBAC2B-7FF0-461D-8B6B-8F571893FB40}"/>
    <dgm:cxn modelId="{A1417F8C-D414-4968-9AF3-FC1C10BB3C9C}" type="presOf" srcId="{E702125E-103C-4875-8DC3-B64CF958B62E}" destId="{6ED4FD10-8AF8-4E62-80C4-C87F1DEFC172}" srcOrd="1" destOrd="0" presId="urn:microsoft.com/office/officeart/2005/8/layout/list1"/>
    <dgm:cxn modelId="{E68DEF92-9CDC-429D-A17A-8C2ED4738C7F}" type="presOf" srcId="{E23B6C19-F60E-4ED2-9246-02A7DDDBF1B5}" destId="{AD338479-712B-4F93-B3AA-C2D5FC44D51C}" srcOrd="0" destOrd="0" presId="urn:microsoft.com/office/officeart/2005/8/layout/list1"/>
    <dgm:cxn modelId="{78290BC1-B22B-4492-A6E1-0E9ED36A865E}" type="presOf" srcId="{52248945-DF64-494F-BCF7-E74331E16316}" destId="{2552F004-F3FB-480A-A8CD-CC5DCD9B2B66}" srcOrd="1" destOrd="0" presId="urn:microsoft.com/office/officeart/2005/8/layout/list1"/>
    <dgm:cxn modelId="{A6B166CF-0569-41E2-8879-1611B445D85B}" type="presOf" srcId="{F6861AF2-F338-4EF3-A8EB-42AC35889C26}" destId="{2BA9EB45-61D8-4BB5-A431-52DDDEC445E1}" srcOrd="1" destOrd="0" presId="urn:microsoft.com/office/officeart/2005/8/layout/list1"/>
    <dgm:cxn modelId="{28CE719B-37C8-42E2-A74A-0997AC429F01}" type="presParOf" srcId="{30BCF034-3038-4683-8DD7-583F4E8380D3}" destId="{F195C5BE-2004-44C6-BB48-B10955D3148A}" srcOrd="0" destOrd="0" presId="urn:microsoft.com/office/officeart/2005/8/layout/list1"/>
    <dgm:cxn modelId="{F769BD84-F89D-4D4E-8FDB-AE71CDA0186E}" type="presParOf" srcId="{F195C5BE-2004-44C6-BB48-B10955D3148A}" destId="{9F010388-0F65-41A3-B89B-D6E91B548B62}" srcOrd="0" destOrd="0" presId="urn:microsoft.com/office/officeart/2005/8/layout/list1"/>
    <dgm:cxn modelId="{73999E33-2A4C-45D4-BAB9-6AECAFF100EB}" type="presParOf" srcId="{F195C5BE-2004-44C6-BB48-B10955D3148A}" destId="{EAFAFF61-2837-442B-A0E7-2277DC6F3CA5}" srcOrd="1" destOrd="0" presId="urn:microsoft.com/office/officeart/2005/8/layout/list1"/>
    <dgm:cxn modelId="{FC123E19-5B4F-4AB9-8549-02122BB59FFC}" type="presParOf" srcId="{30BCF034-3038-4683-8DD7-583F4E8380D3}" destId="{30CB3FCC-82B7-45C0-B468-52AA9DDC452C}" srcOrd="1" destOrd="0" presId="urn:microsoft.com/office/officeart/2005/8/layout/list1"/>
    <dgm:cxn modelId="{59BBD8C4-A9A0-459E-9C9A-D73C29ED1DBB}" type="presParOf" srcId="{30BCF034-3038-4683-8DD7-583F4E8380D3}" destId="{AC328DB8-067C-4B1A-BB9E-696F689ACF76}" srcOrd="2" destOrd="0" presId="urn:microsoft.com/office/officeart/2005/8/layout/list1"/>
    <dgm:cxn modelId="{30E40223-E670-4757-B886-200713190262}" type="presParOf" srcId="{30BCF034-3038-4683-8DD7-583F4E8380D3}" destId="{5ECEC0CB-19E0-4DAD-8E52-99D00E90C22E}" srcOrd="3" destOrd="0" presId="urn:microsoft.com/office/officeart/2005/8/layout/list1"/>
    <dgm:cxn modelId="{FE8B9410-51EE-4EC0-AC44-48DB4F376C7B}" type="presParOf" srcId="{30BCF034-3038-4683-8DD7-583F4E8380D3}" destId="{0B26B829-1A94-45CA-949A-4359CD323D0A}" srcOrd="4" destOrd="0" presId="urn:microsoft.com/office/officeart/2005/8/layout/list1"/>
    <dgm:cxn modelId="{69ECFD2A-6DFB-4304-A316-C468F518ACCC}" type="presParOf" srcId="{0B26B829-1A94-45CA-949A-4359CD323D0A}" destId="{7C92027B-BF61-4B95-9BB9-09789AB2469D}" srcOrd="0" destOrd="0" presId="urn:microsoft.com/office/officeart/2005/8/layout/list1"/>
    <dgm:cxn modelId="{A16BE72D-F4AF-42AB-861E-4DE832224608}" type="presParOf" srcId="{0B26B829-1A94-45CA-949A-4359CD323D0A}" destId="{2BA9EB45-61D8-4BB5-A431-52DDDEC445E1}" srcOrd="1" destOrd="0" presId="urn:microsoft.com/office/officeart/2005/8/layout/list1"/>
    <dgm:cxn modelId="{874AEFF6-2C2A-4184-ABD0-62312E4EFD41}" type="presParOf" srcId="{30BCF034-3038-4683-8DD7-583F4E8380D3}" destId="{E8F9BDE7-39D4-4E09-A0D6-D77417ABD663}" srcOrd="5" destOrd="0" presId="urn:microsoft.com/office/officeart/2005/8/layout/list1"/>
    <dgm:cxn modelId="{9F8EE3FD-615D-45AF-A514-0AF00C20116D}" type="presParOf" srcId="{30BCF034-3038-4683-8DD7-583F4E8380D3}" destId="{09250CA0-D7F9-4C49-88A3-6C59E6081ECF}" srcOrd="6" destOrd="0" presId="urn:microsoft.com/office/officeart/2005/8/layout/list1"/>
    <dgm:cxn modelId="{AF650C09-4BF0-4CAC-88C4-CF286706438E}" type="presParOf" srcId="{30BCF034-3038-4683-8DD7-583F4E8380D3}" destId="{F6C442FA-A342-4B61-A633-43425993B73F}" srcOrd="7" destOrd="0" presId="urn:microsoft.com/office/officeart/2005/8/layout/list1"/>
    <dgm:cxn modelId="{4EBEE989-576E-46E0-BAFA-2786A633D40F}" type="presParOf" srcId="{30BCF034-3038-4683-8DD7-583F4E8380D3}" destId="{F0D253B5-445C-41B0-A1F9-2CFDCCB83877}" srcOrd="8" destOrd="0" presId="urn:microsoft.com/office/officeart/2005/8/layout/list1"/>
    <dgm:cxn modelId="{ABF6A6A2-119E-41B5-9DE9-14AAD2F8E2F7}" type="presParOf" srcId="{F0D253B5-445C-41B0-A1F9-2CFDCCB83877}" destId="{AD338479-712B-4F93-B3AA-C2D5FC44D51C}" srcOrd="0" destOrd="0" presId="urn:microsoft.com/office/officeart/2005/8/layout/list1"/>
    <dgm:cxn modelId="{F94BAE46-D8E7-43DE-B557-C9DDA76BDF09}" type="presParOf" srcId="{F0D253B5-445C-41B0-A1F9-2CFDCCB83877}" destId="{B19149EE-8B8B-4CFF-9858-3DE96F57B4CE}" srcOrd="1" destOrd="0" presId="urn:microsoft.com/office/officeart/2005/8/layout/list1"/>
    <dgm:cxn modelId="{B4866493-793A-4BDC-A5D3-4AFDF01F3EA3}" type="presParOf" srcId="{30BCF034-3038-4683-8DD7-583F4E8380D3}" destId="{9DA6E23B-3DEC-4905-9428-90D9AE176FA5}" srcOrd="9" destOrd="0" presId="urn:microsoft.com/office/officeart/2005/8/layout/list1"/>
    <dgm:cxn modelId="{03C75BCA-BC22-4D5C-8F65-ACB3F73D3F1E}" type="presParOf" srcId="{30BCF034-3038-4683-8DD7-583F4E8380D3}" destId="{C452484B-B88B-41AB-92E6-C1952338F3F9}" srcOrd="10" destOrd="0" presId="urn:microsoft.com/office/officeart/2005/8/layout/list1"/>
    <dgm:cxn modelId="{DC7B3C86-5D39-498F-83F7-B03216A5A30B}" type="presParOf" srcId="{30BCF034-3038-4683-8DD7-583F4E8380D3}" destId="{E5A65032-8D21-47BC-9858-0A9308576073}" srcOrd="11" destOrd="0" presId="urn:microsoft.com/office/officeart/2005/8/layout/list1"/>
    <dgm:cxn modelId="{2A83887D-9AD1-48F1-81E9-C67A6787A1F8}" type="presParOf" srcId="{30BCF034-3038-4683-8DD7-583F4E8380D3}" destId="{DD86B95C-60F6-4378-B7EA-E7148729E2FD}" srcOrd="12" destOrd="0" presId="urn:microsoft.com/office/officeart/2005/8/layout/list1"/>
    <dgm:cxn modelId="{6112893D-12D4-4E08-AA66-E6D407D08D61}" type="presParOf" srcId="{DD86B95C-60F6-4378-B7EA-E7148729E2FD}" destId="{EA394079-FC28-4300-91A8-D9C776CCF15D}" srcOrd="0" destOrd="0" presId="urn:microsoft.com/office/officeart/2005/8/layout/list1"/>
    <dgm:cxn modelId="{D8E94BE5-EA9B-47A7-A906-57E58A1C21FE}" type="presParOf" srcId="{DD86B95C-60F6-4378-B7EA-E7148729E2FD}" destId="{2552F004-F3FB-480A-A8CD-CC5DCD9B2B66}" srcOrd="1" destOrd="0" presId="urn:microsoft.com/office/officeart/2005/8/layout/list1"/>
    <dgm:cxn modelId="{D64B7407-33B6-4FFB-A23C-9B596913493D}" type="presParOf" srcId="{30BCF034-3038-4683-8DD7-583F4E8380D3}" destId="{43FFD507-E647-4419-B278-0837A3B812C8}" srcOrd="13" destOrd="0" presId="urn:microsoft.com/office/officeart/2005/8/layout/list1"/>
    <dgm:cxn modelId="{042B53D3-C416-4C79-A013-9E01FED96791}" type="presParOf" srcId="{30BCF034-3038-4683-8DD7-583F4E8380D3}" destId="{19BB0E23-693A-4699-9D2A-A1EFE75924E3}" srcOrd="14" destOrd="0" presId="urn:microsoft.com/office/officeart/2005/8/layout/list1"/>
    <dgm:cxn modelId="{4B47AFA5-D316-48B9-B399-236B6BD6D3EC}" type="presParOf" srcId="{30BCF034-3038-4683-8DD7-583F4E8380D3}" destId="{61722AD9-3FDB-4E07-86B4-A241DF589E76}" srcOrd="15" destOrd="0" presId="urn:microsoft.com/office/officeart/2005/8/layout/list1"/>
    <dgm:cxn modelId="{1AA1E9B6-0D42-4551-A108-6255F34F120B}" type="presParOf" srcId="{30BCF034-3038-4683-8DD7-583F4E8380D3}" destId="{C43CB473-4DD2-4CF4-82C3-9BDBA6C395D1}" srcOrd="16" destOrd="0" presId="urn:microsoft.com/office/officeart/2005/8/layout/list1"/>
    <dgm:cxn modelId="{8954479C-0E91-4051-8418-DF50BCC3AB20}" type="presParOf" srcId="{C43CB473-4DD2-4CF4-82C3-9BDBA6C395D1}" destId="{92B30B0B-2F78-4E72-8417-B9AA46F93CCA}" srcOrd="0" destOrd="0" presId="urn:microsoft.com/office/officeart/2005/8/layout/list1"/>
    <dgm:cxn modelId="{A8098DD1-22C9-4B4F-B70F-1605F7F59A9F}" type="presParOf" srcId="{C43CB473-4DD2-4CF4-82C3-9BDBA6C395D1}" destId="{6ED4FD10-8AF8-4E62-80C4-C87F1DEFC172}" srcOrd="1" destOrd="0" presId="urn:microsoft.com/office/officeart/2005/8/layout/list1"/>
    <dgm:cxn modelId="{CC821C61-D9C1-46E7-9BB4-75019E0D8F53}" type="presParOf" srcId="{30BCF034-3038-4683-8DD7-583F4E8380D3}" destId="{0149C82D-A42F-4775-BD89-9D58FA4E1636}" srcOrd="17" destOrd="0" presId="urn:microsoft.com/office/officeart/2005/8/layout/list1"/>
    <dgm:cxn modelId="{C762F61D-BE49-4F23-8898-2313BA674F35}" type="presParOf" srcId="{30BCF034-3038-4683-8DD7-583F4E8380D3}" destId="{C7885C63-17CF-4395-97BA-462BCFCBE0A3}" srcOrd="18"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84E43-7B90-4ECC-AADF-40106EFA15F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2CCC0C9-0D1E-428D-8B87-C1F36BB59E30}">
      <dgm:prSet custT="1"/>
      <dgm:spPr/>
      <dgm:t>
        <a:bodyPr/>
        <a:lstStyle/>
        <a:p>
          <a:pPr algn="ctr">
            <a:lnSpc>
              <a:spcPct val="90000"/>
            </a:lnSpc>
          </a:pPr>
          <a:r>
            <a:rPr lang="en-GB" sz="1800">
              <a:latin typeface="Avenir Next LT Pro"/>
              <a:ea typeface="+mn-ea"/>
              <a:cs typeface="+mn-cs"/>
            </a:rPr>
            <a:t>Care Delivery</a:t>
          </a:r>
          <a:endParaRPr lang="en-US" sz="1800">
            <a:latin typeface="Avenir Next LT Pro"/>
            <a:ea typeface="+mn-ea"/>
            <a:cs typeface="+mn-cs"/>
          </a:endParaRPr>
        </a:p>
      </dgm:t>
    </dgm:pt>
    <dgm:pt modelId="{6290C568-BA4C-4DEC-A8A7-534C1F663207}" type="parTrans" cxnId="{21F9148D-F0A6-448C-B681-C1FC2DC9B6D3}">
      <dgm:prSet/>
      <dgm:spPr/>
      <dgm:t>
        <a:bodyPr/>
        <a:lstStyle/>
        <a:p>
          <a:endParaRPr lang="en-US"/>
        </a:p>
      </dgm:t>
    </dgm:pt>
    <dgm:pt modelId="{67EBA8C6-3763-437D-8E22-B69E711628F6}" type="sibTrans" cxnId="{21F9148D-F0A6-448C-B681-C1FC2DC9B6D3}">
      <dgm:prSet/>
      <dgm:spPr/>
      <dgm:t>
        <a:bodyPr/>
        <a:lstStyle/>
        <a:p>
          <a:endParaRPr lang="en-US"/>
        </a:p>
      </dgm:t>
    </dgm:pt>
    <dgm:pt modelId="{86B7B4C3-284A-4308-94F9-F04F9CA7F785}">
      <dgm:prSet/>
      <dgm:spPr/>
      <dgm:t>
        <a:bodyPr/>
        <a:lstStyle/>
        <a:p>
          <a:pPr algn="ctr">
            <a:lnSpc>
              <a:spcPct val="90000"/>
            </a:lnSpc>
          </a:pPr>
          <a:r>
            <a:rPr lang="en-GB" sz="2200">
              <a:latin typeface="Avenir Next LT Pro"/>
              <a:ea typeface="+mn-ea"/>
              <a:cs typeface="+mn-cs"/>
            </a:rPr>
            <a:t>Reduced Quality of Care</a:t>
          </a:r>
          <a:endParaRPr lang="en-US" sz="2200">
            <a:latin typeface="Avenir Next LT Pro"/>
            <a:ea typeface="+mn-ea"/>
            <a:cs typeface="+mn-cs"/>
          </a:endParaRPr>
        </a:p>
      </dgm:t>
    </dgm:pt>
    <dgm:pt modelId="{7CDEE444-1089-4AE2-9D21-AD6D810FFFB2}" type="parTrans" cxnId="{91D5B00C-78E0-4DCC-9ABB-25E54672B1F9}">
      <dgm:prSet/>
      <dgm:spPr/>
      <dgm:t>
        <a:bodyPr/>
        <a:lstStyle/>
        <a:p>
          <a:endParaRPr lang="en-US"/>
        </a:p>
      </dgm:t>
    </dgm:pt>
    <dgm:pt modelId="{1FECCB13-754C-4961-B3B8-85C75087E8E1}" type="sibTrans" cxnId="{91D5B00C-78E0-4DCC-9ABB-25E54672B1F9}">
      <dgm:prSet/>
      <dgm:spPr/>
      <dgm:t>
        <a:bodyPr/>
        <a:lstStyle/>
        <a:p>
          <a:endParaRPr lang="en-US"/>
        </a:p>
      </dgm:t>
    </dgm:pt>
    <dgm:pt modelId="{C652F070-EC20-48A8-8B1A-89A793A377D0}">
      <dgm:prSet/>
      <dgm:spPr/>
      <dgm:t>
        <a:bodyPr/>
        <a:lstStyle/>
        <a:p>
          <a:pPr algn="ctr">
            <a:lnSpc>
              <a:spcPct val="90000"/>
            </a:lnSpc>
          </a:pPr>
          <a:r>
            <a:rPr lang="en-GB" sz="2200">
              <a:latin typeface="Avenir Next LT Pro"/>
              <a:ea typeface="+mn-ea"/>
              <a:cs typeface="+mn-cs"/>
            </a:rPr>
            <a:t>Data Protection</a:t>
          </a:r>
          <a:endParaRPr lang="en-US" sz="2200">
            <a:latin typeface="Avenir Next LT Pro"/>
            <a:ea typeface="+mn-ea"/>
            <a:cs typeface="+mn-cs"/>
          </a:endParaRPr>
        </a:p>
      </dgm:t>
    </dgm:pt>
    <dgm:pt modelId="{0F13DDC1-F70F-43A0-BD89-BA3FFD700499}" type="parTrans" cxnId="{E2703739-AF60-4732-88C9-8B054410BF61}">
      <dgm:prSet/>
      <dgm:spPr/>
      <dgm:t>
        <a:bodyPr/>
        <a:lstStyle/>
        <a:p>
          <a:endParaRPr lang="en-US"/>
        </a:p>
      </dgm:t>
    </dgm:pt>
    <dgm:pt modelId="{CF935C5F-62B3-4871-9255-1B3179757BC3}" type="sibTrans" cxnId="{E2703739-AF60-4732-88C9-8B054410BF61}">
      <dgm:prSet/>
      <dgm:spPr/>
      <dgm:t>
        <a:bodyPr/>
        <a:lstStyle/>
        <a:p>
          <a:endParaRPr lang="en-US"/>
        </a:p>
      </dgm:t>
    </dgm:pt>
    <dgm:pt modelId="{1B427C89-0426-4C3B-8D3B-DF8571D454DF}">
      <dgm:prSet/>
      <dgm:spPr/>
      <dgm:t>
        <a:bodyPr/>
        <a:lstStyle/>
        <a:p>
          <a:pPr algn="ctr">
            <a:lnSpc>
              <a:spcPct val="90000"/>
            </a:lnSpc>
          </a:pPr>
          <a:r>
            <a:rPr lang="en-GB" sz="2200">
              <a:latin typeface="Avenir Next LT Pro"/>
              <a:ea typeface="+mn-ea"/>
              <a:cs typeface="+mn-cs"/>
            </a:rPr>
            <a:t>Reduction in Accuracy</a:t>
          </a:r>
          <a:endParaRPr lang="en-US" sz="2200">
            <a:latin typeface="Avenir Next LT Pro"/>
            <a:ea typeface="+mn-ea"/>
            <a:cs typeface="+mn-cs"/>
          </a:endParaRPr>
        </a:p>
      </dgm:t>
    </dgm:pt>
    <dgm:pt modelId="{3D8FC2B0-36BB-49F8-8B71-C19CA6218B0C}" type="parTrans" cxnId="{487903A1-C6AB-4250-B745-AD70D50E14ED}">
      <dgm:prSet/>
      <dgm:spPr/>
      <dgm:t>
        <a:bodyPr/>
        <a:lstStyle/>
        <a:p>
          <a:endParaRPr lang="en-US"/>
        </a:p>
      </dgm:t>
    </dgm:pt>
    <dgm:pt modelId="{62B79C95-CA7D-4239-B5FC-8820615F286C}" type="sibTrans" cxnId="{487903A1-C6AB-4250-B745-AD70D50E14ED}">
      <dgm:prSet/>
      <dgm:spPr/>
      <dgm:t>
        <a:bodyPr/>
        <a:lstStyle/>
        <a:p>
          <a:endParaRPr lang="en-US"/>
        </a:p>
      </dgm:t>
    </dgm:pt>
    <dgm:pt modelId="{F67FFBDB-42CE-4FB4-AF4C-9FDF24ECDB2F}">
      <dgm:prSet/>
      <dgm:spPr/>
      <dgm:t>
        <a:bodyPr/>
        <a:lstStyle/>
        <a:p>
          <a:pPr algn="ctr">
            <a:lnSpc>
              <a:spcPct val="90000"/>
            </a:lnSpc>
          </a:pPr>
          <a:r>
            <a:rPr lang="en-GB" sz="2200">
              <a:latin typeface="Avenir Next LT Pro"/>
              <a:ea typeface="+mn-ea"/>
              <a:cs typeface="+mn-cs"/>
            </a:rPr>
            <a:t>Resident Wellbeing</a:t>
          </a:r>
          <a:endParaRPr lang="en-US" sz="2200">
            <a:latin typeface="Avenir Next LT Pro"/>
            <a:ea typeface="+mn-ea"/>
            <a:cs typeface="+mn-cs"/>
          </a:endParaRPr>
        </a:p>
      </dgm:t>
    </dgm:pt>
    <dgm:pt modelId="{8C9BEBE4-3839-494F-BEEB-90ECEE7DE4B2}" type="parTrans" cxnId="{A63D8688-9B8A-422D-ABDE-ABA242CDF6C3}">
      <dgm:prSet/>
      <dgm:spPr/>
      <dgm:t>
        <a:bodyPr/>
        <a:lstStyle/>
        <a:p>
          <a:endParaRPr lang="en-US"/>
        </a:p>
      </dgm:t>
    </dgm:pt>
    <dgm:pt modelId="{A36971E3-9CE1-4C9C-854F-8F71D256E09E}" type="sibTrans" cxnId="{A63D8688-9B8A-422D-ABDE-ABA242CDF6C3}">
      <dgm:prSet/>
      <dgm:spPr/>
      <dgm:t>
        <a:bodyPr/>
        <a:lstStyle/>
        <a:p>
          <a:endParaRPr lang="en-US"/>
        </a:p>
      </dgm:t>
    </dgm:pt>
    <dgm:pt modelId="{44FE6CE3-051B-4EFD-80BF-D33E58395FD0}" type="pres">
      <dgm:prSet presAssocID="{A2884E43-7B90-4ECC-AADF-40106EFA15F6}" presName="hierChild1" presStyleCnt="0">
        <dgm:presLayoutVars>
          <dgm:chPref val="1"/>
          <dgm:dir/>
          <dgm:animOne val="branch"/>
          <dgm:animLvl val="lvl"/>
          <dgm:resizeHandles/>
        </dgm:presLayoutVars>
      </dgm:prSet>
      <dgm:spPr/>
    </dgm:pt>
    <dgm:pt modelId="{D5920B3B-1432-4C27-9E36-62D8F5AE311A}" type="pres">
      <dgm:prSet presAssocID="{72CCC0C9-0D1E-428D-8B87-C1F36BB59E30}" presName="hierRoot1" presStyleCnt="0"/>
      <dgm:spPr/>
    </dgm:pt>
    <dgm:pt modelId="{92A681CA-AB66-4853-9E83-EDFF5236B32A}" type="pres">
      <dgm:prSet presAssocID="{72CCC0C9-0D1E-428D-8B87-C1F36BB59E30}" presName="composite" presStyleCnt="0"/>
      <dgm:spPr/>
    </dgm:pt>
    <dgm:pt modelId="{0788BC8C-364B-46B7-B5B6-20DACF0A2392}" type="pres">
      <dgm:prSet presAssocID="{72CCC0C9-0D1E-428D-8B87-C1F36BB59E30}" presName="background" presStyleLbl="node0" presStyleIdx="0" presStyleCnt="1"/>
      <dgm:spPr/>
    </dgm:pt>
    <dgm:pt modelId="{0689DA9E-469B-4B8C-BE6F-E94B6E786F9B}" type="pres">
      <dgm:prSet presAssocID="{72CCC0C9-0D1E-428D-8B87-C1F36BB59E30}" presName="text" presStyleLbl="fgAcc0" presStyleIdx="0" presStyleCnt="1">
        <dgm:presLayoutVars>
          <dgm:chPref val="3"/>
        </dgm:presLayoutVars>
      </dgm:prSet>
      <dgm:spPr/>
    </dgm:pt>
    <dgm:pt modelId="{378B8105-9E0F-4E13-85BE-7C15528233BE}" type="pres">
      <dgm:prSet presAssocID="{72CCC0C9-0D1E-428D-8B87-C1F36BB59E30}" presName="hierChild2" presStyleCnt="0"/>
      <dgm:spPr/>
    </dgm:pt>
    <dgm:pt modelId="{4FFC3D56-D166-451B-BA4B-620BAA536234}" type="pres">
      <dgm:prSet presAssocID="{7CDEE444-1089-4AE2-9D21-AD6D810FFFB2}" presName="Name10" presStyleLbl="parChTrans1D2" presStyleIdx="0" presStyleCnt="4"/>
      <dgm:spPr/>
    </dgm:pt>
    <dgm:pt modelId="{CB59FDA6-44A1-43D2-92FD-B1929B35522C}" type="pres">
      <dgm:prSet presAssocID="{86B7B4C3-284A-4308-94F9-F04F9CA7F785}" presName="hierRoot2" presStyleCnt="0"/>
      <dgm:spPr/>
    </dgm:pt>
    <dgm:pt modelId="{1FEDA0EF-8566-4A86-9237-684CA43666D7}" type="pres">
      <dgm:prSet presAssocID="{86B7B4C3-284A-4308-94F9-F04F9CA7F785}" presName="composite2" presStyleCnt="0"/>
      <dgm:spPr/>
    </dgm:pt>
    <dgm:pt modelId="{AE264B5E-DFDB-41B4-913D-D5AF75B0732B}" type="pres">
      <dgm:prSet presAssocID="{86B7B4C3-284A-4308-94F9-F04F9CA7F785}" presName="background2" presStyleLbl="node2" presStyleIdx="0" presStyleCnt="4"/>
      <dgm:spPr/>
    </dgm:pt>
    <dgm:pt modelId="{7C0DAD79-552C-423A-AD48-B724BB2B7D04}" type="pres">
      <dgm:prSet presAssocID="{86B7B4C3-284A-4308-94F9-F04F9CA7F785}" presName="text2" presStyleLbl="fgAcc2" presStyleIdx="0" presStyleCnt="4">
        <dgm:presLayoutVars>
          <dgm:chPref val="3"/>
        </dgm:presLayoutVars>
      </dgm:prSet>
      <dgm:spPr/>
    </dgm:pt>
    <dgm:pt modelId="{EA545EBF-8E0F-4B01-9FE2-84C3AF74E1D9}" type="pres">
      <dgm:prSet presAssocID="{86B7B4C3-284A-4308-94F9-F04F9CA7F785}" presName="hierChild3" presStyleCnt="0"/>
      <dgm:spPr/>
    </dgm:pt>
    <dgm:pt modelId="{C06C6A6D-31E5-4BEA-ACB1-DF480B65530F}" type="pres">
      <dgm:prSet presAssocID="{0F13DDC1-F70F-43A0-BD89-BA3FFD700499}" presName="Name10" presStyleLbl="parChTrans1D2" presStyleIdx="1" presStyleCnt="4"/>
      <dgm:spPr/>
    </dgm:pt>
    <dgm:pt modelId="{AA0D781E-52D9-48FE-8693-C521613E9496}" type="pres">
      <dgm:prSet presAssocID="{C652F070-EC20-48A8-8B1A-89A793A377D0}" presName="hierRoot2" presStyleCnt="0"/>
      <dgm:spPr/>
    </dgm:pt>
    <dgm:pt modelId="{04C72ED2-7766-46A8-A552-D2E360C788D1}" type="pres">
      <dgm:prSet presAssocID="{C652F070-EC20-48A8-8B1A-89A793A377D0}" presName="composite2" presStyleCnt="0"/>
      <dgm:spPr/>
    </dgm:pt>
    <dgm:pt modelId="{7FA4B381-358E-43B4-87A0-0807FFD29B8E}" type="pres">
      <dgm:prSet presAssocID="{C652F070-EC20-48A8-8B1A-89A793A377D0}" presName="background2" presStyleLbl="node2" presStyleIdx="1" presStyleCnt="4"/>
      <dgm:spPr/>
    </dgm:pt>
    <dgm:pt modelId="{8A864950-41C5-4D03-BA8D-DF9E58718466}" type="pres">
      <dgm:prSet presAssocID="{C652F070-EC20-48A8-8B1A-89A793A377D0}" presName="text2" presStyleLbl="fgAcc2" presStyleIdx="1" presStyleCnt="4">
        <dgm:presLayoutVars>
          <dgm:chPref val="3"/>
        </dgm:presLayoutVars>
      </dgm:prSet>
      <dgm:spPr/>
    </dgm:pt>
    <dgm:pt modelId="{5D68EAA4-64E3-47B3-9A8B-163815DAAE38}" type="pres">
      <dgm:prSet presAssocID="{C652F070-EC20-48A8-8B1A-89A793A377D0}" presName="hierChild3" presStyleCnt="0"/>
      <dgm:spPr/>
    </dgm:pt>
    <dgm:pt modelId="{FA8F9CB6-1EFC-45FE-BBA7-6FADBD0140C3}" type="pres">
      <dgm:prSet presAssocID="{3D8FC2B0-36BB-49F8-8B71-C19CA6218B0C}" presName="Name10" presStyleLbl="parChTrans1D2" presStyleIdx="2" presStyleCnt="4"/>
      <dgm:spPr/>
    </dgm:pt>
    <dgm:pt modelId="{A7AA2BB6-E71F-4F92-8AB0-E7A0224BF278}" type="pres">
      <dgm:prSet presAssocID="{1B427C89-0426-4C3B-8D3B-DF8571D454DF}" presName="hierRoot2" presStyleCnt="0"/>
      <dgm:spPr/>
    </dgm:pt>
    <dgm:pt modelId="{5F8F40CB-2FCA-483D-BC81-E54E5F826F0D}" type="pres">
      <dgm:prSet presAssocID="{1B427C89-0426-4C3B-8D3B-DF8571D454DF}" presName="composite2" presStyleCnt="0"/>
      <dgm:spPr/>
    </dgm:pt>
    <dgm:pt modelId="{BDAB8BB2-F698-43D8-B5B1-B70B88BE4AA3}" type="pres">
      <dgm:prSet presAssocID="{1B427C89-0426-4C3B-8D3B-DF8571D454DF}" presName="background2" presStyleLbl="node2" presStyleIdx="2" presStyleCnt="4"/>
      <dgm:spPr/>
    </dgm:pt>
    <dgm:pt modelId="{3A42D755-50E0-4A29-A607-F4CA8D30700A}" type="pres">
      <dgm:prSet presAssocID="{1B427C89-0426-4C3B-8D3B-DF8571D454DF}" presName="text2" presStyleLbl="fgAcc2" presStyleIdx="2" presStyleCnt="4">
        <dgm:presLayoutVars>
          <dgm:chPref val="3"/>
        </dgm:presLayoutVars>
      </dgm:prSet>
      <dgm:spPr/>
    </dgm:pt>
    <dgm:pt modelId="{EE3174A6-83E8-410F-9B7B-1D8661B0CB0F}" type="pres">
      <dgm:prSet presAssocID="{1B427C89-0426-4C3B-8D3B-DF8571D454DF}" presName="hierChild3" presStyleCnt="0"/>
      <dgm:spPr/>
    </dgm:pt>
    <dgm:pt modelId="{4FC1DBFE-9EE8-403F-A296-169D141C1F08}" type="pres">
      <dgm:prSet presAssocID="{8C9BEBE4-3839-494F-BEEB-90ECEE7DE4B2}" presName="Name10" presStyleLbl="parChTrans1D2" presStyleIdx="3" presStyleCnt="4"/>
      <dgm:spPr/>
    </dgm:pt>
    <dgm:pt modelId="{4A4B2143-50D9-4E08-83FA-1236D48C9152}" type="pres">
      <dgm:prSet presAssocID="{F67FFBDB-42CE-4FB4-AF4C-9FDF24ECDB2F}" presName="hierRoot2" presStyleCnt="0"/>
      <dgm:spPr/>
    </dgm:pt>
    <dgm:pt modelId="{67FD27A9-AEB1-40AD-91FC-56C5A2D45B59}" type="pres">
      <dgm:prSet presAssocID="{F67FFBDB-42CE-4FB4-AF4C-9FDF24ECDB2F}" presName="composite2" presStyleCnt="0"/>
      <dgm:spPr/>
    </dgm:pt>
    <dgm:pt modelId="{E056AF8C-6C43-467D-8272-89028C4044FA}" type="pres">
      <dgm:prSet presAssocID="{F67FFBDB-42CE-4FB4-AF4C-9FDF24ECDB2F}" presName="background2" presStyleLbl="node2" presStyleIdx="3" presStyleCnt="4"/>
      <dgm:spPr/>
    </dgm:pt>
    <dgm:pt modelId="{B528A17A-EE51-4DA3-9059-787BF9744C58}" type="pres">
      <dgm:prSet presAssocID="{F67FFBDB-42CE-4FB4-AF4C-9FDF24ECDB2F}" presName="text2" presStyleLbl="fgAcc2" presStyleIdx="3" presStyleCnt="4">
        <dgm:presLayoutVars>
          <dgm:chPref val="3"/>
        </dgm:presLayoutVars>
      </dgm:prSet>
      <dgm:spPr/>
    </dgm:pt>
    <dgm:pt modelId="{1DE36132-193D-4990-9118-7B58EBE168B4}" type="pres">
      <dgm:prSet presAssocID="{F67FFBDB-42CE-4FB4-AF4C-9FDF24ECDB2F}" presName="hierChild3" presStyleCnt="0"/>
      <dgm:spPr/>
    </dgm:pt>
  </dgm:ptLst>
  <dgm:cxnLst>
    <dgm:cxn modelId="{0519BE00-E4BD-4CB9-9326-53744DCB8E3E}" type="presOf" srcId="{A2884E43-7B90-4ECC-AADF-40106EFA15F6}" destId="{44FE6CE3-051B-4EFD-80BF-D33E58395FD0}" srcOrd="0" destOrd="0" presId="urn:microsoft.com/office/officeart/2005/8/layout/hierarchy1"/>
    <dgm:cxn modelId="{91D5B00C-78E0-4DCC-9ABB-25E54672B1F9}" srcId="{72CCC0C9-0D1E-428D-8B87-C1F36BB59E30}" destId="{86B7B4C3-284A-4308-94F9-F04F9CA7F785}" srcOrd="0" destOrd="0" parTransId="{7CDEE444-1089-4AE2-9D21-AD6D810FFFB2}" sibTransId="{1FECCB13-754C-4961-B3B8-85C75087E8E1}"/>
    <dgm:cxn modelId="{A3708A22-A3DC-426B-9F8A-B0222A51A38F}" type="presOf" srcId="{72CCC0C9-0D1E-428D-8B87-C1F36BB59E30}" destId="{0689DA9E-469B-4B8C-BE6F-E94B6E786F9B}" srcOrd="0" destOrd="0" presId="urn:microsoft.com/office/officeart/2005/8/layout/hierarchy1"/>
    <dgm:cxn modelId="{E2703739-AF60-4732-88C9-8B054410BF61}" srcId="{72CCC0C9-0D1E-428D-8B87-C1F36BB59E30}" destId="{C652F070-EC20-48A8-8B1A-89A793A377D0}" srcOrd="1" destOrd="0" parTransId="{0F13DDC1-F70F-43A0-BD89-BA3FFD700499}" sibTransId="{CF935C5F-62B3-4871-9255-1B3179757BC3}"/>
    <dgm:cxn modelId="{8D5F4F3E-46E7-4FF5-9924-BF84FD31928F}" type="presOf" srcId="{7CDEE444-1089-4AE2-9D21-AD6D810FFFB2}" destId="{4FFC3D56-D166-451B-BA4B-620BAA536234}" srcOrd="0" destOrd="0" presId="urn:microsoft.com/office/officeart/2005/8/layout/hierarchy1"/>
    <dgm:cxn modelId="{D9553270-F9B6-477E-A585-7C755A1FD294}" type="presOf" srcId="{C652F070-EC20-48A8-8B1A-89A793A377D0}" destId="{8A864950-41C5-4D03-BA8D-DF9E58718466}" srcOrd="0" destOrd="0" presId="urn:microsoft.com/office/officeart/2005/8/layout/hierarchy1"/>
    <dgm:cxn modelId="{A63D8688-9B8A-422D-ABDE-ABA242CDF6C3}" srcId="{72CCC0C9-0D1E-428D-8B87-C1F36BB59E30}" destId="{F67FFBDB-42CE-4FB4-AF4C-9FDF24ECDB2F}" srcOrd="3" destOrd="0" parTransId="{8C9BEBE4-3839-494F-BEEB-90ECEE7DE4B2}" sibTransId="{A36971E3-9CE1-4C9C-854F-8F71D256E09E}"/>
    <dgm:cxn modelId="{21F9148D-F0A6-448C-B681-C1FC2DC9B6D3}" srcId="{A2884E43-7B90-4ECC-AADF-40106EFA15F6}" destId="{72CCC0C9-0D1E-428D-8B87-C1F36BB59E30}" srcOrd="0" destOrd="0" parTransId="{6290C568-BA4C-4DEC-A8A7-534C1F663207}" sibTransId="{67EBA8C6-3763-437D-8E22-B69E711628F6}"/>
    <dgm:cxn modelId="{182EF48E-535F-4EA0-B4D9-73791F3B226D}" type="presOf" srcId="{3D8FC2B0-36BB-49F8-8B71-C19CA6218B0C}" destId="{FA8F9CB6-1EFC-45FE-BBA7-6FADBD0140C3}" srcOrd="0" destOrd="0" presId="urn:microsoft.com/office/officeart/2005/8/layout/hierarchy1"/>
    <dgm:cxn modelId="{38599D98-8CFF-4375-9F60-25DCB0C36575}" type="presOf" srcId="{F67FFBDB-42CE-4FB4-AF4C-9FDF24ECDB2F}" destId="{B528A17A-EE51-4DA3-9059-787BF9744C58}" srcOrd="0" destOrd="0" presId="urn:microsoft.com/office/officeart/2005/8/layout/hierarchy1"/>
    <dgm:cxn modelId="{487903A1-C6AB-4250-B745-AD70D50E14ED}" srcId="{72CCC0C9-0D1E-428D-8B87-C1F36BB59E30}" destId="{1B427C89-0426-4C3B-8D3B-DF8571D454DF}" srcOrd="2" destOrd="0" parTransId="{3D8FC2B0-36BB-49F8-8B71-C19CA6218B0C}" sibTransId="{62B79C95-CA7D-4239-B5FC-8820615F286C}"/>
    <dgm:cxn modelId="{D295E1BC-61D1-484A-878E-753A63C80D83}" type="presOf" srcId="{0F13DDC1-F70F-43A0-BD89-BA3FFD700499}" destId="{C06C6A6D-31E5-4BEA-ACB1-DF480B65530F}" srcOrd="0" destOrd="0" presId="urn:microsoft.com/office/officeart/2005/8/layout/hierarchy1"/>
    <dgm:cxn modelId="{7E996CBF-0F06-4A0A-A03A-9C5B5E8D7D96}" type="presOf" srcId="{8C9BEBE4-3839-494F-BEEB-90ECEE7DE4B2}" destId="{4FC1DBFE-9EE8-403F-A296-169D141C1F08}" srcOrd="0" destOrd="0" presId="urn:microsoft.com/office/officeart/2005/8/layout/hierarchy1"/>
    <dgm:cxn modelId="{4D2336C7-EDDB-42C3-8A42-AC84BEA1F49C}" type="presOf" srcId="{1B427C89-0426-4C3B-8D3B-DF8571D454DF}" destId="{3A42D755-50E0-4A29-A607-F4CA8D30700A}" srcOrd="0" destOrd="0" presId="urn:microsoft.com/office/officeart/2005/8/layout/hierarchy1"/>
    <dgm:cxn modelId="{A993ADD0-9D0E-4504-8B92-F3A4D1207800}" type="presOf" srcId="{86B7B4C3-284A-4308-94F9-F04F9CA7F785}" destId="{7C0DAD79-552C-423A-AD48-B724BB2B7D04}" srcOrd="0" destOrd="0" presId="urn:microsoft.com/office/officeart/2005/8/layout/hierarchy1"/>
    <dgm:cxn modelId="{5DB2FDCD-14A9-4192-B98C-195ECC71A612}" type="presParOf" srcId="{44FE6CE3-051B-4EFD-80BF-D33E58395FD0}" destId="{D5920B3B-1432-4C27-9E36-62D8F5AE311A}" srcOrd="0" destOrd="0" presId="urn:microsoft.com/office/officeart/2005/8/layout/hierarchy1"/>
    <dgm:cxn modelId="{C7C403D6-07C3-46EB-92BE-E0D5765883C3}" type="presParOf" srcId="{D5920B3B-1432-4C27-9E36-62D8F5AE311A}" destId="{92A681CA-AB66-4853-9E83-EDFF5236B32A}" srcOrd="0" destOrd="0" presId="urn:microsoft.com/office/officeart/2005/8/layout/hierarchy1"/>
    <dgm:cxn modelId="{F5DB495D-2682-4223-A85C-2BCF66CFB462}" type="presParOf" srcId="{92A681CA-AB66-4853-9E83-EDFF5236B32A}" destId="{0788BC8C-364B-46B7-B5B6-20DACF0A2392}" srcOrd="0" destOrd="0" presId="urn:microsoft.com/office/officeart/2005/8/layout/hierarchy1"/>
    <dgm:cxn modelId="{C3E97B0C-40C6-4CFC-A183-576507B6DE22}" type="presParOf" srcId="{92A681CA-AB66-4853-9E83-EDFF5236B32A}" destId="{0689DA9E-469B-4B8C-BE6F-E94B6E786F9B}" srcOrd="1" destOrd="0" presId="urn:microsoft.com/office/officeart/2005/8/layout/hierarchy1"/>
    <dgm:cxn modelId="{F6A1B9B9-471F-48BF-9BAE-902A178133F8}" type="presParOf" srcId="{D5920B3B-1432-4C27-9E36-62D8F5AE311A}" destId="{378B8105-9E0F-4E13-85BE-7C15528233BE}" srcOrd="1" destOrd="0" presId="urn:microsoft.com/office/officeart/2005/8/layout/hierarchy1"/>
    <dgm:cxn modelId="{5669A85A-6442-4A6A-AD93-642C58A954ED}" type="presParOf" srcId="{378B8105-9E0F-4E13-85BE-7C15528233BE}" destId="{4FFC3D56-D166-451B-BA4B-620BAA536234}" srcOrd="0" destOrd="0" presId="urn:microsoft.com/office/officeart/2005/8/layout/hierarchy1"/>
    <dgm:cxn modelId="{72A2409B-544C-4712-8538-71CAA29625DF}" type="presParOf" srcId="{378B8105-9E0F-4E13-85BE-7C15528233BE}" destId="{CB59FDA6-44A1-43D2-92FD-B1929B35522C}" srcOrd="1" destOrd="0" presId="urn:microsoft.com/office/officeart/2005/8/layout/hierarchy1"/>
    <dgm:cxn modelId="{C62797D1-320A-42C9-88D6-AA20F16CCEF9}" type="presParOf" srcId="{CB59FDA6-44A1-43D2-92FD-B1929B35522C}" destId="{1FEDA0EF-8566-4A86-9237-684CA43666D7}" srcOrd="0" destOrd="0" presId="urn:microsoft.com/office/officeart/2005/8/layout/hierarchy1"/>
    <dgm:cxn modelId="{6AB6A6B2-B413-4FB4-A99B-60BF2B5C6083}" type="presParOf" srcId="{1FEDA0EF-8566-4A86-9237-684CA43666D7}" destId="{AE264B5E-DFDB-41B4-913D-D5AF75B0732B}" srcOrd="0" destOrd="0" presId="urn:microsoft.com/office/officeart/2005/8/layout/hierarchy1"/>
    <dgm:cxn modelId="{4D2602D6-A932-4EF2-B9B4-777491D7B33D}" type="presParOf" srcId="{1FEDA0EF-8566-4A86-9237-684CA43666D7}" destId="{7C0DAD79-552C-423A-AD48-B724BB2B7D04}" srcOrd="1" destOrd="0" presId="urn:microsoft.com/office/officeart/2005/8/layout/hierarchy1"/>
    <dgm:cxn modelId="{D796FCEB-1665-46F7-B926-25EF64A13E9F}" type="presParOf" srcId="{CB59FDA6-44A1-43D2-92FD-B1929B35522C}" destId="{EA545EBF-8E0F-4B01-9FE2-84C3AF74E1D9}" srcOrd="1" destOrd="0" presId="urn:microsoft.com/office/officeart/2005/8/layout/hierarchy1"/>
    <dgm:cxn modelId="{C22A40E2-E9AB-4F9F-B48D-872B1BAE2466}" type="presParOf" srcId="{378B8105-9E0F-4E13-85BE-7C15528233BE}" destId="{C06C6A6D-31E5-4BEA-ACB1-DF480B65530F}" srcOrd="2" destOrd="0" presId="urn:microsoft.com/office/officeart/2005/8/layout/hierarchy1"/>
    <dgm:cxn modelId="{E620854A-DA0B-4BF8-994D-375AD85F44DD}" type="presParOf" srcId="{378B8105-9E0F-4E13-85BE-7C15528233BE}" destId="{AA0D781E-52D9-48FE-8693-C521613E9496}" srcOrd="3" destOrd="0" presId="urn:microsoft.com/office/officeart/2005/8/layout/hierarchy1"/>
    <dgm:cxn modelId="{400EC543-E038-4496-A60B-345A3EB18995}" type="presParOf" srcId="{AA0D781E-52D9-48FE-8693-C521613E9496}" destId="{04C72ED2-7766-46A8-A552-D2E360C788D1}" srcOrd="0" destOrd="0" presId="urn:microsoft.com/office/officeart/2005/8/layout/hierarchy1"/>
    <dgm:cxn modelId="{F4B1FB79-4B9A-4F81-8A33-88B6B45B1E59}" type="presParOf" srcId="{04C72ED2-7766-46A8-A552-D2E360C788D1}" destId="{7FA4B381-358E-43B4-87A0-0807FFD29B8E}" srcOrd="0" destOrd="0" presId="urn:microsoft.com/office/officeart/2005/8/layout/hierarchy1"/>
    <dgm:cxn modelId="{E43AC11C-A163-4229-B5F2-11AA3E91E711}" type="presParOf" srcId="{04C72ED2-7766-46A8-A552-D2E360C788D1}" destId="{8A864950-41C5-4D03-BA8D-DF9E58718466}" srcOrd="1" destOrd="0" presId="urn:microsoft.com/office/officeart/2005/8/layout/hierarchy1"/>
    <dgm:cxn modelId="{8453C0F7-68D2-408F-A65E-375F49FD9AE5}" type="presParOf" srcId="{AA0D781E-52D9-48FE-8693-C521613E9496}" destId="{5D68EAA4-64E3-47B3-9A8B-163815DAAE38}" srcOrd="1" destOrd="0" presId="urn:microsoft.com/office/officeart/2005/8/layout/hierarchy1"/>
    <dgm:cxn modelId="{BDD34241-DBC7-4C9E-856E-FBE8D0A4A904}" type="presParOf" srcId="{378B8105-9E0F-4E13-85BE-7C15528233BE}" destId="{FA8F9CB6-1EFC-45FE-BBA7-6FADBD0140C3}" srcOrd="4" destOrd="0" presId="urn:microsoft.com/office/officeart/2005/8/layout/hierarchy1"/>
    <dgm:cxn modelId="{46203419-82B9-4CC4-A903-81AE867FC6C5}" type="presParOf" srcId="{378B8105-9E0F-4E13-85BE-7C15528233BE}" destId="{A7AA2BB6-E71F-4F92-8AB0-E7A0224BF278}" srcOrd="5" destOrd="0" presId="urn:microsoft.com/office/officeart/2005/8/layout/hierarchy1"/>
    <dgm:cxn modelId="{AF4CD5F1-8EC9-4933-9DFE-AA8ED2E4E169}" type="presParOf" srcId="{A7AA2BB6-E71F-4F92-8AB0-E7A0224BF278}" destId="{5F8F40CB-2FCA-483D-BC81-E54E5F826F0D}" srcOrd="0" destOrd="0" presId="urn:microsoft.com/office/officeart/2005/8/layout/hierarchy1"/>
    <dgm:cxn modelId="{5C95166F-DFDE-4210-A09C-658A3FC8465E}" type="presParOf" srcId="{5F8F40CB-2FCA-483D-BC81-E54E5F826F0D}" destId="{BDAB8BB2-F698-43D8-B5B1-B70B88BE4AA3}" srcOrd="0" destOrd="0" presId="urn:microsoft.com/office/officeart/2005/8/layout/hierarchy1"/>
    <dgm:cxn modelId="{60D9F9DE-1F48-4770-B347-7FB66BBA969D}" type="presParOf" srcId="{5F8F40CB-2FCA-483D-BC81-E54E5F826F0D}" destId="{3A42D755-50E0-4A29-A607-F4CA8D30700A}" srcOrd="1" destOrd="0" presId="urn:microsoft.com/office/officeart/2005/8/layout/hierarchy1"/>
    <dgm:cxn modelId="{D08B21C9-B67E-4054-A67C-5C5D1D952530}" type="presParOf" srcId="{A7AA2BB6-E71F-4F92-8AB0-E7A0224BF278}" destId="{EE3174A6-83E8-410F-9B7B-1D8661B0CB0F}" srcOrd="1" destOrd="0" presId="urn:microsoft.com/office/officeart/2005/8/layout/hierarchy1"/>
    <dgm:cxn modelId="{6EBEE58F-BA94-4D7E-81DC-B51E2E1951D4}" type="presParOf" srcId="{378B8105-9E0F-4E13-85BE-7C15528233BE}" destId="{4FC1DBFE-9EE8-403F-A296-169D141C1F08}" srcOrd="6" destOrd="0" presId="urn:microsoft.com/office/officeart/2005/8/layout/hierarchy1"/>
    <dgm:cxn modelId="{C83B7436-AA5E-48FA-A0EE-F2F55244CF5F}" type="presParOf" srcId="{378B8105-9E0F-4E13-85BE-7C15528233BE}" destId="{4A4B2143-50D9-4E08-83FA-1236D48C9152}" srcOrd="7" destOrd="0" presId="urn:microsoft.com/office/officeart/2005/8/layout/hierarchy1"/>
    <dgm:cxn modelId="{C8F509E1-0204-4ACB-A835-766748265A82}" type="presParOf" srcId="{4A4B2143-50D9-4E08-83FA-1236D48C9152}" destId="{67FD27A9-AEB1-40AD-91FC-56C5A2D45B59}" srcOrd="0" destOrd="0" presId="urn:microsoft.com/office/officeart/2005/8/layout/hierarchy1"/>
    <dgm:cxn modelId="{ACE12F1C-DAEC-4BDE-BFC3-C92DEE7E27D9}" type="presParOf" srcId="{67FD27A9-AEB1-40AD-91FC-56C5A2D45B59}" destId="{E056AF8C-6C43-467D-8272-89028C4044FA}" srcOrd="0" destOrd="0" presId="urn:microsoft.com/office/officeart/2005/8/layout/hierarchy1"/>
    <dgm:cxn modelId="{78D7A061-9B41-494B-892A-F97B5AC23310}" type="presParOf" srcId="{67FD27A9-AEB1-40AD-91FC-56C5A2D45B59}" destId="{B528A17A-EE51-4DA3-9059-787BF9744C58}" srcOrd="1" destOrd="0" presId="urn:microsoft.com/office/officeart/2005/8/layout/hierarchy1"/>
    <dgm:cxn modelId="{EFFEA7E9-D0C4-451A-936F-A0E38A199607}" type="presParOf" srcId="{4A4B2143-50D9-4E08-83FA-1236D48C9152}" destId="{1DE36132-193D-4990-9118-7B58EBE168B4}"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788146-7BEF-4825-845E-B7BDD2BA5052}"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84B4B3E1-8F80-45BA-95E5-072CC9F940D1}">
      <dgm:prSet phldr="0"/>
      <dgm:spPr/>
      <dgm:t>
        <a:bodyPr/>
        <a:lstStyle/>
        <a:p>
          <a:pPr algn="l">
            <a:lnSpc>
              <a:spcPct val="110000"/>
            </a:lnSpc>
          </a:pPr>
          <a:r>
            <a:rPr lang="en-US" sz="1600">
              <a:latin typeface="Calibri"/>
              <a:ea typeface="Calibri"/>
              <a:cs typeface="Calibri"/>
            </a:rPr>
            <a:t>Poor handover process</a:t>
          </a:r>
          <a:endParaRPr lang="en-US" sz="1600">
            <a:latin typeface="Avenir Next LT Pro"/>
            <a:ea typeface="+mn-ea"/>
            <a:cs typeface="+mn-cs"/>
          </a:endParaRPr>
        </a:p>
      </dgm:t>
    </dgm:pt>
    <dgm:pt modelId="{D2CEDC89-89DC-4031-AE73-38975E86D954}" type="parTrans" cxnId="{D6B2D96D-D407-40C9-83E2-977033032180}">
      <dgm:prSet/>
      <dgm:spPr/>
    </dgm:pt>
    <dgm:pt modelId="{2B4999DF-3281-42B3-9228-1D6553F11C6A}" type="sibTrans" cxnId="{D6B2D96D-D407-40C9-83E2-977033032180}">
      <dgm:prSet/>
      <dgm:spPr/>
    </dgm:pt>
    <dgm:pt modelId="{DAE64EB4-FEB1-47B4-8709-008B5696E7EB}">
      <dgm:prSet phldr="0"/>
      <dgm:spPr/>
      <dgm:t>
        <a:bodyPr/>
        <a:lstStyle/>
        <a:p>
          <a:pPr algn="l" rtl="0">
            <a:lnSpc>
              <a:spcPct val="110000"/>
            </a:lnSpc>
          </a:pPr>
          <a:r>
            <a:rPr lang="en-US" sz="1600">
              <a:latin typeface="Calibri"/>
              <a:ea typeface="Calibri"/>
              <a:cs typeface="Calibri"/>
            </a:rPr>
            <a:t>Miscommunication</a:t>
          </a:r>
        </a:p>
      </dgm:t>
    </dgm:pt>
    <dgm:pt modelId="{E12F6CE3-1414-40C6-B512-FF61336BF35B}" type="parTrans" cxnId="{D06F520E-2C87-4E61-B76F-B581D9ABBAFF}">
      <dgm:prSet/>
      <dgm:spPr/>
    </dgm:pt>
    <dgm:pt modelId="{B6F54EB7-A13B-43E4-ACE9-FF207A59241E}" type="sibTrans" cxnId="{D06F520E-2C87-4E61-B76F-B581D9ABBAFF}">
      <dgm:prSet/>
      <dgm:spPr/>
    </dgm:pt>
    <dgm:pt modelId="{FB497F93-DD42-4133-89D5-029F4AFB15A5}">
      <dgm:prSet phldr="0"/>
      <dgm:spPr/>
      <dgm:t>
        <a:bodyPr/>
        <a:lstStyle/>
        <a:p>
          <a:pPr algn="l">
            <a:lnSpc>
              <a:spcPct val="110000"/>
            </a:lnSpc>
          </a:pPr>
          <a:r>
            <a:rPr lang="en-US" sz="1600">
              <a:latin typeface="Calibri"/>
              <a:ea typeface="Calibri"/>
              <a:cs typeface="Calibri"/>
            </a:rPr>
            <a:t>Access to patient information</a:t>
          </a:r>
        </a:p>
      </dgm:t>
    </dgm:pt>
    <dgm:pt modelId="{E4C31A8D-5E70-4347-889C-8BF59C513082}" type="parTrans" cxnId="{3A640FCA-5528-4947-85C4-085880462F7E}">
      <dgm:prSet/>
      <dgm:spPr/>
    </dgm:pt>
    <dgm:pt modelId="{F4B4CBD7-C089-4067-9E8A-31F3A6F387B0}" type="sibTrans" cxnId="{3A640FCA-5528-4947-85C4-085880462F7E}">
      <dgm:prSet/>
      <dgm:spPr/>
    </dgm:pt>
    <dgm:pt modelId="{4FA821D2-60AC-4D57-B46D-5831322EBD60}">
      <dgm:prSet phldr="0"/>
      <dgm:spPr/>
      <dgm:t>
        <a:bodyPr/>
        <a:lstStyle/>
        <a:p>
          <a:pPr algn="l">
            <a:lnSpc>
              <a:spcPct val="110000"/>
            </a:lnSpc>
          </a:pPr>
          <a:r>
            <a:rPr lang="en-US" sz="1600">
              <a:latin typeface="Calibri"/>
              <a:ea typeface="Calibri"/>
              <a:cs typeface="Calibri"/>
            </a:rPr>
            <a:t>Duplication of medication</a:t>
          </a:r>
        </a:p>
      </dgm:t>
    </dgm:pt>
    <dgm:pt modelId="{B8E6F607-46B3-4C73-B36E-20E7192F220D}" type="parTrans" cxnId="{90ECE959-3431-40A8-AE6F-35720D6814BD}">
      <dgm:prSet/>
      <dgm:spPr/>
    </dgm:pt>
    <dgm:pt modelId="{6323C7B6-BF0B-4961-BDD7-3D0264B4A121}" type="sibTrans" cxnId="{90ECE959-3431-40A8-AE6F-35720D6814BD}">
      <dgm:prSet/>
      <dgm:spPr/>
    </dgm:pt>
    <dgm:pt modelId="{791B67CE-CFEC-4ED0-9B9A-AC2B620C89C2}">
      <dgm:prSet phldr="0"/>
      <dgm:spPr/>
      <dgm:t>
        <a:bodyPr/>
        <a:lstStyle/>
        <a:p>
          <a:pPr algn="l">
            <a:lnSpc>
              <a:spcPct val="110000"/>
            </a:lnSpc>
          </a:pPr>
          <a:r>
            <a:rPr lang="en-US" sz="1600">
              <a:latin typeface="Calibri"/>
              <a:ea typeface="Calibri"/>
              <a:cs typeface="Calibri"/>
            </a:rPr>
            <a:t>Teamwork</a:t>
          </a:r>
        </a:p>
      </dgm:t>
    </dgm:pt>
    <dgm:pt modelId="{D9901544-B39E-43B0-A1FA-59952DC4F0DE}" type="parTrans" cxnId="{513ECC06-B166-4357-A235-773B40FE0EE3}">
      <dgm:prSet/>
      <dgm:spPr/>
    </dgm:pt>
    <dgm:pt modelId="{2C169F21-1BC0-4ACE-8A4B-442818B609E2}" type="sibTrans" cxnId="{513ECC06-B166-4357-A235-773B40FE0EE3}">
      <dgm:prSet/>
      <dgm:spPr/>
    </dgm:pt>
    <dgm:pt modelId="{97EC0097-46E9-43FE-A412-782591C56E53}">
      <dgm:prSet phldr="0"/>
      <dgm:spPr/>
      <dgm:t>
        <a:bodyPr/>
        <a:lstStyle/>
        <a:p>
          <a:pPr algn="l">
            <a:lnSpc>
              <a:spcPct val="110000"/>
            </a:lnSpc>
          </a:pPr>
          <a:r>
            <a:rPr lang="en-US" sz="1600">
              <a:latin typeface="Calibri"/>
              <a:ea typeface="Calibri"/>
              <a:cs typeface="Calibri"/>
            </a:rPr>
            <a:t>Uneven work-load</a:t>
          </a:r>
        </a:p>
      </dgm:t>
    </dgm:pt>
    <dgm:pt modelId="{84C1679D-51B1-4BC4-9630-DD783C5C4629}" type="parTrans" cxnId="{B537D7DC-BA7D-444D-ACA6-28F47F3175C1}">
      <dgm:prSet/>
      <dgm:spPr/>
    </dgm:pt>
    <dgm:pt modelId="{CBF27638-C02B-48B7-945E-E3889B111BE8}" type="sibTrans" cxnId="{B537D7DC-BA7D-444D-ACA6-28F47F3175C1}">
      <dgm:prSet/>
      <dgm:spPr/>
    </dgm:pt>
    <dgm:pt modelId="{D034F67C-215B-46F6-AB7F-13592CB40B57}">
      <dgm:prSet phldr="0"/>
      <dgm:spPr/>
      <dgm:t>
        <a:bodyPr/>
        <a:lstStyle/>
        <a:p>
          <a:pPr algn="l">
            <a:lnSpc>
              <a:spcPct val="110000"/>
            </a:lnSpc>
          </a:pPr>
          <a:r>
            <a:rPr lang="en-US" sz="1600">
              <a:latin typeface="Calibri"/>
              <a:ea typeface="Calibri"/>
              <a:cs typeface="Calibri"/>
            </a:rPr>
            <a:t>Morale and team spirit</a:t>
          </a:r>
        </a:p>
      </dgm:t>
    </dgm:pt>
    <dgm:pt modelId="{07ACE776-1993-4AC6-A58B-944B04057DB4}" type="parTrans" cxnId="{68EC5110-F64C-4B3E-A218-13FDED35E34F}">
      <dgm:prSet/>
      <dgm:spPr/>
    </dgm:pt>
    <dgm:pt modelId="{2B49871B-C8F1-4069-AD0A-0C04C79992DE}" type="sibTrans" cxnId="{68EC5110-F64C-4B3E-A218-13FDED35E34F}">
      <dgm:prSet/>
      <dgm:spPr/>
    </dgm:pt>
    <dgm:pt modelId="{9AC8A562-D9AD-4031-8E3C-1F038F87E181}" type="pres">
      <dgm:prSet presAssocID="{D0788146-7BEF-4825-845E-B7BDD2BA5052}" presName="linear" presStyleCnt="0">
        <dgm:presLayoutVars>
          <dgm:dir/>
          <dgm:animLvl val="lvl"/>
          <dgm:resizeHandles val="exact"/>
        </dgm:presLayoutVars>
      </dgm:prSet>
      <dgm:spPr/>
    </dgm:pt>
    <dgm:pt modelId="{6621563E-D5A6-428F-B461-F7A368C4E650}" type="pres">
      <dgm:prSet presAssocID="{DAE64EB4-FEB1-47B4-8709-008B5696E7EB}" presName="parentLin" presStyleCnt="0"/>
      <dgm:spPr/>
    </dgm:pt>
    <dgm:pt modelId="{BF86CBE7-3FC1-419F-979A-E001B31BECFA}" type="pres">
      <dgm:prSet presAssocID="{DAE64EB4-FEB1-47B4-8709-008B5696E7EB}" presName="parentLeftMargin" presStyleLbl="node1" presStyleIdx="0" presStyleCnt="7"/>
      <dgm:spPr/>
    </dgm:pt>
    <dgm:pt modelId="{0D47940B-465F-4776-BB2E-04405841F206}" type="pres">
      <dgm:prSet presAssocID="{DAE64EB4-FEB1-47B4-8709-008B5696E7EB}" presName="parentText" presStyleLbl="node1" presStyleIdx="0" presStyleCnt="7">
        <dgm:presLayoutVars>
          <dgm:chMax val="0"/>
          <dgm:bulletEnabled val="1"/>
        </dgm:presLayoutVars>
      </dgm:prSet>
      <dgm:spPr/>
    </dgm:pt>
    <dgm:pt modelId="{811BADA3-86A9-4C20-A440-4F2A00C801A4}" type="pres">
      <dgm:prSet presAssocID="{DAE64EB4-FEB1-47B4-8709-008B5696E7EB}" presName="negativeSpace" presStyleCnt="0"/>
      <dgm:spPr/>
    </dgm:pt>
    <dgm:pt modelId="{88447E93-F006-4AC0-AA9A-B11BEA48EAF0}" type="pres">
      <dgm:prSet presAssocID="{DAE64EB4-FEB1-47B4-8709-008B5696E7EB}" presName="childText" presStyleLbl="conFgAcc1" presStyleIdx="0" presStyleCnt="7">
        <dgm:presLayoutVars>
          <dgm:bulletEnabled val="1"/>
        </dgm:presLayoutVars>
      </dgm:prSet>
      <dgm:spPr/>
    </dgm:pt>
    <dgm:pt modelId="{14DCDE8D-E835-4FAC-A300-F530D012E8C2}" type="pres">
      <dgm:prSet presAssocID="{B6F54EB7-A13B-43E4-ACE9-FF207A59241E}" presName="spaceBetweenRectangles" presStyleCnt="0"/>
      <dgm:spPr/>
    </dgm:pt>
    <dgm:pt modelId="{A6BA4191-851C-42BF-9E04-FBEFAF7D9877}" type="pres">
      <dgm:prSet presAssocID="{FB497F93-DD42-4133-89D5-029F4AFB15A5}" presName="parentLin" presStyleCnt="0"/>
      <dgm:spPr/>
    </dgm:pt>
    <dgm:pt modelId="{6282D28B-3DEC-4D0F-A4EB-D7A1FFBD4234}" type="pres">
      <dgm:prSet presAssocID="{FB497F93-DD42-4133-89D5-029F4AFB15A5}" presName="parentLeftMargin" presStyleLbl="node1" presStyleIdx="0" presStyleCnt="7"/>
      <dgm:spPr/>
    </dgm:pt>
    <dgm:pt modelId="{FB1F92EF-3A1F-4FC9-B302-E74D3AB30B67}" type="pres">
      <dgm:prSet presAssocID="{FB497F93-DD42-4133-89D5-029F4AFB15A5}" presName="parentText" presStyleLbl="node1" presStyleIdx="1" presStyleCnt="7">
        <dgm:presLayoutVars>
          <dgm:chMax val="0"/>
          <dgm:bulletEnabled val="1"/>
        </dgm:presLayoutVars>
      </dgm:prSet>
      <dgm:spPr/>
    </dgm:pt>
    <dgm:pt modelId="{AA4914E5-7220-4DB4-954F-B1B39AC7E651}" type="pres">
      <dgm:prSet presAssocID="{FB497F93-DD42-4133-89D5-029F4AFB15A5}" presName="negativeSpace" presStyleCnt="0"/>
      <dgm:spPr/>
    </dgm:pt>
    <dgm:pt modelId="{DCFA5EB4-16E6-46E4-8922-F3EB576E70DC}" type="pres">
      <dgm:prSet presAssocID="{FB497F93-DD42-4133-89D5-029F4AFB15A5}" presName="childText" presStyleLbl="conFgAcc1" presStyleIdx="1" presStyleCnt="7">
        <dgm:presLayoutVars>
          <dgm:bulletEnabled val="1"/>
        </dgm:presLayoutVars>
      </dgm:prSet>
      <dgm:spPr/>
    </dgm:pt>
    <dgm:pt modelId="{9444C385-DABE-40FC-A2A6-A7F2C6C21E71}" type="pres">
      <dgm:prSet presAssocID="{F4B4CBD7-C089-4067-9E8A-31F3A6F387B0}" presName="spaceBetweenRectangles" presStyleCnt="0"/>
      <dgm:spPr/>
    </dgm:pt>
    <dgm:pt modelId="{0D881BB3-A8B4-4833-81AC-2598F84E729F}" type="pres">
      <dgm:prSet presAssocID="{4FA821D2-60AC-4D57-B46D-5831322EBD60}" presName="parentLin" presStyleCnt="0"/>
      <dgm:spPr/>
    </dgm:pt>
    <dgm:pt modelId="{8D6C7D47-F14A-42B3-AB64-0FF21B990AC1}" type="pres">
      <dgm:prSet presAssocID="{4FA821D2-60AC-4D57-B46D-5831322EBD60}" presName="parentLeftMargin" presStyleLbl="node1" presStyleIdx="1" presStyleCnt="7"/>
      <dgm:spPr/>
    </dgm:pt>
    <dgm:pt modelId="{955A625B-5FA2-4FB4-9349-CF1E8C657BD4}" type="pres">
      <dgm:prSet presAssocID="{4FA821D2-60AC-4D57-B46D-5831322EBD60}" presName="parentText" presStyleLbl="node1" presStyleIdx="2" presStyleCnt="7">
        <dgm:presLayoutVars>
          <dgm:chMax val="0"/>
          <dgm:bulletEnabled val="1"/>
        </dgm:presLayoutVars>
      </dgm:prSet>
      <dgm:spPr/>
    </dgm:pt>
    <dgm:pt modelId="{B4B2209A-ED98-49F9-8F24-BA29AFBCC31A}" type="pres">
      <dgm:prSet presAssocID="{4FA821D2-60AC-4D57-B46D-5831322EBD60}" presName="negativeSpace" presStyleCnt="0"/>
      <dgm:spPr/>
    </dgm:pt>
    <dgm:pt modelId="{F0015530-8154-49DF-8864-F5FA0068DF36}" type="pres">
      <dgm:prSet presAssocID="{4FA821D2-60AC-4D57-B46D-5831322EBD60}" presName="childText" presStyleLbl="conFgAcc1" presStyleIdx="2" presStyleCnt="7">
        <dgm:presLayoutVars>
          <dgm:bulletEnabled val="1"/>
        </dgm:presLayoutVars>
      </dgm:prSet>
      <dgm:spPr/>
    </dgm:pt>
    <dgm:pt modelId="{5053CD2F-EC48-4647-A89F-EE8691B1DF0B}" type="pres">
      <dgm:prSet presAssocID="{6323C7B6-BF0B-4961-BDD7-3D0264B4A121}" presName="spaceBetweenRectangles" presStyleCnt="0"/>
      <dgm:spPr/>
    </dgm:pt>
    <dgm:pt modelId="{97F2696B-C75C-4961-8EF1-DA35704C483C}" type="pres">
      <dgm:prSet presAssocID="{791B67CE-CFEC-4ED0-9B9A-AC2B620C89C2}" presName="parentLin" presStyleCnt="0"/>
      <dgm:spPr/>
    </dgm:pt>
    <dgm:pt modelId="{994549B5-9165-43DF-A41D-2F7154C78535}" type="pres">
      <dgm:prSet presAssocID="{791B67CE-CFEC-4ED0-9B9A-AC2B620C89C2}" presName="parentLeftMargin" presStyleLbl="node1" presStyleIdx="2" presStyleCnt="7"/>
      <dgm:spPr/>
    </dgm:pt>
    <dgm:pt modelId="{3CA96A4D-CF0B-4570-A1A3-FA0C4D001BE5}" type="pres">
      <dgm:prSet presAssocID="{791B67CE-CFEC-4ED0-9B9A-AC2B620C89C2}" presName="parentText" presStyleLbl="node1" presStyleIdx="3" presStyleCnt="7">
        <dgm:presLayoutVars>
          <dgm:chMax val="0"/>
          <dgm:bulletEnabled val="1"/>
        </dgm:presLayoutVars>
      </dgm:prSet>
      <dgm:spPr/>
    </dgm:pt>
    <dgm:pt modelId="{FD80C4DF-D951-47FF-A02C-1775777E16BB}" type="pres">
      <dgm:prSet presAssocID="{791B67CE-CFEC-4ED0-9B9A-AC2B620C89C2}" presName="negativeSpace" presStyleCnt="0"/>
      <dgm:spPr/>
    </dgm:pt>
    <dgm:pt modelId="{03E3FAF0-31A7-4AA2-BF47-F0D72F530482}" type="pres">
      <dgm:prSet presAssocID="{791B67CE-CFEC-4ED0-9B9A-AC2B620C89C2}" presName="childText" presStyleLbl="conFgAcc1" presStyleIdx="3" presStyleCnt="7">
        <dgm:presLayoutVars>
          <dgm:bulletEnabled val="1"/>
        </dgm:presLayoutVars>
      </dgm:prSet>
      <dgm:spPr/>
    </dgm:pt>
    <dgm:pt modelId="{E91B2A7E-DBF5-4469-B4A3-3B6C3E129D21}" type="pres">
      <dgm:prSet presAssocID="{2C169F21-1BC0-4ACE-8A4B-442818B609E2}" presName="spaceBetweenRectangles" presStyleCnt="0"/>
      <dgm:spPr/>
    </dgm:pt>
    <dgm:pt modelId="{D872316D-0845-4387-A400-DE12B9E5F196}" type="pres">
      <dgm:prSet presAssocID="{97EC0097-46E9-43FE-A412-782591C56E53}" presName="parentLin" presStyleCnt="0"/>
      <dgm:spPr/>
    </dgm:pt>
    <dgm:pt modelId="{AB1F14C5-6F1D-4A88-8DDD-4A0F12238014}" type="pres">
      <dgm:prSet presAssocID="{97EC0097-46E9-43FE-A412-782591C56E53}" presName="parentLeftMargin" presStyleLbl="node1" presStyleIdx="3" presStyleCnt="7"/>
      <dgm:spPr/>
    </dgm:pt>
    <dgm:pt modelId="{4BD511C0-3E16-4013-8839-8AF3A4B4B1EA}" type="pres">
      <dgm:prSet presAssocID="{97EC0097-46E9-43FE-A412-782591C56E53}" presName="parentText" presStyleLbl="node1" presStyleIdx="4" presStyleCnt="7">
        <dgm:presLayoutVars>
          <dgm:chMax val="0"/>
          <dgm:bulletEnabled val="1"/>
        </dgm:presLayoutVars>
      </dgm:prSet>
      <dgm:spPr/>
    </dgm:pt>
    <dgm:pt modelId="{31FD2016-D386-4F42-9B69-86A1E89A4652}" type="pres">
      <dgm:prSet presAssocID="{97EC0097-46E9-43FE-A412-782591C56E53}" presName="negativeSpace" presStyleCnt="0"/>
      <dgm:spPr/>
    </dgm:pt>
    <dgm:pt modelId="{13D9B756-1020-4BC4-A603-00D8E1961A24}" type="pres">
      <dgm:prSet presAssocID="{97EC0097-46E9-43FE-A412-782591C56E53}" presName="childText" presStyleLbl="conFgAcc1" presStyleIdx="4" presStyleCnt="7">
        <dgm:presLayoutVars>
          <dgm:bulletEnabled val="1"/>
        </dgm:presLayoutVars>
      </dgm:prSet>
      <dgm:spPr/>
    </dgm:pt>
    <dgm:pt modelId="{6D53B45A-21D0-4005-8621-C4EA6F68A249}" type="pres">
      <dgm:prSet presAssocID="{CBF27638-C02B-48B7-945E-E3889B111BE8}" presName="spaceBetweenRectangles" presStyleCnt="0"/>
      <dgm:spPr/>
    </dgm:pt>
    <dgm:pt modelId="{B1A01C68-F61E-4141-B178-F3F9D46F70E3}" type="pres">
      <dgm:prSet presAssocID="{D034F67C-215B-46F6-AB7F-13592CB40B57}" presName="parentLin" presStyleCnt="0"/>
      <dgm:spPr/>
    </dgm:pt>
    <dgm:pt modelId="{3323AD5D-287A-4E62-9ACB-DCF02D17EC60}" type="pres">
      <dgm:prSet presAssocID="{D034F67C-215B-46F6-AB7F-13592CB40B57}" presName="parentLeftMargin" presStyleLbl="node1" presStyleIdx="4" presStyleCnt="7"/>
      <dgm:spPr/>
    </dgm:pt>
    <dgm:pt modelId="{FF372384-571D-4602-B1BC-18522478E8A6}" type="pres">
      <dgm:prSet presAssocID="{D034F67C-215B-46F6-AB7F-13592CB40B57}" presName="parentText" presStyleLbl="node1" presStyleIdx="5" presStyleCnt="7">
        <dgm:presLayoutVars>
          <dgm:chMax val="0"/>
          <dgm:bulletEnabled val="1"/>
        </dgm:presLayoutVars>
      </dgm:prSet>
      <dgm:spPr/>
    </dgm:pt>
    <dgm:pt modelId="{0835077A-0B1F-4E93-A370-0BFD646BE16C}" type="pres">
      <dgm:prSet presAssocID="{D034F67C-215B-46F6-AB7F-13592CB40B57}" presName="negativeSpace" presStyleCnt="0"/>
      <dgm:spPr/>
    </dgm:pt>
    <dgm:pt modelId="{4D902A34-A809-4002-B05B-8A665AC2E1B6}" type="pres">
      <dgm:prSet presAssocID="{D034F67C-215B-46F6-AB7F-13592CB40B57}" presName="childText" presStyleLbl="conFgAcc1" presStyleIdx="5" presStyleCnt="7">
        <dgm:presLayoutVars>
          <dgm:bulletEnabled val="1"/>
        </dgm:presLayoutVars>
      </dgm:prSet>
      <dgm:spPr/>
    </dgm:pt>
    <dgm:pt modelId="{F5005EF8-5226-4E24-92DC-504F409D67D2}" type="pres">
      <dgm:prSet presAssocID="{2B49871B-C8F1-4069-AD0A-0C04C79992DE}" presName="spaceBetweenRectangles" presStyleCnt="0"/>
      <dgm:spPr/>
    </dgm:pt>
    <dgm:pt modelId="{4E1760A1-4B1F-41C1-B8CD-9A09EB43E7DA}" type="pres">
      <dgm:prSet presAssocID="{84B4B3E1-8F80-45BA-95E5-072CC9F940D1}" presName="parentLin" presStyleCnt="0"/>
      <dgm:spPr/>
    </dgm:pt>
    <dgm:pt modelId="{9C04B8EA-3695-4812-8B43-FFE2ECB699C0}" type="pres">
      <dgm:prSet presAssocID="{84B4B3E1-8F80-45BA-95E5-072CC9F940D1}" presName="parentLeftMargin" presStyleLbl="node1" presStyleIdx="5" presStyleCnt="7"/>
      <dgm:spPr/>
    </dgm:pt>
    <dgm:pt modelId="{3E7AF06C-2442-4414-86F7-44A38DEFEA68}" type="pres">
      <dgm:prSet presAssocID="{84B4B3E1-8F80-45BA-95E5-072CC9F940D1}" presName="parentText" presStyleLbl="node1" presStyleIdx="6" presStyleCnt="7">
        <dgm:presLayoutVars>
          <dgm:chMax val="0"/>
          <dgm:bulletEnabled val="1"/>
        </dgm:presLayoutVars>
      </dgm:prSet>
      <dgm:spPr/>
    </dgm:pt>
    <dgm:pt modelId="{CFF82525-4548-4F69-B82B-6C3261FEA5C3}" type="pres">
      <dgm:prSet presAssocID="{84B4B3E1-8F80-45BA-95E5-072CC9F940D1}" presName="negativeSpace" presStyleCnt="0"/>
      <dgm:spPr/>
    </dgm:pt>
    <dgm:pt modelId="{529FFD23-68E1-4388-93EC-A0F8C92956CB}" type="pres">
      <dgm:prSet presAssocID="{84B4B3E1-8F80-45BA-95E5-072CC9F940D1}" presName="childText" presStyleLbl="conFgAcc1" presStyleIdx="6" presStyleCnt="7">
        <dgm:presLayoutVars>
          <dgm:bulletEnabled val="1"/>
        </dgm:presLayoutVars>
      </dgm:prSet>
      <dgm:spPr/>
    </dgm:pt>
  </dgm:ptLst>
  <dgm:cxnLst>
    <dgm:cxn modelId="{A8E5A403-E8DC-4E97-B82C-8550554EE2B5}" type="presOf" srcId="{4FA821D2-60AC-4D57-B46D-5831322EBD60}" destId="{955A625B-5FA2-4FB4-9349-CF1E8C657BD4}" srcOrd="1" destOrd="0" presId="urn:microsoft.com/office/officeart/2005/8/layout/list1"/>
    <dgm:cxn modelId="{513ECC06-B166-4357-A235-773B40FE0EE3}" srcId="{D0788146-7BEF-4825-845E-B7BDD2BA5052}" destId="{791B67CE-CFEC-4ED0-9B9A-AC2B620C89C2}" srcOrd="3" destOrd="0" parTransId="{D9901544-B39E-43B0-A1FA-59952DC4F0DE}" sibTransId="{2C169F21-1BC0-4ACE-8A4B-442818B609E2}"/>
    <dgm:cxn modelId="{D06F520E-2C87-4E61-B76F-B581D9ABBAFF}" srcId="{D0788146-7BEF-4825-845E-B7BDD2BA5052}" destId="{DAE64EB4-FEB1-47B4-8709-008B5696E7EB}" srcOrd="0" destOrd="0" parTransId="{E12F6CE3-1414-40C6-B512-FF61336BF35B}" sibTransId="{B6F54EB7-A13B-43E4-ACE9-FF207A59241E}"/>
    <dgm:cxn modelId="{68EC5110-F64C-4B3E-A218-13FDED35E34F}" srcId="{D0788146-7BEF-4825-845E-B7BDD2BA5052}" destId="{D034F67C-215B-46F6-AB7F-13592CB40B57}" srcOrd="5" destOrd="0" parTransId="{07ACE776-1993-4AC6-A58B-944B04057DB4}" sibTransId="{2B49871B-C8F1-4069-AD0A-0C04C79992DE}"/>
    <dgm:cxn modelId="{77EFD421-D045-4FB1-85D1-84F09E5AE77E}" type="presOf" srcId="{D0788146-7BEF-4825-845E-B7BDD2BA5052}" destId="{9AC8A562-D9AD-4031-8E3C-1F038F87E181}" srcOrd="0" destOrd="0" presId="urn:microsoft.com/office/officeart/2005/8/layout/list1"/>
    <dgm:cxn modelId="{6F26992B-8EB9-4A07-9097-87D6000A2C63}" type="presOf" srcId="{D034F67C-215B-46F6-AB7F-13592CB40B57}" destId="{3323AD5D-287A-4E62-9ACB-DCF02D17EC60}" srcOrd="0" destOrd="0" presId="urn:microsoft.com/office/officeart/2005/8/layout/list1"/>
    <dgm:cxn modelId="{D6B2D96D-D407-40C9-83E2-977033032180}" srcId="{D0788146-7BEF-4825-845E-B7BDD2BA5052}" destId="{84B4B3E1-8F80-45BA-95E5-072CC9F940D1}" srcOrd="6" destOrd="0" parTransId="{D2CEDC89-89DC-4031-AE73-38975E86D954}" sibTransId="{2B4999DF-3281-42B3-9228-1D6553F11C6A}"/>
    <dgm:cxn modelId="{318A9573-C7BF-45F8-90F0-5CAD3B7B2B3B}" type="presOf" srcId="{791B67CE-CFEC-4ED0-9B9A-AC2B620C89C2}" destId="{3CA96A4D-CF0B-4570-A1A3-FA0C4D001BE5}" srcOrd="1" destOrd="0" presId="urn:microsoft.com/office/officeart/2005/8/layout/list1"/>
    <dgm:cxn modelId="{E1DDF858-F320-4D12-A95D-2952B6277957}" type="presOf" srcId="{791B67CE-CFEC-4ED0-9B9A-AC2B620C89C2}" destId="{994549B5-9165-43DF-A41D-2F7154C78535}" srcOrd="0" destOrd="0" presId="urn:microsoft.com/office/officeart/2005/8/layout/list1"/>
    <dgm:cxn modelId="{90ECE959-3431-40A8-AE6F-35720D6814BD}" srcId="{D0788146-7BEF-4825-845E-B7BDD2BA5052}" destId="{4FA821D2-60AC-4D57-B46D-5831322EBD60}" srcOrd="2" destOrd="0" parTransId="{B8E6F607-46B3-4C73-B36E-20E7192F220D}" sibTransId="{6323C7B6-BF0B-4961-BDD7-3D0264B4A121}"/>
    <dgm:cxn modelId="{6F864B7A-7304-4BE6-A0E6-1E2425126800}" type="presOf" srcId="{4FA821D2-60AC-4D57-B46D-5831322EBD60}" destId="{8D6C7D47-F14A-42B3-AB64-0FF21B990AC1}" srcOrd="0" destOrd="0" presId="urn:microsoft.com/office/officeart/2005/8/layout/list1"/>
    <dgm:cxn modelId="{148D6F80-07C9-4995-9561-1AA251D11F89}" type="presOf" srcId="{DAE64EB4-FEB1-47B4-8709-008B5696E7EB}" destId="{0D47940B-465F-4776-BB2E-04405841F206}" srcOrd="1" destOrd="0" presId="urn:microsoft.com/office/officeart/2005/8/layout/list1"/>
    <dgm:cxn modelId="{FDC8919E-DF76-49B9-9CDD-3C32D0A4FA2D}" type="presOf" srcId="{D034F67C-215B-46F6-AB7F-13592CB40B57}" destId="{FF372384-571D-4602-B1BC-18522478E8A6}" srcOrd="1" destOrd="0" presId="urn:microsoft.com/office/officeart/2005/8/layout/list1"/>
    <dgm:cxn modelId="{FBBA3CB6-1644-423B-9767-726E990590A9}" type="presOf" srcId="{84B4B3E1-8F80-45BA-95E5-072CC9F940D1}" destId="{3E7AF06C-2442-4414-86F7-44A38DEFEA68}" srcOrd="1" destOrd="0" presId="urn:microsoft.com/office/officeart/2005/8/layout/list1"/>
    <dgm:cxn modelId="{31ED97C7-696C-45EF-97A4-CE6B01187C0C}" type="presOf" srcId="{97EC0097-46E9-43FE-A412-782591C56E53}" destId="{4BD511C0-3E16-4013-8839-8AF3A4B4B1EA}" srcOrd="1" destOrd="0" presId="urn:microsoft.com/office/officeart/2005/8/layout/list1"/>
    <dgm:cxn modelId="{3A640FCA-5528-4947-85C4-085880462F7E}" srcId="{D0788146-7BEF-4825-845E-B7BDD2BA5052}" destId="{FB497F93-DD42-4133-89D5-029F4AFB15A5}" srcOrd="1" destOrd="0" parTransId="{E4C31A8D-5E70-4347-889C-8BF59C513082}" sibTransId="{F4B4CBD7-C089-4067-9E8A-31F3A6F387B0}"/>
    <dgm:cxn modelId="{7A099CD9-576C-420D-9798-D4DCB85B9719}" type="presOf" srcId="{DAE64EB4-FEB1-47B4-8709-008B5696E7EB}" destId="{BF86CBE7-3FC1-419F-979A-E001B31BECFA}" srcOrd="0" destOrd="0" presId="urn:microsoft.com/office/officeart/2005/8/layout/list1"/>
    <dgm:cxn modelId="{B537D7DC-BA7D-444D-ACA6-28F47F3175C1}" srcId="{D0788146-7BEF-4825-845E-B7BDD2BA5052}" destId="{97EC0097-46E9-43FE-A412-782591C56E53}" srcOrd="4" destOrd="0" parTransId="{84C1679D-51B1-4BC4-9630-DD783C5C4629}" sibTransId="{CBF27638-C02B-48B7-945E-E3889B111BE8}"/>
    <dgm:cxn modelId="{9AA6CEEF-3EC2-4A91-A335-1BD4877C8FB7}" type="presOf" srcId="{97EC0097-46E9-43FE-A412-782591C56E53}" destId="{AB1F14C5-6F1D-4A88-8DDD-4A0F12238014}" srcOrd="0" destOrd="0" presId="urn:microsoft.com/office/officeart/2005/8/layout/list1"/>
    <dgm:cxn modelId="{54504CF3-BBF0-450D-A0B9-0203597637DE}" type="presOf" srcId="{FB497F93-DD42-4133-89D5-029F4AFB15A5}" destId="{FB1F92EF-3A1F-4FC9-B302-E74D3AB30B67}" srcOrd="1" destOrd="0" presId="urn:microsoft.com/office/officeart/2005/8/layout/list1"/>
    <dgm:cxn modelId="{A6390CFA-7AB0-403D-A487-A815F31FC701}" type="presOf" srcId="{84B4B3E1-8F80-45BA-95E5-072CC9F940D1}" destId="{9C04B8EA-3695-4812-8B43-FFE2ECB699C0}" srcOrd="0" destOrd="0" presId="urn:microsoft.com/office/officeart/2005/8/layout/list1"/>
    <dgm:cxn modelId="{E48D52FF-B387-41A8-9994-D67CCCF3E1FC}" type="presOf" srcId="{FB497F93-DD42-4133-89D5-029F4AFB15A5}" destId="{6282D28B-3DEC-4D0F-A4EB-D7A1FFBD4234}" srcOrd="0" destOrd="0" presId="urn:microsoft.com/office/officeart/2005/8/layout/list1"/>
    <dgm:cxn modelId="{2E7BE452-D0A2-42AA-A85C-19DC93658B29}" type="presParOf" srcId="{9AC8A562-D9AD-4031-8E3C-1F038F87E181}" destId="{6621563E-D5A6-428F-B461-F7A368C4E650}" srcOrd="0" destOrd="0" presId="urn:microsoft.com/office/officeart/2005/8/layout/list1"/>
    <dgm:cxn modelId="{34CA90A9-9AED-4D29-8B14-E3AB96FC09F7}" type="presParOf" srcId="{6621563E-D5A6-428F-B461-F7A368C4E650}" destId="{BF86CBE7-3FC1-419F-979A-E001B31BECFA}" srcOrd="0" destOrd="0" presId="urn:microsoft.com/office/officeart/2005/8/layout/list1"/>
    <dgm:cxn modelId="{7D4F7371-F93A-4FA8-BB3D-3BB0D44B1BFE}" type="presParOf" srcId="{6621563E-D5A6-428F-B461-F7A368C4E650}" destId="{0D47940B-465F-4776-BB2E-04405841F206}" srcOrd="1" destOrd="0" presId="urn:microsoft.com/office/officeart/2005/8/layout/list1"/>
    <dgm:cxn modelId="{C2E13AC1-6384-4DD4-8BAB-404CB03D932F}" type="presParOf" srcId="{9AC8A562-D9AD-4031-8E3C-1F038F87E181}" destId="{811BADA3-86A9-4C20-A440-4F2A00C801A4}" srcOrd="1" destOrd="0" presId="urn:microsoft.com/office/officeart/2005/8/layout/list1"/>
    <dgm:cxn modelId="{9300E362-F05B-4F47-9B70-E62B5B51AD53}" type="presParOf" srcId="{9AC8A562-D9AD-4031-8E3C-1F038F87E181}" destId="{88447E93-F006-4AC0-AA9A-B11BEA48EAF0}" srcOrd="2" destOrd="0" presId="urn:microsoft.com/office/officeart/2005/8/layout/list1"/>
    <dgm:cxn modelId="{F756E162-4814-420E-B62D-4B78A7248AF4}" type="presParOf" srcId="{9AC8A562-D9AD-4031-8E3C-1F038F87E181}" destId="{14DCDE8D-E835-4FAC-A300-F530D012E8C2}" srcOrd="3" destOrd="0" presId="urn:microsoft.com/office/officeart/2005/8/layout/list1"/>
    <dgm:cxn modelId="{835FB053-9620-4376-ABAE-4296EA65DF41}" type="presParOf" srcId="{9AC8A562-D9AD-4031-8E3C-1F038F87E181}" destId="{A6BA4191-851C-42BF-9E04-FBEFAF7D9877}" srcOrd="4" destOrd="0" presId="urn:microsoft.com/office/officeart/2005/8/layout/list1"/>
    <dgm:cxn modelId="{951F7548-5C31-44FB-BB5D-CC828A20BD9C}" type="presParOf" srcId="{A6BA4191-851C-42BF-9E04-FBEFAF7D9877}" destId="{6282D28B-3DEC-4D0F-A4EB-D7A1FFBD4234}" srcOrd="0" destOrd="0" presId="urn:microsoft.com/office/officeart/2005/8/layout/list1"/>
    <dgm:cxn modelId="{5C50DFDE-3AB5-482E-8707-254F76F1C977}" type="presParOf" srcId="{A6BA4191-851C-42BF-9E04-FBEFAF7D9877}" destId="{FB1F92EF-3A1F-4FC9-B302-E74D3AB30B67}" srcOrd="1" destOrd="0" presId="urn:microsoft.com/office/officeart/2005/8/layout/list1"/>
    <dgm:cxn modelId="{EA992C35-5BED-4C82-8F47-18CCDE0855AE}" type="presParOf" srcId="{9AC8A562-D9AD-4031-8E3C-1F038F87E181}" destId="{AA4914E5-7220-4DB4-954F-B1B39AC7E651}" srcOrd="5" destOrd="0" presId="urn:microsoft.com/office/officeart/2005/8/layout/list1"/>
    <dgm:cxn modelId="{14297D31-F389-46F1-86AD-DCD43D2D06B0}" type="presParOf" srcId="{9AC8A562-D9AD-4031-8E3C-1F038F87E181}" destId="{DCFA5EB4-16E6-46E4-8922-F3EB576E70DC}" srcOrd="6" destOrd="0" presId="urn:microsoft.com/office/officeart/2005/8/layout/list1"/>
    <dgm:cxn modelId="{B5662466-30AD-46AF-B29C-AA6DF7198A2B}" type="presParOf" srcId="{9AC8A562-D9AD-4031-8E3C-1F038F87E181}" destId="{9444C385-DABE-40FC-A2A6-A7F2C6C21E71}" srcOrd="7" destOrd="0" presId="urn:microsoft.com/office/officeart/2005/8/layout/list1"/>
    <dgm:cxn modelId="{4576148A-6B1D-40B8-8E63-8F311E71A7B0}" type="presParOf" srcId="{9AC8A562-D9AD-4031-8E3C-1F038F87E181}" destId="{0D881BB3-A8B4-4833-81AC-2598F84E729F}" srcOrd="8" destOrd="0" presId="urn:microsoft.com/office/officeart/2005/8/layout/list1"/>
    <dgm:cxn modelId="{EBD60C96-CE6E-4363-B8F7-34584ABEF46E}" type="presParOf" srcId="{0D881BB3-A8B4-4833-81AC-2598F84E729F}" destId="{8D6C7D47-F14A-42B3-AB64-0FF21B990AC1}" srcOrd="0" destOrd="0" presId="urn:microsoft.com/office/officeart/2005/8/layout/list1"/>
    <dgm:cxn modelId="{6DB9FB1C-B141-4A7C-9EBA-DE1265BB5A57}" type="presParOf" srcId="{0D881BB3-A8B4-4833-81AC-2598F84E729F}" destId="{955A625B-5FA2-4FB4-9349-CF1E8C657BD4}" srcOrd="1" destOrd="0" presId="urn:microsoft.com/office/officeart/2005/8/layout/list1"/>
    <dgm:cxn modelId="{5238F5D5-4730-4799-B823-55D993F9B22B}" type="presParOf" srcId="{9AC8A562-D9AD-4031-8E3C-1F038F87E181}" destId="{B4B2209A-ED98-49F9-8F24-BA29AFBCC31A}" srcOrd="9" destOrd="0" presId="urn:microsoft.com/office/officeart/2005/8/layout/list1"/>
    <dgm:cxn modelId="{5DF8031B-6B0C-488D-91D1-05AD645763B3}" type="presParOf" srcId="{9AC8A562-D9AD-4031-8E3C-1F038F87E181}" destId="{F0015530-8154-49DF-8864-F5FA0068DF36}" srcOrd="10" destOrd="0" presId="urn:microsoft.com/office/officeart/2005/8/layout/list1"/>
    <dgm:cxn modelId="{1CFE18C9-AC0D-4A33-89A4-5207D79B5B22}" type="presParOf" srcId="{9AC8A562-D9AD-4031-8E3C-1F038F87E181}" destId="{5053CD2F-EC48-4647-A89F-EE8691B1DF0B}" srcOrd="11" destOrd="0" presId="urn:microsoft.com/office/officeart/2005/8/layout/list1"/>
    <dgm:cxn modelId="{2ED31C9E-2E18-49A8-AA22-D016345142F0}" type="presParOf" srcId="{9AC8A562-D9AD-4031-8E3C-1F038F87E181}" destId="{97F2696B-C75C-4961-8EF1-DA35704C483C}" srcOrd="12" destOrd="0" presId="urn:microsoft.com/office/officeart/2005/8/layout/list1"/>
    <dgm:cxn modelId="{E1BF6B8A-213A-4A45-9E52-E58DBA25B584}" type="presParOf" srcId="{97F2696B-C75C-4961-8EF1-DA35704C483C}" destId="{994549B5-9165-43DF-A41D-2F7154C78535}" srcOrd="0" destOrd="0" presId="urn:microsoft.com/office/officeart/2005/8/layout/list1"/>
    <dgm:cxn modelId="{F4AE1147-87CE-4B06-919A-55BFB16A7689}" type="presParOf" srcId="{97F2696B-C75C-4961-8EF1-DA35704C483C}" destId="{3CA96A4D-CF0B-4570-A1A3-FA0C4D001BE5}" srcOrd="1" destOrd="0" presId="urn:microsoft.com/office/officeart/2005/8/layout/list1"/>
    <dgm:cxn modelId="{71C6AC40-66AE-45BC-B6CC-7C6D8457DD1A}" type="presParOf" srcId="{9AC8A562-D9AD-4031-8E3C-1F038F87E181}" destId="{FD80C4DF-D951-47FF-A02C-1775777E16BB}" srcOrd="13" destOrd="0" presId="urn:microsoft.com/office/officeart/2005/8/layout/list1"/>
    <dgm:cxn modelId="{D086CA63-3D33-432B-889B-EE185B632A6F}" type="presParOf" srcId="{9AC8A562-D9AD-4031-8E3C-1F038F87E181}" destId="{03E3FAF0-31A7-4AA2-BF47-F0D72F530482}" srcOrd="14" destOrd="0" presId="urn:microsoft.com/office/officeart/2005/8/layout/list1"/>
    <dgm:cxn modelId="{119BF197-3C6B-4EDB-A251-731E7EA5D747}" type="presParOf" srcId="{9AC8A562-D9AD-4031-8E3C-1F038F87E181}" destId="{E91B2A7E-DBF5-4469-B4A3-3B6C3E129D21}" srcOrd="15" destOrd="0" presId="urn:microsoft.com/office/officeart/2005/8/layout/list1"/>
    <dgm:cxn modelId="{2C94EE05-5AE1-40A3-ADAC-78218E1EA145}" type="presParOf" srcId="{9AC8A562-D9AD-4031-8E3C-1F038F87E181}" destId="{D872316D-0845-4387-A400-DE12B9E5F196}" srcOrd="16" destOrd="0" presId="urn:microsoft.com/office/officeart/2005/8/layout/list1"/>
    <dgm:cxn modelId="{68110619-B707-40AE-B017-519D2E4B7E9B}" type="presParOf" srcId="{D872316D-0845-4387-A400-DE12B9E5F196}" destId="{AB1F14C5-6F1D-4A88-8DDD-4A0F12238014}" srcOrd="0" destOrd="0" presId="urn:microsoft.com/office/officeart/2005/8/layout/list1"/>
    <dgm:cxn modelId="{94E64CE4-8858-4AD3-AABF-20192A081DC3}" type="presParOf" srcId="{D872316D-0845-4387-A400-DE12B9E5F196}" destId="{4BD511C0-3E16-4013-8839-8AF3A4B4B1EA}" srcOrd="1" destOrd="0" presId="urn:microsoft.com/office/officeart/2005/8/layout/list1"/>
    <dgm:cxn modelId="{2FDF2131-7956-466E-85F2-F1CFE2F4179E}" type="presParOf" srcId="{9AC8A562-D9AD-4031-8E3C-1F038F87E181}" destId="{31FD2016-D386-4F42-9B69-86A1E89A4652}" srcOrd="17" destOrd="0" presId="urn:microsoft.com/office/officeart/2005/8/layout/list1"/>
    <dgm:cxn modelId="{692AED3A-570B-4ABE-98F5-6232AAE9B559}" type="presParOf" srcId="{9AC8A562-D9AD-4031-8E3C-1F038F87E181}" destId="{13D9B756-1020-4BC4-A603-00D8E1961A24}" srcOrd="18" destOrd="0" presId="urn:microsoft.com/office/officeart/2005/8/layout/list1"/>
    <dgm:cxn modelId="{77B18A9F-C63E-4296-97D3-3245795EAFCF}" type="presParOf" srcId="{9AC8A562-D9AD-4031-8E3C-1F038F87E181}" destId="{6D53B45A-21D0-4005-8621-C4EA6F68A249}" srcOrd="19" destOrd="0" presId="urn:microsoft.com/office/officeart/2005/8/layout/list1"/>
    <dgm:cxn modelId="{967574B5-32D7-458F-86FE-F1D4FC3D3B52}" type="presParOf" srcId="{9AC8A562-D9AD-4031-8E3C-1F038F87E181}" destId="{B1A01C68-F61E-4141-B178-F3F9D46F70E3}" srcOrd="20" destOrd="0" presId="urn:microsoft.com/office/officeart/2005/8/layout/list1"/>
    <dgm:cxn modelId="{C598D6BD-53CB-4C26-9C35-2B7EFECD03AC}" type="presParOf" srcId="{B1A01C68-F61E-4141-B178-F3F9D46F70E3}" destId="{3323AD5D-287A-4E62-9ACB-DCF02D17EC60}" srcOrd="0" destOrd="0" presId="urn:microsoft.com/office/officeart/2005/8/layout/list1"/>
    <dgm:cxn modelId="{41EC03AA-D6BB-4750-8D42-E641B420A680}" type="presParOf" srcId="{B1A01C68-F61E-4141-B178-F3F9D46F70E3}" destId="{FF372384-571D-4602-B1BC-18522478E8A6}" srcOrd="1" destOrd="0" presId="urn:microsoft.com/office/officeart/2005/8/layout/list1"/>
    <dgm:cxn modelId="{6432EE80-7FA1-47BD-860A-F5372910738F}" type="presParOf" srcId="{9AC8A562-D9AD-4031-8E3C-1F038F87E181}" destId="{0835077A-0B1F-4E93-A370-0BFD646BE16C}" srcOrd="21" destOrd="0" presId="urn:microsoft.com/office/officeart/2005/8/layout/list1"/>
    <dgm:cxn modelId="{B9B3E87D-ED7E-46C3-9DD2-B35FFD91E3E3}" type="presParOf" srcId="{9AC8A562-D9AD-4031-8E3C-1F038F87E181}" destId="{4D902A34-A809-4002-B05B-8A665AC2E1B6}" srcOrd="22" destOrd="0" presId="urn:microsoft.com/office/officeart/2005/8/layout/list1"/>
    <dgm:cxn modelId="{67357F98-BAA4-450D-A68A-42EF4C6F2C86}" type="presParOf" srcId="{9AC8A562-D9AD-4031-8E3C-1F038F87E181}" destId="{F5005EF8-5226-4E24-92DC-504F409D67D2}" srcOrd="23" destOrd="0" presId="urn:microsoft.com/office/officeart/2005/8/layout/list1"/>
    <dgm:cxn modelId="{C59DB80F-0F43-4EF1-A6F3-B893DFBAABDA}" type="presParOf" srcId="{9AC8A562-D9AD-4031-8E3C-1F038F87E181}" destId="{4E1760A1-4B1F-41C1-B8CD-9A09EB43E7DA}" srcOrd="24" destOrd="0" presId="urn:microsoft.com/office/officeart/2005/8/layout/list1"/>
    <dgm:cxn modelId="{D75D09F9-2E0F-4944-8E02-238288934FAA}" type="presParOf" srcId="{4E1760A1-4B1F-41C1-B8CD-9A09EB43E7DA}" destId="{9C04B8EA-3695-4812-8B43-FFE2ECB699C0}" srcOrd="0" destOrd="0" presId="urn:microsoft.com/office/officeart/2005/8/layout/list1"/>
    <dgm:cxn modelId="{D060CF76-75C7-48A3-B007-7A50A18345A6}" type="presParOf" srcId="{4E1760A1-4B1F-41C1-B8CD-9A09EB43E7DA}" destId="{3E7AF06C-2442-4414-86F7-44A38DEFEA68}" srcOrd="1" destOrd="0" presId="urn:microsoft.com/office/officeart/2005/8/layout/list1"/>
    <dgm:cxn modelId="{28671CA4-3FD9-4CCF-B67B-D3ED98EBC55A}" type="presParOf" srcId="{9AC8A562-D9AD-4031-8E3C-1F038F87E181}" destId="{CFF82525-4548-4F69-B82B-6C3261FEA5C3}" srcOrd="25" destOrd="0" presId="urn:microsoft.com/office/officeart/2005/8/layout/list1"/>
    <dgm:cxn modelId="{CA25F046-3E19-4B5A-A9A9-F8C51B4AA11A}" type="presParOf" srcId="{9AC8A562-D9AD-4031-8E3C-1F038F87E181}" destId="{529FFD23-68E1-4388-93EC-A0F8C92956CB}"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28DB8-067C-4B1A-BB9E-696F689ACF76}">
      <dsp:nvSpPr>
        <dsp:cNvPr id="0" name=""/>
        <dsp:cNvSpPr/>
      </dsp:nvSpPr>
      <dsp:spPr>
        <a:xfrm>
          <a:off x="0" y="213044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FAFF61-2837-442B-A0E7-2277DC6F3CA5}">
      <dsp:nvSpPr>
        <dsp:cNvPr id="0" name=""/>
        <dsp:cNvSpPr/>
      </dsp:nvSpPr>
      <dsp:spPr>
        <a:xfrm>
          <a:off x="527136" y="1968086"/>
          <a:ext cx="7379915" cy="3247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rtl="0">
            <a:lnSpc>
              <a:spcPct val="150000"/>
            </a:lnSpc>
            <a:spcBef>
              <a:spcPct val="0"/>
            </a:spcBef>
            <a:spcAft>
              <a:spcPct val="35000"/>
            </a:spcAft>
            <a:buNone/>
          </a:pPr>
          <a:r>
            <a:rPr lang="en-GB" sz="1100" kern="1200">
              <a:latin typeface="Arial"/>
              <a:ea typeface="+mn-ea"/>
              <a:cs typeface="Arial"/>
            </a:rPr>
            <a:t>Data security .</a:t>
          </a:r>
          <a:endParaRPr lang="en-US" sz="1100" kern="1200">
            <a:latin typeface="Arial"/>
            <a:ea typeface="+mn-ea"/>
            <a:cs typeface="Arial"/>
          </a:endParaRPr>
        </a:p>
      </dsp:txBody>
      <dsp:txXfrm>
        <a:off x="542988" y="1983938"/>
        <a:ext cx="7348211" cy="293016"/>
      </dsp:txXfrm>
    </dsp:sp>
    <dsp:sp modelId="{09250CA0-D7F9-4C49-88A3-6C59E6081ECF}">
      <dsp:nvSpPr>
        <dsp:cNvPr id="0" name=""/>
        <dsp:cNvSpPr/>
      </dsp:nvSpPr>
      <dsp:spPr>
        <a:xfrm>
          <a:off x="0" y="262940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23481"/>
              <a:satOff val="-1146"/>
              <a:lumOff val="67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A9EB45-61D8-4BB5-A431-52DDDEC445E1}">
      <dsp:nvSpPr>
        <dsp:cNvPr id="0" name=""/>
        <dsp:cNvSpPr/>
      </dsp:nvSpPr>
      <dsp:spPr>
        <a:xfrm>
          <a:off x="527136" y="2467046"/>
          <a:ext cx="7379915" cy="324720"/>
        </a:xfrm>
        <a:prstGeom prst="roundRect">
          <a:avLst/>
        </a:prstGeom>
        <a:solidFill>
          <a:schemeClr val="accent1">
            <a:shade val="80000"/>
            <a:hueOff val="23481"/>
            <a:satOff val="-1146"/>
            <a:lumOff val="67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Manual data entries.</a:t>
          </a:r>
          <a:endParaRPr lang="en-US" sz="1100" kern="1200">
            <a:latin typeface="Arial"/>
            <a:ea typeface="+mn-ea"/>
            <a:cs typeface="Arial"/>
          </a:endParaRPr>
        </a:p>
      </dsp:txBody>
      <dsp:txXfrm>
        <a:off x="542988" y="2482898"/>
        <a:ext cx="7348211" cy="293016"/>
      </dsp:txXfrm>
    </dsp:sp>
    <dsp:sp modelId="{C452484B-B88B-41AB-92E6-C1952338F3F9}">
      <dsp:nvSpPr>
        <dsp:cNvPr id="0" name=""/>
        <dsp:cNvSpPr/>
      </dsp:nvSpPr>
      <dsp:spPr>
        <a:xfrm>
          <a:off x="0" y="312836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149EE-8B8B-4CFF-9858-3DE96F57B4CE}">
      <dsp:nvSpPr>
        <dsp:cNvPr id="0" name=""/>
        <dsp:cNvSpPr/>
      </dsp:nvSpPr>
      <dsp:spPr>
        <a:xfrm>
          <a:off x="527136" y="2966006"/>
          <a:ext cx="7379915" cy="3247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may struggle with large data.</a:t>
          </a:r>
          <a:endParaRPr lang="en-US" sz="1100" kern="1200">
            <a:latin typeface="Arial"/>
            <a:ea typeface="+mn-ea"/>
            <a:cs typeface="Arial"/>
          </a:endParaRPr>
        </a:p>
      </dsp:txBody>
      <dsp:txXfrm>
        <a:off x="542988" y="2981858"/>
        <a:ext cx="7348211" cy="293016"/>
      </dsp:txXfrm>
    </dsp:sp>
    <dsp:sp modelId="{19BB0E23-693A-4699-9D2A-A1EFE75924E3}">
      <dsp:nvSpPr>
        <dsp:cNvPr id="0" name=""/>
        <dsp:cNvSpPr/>
      </dsp:nvSpPr>
      <dsp:spPr>
        <a:xfrm>
          <a:off x="0" y="362732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70444"/>
              <a:satOff val="-3440"/>
              <a:lumOff val="202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2F004-F3FB-480A-A8CD-CC5DCD9B2B66}">
      <dsp:nvSpPr>
        <dsp:cNvPr id="0" name=""/>
        <dsp:cNvSpPr/>
      </dsp:nvSpPr>
      <dsp:spPr>
        <a:xfrm>
          <a:off x="527136" y="3464966"/>
          <a:ext cx="7379915" cy="324720"/>
        </a:xfrm>
        <a:prstGeom prst="roundRect">
          <a:avLst/>
        </a:prstGeom>
        <a:solidFill>
          <a:schemeClr val="accent1">
            <a:shade val="80000"/>
            <a:hueOff val="70444"/>
            <a:satOff val="-3440"/>
            <a:lumOff val="20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Face collaboration issue </a:t>
          </a:r>
        </a:p>
      </dsp:txBody>
      <dsp:txXfrm>
        <a:off x="542988" y="3480818"/>
        <a:ext cx="7348211" cy="293016"/>
      </dsp:txXfrm>
    </dsp:sp>
    <dsp:sp modelId="{C7885C63-17CF-4395-97BA-462BCFCBE0A3}">
      <dsp:nvSpPr>
        <dsp:cNvPr id="0" name=""/>
        <dsp:cNvSpPr/>
      </dsp:nvSpPr>
      <dsp:spPr>
        <a:xfrm>
          <a:off x="0" y="412628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D4FD10-8AF8-4E62-80C4-C87F1DEFC172}">
      <dsp:nvSpPr>
        <dsp:cNvPr id="0" name=""/>
        <dsp:cNvSpPr/>
      </dsp:nvSpPr>
      <dsp:spPr>
        <a:xfrm>
          <a:off x="527136" y="3963926"/>
          <a:ext cx="7379915" cy="3247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alone is not compatible within the healthcare sector, which could cause regulation compliance. </a:t>
          </a:r>
          <a:endParaRPr lang="en-GB" sz="1100" kern="1200">
            <a:latin typeface="Avenir Next LT Pro"/>
            <a:ea typeface="+mn-ea"/>
            <a:cs typeface="+mn-cs"/>
          </a:endParaRPr>
        </a:p>
      </dsp:txBody>
      <dsp:txXfrm>
        <a:off x="542988" y="3979778"/>
        <a:ext cx="7348211"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1DBFE-9EE8-403F-A296-169D141C1F08}">
      <dsp:nvSpPr>
        <dsp:cNvPr id="0" name=""/>
        <dsp:cNvSpPr/>
      </dsp:nvSpPr>
      <dsp:spPr>
        <a:xfrm>
          <a:off x="5997884" y="1161185"/>
          <a:ext cx="3351417" cy="531656"/>
        </a:xfrm>
        <a:custGeom>
          <a:avLst/>
          <a:gdLst/>
          <a:ahLst/>
          <a:cxnLst/>
          <a:rect l="0" t="0" r="0" b="0"/>
          <a:pathLst>
            <a:path>
              <a:moveTo>
                <a:pt x="0" y="0"/>
              </a:moveTo>
              <a:lnTo>
                <a:pt x="0" y="362308"/>
              </a:lnTo>
              <a:lnTo>
                <a:pt x="3351417" y="362308"/>
              </a:lnTo>
              <a:lnTo>
                <a:pt x="3351417"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8F9CB6-1EFC-45FE-BBA7-6FADBD0140C3}">
      <dsp:nvSpPr>
        <dsp:cNvPr id="0" name=""/>
        <dsp:cNvSpPr/>
      </dsp:nvSpPr>
      <dsp:spPr>
        <a:xfrm>
          <a:off x="5997884" y="1161185"/>
          <a:ext cx="1117139" cy="531656"/>
        </a:xfrm>
        <a:custGeom>
          <a:avLst/>
          <a:gdLst/>
          <a:ahLst/>
          <a:cxnLst/>
          <a:rect l="0" t="0" r="0" b="0"/>
          <a:pathLst>
            <a:path>
              <a:moveTo>
                <a:pt x="0" y="0"/>
              </a:moveTo>
              <a:lnTo>
                <a:pt x="0" y="362308"/>
              </a:lnTo>
              <a:lnTo>
                <a:pt x="1117139" y="362308"/>
              </a:lnTo>
              <a:lnTo>
                <a:pt x="1117139"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6C6A6D-31E5-4BEA-ACB1-DF480B65530F}">
      <dsp:nvSpPr>
        <dsp:cNvPr id="0" name=""/>
        <dsp:cNvSpPr/>
      </dsp:nvSpPr>
      <dsp:spPr>
        <a:xfrm>
          <a:off x="4880745" y="1161185"/>
          <a:ext cx="1117139" cy="531656"/>
        </a:xfrm>
        <a:custGeom>
          <a:avLst/>
          <a:gdLst/>
          <a:ahLst/>
          <a:cxnLst/>
          <a:rect l="0" t="0" r="0" b="0"/>
          <a:pathLst>
            <a:path>
              <a:moveTo>
                <a:pt x="1117139" y="0"/>
              </a:moveTo>
              <a:lnTo>
                <a:pt x="1117139"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FC3D56-D166-451B-BA4B-620BAA536234}">
      <dsp:nvSpPr>
        <dsp:cNvPr id="0" name=""/>
        <dsp:cNvSpPr/>
      </dsp:nvSpPr>
      <dsp:spPr>
        <a:xfrm>
          <a:off x="2646467" y="1161185"/>
          <a:ext cx="3351417" cy="531656"/>
        </a:xfrm>
        <a:custGeom>
          <a:avLst/>
          <a:gdLst/>
          <a:ahLst/>
          <a:cxnLst/>
          <a:rect l="0" t="0" r="0" b="0"/>
          <a:pathLst>
            <a:path>
              <a:moveTo>
                <a:pt x="3351417" y="0"/>
              </a:moveTo>
              <a:lnTo>
                <a:pt x="3351417"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88BC8C-364B-46B7-B5B6-20DACF0A2392}">
      <dsp:nvSpPr>
        <dsp:cNvPr id="0" name=""/>
        <dsp:cNvSpPr/>
      </dsp:nvSpPr>
      <dsp:spPr>
        <a:xfrm>
          <a:off x="5083861" y="376"/>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9DA9E-469B-4B8C-BE6F-E94B6E786F9B}">
      <dsp:nvSpPr>
        <dsp:cNvPr id="0" name=""/>
        <dsp:cNvSpPr/>
      </dsp:nvSpPr>
      <dsp:spPr>
        <a:xfrm>
          <a:off x="5286977" y="193336"/>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venir Next LT Pro"/>
              <a:ea typeface="+mn-ea"/>
              <a:cs typeface="+mn-cs"/>
            </a:rPr>
            <a:t>Care Delivery</a:t>
          </a:r>
          <a:endParaRPr lang="en-US" sz="1800" kern="1200">
            <a:latin typeface="Avenir Next LT Pro"/>
            <a:ea typeface="+mn-ea"/>
            <a:cs typeface="+mn-cs"/>
          </a:endParaRPr>
        </a:p>
      </dsp:txBody>
      <dsp:txXfrm>
        <a:off x="5320976" y="227335"/>
        <a:ext cx="1760047" cy="1092811"/>
      </dsp:txXfrm>
    </dsp:sp>
    <dsp:sp modelId="{AE264B5E-DFDB-41B4-913D-D5AF75B0732B}">
      <dsp:nvSpPr>
        <dsp:cNvPr id="0" name=""/>
        <dsp:cNvSpPr/>
      </dsp:nvSpPr>
      <dsp:spPr>
        <a:xfrm>
          <a:off x="1732444"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0DAD79-552C-423A-AD48-B724BB2B7D04}">
      <dsp:nvSpPr>
        <dsp:cNvPr id="0" name=""/>
        <dsp:cNvSpPr/>
      </dsp:nvSpPr>
      <dsp:spPr>
        <a:xfrm>
          <a:off x="1935560"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Reduced Quality of Care</a:t>
          </a:r>
          <a:endParaRPr lang="en-US" sz="2200" kern="1200">
            <a:latin typeface="Avenir Next LT Pro"/>
            <a:ea typeface="+mn-ea"/>
            <a:cs typeface="+mn-cs"/>
          </a:endParaRPr>
        </a:p>
      </dsp:txBody>
      <dsp:txXfrm>
        <a:off x="1969559" y="1919801"/>
        <a:ext cx="1760047" cy="1092811"/>
      </dsp:txXfrm>
    </dsp:sp>
    <dsp:sp modelId="{7FA4B381-358E-43B4-87A0-0807FFD29B8E}">
      <dsp:nvSpPr>
        <dsp:cNvPr id="0" name=""/>
        <dsp:cNvSpPr/>
      </dsp:nvSpPr>
      <dsp:spPr>
        <a:xfrm>
          <a:off x="3966722"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64950-41C5-4D03-BA8D-DF9E58718466}">
      <dsp:nvSpPr>
        <dsp:cNvPr id="0" name=""/>
        <dsp:cNvSpPr/>
      </dsp:nvSpPr>
      <dsp:spPr>
        <a:xfrm>
          <a:off x="4169838"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Data Protection</a:t>
          </a:r>
          <a:endParaRPr lang="en-US" sz="2200" kern="1200">
            <a:latin typeface="Avenir Next LT Pro"/>
            <a:ea typeface="+mn-ea"/>
            <a:cs typeface="+mn-cs"/>
          </a:endParaRPr>
        </a:p>
      </dsp:txBody>
      <dsp:txXfrm>
        <a:off x="4203837" y="1919801"/>
        <a:ext cx="1760047" cy="1092811"/>
      </dsp:txXfrm>
    </dsp:sp>
    <dsp:sp modelId="{BDAB8BB2-F698-43D8-B5B1-B70B88BE4AA3}">
      <dsp:nvSpPr>
        <dsp:cNvPr id="0" name=""/>
        <dsp:cNvSpPr/>
      </dsp:nvSpPr>
      <dsp:spPr>
        <a:xfrm>
          <a:off x="6201000"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2D755-50E0-4A29-A607-F4CA8D30700A}">
      <dsp:nvSpPr>
        <dsp:cNvPr id="0" name=""/>
        <dsp:cNvSpPr/>
      </dsp:nvSpPr>
      <dsp:spPr>
        <a:xfrm>
          <a:off x="6404116"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Reduction in Accuracy</a:t>
          </a:r>
          <a:endParaRPr lang="en-US" sz="2200" kern="1200">
            <a:latin typeface="Avenir Next LT Pro"/>
            <a:ea typeface="+mn-ea"/>
            <a:cs typeface="+mn-cs"/>
          </a:endParaRPr>
        </a:p>
      </dsp:txBody>
      <dsp:txXfrm>
        <a:off x="6438115" y="1919801"/>
        <a:ext cx="1760047" cy="1092811"/>
      </dsp:txXfrm>
    </dsp:sp>
    <dsp:sp modelId="{E056AF8C-6C43-467D-8272-89028C4044FA}">
      <dsp:nvSpPr>
        <dsp:cNvPr id="0" name=""/>
        <dsp:cNvSpPr/>
      </dsp:nvSpPr>
      <dsp:spPr>
        <a:xfrm>
          <a:off x="8435278"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8A17A-EE51-4DA3-9059-787BF9744C58}">
      <dsp:nvSpPr>
        <dsp:cNvPr id="0" name=""/>
        <dsp:cNvSpPr/>
      </dsp:nvSpPr>
      <dsp:spPr>
        <a:xfrm>
          <a:off x="8638395"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Resident Wellbeing</a:t>
          </a:r>
          <a:endParaRPr lang="en-US" sz="2200" kern="1200">
            <a:latin typeface="Avenir Next LT Pro"/>
            <a:ea typeface="+mn-ea"/>
            <a:cs typeface="+mn-cs"/>
          </a:endParaRPr>
        </a:p>
      </dsp:txBody>
      <dsp:txXfrm>
        <a:off x="8672394" y="1919801"/>
        <a:ext cx="1760047" cy="10928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47E93-F006-4AC0-AA9A-B11BEA48EAF0}">
      <dsp:nvSpPr>
        <dsp:cNvPr id="0" name=""/>
        <dsp:cNvSpPr/>
      </dsp:nvSpPr>
      <dsp:spPr>
        <a:xfrm>
          <a:off x="0" y="3860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47940B-465F-4776-BB2E-04405841F206}">
      <dsp:nvSpPr>
        <dsp:cNvPr id="0" name=""/>
        <dsp:cNvSpPr/>
      </dsp:nvSpPr>
      <dsp:spPr>
        <a:xfrm>
          <a:off x="442632" y="149868"/>
          <a:ext cx="6196852" cy="4723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rtl="0">
            <a:lnSpc>
              <a:spcPct val="110000"/>
            </a:lnSpc>
            <a:spcBef>
              <a:spcPct val="0"/>
            </a:spcBef>
            <a:spcAft>
              <a:spcPct val="35000"/>
            </a:spcAft>
            <a:buNone/>
          </a:pPr>
          <a:r>
            <a:rPr lang="en-US" sz="1600" kern="1200">
              <a:latin typeface="Calibri"/>
              <a:ea typeface="Calibri"/>
              <a:cs typeface="Calibri"/>
            </a:rPr>
            <a:t>Miscommunication</a:t>
          </a:r>
        </a:p>
      </dsp:txBody>
      <dsp:txXfrm>
        <a:off x="465689" y="172925"/>
        <a:ext cx="6150738" cy="426206"/>
      </dsp:txXfrm>
    </dsp:sp>
    <dsp:sp modelId="{DCFA5EB4-16E6-46E4-8922-F3EB576E70DC}">
      <dsp:nvSpPr>
        <dsp:cNvPr id="0" name=""/>
        <dsp:cNvSpPr/>
      </dsp:nvSpPr>
      <dsp:spPr>
        <a:xfrm>
          <a:off x="0" y="11117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15654"/>
              <a:satOff val="-764"/>
              <a:lumOff val="4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1F92EF-3A1F-4FC9-B302-E74D3AB30B67}">
      <dsp:nvSpPr>
        <dsp:cNvPr id="0" name=""/>
        <dsp:cNvSpPr/>
      </dsp:nvSpPr>
      <dsp:spPr>
        <a:xfrm>
          <a:off x="442632" y="875628"/>
          <a:ext cx="6196852" cy="472320"/>
        </a:xfrm>
        <a:prstGeom prst="roundRect">
          <a:avLst/>
        </a:prstGeom>
        <a:solidFill>
          <a:schemeClr val="accent1">
            <a:shade val="80000"/>
            <a:hueOff val="15654"/>
            <a:satOff val="-764"/>
            <a:lumOff val="4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Access to patient information</a:t>
          </a:r>
        </a:p>
      </dsp:txBody>
      <dsp:txXfrm>
        <a:off x="465689" y="898685"/>
        <a:ext cx="6150738" cy="426206"/>
      </dsp:txXfrm>
    </dsp:sp>
    <dsp:sp modelId="{F0015530-8154-49DF-8864-F5FA0068DF36}">
      <dsp:nvSpPr>
        <dsp:cNvPr id="0" name=""/>
        <dsp:cNvSpPr/>
      </dsp:nvSpPr>
      <dsp:spPr>
        <a:xfrm>
          <a:off x="0" y="183754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31308"/>
              <a:satOff val="-1529"/>
              <a:lumOff val="89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5A625B-5FA2-4FB4-9349-CF1E8C657BD4}">
      <dsp:nvSpPr>
        <dsp:cNvPr id="0" name=""/>
        <dsp:cNvSpPr/>
      </dsp:nvSpPr>
      <dsp:spPr>
        <a:xfrm>
          <a:off x="442632" y="1601388"/>
          <a:ext cx="6196852" cy="472320"/>
        </a:xfrm>
        <a:prstGeom prst="roundRect">
          <a:avLst/>
        </a:prstGeom>
        <a:solidFill>
          <a:schemeClr val="accent1">
            <a:shade val="80000"/>
            <a:hueOff val="31308"/>
            <a:satOff val="-1529"/>
            <a:lumOff val="8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Duplication of medication</a:t>
          </a:r>
        </a:p>
      </dsp:txBody>
      <dsp:txXfrm>
        <a:off x="465689" y="1624445"/>
        <a:ext cx="6150738" cy="426206"/>
      </dsp:txXfrm>
    </dsp:sp>
    <dsp:sp modelId="{03E3FAF0-31A7-4AA2-BF47-F0D72F530482}">
      <dsp:nvSpPr>
        <dsp:cNvPr id="0" name=""/>
        <dsp:cNvSpPr/>
      </dsp:nvSpPr>
      <dsp:spPr>
        <a:xfrm>
          <a:off x="0" y="256330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A96A4D-CF0B-4570-A1A3-FA0C4D001BE5}">
      <dsp:nvSpPr>
        <dsp:cNvPr id="0" name=""/>
        <dsp:cNvSpPr/>
      </dsp:nvSpPr>
      <dsp:spPr>
        <a:xfrm>
          <a:off x="442632" y="2327148"/>
          <a:ext cx="6196852" cy="4723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Teamwork</a:t>
          </a:r>
        </a:p>
      </dsp:txBody>
      <dsp:txXfrm>
        <a:off x="465689" y="2350205"/>
        <a:ext cx="6150738" cy="426206"/>
      </dsp:txXfrm>
    </dsp:sp>
    <dsp:sp modelId="{13D9B756-1020-4BC4-A603-00D8E1961A24}">
      <dsp:nvSpPr>
        <dsp:cNvPr id="0" name=""/>
        <dsp:cNvSpPr/>
      </dsp:nvSpPr>
      <dsp:spPr>
        <a:xfrm>
          <a:off x="0" y="328906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62617"/>
              <a:satOff val="-3057"/>
              <a:lumOff val="179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D511C0-3E16-4013-8839-8AF3A4B4B1EA}">
      <dsp:nvSpPr>
        <dsp:cNvPr id="0" name=""/>
        <dsp:cNvSpPr/>
      </dsp:nvSpPr>
      <dsp:spPr>
        <a:xfrm>
          <a:off x="442632" y="3052908"/>
          <a:ext cx="6196852" cy="472320"/>
        </a:xfrm>
        <a:prstGeom prst="roundRect">
          <a:avLst/>
        </a:prstGeom>
        <a:solidFill>
          <a:schemeClr val="accent1">
            <a:shade val="80000"/>
            <a:hueOff val="62617"/>
            <a:satOff val="-3057"/>
            <a:lumOff val="179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Uneven work-load</a:t>
          </a:r>
        </a:p>
      </dsp:txBody>
      <dsp:txXfrm>
        <a:off x="465689" y="3075965"/>
        <a:ext cx="6150738" cy="426206"/>
      </dsp:txXfrm>
    </dsp:sp>
    <dsp:sp modelId="{4D902A34-A809-4002-B05B-8A665AC2E1B6}">
      <dsp:nvSpPr>
        <dsp:cNvPr id="0" name=""/>
        <dsp:cNvSpPr/>
      </dsp:nvSpPr>
      <dsp:spPr>
        <a:xfrm>
          <a:off x="0" y="40148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78271"/>
              <a:satOff val="-3822"/>
              <a:lumOff val="22447"/>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372384-571D-4602-B1BC-18522478E8A6}">
      <dsp:nvSpPr>
        <dsp:cNvPr id="0" name=""/>
        <dsp:cNvSpPr/>
      </dsp:nvSpPr>
      <dsp:spPr>
        <a:xfrm>
          <a:off x="442632" y="3778668"/>
          <a:ext cx="6196852" cy="472320"/>
        </a:xfrm>
        <a:prstGeom prst="roundRect">
          <a:avLst/>
        </a:prstGeom>
        <a:solidFill>
          <a:schemeClr val="accent1">
            <a:shade val="80000"/>
            <a:hueOff val="78271"/>
            <a:satOff val="-3822"/>
            <a:lumOff val="224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Morale and team spirit</a:t>
          </a:r>
        </a:p>
      </dsp:txBody>
      <dsp:txXfrm>
        <a:off x="465689" y="3801725"/>
        <a:ext cx="6150738" cy="426206"/>
      </dsp:txXfrm>
    </dsp:sp>
    <dsp:sp modelId="{529FFD23-68E1-4388-93EC-A0F8C92956CB}">
      <dsp:nvSpPr>
        <dsp:cNvPr id="0" name=""/>
        <dsp:cNvSpPr/>
      </dsp:nvSpPr>
      <dsp:spPr>
        <a:xfrm>
          <a:off x="0" y="47405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AF06C-2442-4414-86F7-44A38DEFEA68}">
      <dsp:nvSpPr>
        <dsp:cNvPr id="0" name=""/>
        <dsp:cNvSpPr/>
      </dsp:nvSpPr>
      <dsp:spPr>
        <a:xfrm>
          <a:off x="442632" y="4504428"/>
          <a:ext cx="6196852" cy="4723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Poor handover process</a:t>
          </a:r>
          <a:endParaRPr lang="en-US" sz="1600" kern="1200">
            <a:latin typeface="Avenir Next LT Pro"/>
            <a:ea typeface="+mn-ea"/>
            <a:cs typeface="+mn-cs"/>
          </a:endParaRPr>
        </a:p>
      </dsp:txBody>
      <dsp:txXfrm>
        <a:off x="465689" y="4527485"/>
        <a:ext cx="6150738"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807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852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994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85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034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759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561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178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155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9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95134648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eg"/><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jpeg"/><Relationship Id="rId7" Type="http://schemas.openxmlformats.org/officeDocument/2006/relationships/diagramLayout" Target="../diagrams/layout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4.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9" name="Picture 3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Abstract red geometric pattern">
            <a:extLst>
              <a:ext uri="{FF2B5EF4-FFF2-40B4-BE49-F238E27FC236}">
                <a16:creationId xmlns:a16="http://schemas.microsoft.com/office/drawing/2014/main" id="{EFE59695-2C3C-95E1-F2F1-5ECB654E50B0}"/>
              </a:ext>
            </a:extLst>
          </p:cNvPr>
          <p:cNvPicPr>
            <a:picLocks noChangeAspect="1"/>
          </p:cNvPicPr>
          <p:nvPr/>
        </p:nvPicPr>
        <p:blipFill>
          <a:blip r:embed="rId3">
            <a:alphaModFix amt="60000"/>
          </a:blip>
          <a:srcRect t="11482" r="-1" b="4244"/>
          <a:stretch>
            <a:fillRect/>
          </a:stretch>
        </p:blipFill>
        <p:spPr>
          <a:xfrm>
            <a:off x="3068" y="-2752"/>
            <a:ext cx="12188932" cy="6856614"/>
          </a:xfrm>
          <a:prstGeom prst="rect">
            <a:avLst/>
          </a:prstGeom>
        </p:spPr>
      </p:pic>
      <p:grpSp>
        <p:nvGrpSpPr>
          <p:cNvPr id="35" name="Group 3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3F96B5-676F-A634-00A5-41BC772103F5}"/>
              </a:ext>
            </a:extLst>
          </p:cNvPr>
          <p:cNvSpPr>
            <a:spLocks noGrp="1"/>
          </p:cNvSpPr>
          <p:nvPr>
            <p:ph type="ctrTitle"/>
          </p:nvPr>
        </p:nvSpPr>
        <p:spPr>
          <a:xfrm>
            <a:off x="1161874" y="277174"/>
            <a:ext cx="9859088" cy="1628813"/>
          </a:xfrm>
        </p:spPr>
        <p:txBody>
          <a:bodyPr vert="horz" lIns="91440" tIns="45720" rIns="91440" bIns="45720" rtlCol="0" anchor="b">
            <a:noAutofit/>
          </a:bodyPr>
          <a:lstStyle/>
          <a:p>
            <a:r>
              <a:rPr lang="en-US" sz="2800" b="1">
                <a:solidFill>
                  <a:srgbClr val="FFFFFF"/>
                </a:solidFill>
                <a:latin typeface="Arial" panose="020B0604020202020204" pitchFamily="34" charset="0"/>
                <a:cs typeface="Arial" panose="020B0604020202020204" pitchFamily="34" charset="0"/>
              </a:rPr>
              <a:t>EVALUATING THE USE OF DIGITAL TECHNOLOGY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TO ENHANCE THE EFFICIENCY AT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SUNRISE RESIDENTIAL CARE HOME</a:t>
            </a:r>
          </a:p>
        </p:txBody>
      </p:sp>
      <p:sp>
        <p:nvSpPr>
          <p:cNvPr id="3" name="Subtitle 2">
            <a:extLst>
              <a:ext uri="{FF2B5EF4-FFF2-40B4-BE49-F238E27FC236}">
                <a16:creationId xmlns:a16="http://schemas.microsoft.com/office/drawing/2014/main" id="{176D9637-8E06-154F-6BA2-7CB9B43E747E}"/>
              </a:ext>
            </a:extLst>
          </p:cNvPr>
          <p:cNvSpPr>
            <a:spLocks noGrp="1"/>
          </p:cNvSpPr>
          <p:nvPr>
            <p:ph type="subTitle" idx="1"/>
          </p:nvPr>
        </p:nvSpPr>
        <p:spPr>
          <a:xfrm>
            <a:off x="2539131" y="3964344"/>
            <a:ext cx="7457106" cy="1975339"/>
          </a:xfrm>
        </p:spPr>
        <p:txBody>
          <a:bodyPr vert="horz" lIns="91440" tIns="45720" rIns="91440" bIns="45720" rtlCol="0" anchor="ctr">
            <a:normAutofit/>
          </a:bodyPr>
          <a:lstStyle/>
          <a:p>
            <a:r>
              <a:rPr lang="en-US" sz="1800" b="1">
                <a:solidFill>
                  <a:srgbClr val="FFFFFF"/>
                </a:solidFill>
              </a:rPr>
              <a:t>Sobia Akhtar (2504715)</a:t>
            </a:r>
          </a:p>
          <a:p>
            <a:r>
              <a:rPr lang="en-US" sz="1800" b="1">
                <a:solidFill>
                  <a:srgbClr val="FFFFFF"/>
                </a:solidFill>
              </a:rPr>
              <a:t>Alex Robinson (2505983)</a:t>
            </a:r>
          </a:p>
          <a:p>
            <a:r>
              <a:rPr lang="en-US" sz="1800" b="1">
                <a:solidFill>
                  <a:srgbClr val="FFFFFF"/>
                </a:solidFill>
              </a:rPr>
              <a:t>Dilnawaz Khan (2435767)</a:t>
            </a:r>
          </a:p>
          <a:p>
            <a:r>
              <a:rPr lang="en-US" sz="1800" b="1">
                <a:solidFill>
                  <a:srgbClr val="FFFFFF"/>
                </a:solidFill>
              </a:rPr>
              <a:t>Hayley Prinsep (2507812)</a:t>
            </a:r>
          </a:p>
        </p:txBody>
      </p:sp>
      <p:sp>
        <p:nvSpPr>
          <p:cNvPr id="5" name="TextBox 4">
            <a:extLst>
              <a:ext uri="{FF2B5EF4-FFF2-40B4-BE49-F238E27FC236}">
                <a16:creationId xmlns:a16="http://schemas.microsoft.com/office/drawing/2014/main" id="{BA09AE06-0FC2-8345-D96C-F5589134BFB6}"/>
              </a:ext>
            </a:extLst>
          </p:cNvPr>
          <p:cNvSpPr txBox="1"/>
          <p:nvPr/>
        </p:nvSpPr>
        <p:spPr>
          <a:xfrm>
            <a:off x="4128179" y="2816782"/>
            <a:ext cx="44046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chemeClr val="bg1"/>
                </a:solidFill>
              </a:rPr>
              <a:t>Lecturer : Ali </a:t>
            </a:r>
            <a:r>
              <a:rPr lang="en-GB" sz="1600" b="1" err="1">
                <a:solidFill>
                  <a:schemeClr val="bg1"/>
                </a:solidFill>
              </a:rPr>
              <a:t>Aliyuda</a:t>
            </a:r>
            <a:endParaRPr lang="en-GB" sz="1600" b="1">
              <a:solidFill>
                <a:schemeClr val="bg1"/>
              </a:solidFill>
            </a:endParaRPr>
          </a:p>
          <a:p>
            <a:pPr algn="ctr"/>
            <a:endParaRPr lang="en-GB" sz="2000">
              <a:solidFill>
                <a:schemeClr val="bg1"/>
              </a:solidFill>
            </a:endParaRPr>
          </a:p>
        </p:txBody>
      </p:sp>
      <p:sp>
        <p:nvSpPr>
          <p:cNvPr id="7" name="TextBox 6">
            <a:extLst>
              <a:ext uri="{FF2B5EF4-FFF2-40B4-BE49-F238E27FC236}">
                <a16:creationId xmlns:a16="http://schemas.microsoft.com/office/drawing/2014/main" id="{B8FA2B60-0FDA-D2C3-1808-29C8433CBD8D}"/>
              </a:ext>
            </a:extLst>
          </p:cNvPr>
          <p:cNvSpPr txBox="1"/>
          <p:nvPr/>
        </p:nvSpPr>
        <p:spPr>
          <a:xfrm>
            <a:off x="2173662" y="2395063"/>
            <a:ext cx="8188044" cy="400110"/>
          </a:xfrm>
          <a:prstGeom prst="rect">
            <a:avLst/>
          </a:prstGeom>
          <a:noFill/>
        </p:spPr>
        <p:txBody>
          <a:bodyPr wrap="square" rtlCol="0">
            <a:spAutoFit/>
          </a:bodyPr>
          <a:lstStyle/>
          <a:p>
            <a:pPr algn="ctr"/>
            <a:r>
              <a:rPr lang="en-US" sz="2000" b="1">
                <a:solidFill>
                  <a:srgbClr val="FFFFFF"/>
                </a:solidFill>
              </a:rPr>
              <a:t>Digital Skills and Research Methods (LCHS4007_BIRM)</a:t>
            </a:r>
            <a:endParaRPr lang="en-GB" sz="2000" b="1"/>
          </a:p>
        </p:txBody>
      </p:sp>
    </p:spTree>
    <p:extLst>
      <p:ext uri="{BB962C8B-B14F-4D97-AF65-F5344CB8AC3E}">
        <p14:creationId xmlns:p14="http://schemas.microsoft.com/office/powerpoint/2010/main" val="12065482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70BB8DE2-B672-041E-992C-ED9A306948D9}"/>
              </a:ext>
            </a:extLst>
          </p:cNvPr>
          <p:cNvPicPr>
            <a:picLocks noChangeAspect="1"/>
          </p:cNvPicPr>
          <p:nvPr/>
        </p:nvPicPr>
        <p:blipFill>
          <a:blip r:embed="rId2">
            <a:alphaModFix amt="60000"/>
          </a:blip>
          <a:srcRect t="11493" b="4255"/>
          <a:stretch>
            <a:fillRect/>
          </a:stretch>
        </p:blipFill>
        <p:spPr>
          <a:xfrm>
            <a:off x="20" y="4718"/>
            <a:ext cx="12191980" cy="6856614"/>
          </a:xfrm>
          <a:prstGeom prst="rect">
            <a:avLst/>
          </a:prstGeom>
        </p:spPr>
      </p:pic>
      <p:sp>
        <p:nvSpPr>
          <p:cNvPr id="6" name="TextBox 5">
            <a:extLst>
              <a:ext uri="{FF2B5EF4-FFF2-40B4-BE49-F238E27FC236}">
                <a16:creationId xmlns:a16="http://schemas.microsoft.com/office/drawing/2014/main" id="{F2C4FE99-7345-9BDF-7743-3D0130D4691F}"/>
              </a:ext>
            </a:extLst>
          </p:cNvPr>
          <p:cNvSpPr txBox="1"/>
          <p:nvPr/>
        </p:nvSpPr>
        <p:spPr>
          <a:xfrm>
            <a:off x="1319576" y="1562814"/>
            <a:ext cx="940938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solidFill>
                <a:schemeClr val="bg1"/>
              </a:solidFill>
              <a:latin typeface="Arial"/>
              <a:cs typeface="Arial"/>
            </a:endParaRPr>
          </a:p>
          <a:p>
            <a:pPr algn="ctr"/>
            <a:r>
              <a:rPr lang="en-GB" sz="2400" b="1">
                <a:solidFill>
                  <a:schemeClr val="bg1"/>
                </a:solidFill>
                <a:latin typeface="Arial"/>
                <a:cs typeface="Arial"/>
              </a:rPr>
              <a:t> Evaluating the use of digital technology, tools and techniques to enhance efficiency at Sunrise Residential Care Home</a:t>
            </a:r>
          </a:p>
          <a:p>
            <a:endParaRPr lang="en-GB">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application</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communication or collaboration tool</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Explain the impact of limited digital skills (digital literacy)</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Checklist for digital safety practices</a:t>
            </a:r>
          </a:p>
        </p:txBody>
      </p:sp>
      <p:sp>
        <p:nvSpPr>
          <p:cNvPr id="5" name="TextBox 4">
            <a:extLst>
              <a:ext uri="{FF2B5EF4-FFF2-40B4-BE49-F238E27FC236}">
                <a16:creationId xmlns:a16="http://schemas.microsoft.com/office/drawing/2014/main" id="{09BD697E-CCDA-8177-0E02-635C33E4CCD5}"/>
              </a:ext>
            </a:extLst>
          </p:cNvPr>
          <p:cNvSpPr txBox="1"/>
          <p:nvPr/>
        </p:nvSpPr>
        <p:spPr>
          <a:xfrm>
            <a:off x="4238179" y="701040"/>
            <a:ext cx="2864054" cy="861774"/>
          </a:xfrm>
          <a:prstGeom prst="rect">
            <a:avLst/>
          </a:prstGeom>
          <a:noFill/>
        </p:spPr>
        <p:txBody>
          <a:bodyPr wrap="none" rtlCol="0">
            <a:spAutoFit/>
          </a:bodyPr>
          <a:lstStyle/>
          <a:p>
            <a:pPr algn="ctr"/>
            <a:r>
              <a:rPr lang="en-GB" sz="3200" b="1">
                <a:solidFill>
                  <a:schemeClr val="bg1"/>
                </a:solidFill>
                <a:latin typeface="Arial"/>
                <a:cs typeface="Arial"/>
              </a:rPr>
              <a:t>Introduction</a:t>
            </a:r>
          </a:p>
          <a:p>
            <a:endParaRPr lang="en-GB"/>
          </a:p>
        </p:txBody>
      </p:sp>
    </p:spTree>
    <p:extLst>
      <p:ext uri="{BB962C8B-B14F-4D97-AF65-F5344CB8AC3E}">
        <p14:creationId xmlns:p14="http://schemas.microsoft.com/office/powerpoint/2010/main" val="36317452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C3D09-DB3A-0F4F-06F4-D8D9C05646E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8A74E65-56B5-1923-A81D-824FAE869A13}"/>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BCE6D7A-3D4B-0860-3457-C3A4B2DA8FBB}"/>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CF8B8CFF-D06F-A1C7-9823-39F66748F8AB}"/>
              </a:ext>
            </a:extLst>
          </p:cNvPr>
          <p:cNvSpPr txBox="1"/>
          <p:nvPr/>
        </p:nvSpPr>
        <p:spPr>
          <a:xfrm>
            <a:off x="623531" y="740211"/>
            <a:ext cx="10560012" cy="4133760"/>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Arial"/>
              </a:rPr>
              <a:t>Excel in the Health Care Sector</a:t>
            </a:r>
            <a:endParaRPr lang="en-US" sz="3200" b="1">
              <a:solidFill>
                <a:schemeClr val="bg1"/>
              </a:solidFill>
              <a:latin typeface="Arial"/>
              <a:cs typeface="Arial"/>
            </a:endParaRPr>
          </a:p>
          <a:p>
            <a:endParaRPr lang="en-GB" b="1">
              <a:solidFill>
                <a:schemeClr val="bg1"/>
              </a:solidFill>
            </a:endParaRPr>
          </a:p>
          <a:p>
            <a:pPr>
              <a:lnSpc>
                <a:spcPct val="150000"/>
              </a:lnSpc>
            </a:pPr>
            <a:r>
              <a:rPr lang="en-GB" sz="2400" b="1">
                <a:solidFill>
                  <a:schemeClr val="bg1"/>
                </a:solidFill>
              </a:rPr>
              <a:t>Benefits:</a:t>
            </a:r>
          </a:p>
          <a:p>
            <a:pPr marL="342900" indent="-342900">
              <a:lnSpc>
                <a:spcPct val="150000"/>
              </a:lnSpc>
              <a:buFont typeface="Arial"/>
              <a:buChar char="•"/>
            </a:pPr>
            <a:r>
              <a:rPr lang="en-GB" sz="2000">
                <a:solidFill>
                  <a:schemeClr val="bg1"/>
                </a:solidFill>
              </a:rPr>
              <a:t>Data management</a:t>
            </a:r>
          </a:p>
          <a:p>
            <a:pPr marL="342900" indent="-342900">
              <a:lnSpc>
                <a:spcPct val="150000"/>
              </a:lnSpc>
              <a:buFont typeface="Arial"/>
              <a:buChar char="•"/>
            </a:pPr>
            <a:r>
              <a:rPr lang="en-GB" sz="2000">
                <a:solidFill>
                  <a:schemeClr val="bg1"/>
                </a:solidFill>
              </a:rPr>
              <a:t>Finacial management</a:t>
            </a:r>
          </a:p>
          <a:p>
            <a:pPr marL="342900" indent="-342900">
              <a:lnSpc>
                <a:spcPct val="150000"/>
              </a:lnSpc>
              <a:buFont typeface="Arial"/>
              <a:buChar char="•"/>
            </a:pPr>
            <a:r>
              <a:rPr lang="en-GB" sz="2000">
                <a:solidFill>
                  <a:schemeClr val="bg1"/>
                </a:solidFill>
              </a:rPr>
              <a:t>Visualisation</a:t>
            </a:r>
          </a:p>
          <a:p>
            <a:pPr>
              <a:lnSpc>
                <a:spcPct val="150000"/>
              </a:lnSpc>
            </a:pPr>
            <a:r>
              <a:rPr lang="en-GB" sz="2000">
                <a:solidFill>
                  <a:schemeClr val="bg1"/>
                </a:solidFill>
              </a:rPr>
              <a:t>It can also be used for appointment booking, resource tracking.</a:t>
            </a:r>
          </a:p>
          <a:p>
            <a:pPr>
              <a:lnSpc>
                <a:spcPct val="150000"/>
              </a:lnSpc>
            </a:pPr>
            <a:endParaRPr lang="en-GB" sz="2000">
              <a:solidFill>
                <a:schemeClr val="bg1"/>
              </a:solidFill>
            </a:endParaRPr>
          </a:p>
          <a:p>
            <a:pPr>
              <a:lnSpc>
                <a:spcPct val="150000"/>
              </a:lnSpc>
            </a:pPr>
            <a:r>
              <a:rPr lang="en-GB" sz="2000">
                <a:solidFill>
                  <a:schemeClr val="bg1"/>
                </a:solidFill>
              </a:rPr>
              <a:t>Technology is playing an important role in shaping care homes Juul et al (2019)</a:t>
            </a:r>
          </a:p>
        </p:txBody>
      </p:sp>
    </p:spTree>
    <p:extLst>
      <p:ext uri="{BB962C8B-B14F-4D97-AF65-F5344CB8AC3E}">
        <p14:creationId xmlns:p14="http://schemas.microsoft.com/office/powerpoint/2010/main" val="4022927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D62776-9ABB-3669-2476-509D7B7BB02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D17EA17-9CFF-4854-5580-C2988B7C5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E3A50856-D418-A996-01D5-DECCF2EA30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BC7C96EC-A02C-6A69-99C8-1C2AFFA81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0071457-470A-C23D-FC9B-FB214AF96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4BA26205-5E0D-1D93-1066-AC72EF92A887}"/>
              </a:ext>
            </a:extLst>
          </p:cNvPr>
          <p:cNvPicPr>
            <a:picLocks noGrp="1" noChangeAspect="1"/>
          </p:cNvPicPr>
          <p:nvPr>
            <p:ph idx="1"/>
          </p:nvPr>
        </p:nvPicPr>
        <p:blipFill>
          <a:blip r:embed="rId3">
            <a:alphaModFix amt="60000"/>
          </a:blip>
          <a:srcRect t="11493" b="4255"/>
          <a:stretch>
            <a:fillRect/>
          </a:stretch>
        </p:blipFill>
        <p:spPr>
          <a:xfrm>
            <a:off x="10458" y="10"/>
            <a:ext cx="12191980" cy="6856614"/>
          </a:xfrm>
          <a:prstGeom prst="rect">
            <a:avLst/>
          </a:prstGeom>
        </p:spPr>
      </p:pic>
      <p:grpSp>
        <p:nvGrpSpPr>
          <p:cNvPr id="20" name="Group 19">
            <a:extLst>
              <a:ext uri="{FF2B5EF4-FFF2-40B4-BE49-F238E27FC236}">
                <a16:creationId xmlns:a16="http://schemas.microsoft.com/office/drawing/2014/main" id="{E6525EC6-3EEB-714C-5A62-E04C0BD93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9474C3-FD37-7CEA-70E6-4017C4E553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05ED6CAF-FA3C-BAB8-1BD3-FA9A714F56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B988BDB-5073-53C1-A133-443A178F0A77}"/>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C72C605-07AC-AEA5-17B1-8706FAEA78D0}"/>
              </a:ext>
            </a:extLst>
          </p:cNvPr>
          <p:cNvSpPr txBox="1"/>
          <p:nvPr/>
        </p:nvSpPr>
        <p:spPr>
          <a:xfrm>
            <a:off x="839206" y="928408"/>
            <a:ext cx="10754455" cy="3247043"/>
          </a:xfrm>
          <a:prstGeom prst="rect">
            <a:avLst/>
          </a:prstGeom>
          <a:noFill/>
        </p:spPr>
        <p:txBody>
          <a:bodyPr wrap="square" lIns="91440" tIns="45720" rIns="91440" bIns="45720" rtlCol="0" anchor="t">
            <a:spAutoFit/>
          </a:bodyPr>
          <a:lstStyle/>
          <a:p>
            <a:pPr algn="ctr"/>
            <a:endParaRPr lang="en-GB" sz="3200" b="1">
              <a:solidFill>
                <a:schemeClr val="bg1"/>
              </a:solidFill>
              <a:latin typeface="Arial"/>
              <a:cs typeface="Arial"/>
            </a:endParaRPr>
          </a:p>
          <a:p>
            <a:pPr algn="ctr"/>
            <a:endParaRPr lang="en-GB" sz="2000" b="1">
              <a:solidFill>
                <a:schemeClr val="bg1"/>
              </a:solidFill>
            </a:endParaRPr>
          </a:p>
          <a:p>
            <a:pPr>
              <a:lnSpc>
                <a:spcPct val="150000"/>
              </a:lnSpc>
            </a:pPr>
            <a:r>
              <a:rPr lang="en-GB">
                <a:solidFill>
                  <a:schemeClr val="bg1"/>
                </a:solidFill>
                <a:latin typeface="Arial"/>
                <a:cs typeface="Arial"/>
              </a:rPr>
              <a:t>Although Excel has lots of advantages it also has its limitations such as:</a:t>
            </a: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p:txBody>
      </p:sp>
      <p:sp>
        <p:nvSpPr>
          <p:cNvPr id="3" name="TextBox 2">
            <a:extLst>
              <a:ext uri="{FF2B5EF4-FFF2-40B4-BE49-F238E27FC236}">
                <a16:creationId xmlns:a16="http://schemas.microsoft.com/office/drawing/2014/main" id="{950C564C-7942-3E6F-BDD1-7806ADE961EA}"/>
              </a:ext>
            </a:extLst>
          </p:cNvPr>
          <p:cNvSpPr txBox="1"/>
          <p:nvPr/>
        </p:nvSpPr>
        <p:spPr>
          <a:xfrm>
            <a:off x="5021062" y="631308"/>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solidFill>
                  <a:schemeClr val="bg1"/>
                </a:solidFill>
                <a:latin typeface="Arial"/>
                <a:cs typeface="Arial"/>
              </a:rPr>
              <a:t>Limitations</a:t>
            </a:r>
            <a:endParaRPr lang="en-US"/>
          </a:p>
        </p:txBody>
      </p:sp>
      <p:graphicFrame>
        <p:nvGraphicFramePr>
          <p:cNvPr id="40" name="Diagram 39">
            <a:extLst>
              <a:ext uri="{FF2B5EF4-FFF2-40B4-BE49-F238E27FC236}">
                <a16:creationId xmlns:a16="http://schemas.microsoft.com/office/drawing/2014/main" id="{800CB5FC-B8DC-AEAC-9683-2C9F84790D5D}"/>
              </a:ext>
            </a:extLst>
          </p:cNvPr>
          <p:cNvGraphicFramePr/>
          <p:nvPr>
            <p:extLst>
              <p:ext uri="{D42A27DB-BD31-4B8C-83A1-F6EECF244321}">
                <p14:modId xmlns:p14="http://schemas.microsoft.com/office/powerpoint/2010/main" val="3670405668"/>
              </p:ext>
            </p:extLst>
          </p:nvPr>
        </p:nvGraphicFramePr>
        <p:xfrm>
          <a:off x="1054275" y="744255"/>
          <a:ext cx="10542737" cy="63715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24173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CAFCB-F469-6FDF-9A72-5B9AD65C4B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E5328A6-2D2B-57B5-CB17-7103AA770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0B9DACB5-CD6C-9000-0029-92B38D95A2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DDFD38D6-83DC-0E26-DCE7-8269CE3BB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B246A90-2A5E-B7F1-E41A-94178E958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B36A096-2001-6835-72F4-64BB2B24EC5B}"/>
              </a:ext>
            </a:extLst>
          </p:cNvPr>
          <p:cNvPicPr>
            <a:picLocks noGrp="1" noChangeAspect="1"/>
          </p:cNvPicPr>
          <p:nvPr>
            <p:ph idx="1"/>
          </p:nvPr>
        </p:nvPicPr>
        <p:blipFill>
          <a:blip r:embed="rId3">
            <a:alphaModFix amt="60000"/>
          </a:blip>
          <a:srcRect t="11493" b="4255"/>
          <a:stretch>
            <a:fillRect/>
          </a:stretch>
        </p:blipFill>
        <p:spPr>
          <a:xfrm>
            <a:off x="-1241" y="-891"/>
            <a:ext cx="12191980" cy="6856614"/>
          </a:xfrm>
          <a:prstGeom prst="rect">
            <a:avLst/>
          </a:prstGeom>
        </p:spPr>
      </p:pic>
      <p:grpSp>
        <p:nvGrpSpPr>
          <p:cNvPr id="20" name="Group 19">
            <a:extLst>
              <a:ext uri="{FF2B5EF4-FFF2-40B4-BE49-F238E27FC236}">
                <a16:creationId xmlns:a16="http://schemas.microsoft.com/office/drawing/2014/main" id="{FC40829A-665A-EE19-784E-D3C8D9013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19C201C-B420-2179-32C3-8C75F30BB9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ECAD976D-C206-FD2B-00A4-501E6C4EED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531ED73-28DD-0BDE-DF6D-7F8C10270A12}"/>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42A6B907-F409-D4B1-4D68-64D83FF41E85}"/>
              </a:ext>
            </a:extLst>
          </p:cNvPr>
          <p:cNvSpPr txBox="1"/>
          <p:nvPr/>
        </p:nvSpPr>
        <p:spPr>
          <a:xfrm>
            <a:off x="623531" y="740211"/>
            <a:ext cx="8629422" cy="584775"/>
          </a:xfrm>
          <a:prstGeom prst="rect">
            <a:avLst/>
          </a:prstGeom>
          <a:noFill/>
        </p:spPr>
        <p:txBody>
          <a:bodyPr wrap="square" lIns="91440" tIns="45720" rIns="91440" bIns="45720" rtlCol="0" anchor="t">
            <a:spAutoFit/>
          </a:bodyPr>
          <a:lstStyle/>
          <a:p>
            <a:r>
              <a:rPr lang="en-GB" sz="3200" b="1" dirty="0">
                <a:solidFill>
                  <a:schemeClr val="bg1"/>
                </a:solidFill>
                <a:latin typeface="Arial"/>
                <a:cs typeface="Arial"/>
              </a:rPr>
              <a:t> One </a:t>
            </a:r>
            <a:r>
              <a:rPr lang="en-GB" sz="3200" b="1">
                <a:solidFill>
                  <a:schemeClr val="bg1"/>
                </a:solidFill>
                <a:latin typeface="Arial"/>
                <a:cs typeface="Arial"/>
              </a:rPr>
              <a:t>Drive</a:t>
            </a:r>
            <a:r>
              <a:rPr lang="en-GB" sz="3200" b="1" dirty="0">
                <a:solidFill>
                  <a:schemeClr val="bg1"/>
                </a:solidFill>
                <a:latin typeface="Arial"/>
                <a:cs typeface="Arial"/>
              </a:rPr>
              <a:t> in the Health Care Sector</a:t>
            </a:r>
            <a:endParaRPr lang="en-GB" sz="3200" dirty="0">
              <a:solidFill>
                <a:schemeClr val="bg1"/>
              </a:solidFill>
              <a:latin typeface="Arial"/>
              <a:cs typeface="Arial"/>
            </a:endParaRPr>
          </a:p>
        </p:txBody>
      </p:sp>
      <p:sp>
        <p:nvSpPr>
          <p:cNvPr id="6" name="TextBox 5">
            <a:extLst>
              <a:ext uri="{FF2B5EF4-FFF2-40B4-BE49-F238E27FC236}">
                <a16:creationId xmlns:a16="http://schemas.microsoft.com/office/drawing/2014/main" id="{A35549D8-4159-2B69-E0AA-62EF8D342E13}"/>
              </a:ext>
            </a:extLst>
          </p:cNvPr>
          <p:cNvSpPr txBox="1"/>
          <p:nvPr/>
        </p:nvSpPr>
        <p:spPr>
          <a:xfrm>
            <a:off x="627174" y="1456116"/>
            <a:ext cx="9760993"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bg1"/>
                </a:solidFill>
              </a:rPr>
              <a:t>Benefits:</a:t>
            </a:r>
            <a:endParaRPr lang="en-US" dirty="0">
              <a:solidFill>
                <a:schemeClr val="bg1"/>
              </a:solidFill>
            </a:endParaRPr>
          </a:p>
          <a:p>
            <a:endParaRPr lang="en-GB" sz="2000">
              <a:solidFill>
                <a:schemeClr val="bg1"/>
              </a:solidFill>
            </a:endParaRPr>
          </a:p>
          <a:p>
            <a:r>
              <a:rPr lang="en-GB" sz="2000" dirty="0">
                <a:solidFill>
                  <a:schemeClr val="bg1"/>
                </a:solidFill>
              </a:rPr>
              <a:t>The benefits to using One Drive are plentiful. According to Simon Spencer (2024)  </a:t>
            </a:r>
            <a:r>
              <a:rPr lang="en-GB" sz="2400" dirty="0">
                <a:solidFill>
                  <a:schemeClr val="bg1"/>
                </a:solidFill>
                <a:latin typeface="Avenir Next LT Pro"/>
                <a:cs typeface="Segoe UI"/>
              </a:rPr>
              <a:t>'</a:t>
            </a:r>
            <a:r>
              <a:rPr lang="en-GB" sz="2000" dirty="0">
                <a:solidFill>
                  <a:schemeClr val="bg1"/>
                </a:solidFill>
                <a:latin typeface="Segoe UI"/>
                <a:cs typeface="Segoe UI"/>
              </a:rPr>
              <a:t>Users can now share, store, and edit any file as if it were their own. Add to OneDrive gives teams the freedom to collaborate across files remotely, whilst still retaining all the latest security and compliance policies' </a:t>
            </a:r>
            <a:endParaRPr lang="en-GB" sz="3200" b="1" dirty="0">
              <a:solidFill>
                <a:schemeClr val="bg1"/>
              </a:solidFill>
              <a:latin typeface="Avenir Next LT Pro"/>
              <a:cs typeface="Segoe UI"/>
            </a:endParaRP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dirty="0">
                <a:solidFill>
                  <a:schemeClr val="bg1"/>
                </a:solidFill>
                <a:latin typeface="Segoe UI"/>
                <a:cs typeface="Segoe UI"/>
              </a:rPr>
              <a:t>Staff can access multiple patient information.</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dirty="0">
                <a:solidFill>
                  <a:schemeClr val="bg1"/>
                </a:solidFill>
                <a:latin typeface="Segoe UI"/>
                <a:cs typeface="Segoe UI"/>
              </a:rPr>
              <a:t>Better group sharing and privacy for users.</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dirty="0">
                <a:solidFill>
                  <a:schemeClr val="bg1"/>
                </a:solidFill>
                <a:latin typeface="Segoe UI"/>
                <a:cs typeface="Segoe UI"/>
              </a:rPr>
              <a:t>Collaborating with external health professionals remotely.</a:t>
            </a:r>
          </a:p>
          <a:p>
            <a:pPr marL="457200" indent="-457200">
              <a:buFont typeface="Arial" panose="020B0604020202020204" pitchFamily="34" charset="0"/>
              <a:buChar char="•"/>
            </a:pPr>
            <a:endParaRPr lang="en-GB" sz="3200" b="1">
              <a:solidFill>
                <a:schemeClr val="bg1"/>
              </a:solidFill>
            </a:endParaRPr>
          </a:p>
          <a:p>
            <a:pPr marL="285750" indent="-285750">
              <a:buFont typeface="Arial" panose="020B0604020202020204" pitchFamily="34" charset="0"/>
              <a:buChar char="•"/>
            </a:pPr>
            <a:endParaRPr lang="en-GB" sz="1400">
              <a:solidFill>
                <a:schemeClr val="bg1"/>
              </a:solidFill>
            </a:endParaRPr>
          </a:p>
        </p:txBody>
      </p:sp>
    </p:spTree>
    <p:extLst>
      <p:ext uri="{BB962C8B-B14F-4D97-AF65-F5344CB8AC3E}">
        <p14:creationId xmlns:p14="http://schemas.microsoft.com/office/powerpoint/2010/main" val="24784744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C8BB1-E161-CC0F-D7ED-88ACC097B0D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F02D7CB-BDFC-E52D-2C30-982548C8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F79E07C1-B583-D43B-6889-14CFAB6B0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198D6B4-3526-C6B6-3083-2CF5F3B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9928C4C7-0748-CA16-ECFD-5504E36F8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B7D2070C-6EF2-C950-9602-B35B51CF9A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94D9D44A-8C01-5964-32E9-74176D83F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8FB332FF-6873-3644-6B11-7AE71087C0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B2940574-1481-DEB9-C1BC-68AD256FA99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2028C49-2549-23C3-BD01-5E760ABD8C1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A3B3BA27-6FB5-E4EF-C3E6-7AA848D3101B}"/>
              </a:ext>
            </a:extLst>
          </p:cNvPr>
          <p:cNvSpPr txBox="1"/>
          <p:nvPr/>
        </p:nvSpPr>
        <p:spPr>
          <a:xfrm>
            <a:off x="377002" y="146299"/>
            <a:ext cx="10476296" cy="7109639"/>
          </a:xfrm>
          <a:prstGeom prst="rect">
            <a:avLst/>
          </a:prstGeom>
          <a:noFill/>
        </p:spPr>
        <p:txBody>
          <a:bodyPr wrap="square" lIns="91440" tIns="45720" rIns="91440" bIns="45720" rtlCol="0" anchor="t">
            <a:spAutoFit/>
          </a:bodyPr>
          <a:lstStyle/>
          <a:p>
            <a:r>
              <a:rPr lang="en-GB" sz="3200" b="1">
                <a:solidFill>
                  <a:schemeClr val="bg1"/>
                </a:solidFill>
                <a:latin typeface="Arial"/>
                <a:cs typeface="Arial"/>
              </a:rPr>
              <a:t>Limitations to using One Drive</a:t>
            </a:r>
          </a:p>
          <a:p>
            <a:endParaRPr lang="en-GB" sz="2000" b="1">
              <a:solidFill>
                <a:schemeClr val="bg1"/>
              </a:solidFill>
            </a:endParaRPr>
          </a:p>
          <a:p>
            <a:pPr marL="285750" indent="-285750">
              <a:buFont typeface="Arial"/>
              <a:buChar char="•"/>
            </a:pPr>
            <a:r>
              <a:rPr lang="en-GB" sz="2000" b="1">
                <a:solidFill>
                  <a:schemeClr val="bg1"/>
                </a:solidFill>
                <a:latin typeface="Arial"/>
                <a:cs typeface="Arial"/>
              </a:rPr>
              <a:t>File size restrictions and download sizes</a:t>
            </a:r>
          </a:p>
          <a:p>
            <a:endParaRPr lang="en-GB">
              <a:solidFill>
                <a:schemeClr val="bg1"/>
              </a:solidFill>
              <a:latin typeface="Arial"/>
              <a:cs typeface="Arial"/>
            </a:endParaRPr>
          </a:p>
          <a:p>
            <a:r>
              <a:rPr lang="en-GB">
                <a:solidFill>
                  <a:schemeClr val="bg1"/>
                </a:solidFill>
                <a:latin typeface="Arial"/>
                <a:cs typeface="Arial"/>
              </a:rPr>
              <a:t>Microsoft itself states 'file upload and download sizes' have current size restrictions. Some files may be too big for the staff to upload which means important information cannot be shared or stored. </a:t>
            </a:r>
            <a:endParaRPr lang="en-GB" b="1">
              <a:solidFill>
                <a:schemeClr val="bg1"/>
              </a:solidFill>
              <a:latin typeface="Arial"/>
              <a:cs typeface="Arial"/>
            </a:endParaRP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Security Breaches </a:t>
            </a:r>
          </a:p>
          <a:p>
            <a:pPr marL="285750" indent="-285750">
              <a:buFont typeface="Arial"/>
              <a:buChar char="•"/>
            </a:pPr>
            <a:endParaRPr lang="en-GB">
              <a:solidFill>
                <a:schemeClr val="bg1"/>
              </a:solidFill>
              <a:latin typeface="Arial"/>
              <a:cs typeface="Arial"/>
            </a:endParaRPr>
          </a:p>
          <a:p>
            <a:r>
              <a:rPr lang="en-GB">
                <a:solidFill>
                  <a:schemeClr val="bg1"/>
                </a:solidFill>
                <a:latin typeface="Arial"/>
                <a:cs typeface="Arial"/>
              </a:rPr>
              <a:t>According to Olga Weis at </a:t>
            </a:r>
            <a:r>
              <a:rPr lang="en-GB" i="1">
                <a:solidFill>
                  <a:schemeClr val="bg1"/>
                </a:solidFill>
                <a:latin typeface="Arial"/>
                <a:cs typeface="Arial"/>
              </a:rPr>
              <a:t>Cloud Mounter</a:t>
            </a:r>
            <a:r>
              <a:rPr lang="en-GB">
                <a:solidFill>
                  <a:schemeClr val="bg1"/>
                </a:solidFill>
                <a:latin typeface="Arial"/>
                <a:cs typeface="Arial"/>
              </a:rPr>
              <a:t> (April 2025) 'Microsoft can access whatever files you store with them' this means that any potential breaches could lead to patient data being leaked which breaks the Data Protection Act.</a:t>
            </a: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Backup deadlines</a:t>
            </a:r>
          </a:p>
          <a:p>
            <a:endParaRPr lang="en-GB">
              <a:solidFill>
                <a:schemeClr val="bg1"/>
              </a:solidFill>
              <a:latin typeface="Arial"/>
              <a:cs typeface="Arial"/>
            </a:endParaRPr>
          </a:p>
          <a:p>
            <a:r>
              <a:rPr lang="en-GB">
                <a:solidFill>
                  <a:schemeClr val="bg1"/>
                </a:solidFill>
                <a:latin typeface="Arial"/>
                <a:cs typeface="Arial"/>
              </a:rPr>
              <a:t>One drive deletes files if you do not back up your files within 30-90 days which means vital patient information could be lost if it is not managed appropriately.</a:t>
            </a:r>
          </a:p>
          <a:p>
            <a:endParaRPr lang="en-GB" u="sng">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Lack of protection against viruses</a:t>
            </a:r>
          </a:p>
          <a:p>
            <a:pPr marL="285750" indent="-285750">
              <a:buFont typeface="Arial"/>
              <a:buChar char="•"/>
            </a:pPr>
            <a:endParaRPr lang="en-GB" sz="1600">
              <a:solidFill>
                <a:schemeClr val="bg1"/>
              </a:solidFill>
              <a:latin typeface="Arial"/>
              <a:cs typeface="Arial"/>
            </a:endParaRPr>
          </a:p>
          <a:p>
            <a:r>
              <a:rPr lang="en-GB">
                <a:solidFill>
                  <a:schemeClr val="bg1"/>
                </a:solidFill>
                <a:latin typeface="Arial"/>
                <a:cs typeface="Arial"/>
              </a:rPr>
              <a:t>'One drive lacks the immutability and ransomware protection of a dedicated back-up solution according to'</a:t>
            </a:r>
            <a:r>
              <a:rPr lang="en-GB" sz="2000">
                <a:solidFill>
                  <a:schemeClr val="bg1"/>
                </a:solidFill>
                <a:latin typeface="Arial"/>
                <a:cs typeface="Arial"/>
              </a:rPr>
              <a:t> </a:t>
            </a:r>
            <a:r>
              <a:rPr lang="en-GB">
                <a:solidFill>
                  <a:schemeClr val="bg1"/>
                </a:solidFill>
                <a:latin typeface="Arial"/>
                <a:cs typeface="Arial"/>
              </a:rPr>
              <a:t>Crash Plan (2025) this means that if users aren't careful, malicious viruses can delete files and propagate across synced files.</a:t>
            </a:r>
          </a:p>
          <a:p>
            <a:endParaRPr lang="en-GB">
              <a:solidFill>
                <a:schemeClr val="bg1"/>
              </a:solidFill>
              <a:latin typeface="Arial"/>
              <a:cs typeface="Arial"/>
            </a:endParaRPr>
          </a:p>
        </p:txBody>
      </p:sp>
    </p:spTree>
    <p:extLst>
      <p:ext uri="{BB962C8B-B14F-4D97-AF65-F5344CB8AC3E}">
        <p14:creationId xmlns:p14="http://schemas.microsoft.com/office/powerpoint/2010/main" val="4734451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36808C-A343-DC60-A700-2A84497601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E1F1658-E9FB-53FA-4B1A-0DA4FBCC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B196643-1CB4-E7A8-8DD0-4C8B412E28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4C8B92E-DE5A-63E3-CD25-F5540BB2B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D0CA48AD-7966-115D-96E3-7CDA13C01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8CA6AA90-ABAA-D980-3583-31A6B04A280D}"/>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DD7F21F1-8C9D-043F-C52B-3CCEC98BFA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A330253B-C93B-ACCD-F2BA-654550F7895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6D24C12C-17DD-B269-3530-4D012A296A2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56372FF-ABD6-8FE4-F491-5AA2DCB42FED}"/>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E0141A3D-E0E0-258C-F300-DACAC9C017EB}"/>
              </a:ext>
            </a:extLst>
          </p:cNvPr>
          <p:cNvSpPr txBox="1"/>
          <p:nvPr/>
        </p:nvSpPr>
        <p:spPr>
          <a:xfrm>
            <a:off x="1347473" y="384757"/>
            <a:ext cx="89185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3200" b="1">
                <a:solidFill>
                  <a:schemeClr val="bg1"/>
                </a:solidFill>
                <a:latin typeface="Arial"/>
                <a:cs typeface="Arial"/>
              </a:rPr>
              <a:t>The Impact of Limited Digital Skills</a:t>
            </a:r>
            <a:r>
              <a:rPr lang="en-GB" sz="4000" b="1">
                <a:solidFill>
                  <a:schemeClr val="bg1"/>
                </a:solidFill>
                <a:latin typeface="Arial"/>
                <a:cs typeface="Arial"/>
              </a:rPr>
              <a:t> </a:t>
            </a:r>
            <a:endParaRPr lang="en-US" sz="4000">
              <a:solidFill>
                <a:schemeClr val="bg1"/>
              </a:solidFill>
              <a:latin typeface="Arial"/>
              <a:cs typeface="Arial"/>
            </a:endParaRPr>
          </a:p>
        </p:txBody>
      </p:sp>
      <p:graphicFrame>
        <p:nvGraphicFramePr>
          <p:cNvPr id="24" name="TextBox 5">
            <a:extLst>
              <a:ext uri="{FF2B5EF4-FFF2-40B4-BE49-F238E27FC236}">
                <a16:creationId xmlns:a16="http://schemas.microsoft.com/office/drawing/2014/main" id="{4336F933-88F1-470B-D243-A5615F9661ED}"/>
              </a:ext>
            </a:extLst>
          </p:cNvPr>
          <p:cNvGraphicFramePr/>
          <p:nvPr>
            <p:extLst>
              <p:ext uri="{D42A27DB-BD31-4B8C-83A1-F6EECF244321}">
                <p14:modId xmlns:p14="http://schemas.microsoft.com/office/powerpoint/2010/main" val="3381905641"/>
              </p:ext>
            </p:extLst>
          </p:nvPr>
        </p:nvGraphicFramePr>
        <p:xfrm>
          <a:off x="-1100" y="1711646"/>
          <a:ext cx="12198885" cy="30469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02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696E3-82FF-3C3E-EAF5-D2D38D627BC8}"/>
            </a:ext>
          </a:extLst>
        </p:cNvPr>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5" name="Rectangle 5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6" name="Rectangle 55">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6FFA8ED-A048-8D6E-C074-18B7F9747020}"/>
              </a:ext>
            </a:extLst>
          </p:cNvPr>
          <p:cNvPicPr>
            <a:picLocks noGrp="1" noChangeAspect="1"/>
          </p:cNvPicPr>
          <p:nvPr>
            <p:ph idx="1"/>
          </p:nvPr>
        </p:nvPicPr>
        <p:blipFill>
          <a:blip r:embed="rId2">
            <a:alphaModFix amt="60000"/>
          </a:blip>
          <a:srcRect t="11493" b="4255"/>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913D5B42-3C78-68DE-9389-21397B5C9BF8}"/>
              </a:ext>
            </a:extLst>
          </p:cNvPr>
          <p:cNvSpPr>
            <a:spLocks noGrp="1"/>
          </p:cNvSpPr>
          <p:nvPr>
            <p:ph type="title"/>
          </p:nvPr>
        </p:nvSpPr>
        <p:spPr>
          <a:xfrm>
            <a:off x="1198181" y="726066"/>
            <a:ext cx="4795282" cy="5018227"/>
          </a:xfrm>
        </p:spPr>
        <p:txBody>
          <a:bodyPr vert="horz" lIns="91440" tIns="45720" rIns="91440" bIns="45720" rtlCol="0" anchor="ctr">
            <a:normAutofit/>
          </a:bodyPr>
          <a:lstStyle/>
          <a:p>
            <a:br>
              <a:rPr lang="en-US">
                <a:solidFill>
                  <a:srgbClr val="FFFFFF"/>
                </a:solidFill>
              </a:rPr>
            </a:br>
            <a:endParaRPr lang="en-US">
              <a:solidFill>
                <a:srgbClr val="FFFFFF"/>
              </a:solidFill>
            </a:endParaRPr>
          </a:p>
        </p:txBody>
      </p:sp>
      <p:sp>
        <p:nvSpPr>
          <p:cNvPr id="6" name="TextBox 5">
            <a:extLst>
              <a:ext uri="{FF2B5EF4-FFF2-40B4-BE49-F238E27FC236}">
                <a16:creationId xmlns:a16="http://schemas.microsoft.com/office/drawing/2014/main" id="{237D5B4A-0D53-EE1E-84D9-95EA2EB23DBF}"/>
              </a:ext>
            </a:extLst>
          </p:cNvPr>
          <p:cNvSpPr txBox="1"/>
          <p:nvPr/>
        </p:nvSpPr>
        <p:spPr>
          <a:xfrm>
            <a:off x="-1" y="244474"/>
            <a:ext cx="11845925"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a:solidFill>
                  <a:schemeClr val="bg1"/>
                </a:solidFill>
                <a:latin typeface="Arial"/>
                <a:cs typeface="Arial"/>
              </a:rPr>
              <a:t>The Impact of Limited Digital Skills </a:t>
            </a:r>
            <a:endParaRPr lang="en-GB" sz="3600" b="1" i="1">
              <a:solidFill>
                <a:schemeClr val="bg1"/>
              </a:solidFill>
              <a:latin typeface="Arial"/>
              <a:cs typeface="Arial"/>
            </a:endParaRPr>
          </a:p>
          <a:p>
            <a:pPr algn="l">
              <a:spcAft>
                <a:spcPts val="600"/>
              </a:spcAft>
            </a:pPr>
            <a:endParaRPr lang="en-GB"/>
          </a:p>
        </p:txBody>
      </p:sp>
      <p:graphicFrame>
        <p:nvGraphicFramePr>
          <p:cNvPr id="92" name="Diagram 91">
            <a:extLst>
              <a:ext uri="{FF2B5EF4-FFF2-40B4-BE49-F238E27FC236}">
                <a16:creationId xmlns:a16="http://schemas.microsoft.com/office/drawing/2014/main" id="{906AC1B0-C713-3B99-8B48-9B26D7D3C24C}"/>
              </a:ext>
            </a:extLst>
          </p:cNvPr>
          <p:cNvGraphicFramePr/>
          <p:nvPr>
            <p:extLst>
              <p:ext uri="{D42A27DB-BD31-4B8C-83A1-F6EECF244321}">
                <p14:modId xmlns:p14="http://schemas.microsoft.com/office/powerpoint/2010/main" val="2901211894"/>
              </p:ext>
            </p:extLst>
          </p:nvPr>
        </p:nvGraphicFramePr>
        <p:xfrm>
          <a:off x="1680882" y="1308847"/>
          <a:ext cx="8852647" cy="529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14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B0B67-C50B-6276-AADF-8F63EE95D68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951F8D0-2C4E-7F39-025B-08F674B3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9259621-01AB-9415-70F3-39D7642CE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8EB0071-69CC-A417-787B-C32FBB225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55F9C8AF-F980-CB9B-3DE0-9639181E0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DEBE964-06A7-449C-BB32-4B12A81ACCF1}"/>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060EE0A-CB83-2AC7-9AAE-55198BF9C7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B1AA4D6-DEC2-16E4-B8B1-8A5596590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AC6E502-5083-CB44-AEF9-7355E7B033A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73FECA-F2DE-E2D5-1722-245B52184E2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D788BE0F-981C-7C1B-91B2-5B9D541D9F1B}"/>
              </a:ext>
            </a:extLst>
          </p:cNvPr>
          <p:cNvSpPr txBox="1"/>
          <p:nvPr/>
        </p:nvSpPr>
        <p:spPr>
          <a:xfrm>
            <a:off x="833743" y="184999"/>
            <a:ext cx="10223279" cy="861774"/>
          </a:xfrm>
          <a:prstGeom prst="rect">
            <a:avLst/>
          </a:prstGeom>
          <a:noFill/>
        </p:spPr>
        <p:txBody>
          <a:bodyPr wrap="square" lIns="91440" tIns="45720" rIns="91440" bIns="45720" rtlCol="0" anchor="t">
            <a:spAutoFit/>
          </a:bodyPr>
          <a:lstStyle/>
          <a:p>
            <a:endParaRPr lang="en-GB" b="1">
              <a:solidFill>
                <a:schemeClr val="bg1"/>
              </a:solidFill>
            </a:endParaRPr>
          </a:p>
          <a:p>
            <a:pPr algn="ctr"/>
            <a:r>
              <a:rPr lang="en-GB" sz="3200" b="1">
                <a:solidFill>
                  <a:schemeClr val="bg1"/>
                </a:solidFill>
                <a:latin typeface="Arial"/>
                <a:ea typeface="Calibri"/>
                <a:cs typeface="Arial"/>
              </a:rPr>
              <a:t>Digital Practice Checklist</a:t>
            </a:r>
          </a:p>
        </p:txBody>
      </p:sp>
      <p:graphicFrame>
        <p:nvGraphicFramePr>
          <p:cNvPr id="6" name="Table 5">
            <a:extLst>
              <a:ext uri="{FF2B5EF4-FFF2-40B4-BE49-F238E27FC236}">
                <a16:creationId xmlns:a16="http://schemas.microsoft.com/office/drawing/2014/main" id="{0CB45CCD-A63C-34ED-BBCF-EA9FE33F672C}"/>
              </a:ext>
            </a:extLst>
          </p:cNvPr>
          <p:cNvGraphicFramePr>
            <a:graphicFrameLocks noGrp="1"/>
          </p:cNvGraphicFramePr>
          <p:nvPr>
            <p:extLst>
              <p:ext uri="{D42A27DB-BD31-4B8C-83A1-F6EECF244321}">
                <p14:modId xmlns:p14="http://schemas.microsoft.com/office/powerpoint/2010/main" val="302740915"/>
              </p:ext>
            </p:extLst>
          </p:nvPr>
        </p:nvGraphicFramePr>
        <p:xfrm>
          <a:off x="672935" y="1710655"/>
          <a:ext cx="11198952" cy="4891159"/>
        </p:xfrm>
        <a:graphic>
          <a:graphicData uri="http://schemas.openxmlformats.org/drawingml/2006/table">
            <a:tbl>
              <a:tblPr firstRow="1" bandRow="1">
                <a:tableStyleId>{5C22544A-7EE6-4342-B048-85BDC9FD1C3A}</a:tableStyleId>
              </a:tblPr>
              <a:tblGrid>
                <a:gridCol w="5599476">
                  <a:extLst>
                    <a:ext uri="{9D8B030D-6E8A-4147-A177-3AD203B41FA5}">
                      <a16:colId xmlns:a16="http://schemas.microsoft.com/office/drawing/2014/main" val="1556115913"/>
                    </a:ext>
                  </a:extLst>
                </a:gridCol>
                <a:gridCol w="5599476">
                  <a:extLst>
                    <a:ext uri="{9D8B030D-6E8A-4147-A177-3AD203B41FA5}">
                      <a16:colId xmlns:a16="http://schemas.microsoft.com/office/drawing/2014/main" val="3942033504"/>
                    </a:ext>
                  </a:extLst>
                </a:gridCol>
              </a:tblGrid>
              <a:tr h="508525">
                <a:tc>
                  <a:txBody>
                    <a:bodyPr/>
                    <a:lstStyle/>
                    <a:p>
                      <a:r>
                        <a:rPr lang="en-GB"/>
                        <a:t>Practices to keep safe:</a:t>
                      </a:r>
                    </a:p>
                  </a:txBody>
                  <a:tcPr/>
                </a:tc>
                <a:tc>
                  <a:txBody>
                    <a:bodyPr/>
                    <a:lstStyle/>
                    <a:p>
                      <a:r>
                        <a:rPr lang="en-GB"/>
                        <a:t>Why are these helpful?</a:t>
                      </a:r>
                    </a:p>
                  </a:txBody>
                  <a:tcPr/>
                </a:tc>
                <a:extLst>
                  <a:ext uri="{0D108BD9-81ED-4DB2-BD59-A6C34878D82A}">
                    <a16:rowId xmlns:a16="http://schemas.microsoft.com/office/drawing/2014/main" val="2546558061"/>
                  </a:ext>
                </a:extLst>
              </a:tr>
              <a:tr h="593279">
                <a:tc>
                  <a:txBody>
                    <a:bodyPr/>
                    <a:lstStyle/>
                    <a:p>
                      <a:r>
                        <a:rPr lang="en-GB" sz="1600"/>
                        <a:t>Making sure passwords are strong and secure. </a:t>
                      </a:r>
                    </a:p>
                  </a:txBody>
                  <a:tcPr/>
                </a:tc>
                <a:tc>
                  <a:txBody>
                    <a:bodyPr/>
                    <a:lstStyle/>
                    <a:p>
                      <a:r>
                        <a:rPr lang="en-GB" sz="1600"/>
                        <a:t>To avoid anyone else hacking into your account by using numbers, symbols and letters.</a:t>
                      </a:r>
                    </a:p>
                  </a:txBody>
                  <a:tcPr/>
                </a:tc>
                <a:extLst>
                  <a:ext uri="{0D108BD9-81ED-4DB2-BD59-A6C34878D82A}">
                    <a16:rowId xmlns:a16="http://schemas.microsoft.com/office/drawing/2014/main" val="1074745798"/>
                  </a:ext>
                </a:extLst>
              </a:tr>
              <a:tr h="593279">
                <a:tc>
                  <a:txBody>
                    <a:bodyPr/>
                    <a:lstStyle/>
                    <a:p>
                      <a:r>
                        <a:rPr lang="en-GB" sz="1600"/>
                        <a:t>Logging out of personal accounts when finished. </a:t>
                      </a:r>
                    </a:p>
                  </a:txBody>
                  <a:tcPr/>
                </a:tc>
                <a:tc>
                  <a:txBody>
                    <a:bodyPr/>
                    <a:lstStyle/>
                    <a:p>
                      <a:r>
                        <a:rPr lang="en-GB" sz="1600"/>
                        <a:t>To stop people stealing patient data. Use an automatic logout timer.</a:t>
                      </a:r>
                    </a:p>
                  </a:txBody>
                  <a:tcPr/>
                </a:tc>
                <a:extLst>
                  <a:ext uri="{0D108BD9-81ED-4DB2-BD59-A6C34878D82A}">
                    <a16:rowId xmlns:a16="http://schemas.microsoft.com/office/drawing/2014/main" val="1118030955"/>
                  </a:ext>
                </a:extLst>
              </a:tr>
              <a:tr h="593279">
                <a:tc>
                  <a:txBody>
                    <a:bodyPr/>
                    <a:lstStyle/>
                    <a:p>
                      <a:r>
                        <a:rPr lang="en-GB" sz="1600"/>
                        <a:t>Uploading data to secure storage location</a:t>
                      </a:r>
                    </a:p>
                  </a:txBody>
                  <a:tcPr/>
                </a:tc>
                <a:tc>
                  <a:txBody>
                    <a:bodyPr/>
                    <a:lstStyle/>
                    <a:p>
                      <a:r>
                        <a:rPr lang="en-GB" sz="1600"/>
                        <a:t>Ensuring safe document storage in a private location that only staff can access. like cloud/one drive.</a:t>
                      </a:r>
                    </a:p>
                  </a:txBody>
                  <a:tcPr/>
                </a:tc>
                <a:extLst>
                  <a:ext uri="{0D108BD9-81ED-4DB2-BD59-A6C34878D82A}">
                    <a16:rowId xmlns:a16="http://schemas.microsoft.com/office/drawing/2014/main" val="1907707878"/>
                  </a:ext>
                </a:extLst>
              </a:tr>
              <a:tr h="593279">
                <a:tc>
                  <a:txBody>
                    <a:bodyPr/>
                    <a:lstStyle/>
                    <a:p>
                      <a:r>
                        <a:rPr lang="en-GB" sz="1600"/>
                        <a:t>Making sure public Wi-fis aren't fraudulent, use trusted secure domains.</a:t>
                      </a:r>
                      <a:endParaRPr lang="en-GB" sz="1600" err="1"/>
                    </a:p>
                  </a:txBody>
                  <a:tcPr/>
                </a:tc>
                <a:tc>
                  <a:txBody>
                    <a:bodyPr/>
                    <a:lstStyle/>
                    <a:p>
                      <a:r>
                        <a:rPr lang="en-GB" sz="1600"/>
                        <a:t>To ensure hackers don’t take control of the home's devices. Have secure passwords for </a:t>
                      </a:r>
                      <a:r>
                        <a:rPr lang="en-GB" sz="1600" err="1"/>
                        <a:t>WiFi</a:t>
                      </a:r>
                      <a:r>
                        <a:rPr lang="en-GB" sz="1600"/>
                        <a:t> networks</a:t>
                      </a:r>
                    </a:p>
                  </a:txBody>
                  <a:tcPr/>
                </a:tc>
                <a:extLst>
                  <a:ext uri="{0D108BD9-81ED-4DB2-BD59-A6C34878D82A}">
                    <a16:rowId xmlns:a16="http://schemas.microsoft.com/office/drawing/2014/main" val="3477092195"/>
                  </a:ext>
                </a:extLst>
              </a:tr>
              <a:tr h="593279">
                <a:tc>
                  <a:txBody>
                    <a:bodyPr/>
                    <a:lstStyle/>
                    <a:p>
                      <a:r>
                        <a:rPr lang="en-GB" sz="1600"/>
                        <a:t>Check emails before responding.</a:t>
                      </a:r>
                    </a:p>
                  </a:txBody>
                  <a:tcPr/>
                </a:tc>
                <a:tc>
                  <a:txBody>
                    <a:bodyPr/>
                    <a:lstStyle/>
                    <a:p>
                      <a:r>
                        <a:rPr lang="en-GB" sz="1600"/>
                        <a:t>To avoid phishing emails, spam, virus and scams.</a:t>
                      </a:r>
                    </a:p>
                  </a:txBody>
                  <a:tcPr/>
                </a:tc>
                <a:extLst>
                  <a:ext uri="{0D108BD9-81ED-4DB2-BD59-A6C34878D82A}">
                    <a16:rowId xmlns:a16="http://schemas.microsoft.com/office/drawing/2014/main" val="335439792"/>
                  </a:ext>
                </a:extLst>
              </a:tr>
              <a:tr h="593279">
                <a:tc>
                  <a:txBody>
                    <a:bodyPr/>
                    <a:lstStyle/>
                    <a:p>
                      <a:r>
                        <a:rPr lang="en-GB" sz="1600"/>
                        <a:t>Install antivirus and anti-malware</a:t>
                      </a:r>
                    </a:p>
                  </a:txBody>
                  <a:tcPr/>
                </a:tc>
                <a:tc>
                  <a:txBody>
                    <a:bodyPr/>
                    <a:lstStyle/>
                    <a:p>
                      <a:r>
                        <a:rPr lang="en-GB" sz="1600"/>
                        <a:t>To give your devices the immunity against viruses.</a:t>
                      </a:r>
                    </a:p>
                    <a:p>
                      <a:r>
                        <a:rPr lang="en-GB" sz="1600"/>
                        <a:t> programmes like McAfee.</a:t>
                      </a:r>
                    </a:p>
                  </a:txBody>
                  <a:tcPr/>
                </a:tc>
                <a:extLst>
                  <a:ext uri="{0D108BD9-81ED-4DB2-BD59-A6C34878D82A}">
                    <a16:rowId xmlns:a16="http://schemas.microsoft.com/office/drawing/2014/main" val="296030621"/>
                  </a:ext>
                </a:extLst>
              </a:tr>
              <a:tr h="593279">
                <a:tc>
                  <a:txBody>
                    <a:bodyPr/>
                    <a:lstStyle/>
                    <a:p>
                      <a:r>
                        <a:rPr lang="en-GB" sz="1600"/>
                        <a:t>Be careful what information you post online.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Keeping patient information secure and private. sharing with external professionals.</a:t>
                      </a:r>
                    </a:p>
                    <a:p>
                      <a:endParaRPr lang="en-GB" sz="1600"/>
                    </a:p>
                  </a:txBody>
                  <a:tcPr/>
                </a:tc>
                <a:extLst>
                  <a:ext uri="{0D108BD9-81ED-4DB2-BD59-A6C34878D82A}">
                    <a16:rowId xmlns:a16="http://schemas.microsoft.com/office/drawing/2014/main" val="2640410487"/>
                  </a:ext>
                </a:extLst>
              </a:tr>
            </a:tbl>
          </a:graphicData>
        </a:graphic>
      </p:graphicFrame>
    </p:spTree>
    <p:extLst>
      <p:ext uri="{BB962C8B-B14F-4D97-AF65-F5344CB8AC3E}">
        <p14:creationId xmlns:p14="http://schemas.microsoft.com/office/powerpoint/2010/main" val="4221936797"/>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1183-99FB-5C63-F870-25FBDB41073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BC1D9B0-760E-0430-8466-AFCE67EC8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38F70AE8-2497-417A-7541-C956A028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606CCA3D-CF26-533B-2BFF-D3B31155C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A991D90-0BBA-C07B-1626-27AAF3E7F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37676EF7-E0E6-245D-AE5E-31EBE43176D9}"/>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1541FF4-C1EC-1A1A-A83E-D76370B27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B0FEA7F-D19D-D71C-D621-787871AD41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08A13E1-5DA1-7D24-9073-CE9BC006B24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434249D-E20C-8D39-C049-E2A203170C51}"/>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53F5DC01-53FB-E23E-03B1-A72E332B63B5}"/>
              </a:ext>
            </a:extLst>
          </p:cNvPr>
          <p:cNvSpPr txBox="1"/>
          <p:nvPr/>
        </p:nvSpPr>
        <p:spPr>
          <a:xfrm>
            <a:off x="842736" y="740211"/>
            <a:ext cx="11080198" cy="6463308"/>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Sabon Next LT"/>
              </a:rPr>
              <a:t>CONCLUSION</a:t>
            </a:r>
            <a:endParaRPr lang="en-US" sz="3200" b="1">
              <a:solidFill>
                <a:schemeClr val="bg1"/>
              </a:solidFill>
              <a:latin typeface="Arial"/>
              <a:cs typeface="Arial"/>
            </a:endParaRPr>
          </a:p>
          <a:p>
            <a:endParaRPr lang="en-GB" sz="2800" b="1" i="1" u="sng">
              <a:solidFill>
                <a:schemeClr val="bg1"/>
              </a:solidFill>
            </a:endParaRPr>
          </a:p>
          <a:p>
            <a:endParaRPr lang="en-GB" sz="2800" b="1" i="1" u="sng">
              <a:solidFill>
                <a:schemeClr val="bg1"/>
              </a:solidFill>
              <a:latin typeface="Avenir Next LT Pro"/>
              <a:cs typeface="Arial"/>
            </a:endParaRPr>
          </a:p>
          <a:p>
            <a:r>
              <a:rPr lang="en-GB" sz="2000">
                <a:solidFill>
                  <a:schemeClr val="bg1"/>
                </a:solidFill>
                <a:latin typeface="Arial"/>
                <a:cs typeface="Arial"/>
              </a:rPr>
              <a:t>In conclusion it is imperative for Sunrise Residential Care home staff to be digitally literate and confident using certain applications within the MS 365 Suite for a better quality of care and communication of the care home.</a:t>
            </a:r>
          </a:p>
          <a:p>
            <a:endParaRPr lang="en-GB" sz="2000">
              <a:solidFill>
                <a:schemeClr val="bg1"/>
              </a:solidFill>
              <a:latin typeface="Arial"/>
              <a:cs typeface="Arial"/>
            </a:endParaRPr>
          </a:p>
          <a:p>
            <a:r>
              <a:rPr lang="en-GB" sz="2000">
                <a:solidFill>
                  <a:schemeClr val="bg1"/>
                </a:solidFill>
                <a:latin typeface="Arial"/>
                <a:cs typeface="Arial"/>
              </a:rPr>
              <a:t>Myself and my colleagues would like to thank you for taking the time to listen to our presentation.</a:t>
            </a: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228381631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E8FBCE-DE9A-76B2-591B-4F0CB28CA9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3FB67E5-C836-73D8-B55D-EAAB88C86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2664F172-0E26-9199-CAE9-6896311143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0E8C923B-AF6D-751B-C441-D7589170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0B11339-E0CD-532F-EF72-DE268321F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A98498AA-C146-ECC9-0633-B332D0CB9622}"/>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A1568D44-8478-58FF-41F4-C67199D6D8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24C53A5A-A412-3229-F2CE-3D39A1A6428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DF043299-BD5D-C9EE-E0A0-AD2E6DC4C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02DB5F4-EAEC-93FB-6A7E-ABDB0AE658F5}"/>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EAF978AA-DFAE-B774-0BE0-2557935FEF46}"/>
              </a:ext>
            </a:extLst>
          </p:cNvPr>
          <p:cNvSpPr txBox="1"/>
          <p:nvPr/>
        </p:nvSpPr>
        <p:spPr>
          <a:xfrm>
            <a:off x="623531" y="740211"/>
            <a:ext cx="10485212" cy="8340745"/>
          </a:xfrm>
          <a:prstGeom prst="rect">
            <a:avLst/>
          </a:prstGeom>
          <a:noFill/>
        </p:spPr>
        <p:txBody>
          <a:bodyPr wrap="square" lIns="91440" tIns="45720" rIns="91440" bIns="45720" rtlCol="0" anchor="t">
            <a:spAutoFit/>
          </a:bodyPr>
          <a:lstStyle/>
          <a:p>
            <a:r>
              <a:rPr lang="en-GB" sz="2800" b="1" i="1" u="sng">
                <a:solidFill>
                  <a:schemeClr val="bg1"/>
                </a:solidFill>
              </a:rPr>
              <a:t>References used:</a:t>
            </a:r>
            <a:endParaRPr lang="en-GB" b="1">
              <a:solidFill>
                <a:schemeClr val="bg1"/>
              </a:solidFill>
            </a:endParaRPr>
          </a:p>
          <a:p>
            <a:endParaRPr lang="en-GB" sz="2800" b="1" i="1" u="sng">
              <a:solidFill>
                <a:schemeClr val="bg1"/>
              </a:solidFill>
            </a:endParaRPr>
          </a:p>
          <a:p>
            <a:r>
              <a:rPr lang="en-GB" sz="2400">
                <a:solidFill>
                  <a:schemeClr val="bg1"/>
                </a:solidFill>
              </a:rPr>
              <a:t>Crash Plan (2025)</a:t>
            </a:r>
            <a:endParaRPr lang="en-GB" sz="2400" b="1" i="1" u="sng">
              <a:solidFill>
                <a:schemeClr val="bg1"/>
              </a:solidFill>
            </a:endParaRPr>
          </a:p>
          <a:p>
            <a:endParaRPr lang="en-GB" sz="2400">
              <a:solidFill>
                <a:schemeClr val="bg1"/>
              </a:solidFill>
            </a:endParaRPr>
          </a:p>
          <a:p>
            <a:r>
              <a:rPr lang="en-GB" sz="2400">
                <a:solidFill>
                  <a:schemeClr val="bg1"/>
                </a:solidFill>
              </a:rPr>
              <a:t>Juul, A., Wilding R and Baldassar l (2019) </a:t>
            </a:r>
            <a:r>
              <a:rPr lang="en-GB" sz="2400" i="1">
                <a:solidFill>
                  <a:schemeClr val="bg1"/>
                </a:solidFill>
              </a:rPr>
              <a:t>international journal of environmental research and public</a:t>
            </a:r>
            <a:r>
              <a:rPr lang="en-GB" sz="2400" b="1">
                <a:solidFill>
                  <a:schemeClr val="bg1"/>
                </a:solidFill>
              </a:rPr>
              <a:t> </a:t>
            </a:r>
            <a:r>
              <a:rPr lang="en-GB" sz="2400">
                <a:solidFill>
                  <a:schemeClr val="bg1"/>
                </a:solidFill>
              </a:rPr>
              <a:t>16 (6), 1000. Available from: </a:t>
            </a:r>
            <a:endParaRPr lang="en-GB" sz="2400" b="1" i="1" u="sng">
              <a:solidFill>
                <a:schemeClr val="bg1"/>
              </a:solidFill>
            </a:endParaRPr>
          </a:p>
          <a:p>
            <a:r>
              <a:rPr lang="en-GB" sz="2400">
                <a:solidFill>
                  <a:schemeClr val="bg1"/>
                </a:solidFill>
              </a:rPr>
              <a:t>[accessed on 30th September 2025].</a:t>
            </a:r>
          </a:p>
          <a:p>
            <a:endParaRPr lang="en-GB">
              <a:solidFill>
                <a:schemeClr val="bg1"/>
              </a:solidFill>
            </a:endParaRPr>
          </a:p>
          <a:p>
            <a:r>
              <a:rPr lang="en-GB" sz="2400">
                <a:solidFill>
                  <a:schemeClr val="bg1"/>
                </a:solidFill>
              </a:rPr>
              <a:t>Microsoft (2025)</a:t>
            </a:r>
          </a:p>
          <a:p>
            <a:endParaRPr lang="en-GB" sz="2400">
              <a:solidFill>
                <a:schemeClr val="bg1"/>
              </a:solidFill>
            </a:endParaRPr>
          </a:p>
          <a:p>
            <a:r>
              <a:rPr lang="en-GB" sz="2400">
                <a:solidFill>
                  <a:schemeClr val="bg1"/>
                </a:solidFill>
              </a:rPr>
              <a:t>Olga Weis at </a:t>
            </a:r>
            <a:r>
              <a:rPr lang="en-GB" sz="2400" i="1">
                <a:solidFill>
                  <a:schemeClr val="bg1"/>
                </a:solidFill>
              </a:rPr>
              <a:t>Cloud Mounter</a:t>
            </a:r>
            <a:r>
              <a:rPr lang="en-GB" sz="2400">
                <a:solidFill>
                  <a:schemeClr val="bg1"/>
                </a:solidFill>
              </a:rPr>
              <a:t> (April 2025)</a:t>
            </a:r>
            <a:endParaRPr lang="en-GB">
              <a:solidFill>
                <a:schemeClr val="bg1"/>
              </a:solidFill>
            </a:endParaRPr>
          </a:p>
          <a:p>
            <a:endParaRPr lang="en-GB" sz="2000">
              <a:solidFill>
                <a:schemeClr val="bg1"/>
              </a:solidFill>
            </a:endParaRPr>
          </a:p>
          <a:p>
            <a:r>
              <a:rPr lang="en-GB" sz="2400">
                <a:solidFill>
                  <a:schemeClr val="bg1"/>
                </a:solidFill>
              </a:rPr>
              <a:t>Simon Spencer (2024) </a:t>
            </a:r>
            <a:r>
              <a:rPr lang="en-GB" sz="2400" i="1">
                <a:solidFill>
                  <a:schemeClr val="bg1"/>
                </a:solidFill>
              </a:rPr>
              <a:t>Care Computers.</a:t>
            </a:r>
            <a:endParaRPr lang="en-GB">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19140547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660b81a6ca28005926eb1c824cfe50">
  <xsd:schema xmlns:xsd="http://www.w3.org/2001/XMLSchema" xmlns:xs="http://www.w3.org/2001/XMLSchema" xmlns:p="http://schemas.microsoft.com/office/2006/metadata/properties" xmlns:ns3="3ef5847a-e696-4fee-a2c0-6c3f87568321" targetNamespace="http://schemas.microsoft.com/office/2006/metadata/properties" ma:root="true" ma:fieldsID="78f1d6fd55985e8b27d2aa4e45309f4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5E1649A2-6B70-45F3-9A1C-9A85797C2167}">
  <ds:schemaRefs>
    <ds:schemaRef ds:uri="http://schemas.microsoft.com/sharepoint/v3/contenttype/forms"/>
  </ds:schemaRefs>
</ds:datastoreItem>
</file>

<file path=customXml/itemProps2.xml><?xml version="1.0" encoding="utf-8"?>
<ds:datastoreItem xmlns:ds="http://schemas.openxmlformats.org/officeDocument/2006/customXml" ds:itemID="{8DCD7BD0-52D7-4EC3-AB20-1A7DF2305238}">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F601A00-5FE6-4A2E-A612-EF38C6C7FFCC}">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DappledVTI</vt:lpstr>
      <vt:lpstr>EVALUATING THE USE OF DIGITAL TECHNOLOGY  TO ENHANCE THE EFFICIENCY AT  SUNRISE RESIDENTIAL CARE HOME</vt:lpstr>
      <vt:lpstr>PowerPoint Presentation</vt:lpstr>
      <vt:lpstr> </vt:lpstr>
      <vt:lpstr> </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Dilnawaz Khan (2435767)</dc:creator>
  <cp:revision>212</cp:revision>
  <dcterms:created xsi:type="dcterms:W3CDTF">2025-09-29T18:56:13Z</dcterms:created>
  <dcterms:modified xsi:type="dcterms:W3CDTF">2025-10-12T11:18:20Z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